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Lst>
  <p:sldSz cy="5143500" cx="9144000"/>
  <p:notesSz cx="6858000" cy="9144000"/>
  <p:embeddedFontLst>
    <p:embeddedFont>
      <p:font typeface="Gill Sans"/>
      <p:regular r:id="rId94"/>
      <p:bold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95" Type="http://schemas.openxmlformats.org/officeDocument/2006/relationships/font" Target="fonts/GillSans-bold.fntdata"/><Relationship Id="rId50" Type="http://schemas.openxmlformats.org/officeDocument/2006/relationships/slide" Target="slides/slide44.xml"/><Relationship Id="rId94" Type="http://schemas.openxmlformats.org/officeDocument/2006/relationships/font" Target="fonts/GillSans-regular.fnt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63aa6fc0d_2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gc63aa6fc0d_2_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
              <a:t>Version History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l"/>
              <a:t>7.2 (January 2020)</a:t>
            </a:r>
            <a:endParaRPr/>
          </a:p>
          <a:p>
            <a:pPr indent="-171450" lvl="0" marL="171450" rtl="0" algn="l">
              <a:spcBef>
                <a:spcPts val="0"/>
              </a:spcBef>
              <a:spcAft>
                <a:spcPts val="0"/>
              </a:spcAft>
              <a:buClr>
                <a:schemeClr val="dk1"/>
              </a:buClr>
              <a:buSzPts val="1200"/>
              <a:buFont typeface="Arial"/>
              <a:buChar char="•"/>
            </a:pPr>
            <a:r>
              <a:rPr lang="el"/>
              <a:t>All slides reformatted for 16:9 aspect ratio</a:t>
            </a:r>
            <a:endParaRPr/>
          </a:p>
          <a:p>
            <a:pPr indent="-171450" lvl="0" marL="171450" rtl="0" algn="l">
              <a:spcBef>
                <a:spcPts val="0"/>
              </a:spcBef>
              <a:spcAft>
                <a:spcPts val="0"/>
              </a:spcAft>
              <a:buClr>
                <a:schemeClr val="dk1"/>
              </a:buClr>
              <a:buSzPts val="1200"/>
              <a:buFont typeface="Arial"/>
              <a:buChar char="•"/>
            </a:pPr>
            <a:r>
              <a:rPr lang="el"/>
              <a:t>Use of Calibri font, rather that Gill Sans MT</a:t>
            </a:r>
            <a:endParaRPr/>
          </a:p>
          <a:p>
            <a:pPr indent="-171450" lvl="0" marL="171450" rtl="0" algn="l">
              <a:spcBef>
                <a:spcPts val="0"/>
              </a:spcBef>
              <a:spcAft>
                <a:spcPts val="0"/>
              </a:spcAft>
              <a:buClr>
                <a:schemeClr val="dk1"/>
              </a:buClr>
              <a:buSzPts val="1200"/>
              <a:buFont typeface="Arial"/>
              <a:buChar char="•"/>
            </a:pPr>
            <a:r>
              <a:rPr lang="el"/>
              <a:t>Updated slide content for 2020 link technologies and applications</a:t>
            </a:r>
            <a:endParaRPr/>
          </a:p>
          <a:p>
            <a:pPr indent="-171450" lvl="0" marL="171450" rtl="0" algn="l">
              <a:spcBef>
                <a:spcPts val="0"/>
              </a:spcBef>
              <a:spcAft>
                <a:spcPts val="0"/>
              </a:spcAft>
              <a:buClr>
                <a:schemeClr val="dk1"/>
              </a:buClr>
              <a:buSzPts val="1200"/>
              <a:buFont typeface="Arial"/>
              <a:buChar char="•"/>
            </a:pPr>
            <a:r>
              <a:rPr lang="el"/>
              <a:t>Add more animation throughout</a:t>
            </a:r>
            <a:endParaRPr/>
          </a:p>
          <a:p>
            <a:pPr indent="-171450" lvl="0" marL="171450" rtl="0" algn="l">
              <a:spcBef>
                <a:spcPts val="0"/>
              </a:spcBef>
              <a:spcAft>
                <a:spcPts val="0"/>
              </a:spcAft>
              <a:buClr>
                <a:schemeClr val="dk1"/>
              </a:buClr>
              <a:buSzPts val="1200"/>
              <a:buFont typeface="Arial"/>
              <a:buChar char="•"/>
            </a:pPr>
            <a:r>
              <a:rPr lang="el"/>
              <a:t>New Master slide </a:t>
            </a:r>
            <a:endParaRPr/>
          </a:p>
          <a:p>
            <a:pPr indent="0" lvl="0" marL="0" rtl="0" algn="l">
              <a:spcBef>
                <a:spcPts val="0"/>
              </a:spcBef>
              <a:spcAft>
                <a:spcPts val="0"/>
              </a:spcAft>
              <a:buClr>
                <a:schemeClr val="dk1"/>
              </a:buClr>
              <a:buSzPts val="1200"/>
              <a:buFont typeface="Arial"/>
              <a:buNone/>
            </a:pPr>
            <a:r>
              <a:rPr lang="el"/>
              <a:t>Feb. 2020 (8.0)</a:t>
            </a:r>
            <a:endParaRPr/>
          </a:p>
          <a:p>
            <a:pPr indent="-171450" lvl="0" marL="171450" rtl="0" algn="l">
              <a:spcBef>
                <a:spcPts val="0"/>
              </a:spcBef>
              <a:spcAft>
                <a:spcPts val="0"/>
              </a:spcAft>
              <a:buClr>
                <a:schemeClr val="dk1"/>
              </a:buClr>
              <a:buSzPts val="1200"/>
              <a:buFont typeface="Arial"/>
              <a:buChar char="•"/>
            </a:pPr>
            <a:r>
              <a:rPr lang="el"/>
              <a:t>a few updates suggest by Catherine Rosenberg (thanks!)</a:t>
            </a:r>
            <a:endParaRPr/>
          </a:p>
          <a:p>
            <a:pPr indent="-171450" lvl="0" marL="171450" rtl="0" algn="l">
              <a:spcBef>
                <a:spcPts val="0"/>
              </a:spcBef>
              <a:spcAft>
                <a:spcPts val="0"/>
              </a:spcAft>
              <a:buClr>
                <a:schemeClr val="dk1"/>
              </a:buClr>
              <a:buSzPts val="1200"/>
              <a:buFont typeface="Arial"/>
              <a:buChar char="•"/>
            </a:pPr>
            <a:r>
              <a:rPr lang="el"/>
              <a:t>titles in a lighter font</a:t>
            </a:r>
            <a:endParaRPr/>
          </a:p>
          <a:p>
            <a:pPr indent="0" lvl="0" marL="0" rtl="0" algn="l">
              <a:spcBef>
                <a:spcPts val="0"/>
              </a:spcBef>
              <a:spcAft>
                <a:spcPts val="0"/>
              </a:spcAft>
              <a:buClr>
                <a:schemeClr val="dk1"/>
              </a:buClr>
              <a:buSzPts val="1200"/>
              <a:buFont typeface="Calibri"/>
              <a:buNone/>
            </a:pPr>
            <a:r>
              <a:rPr lang="el"/>
              <a:t>Sept 2020 (8.1)</a:t>
            </a:r>
            <a:endParaRPr/>
          </a:p>
          <a:p>
            <a:pPr indent="-171450" lvl="0" marL="171450" rtl="0" algn="l">
              <a:spcBef>
                <a:spcPts val="0"/>
              </a:spcBef>
              <a:spcAft>
                <a:spcPts val="0"/>
              </a:spcAft>
              <a:buClr>
                <a:schemeClr val="dk1"/>
              </a:buClr>
              <a:buSzPts val="1200"/>
              <a:buFont typeface="Arial"/>
              <a:buChar char="•"/>
            </a:pPr>
            <a:r>
              <a:rPr lang="el"/>
              <a:t>Added ~7 new slides, in particular: data center slide; routing versus forwarding; security line of defense; several on encapsulation and layers (this section is a lot better now).  Other relative minor changes throughout</a:t>
            </a:r>
            <a:endParaRPr/>
          </a:p>
          <a:p>
            <a:pPr indent="-95250" lvl="0" marL="171450" rtl="0" algn="l">
              <a:spcBef>
                <a:spcPts val="0"/>
              </a:spcBef>
              <a:spcAft>
                <a:spcPts val="0"/>
              </a:spcAft>
              <a:buClr>
                <a:schemeClr val="dk1"/>
              </a:buClr>
              <a:buSzPts val="1200"/>
              <a:buFont typeface="Arial"/>
              <a:buNone/>
            </a:pPr>
            <a:r>
              <a:t/>
            </a:r>
            <a:endParaRPr/>
          </a:p>
        </p:txBody>
      </p:sp>
      <p:sp>
        <p:nvSpPr>
          <p:cNvPr id="73" name="Google Shape;73;gc63aa6fc0d_2_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c63aa6fc0d_2_1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0" name="Google Shape;1790;gc63aa6fc0d_2_17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1" name="Google Shape;1791;gc63aa6fc0d_2_17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c63aa6fc0d_2_2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4" name="Google Shape;2264;gc63aa6fc0d_2_22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5" name="Google Shape;2265;gc63aa6fc0d_2_22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c63aa6fc0d_2_26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5" name="Google Shape;2725;gc63aa6fc0d_2_26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6" name="Google Shape;2726;gc63aa6fc0d_2_26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1" name="Shape 3171"/>
        <p:cNvGrpSpPr/>
        <p:nvPr/>
      </p:nvGrpSpPr>
      <p:grpSpPr>
        <a:xfrm>
          <a:off x="0" y="0"/>
          <a:ext cx="0" cy="0"/>
          <a:chOff x="0" y="0"/>
          <a:chExt cx="0" cy="0"/>
        </a:xfrm>
      </p:grpSpPr>
      <p:sp>
        <p:nvSpPr>
          <p:cNvPr id="3172" name="Google Shape;3172;gc63aa6fc0d_2_3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3" name="Google Shape;3173;gc63aa6fc0d_2_3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4" name="Google Shape;3174;gc63aa6fc0d_2_3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1" name="Shape 3631"/>
        <p:cNvGrpSpPr/>
        <p:nvPr/>
      </p:nvGrpSpPr>
      <p:grpSpPr>
        <a:xfrm>
          <a:off x="0" y="0"/>
          <a:ext cx="0" cy="0"/>
          <a:chOff x="0" y="0"/>
          <a:chExt cx="0" cy="0"/>
        </a:xfrm>
      </p:grpSpPr>
      <p:sp>
        <p:nvSpPr>
          <p:cNvPr id="3632" name="Google Shape;3632;gc63aa6fc0d_2_35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3" name="Google Shape;3633;gc63aa6fc0d_2_35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4" name="Google Shape;3634;gc63aa6fc0d_2_35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5" name="Shape 3805"/>
        <p:cNvGrpSpPr/>
        <p:nvPr/>
      </p:nvGrpSpPr>
      <p:grpSpPr>
        <a:xfrm>
          <a:off x="0" y="0"/>
          <a:ext cx="0" cy="0"/>
          <a:chOff x="0" y="0"/>
          <a:chExt cx="0" cy="0"/>
        </a:xfrm>
      </p:grpSpPr>
      <p:sp>
        <p:nvSpPr>
          <p:cNvPr id="3806" name="Google Shape;3806;gc63aa6fc0d_2_3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7" name="Google Shape;3807;gc63aa6fc0d_2_37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8" name="Google Shape;3808;gc63aa6fc0d_2_37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4" name="Shape 3984"/>
        <p:cNvGrpSpPr/>
        <p:nvPr/>
      </p:nvGrpSpPr>
      <p:grpSpPr>
        <a:xfrm>
          <a:off x="0" y="0"/>
          <a:ext cx="0" cy="0"/>
          <a:chOff x="0" y="0"/>
          <a:chExt cx="0" cy="0"/>
        </a:xfrm>
      </p:grpSpPr>
      <p:sp>
        <p:nvSpPr>
          <p:cNvPr id="3985" name="Google Shape;3985;gc63aa6fc0d_2_39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6" name="Google Shape;3986;gc63aa6fc0d_2_39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7" name="Google Shape;3987;gc63aa6fc0d_2_39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3" name="Shape 4083"/>
        <p:cNvGrpSpPr/>
        <p:nvPr/>
      </p:nvGrpSpPr>
      <p:grpSpPr>
        <a:xfrm>
          <a:off x="0" y="0"/>
          <a:ext cx="0" cy="0"/>
          <a:chOff x="0" y="0"/>
          <a:chExt cx="0" cy="0"/>
        </a:xfrm>
      </p:grpSpPr>
      <p:sp>
        <p:nvSpPr>
          <p:cNvPr id="4084" name="Google Shape;4084;gc63aa6fc0d_2_40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5" name="Google Shape;4085;gc63aa6fc0d_2_40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6" name="Google Shape;4086;gc63aa6fc0d_2_40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0" name="Shape 4170"/>
        <p:cNvGrpSpPr/>
        <p:nvPr/>
      </p:nvGrpSpPr>
      <p:grpSpPr>
        <a:xfrm>
          <a:off x="0" y="0"/>
          <a:ext cx="0" cy="0"/>
          <a:chOff x="0" y="0"/>
          <a:chExt cx="0" cy="0"/>
        </a:xfrm>
      </p:grpSpPr>
      <p:sp>
        <p:nvSpPr>
          <p:cNvPr id="4171" name="Google Shape;4171;gc63aa6fc0d_2_4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2" name="Google Shape;4172;gc63aa6fc0d_2_4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3" name="Google Shape;4173;gc63aa6fc0d_2_4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5" name="Shape 4285"/>
        <p:cNvGrpSpPr/>
        <p:nvPr/>
      </p:nvGrpSpPr>
      <p:grpSpPr>
        <a:xfrm>
          <a:off x="0" y="0"/>
          <a:ext cx="0" cy="0"/>
          <a:chOff x="0" y="0"/>
          <a:chExt cx="0" cy="0"/>
        </a:xfrm>
      </p:grpSpPr>
      <p:sp>
        <p:nvSpPr>
          <p:cNvPr id="4286" name="Google Shape;4286;gc63aa6fc0d_2_4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7" name="Google Shape;4287;gc63aa6fc0d_2_42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8" name="Google Shape;4288;gc63aa6fc0d_2_42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c63aa6fc0d_2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c63aa6fc0d_2_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c63aa6fc0d_2_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0" name="Shape 4490"/>
        <p:cNvGrpSpPr/>
        <p:nvPr/>
      </p:nvGrpSpPr>
      <p:grpSpPr>
        <a:xfrm>
          <a:off x="0" y="0"/>
          <a:ext cx="0" cy="0"/>
          <a:chOff x="0" y="0"/>
          <a:chExt cx="0" cy="0"/>
        </a:xfrm>
      </p:grpSpPr>
      <p:sp>
        <p:nvSpPr>
          <p:cNvPr id="4491" name="Google Shape;4491;gc63aa6fc0d_2_4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2" name="Google Shape;4492;gc63aa6fc0d_2_44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3" name="Google Shape;4493;gc63aa6fc0d_2_44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8" name="Shape 4938"/>
        <p:cNvGrpSpPr/>
        <p:nvPr/>
      </p:nvGrpSpPr>
      <p:grpSpPr>
        <a:xfrm>
          <a:off x="0" y="0"/>
          <a:ext cx="0" cy="0"/>
          <a:chOff x="0" y="0"/>
          <a:chExt cx="0" cy="0"/>
        </a:xfrm>
      </p:grpSpPr>
      <p:sp>
        <p:nvSpPr>
          <p:cNvPr id="4939" name="Google Shape;4939;gc63aa6fc0d_2_4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0" name="Google Shape;4940;gc63aa6fc0d_2_48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1" name="Google Shape;4941;gc63aa6fc0d_2_48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4" name="Shape 4984"/>
        <p:cNvGrpSpPr/>
        <p:nvPr/>
      </p:nvGrpSpPr>
      <p:grpSpPr>
        <a:xfrm>
          <a:off x="0" y="0"/>
          <a:ext cx="0" cy="0"/>
          <a:chOff x="0" y="0"/>
          <a:chExt cx="0" cy="0"/>
        </a:xfrm>
      </p:grpSpPr>
      <p:sp>
        <p:nvSpPr>
          <p:cNvPr id="4985" name="Google Shape;4985;gc63aa6fc0d_2_49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6" name="Google Shape;4986;gc63aa6fc0d_2_49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7" name="Google Shape;4987;gc63aa6fc0d_2_49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6" name="Shape 4996"/>
        <p:cNvGrpSpPr/>
        <p:nvPr/>
      </p:nvGrpSpPr>
      <p:grpSpPr>
        <a:xfrm>
          <a:off x="0" y="0"/>
          <a:ext cx="0" cy="0"/>
          <a:chOff x="0" y="0"/>
          <a:chExt cx="0" cy="0"/>
        </a:xfrm>
      </p:grpSpPr>
      <p:sp>
        <p:nvSpPr>
          <p:cNvPr id="4997" name="Google Shape;4997;gc63aa6fc0d_2_49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8" name="Google Shape;4998;gc63aa6fc0d_2_49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9" name="Google Shape;4999;gc63aa6fc0d_2_49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8" name="Shape 5008"/>
        <p:cNvGrpSpPr/>
        <p:nvPr/>
      </p:nvGrpSpPr>
      <p:grpSpPr>
        <a:xfrm>
          <a:off x="0" y="0"/>
          <a:ext cx="0" cy="0"/>
          <a:chOff x="0" y="0"/>
          <a:chExt cx="0" cy="0"/>
        </a:xfrm>
      </p:grpSpPr>
      <p:sp>
        <p:nvSpPr>
          <p:cNvPr id="5009" name="Google Shape;5009;gc63aa6fc0d_2_49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0" name="Google Shape;5010;gc63aa6fc0d_2_49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1" name="Google Shape;5011;gc63aa6fc0d_2_49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7" name="Shape 5017"/>
        <p:cNvGrpSpPr/>
        <p:nvPr/>
      </p:nvGrpSpPr>
      <p:grpSpPr>
        <a:xfrm>
          <a:off x="0" y="0"/>
          <a:ext cx="0" cy="0"/>
          <a:chOff x="0" y="0"/>
          <a:chExt cx="0" cy="0"/>
        </a:xfrm>
      </p:grpSpPr>
      <p:sp>
        <p:nvSpPr>
          <p:cNvPr id="5018" name="Google Shape;5018;gc63aa6fc0d_2_4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9" name="Google Shape;5019;gc63aa6fc0d_2_49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0" name="Google Shape;5020;gc63aa6fc0d_2_49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6" name="Shape 5026"/>
        <p:cNvGrpSpPr/>
        <p:nvPr/>
      </p:nvGrpSpPr>
      <p:grpSpPr>
        <a:xfrm>
          <a:off x="0" y="0"/>
          <a:ext cx="0" cy="0"/>
          <a:chOff x="0" y="0"/>
          <a:chExt cx="0" cy="0"/>
        </a:xfrm>
      </p:grpSpPr>
      <p:sp>
        <p:nvSpPr>
          <p:cNvPr id="5027" name="Google Shape;5027;gc63aa6fc0d_2_49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8" name="Google Shape;5028;gc63aa6fc0d_2_49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9" name="Google Shape;5029;gc63aa6fc0d_2_49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3" name="Shape 5473"/>
        <p:cNvGrpSpPr/>
        <p:nvPr/>
      </p:nvGrpSpPr>
      <p:grpSpPr>
        <a:xfrm>
          <a:off x="0" y="0"/>
          <a:ext cx="0" cy="0"/>
          <a:chOff x="0" y="0"/>
          <a:chExt cx="0" cy="0"/>
        </a:xfrm>
      </p:grpSpPr>
      <p:sp>
        <p:nvSpPr>
          <p:cNvPr id="5474" name="Google Shape;5474;gc63aa6fc0d_2_5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5" name="Google Shape;5475;gc63aa6fc0d_2_53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6" name="Google Shape;5476;gc63aa6fc0d_2_53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4" name="Shape 5644"/>
        <p:cNvGrpSpPr/>
        <p:nvPr/>
      </p:nvGrpSpPr>
      <p:grpSpPr>
        <a:xfrm>
          <a:off x="0" y="0"/>
          <a:ext cx="0" cy="0"/>
          <a:chOff x="0" y="0"/>
          <a:chExt cx="0" cy="0"/>
        </a:xfrm>
      </p:grpSpPr>
      <p:sp>
        <p:nvSpPr>
          <p:cNvPr id="5645" name="Google Shape;5645;gc63aa6fc0d_2_5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6" name="Google Shape;5646;gc63aa6fc0d_2_55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7" name="Google Shape;5647;gc63aa6fc0d_2_55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3" name="Shape 5653"/>
        <p:cNvGrpSpPr/>
        <p:nvPr/>
      </p:nvGrpSpPr>
      <p:grpSpPr>
        <a:xfrm>
          <a:off x="0" y="0"/>
          <a:ext cx="0" cy="0"/>
          <a:chOff x="0" y="0"/>
          <a:chExt cx="0" cy="0"/>
        </a:xfrm>
      </p:grpSpPr>
      <p:sp>
        <p:nvSpPr>
          <p:cNvPr id="5654" name="Google Shape;5654;gc63aa6fc0d_2_5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5" name="Google Shape;5655;gc63aa6fc0d_2_55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6" name="Google Shape;5656;gc63aa6fc0d_2_55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63aa6fc0d_2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c63aa6fc0d_2_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c63aa6fc0d_2_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9" name="Shape 5669"/>
        <p:cNvGrpSpPr/>
        <p:nvPr/>
      </p:nvGrpSpPr>
      <p:grpSpPr>
        <a:xfrm>
          <a:off x="0" y="0"/>
          <a:ext cx="0" cy="0"/>
          <a:chOff x="0" y="0"/>
          <a:chExt cx="0" cy="0"/>
        </a:xfrm>
      </p:grpSpPr>
      <p:sp>
        <p:nvSpPr>
          <p:cNvPr id="5670" name="Google Shape;5670;gc63aa6fc0d_2_5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1" name="Google Shape;5671;gc63aa6fc0d_2_55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2" name="Google Shape;5672;gc63aa6fc0d_2_55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1" name="Shape 5741"/>
        <p:cNvGrpSpPr/>
        <p:nvPr/>
      </p:nvGrpSpPr>
      <p:grpSpPr>
        <a:xfrm>
          <a:off x="0" y="0"/>
          <a:ext cx="0" cy="0"/>
          <a:chOff x="0" y="0"/>
          <a:chExt cx="0" cy="0"/>
        </a:xfrm>
      </p:grpSpPr>
      <p:sp>
        <p:nvSpPr>
          <p:cNvPr id="5742" name="Google Shape;5742;gc63aa6fc0d_2_5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3" name="Google Shape;5743;gc63aa6fc0d_2_56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4" name="Google Shape;5744;gc63aa6fc0d_2_56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8" name="Shape 5828"/>
        <p:cNvGrpSpPr/>
        <p:nvPr/>
      </p:nvGrpSpPr>
      <p:grpSpPr>
        <a:xfrm>
          <a:off x="0" y="0"/>
          <a:ext cx="0" cy="0"/>
          <a:chOff x="0" y="0"/>
          <a:chExt cx="0" cy="0"/>
        </a:xfrm>
      </p:grpSpPr>
      <p:sp>
        <p:nvSpPr>
          <p:cNvPr id="5829" name="Google Shape;5829;gc63aa6fc0d_2_57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0" name="Google Shape;5830;gc63aa6fc0d_2_57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1" name="Google Shape;5831;gc63aa6fc0d_2_57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1" name="Shape 5911"/>
        <p:cNvGrpSpPr/>
        <p:nvPr/>
      </p:nvGrpSpPr>
      <p:grpSpPr>
        <a:xfrm>
          <a:off x="0" y="0"/>
          <a:ext cx="0" cy="0"/>
          <a:chOff x="0" y="0"/>
          <a:chExt cx="0" cy="0"/>
        </a:xfrm>
      </p:grpSpPr>
      <p:sp>
        <p:nvSpPr>
          <p:cNvPr id="5912" name="Google Shape;5912;gc63aa6fc0d_2_58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3" name="Google Shape;5913;gc63aa6fc0d_2_58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4" name="Google Shape;5914;gc63aa6fc0d_2_58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2" name="Shape 5992"/>
        <p:cNvGrpSpPr/>
        <p:nvPr/>
      </p:nvGrpSpPr>
      <p:grpSpPr>
        <a:xfrm>
          <a:off x="0" y="0"/>
          <a:ext cx="0" cy="0"/>
          <a:chOff x="0" y="0"/>
          <a:chExt cx="0" cy="0"/>
        </a:xfrm>
      </p:grpSpPr>
      <p:sp>
        <p:nvSpPr>
          <p:cNvPr id="5993" name="Google Shape;5993;gc63aa6fc0d_2_5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4" name="Google Shape;5994;gc63aa6fc0d_2_59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5" name="Google Shape;5995;gc63aa6fc0d_2_59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9" name="Shape 6099"/>
        <p:cNvGrpSpPr/>
        <p:nvPr/>
      </p:nvGrpSpPr>
      <p:grpSpPr>
        <a:xfrm>
          <a:off x="0" y="0"/>
          <a:ext cx="0" cy="0"/>
          <a:chOff x="0" y="0"/>
          <a:chExt cx="0" cy="0"/>
        </a:xfrm>
      </p:grpSpPr>
      <p:sp>
        <p:nvSpPr>
          <p:cNvPr id="6100" name="Google Shape;6100;gd6ac7729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1" name="Google Shape;6101;gd6ac7729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7" name="Shape 6107"/>
        <p:cNvGrpSpPr/>
        <p:nvPr/>
      </p:nvGrpSpPr>
      <p:grpSpPr>
        <a:xfrm>
          <a:off x="0" y="0"/>
          <a:ext cx="0" cy="0"/>
          <a:chOff x="0" y="0"/>
          <a:chExt cx="0" cy="0"/>
        </a:xfrm>
      </p:grpSpPr>
      <p:sp>
        <p:nvSpPr>
          <p:cNvPr id="6108" name="Google Shape;6108;gd6ac77299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9" name="Google Shape;6109;gd6ac77299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5" name="Shape 6115"/>
        <p:cNvGrpSpPr/>
        <p:nvPr/>
      </p:nvGrpSpPr>
      <p:grpSpPr>
        <a:xfrm>
          <a:off x="0" y="0"/>
          <a:ext cx="0" cy="0"/>
          <a:chOff x="0" y="0"/>
          <a:chExt cx="0" cy="0"/>
        </a:xfrm>
      </p:grpSpPr>
      <p:sp>
        <p:nvSpPr>
          <p:cNvPr id="6116" name="Google Shape;6116;gc63aa6fc0d_2_6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7" name="Google Shape;6117;gc63aa6fc0d_2_60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8" name="Google Shape;6118;gc63aa6fc0d_2_60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2" name="Shape 6152"/>
        <p:cNvGrpSpPr/>
        <p:nvPr/>
      </p:nvGrpSpPr>
      <p:grpSpPr>
        <a:xfrm>
          <a:off x="0" y="0"/>
          <a:ext cx="0" cy="0"/>
          <a:chOff x="0" y="0"/>
          <a:chExt cx="0" cy="0"/>
        </a:xfrm>
      </p:grpSpPr>
      <p:sp>
        <p:nvSpPr>
          <p:cNvPr id="6153" name="Google Shape;6153;gc63aa6fc0d_2_60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4" name="Google Shape;6154;gc63aa6fc0d_2_60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5" name="Google Shape;6155;gc63aa6fc0d_2_60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1" name="Shape 6161"/>
        <p:cNvGrpSpPr/>
        <p:nvPr/>
      </p:nvGrpSpPr>
      <p:grpSpPr>
        <a:xfrm>
          <a:off x="0" y="0"/>
          <a:ext cx="0" cy="0"/>
          <a:chOff x="0" y="0"/>
          <a:chExt cx="0" cy="0"/>
        </a:xfrm>
      </p:grpSpPr>
      <p:sp>
        <p:nvSpPr>
          <p:cNvPr id="6162" name="Google Shape;6162;gd6ac77299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3" name="Google Shape;6163;gd6ac77299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c63aa6fc0d_2_6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c63aa6fc0d_2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7" name="Shape 6167"/>
        <p:cNvGrpSpPr/>
        <p:nvPr/>
      </p:nvGrpSpPr>
      <p:grpSpPr>
        <a:xfrm>
          <a:off x="0" y="0"/>
          <a:ext cx="0" cy="0"/>
          <a:chOff x="0" y="0"/>
          <a:chExt cx="0" cy="0"/>
        </a:xfrm>
      </p:grpSpPr>
      <p:sp>
        <p:nvSpPr>
          <p:cNvPr id="6168" name="Google Shape;6168;gc63aa6fc0d_2_60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9" name="Google Shape;6169;gc63aa6fc0d_2_60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0" name="Google Shape;6170;gc63aa6fc0d_2_60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5" name="Shape 6585"/>
        <p:cNvGrpSpPr/>
        <p:nvPr/>
      </p:nvGrpSpPr>
      <p:grpSpPr>
        <a:xfrm>
          <a:off x="0" y="0"/>
          <a:ext cx="0" cy="0"/>
          <a:chOff x="0" y="0"/>
          <a:chExt cx="0" cy="0"/>
        </a:xfrm>
      </p:grpSpPr>
      <p:sp>
        <p:nvSpPr>
          <p:cNvPr id="6586" name="Google Shape;6586;gc63aa6fc0d_2_6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7" name="Google Shape;6587;gc63aa6fc0d_2_64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8" name="Google Shape;6588;gc63aa6fc0d_2_64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8" name="Shape 6648"/>
        <p:cNvGrpSpPr/>
        <p:nvPr/>
      </p:nvGrpSpPr>
      <p:grpSpPr>
        <a:xfrm>
          <a:off x="0" y="0"/>
          <a:ext cx="0" cy="0"/>
          <a:chOff x="0" y="0"/>
          <a:chExt cx="0" cy="0"/>
        </a:xfrm>
      </p:grpSpPr>
      <p:sp>
        <p:nvSpPr>
          <p:cNvPr id="6649" name="Google Shape;6649;gc63aa6fc0d_2_6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0" name="Google Shape;6650;gc63aa6fc0d_2_65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1" name="Google Shape;6651;gc63aa6fc0d_2_65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5" name="Shape 6765"/>
        <p:cNvGrpSpPr/>
        <p:nvPr/>
      </p:nvGrpSpPr>
      <p:grpSpPr>
        <a:xfrm>
          <a:off x="0" y="0"/>
          <a:ext cx="0" cy="0"/>
          <a:chOff x="0" y="0"/>
          <a:chExt cx="0" cy="0"/>
        </a:xfrm>
      </p:grpSpPr>
      <p:sp>
        <p:nvSpPr>
          <p:cNvPr id="6766" name="Google Shape;6766;gc63aa6fc0d_2_6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7" name="Google Shape;6767;gc63aa6fc0d_2_66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8" name="Google Shape;6768;gc63aa6fc0d_2_66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0" name="Shape 6920"/>
        <p:cNvGrpSpPr/>
        <p:nvPr/>
      </p:nvGrpSpPr>
      <p:grpSpPr>
        <a:xfrm>
          <a:off x="0" y="0"/>
          <a:ext cx="0" cy="0"/>
          <a:chOff x="0" y="0"/>
          <a:chExt cx="0" cy="0"/>
        </a:xfrm>
      </p:grpSpPr>
      <p:sp>
        <p:nvSpPr>
          <p:cNvPr id="6921" name="Google Shape;6921;gc63aa6fc0d_2_68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2" name="Google Shape;6922;gc63aa6fc0d_2_68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3" name="Google Shape;6923;gc63aa6fc0d_2_68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4" name="Shape 7224"/>
        <p:cNvGrpSpPr/>
        <p:nvPr/>
      </p:nvGrpSpPr>
      <p:grpSpPr>
        <a:xfrm>
          <a:off x="0" y="0"/>
          <a:ext cx="0" cy="0"/>
          <a:chOff x="0" y="0"/>
          <a:chExt cx="0" cy="0"/>
        </a:xfrm>
      </p:grpSpPr>
      <p:sp>
        <p:nvSpPr>
          <p:cNvPr id="7225" name="Google Shape;7225;gc63aa6fc0d_2_7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6" name="Google Shape;7226;gc63aa6fc0d_2_7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7" name="Google Shape;7227;gc63aa6fc0d_2_7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1" name="Shape 7551"/>
        <p:cNvGrpSpPr/>
        <p:nvPr/>
      </p:nvGrpSpPr>
      <p:grpSpPr>
        <a:xfrm>
          <a:off x="0" y="0"/>
          <a:ext cx="0" cy="0"/>
          <a:chOff x="0" y="0"/>
          <a:chExt cx="0" cy="0"/>
        </a:xfrm>
      </p:grpSpPr>
      <p:sp>
        <p:nvSpPr>
          <p:cNvPr id="7552" name="Google Shape;7552;gc63aa6fc0d_2_7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3" name="Google Shape;7553;gc63aa6fc0d_2_74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4" name="Google Shape;7554;gc63aa6fc0d_2_74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6" name="Shape 7876"/>
        <p:cNvGrpSpPr/>
        <p:nvPr/>
      </p:nvGrpSpPr>
      <p:grpSpPr>
        <a:xfrm>
          <a:off x="0" y="0"/>
          <a:ext cx="0" cy="0"/>
          <a:chOff x="0" y="0"/>
          <a:chExt cx="0" cy="0"/>
        </a:xfrm>
      </p:grpSpPr>
      <p:sp>
        <p:nvSpPr>
          <p:cNvPr id="7877" name="Google Shape;7877;gc63aa6fc0d_2_7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8" name="Google Shape;7878;gc63aa6fc0d_2_77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9" name="Google Shape;7879;gc63aa6fc0d_2_77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8" name="Shape 8268"/>
        <p:cNvGrpSpPr/>
        <p:nvPr/>
      </p:nvGrpSpPr>
      <p:grpSpPr>
        <a:xfrm>
          <a:off x="0" y="0"/>
          <a:ext cx="0" cy="0"/>
          <a:chOff x="0" y="0"/>
          <a:chExt cx="0" cy="0"/>
        </a:xfrm>
      </p:grpSpPr>
      <p:sp>
        <p:nvSpPr>
          <p:cNvPr id="8269" name="Google Shape;8269;gc63aa6fc0d_2_8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0" name="Google Shape;8270;gc63aa6fc0d_2_81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1" name="Google Shape;8271;gc63aa6fc0d_2_81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3" name="Shape 8333"/>
        <p:cNvGrpSpPr/>
        <p:nvPr/>
      </p:nvGrpSpPr>
      <p:grpSpPr>
        <a:xfrm>
          <a:off x="0" y="0"/>
          <a:ext cx="0" cy="0"/>
          <a:chOff x="0" y="0"/>
          <a:chExt cx="0" cy="0"/>
        </a:xfrm>
      </p:grpSpPr>
      <p:sp>
        <p:nvSpPr>
          <p:cNvPr id="8334" name="Google Shape;8334;gc63aa6fc0d_2_8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5" name="Google Shape;8335;gc63aa6fc0d_2_82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6" name="Google Shape;8336;gc63aa6fc0d_2_82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c63aa6fc0d_2_6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c63aa6fc0d_2_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2" name="Shape 8342"/>
        <p:cNvGrpSpPr/>
        <p:nvPr/>
      </p:nvGrpSpPr>
      <p:grpSpPr>
        <a:xfrm>
          <a:off x="0" y="0"/>
          <a:ext cx="0" cy="0"/>
          <a:chOff x="0" y="0"/>
          <a:chExt cx="0" cy="0"/>
        </a:xfrm>
      </p:grpSpPr>
      <p:sp>
        <p:nvSpPr>
          <p:cNvPr id="8343" name="Google Shape;8343;gc63aa6fc0d_2_8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4" name="Google Shape;8344;gc63aa6fc0d_2_82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5" name="Google Shape;8345;gc63aa6fc0d_2_82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5" name="Shape 8395"/>
        <p:cNvGrpSpPr/>
        <p:nvPr/>
      </p:nvGrpSpPr>
      <p:grpSpPr>
        <a:xfrm>
          <a:off x="0" y="0"/>
          <a:ext cx="0" cy="0"/>
          <a:chOff x="0" y="0"/>
          <a:chExt cx="0" cy="0"/>
        </a:xfrm>
      </p:grpSpPr>
      <p:sp>
        <p:nvSpPr>
          <p:cNvPr id="8396" name="Google Shape;8396;gc63aa6fc0d_2_8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7" name="Google Shape;8397;gc63aa6fc0d_2_82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8" name="Google Shape;8398;gc63aa6fc0d_2_82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0" name="Shape 8450"/>
        <p:cNvGrpSpPr/>
        <p:nvPr/>
      </p:nvGrpSpPr>
      <p:grpSpPr>
        <a:xfrm>
          <a:off x="0" y="0"/>
          <a:ext cx="0" cy="0"/>
          <a:chOff x="0" y="0"/>
          <a:chExt cx="0" cy="0"/>
        </a:xfrm>
      </p:grpSpPr>
      <p:sp>
        <p:nvSpPr>
          <p:cNvPr id="8451" name="Google Shape;8451;gc63aa6fc0d_2_8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2" name="Google Shape;8452;gc63aa6fc0d_2_83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3" name="Google Shape;8453;gc63aa6fc0d_2_83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1" name="Shape 8511"/>
        <p:cNvGrpSpPr/>
        <p:nvPr/>
      </p:nvGrpSpPr>
      <p:grpSpPr>
        <a:xfrm>
          <a:off x="0" y="0"/>
          <a:ext cx="0" cy="0"/>
          <a:chOff x="0" y="0"/>
          <a:chExt cx="0" cy="0"/>
        </a:xfrm>
      </p:grpSpPr>
      <p:sp>
        <p:nvSpPr>
          <p:cNvPr id="8512" name="Google Shape;8512;gc63aa6fc0d_2_8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3" name="Google Shape;8513;gc63aa6fc0d_2_83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
              <a:t>καθυστέρηση μετάδοσης δρομολογητή (process delay ) → ο χρόνος που απαιτείται για να ωθη΄σει ο σταθμός ολόκληρη την </a:t>
            </a:r>
            <a:r>
              <a:rPr lang="el"/>
              <a:t>φάλαγγα</a:t>
            </a:r>
            <a:r>
              <a:rPr lang="el"/>
              <a:t> στην εθνική οδό</a:t>
            </a:r>
            <a:endParaRPr sz="100"/>
          </a:p>
          <a:p>
            <a:pPr indent="0" lvl="0" marL="0" rtl="0" algn="l">
              <a:spcBef>
                <a:spcPts val="0"/>
              </a:spcBef>
              <a:spcAft>
                <a:spcPts val="0"/>
              </a:spcAft>
              <a:buNone/>
            </a:pPr>
            <a:r>
              <a:t/>
            </a:r>
            <a:endParaRPr/>
          </a:p>
          <a:p>
            <a:pPr indent="0" lvl="0" marL="0" rtl="0" algn="l">
              <a:spcBef>
                <a:spcPts val="0"/>
              </a:spcBef>
              <a:spcAft>
                <a:spcPts val="0"/>
              </a:spcAft>
              <a:buNone/>
            </a:pPr>
            <a:r>
              <a:rPr lang="el"/>
              <a:t>καθυστέρηση </a:t>
            </a:r>
            <a:r>
              <a:rPr lang="el"/>
              <a:t>διάδοσης(propagation delay) → ο χρόνος που απαιτείται για να ταξιδέψει ένα αυτοκίνητο από την έξοδο του σταθμού έως τον επόμενο σταθμό</a:t>
            </a:r>
            <a:endParaRPr/>
          </a:p>
          <a:p>
            <a:pPr indent="0" lvl="0" marL="0" rtl="0" algn="l">
              <a:spcBef>
                <a:spcPts val="0"/>
              </a:spcBef>
              <a:spcAft>
                <a:spcPts val="0"/>
              </a:spcAft>
              <a:buNone/>
            </a:pPr>
            <a:r>
              <a:t/>
            </a:r>
            <a:endParaRPr/>
          </a:p>
          <a:p>
            <a:pPr indent="0" lvl="0" marL="0" rtl="0" algn="l">
              <a:spcBef>
                <a:spcPts val="0"/>
              </a:spcBef>
              <a:spcAft>
                <a:spcPts val="0"/>
              </a:spcAft>
              <a:buNone/>
            </a:pPr>
            <a:r>
              <a:rPr lang="el"/>
              <a:t>καθυστέρηση μετάδοσης (</a:t>
            </a:r>
            <a:r>
              <a:rPr lang="el"/>
              <a:t>transmission</a:t>
            </a:r>
            <a:r>
              <a:rPr lang="el"/>
              <a:t> delay ) → ο χρόνος που χρειάζεται ο σταθμός για να εξυπηρετήσει ένα αμάξι</a:t>
            </a:r>
            <a:endParaRPr/>
          </a:p>
          <a:p>
            <a:pPr indent="0" lvl="0" marL="0" rtl="0" algn="l">
              <a:spcBef>
                <a:spcPts val="0"/>
              </a:spcBef>
              <a:spcAft>
                <a:spcPts val="0"/>
              </a:spcAft>
              <a:buNone/>
            </a:pPr>
            <a:r>
              <a:t/>
            </a:r>
            <a:endParaRPr/>
          </a:p>
          <a:p>
            <a:pPr indent="-215900" lvl="0" marL="215900" rtl="0" algn="l">
              <a:lnSpc>
                <a:spcPct val="85000"/>
              </a:lnSpc>
              <a:spcBef>
                <a:spcPts val="0"/>
              </a:spcBef>
              <a:spcAft>
                <a:spcPts val="0"/>
              </a:spcAft>
              <a:buClr>
                <a:srgbClr val="000099"/>
              </a:buClr>
              <a:buSzPts val="1800"/>
              <a:buFont typeface="Noto Sans Symbols"/>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8514" name="Google Shape;8514;gc63aa6fc0d_2_83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5" name="Shape 8555"/>
        <p:cNvGrpSpPr/>
        <p:nvPr/>
      </p:nvGrpSpPr>
      <p:grpSpPr>
        <a:xfrm>
          <a:off x="0" y="0"/>
          <a:ext cx="0" cy="0"/>
          <a:chOff x="0" y="0"/>
          <a:chExt cx="0" cy="0"/>
        </a:xfrm>
      </p:grpSpPr>
      <p:sp>
        <p:nvSpPr>
          <p:cNvPr id="8556" name="Google Shape;8556;gc63aa6fc0d_2_8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7" name="Google Shape;8557;gc63aa6fc0d_2_84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8" name="Google Shape;8558;gc63aa6fc0d_2_84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0" name="Shape 8590"/>
        <p:cNvGrpSpPr/>
        <p:nvPr/>
      </p:nvGrpSpPr>
      <p:grpSpPr>
        <a:xfrm>
          <a:off x="0" y="0"/>
          <a:ext cx="0" cy="0"/>
          <a:chOff x="0" y="0"/>
          <a:chExt cx="0" cy="0"/>
        </a:xfrm>
      </p:grpSpPr>
      <p:sp>
        <p:nvSpPr>
          <p:cNvPr id="8591" name="Google Shape;8591;gc63aa6fc0d_2_8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2" name="Google Shape;8592;gc63aa6fc0d_2_84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3" name="Google Shape;8593;gc63aa6fc0d_2_84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6" name="Shape 8626"/>
        <p:cNvGrpSpPr/>
        <p:nvPr/>
      </p:nvGrpSpPr>
      <p:grpSpPr>
        <a:xfrm>
          <a:off x="0" y="0"/>
          <a:ext cx="0" cy="0"/>
          <a:chOff x="0" y="0"/>
          <a:chExt cx="0" cy="0"/>
        </a:xfrm>
      </p:grpSpPr>
      <p:sp>
        <p:nvSpPr>
          <p:cNvPr id="8627" name="Google Shape;8627;gc63aa6fc0d_2_8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8" name="Google Shape;8628;gc63aa6fc0d_2_85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9" name="Google Shape;8629;gc63aa6fc0d_2_85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0" name="Shape 8690"/>
        <p:cNvGrpSpPr/>
        <p:nvPr/>
      </p:nvGrpSpPr>
      <p:grpSpPr>
        <a:xfrm>
          <a:off x="0" y="0"/>
          <a:ext cx="0" cy="0"/>
          <a:chOff x="0" y="0"/>
          <a:chExt cx="0" cy="0"/>
        </a:xfrm>
      </p:grpSpPr>
      <p:sp>
        <p:nvSpPr>
          <p:cNvPr id="8691" name="Google Shape;8691;gc63aa6fc0d_2_8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2" name="Google Shape;8692;gc63aa6fc0d_2_85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3" name="Google Shape;8693;gc63aa6fc0d_2_85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8" name="Shape 8728"/>
        <p:cNvGrpSpPr/>
        <p:nvPr/>
      </p:nvGrpSpPr>
      <p:grpSpPr>
        <a:xfrm>
          <a:off x="0" y="0"/>
          <a:ext cx="0" cy="0"/>
          <a:chOff x="0" y="0"/>
          <a:chExt cx="0" cy="0"/>
        </a:xfrm>
      </p:grpSpPr>
      <p:sp>
        <p:nvSpPr>
          <p:cNvPr id="8729" name="Google Shape;8729;gc63aa6fc0d_2_8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0" name="Google Shape;8730;gc63aa6fc0d_2_86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1" name="Google Shape;8731;gc63aa6fc0d_2_86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7" name="Shape 8777"/>
        <p:cNvGrpSpPr/>
        <p:nvPr/>
      </p:nvGrpSpPr>
      <p:grpSpPr>
        <a:xfrm>
          <a:off x="0" y="0"/>
          <a:ext cx="0" cy="0"/>
          <a:chOff x="0" y="0"/>
          <a:chExt cx="0" cy="0"/>
        </a:xfrm>
      </p:grpSpPr>
      <p:sp>
        <p:nvSpPr>
          <p:cNvPr id="8778" name="Google Shape;8778;gc63aa6fc0d_2_8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9" name="Google Shape;8779;gc63aa6fc0d_2_86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80" name="Google Shape;8780;gc63aa6fc0d_2_86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c63aa6fc0d_2_11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gc63aa6fc0d_2_1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3" name="Shape 8853"/>
        <p:cNvGrpSpPr/>
        <p:nvPr/>
      </p:nvGrpSpPr>
      <p:grpSpPr>
        <a:xfrm>
          <a:off x="0" y="0"/>
          <a:ext cx="0" cy="0"/>
          <a:chOff x="0" y="0"/>
          <a:chExt cx="0" cy="0"/>
        </a:xfrm>
      </p:grpSpPr>
      <p:sp>
        <p:nvSpPr>
          <p:cNvPr id="8854" name="Google Shape;8854;gc63aa6fc0d_2_8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5" name="Google Shape;8855;gc63aa6fc0d_2_87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6" name="Google Shape;8856;gc63aa6fc0d_2_87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5" name="Shape 9005"/>
        <p:cNvGrpSpPr/>
        <p:nvPr/>
      </p:nvGrpSpPr>
      <p:grpSpPr>
        <a:xfrm>
          <a:off x="0" y="0"/>
          <a:ext cx="0" cy="0"/>
          <a:chOff x="0" y="0"/>
          <a:chExt cx="0" cy="0"/>
        </a:xfrm>
      </p:grpSpPr>
      <p:sp>
        <p:nvSpPr>
          <p:cNvPr id="9006" name="Google Shape;9006;gc63aa6fc0d_2_8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7" name="Google Shape;9007;gc63aa6fc0d_2_88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8" name="Google Shape;9008;gc63aa6fc0d_2_88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0" name="Shape 9170"/>
        <p:cNvGrpSpPr/>
        <p:nvPr/>
      </p:nvGrpSpPr>
      <p:grpSpPr>
        <a:xfrm>
          <a:off x="0" y="0"/>
          <a:ext cx="0" cy="0"/>
          <a:chOff x="0" y="0"/>
          <a:chExt cx="0" cy="0"/>
        </a:xfrm>
      </p:grpSpPr>
      <p:sp>
        <p:nvSpPr>
          <p:cNvPr id="9171" name="Google Shape;9171;gc63aa6fc0d_2_90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2" name="Google Shape;9172;gc63aa6fc0d_2_90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3" name="Google Shape;9173;gc63aa6fc0d_2_90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9" name="Shape 9179"/>
        <p:cNvGrpSpPr/>
        <p:nvPr/>
      </p:nvGrpSpPr>
      <p:grpSpPr>
        <a:xfrm>
          <a:off x="0" y="0"/>
          <a:ext cx="0" cy="0"/>
          <a:chOff x="0" y="0"/>
          <a:chExt cx="0" cy="0"/>
        </a:xfrm>
      </p:grpSpPr>
      <p:sp>
        <p:nvSpPr>
          <p:cNvPr id="9180" name="Google Shape;9180;gc63aa6fc0d_2_9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1" name="Google Shape;9181;gc63aa6fc0d_2_90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82" name="Google Shape;9182;gc63aa6fc0d_2_90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7" name="Shape 9187"/>
        <p:cNvGrpSpPr/>
        <p:nvPr/>
      </p:nvGrpSpPr>
      <p:grpSpPr>
        <a:xfrm>
          <a:off x="0" y="0"/>
          <a:ext cx="0" cy="0"/>
          <a:chOff x="0" y="0"/>
          <a:chExt cx="0" cy="0"/>
        </a:xfrm>
      </p:grpSpPr>
      <p:sp>
        <p:nvSpPr>
          <p:cNvPr id="9188" name="Google Shape;9188;gc63aa6fc0d_2_90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9" name="Google Shape;9189;gc63aa6fc0d_2_90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0" name="Google Shape;9190;gc63aa6fc0d_2_90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2" name="Shape 9262"/>
        <p:cNvGrpSpPr/>
        <p:nvPr/>
      </p:nvGrpSpPr>
      <p:grpSpPr>
        <a:xfrm>
          <a:off x="0" y="0"/>
          <a:ext cx="0" cy="0"/>
          <a:chOff x="0" y="0"/>
          <a:chExt cx="0" cy="0"/>
        </a:xfrm>
      </p:grpSpPr>
      <p:sp>
        <p:nvSpPr>
          <p:cNvPr id="9263" name="Google Shape;9263;gc63aa6fc0d_2_9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4" name="Google Shape;9264;gc63aa6fc0d_2_91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5" name="Google Shape;9265;gc63aa6fc0d_2_91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3" name="Shape 9333"/>
        <p:cNvGrpSpPr/>
        <p:nvPr/>
      </p:nvGrpSpPr>
      <p:grpSpPr>
        <a:xfrm>
          <a:off x="0" y="0"/>
          <a:ext cx="0" cy="0"/>
          <a:chOff x="0" y="0"/>
          <a:chExt cx="0" cy="0"/>
        </a:xfrm>
      </p:grpSpPr>
      <p:sp>
        <p:nvSpPr>
          <p:cNvPr id="9334" name="Google Shape;9334;gc63aa6fc0d_2_9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5" name="Google Shape;9335;gc63aa6fc0d_2_92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6" name="Google Shape;9336;gc63aa6fc0d_2_92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0" name="Shape 9440"/>
        <p:cNvGrpSpPr/>
        <p:nvPr/>
      </p:nvGrpSpPr>
      <p:grpSpPr>
        <a:xfrm>
          <a:off x="0" y="0"/>
          <a:ext cx="0" cy="0"/>
          <a:chOff x="0" y="0"/>
          <a:chExt cx="0" cy="0"/>
        </a:xfrm>
      </p:grpSpPr>
      <p:sp>
        <p:nvSpPr>
          <p:cNvPr id="9441" name="Google Shape;9441;gc63aa6fc0d_2_9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2" name="Google Shape;9442;gc63aa6fc0d_2_93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43" name="Google Shape;9443;gc63aa6fc0d_2_93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8" name="Shape 9448"/>
        <p:cNvGrpSpPr/>
        <p:nvPr/>
      </p:nvGrpSpPr>
      <p:grpSpPr>
        <a:xfrm>
          <a:off x="0" y="0"/>
          <a:ext cx="0" cy="0"/>
          <a:chOff x="0" y="0"/>
          <a:chExt cx="0" cy="0"/>
        </a:xfrm>
      </p:grpSpPr>
      <p:sp>
        <p:nvSpPr>
          <p:cNvPr id="9449" name="Google Shape;9449;gc63aa6fc0d_2_9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0" name="Google Shape;9450;gc63aa6fc0d_2_93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51" name="Google Shape;9451;gc63aa6fc0d_2_93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7" name="Shape 9457"/>
        <p:cNvGrpSpPr/>
        <p:nvPr/>
      </p:nvGrpSpPr>
      <p:grpSpPr>
        <a:xfrm>
          <a:off x="0" y="0"/>
          <a:ext cx="0" cy="0"/>
          <a:chOff x="0" y="0"/>
          <a:chExt cx="0" cy="0"/>
        </a:xfrm>
      </p:grpSpPr>
      <p:sp>
        <p:nvSpPr>
          <p:cNvPr id="9458" name="Google Shape;9458;gc63aa6fc0d_2_9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9" name="Google Shape;9459;gc63aa6fc0d_2_93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60" name="Google Shape;9460;gc63aa6fc0d_2_93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c63aa6fc0d_2_16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5" name="Google Shape;1685;gc63aa6fc0d_2_16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6" name="Google Shape;1686;gc63aa6fc0d_2_16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6" name="Shape 9466"/>
        <p:cNvGrpSpPr/>
        <p:nvPr/>
      </p:nvGrpSpPr>
      <p:grpSpPr>
        <a:xfrm>
          <a:off x="0" y="0"/>
          <a:ext cx="0" cy="0"/>
          <a:chOff x="0" y="0"/>
          <a:chExt cx="0" cy="0"/>
        </a:xfrm>
      </p:grpSpPr>
      <p:sp>
        <p:nvSpPr>
          <p:cNvPr id="9467" name="Google Shape;9467;gc63aa6fc0d_2_9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8" name="Google Shape;9468;gc63aa6fc0d_2_93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69" name="Google Shape;9469;gc63aa6fc0d_2_93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7" name="Shape 9487"/>
        <p:cNvGrpSpPr/>
        <p:nvPr/>
      </p:nvGrpSpPr>
      <p:grpSpPr>
        <a:xfrm>
          <a:off x="0" y="0"/>
          <a:ext cx="0" cy="0"/>
          <a:chOff x="0" y="0"/>
          <a:chExt cx="0" cy="0"/>
        </a:xfrm>
      </p:grpSpPr>
      <p:sp>
        <p:nvSpPr>
          <p:cNvPr id="9488" name="Google Shape;9488;gc63aa6fc0d_2_9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9" name="Google Shape;9489;gc63aa6fc0d_2_94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0" name="Google Shape;9490;gc63aa6fc0d_2_94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6" name="Shape 9496"/>
        <p:cNvGrpSpPr/>
        <p:nvPr/>
      </p:nvGrpSpPr>
      <p:grpSpPr>
        <a:xfrm>
          <a:off x="0" y="0"/>
          <a:ext cx="0" cy="0"/>
          <a:chOff x="0" y="0"/>
          <a:chExt cx="0" cy="0"/>
        </a:xfrm>
      </p:grpSpPr>
      <p:sp>
        <p:nvSpPr>
          <p:cNvPr id="9497" name="Google Shape;9497;gc63aa6fc0d_2_9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8" name="Google Shape;9498;gc63aa6fc0d_2_94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9" name="Google Shape;9499;gc63aa6fc0d_2_94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9" name="Shape 9529"/>
        <p:cNvGrpSpPr/>
        <p:nvPr/>
      </p:nvGrpSpPr>
      <p:grpSpPr>
        <a:xfrm>
          <a:off x="0" y="0"/>
          <a:ext cx="0" cy="0"/>
          <a:chOff x="0" y="0"/>
          <a:chExt cx="0" cy="0"/>
        </a:xfrm>
      </p:grpSpPr>
      <p:sp>
        <p:nvSpPr>
          <p:cNvPr id="9530" name="Google Shape;9530;gc63aa6fc0d_2_9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1" name="Google Shape;9531;gc63aa6fc0d_2_94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2" name="Google Shape;9532;gc63aa6fc0d_2_94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0" name="Shape 9610"/>
        <p:cNvGrpSpPr/>
        <p:nvPr/>
      </p:nvGrpSpPr>
      <p:grpSpPr>
        <a:xfrm>
          <a:off x="0" y="0"/>
          <a:ext cx="0" cy="0"/>
          <a:chOff x="0" y="0"/>
          <a:chExt cx="0" cy="0"/>
        </a:xfrm>
      </p:grpSpPr>
      <p:sp>
        <p:nvSpPr>
          <p:cNvPr id="9611" name="Google Shape;9611;gc63aa6fc0d_2_9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2" name="Google Shape;9612;gc63aa6fc0d_2_95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3" name="Google Shape;9613;gc63aa6fc0d_2_95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0" name="Shape 9700"/>
        <p:cNvGrpSpPr/>
        <p:nvPr/>
      </p:nvGrpSpPr>
      <p:grpSpPr>
        <a:xfrm>
          <a:off x="0" y="0"/>
          <a:ext cx="0" cy="0"/>
          <a:chOff x="0" y="0"/>
          <a:chExt cx="0" cy="0"/>
        </a:xfrm>
      </p:grpSpPr>
      <p:sp>
        <p:nvSpPr>
          <p:cNvPr id="9701" name="Google Shape;9701;gc63aa6fc0d_2_9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2" name="Google Shape;9702;gc63aa6fc0d_2_96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03" name="Google Shape;9703;gc63aa6fc0d_2_96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2" name="Shape 9812"/>
        <p:cNvGrpSpPr/>
        <p:nvPr/>
      </p:nvGrpSpPr>
      <p:grpSpPr>
        <a:xfrm>
          <a:off x="0" y="0"/>
          <a:ext cx="0" cy="0"/>
          <a:chOff x="0" y="0"/>
          <a:chExt cx="0" cy="0"/>
        </a:xfrm>
      </p:grpSpPr>
      <p:sp>
        <p:nvSpPr>
          <p:cNvPr id="9813" name="Google Shape;9813;gc63aa6fc0d_2_9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4" name="Google Shape;9814;gc63aa6fc0d_2_97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15" name="Google Shape;9815;gc63aa6fc0d_2_97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1" name="Shape 9941"/>
        <p:cNvGrpSpPr/>
        <p:nvPr/>
      </p:nvGrpSpPr>
      <p:grpSpPr>
        <a:xfrm>
          <a:off x="0" y="0"/>
          <a:ext cx="0" cy="0"/>
          <a:chOff x="0" y="0"/>
          <a:chExt cx="0" cy="0"/>
        </a:xfrm>
      </p:grpSpPr>
      <p:sp>
        <p:nvSpPr>
          <p:cNvPr id="9942" name="Google Shape;9942;gc63aa6fc0d_2_9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3" name="Google Shape;9943;gc63aa6fc0d_2_98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
              <a:t>Ένα μήνυμα επιπέδου εφαρμογής Μ, μεταβιβάζεται στο επίπεδο μεταφοράς. Το επίπεδο αυτό, στην απλούστερη μορφή, δέχεται το μήνυμα και προσαρτά πρόσθετες πληροφορίες (τις πληροφορίες κεφαλίδας επιπέδου μεταφοράς  </a:t>
            </a:r>
            <a:r>
              <a:rPr lang="el" sz="1200"/>
              <a:t>H</a:t>
            </a:r>
            <a:r>
              <a:rPr baseline="-25000" lang="el" sz="1200"/>
              <a:t>t  </a:t>
            </a:r>
            <a:r>
              <a:rPr lang="el" sz="1200"/>
              <a:t>). </a:t>
            </a:r>
            <a:r>
              <a:rPr lang="el"/>
              <a:t>Οι πληροφορίες του μηνύματος επιπέδου εφαρμογής και της κεφαλίδας επιπέδου μεταφοράς αποτελουν το τμήμα επιπέδου μεταφοράς. Το επίπεδο μεταφοράς μεταβιβάζει τις πληροφορίες στο επίπεδο δικτύου το οποίο προσθέτει πληροφορίες κεφαλίδας επιπέδου δικτύου</a:t>
            </a:r>
            <a:r>
              <a:rPr lang="el" sz="1200"/>
              <a:t> H</a:t>
            </a:r>
            <a:r>
              <a:rPr baseline="-25000" lang="el" sz="1200"/>
              <a:t>n </a:t>
            </a:r>
            <a:r>
              <a:rPr lang="el" sz="1200"/>
              <a:t> </a:t>
            </a:r>
            <a:r>
              <a:rPr lang="el"/>
              <a:t>όπως και τις </a:t>
            </a:r>
            <a:r>
              <a:rPr lang="el"/>
              <a:t>διευθύνσεις των τερματικών προέλευσης και προορισμού , δημιουργώντας έτσι ένα δεδομενόγραμμα</a:t>
            </a:r>
            <a:r>
              <a:rPr lang="el"/>
              <a:t> (datagram). Το δεδομενόγραμμα μεταβιβάζεται στο επίπεδο ζεύξης το οποίο προσθέτει έξτρα πληροφορίες και δημιουργεί ένα πλαίσιο επιπέδου ζεύξης. ¨Ετσι βλέπουμε ότι ένα πακέτο έχει δύο τύπους πεδίων: πεδία κεφαλίδας (header) και ενα πεδίο ωφέλιμου φορτίου (payload).</a:t>
            </a:r>
            <a:endParaRPr/>
          </a:p>
        </p:txBody>
      </p:sp>
      <p:sp>
        <p:nvSpPr>
          <p:cNvPr id="9944" name="Google Shape;9944;gc63aa6fc0d_2_98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2" name="Shape 10082"/>
        <p:cNvGrpSpPr/>
        <p:nvPr/>
      </p:nvGrpSpPr>
      <p:grpSpPr>
        <a:xfrm>
          <a:off x="0" y="0"/>
          <a:ext cx="0" cy="0"/>
          <a:chOff x="0" y="0"/>
          <a:chExt cx="0" cy="0"/>
        </a:xfrm>
      </p:grpSpPr>
      <p:sp>
        <p:nvSpPr>
          <p:cNvPr id="10083" name="Google Shape;10083;gc63aa6fc0d_2_99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4" name="Google Shape;10084;gc63aa6fc0d_2_99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5" name="Google Shape;10085;gc63aa6fc0d_2_99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1" name="Shape 10091"/>
        <p:cNvGrpSpPr/>
        <p:nvPr/>
      </p:nvGrpSpPr>
      <p:grpSpPr>
        <a:xfrm>
          <a:off x="0" y="0"/>
          <a:ext cx="0" cy="0"/>
          <a:chOff x="0" y="0"/>
          <a:chExt cx="0" cy="0"/>
        </a:xfrm>
      </p:grpSpPr>
      <p:sp>
        <p:nvSpPr>
          <p:cNvPr id="10092" name="Google Shape;10092;gc63aa6fc0d_2_100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3" name="Google Shape;10093;gc63aa6fc0d_2_100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4" name="Google Shape;10094;gc63aa6fc0d_2_100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c63aa6fc0d_2_1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8" name="Google Shape;1698;gc63aa6fc0d_2_16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699" name="Google Shape;1699;gc63aa6fc0d_2_16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1" name="Shape 10101"/>
        <p:cNvGrpSpPr/>
        <p:nvPr/>
      </p:nvGrpSpPr>
      <p:grpSpPr>
        <a:xfrm>
          <a:off x="0" y="0"/>
          <a:ext cx="0" cy="0"/>
          <a:chOff x="0" y="0"/>
          <a:chExt cx="0" cy="0"/>
        </a:xfrm>
      </p:grpSpPr>
      <p:sp>
        <p:nvSpPr>
          <p:cNvPr id="10102" name="Google Shape;10102;gc63aa6fc0d_2_10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3" name="Google Shape;10103;gc63aa6fc0d_2_100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04" name="Google Shape;10104;gc63aa6fc0d_2_100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3" name="Shape 10113"/>
        <p:cNvGrpSpPr/>
        <p:nvPr/>
      </p:nvGrpSpPr>
      <p:grpSpPr>
        <a:xfrm>
          <a:off x="0" y="0"/>
          <a:ext cx="0" cy="0"/>
          <a:chOff x="0" y="0"/>
          <a:chExt cx="0" cy="0"/>
        </a:xfrm>
      </p:grpSpPr>
      <p:sp>
        <p:nvSpPr>
          <p:cNvPr id="10114" name="Google Shape;10114;gc63aa6fc0d_2_100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5" name="Google Shape;10115;gc63aa6fc0d_2_100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6" name="Google Shape;10116;gc63aa6fc0d_2_100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4" name="Shape 10124"/>
        <p:cNvGrpSpPr/>
        <p:nvPr/>
      </p:nvGrpSpPr>
      <p:grpSpPr>
        <a:xfrm>
          <a:off x="0" y="0"/>
          <a:ext cx="0" cy="0"/>
          <a:chOff x="0" y="0"/>
          <a:chExt cx="0" cy="0"/>
        </a:xfrm>
      </p:grpSpPr>
      <p:sp>
        <p:nvSpPr>
          <p:cNvPr id="10125" name="Google Shape;10125;gc63aa6fc0d_2_100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6" name="Google Shape;10126;gc63aa6fc0d_2_100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7" name="Google Shape;10127;gc63aa6fc0d_2_100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4" name="Shape 10134"/>
        <p:cNvGrpSpPr/>
        <p:nvPr/>
      </p:nvGrpSpPr>
      <p:grpSpPr>
        <a:xfrm>
          <a:off x="0" y="0"/>
          <a:ext cx="0" cy="0"/>
          <a:chOff x="0" y="0"/>
          <a:chExt cx="0" cy="0"/>
        </a:xfrm>
      </p:grpSpPr>
      <p:sp>
        <p:nvSpPr>
          <p:cNvPr id="10135" name="Google Shape;10135;gc63aa6fc0d_2_10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6" name="Google Shape;10136;gc63aa6fc0d_2_100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7" name="Google Shape;10137;gc63aa6fc0d_2_100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3" name="Shape 10143"/>
        <p:cNvGrpSpPr/>
        <p:nvPr/>
      </p:nvGrpSpPr>
      <p:grpSpPr>
        <a:xfrm>
          <a:off x="0" y="0"/>
          <a:ext cx="0" cy="0"/>
          <a:chOff x="0" y="0"/>
          <a:chExt cx="0" cy="0"/>
        </a:xfrm>
      </p:grpSpPr>
      <p:sp>
        <p:nvSpPr>
          <p:cNvPr id="10144" name="Google Shape;10144;gc63aa6fc0d_2_100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5" name="Google Shape;10145;gc63aa6fc0d_2_100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6" name="Google Shape;10146;gc63aa6fc0d_2_100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1" name="Shape 10151"/>
        <p:cNvGrpSpPr/>
        <p:nvPr/>
      </p:nvGrpSpPr>
      <p:grpSpPr>
        <a:xfrm>
          <a:off x="0" y="0"/>
          <a:ext cx="0" cy="0"/>
          <a:chOff x="0" y="0"/>
          <a:chExt cx="0" cy="0"/>
        </a:xfrm>
      </p:grpSpPr>
      <p:sp>
        <p:nvSpPr>
          <p:cNvPr id="10152" name="Google Shape;10152;gc63aa6fc0d_2_10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3" name="Google Shape;10153;gc63aa6fc0d_2_100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4" name="Google Shape;10154;gc63aa6fc0d_2_100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8" name="Shape 10158"/>
        <p:cNvGrpSpPr/>
        <p:nvPr/>
      </p:nvGrpSpPr>
      <p:grpSpPr>
        <a:xfrm>
          <a:off x="0" y="0"/>
          <a:ext cx="0" cy="0"/>
          <a:chOff x="0" y="0"/>
          <a:chExt cx="0" cy="0"/>
        </a:xfrm>
      </p:grpSpPr>
      <p:sp>
        <p:nvSpPr>
          <p:cNvPr id="10159" name="Google Shape;10159;gc63aa6fc0d_2_100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0" name="Google Shape;10160;gc63aa6fc0d_2_100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1" name="Google Shape;10161;gc63aa6fc0d_2_100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6" name="Shape 10176"/>
        <p:cNvGrpSpPr/>
        <p:nvPr/>
      </p:nvGrpSpPr>
      <p:grpSpPr>
        <a:xfrm>
          <a:off x="0" y="0"/>
          <a:ext cx="0" cy="0"/>
          <a:chOff x="0" y="0"/>
          <a:chExt cx="0" cy="0"/>
        </a:xfrm>
      </p:grpSpPr>
      <p:sp>
        <p:nvSpPr>
          <p:cNvPr id="10177" name="Google Shape;10177;gc63aa6fc0d_2_100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8" name="Google Shape;10178;gc63aa6fc0d_2_100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79" name="Google Shape;10179;gc63aa6fc0d_2_100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c63aa6fc0d_2_17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1" name="Google Shape;1781;gc63aa6fc0d_2_17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2" name="Google Shape;1782;gc63aa6fc0d_2_17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4"/>
          <p:cNvSpPr txBox="1"/>
          <p:nvPr>
            <p:ph type="title"/>
          </p:nvPr>
        </p:nvSpPr>
        <p:spPr>
          <a:xfrm>
            <a:off x="628650" y="338866"/>
            <a:ext cx="7886700" cy="670967"/>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00A3"/>
              </a:buClr>
              <a:buSzPts val="3300"/>
              <a:buFont typeface="Calibri"/>
              <a:buNone/>
              <a:defRPr sz="330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1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rgbClr val="7F7F7F"/>
                </a:solidFill>
                <a:latin typeface="Calibri"/>
                <a:ea typeface="Calibri"/>
                <a:cs typeface="Calibri"/>
                <a:sym typeface="Calibri"/>
              </a:defRPr>
            </a:lvl1pPr>
            <a:lvl2pPr indent="0" lvl="1" marL="0" algn="r">
              <a:spcBef>
                <a:spcPts val="0"/>
              </a:spcBef>
              <a:buNone/>
              <a:defRPr b="0" i="0" sz="800" u="none" cap="none" strike="noStrike">
                <a:solidFill>
                  <a:srgbClr val="7F7F7F"/>
                </a:solidFill>
                <a:latin typeface="Calibri"/>
                <a:ea typeface="Calibri"/>
                <a:cs typeface="Calibri"/>
                <a:sym typeface="Calibri"/>
              </a:defRPr>
            </a:lvl2pPr>
            <a:lvl3pPr indent="0" lvl="2" marL="0" algn="r">
              <a:spcBef>
                <a:spcPts val="0"/>
              </a:spcBef>
              <a:buNone/>
              <a:defRPr b="0" i="0" sz="800" u="none" cap="none" strike="noStrike">
                <a:solidFill>
                  <a:srgbClr val="7F7F7F"/>
                </a:solidFill>
                <a:latin typeface="Calibri"/>
                <a:ea typeface="Calibri"/>
                <a:cs typeface="Calibri"/>
                <a:sym typeface="Calibri"/>
              </a:defRPr>
            </a:lvl3pPr>
            <a:lvl4pPr indent="0" lvl="3" marL="0" algn="r">
              <a:spcBef>
                <a:spcPts val="0"/>
              </a:spcBef>
              <a:buNone/>
              <a:defRPr b="0" i="0" sz="800" u="none" cap="none" strike="noStrike">
                <a:solidFill>
                  <a:srgbClr val="7F7F7F"/>
                </a:solidFill>
                <a:latin typeface="Calibri"/>
                <a:ea typeface="Calibri"/>
                <a:cs typeface="Calibri"/>
                <a:sym typeface="Calibri"/>
              </a:defRPr>
            </a:lvl4pPr>
            <a:lvl5pPr indent="0" lvl="4" marL="0" algn="r">
              <a:spcBef>
                <a:spcPts val="0"/>
              </a:spcBef>
              <a:buNone/>
              <a:defRPr b="0" i="0" sz="800" u="none" cap="none" strike="noStrike">
                <a:solidFill>
                  <a:srgbClr val="7F7F7F"/>
                </a:solidFill>
                <a:latin typeface="Calibri"/>
                <a:ea typeface="Calibri"/>
                <a:cs typeface="Calibri"/>
                <a:sym typeface="Calibri"/>
              </a:defRPr>
            </a:lvl5pPr>
            <a:lvl6pPr indent="0" lvl="5" marL="0" algn="r">
              <a:spcBef>
                <a:spcPts val="0"/>
              </a:spcBef>
              <a:buNone/>
              <a:defRPr b="0" i="0" sz="800" u="none" cap="none" strike="noStrike">
                <a:solidFill>
                  <a:srgbClr val="7F7F7F"/>
                </a:solidFill>
                <a:latin typeface="Calibri"/>
                <a:ea typeface="Calibri"/>
                <a:cs typeface="Calibri"/>
                <a:sym typeface="Calibri"/>
              </a:defRPr>
            </a:lvl6pPr>
            <a:lvl7pPr indent="0" lvl="6" marL="0" algn="r">
              <a:spcBef>
                <a:spcPts val="0"/>
              </a:spcBef>
              <a:buNone/>
              <a:defRPr b="0" i="0" sz="800" u="none" cap="none" strike="noStrike">
                <a:solidFill>
                  <a:srgbClr val="7F7F7F"/>
                </a:solidFill>
                <a:latin typeface="Calibri"/>
                <a:ea typeface="Calibri"/>
                <a:cs typeface="Calibri"/>
                <a:sym typeface="Calibri"/>
              </a:defRPr>
            </a:lvl7pPr>
            <a:lvl8pPr indent="0" lvl="7" marL="0" algn="r">
              <a:spcBef>
                <a:spcPts val="0"/>
              </a:spcBef>
              <a:buNone/>
              <a:defRPr b="0" i="0" sz="800" u="none" cap="none" strike="noStrike">
                <a:solidFill>
                  <a:srgbClr val="7F7F7F"/>
                </a:solidFill>
                <a:latin typeface="Calibri"/>
                <a:ea typeface="Calibri"/>
                <a:cs typeface="Calibri"/>
                <a:sym typeface="Calibri"/>
              </a:defRPr>
            </a:lvl8pPr>
            <a:lvl9pPr indent="0" lvl="8" marL="0" algn="r">
              <a:spcBef>
                <a:spcPts val="0"/>
              </a:spcBef>
              <a:buNone/>
              <a:defRPr b="0" i="0" sz="8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r>
              <a:rPr lang="el"/>
              <a:t>Introduction: 1-</a:t>
            </a:r>
            <a:fld id="{00000000-1234-1234-1234-123412341234}" type="slidenum">
              <a:rPr lang="e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15"/>
          <p:cNvSpPr txBox="1"/>
          <p:nvPr>
            <p:ph type="title"/>
          </p:nvPr>
        </p:nvSpPr>
        <p:spPr>
          <a:xfrm>
            <a:off x="628650" y="338866"/>
            <a:ext cx="7886700" cy="670967"/>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00A3"/>
              </a:buClr>
              <a:buSzPts val="3300"/>
              <a:buFont typeface="Calibri"/>
              <a:buNone/>
              <a:defRPr sz="330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 name="Google Shape;59;p1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SzPts val="1400"/>
              <a:buChar char="▪"/>
              <a:defRPr/>
            </a:lvl1pPr>
            <a:lvl2pPr indent="-317500" lvl="1" marL="914400" algn="l">
              <a:lnSpc>
                <a:spcPct val="90000"/>
              </a:lnSpc>
              <a:spcBef>
                <a:spcPts val="400"/>
              </a:spcBef>
              <a:spcAft>
                <a:spcPts val="0"/>
              </a:spcAft>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SzPts val="1400"/>
              <a:buChar char="▪"/>
              <a:defRPr/>
            </a:lvl1pPr>
            <a:lvl2pPr indent="-317500" lvl="1" marL="914400" algn="l">
              <a:lnSpc>
                <a:spcPct val="90000"/>
              </a:lnSpc>
              <a:spcBef>
                <a:spcPts val="400"/>
              </a:spcBef>
              <a:spcAft>
                <a:spcPts val="0"/>
              </a:spcAft>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 name="Google Shape;61;p1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rgbClr val="7F7F7F"/>
                </a:solidFill>
                <a:latin typeface="Calibri"/>
                <a:ea typeface="Calibri"/>
                <a:cs typeface="Calibri"/>
                <a:sym typeface="Calibri"/>
              </a:defRPr>
            </a:lvl1pPr>
            <a:lvl2pPr indent="0" lvl="1" marL="0" algn="r">
              <a:spcBef>
                <a:spcPts val="0"/>
              </a:spcBef>
              <a:buNone/>
              <a:defRPr b="0" i="0" sz="800" u="none" cap="none" strike="noStrike">
                <a:solidFill>
                  <a:srgbClr val="7F7F7F"/>
                </a:solidFill>
                <a:latin typeface="Calibri"/>
                <a:ea typeface="Calibri"/>
                <a:cs typeface="Calibri"/>
                <a:sym typeface="Calibri"/>
              </a:defRPr>
            </a:lvl2pPr>
            <a:lvl3pPr indent="0" lvl="2" marL="0" algn="r">
              <a:spcBef>
                <a:spcPts val="0"/>
              </a:spcBef>
              <a:buNone/>
              <a:defRPr b="0" i="0" sz="800" u="none" cap="none" strike="noStrike">
                <a:solidFill>
                  <a:srgbClr val="7F7F7F"/>
                </a:solidFill>
                <a:latin typeface="Calibri"/>
                <a:ea typeface="Calibri"/>
                <a:cs typeface="Calibri"/>
                <a:sym typeface="Calibri"/>
              </a:defRPr>
            </a:lvl3pPr>
            <a:lvl4pPr indent="0" lvl="3" marL="0" algn="r">
              <a:spcBef>
                <a:spcPts val="0"/>
              </a:spcBef>
              <a:buNone/>
              <a:defRPr b="0" i="0" sz="800" u="none" cap="none" strike="noStrike">
                <a:solidFill>
                  <a:srgbClr val="7F7F7F"/>
                </a:solidFill>
                <a:latin typeface="Calibri"/>
                <a:ea typeface="Calibri"/>
                <a:cs typeface="Calibri"/>
                <a:sym typeface="Calibri"/>
              </a:defRPr>
            </a:lvl4pPr>
            <a:lvl5pPr indent="0" lvl="4" marL="0" algn="r">
              <a:spcBef>
                <a:spcPts val="0"/>
              </a:spcBef>
              <a:buNone/>
              <a:defRPr b="0" i="0" sz="800" u="none" cap="none" strike="noStrike">
                <a:solidFill>
                  <a:srgbClr val="7F7F7F"/>
                </a:solidFill>
                <a:latin typeface="Calibri"/>
                <a:ea typeface="Calibri"/>
                <a:cs typeface="Calibri"/>
                <a:sym typeface="Calibri"/>
              </a:defRPr>
            </a:lvl5pPr>
            <a:lvl6pPr indent="0" lvl="5" marL="0" algn="r">
              <a:spcBef>
                <a:spcPts val="0"/>
              </a:spcBef>
              <a:buNone/>
              <a:defRPr b="0" i="0" sz="800" u="none" cap="none" strike="noStrike">
                <a:solidFill>
                  <a:srgbClr val="7F7F7F"/>
                </a:solidFill>
                <a:latin typeface="Calibri"/>
                <a:ea typeface="Calibri"/>
                <a:cs typeface="Calibri"/>
                <a:sym typeface="Calibri"/>
              </a:defRPr>
            </a:lvl6pPr>
            <a:lvl7pPr indent="0" lvl="6" marL="0" algn="r">
              <a:spcBef>
                <a:spcPts val="0"/>
              </a:spcBef>
              <a:buNone/>
              <a:defRPr b="0" i="0" sz="800" u="none" cap="none" strike="noStrike">
                <a:solidFill>
                  <a:srgbClr val="7F7F7F"/>
                </a:solidFill>
                <a:latin typeface="Calibri"/>
                <a:ea typeface="Calibri"/>
                <a:cs typeface="Calibri"/>
                <a:sym typeface="Calibri"/>
              </a:defRPr>
            </a:lvl7pPr>
            <a:lvl8pPr indent="0" lvl="7" marL="0" algn="r">
              <a:spcBef>
                <a:spcPts val="0"/>
              </a:spcBef>
              <a:buNone/>
              <a:defRPr b="0" i="0" sz="800" u="none" cap="none" strike="noStrike">
                <a:solidFill>
                  <a:srgbClr val="7F7F7F"/>
                </a:solidFill>
                <a:latin typeface="Calibri"/>
                <a:ea typeface="Calibri"/>
                <a:cs typeface="Calibri"/>
                <a:sym typeface="Calibri"/>
              </a:defRPr>
            </a:lvl8pPr>
            <a:lvl9pPr indent="0" lvl="8" marL="0" algn="r">
              <a:spcBef>
                <a:spcPts val="0"/>
              </a:spcBef>
              <a:buNone/>
              <a:defRPr b="0" i="0" sz="8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r>
              <a:rPr lang="el"/>
              <a:t>Introduction: 1-</a:t>
            </a:r>
            <a:fld id="{00000000-1234-1234-1234-123412341234}" type="slidenum">
              <a:rPr lang="e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 name="Shape 62"/>
        <p:cNvGrpSpPr/>
        <p:nvPr/>
      </p:nvGrpSpPr>
      <p:grpSpPr>
        <a:xfrm>
          <a:off x="0" y="0"/>
          <a:ext cx="0" cy="0"/>
          <a:chOff x="0" y="0"/>
          <a:chExt cx="0" cy="0"/>
        </a:xfrm>
      </p:grpSpPr>
      <p:sp>
        <p:nvSpPr>
          <p:cNvPr id="63" name="Google Shape;63;p16"/>
          <p:cNvSpPr txBox="1"/>
          <p:nvPr>
            <p:ph idx="1" type="body"/>
          </p:nvPr>
        </p:nvSpPr>
        <p:spPr>
          <a:xfrm>
            <a:off x="628650" y="1293020"/>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SzPts val="1400"/>
              <a:buChar char="▪"/>
              <a:defRPr/>
            </a:lvl1pPr>
            <a:lvl2pPr indent="-317500" lvl="1" marL="914400" algn="l">
              <a:lnSpc>
                <a:spcPct val="90000"/>
              </a:lnSpc>
              <a:spcBef>
                <a:spcPts val="400"/>
              </a:spcBef>
              <a:spcAft>
                <a:spcPts val="0"/>
              </a:spcAft>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16"/>
          <p:cNvSpPr txBox="1"/>
          <p:nvPr>
            <p:ph type="title"/>
          </p:nvPr>
        </p:nvSpPr>
        <p:spPr>
          <a:xfrm>
            <a:off x="628650" y="338866"/>
            <a:ext cx="7886700" cy="670967"/>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00A3"/>
              </a:buClr>
              <a:buSzPts val="3300"/>
              <a:buFont typeface="Calibri"/>
              <a:buNone/>
              <a:defRPr sz="330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 name="Google Shape;65;p1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800">
                <a:solidFill>
                  <a:srgbClr val="7F7F7F"/>
                </a:solidFill>
                <a:latin typeface="Calibri"/>
                <a:ea typeface="Calibri"/>
                <a:cs typeface="Calibri"/>
                <a:sym typeface="Calibri"/>
              </a:defRPr>
            </a:lvl1pPr>
            <a:lvl2pPr indent="0" lvl="1" marL="0" algn="r">
              <a:spcBef>
                <a:spcPts val="0"/>
              </a:spcBef>
              <a:buNone/>
              <a:defRPr sz="800">
                <a:solidFill>
                  <a:srgbClr val="7F7F7F"/>
                </a:solidFill>
                <a:latin typeface="Calibri"/>
                <a:ea typeface="Calibri"/>
                <a:cs typeface="Calibri"/>
                <a:sym typeface="Calibri"/>
              </a:defRPr>
            </a:lvl2pPr>
            <a:lvl3pPr indent="0" lvl="2" marL="0" algn="r">
              <a:spcBef>
                <a:spcPts val="0"/>
              </a:spcBef>
              <a:buNone/>
              <a:defRPr sz="800">
                <a:solidFill>
                  <a:srgbClr val="7F7F7F"/>
                </a:solidFill>
                <a:latin typeface="Calibri"/>
                <a:ea typeface="Calibri"/>
                <a:cs typeface="Calibri"/>
                <a:sym typeface="Calibri"/>
              </a:defRPr>
            </a:lvl3pPr>
            <a:lvl4pPr indent="0" lvl="3" marL="0" algn="r">
              <a:spcBef>
                <a:spcPts val="0"/>
              </a:spcBef>
              <a:buNone/>
              <a:defRPr sz="800">
                <a:solidFill>
                  <a:srgbClr val="7F7F7F"/>
                </a:solidFill>
                <a:latin typeface="Calibri"/>
                <a:ea typeface="Calibri"/>
                <a:cs typeface="Calibri"/>
                <a:sym typeface="Calibri"/>
              </a:defRPr>
            </a:lvl4pPr>
            <a:lvl5pPr indent="0" lvl="4" marL="0" algn="r">
              <a:spcBef>
                <a:spcPts val="0"/>
              </a:spcBef>
              <a:buNone/>
              <a:defRPr sz="800">
                <a:solidFill>
                  <a:srgbClr val="7F7F7F"/>
                </a:solidFill>
                <a:latin typeface="Calibri"/>
                <a:ea typeface="Calibri"/>
                <a:cs typeface="Calibri"/>
                <a:sym typeface="Calibri"/>
              </a:defRPr>
            </a:lvl5pPr>
            <a:lvl6pPr indent="0" lvl="5" marL="0" algn="r">
              <a:spcBef>
                <a:spcPts val="0"/>
              </a:spcBef>
              <a:buNone/>
              <a:defRPr sz="800">
                <a:solidFill>
                  <a:srgbClr val="7F7F7F"/>
                </a:solidFill>
                <a:latin typeface="Calibri"/>
                <a:ea typeface="Calibri"/>
                <a:cs typeface="Calibri"/>
                <a:sym typeface="Calibri"/>
              </a:defRPr>
            </a:lvl6pPr>
            <a:lvl7pPr indent="0" lvl="6" marL="0" algn="r">
              <a:spcBef>
                <a:spcPts val="0"/>
              </a:spcBef>
              <a:buNone/>
              <a:defRPr sz="800">
                <a:solidFill>
                  <a:srgbClr val="7F7F7F"/>
                </a:solidFill>
                <a:latin typeface="Calibri"/>
                <a:ea typeface="Calibri"/>
                <a:cs typeface="Calibri"/>
                <a:sym typeface="Calibri"/>
              </a:defRPr>
            </a:lvl7pPr>
            <a:lvl8pPr indent="0" lvl="7" marL="0" algn="r">
              <a:spcBef>
                <a:spcPts val="0"/>
              </a:spcBef>
              <a:buNone/>
              <a:defRPr sz="800">
                <a:solidFill>
                  <a:srgbClr val="7F7F7F"/>
                </a:solidFill>
                <a:latin typeface="Calibri"/>
                <a:ea typeface="Calibri"/>
                <a:cs typeface="Calibri"/>
                <a:sym typeface="Calibri"/>
              </a:defRPr>
            </a:lvl8pPr>
            <a:lvl9pPr indent="0" lvl="8" marL="0" algn="r">
              <a:spcBef>
                <a:spcPts val="0"/>
              </a:spcBef>
              <a:buNone/>
              <a:defRPr sz="800">
                <a:solidFill>
                  <a:srgbClr val="7F7F7F"/>
                </a:solidFill>
                <a:latin typeface="Calibri"/>
                <a:ea typeface="Calibri"/>
                <a:cs typeface="Calibri"/>
                <a:sym typeface="Calibri"/>
              </a:defRPr>
            </a:lvl9pPr>
          </a:lstStyle>
          <a:p>
            <a:pPr indent="0" lvl="0" marL="0" rtl="0" algn="r">
              <a:spcBef>
                <a:spcPts val="0"/>
              </a:spcBef>
              <a:spcAft>
                <a:spcPts val="0"/>
              </a:spcAft>
              <a:buNone/>
            </a:pPr>
            <a:r>
              <a:rPr lang="el"/>
              <a:t>Introduction: 1-</a:t>
            </a:r>
            <a:fld id="{00000000-1234-1234-1234-123412341234}" type="slidenum">
              <a:rPr lang="e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1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0000A3"/>
              </a:buClr>
              <a:buSzPts val="4500"/>
              <a:buFont typeface="Calibri"/>
              <a:buNone/>
              <a:defRPr sz="450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7"/>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9" name="Google Shape;69;p1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800">
                <a:solidFill>
                  <a:srgbClr val="7F7F7F"/>
                </a:solidFill>
                <a:latin typeface="Calibri"/>
                <a:ea typeface="Calibri"/>
                <a:cs typeface="Calibri"/>
                <a:sym typeface="Calibri"/>
              </a:defRPr>
            </a:lvl1pPr>
            <a:lvl2pPr indent="0" lvl="1" marL="0" algn="r">
              <a:spcBef>
                <a:spcPts val="0"/>
              </a:spcBef>
              <a:buNone/>
              <a:defRPr sz="800">
                <a:solidFill>
                  <a:srgbClr val="7F7F7F"/>
                </a:solidFill>
                <a:latin typeface="Calibri"/>
                <a:ea typeface="Calibri"/>
                <a:cs typeface="Calibri"/>
                <a:sym typeface="Calibri"/>
              </a:defRPr>
            </a:lvl2pPr>
            <a:lvl3pPr indent="0" lvl="2" marL="0" algn="r">
              <a:spcBef>
                <a:spcPts val="0"/>
              </a:spcBef>
              <a:buNone/>
              <a:defRPr sz="800">
                <a:solidFill>
                  <a:srgbClr val="7F7F7F"/>
                </a:solidFill>
                <a:latin typeface="Calibri"/>
                <a:ea typeface="Calibri"/>
                <a:cs typeface="Calibri"/>
                <a:sym typeface="Calibri"/>
              </a:defRPr>
            </a:lvl3pPr>
            <a:lvl4pPr indent="0" lvl="3" marL="0" algn="r">
              <a:spcBef>
                <a:spcPts val="0"/>
              </a:spcBef>
              <a:buNone/>
              <a:defRPr sz="800">
                <a:solidFill>
                  <a:srgbClr val="7F7F7F"/>
                </a:solidFill>
                <a:latin typeface="Calibri"/>
                <a:ea typeface="Calibri"/>
                <a:cs typeface="Calibri"/>
                <a:sym typeface="Calibri"/>
              </a:defRPr>
            </a:lvl4pPr>
            <a:lvl5pPr indent="0" lvl="4" marL="0" algn="r">
              <a:spcBef>
                <a:spcPts val="0"/>
              </a:spcBef>
              <a:buNone/>
              <a:defRPr sz="800">
                <a:solidFill>
                  <a:srgbClr val="7F7F7F"/>
                </a:solidFill>
                <a:latin typeface="Calibri"/>
                <a:ea typeface="Calibri"/>
                <a:cs typeface="Calibri"/>
                <a:sym typeface="Calibri"/>
              </a:defRPr>
            </a:lvl5pPr>
            <a:lvl6pPr indent="0" lvl="5" marL="0" algn="r">
              <a:spcBef>
                <a:spcPts val="0"/>
              </a:spcBef>
              <a:buNone/>
              <a:defRPr sz="800">
                <a:solidFill>
                  <a:srgbClr val="7F7F7F"/>
                </a:solidFill>
                <a:latin typeface="Calibri"/>
                <a:ea typeface="Calibri"/>
                <a:cs typeface="Calibri"/>
                <a:sym typeface="Calibri"/>
              </a:defRPr>
            </a:lvl6pPr>
            <a:lvl7pPr indent="0" lvl="6" marL="0" algn="r">
              <a:spcBef>
                <a:spcPts val="0"/>
              </a:spcBef>
              <a:buNone/>
              <a:defRPr sz="800">
                <a:solidFill>
                  <a:srgbClr val="7F7F7F"/>
                </a:solidFill>
                <a:latin typeface="Calibri"/>
                <a:ea typeface="Calibri"/>
                <a:cs typeface="Calibri"/>
                <a:sym typeface="Calibri"/>
              </a:defRPr>
            </a:lvl7pPr>
            <a:lvl8pPr indent="0" lvl="7" marL="0" algn="r">
              <a:spcBef>
                <a:spcPts val="0"/>
              </a:spcBef>
              <a:buNone/>
              <a:defRPr sz="800">
                <a:solidFill>
                  <a:srgbClr val="7F7F7F"/>
                </a:solidFill>
                <a:latin typeface="Calibri"/>
                <a:ea typeface="Calibri"/>
                <a:cs typeface="Calibri"/>
                <a:sym typeface="Calibri"/>
              </a:defRPr>
            </a:lvl8pPr>
            <a:lvl9pPr indent="0" lvl="8" marL="0" algn="r">
              <a:spcBef>
                <a:spcPts val="0"/>
              </a:spcBef>
              <a:buNone/>
              <a:defRPr sz="800">
                <a:solidFill>
                  <a:srgbClr val="7F7F7F"/>
                </a:solidFill>
                <a:latin typeface="Calibri"/>
                <a:ea typeface="Calibri"/>
                <a:cs typeface="Calibri"/>
                <a:sym typeface="Calibri"/>
              </a:defRPr>
            </a:lvl9pPr>
          </a:lstStyle>
          <a:p>
            <a:pPr indent="0" lvl="0" marL="0" rtl="0" algn="r">
              <a:spcBef>
                <a:spcPts val="0"/>
              </a:spcBef>
              <a:spcAft>
                <a:spcPts val="0"/>
              </a:spcAft>
              <a:buNone/>
            </a:pPr>
            <a:r>
              <a:rPr lang="el"/>
              <a:t>Introduction: 1-</a:t>
            </a: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338866"/>
            <a:ext cx="7886700" cy="670967"/>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0000A3"/>
              </a:buClr>
              <a:buSzPts val="3000"/>
              <a:buFont typeface="Calibri"/>
              <a:buNone/>
              <a:defRPr b="1" i="0" sz="3000" u="none" cap="none" strike="noStrike">
                <a:solidFill>
                  <a:srgbClr val="0000A3"/>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0000A3"/>
              </a:buClr>
              <a:buSzPts val="2100"/>
              <a:buFont typeface="Noto Sans Symbols"/>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rgbClr val="0000A8"/>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7F7F7F"/>
                </a:solidFill>
                <a:latin typeface="Calibri"/>
                <a:ea typeface="Calibri"/>
                <a:cs typeface="Calibri"/>
                <a:sym typeface="Calibri"/>
              </a:defRPr>
            </a:lvl1pPr>
            <a:lvl2pPr indent="0" lvl="1" marL="0" marR="0" rtl="0" algn="r">
              <a:spcBef>
                <a:spcPts val="0"/>
              </a:spcBef>
              <a:buNone/>
              <a:defRPr b="0" i="0" sz="800" u="none" cap="none" strike="noStrike">
                <a:solidFill>
                  <a:srgbClr val="7F7F7F"/>
                </a:solidFill>
                <a:latin typeface="Calibri"/>
                <a:ea typeface="Calibri"/>
                <a:cs typeface="Calibri"/>
                <a:sym typeface="Calibri"/>
              </a:defRPr>
            </a:lvl2pPr>
            <a:lvl3pPr indent="0" lvl="2" marL="0" marR="0" rtl="0" algn="r">
              <a:spcBef>
                <a:spcPts val="0"/>
              </a:spcBef>
              <a:buNone/>
              <a:defRPr b="0" i="0" sz="800" u="none" cap="none" strike="noStrike">
                <a:solidFill>
                  <a:srgbClr val="7F7F7F"/>
                </a:solidFill>
                <a:latin typeface="Calibri"/>
                <a:ea typeface="Calibri"/>
                <a:cs typeface="Calibri"/>
                <a:sym typeface="Calibri"/>
              </a:defRPr>
            </a:lvl3pPr>
            <a:lvl4pPr indent="0" lvl="3" marL="0" marR="0" rtl="0" algn="r">
              <a:spcBef>
                <a:spcPts val="0"/>
              </a:spcBef>
              <a:buNone/>
              <a:defRPr b="0" i="0" sz="800" u="none" cap="none" strike="noStrike">
                <a:solidFill>
                  <a:srgbClr val="7F7F7F"/>
                </a:solidFill>
                <a:latin typeface="Calibri"/>
                <a:ea typeface="Calibri"/>
                <a:cs typeface="Calibri"/>
                <a:sym typeface="Calibri"/>
              </a:defRPr>
            </a:lvl4pPr>
            <a:lvl5pPr indent="0" lvl="4" marL="0" marR="0" rtl="0" algn="r">
              <a:spcBef>
                <a:spcPts val="0"/>
              </a:spcBef>
              <a:buNone/>
              <a:defRPr b="0" i="0" sz="800" u="none" cap="none" strike="noStrike">
                <a:solidFill>
                  <a:srgbClr val="7F7F7F"/>
                </a:solidFill>
                <a:latin typeface="Calibri"/>
                <a:ea typeface="Calibri"/>
                <a:cs typeface="Calibri"/>
                <a:sym typeface="Calibri"/>
              </a:defRPr>
            </a:lvl5pPr>
            <a:lvl6pPr indent="0" lvl="5" marL="0" marR="0" rtl="0" algn="r">
              <a:spcBef>
                <a:spcPts val="0"/>
              </a:spcBef>
              <a:buNone/>
              <a:defRPr b="0" i="0" sz="800" u="none" cap="none" strike="noStrike">
                <a:solidFill>
                  <a:srgbClr val="7F7F7F"/>
                </a:solidFill>
                <a:latin typeface="Calibri"/>
                <a:ea typeface="Calibri"/>
                <a:cs typeface="Calibri"/>
                <a:sym typeface="Calibri"/>
              </a:defRPr>
            </a:lvl6pPr>
            <a:lvl7pPr indent="0" lvl="6" marL="0" marR="0" rtl="0" algn="r">
              <a:spcBef>
                <a:spcPts val="0"/>
              </a:spcBef>
              <a:buNone/>
              <a:defRPr b="0" i="0" sz="800" u="none" cap="none" strike="noStrike">
                <a:solidFill>
                  <a:srgbClr val="7F7F7F"/>
                </a:solidFill>
                <a:latin typeface="Calibri"/>
                <a:ea typeface="Calibri"/>
                <a:cs typeface="Calibri"/>
                <a:sym typeface="Calibri"/>
              </a:defRPr>
            </a:lvl7pPr>
            <a:lvl8pPr indent="0" lvl="7" marL="0" marR="0" rtl="0" algn="r">
              <a:spcBef>
                <a:spcPts val="0"/>
              </a:spcBef>
              <a:buNone/>
              <a:defRPr b="0" i="0" sz="800" u="none" cap="none" strike="noStrike">
                <a:solidFill>
                  <a:srgbClr val="7F7F7F"/>
                </a:solidFill>
                <a:latin typeface="Calibri"/>
                <a:ea typeface="Calibri"/>
                <a:cs typeface="Calibri"/>
                <a:sym typeface="Calibri"/>
              </a:defRPr>
            </a:lvl8pPr>
            <a:lvl9pPr indent="0" lvl="8" marL="0" marR="0" rtl="0" algn="r">
              <a:spcBef>
                <a:spcPts val="0"/>
              </a:spcBef>
              <a:buNone/>
              <a:defRPr b="0" i="0" sz="8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r>
              <a:rPr lang="el"/>
              <a:t>Introduction: 1-</a:t>
            </a: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20" Type="http://schemas.openxmlformats.org/officeDocument/2006/relationships/image" Target="../media/image15.png"/><Relationship Id="rId11" Type="http://schemas.openxmlformats.org/officeDocument/2006/relationships/image" Target="../media/image21.png"/><Relationship Id="rId22" Type="http://schemas.openxmlformats.org/officeDocument/2006/relationships/image" Target="../media/image9.png"/><Relationship Id="rId10" Type="http://schemas.openxmlformats.org/officeDocument/2006/relationships/image" Target="../media/image20.png"/><Relationship Id="rId21" Type="http://schemas.openxmlformats.org/officeDocument/2006/relationships/image" Target="../media/image6.png"/><Relationship Id="rId13" Type="http://schemas.openxmlformats.org/officeDocument/2006/relationships/image" Target="../media/image18.png"/><Relationship Id="rId12" Type="http://schemas.openxmlformats.org/officeDocument/2006/relationships/image" Target="../media/image16.png"/><Relationship Id="rId23"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7.png"/><Relationship Id="rId15" Type="http://schemas.openxmlformats.org/officeDocument/2006/relationships/image" Target="../media/image22.png"/><Relationship Id="rId14" Type="http://schemas.openxmlformats.org/officeDocument/2006/relationships/image" Target="../media/image13.png"/><Relationship Id="rId17" Type="http://schemas.openxmlformats.org/officeDocument/2006/relationships/image" Target="../media/image23.png"/><Relationship Id="rId16" Type="http://schemas.openxmlformats.org/officeDocument/2006/relationships/image" Target="../media/image24.png"/><Relationship Id="rId5" Type="http://schemas.openxmlformats.org/officeDocument/2006/relationships/image" Target="../media/image4.png"/><Relationship Id="rId19" Type="http://schemas.openxmlformats.org/officeDocument/2006/relationships/image" Target="../media/image14.png"/><Relationship Id="rId6" Type="http://schemas.openxmlformats.org/officeDocument/2006/relationships/image" Target="../media/image5.png"/><Relationship Id="rId18"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12.png"/><Relationship Id="rId22" Type="http://schemas.openxmlformats.org/officeDocument/2006/relationships/image" Target="../media/image1.png"/><Relationship Id="rId10" Type="http://schemas.openxmlformats.org/officeDocument/2006/relationships/image" Target="../media/image23.png"/><Relationship Id="rId21" Type="http://schemas.openxmlformats.org/officeDocument/2006/relationships/image" Target="../media/image14.png"/><Relationship Id="rId13" Type="http://schemas.openxmlformats.org/officeDocument/2006/relationships/image" Target="../media/image9.png"/><Relationship Id="rId12" Type="http://schemas.openxmlformats.org/officeDocument/2006/relationships/image" Target="../media/image15.png"/><Relationship Id="rId23"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0.png"/><Relationship Id="rId17" Type="http://schemas.openxmlformats.org/officeDocument/2006/relationships/image" Target="../media/image17.png"/><Relationship Id="rId16" Type="http://schemas.openxmlformats.org/officeDocument/2006/relationships/image" Target="../media/image11.png"/><Relationship Id="rId5" Type="http://schemas.openxmlformats.org/officeDocument/2006/relationships/image" Target="../media/image21.png"/><Relationship Id="rId19" Type="http://schemas.openxmlformats.org/officeDocument/2006/relationships/image" Target="../media/image19.png"/><Relationship Id="rId6" Type="http://schemas.openxmlformats.org/officeDocument/2006/relationships/image" Target="../media/image16.pn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12.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12.png"/><Relationship Id="rId22" Type="http://schemas.openxmlformats.org/officeDocument/2006/relationships/image" Target="../media/image1.png"/><Relationship Id="rId10" Type="http://schemas.openxmlformats.org/officeDocument/2006/relationships/image" Target="../media/image23.png"/><Relationship Id="rId21" Type="http://schemas.openxmlformats.org/officeDocument/2006/relationships/image" Target="../media/image14.png"/><Relationship Id="rId13" Type="http://schemas.openxmlformats.org/officeDocument/2006/relationships/image" Target="../media/image9.png"/><Relationship Id="rId12" Type="http://schemas.openxmlformats.org/officeDocument/2006/relationships/image" Target="../media/image15.png"/><Relationship Id="rId23"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0.png"/><Relationship Id="rId17" Type="http://schemas.openxmlformats.org/officeDocument/2006/relationships/image" Target="../media/image17.png"/><Relationship Id="rId16" Type="http://schemas.openxmlformats.org/officeDocument/2006/relationships/image" Target="../media/image11.png"/><Relationship Id="rId5" Type="http://schemas.openxmlformats.org/officeDocument/2006/relationships/image" Target="../media/image21.png"/><Relationship Id="rId19" Type="http://schemas.openxmlformats.org/officeDocument/2006/relationships/image" Target="../media/image19.png"/><Relationship Id="rId6" Type="http://schemas.openxmlformats.org/officeDocument/2006/relationships/image" Target="../media/image16.pn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12.png"/><Relationship Id="rId22" Type="http://schemas.openxmlformats.org/officeDocument/2006/relationships/image" Target="../media/image1.png"/><Relationship Id="rId10" Type="http://schemas.openxmlformats.org/officeDocument/2006/relationships/image" Target="../media/image23.png"/><Relationship Id="rId21" Type="http://schemas.openxmlformats.org/officeDocument/2006/relationships/image" Target="../media/image14.png"/><Relationship Id="rId13" Type="http://schemas.openxmlformats.org/officeDocument/2006/relationships/image" Target="../media/image9.png"/><Relationship Id="rId12" Type="http://schemas.openxmlformats.org/officeDocument/2006/relationships/image" Target="../media/image15.png"/><Relationship Id="rId23"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0.png"/><Relationship Id="rId17" Type="http://schemas.openxmlformats.org/officeDocument/2006/relationships/image" Target="../media/image17.png"/><Relationship Id="rId16" Type="http://schemas.openxmlformats.org/officeDocument/2006/relationships/image" Target="../media/image11.png"/><Relationship Id="rId5" Type="http://schemas.openxmlformats.org/officeDocument/2006/relationships/image" Target="../media/image21.png"/><Relationship Id="rId19" Type="http://schemas.openxmlformats.org/officeDocument/2006/relationships/image" Target="../media/image19.png"/><Relationship Id="rId6" Type="http://schemas.openxmlformats.org/officeDocument/2006/relationships/image" Target="../media/image16.pn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57.png"/><Relationship Id="rId9" Type="http://schemas.openxmlformats.org/officeDocument/2006/relationships/image" Target="../media/image43.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2.png"/></Relationships>
</file>

<file path=ppt/slides/_rels/slide18.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56.png"/><Relationship Id="rId13" Type="http://schemas.openxmlformats.org/officeDocument/2006/relationships/image" Target="../media/image4.png"/><Relationship Id="rId12"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57.png"/><Relationship Id="rId9" Type="http://schemas.openxmlformats.org/officeDocument/2006/relationships/image" Target="../media/image53.png"/><Relationship Id="rId15" Type="http://schemas.openxmlformats.org/officeDocument/2006/relationships/image" Target="../media/image60.png"/><Relationship Id="rId14" Type="http://schemas.openxmlformats.org/officeDocument/2006/relationships/image" Target="../media/image63.png"/><Relationship Id="rId16" Type="http://schemas.openxmlformats.org/officeDocument/2006/relationships/image" Target="../media/image64.png"/><Relationship Id="rId5" Type="http://schemas.openxmlformats.org/officeDocument/2006/relationships/image" Target="../media/image59.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48.png"/></Relationships>
</file>

<file path=ppt/slides/_rels/slide19.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7.png"/><Relationship Id="rId13" Type="http://schemas.openxmlformats.org/officeDocument/2006/relationships/image" Target="../media/image73.png"/><Relationship Id="rId12"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43.png"/><Relationship Id="rId5" Type="http://schemas.openxmlformats.org/officeDocument/2006/relationships/image" Target="../media/image62.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12.png"/><Relationship Id="rId22" Type="http://schemas.openxmlformats.org/officeDocument/2006/relationships/image" Target="../media/image6.png"/><Relationship Id="rId10" Type="http://schemas.openxmlformats.org/officeDocument/2006/relationships/image" Target="../media/image23.png"/><Relationship Id="rId21" Type="http://schemas.openxmlformats.org/officeDocument/2006/relationships/image" Target="../media/image1.png"/><Relationship Id="rId13" Type="http://schemas.openxmlformats.org/officeDocument/2006/relationships/image" Target="../media/image9.png"/><Relationship Id="rId24" Type="http://schemas.openxmlformats.org/officeDocument/2006/relationships/image" Target="../media/image79.png"/><Relationship Id="rId12" Type="http://schemas.openxmlformats.org/officeDocument/2006/relationships/image" Target="../media/image15.png"/><Relationship Id="rId23"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0.png"/><Relationship Id="rId17" Type="http://schemas.openxmlformats.org/officeDocument/2006/relationships/image" Target="../media/image17.png"/><Relationship Id="rId16" Type="http://schemas.openxmlformats.org/officeDocument/2006/relationships/image" Target="../media/image11.png"/><Relationship Id="rId5" Type="http://schemas.openxmlformats.org/officeDocument/2006/relationships/image" Target="../media/image21.png"/><Relationship Id="rId19" Type="http://schemas.openxmlformats.org/officeDocument/2006/relationships/image" Target="../media/image19.png"/><Relationship Id="rId6" Type="http://schemas.openxmlformats.org/officeDocument/2006/relationships/image" Target="../media/image16.pn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6.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5.jp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80.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12.png"/><Relationship Id="rId22" Type="http://schemas.openxmlformats.org/officeDocument/2006/relationships/image" Target="../media/image1.png"/><Relationship Id="rId10" Type="http://schemas.openxmlformats.org/officeDocument/2006/relationships/image" Target="../media/image23.png"/><Relationship Id="rId21" Type="http://schemas.openxmlformats.org/officeDocument/2006/relationships/image" Target="../media/image14.png"/><Relationship Id="rId13" Type="http://schemas.openxmlformats.org/officeDocument/2006/relationships/image" Target="../media/image9.png"/><Relationship Id="rId12" Type="http://schemas.openxmlformats.org/officeDocument/2006/relationships/image" Target="../media/image15.png"/><Relationship Id="rId23"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0.png"/><Relationship Id="rId17" Type="http://schemas.openxmlformats.org/officeDocument/2006/relationships/image" Target="../media/image17.png"/><Relationship Id="rId16" Type="http://schemas.openxmlformats.org/officeDocument/2006/relationships/image" Target="../media/image11.png"/><Relationship Id="rId5" Type="http://schemas.openxmlformats.org/officeDocument/2006/relationships/image" Target="../media/image21.png"/><Relationship Id="rId19" Type="http://schemas.openxmlformats.org/officeDocument/2006/relationships/image" Target="../media/image19.png"/><Relationship Id="rId6" Type="http://schemas.openxmlformats.org/officeDocument/2006/relationships/image" Target="../media/image16.pn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8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87.png"/><Relationship Id="rId4" Type="http://schemas.openxmlformats.org/officeDocument/2006/relationships/image" Target="../media/image81.jpg"/><Relationship Id="rId5" Type="http://schemas.openxmlformats.org/officeDocument/2006/relationships/image" Target="../media/image83.png"/></Relationships>
</file>

<file path=ppt/slides/_rels/slide3.xml.rels><?xml version="1.0" encoding="UTF-8" standalone="yes"?><Relationships xmlns="http://schemas.openxmlformats.org/package/2006/relationships"><Relationship Id="rId20" Type="http://schemas.openxmlformats.org/officeDocument/2006/relationships/image" Target="../media/image20.png"/><Relationship Id="rId11" Type="http://schemas.openxmlformats.org/officeDocument/2006/relationships/image" Target="../media/image11.png"/><Relationship Id="rId22" Type="http://schemas.openxmlformats.org/officeDocument/2006/relationships/image" Target="../media/image22.png"/><Relationship Id="rId10" Type="http://schemas.openxmlformats.org/officeDocument/2006/relationships/image" Target="../media/image8.png"/><Relationship Id="rId21" Type="http://schemas.openxmlformats.org/officeDocument/2006/relationships/image" Target="../media/image21.png"/><Relationship Id="rId13" Type="http://schemas.openxmlformats.org/officeDocument/2006/relationships/image" Target="../media/image13.png"/><Relationship Id="rId24" Type="http://schemas.openxmlformats.org/officeDocument/2006/relationships/image" Target="../media/image23.png"/><Relationship Id="rId12" Type="http://schemas.openxmlformats.org/officeDocument/2006/relationships/image" Target="../media/image12.png"/><Relationship Id="rId23"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0.png"/><Relationship Id="rId15" Type="http://schemas.openxmlformats.org/officeDocument/2006/relationships/image" Target="../media/image15.png"/><Relationship Id="rId14" Type="http://schemas.openxmlformats.org/officeDocument/2006/relationships/image" Target="../media/image14.png"/><Relationship Id="rId17" Type="http://schemas.openxmlformats.org/officeDocument/2006/relationships/image" Target="../media/image17.png"/><Relationship Id="rId16" Type="http://schemas.openxmlformats.org/officeDocument/2006/relationships/image" Target="../media/image16.png"/><Relationship Id="rId5" Type="http://schemas.openxmlformats.org/officeDocument/2006/relationships/image" Target="../media/image1.png"/><Relationship Id="rId19" Type="http://schemas.openxmlformats.org/officeDocument/2006/relationships/image" Target="../media/image19.png"/><Relationship Id="rId6" Type="http://schemas.openxmlformats.org/officeDocument/2006/relationships/image" Target="../media/image7.jpg"/><Relationship Id="rId18" Type="http://schemas.openxmlformats.org/officeDocument/2006/relationships/image" Target="../media/image18.png"/><Relationship Id="rId7" Type="http://schemas.openxmlformats.org/officeDocument/2006/relationships/image" Target="../media/image6.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89.png"/><Relationship Id="rId6" Type="http://schemas.openxmlformats.org/officeDocument/2006/relationships/image" Target="../media/image77.png"/><Relationship Id="rId7"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3.png"/><Relationship Id="rId4" Type="http://schemas.openxmlformats.org/officeDocument/2006/relationships/image" Target="../media/image86.png"/><Relationship Id="rId5" Type="http://schemas.openxmlformats.org/officeDocument/2006/relationships/image" Target="../media/image91.png"/><Relationship Id="rId6" Type="http://schemas.openxmlformats.org/officeDocument/2006/relationships/image" Target="../media/image8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88.png"/><Relationship Id="rId4" Type="http://schemas.openxmlformats.org/officeDocument/2006/relationships/image" Target="../media/image102.png"/><Relationship Id="rId5" Type="http://schemas.openxmlformats.org/officeDocument/2006/relationships/image" Target="../media/image93.png"/><Relationship Id="rId6"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90.png"/><Relationship Id="rId4" Type="http://schemas.openxmlformats.org/officeDocument/2006/relationships/image" Target="../media/image92.png"/><Relationship Id="rId5" Type="http://schemas.openxmlformats.org/officeDocument/2006/relationships/image" Target="../media/image94.png"/><Relationship Id="rId6"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5.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2.png"/><Relationship Id="rId13" Type="http://schemas.openxmlformats.org/officeDocument/2006/relationships/image" Target="../media/image36.jpg"/><Relationship Id="rId12" Type="http://schemas.openxmlformats.org/officeDocument/2006/relationships/image" Target="../media/image33.jp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7.jpg"/><Relationship Id="rId9" Type="http://schemas.openxmlformats.org/officeDocument/2006/relationships/image" Target="../media/image31.png"/><Relationship Id="rId15" Type="http://schemas.openxmlformats.org/officeDocument/2006/relationships/image" Target="../media/image37.png"/><Relationship Id="rId14" Type="http://schemas.openxmlformats.org/officeDocument/2006/relationships/image" Target="../media/image35.png"/><Relationship Id="rId17" Type="http://schemas.openxmlformats.org/officeDocument/2006/relationships/image" Target="../media/image40.png"/><Relationship Id="rId16" Type="http://schemas.openxmlformats.org/officeDocument/2006/relationships/image" Target="../media/image38.png"/><Relationship Id="rId5" Type="http://schemas.openxmlformats.org/officeDocument/2006/relationships/image" Target="../media/image26.png"/><Relationship Id="rId19" Type="http://schemas.openxmlformats.org/officeDocument/2006/relationships/image" Target="../media/image41.png"/><Relationship Id="rId6" Type="http://schemas.openxmlformats.org/officeDocument/2006/relationships/image" Target="../media/image30.png"/><Relationship Id="rId18" Type="http://schemas.openxmlformats.org/officeDocument/2006/relationships/image" Target="../media/image39.png"/><Relationship Id="rId7" Type="http://schemas.openxmlformats.org/officeDocument/2006/relationships/image" Target="../media/image29.jpg"/><Relationship Id="rId8" Type="http://schemas.openxmlformats.org/officeDocument/2006/relationships/image" Target="../media/image28.png"/></Relationships>
</file>

<file path=ppt/slides/_rels/slide40.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12.png"/><Relationship Id="rId22" Type="http://schemas.openxmlformats.org/officeDocument/2006/relationships/image" Target="../media/image1.png"/><Relationship Id="rId10" Type="http://schemas.openxmlformats.org/officeDocument/2006/relationships/image" Target="../media/image23.png"/><Relationship Id="rId21" Type="http://schemas.openxmlformats.org/officeDocument/2006/relationships/image" Target="../media/image14.png"/><Relationship Id="rId13" Type="http://schemas.openxmlformats.org/officeDocument/2006/relationships/image" Target="../media/image9.png"/><Relationship Id="rId12" Type="http://schemas.openxmlformats.org/officeDocument/2006/relationships/image" Target="../media/image15.png"/><Relationship Id="rId23"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0.png"/><Relationship Id="rId17" Type="http://schemas.openxmlformats.org/officeDocument/2006/relationships/image" Target="../media/image17.png"/><Relationship Id="rId16" Type="http://schemas.openxmlformats.org/officeDocument/2006/relationships/image" Target="../media/image11.png"/><Relationship Id="rId5" Type="http://schemas.openxmlformats.org/officeDocument/2006/relationships/image" Target="../media/image21.png"/><Relationship Id="rId19" Type="http://schemas.openxmlformats.org/officeDocument/2006/relationships/image" Target="../media/image19.png"/><Relationship Id="rId6" Type="http://schemas.openxmlformats.org/officeDocument/2006/relationships/image" Target="../media/image16.pn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20" Type="http://schemas.openxmlformats.org/officeDocument/2006/relationships/image" Target="../media/image6.png"/><Relationship Id="rId11" Type="http://schemas.openxmlformats.org/officeDocument/2006/relationships/image" Target="../media/image16.png"/><Relationship Id="rId22" Type="http://schemas.openxmlformats.org/officeDocument/2006/relationships/image" Target="../media/image10.png"/><Relationship Id="rId10" Type="http://schemas.openxmlformats.org/officeDocument/2006/relationships/image" Target="../media/image21.png"/><Relationship Id="rId21" Type="http://schemas.openxmlformats.org/officeDocument/2006/relationships/image" Target="../media/image9.png"/><Relationship Id="rId13" Type="http://schemas.openxmlformats.org/officeDocument/2006/relationships/image" Target="../media/image13.png"/><Relationship Id="rId12" Type="http://schemas.openxmlformats.org/officeDocument/2006/relationships/image" Target="../media/image18.png"/><Relationship Id="rId23"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20.png"/><Relationship Id="rId15" Type="http://schemas.openxmlformats.org/officeDocument/2006/relationships/image" Target="../media/image24.png"/><Relationship Id="rId14" Type="http://schemas.openxmlformats.org/officeDocument/2006/relationships/image" Target="../media/image22.png"/><Relationship Id="rId17" Type="http://schemas.openxmlformats.org/officeDocument/2006/relationships/image" Target="../media/image12.png"/><Relationship Id="rId16" Type="http://schemas.openxmlformats.org/officeDocument/2006/relationships/image" Target="../media/image23.png"/><Relationship Id="rId5" Type="http://schemas.openxmlformats.org/officeDocument/2006/relationships/image" Target="../media/image4.png"/><Relationship Id="rId19" Type="http://schemas.openxmlformats.org/officeDocument/2006/relationships/image" Target="../media/image15.png"/><Relationship Id="rId6" Type="http://schemas.openxmlformats.org/officeDocument/2006/relationships/image" Target="../media/image8.png"/><Relationship Id="rId18"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97.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03.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101.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20" Type="http://schemas.openxmlformats.org/officeDocument/2006/relationships/image" Target="../media/image6.png"/><Relationship Id="rId11" Type="http://schemas.openxmlformats.org/officeDocument/2006/relationships/image" Target="../media/image16.png"/><Relationship Id="rId22" Type="http://schemas.openxmlformats.org/officeDocument/2006/relationships/image" Target="../media/image10.png"/><Relationship Id="rId10" Type="http://schemas.openxmlformats.org/officeDocument/2006/relationships/image" Target="../media/image21.png"/><Relationship Id="rId21" Type="http://schemas.openxmlformats.org/officeDocument/2006/relationships/image" Target="../media/image9.png"/><Relationship Id="rId13" Type="http://schemas.openxmlformats.org/officeDocument/2006/relationships/image" Target="../media/image13.png"/><Relationship Id="rId12" Type="http://schemas.openxmlformats.org/officeDocument/2006/relationships/image" Target="../media/image18.png"/><Relationship Id="rId23"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20.png"/><Relationship Id="rId15" Type="http://schemas.openxmlformats.org/officeDocument/2006/relationships/image" Target="../media/image24.png"/><Relationship Id="rId14" Type="http://schemas.openxmlformats.org/officeDocument/2006/relationships/image" Target="../media/image22.png"/><Relationship Id="rId17" Type="http://schemas.openxmlformats.org/officeDocument/2006/relationships/image" Target="../media/image12.png"/><Relationship Id="rId16" Type="http://schemas.openxmlformats.org/officeDocument/2006/relationships/image" Target="../media/image23.png"/><Relationship Id="rId5" Type="http://schemas.openxmlformats.org/officeDocument/2006/relationships/image" Target="../media/image4.png"/><Relationship Id="rId19" Type="http://schemas.openxmlformats.org/officeDocument/2006/relationships/image" Target="../media/image15.png"/><Relationship Id="rId6" Type="http://schemas.openxmlformats.org/officeDocument/2006/relationships/image" Target="../media/image8.png"/><Relationship Id="rId18"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43.png"/><Relationship Id="rId4" Type="http://schemas.openxmlformats.org/officeDocument/2006/relationships/image" Target="../media/image104.png"/><Relationship Id="rId5" Type="http://schemas.openxmlformats.org/officeDocument/2006/relationships/image" Target="../media/image10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43.png"/><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43.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0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4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0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08.png"/><Relationship Id="rId4" Type="http://schemas.openxmlformats.org/officeDocument/2006/relationships/image" Target="../media/image5.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76" name="Google Shape;76;p18"/>
          <p:cNvSpPr/>
          <p:nvPr/>
        </p:nvSpPr>
        <p:spPr>
          <a:xfrm>
            <a:off x="993776" y="421481"/>
            <a:ext cx="3365897" cy="1293019"/>
          </a:xfrm>
          <a:prstGeom prst="rect">
            <a:avLst/>
          </a:prstGeom>
          <a:noFill/>
          <a:ln>
            <a:noFill/>
          </a:ln>
        </p:spPr>
        <p:txBody>
          <a:bodyPr anchorCtr="0" anchor="ctr" bIns="34275" lIns="68575" spcFirstLastPara="1" rIns="68575" wrap="square" tIns="34275">
            <a:noAutofit/>
          </a:bodyPr>
          <a:lstStyle/>
          <a:p>
            <a:pPr indent="0" lvl="0" marL="0" marR="0" rtl="0" algn="l">
              <a:lnSpc>
                <a:spcPct val="85000"/>
              </a:lnSpc>
              <a:spcBef>
                <a:spcPts val="0"/>
              </a:spcBef>
              <a:spcAft>
                <a:spcPts val="0"/>
              </a:spcAft>
              <a:buNone/>
            </a:pPr>
            <a:r>
              <a:rPr b="1" i="0" lang="el" sz="4100" u="none" cap="none" strike="noStrike">
                <a:solidFill>
                  <a:srgbClr val="000099"/>
                </a:solidFill>
                <a:latin typeface="Calibri"/>
                <a:ea typeface="Calibri"/>
                <a:cs typeface="Calibri"/>
                <a:sym typeface="Calibri"/>
              </a:rPr>
              <a:t>Chapter 1</a:t>
            </a:r>
            <a:br>
              <a:rPr b="1" i="0" lang="el" sz="4500" u="none" cap="none" strike="noStrike">
                <a:solidFill>
                  <a:srgbClr val="000099"/>
                </a:solidFill>
                <a:latin typeface="Calibri"/>
                <a:ea typeface="Calibri"/>
                <a:cs typeface="Calibri"/>
                <a:sym typeface="Calibri"/>
              </a:rPr>
            </a:br>
            <a:r>
              <a:rPr b="1" i="0" lang="el" sz="4100" u="none" cap="none" strike="noStrike">
                <a:solidFill>
                  <a:srgbClr val="000099"/>
                </a:solidFill>
                <a:latin typeface="Calibri"/>
                <a:ea typeface="Calibri"/>
                <a:cs typeface="Calibri"/>
                <a:sym typeface="Calibri"/>
              </a:rPr>
              <a:t>Introduction</a:t>
            </a:r>
            <a:endParaRPr sz="1100"/>
          </a:p>
        </p:txBody>
      </p:sp>
      <p:sp>
        <p:nvSpPr>
          <p:cNvPr id="77" name="Google Shape;77;p18"/>
          <p:cNvSpPr txBox="1"/>
          <p:nvPr/>
        </p:nvSpPr>
        <p:spPr>
          <a:xfrm>
            <a:off x="1012510" y="1985746"/>
            <a:ext cx="4033837" cy="122225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l" sz="1400" u="none" cap="none" strike="noStrike">
                <a:solidFill>
                  <a:schemeClr val="dk1"/>
                </a:solidFill>
                <a:latin typeface="Calibri"/>
                <a:ea typeface="Calibri"/>
                <a:cs typeface="Calibri"/>
                <a:sym typeface="Calibri"/>
              </a:rPr>
              <a:t>A note on the use of these PowerPoint slides:</a:t>
            </a:r>
            <a:endParaRPr sz="1100"/>
          </a:p>
          <a:p>
            <a:pPr indent="0" lvl="0" marL="0" marR="0" rtl="0" algn="l">
              <a:spcBef>
                <a:spcPts val="0"/>
              </a:spcBef>
              <a:spcAft>
                <a:spcPts val="0"/>
              </a:spcAft>
              <a:buNone/>
            </a:pPr>
            <a:r>
              <a:rPr b="0" i="0" lang="el" sz="1100" u="none" cap="none" strike="noStrike">
                <a:solidFill>
                  <a:schemeClr val="dk1"/>
                </a:solidFill>
                <a:latin typeface="Calibri"/>
                <a:ea typeface="Calibri"/>
                <a:cs typeface="Calibri"/>
                <a:sym typeface="Calibri"/>
              </a:rPr>
              <a:t>We’re making these slides freely available to all (faculty, students, readers). They’re in PowerPoint form so you see the animations; and can add, modify, and delete slides  (including this one) and slide content to suit your needs. They obviously represent a </a:t>
            </a:r>
            <a:r>
              <a:rPr b="0" i="1" lang="el" sz="1100" u="none" cap="none" strike="noStrike">
                <a:solidFill>
                  <a:schemeClr val="dk1"/>
                </a:solidFill>
                <a:latin typeface="Calibri"/>
                <a:ea typeface="Calibri"/>
                <a:cs typeface="Calibri"/>
                <a:sym typeface="Calibri"/>
              </a:rPr>
              <a:t>lot</a:t>
            </a:r>
            <a:r>
              <a:rPr b="0" i="0" lang="el" sz="1100" u="none" cap="none" strike="noStrike">
                <a:solidFill>
                  <a:schemeClr val="dk1"/>
                </a:solidFill>
                <a:latin typeface="Calibri"/>
                <a:ea typeface="Calibri"/>
                <a:cs typeface="Calibri"/>
                <a:sym typeface="Calibri"/>
              </a:rPr>
              <a:t> of work on our part. In return for use, we only ask the following:</a:t>
            </a:r>
            <a:endParaRPr sz="1100"/>
          </a:p>
          <a:p>
            <a:pPr indent="0" lvl="0" marL="0" marR="0" rtl="0" algn="l">
              <a:lnSpc>
                <a:spcPct val="85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78" name="Google Shape;78;p18"/>
          <p:cNvSpPr txBox="1"/>
          <p:nvPr/>
        </p:nvSpPr>
        <p:spPr>
          <a:xfrm>
            <a:off x="993776" y="2920952"/>
            <a:ext cx="4033837" cy="1977128"/>
          </a:xfrm>
          <a:prstGeom prst="rect">
            <a:avLst/>
          </a:prstGeom>
          <a:noFill/>
          <a:ln>
            <a:noFill/>
          </a:ln>
        </p:spPr>
        <p:txBody>
          <a:bodyPr anchorCtr="0" anchor="t" bIns="34275" lIns="68575" spcFirstLastPara="1" rIns="68575" wrap="square" tIns="34275">
            <a:spAutoFit/>
          </a:bodyPr>
          <a:lstStyle/>
          <a:p>
            <a:pPr indent="-127000" lvl="0" marL="127000" marR="0" rtl="0" algn="l">
              <a:lnSpc>
                <a:spcPct val="85000"/>
              </a:lnSpc>
              <a:spcBef>
                <a:spcPts val="0"/>
              </a:spcBef>
              <a:spcAft>
                <a:spcPts val="0"/>
              </a:spcAft>
              <a:buNone/>
            </a:pPr>
            <a:r>
              <a:t/>
            </a:r>
            <a:endParaRPr b="0" i="0" sz="1100" u="none" cap="none" strike="noStrike">
              <a:solidFill>
                <a:schemeClr val="dk1"/>
              </a:solidFill>
              <a:latin typeface="Gill Sans"/>
              <a:ea typeface="Gill Sans"/>
              <a:cs typeface="Gill Sans"/>
              <a:sym typeface="Gill Sans"/>
            </a:endParaRPr>
          </a:p>
          <a:p>
            <a:pPr indent="-127000" lvl="0" marL="215900" marR="0" rtl="0" algn="l">
              <a:spcBef>
                <a:spcPts val="0"/>
              </a:spcBef>
              <a:spcAft>
                <a:spcPts val="0"/>
              </a:spcAft>
              <a:buClr>
                <a:srgbClr val="0000A8"/>
              </a:buClr>
              <a:buSzPts val="800"/>
              <a:buFont typeface="Noto Sans Symbols"/>
              <a:buChar char="▪"/>
            </a:pPr>
            <a:r>
              <a:rPr b="0" i="0" lang="el" sz="1100" u="none" cap="none" strike="noStrike">
                <a:solidFill>
                  <a:schemeClr val="dk1"/>
                </a:solidFill>
                <a:latin typeface="Calibri"/>
                <a:ea typeface="Calibri"/>
                <a:cs typeface="Calibri"/>
                <a:sym typeface="Calibri"/>
              </a:rPr>
              <a:t>If you use these slides (e.g., in a class) that you mention their source (after all, we’d like people to use our book!)</a:t>
            </a:r>
            <a:endParaRPr sz="1100"/>
          </a:p>
          <a:p>
            <a:pPr indent="-127000" lvl="0" marL="215900" marR="0" rtl="0" algn="l">
              <a:spcBef>
                <a:spcPts val="0"/>
              </a:spcBef>
              <a:spcAft>
                <a:spcPts val="0"/>
              </a:spcAft>
              <a:buClr>
                <a:srgbClr val="0000A8"/>
              </a:buClr>
              <a:buSzPts val="800"/>
              <a:buFont typeface="Noto Sans Symbols"/>
              <a:buChar char="▪"/>
            </a:pPr>
            <a:r>
              <a:rPr b="0" i="0" lang="el" sz="1100" u="none" cap="none" strike="noStrike">
                <a:solidFill>
                  <a:schemeClr val="dk1"/>
                </a:solidFill>
                <a:latin typeface="Calibri"/>
                <a:ea typeface="Calibri"/>
                <a:cs typeface="Calibri"/>
                <a:sym typeface="Calibri"/>
              </a:rPr>
              <a:t>If you post any slides on a www site, that you note that they are adapted from (or perhaps identical to) our slides, and note our copyright of this material.</a:t>
            </a:r>
            <a:endParaRPr sz="1100"/>
          </a:p>
          <a:p>
            <a:pPr indent="-127000" lvl="0" marL="127000" marR="0" rtl="0" algn="l">
              <a:lnSpc>
                <a:spcPct val="85000"/>
              </a:lnSpc>
              <a:spcBef>
                <a:spcPts val="0"/>
              </a:spcBef>
              <a:spcAft>
                <a:spcPts val="0"/>
              </a:spcAft>
              <a:buClr>
                <a:schemeClr val="accent2"/>
              </a:buClr>
              <a:buSzPts val="1100"/>
              <a:buFont typeface="Noto Sans Symbols"/>
              <a:buNone/>
            </a:pPr>
            <a:r>
              <a:t/>
            </a:r>
            <a:endParaRPr b="0" i="0" sz="1100" u="none" cap="none" strike="noStrike">
              <a:solidFill>
                <a:schemeClr val="dk1"/>
              </a:solidFill>
              <a:latin typeface="Calibri"/>
              <a:ea typeface="Calibri"/>
              <a:cs typeface="Calibri"/>
              <a:sym typeface="Calibri"/>
            </a:endParaRPr>
          </a:p>
          <a:p>
            <a:pPr indent="0" lvl="0" marL="12700" marR="0" rtl="0" algn="l">
              <a:lnSpc>
                <a:spcPct val="85000"/>
              </a:lnSpc>
              <a:spcBef>
                <a:spcPts val="0"/>
              </a:spcBef>
              <a:spcAft>
                <a:spcPts val="0"/>
              </a:spcAft>
              <a:buClr>
                <a:schemeClr val="accent2"/>
              </a:buClr>
              <a:buSzPts val="1100"/>
              <a:buFont typeface="Noto Sans Symbols"/>
              <a:buNone/>
            </a:pPr>
            <a:r>
              <a:rPr b="0" i="0" lang="el" sz="1100" u="none" cap="none" strike="noStrike">
                <a:solidFill>
                  <a:schemeClr val="dk1"/>
                </a:solidFill>
                <a:latin typeface="Calibri"/>
                <a:ea typeface="Calibri"/>
                <a:cs typeface="Calibri"/>
                <a:sym typeface="Calibri"/>
              </a:rPr>
              <a:t>For a revision history, see the slide note for this page. </a:t>
            </a:r>
            <a:endParaRPr sz="1100"/>
          </a:p>
          <a:p>
            <a:pPr indent="0" lvl="0" marL="12700" marR="0" rtl="0" algn="l">
              <a:lnSpc>
                <a:spcPct val="85000"/>
              </a:lnSpc>
              <a:spcBef>
                <a:spcPts val="0"/>
              </a:spcBef>
              <a:spcAft>
                <a:spcPts val="0"/>
              </a:spcAft>
              <a:buClr>
                <a:schemeClr val="accent2"/>
              </a:buClr>
              <a:buSzPts val="1100"/>
              <a:buFont typeface="Noto Sans Symbols"/>
              <a:buNone/>
            </a:pPr>
            <a:r>
              <a:t/>
            </a:r>
            <a:endParaRPr b="0" i="0" sz="1100" u="none" cap="none" strike="noStrike">
              <a:solidFill>
                <a:schemeClr val="dk1"/>
              </a:solidFill>
              <a:latin typeface="Calibri"/>
              <a:ea typeface="Calibri"/>
              <a:cs typeface="Calibri"/>
              <a:sym typeface="Calibri"/>
            </a:endParaRPr>
          </a:p>
          <a:p>
            <a:pPr indent="0" lvl="0" marL="12700" marR="0" rtl="0" algn="l">
              <a:lnSpc>
                <a:spcPct val="85000"/>
              </a:lnSpc>
              <a:spcBef>
                <a:spcPts val="0"/>
              </a:spcBef>
              <a:spcAft>
                <a:spcPts val="0"/>
              </a:spcAft>
              <a:buClr>
                <a:schemeClr val="accent2"/>
              </a:buClr>
              <a:buSzPts val="1100"/>
              <a:buFont typeface="Noto Sans Symbols"/>
              <a:buNone/>
            </a:pPr>
            <a:r>
              <a:rPr b="0" i="0" lang="el" sz="1100" u="none" cap="none" strike="noStrike">
                <a:solidFill>
                  <a:schemeClr val="dk1"/>
                </a:solidFill>
                <a:latin typeface="Calibri"/>
                <a:ea typeface="Calibri"/>
                <a:cs typeface="Calibri"/>
                <a:sym typeface="Calibri"/>
              </a:rPr>
              <a:t>Thanks and enjoy!  JFK/KWR</a:t>
            </a:r>
            <a:endParaRPr sz="1100"/>
          </a:p>
          <a:p>
            <a:pPr indent="-127000" lvl="0" marL="127000" marR="0" rtl="0" algn="l">
              <a:lnSpc>
                <a:spcPct val="85000"/>
              </a:lnSpc>
              <a:spcBef>
                <a:spcPts val="0"/>
              </a:spcBef>
              <a:spcAft>
                <a:spcPts val="0"/>
              </a:spcAft>
              <a:buNone/>
            </a:pPr>
            <a:r>
              <a:t/>
            </a:r>
            <a:endParaRPr b="0" i="0" sz="1100" u="none" cap="none" strike="noStrike">
              <a:solidFill>
                <a:schemeClr val="dk1"/>
              </a:solidFill>
              <a:latin typeface="Calibri"/>
              <a:ea typeface="Calibri"/>
              <a:cs typeface="Calibri"/>
              <a:sym typeface="Calibri"/>
            </a:endParaRPr>
          </a:p>
          <a:p>
            <a:pPr indent="-127000" lvl="0" marL="127000" marR="0" rtl="0" algn="l">
              <a:lnSpc>
                <a:spcPct val="85000"/>
              </a:lnSpc>
              <a:spcBef>
                <a:spcPts val="0"/>
              </a:spcBef>
              <a:spcAft>
                <a:spcPts val="0"/>
              </a:spcAft>
              <a:buNone/>
            </a:pPr>
            <a:r>
              <a:rPr b="0" i="0" lang="el" sz="1100" u="none" cap="none" strike="noStrike">
                <a:solidFill>
                  <a:schemeClr val="dk1"/>
                </a:solidFill>
                <a:latin typeface="Calibri"/>
                <a:ea typeface="Calibri"/>
                <a:cs typeface="Calibri"/>
                <a:sym typeface="Calibri"/>
              </a:rPr>
              <a:t>     All material copyright 1996-2020</a:t>
            </a:r>
            <a:endParaRPr sz="1100"/>
          </a:p>
          <a:p>
            <a:pPr indent="-127000" lvl="0" marL="127000" marR="0" rtl="0" algn="l">
              <a:lnSpc>
                <a:spcPct val="85000"/>
              </a:lnSpc>
              <a:spcBef>
                <a:spcPts val="0"/>
              </a:spcBef>
              <a:spcAft>
                <a:spcPts val="0"/>
              </a:spcAft>
              <a:buNone/>
            </a:pPr>
            <a:r>
              <a:rPr b="0" i="0" lang="el" sz="1100" u="none" cap="none" strike="noStrike">
                <a:solidFill>
                  <a:schemeClr val="dk1"/>
                </a:solidFill>
                <a:latin typeface="Calibri"/>
                <a:ea typeface="Calibri"/>
                <a:cs typeface="Calibri"/>
                <a:sym typeface="Calibri"/>
              </a:rPr>
              <a:t>     J.F Kurose and K.W. Ross, All Rights Reserved</a:t>
            </a:r>
            <a:endParaRPr b="0" i="0" sz="900" u="none" cap="none" strike="noStrike">
              <a:solidFill>
                <a:schemeClr val="dk1"/>
              </a:solidFill>
              <a:latin typeface="Calibri"/>
              <a:ea typeface="Calibri"/>
              <a:cs typeface="Calibri"/>
              <a:sym typeface="Calibri"/>
            </a:endParaRPr>
          </a:p>
        </p:txBody>
      </p:sp>
      <p:sp>
        <p:nvSpPr>
          <p:cNvPr id="79" name="Google Shape;79;p18"/>
          <p:cNvSpPr/>
          <p:nvPr/>
        </p:nvSpPr>
        <p:spPr>
          <a:xfrm>
            <a:off x="5985984" y="3217431"/>
            <a:ext cx="2986128" cy="2145506"/>
          </a:xfrm>
          <a:prstGeom prst="rect">
            <a:avLst/>
          </a:prstGeom>
          <a:noFill/>
          <a:ln>
            <a:noFill/>
          </a:ln>
        </p:spPr>
        <p:txBody>
          <a:bodyPr anchorCtr="0" anchor="ctr" bIns="34275" lIns="68575" spcFirstLastPara="1" rIns="68575" wrap="square" tIns="34275">
            <a:noAutofit/>
          </a:bodyPr>
          <a:lstStyle/>
          <a:p>
            <a:pPr indent="0" lvl="0" marL="0" marR="0" rtl="0" algn="l">
              <a:lnSpc>
                <a:spcPct val="85000"/>
              </a:lnSpc>
              <a:spcBef>
                <a:spcPts val="0"/>
              </a:spcBef>
              <a:spcAft>
                <a:spcPts val="0"/>
              </a:spcAft>
              <a:buNone/>
            </a:pPr>
            <a:r>
              <a:rPr b="0" i="1" lang="el" sz="2100" u="none" cap="none" strike="noStrike">
                <a:solidFill>
                  <a:srgbClr val="0000A3"/>
                </a:solidFill>
                <a:latin typeface="Calibri"/>
                <a:ea typeface="Calibri"/>
                <a:cs typeface="Calibri"/>
                <a:sym typeface="Calibri"/>
              </a:rPr>
              <a:t>Computer Networking: A Top-Down Approach </a:t>
            </a:r>
            <a:br>
              <a:rPr b="0" i="0" lang="el" sz="2100" u="none" cap="none" strike="noStrike">
                <a:solidFill>
                  <a:srgbClr val="008000"/>
                </a:solidFill>
                <a:latin typeface="Calibri"/>
                <a:ea typeface="Calibri"/>
                <a:cs typeface="Calibri"/>
                <a:sym typeface="Calibri"/>
              </a:rPr>
            </a:br>
            <a:r>
              <a:rPr b="0" i="0" lang="el" sz="1400" u="none" cap="none" strike="noStrike">
                <a:solidFill>
                  <a:schemeClr val="dk1"/>
                </a:solidFill>
                <a:latin typeface="Calibri"/>
                <a:ea typeface="Calibri"/>
                <a:cs typeface="Calibri"/>
                <a:sym typeface="Calibri"/>
              </a:rPr>
              <a:t>8</a:t>
            </a:r>
            <a:r>
              <a:rPr b="0" baseline="30000" i="0" lang="el" sz="1400" u="none" cap="none" strike="noStrike">
                <a:solidFill>
                  <a:schemeClr val="dk1"/>
                </a:solidFill>
                <a:latin typeface="Calibri"/>
                <a:ea typeface="Calibri"/>
                <a:cs typeface="Calibri"/>
                <a:sym typeface="Calibri"/>
              </a:rPr>
              <a:t>th</a:t>
            </a:r>
            <a:r>
              <a:rPr b="0" i="0" lang="el" sz="1400" u="none" cap="none" strike="noStrike">
                <a:solidFill>
                  <a:schemeClr val="dk1"/>
                </a:solidFill>
                <a:latin typeface="Calibri"/>
                <a:ea typeface="Calibri"/>
                <a:cs typeface="Calibri"/>
                <a:sym typeface="Calibri"/>
              </a:rPr>
              <a:t> edition </a:t>
            </a:r>
            <a:br>
              <a:rPr b="0" i="0" lang="el" sz="1400" u="none" cap="none" strike="noStrike">
                <a:solidFill>
                  <a:schemeClr val="dk1"/>
                </a:solidFill>
                <a:latin typeface="Calibri"/>
                <a:ea typeface="Calibri"/>
                <a:cs typeface="Calibri"/>
                <a:sym typeface="Calibri"/>
              </a:rPr>
            </a:br>
            <a:r>
              <a:rPr b="0" i="0" lang="el" sz="1400" u="none" cap="none" strike="noStrike">
                <a:solidFill>
                  <a:schemeClr val="dk1"/>
                </a:solidFill>
                <a:latin typeface="Calibri"/>
                <a:ea typeface="Calibri"/>
                <a:cs typeface="Calibri"/>
                <a:sym typeface="Calibri"/>
              </a:rPr>
              <a:t>Jim Kurose, Keith Ross</a:t>
            </a:r>
            <a:br>
              <a:rPr b="0" i="0" lang="el" sz="1400" u="none" cap="none" strike="noStrike">
                <a:solidFill>
                  <a:schemeClr val="dk1"/>
                </a:solidFill>
                <a:latin typeface="Calibri"/>
                <a:ea typeface="Calibri"/>
                <a:cs typeface="Calibri"/>
                <a:sym typeface="Calibri"/>
              </a:rPr>
            </a:br>
            <a:r>
              <a:rPr b="0" i="0" lang="el" sz="1400" u="none" cap="none" strike="noStrike">
                <a:solidFill>
                  <a:schemeClr val="dk1"/>
                </a:solidFill>
                <a:latin typeface="Calibri"/>
                <a:ea typeface="Calibri"/>
                <a:cs typeface="Calibri"/>
                <a:sym typeface="Calibri"/>
              </a:rPr>
              <a:t>Pearson, 2020</a:t>
            </a:r>
            <a:endParaRPr b="0" i="0" sz="1500" u="none" cap="none" strike="noStrike">
              <a:solidFill>
                <a:schemeClr val="dk1"/>
              </a:solidFill>
              <a:latin typeface="Calibri"/>
              <a:ea typeface="Calibri"/>
              <a:cs typeface="Calibri"/>
              <a:sym typeface="Calibri"/>
            </a:endParaRPr>
          </a:p>
        </p:txBody>
      </p:sp>
      <p:pic>
        <p:nvPicPr>
          <p:cNvPr descr="A picture containing outdoor, water, bridge, building&#10;&#10;Description automatically generated" id="80" name="Google Shape;80;p18"/>
          <p:cNvPicPr preferRelativeResize="0"/>
          <p:nvPr/>
        </p:nvPicPr>
        <p:blipFill rotWithShape="1">
          <a:blip r:embed="rId3">
            <a:alphaModFix/>
          </a:blip>
          <a:srcRect b="0" l="0" r="0" t="0"/>
          <a:stretch/>
        </p:blipFill>
        <p:spPr>
          <a:xfrm>
            <a:off x="6101443" y="665389"/>
            <a:ext cx="2280557" cy="28506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grpSp>
        <p:nvGrpSpPr>
          <p:cNvPr id="1793" name="Google Shape;1793;p27"/>
          <p:cNvGrpSpPr/>
          <p:nvPr/>
        </p:nvGrpSpPr>
        <p:grpSpPr>
          <a:xfrm>
            <a:off x="5404012" y="1116346"/>
            <a:ext cx="3394095" cy="3644971"/>
            <a:chOff x="7268561" y="1458365"/>
            <a:chExt cx="4525460" cy="4859961"/>
          </a:xfrm>
        </p:grpSpPr>
        <p:sp>
          <p:nvSpPr>
            <p:cNvPr id="1794" name="Google Shape;1794;p27"/>
            <p:cNvSpPr/>
            <p:nvPr/>
          </p:nvSpPr>
          <p:spPr>
            <a:xfrm>
              <a:off x="9048399" y="3035682"/>
              <a:ext cx="1124807" cy="1337915"/>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95" name="Google Shape;1795;p27"/>
            <p:cNvSpPr/>
            <p:nvPr/>
          </p:nvSpPr>
          <p:spPr>
            <a:xfrm>
              <a:off x="7337287" y="1795939"/>
              <a:ext cx="1736725" cy="1317704"/>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1796" name="Google Shape;1796;p27"/>
            <p:cNvGrpSpPr/>
            <p:nvPr/>
          </p:nvGrpSpPr>
          <p:grpSpPr>
            <a:xfrm>
              <a:off x="7268561" y="3259155"/>
              <a:ext cx="1458912" cy="933450"/>
              <a:chOff x="2889" y="1631"/>
              <a:chExt cx="980" cy="743"/>
            </a:xfrm>
          </p:grpSpPr>
          <p:sp>
            <p:nvSpPr>
              <p:cNvPr id="1797" name="Google Shape;1797;p27"/>
              <p:cNvSpPr/>
              <p:nvPr/>
            </p:nvSpPr>
            <p:spPr>
              <a:xfrm>
                <a:off x="3046" y="1841"/>
                <a:ext cx="663" cy="533"/>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798" name="Google Shape;1798;p27"/>
              <p:cNvSpPr/>
              <p:nvPr/>
            </p:nvSpPr>
            <p:spPr>
              <a:xfrm>
                <a:off x="2889" y="1631"/>
                <a:ext cx="980" cy="253"/>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grpSp>
        <p:sp>
          <p:nvSpPr>
            <p:cNvPr id="1799" name="Google Shape;1799;p27"/>
            <p:cNvSpPr/>
            <p:nvPr/>
          </p:nvSpPr>
          <p:spPr>
            <a:xfrm>
              <a:off x="7775612" y="4653038"/>
              <a:ext cx="3079750" cy="1665288"/>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00" name="Google Shape;1800;p27"/>
            <p:cNvSpPr txBox="1"/>
            <p:nvPr/>
          </p:nvSpPr>
          <p:spPr>
            <a:xfrm>
              <a:off x="7742485" y="1458365"/>
              <a:ext cx="1339406" cy="3077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1801" name="Google Shape;1801;p27"/>
            <p:cNvSpPr txBox="1"/>
            <p:nvPr/>
          </p:nvSpPr>
          <p:spPr>
            <a:xfrm>
              <a:off x="7394046" y="4161826"/>
              <a:ext cx="1955646" cy="26892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1802" name="Google Shape;1802;p27"/>
            <p:cNvSpPr txBox="1"/>
            <p:nvPr/>
          </p:nvSpPr>
          <p:spPr>
            <a:xfrm>
              <a:off x="7370119" y="5749679"/>
              <a:ext cx="1195135" cy="441275"/>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1803" name="Google Shape;1803;p27"/>
            <p:cNvSpPr/>
            <p:nvPr/>
          </p:nvSpPr>
          <p:spPr>
            <a:xfrm>
              <a:off x="10285357" y="3149444"/>
              <a:ext cx="1273167" cy="1935748"/>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1804" name="Google Shape;1804;p27"/>
            <p:cNvGrpSpPr/>
            <p:nvPr/>
          </p:nvGrpSpPr>
          <p:grpSpPr>
            <a:xfrm>
              <a:off x="10900911" y="3897954"/>
              <a:ext cx="687393" cy="721548"/>
              <a:chOff x="5203089" y="1751190"/>
              <a:chExt cx="858331" cy="662414"/>
            </a:xfrm>
          </p:grpSpPr>
          <p:sp>
            <p:nvSpPr>
              <p:cNvPr id="1805" name="Google Shape;1805;p27"/>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06" name="Google Shape;1806;p27"/>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1807" name="Google Shape;1807;p27"/>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1808" name="Google Shape;1808;p27"/>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1809" name="Google Shape;1809;p27"/>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1810" name="Google Shape;1810;p27"/>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1811" name="Google Shape;1811;p27"/>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1812" name="Google Shape;1812;p27"/>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1813" name="Google Shape;1813;p27"/>
            <p:cNvGrpSpPr/>
            <p:nvPr/>
          </p:nvGrpSpPr>
          <p:grpSpPr>
            <a:xfrm>
              <a:off x="10834382" y="3164075"/>
              <a:ext cx="594613" cy="648336"/>
              <a:chOff x="5203089" y="1751190"/>
              <a:chExt cx="858331" cy="662414"/>
            </a:xfrm>
          </p:grpSpPr>
          <p:sp>
            <p:nvSpPr>
              <p:cNvPr id="1814" name="Google Shape;1814;p27"/>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15" name="Google Shape;1815;p27"/>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1816" name="Google Shape;1816;p27"/>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1817" name="Google Shape;1817;p27"/>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1818" name="Google Shape;1818;p27"/>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1819" name="Google Shape;1819;p27"/>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1820" name="Google Shape;1820;p27"/>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1821" name="Google Shape;1821;p27"/>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1822" name="Google Shape;1822;p27"/>
            <p:cNvSpPr/>
            <p:nvPr/>
          </p:nvSpPr>
          <p:spPr>
            <a:xfrm>
              <a:off x="9604024" y="1751946"/>
              <a:ext cx="1497864" cy="1386455"/>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23" name="Google Shape;1823;p27"/>
            <p:cNvSpPr txBox="1"/>
            <p:nvPr/>
          </p:nvSpPr>
          <p:spPr>
            <a:xfrm>
              <a:off x="9490412" y="1821099"/>
              <a:ext cx="1725088" cy="286232"/>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1824" name="Google Shape;1824;p27"/>
            <p:cNvSpPr/>
            <p:nvPr/>
          </p:nvSpPr>
          <p:spPr>
            <a:xfrm>
              <a:off x="9342279" y="3647812"/>
              <a:ext cx="305749" cy="19784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25" name="Google Shape;1825;p27"/>
            <p:cNvSpPr txBox="1"/>
            <p:nvPr/>
          </p:nvSpPr>
          <p:spPr>
            <a:xfrm>
              <a:off x="8829373" y="3417823"/>
              <a:ext cx="1040639" cy="480131"/>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1826" name="Google Shape;1826;p27"/>
            <p:cNvSpPr txBox="1"/>
            <p:nvPr/>
          </p:nvSpPr>
          <p:spPr>
            <a:xfrm>
              <a:off x="10980978" y="4647841"/>
              <a:ext cx="813043" cy="383182"/>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1827" name="Google Shape;1827;p27"/>
            <p:cNvSpPr txBox="1"/>
            <p:nvPr/>
          </p:nvSpPr>
          <p:spPr>
            <a:xfrm>
              <a:off x="10126229" y="4198152"/>
              <a:ext cx="843051" cy="674031"/>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grpSp>
      <p:grpSp>
        <p:nvGrpSpPr>
          <p:cNvPr id="1828" name="Google Shape;1828;p27"/>
          <p:cNvGrpSpPr/>
          <p:nvPr/>
        </p:nvGrpSpPr>
        <p:grpSpPr>
          <a:xfrm>
            <a:off x="5671679" y="1595494"/>
            <a:ext cx="2684150" cy="2730213"/>
            <a:chOff x="7562238" y="2127325"/>
            <a:chExt cx="3578867" cy="3640284"/>
          </a:xfrm>
        </p:grpSpPr>
        <p:cxnSp>
          <p:nvCxnSpPr>
            <p:cNvPr id="1829" name="Google Shape;1829;p27"/>
            <p:cNvCxnSpPr/>
            <p:nvPr/>
          </p:nvCxnSpPr>
          <p:spPr>
            <a:xfrm rot="10800000">
              <a:off x="10559920" y="3580125"/>
              <a:ext cx="412964" cy="63712"/>
            </a:xfrm>
            <a:prstGeom prst="straightConnector1">
              <a:avLst/>
            </a:prstGeom>
            <a:noFill/>
            <a:ln cap="flat" cmpd="sng" w="9525">
              <a:solidFill>
                <a:schemeClr val="dk1"/>
              </a:solidFill>
              <a:prstDash val="solid"/>
              <a:miter lim="800000"/>
              <a:headEnd len="sm" w="sm" type="none"/>
              <a:tailEnd len="sm" w="sm" type="none"/>
            </a:ln>
          </p:spPr>
        </p:cxnSp>
        <p:cxnSp>
          <p:nvCxnSpPr>
            <p:cNvPr id="1830" name="Google Shape;1830;p27"/>
            <p:cNvCxnSpPr/>
            <p:nvPr/>
          </p:nvCxnSpPr>
          <p:spPr>
            <a:xfrm rot="10800000">
              <a:off x="10660835" y="3640684"/>
              <a:ext cx="345866" cy="738975"/>
            </a:xfrm>
            <a:prstGeom prst="straightConnector1">
              <a:avLst/>
            </a:prstGeom>
            <a:noFill/>
            <a:ln cap="flat" cmpd="sng" w="9525">
              <a:solidFill>
                <a:schemeClr val="dk1"/>
              </a:solidFill>
              <a:prstDash val="solid"/>
              <a:miter lim="800000"/>
              <a:headEnd len="sm" w="sm" type="none"/>
              <a:tailEnd len="sm" w="sm" type="none"/>
            </a:ln>
          </p:spPr>
        </p:cxnSp>
        <p:cxnSp>
          <p:nvCxnSpPr>
            <p:cNvPr id="1831" name="Google Shape;1831;p27"/>
            <p:cNvCxnSpPr/>
            <p:nvPr/>
          </p:nvCxnSpPr>
          <p:spPr>
            <a:xfrm flipH="1" rot="10800000">
              <a:off x="10636897" y="3633421"/>
              <a:ext cx="335987" cy="395340"/>
            </a:xfrm>
            <a:prstGeom prst="straightConnector1">
              <a:avLst/>
            </a:prstGeom>
            <a:noFill/>
            <a:ln cap="flat" cmpd="sng" w="9525">
              <a:solidFill>
                <a:schemeClr val="dk1"/>
              </a:solidFill>
              <a:prstDash val="solid"/>
              <a:miter lim="800000"/>
              <a:headEnd len="sm" w="sm" type="none"/>
              <a:tailEnd len="sm" w="sm" type="none"/>
            </a:ln>
          </p:spPr>
        </p:cxnSp>
        <p:cxnSp>
          <p:nvCxnSpPr>
            <p:cNvPr id="1832" name="Google Shape;1832;p27"/>
            <p:cNvCxnSpPr/>
            <p:nvPr/>
          </p:nvCxnSpPr>
          <p:spPr>
            <a:xfrm rot="10800000">
              <a:off x="10570774" y="3594896"/>
              <a:ext cx="1" cy="485748"/>
            </a:xfrm>
            <a:prstGeom prst="straightConnector1">
              <a:avLst/>
            </a:prstGeom>
            <a:noFill/>
            <a:ln cap="flat" cmpd="sng" w="9525">
              <a:solidFill>
                <a:schemeClr val="dk1"/>
              </a:solidFill>
              <a:prstDash val="solid"/>
              <a:miter lim="800000"/>
              <a:headEnd len="sm" w="sm" type="none"/>
              <a:tailEnd len="sm" w="sm" type="none"/>
            </a:ln>
          </p:spPr>
        </p:cxnSp>
        <p:cxnSp>
          <p:nvCxnSpPr>
            <p:cNvPr id="1833" name="Google Shape;1833;p27"/>
            <p:cNvCxnSpPr/>
            <p:nvPr/>
          </p:nvCxnSpPr>
          <p:spPr>
            <a:xfrm rot="10800000">
              <a:off x="10550620" y="4071642"/>
              <a:ext cx="508543" cy="348647"/>
            </a:xfrm>
            <a:prstGeom prst="straightConnector1">
              <a:avLst/>
            </a:prstGeom>
            <a:noFill/>
            <a:ln cap="flat" cmpd="sng" w="9525">
              <a:solidFill>
                <a:schemeClr val="dk1"/>
              </a:solidFill>
              <a:prstDash val="solid"/>
              <a:miter lim="800000"/>
              <a:headEnd len="sm" w="sm" type="none"/>
              <a:tailEnd len="sm" w="sm" type="none"/>
            </a:ln>
          </p:spPr>
        </p:cxnSp>
        <p:cxnSp>
          <p:nvCxnSpPr>
            <p:cNvPr id="1834" name="Google Shape;1834;p27"/>
            <p:cNvCxnSpPr/>
            <p:nvPr/>
          </p:nvCxnSpPr>
          <p:spPr>
            <a:xfrm rot="10800000">
              <a:off x="9895195"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1835" name="Google Shape;1835;p27"/>
            <p:cNvCxnSpPr/>
            <p:nvPr/>
          </p:nvCxnSpPr>
          <p:spPr>
            <a:xfrm rot="10800000">
              <a:off x="9219616"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1836" name="Google Shape;1836;p27"/>
            <p:cNvCxnSpPr/>
            <p:nvPr/>
          </p:nvCxnSpPr>
          <p:spPr>
            <a:xfrm flipH="1">
              <a:off x="9276868" y="3507672"/>
              <a:ext cx="382424" cy="517050"/>
            </a:xfrm>
            <a:prstGeom prst="straightConnector1">
              <a:avLst/>
            </a:prstGeom>
            <a:noFill/>
            <a:ln cap="flat" cmpd="sng" w="9525">
              <a:solidFill>
                <a:schemeClr val="dk1"/>
              </a:solidFill>
              <a:prstDash val="solid"/>
              <a:miter lim="800000"/>
              <a:headEnd len="sm" w="sm" type="none"/>
              <a:tailEnd len="sm" w="sm" type="none"/>
            </a:ln>
          </p:spPr>
        </p:cxnSp>
        <p:cxnSp>
          <p:nvCxnSpPr>
            <p:cNvPr id="1837" name="Google Shape;1837;p27"/>
            <p:cNvCxnSpPr/>
            <p:nvPr/>
          </p:nvCxnSpPr>
          <p:spPr>
            <a:xfrm>
              <a:off x="9733069" y="3507672"/>
              <a:ext cx="0" cy="540294"/>
            </a:xfrm>
            <a:prstGeom prst="straightConnector1">
              <a:avLst/>
            </a:prstGeom>
            <a:noFill/>
            <a:ln cap="flat" cmpd="sng" w="9525">
              <a:solidFill>
                <a:schemeClr val="dk1"/>
              </a:solidFill>
              <a:prstDash val="solid"/>
              <a:miter lim="800000"/>
              <a:headEnd len="sm" w="sm" type="none"/>
              <a:tailEnd len="sm" w="sm" type="none"/>
            </a:ln>
          </p:spPr>
        </p:cxnSp>
        <p:cxnSp>
          <p:nvCxnSpPr>
            <p:cNvPr id="1838" name="Google Shape;1838;p27"/>
            <p:cNvCxnSpPr/>
            <p:nvPr/>
          </p:nvCxnSpPr>
          <p:spPr>
            <a:xfrm>
              <a:off x="10137668" y="2754692"/>
              <a:ext cx="488174" cy="839333"/>
            </a:xfrm>
            <a:prstGeom prst="straightConnector1">
              <a:avLst/>
            </a:prstGeom>
            <a:noFill/>
            <a:ln cap="flat" cmpd="sng" w="9525">
              <a:solidFill>
                <a:schemeClr val="dk1"/>
              </a:solidFill>
              <a:prstDash val="solid"/>
              <a:miter lim="800000"/>
              <a:headEnd len="sm" w="sm" type="none"/>
              <a:tailEnd len="sm" w="sm" type="none"/>
            </a:ln>
          </p:spPr>
        </p:cxnSp>
        <p:cxnSp>
          <p:nvCxnSpPr>
            <p:cNvPr id="1839" name="Google Shape;1839;p27"/>
            <p:cNvCxnSpPr/>
            <p:nvPr/>
          </p:nvCxnSpPr>
          <p:spPr>
            <a:xfrm flipH="1">
              <a:off x="9798719" y="2695013"/>
              <a:ext cx="380432" cy="694807"/>
            </a:xfrm>
            <a:prstGeom prst="straightConnector1">
              <a:avLst/>
            </a:prstGeom>
            <a:noFill/>
            <a:ln cap="flat" cmpd="sng" w="12700">
              <a:solidFill>
                <a:schemeClr val="dk1"/>
              </a:solidFill>
              <a:prstDash val="solid"/>
              <a:miter lim="800000"/>
              <a:headEnd len="sm" w="sm" type="none"/>
              <a:tailEnd len="sm" w="sm" type="none"/>
            </a:ln>
          </p:spPr>
        </p:cxnSp>
        <p:grpSp>
          <p:nvGrpSpPr>
            <p:cNvPr id="1840" name="Google Shape;1840;p27"/>
            <p:cNvGrpSpPr/>
            <p:nvPr/>
          </p:nvGrpSpPr>
          <p:grpSpPr>
            <a:xfrm>
              <a:off x="7562238" y="2127325"/>
              <a:ext cx="3578867" cy="3640284"/>
              <a:chOff x="7562238" y="2127325"/>
              <a:chExt cx="3578867" cy="3640284"/>
            </a:xfrm>
          </p:grpSpPr>
          <p:grpSp>
            <p:nvGrpSpPr>
              <p:cNvPr id="1841" name="Google Shape;1841;p27"/>
              <p:cNvGrpSpPr/>
              <p:nvPr/>
            </p:nvGrpSpPr>
            <p:grpSpPr>
              <a:xfrm>
                <a:off x="7857253" y="2127325"/>
                <a:ext cx="3283852" cy="3640284"/>
                <a:chOff x="7881336" y="2104198"/>
                <a:chExt cx="3283852" cy="3640284"/>
              </a:xfrm>
            </p:grpSpPr>
            <p:cxnSp>
              <p:nvCxnSpPr>
                <p:cNvPr id="1842" name="Google Shape;1842;p27"/>
                <p:cNvCxnSpPr/>
                <p:nvPr/>
              </p:nvCxnSpPr>
              <p:spPr>
                <a:xfrm flipH="1" rot="5400000">
                  <a:off x="9813692" y="5228612"/>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1843" name="Google Shape;1843;p27"/>
                <p:cNvCxnSpPr/>
                <p:nvPr/>
              </p:nvCxnSpPr>
              <p:spPr>
                <a:xfrm rot="10800000">
                  <a:off x="10234009" y="5382159"/>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1844" name="Google Shape;1844;p27"/>
                <p:cNvCxnSpPr/>
                <p:nvPr/>
              </p:nvCxnSpPr>
              <p:spPr>
                <a:xfrm>
                  <a:off x="9457042" y="4815390"/>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1845" name="Google Shape;1845;p27"/>
                <p:cNvCxnSpPr/>
                <p:nvPr/>
              </p:nvCxnSpPr>
              <p:spPr>
                <a:xfrm flipH="1" rot="10800000">
                  <a:off x="8874149" y="4815390"/>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1846" name="Google Shape;1846;p27"/>
                <p:cNvCxnSpPr/>
                <p:nvPr/>
              </p:nvCxnSpPr>
              <p:spPr>
                <a:xfrm>
                  <a:off x="8845827" y="5085749"/>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1847" name="Google Shape;1847;p27"/>
                <p:cNvCxnSpPr/>
                <p:nvPr/>
              </p:nvCxnSpPr>
              <p:spPr>
                <a:xfrm>
                  <a:off x="8234290" y="5094207"/>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1848" name="Google Shape;1848;p27"/>
                <p:cNvCxnSpPr/>
                <p:nvPr/>
              </p:nvCxnSpPr>
              <p:spPr>
                <a:xfrm flipH="1" rot="10800000">
                  <a:off x="7972450" y="5267343"/>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1849" name="Google Shape;1849;p27"/>
                <p:cNvCxnSpPr/>
                <p:nvPr/>
              </p:nvCxnSpPr>
              <p:spPr>
                <a:xfrm flipH="1">
                  <a:off x="8397900" y="5259125"/>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1850" name="Google Shape;1850;p27"/>
                <p:cNvCxnSpPr/>
                <p:nvPr/>
              </p:nvCxnSpPr>
              <p:spPr>
                <a:xfrm rot="10800000">
                  <a:off x="8512814" y="5284804"/>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1851" name="Google Shape;1851;p27"/>
                <p:cNvCxnSpPr/>
                <p:nvPr/>
              </p:nvCxnSpPr>
              <p:spPr>
                <a:xfrm>
                  <a:off x="8512814" y="5234921"/>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1852" name="Google Shape;1852;p27"/>
                <p:cNvCxnSpPr/>
                <p:nvPr/>
              </p:nvCxnSpPr>
              <p:spPr>
                <a:xfrm>
                  <a:off x="8271861" y="3806843"/>
                  <a:ext cx="0" cy="131762"/>
                </a:xfrm>
                <a:prstGeom prst="straightConnector1">
                  <a:avLst/>
                </a:prstGeom>
                <a:noFill/>
                <a:ln cap="flat" cmpd="sng" w="9525">
                  <a:solidFill>
                    <a:schemeClr val="dk1"/>
                  </a:solidFill>
                  <a:prstDash val="solid"/>
                  <a:round/>
                  <a:headEnd len="med" w="med" type="none"/>
                  <a:tailEnd len="med" w="med" type="none"/>
                </a:ln>
              </p:spPr>
            </p:cxnSp>
            <p:cxnSp>
              <p:nvCxnSpPr>
                <p:cNvPr id="1853" name="Google Shape;1853;p27"/>
                <p:cNvCxnSpPr/>
                <p:nvPr/>
              </p:nvCxnSpPr>
              <p:spPr>
                <a:xfrm flipH="1" rot="10800000">
                  <a:off x="7881336" y="4017980"/>
                  <a:ext cx="168275" cy="3175"/>
                </a:xfrm>
                <a:prstGeom prst="straightConnector1">
                  <a:avLst/>
                </a:prstGeom>
                <a:noFill/>
                <a:ln cap="flat" cmpd="sng" w="9525">
                  <a:solidFill>
                    <a:schemeClr val="dk1"/>
                  </a:solidFill>
                  <a:prstDash val="solid"/>
                  <a:round/>
                  <a:headEnd len="med" w="med" type="none"/>
                  <a:tailEnd len="med" w="med" type="none"/>
                </a:ln>
              </p:spPr>
            </p:cxnSp>
            <p:cxnSp>
              <p:nvCxnSpPr>
                <p:cNvPr id="1854" name="Google Shape;1854;p27"/>
                <p:cNvCxnSpPr/>
                <p:nvPr/>
              </p:nvCxnSpPr>
              <p:spPr>
                <a:xfrm flipH="1" rot="5400000">
                  <a:off x="9909628" y="5560344"/>
                  <a:ext cx="366793" cy="1482"/>
                </a:xfrm>
                <a:prstGeom prst="straightConnector1">
                  <a:avLst/>
                </a:prstGeom>
                <a:noFill/>
                <a:ln cap="flat" cmpd="sng" w="12700">
                  <a:solidFill>
                    <a:schemeClr val="dk1"/>
                  </a:solidFill>
                  <a:prstDash val="solid"/>
                  <a:round/>
                  <a:headEnd len="med" w="med" type="none"/>
                  <a:tailEnd len="med" w="med" type="none"/>
                </a:ln>
              </p:spPr>
            </p:cxnSp>
            <p:cxnSp>
              <p:nvCxnSpPr>
                <p:cNvPr id="1855" name="Google Shape;1855;p27"/>
                <p:cNvCxnSpPr/>
                <p:nvPr/>
              </p:nvCxnSpPr>
              <p:spPr>
                <a:xfrm flipH="1" rot="10800000">
                  <a:off x="8483508" y="5013435"/>
                  <a:ext cx="404236" cy="207771"/>
                </a:xfrm>
                <a:prstGeom prst="straightConnector1">
                  <a:avLst/>
                </a:prstGeom>
                <a:noFill/>
                <a:ln cap="flat" cmpd="sng" w="9525">
                  <a:solidFill>
                    <a:schemeClr val="dk1"/>
                  </a:solidFill>
                  <a:prstDash val="solid"/>
                  <a:round/>
                  <a:headEnd len="med" w="med" type="none"/>
                  <a:tailEnd len="med" w="med" type="none"/>
                </a:ln>
              </p:spPr>
            </p:cxnSp>
            <p:cxnSp>
              <p:nvCxnSpPr>
                <p:cNvPr id="1856" name="Google Shape;1856;p27"/>
                <p:cNvCxnSpPr/>
                <p:nvPr/>
              </p:nvCxnSpPr>
              <p:spPr>
                <a:xfrm flipH="1">
                  <a:off x="10124718" y="2146305"/>
                  <a:ext cx="761467" cy="577355"/>
                </a:xfrm>
                <a:prstGeom prst="straightConnector1">
                  <a:avLst/>
                </a:prstGeom>
                <a:noFill/>
                <a:ln cap="flat" cmpd="sng" w="12700">
                  <a:solidFill>
                    <a:schemeClr val="dk1"/>
                  </a:solidFill>
                  <a:prstDash val="solid"/>
                  <a:miter lim="800000"/>
                  <a:headEnd len="sm" w="sm" type="none"/>
                  <a:tailEnd len="sm" w="sm" type="none"/>
                </a:ln>
              </p:spPr>
            </p:cxnSp>
            <p:cxnSp>
              <p:nvCxnSpPr>
                <p:cNvPr id="1857" name="Google Shape;1857;p27"/>
                <p:cNvCxnSpPr/>
                <p:nvPr/>
              </p:nvCxnSpPr>
              <p:spPr>
                <a:xfrm flipH="1">
                  <a:off x="10124718" y="2245186"/>
                  <a:ext cx="3970" cy="518461"/>
                </a:xfrm>
                <a:prstGeom prst="straightConnector1">
                  <a:avLst/>
                </a:prstGeom>
                <a:noFill/>
                <a:ln cap="flat" cmpd="sng" w="12700">
                  <a:solidFill>
                    <a:schemeClr val="dk1"/>
                  </a:solidFill>
                  <a:prstDash val="solid"/>
                  <a:miter lim="800000"/>
                  <a:headEnd len="sm" w="sm" type="none"/>
                  <a:tailEnd len="sm" w="sm" type="none"/>
                </a:ln>
              </p:spPr>
            </p:cxnSp>
            <p:cxnSp>
              <p:nvCxnSpPr>
                <p:cNvPr id="1858" name="Google Shape;1858;p27"/>
                <p:cNvCxnSpPr/>
                <p:nvPr/>
              </p:nvCxnSpPr>
              <p:spPr>
                <a:xfrm flipH="1">
                  <a:off x="10696218" y="2177379"/>
                  <a:ext cx="149360" cy="518461"/>
                </a:xfrm>
                <a:prstGeom prst="straightConnector1">
                  <a:avLst/>
                </a:prstGeom>
                <a:noFill/>
                <a:ln cap="flat" cmpd="sng" w="12700">
                  <a:solidFill>
                    <a:schemeClr val="dk1"/>
                  </a:solidFill>
                  <a:prstDash val="solid"/>
                  <a:miter lim="800000"/>
                  <a:headEnd len="sm" w="sm" type="none"/>
                  <a:tailEnd len="sm" w="sm" type="none"/>
                </a:ln>
              </p:spPr>
            </p:cxnSp>
            <p:cxnSp>
              <p:nvCxnSpPr>
                <p:cNvPr id="1859" name="Google Shape;1859;p27"/>
                <p:cNvCxnSpPr/>
                <p:nvPr/>
              </p:nvCxnSpPr>
              <p:spPr>
                <a:xfrm flipH="1">
                  <a:off x="10166249" y="2695840"/>
                  <a:ext cx="574283" cy="27820"/>
                </a:xfrm>
                <a:prstGeom prst="straightConnector1">
                  <a:avLst/>
                </a:prstGeom>
                <a:noFill/>
                <a:ln cap="flat" cmpd="sng" w="12700">
                  <a:solidFill>
                    <a:schemeClr val="dk1"/>
                  </a:solidFill>
                  <a:prstDash val="solid"/>
                  <a:miter lim="800000"/>
                  <a:headEnd len="sm" w="sm" type="none"/>
                  <a:tailEnd len="sm" w="sm" type="none"/>
                </a:ln>
              </p:spPr>
            </p:cxnSp>
            <p:cxnSp>
              <p:nvCxnSpPr>
                <p:cNvPr id="1860" name="Google Shape;1860;p27"/>
                <p:cNvCxnSpPr/>
                <p:nvPr/>
              </p:nvCxnSpPr>
              <p:spPr>
                <a:xfrm flipH="1">
                  <a:off x="10093625" y="2146305"/>
                  <a:ext cx="788589" cy="98881"/>
                </a:xfrm>
                <a:prstGeom prst="straightConnector1">
                  <a:avLst/>
                </a:prstGeom>
                <a:noFill/>
                <a:ln cap="flat" cmpd="sng" w="12700">
                  <a:solidFill>
                    <a:schemeClr val="dk1"/>
                  </a:solidFill>
                  <a:prstDash val="solid"/>
                  <a:miter lim="800000"/>
                  <a:headEnd len="sm" w="sm" type="none"/>
                  <a:tailEnd len="sm" w="sm" type="none"/>
                </a:ln>
              </p:spPr>
            </p:cxnSp>
            <p:cxnSp>
              <p:nvCxnSpPr>
                <p:cNvPr id="1861" name="Google Shape;1861;p27"/>
                <p:cNvCxnSpPr/>
                <p:nvPr/>
              </p:nvCxnSpPr>
              <p:spPr>
                <a:xfrm flipH="1">
                  <a:off x="10886186" y="2104198"/>
                  <a:ext cx="279002" cy="42107"/>
                </a:xfrm>
                <a:prstGeom prst="straightConnector1">
                  <a:avLst/>
                </a:prstGeom>
                <a:noFill/>
                <a:ln cap="flat" cmpd="sng" w="12700">
                  <a:solidFill>
                    <a:schemeClr val="dk1"/>
                  </a:solidFill>
                  <a:prstDash val="solid"/>
                  <a:miter lim="800000"/>
                  <a:headEnd len="sm" w="sm" type="none"/>
                  <a:tailEnd len="sm" w="sm" type="none"/>
                </a:ln>
              </p:spPr>
            </p:cxnSp>
            <p:cxnSp>
              <p:nvCxnSpPr>
                <p:cNvPr id="1862" name="Google Shape;1862;p27"/>
                <p:cNvCxnSpPr/>
                <p:nvPr/>
              </p:nvCxnSpPr>
              <p:spPr>
                <a:xfrm rot="10800000">
                  <a:off x="10706077" y="2695840"/>
                  <a:ext cx="353541" cy="67807"/>
                </a:xfrm>
                <a:prstGeom prst="straightConnector1">
                  <a:avLst/>
                </a:prstGeom>
                <a:noFill/>
                <a:ln cap="flat" cmpd="sng" w="12700">
                  <a:solidFill>
                    <a:schemeClr val="dk1"/>
                  </a:solidFill>
                  <a:prstDash val="solid"/>
                  <a:miter lim="800000"/>
                  <a:headEnd len="sm" w="sm" type="none"/>
                  <a:tailEnd len="sm" w="sm" type="none"/>
                </a:ln>
              </p:spPr>
            </p:cxnSp>
            <p:cxnSp>
              <p:nvCxnSpPr>
                <p:cNvPr id="1863" name="Google Shape;1863;p27"/>
                <p:cNvCxnSpPr/>
                <p:nvPr/>
              </p:nvCxnSpPr>
              <p:spPr>
                <a:xfrm flipH="1">
                  <a:off x="8793306" y="2245186"/>
                  <a:ext cx="1300319" cy="606622"/>
                </a:xfrm>
                <a:prstGeom prst="straightConnector1">
                  <a:avLst/>
                </a:prstGeom>
                <a:noFill/>
                <a:ln cap="flat" cmpd="sng" w="12700">
                  <a:solidFill>
                    <a:schemeClr val="dk1"/>
                  </a:solidFill>
                  <a:prstDash val="solid"/>
                  <a:miter lim="800000"/>
                  <a:headEnd len="sm" w="sm" type="none"/>
                  <a:tailEnd len="sm" w="sm" type="none"/>
                </a:ln>
              </p:spPr>
            </p:cxnSp>
            <p:cxnSp>
              <p:nvCxnSpPr>
                <p:cNvPr id="1864" name="Google Shape;1864;p27"/>
                <p:cNvCxnSpPr/>
                <p:nvPr/>
              </p:nvCxnSpPr>
              <p:spPr>
                <a:xfrm flipH="1" rot="10800000">
                  <a:off x="9402788" y="4090252"/>
                  <a:ext cx="429324" cy="705603"/>
                </a:xfrm>
                <a:prstGeom prst="straightConnector1">
                  <a:avLst/>
                </a:prstGeom>
                <a:noFill/>
                <a:ln cap="flat" cmpd="sng" w="9525">
                  <a:solidFill>
                    <a:schemeClr val="dk1"/>
                  </a:solidFill>
                  <a:prstDash val="solid"/>
                  <a:round/>
                  <a:headEnd len="med" w="med" type="none"/>
                  <a:tailEnd len="med" w="med" type="none"/>
                </a:ln>
              </p:spPr>
            </p:cxnSp>
            <p:cxnSp>
              <p:nvCxnSpPr>
                <p:cNvPr id="1865" name="Google Shape;1865;p27"/>
                <p:cNvCxnSpPr/>
                <p:nvPr/>
              </p:nvCxnSpPr>
              <p:spPr>
                <a:xfrm flipH="1" rot="10800000">
                  <a:off x="8268637" y="4024329"/>
                  <a:ext cx="969051" cy="3175"/>
                </a:xfrm>
                <a:prstGeom prst="straightConnector1">
                  <a:avLst/>
                </a:prstGeom>
                <a:noFill/>
                <a:ln cap="flat" cmpd="sng" w="9525">
                  <a:solidFill>
                    <a:schemeClr val="dk1"/>
                  </a:solidFill>
                  <a:prstDash val="solid"/>
                  <a:round/>
                  <a:headEnd len="med" w="med" type="none"/>
                  <a:tailEnd len="med" w="med" type="none"/>
                </a:ln>
              </p:spPr>
            </p:cxnSp>
          </p:grpSp>
          <p:pic>
            <p:nvPicPr>
              <p:cNvPr descr="antenna_radiation_stylized" id="1866" name="Google Shape;1866;p27"/>
              <p:cNvPicPr preferRelativeResize="0"/>
              <p:nvPr/>
            </p:nvPicPr>
            <p:blipFill rotWithShape="1">
              <a:blip r:embed="rId3">
                <a:alphaModFix/>
              </a:blip>
              <a:srcRect b="0" l="0" r="0" t="0"/>
              <a:stretch/>
            </p:blipFill>
            <p:spPr>
              <a:xfrm>
                <a:off x="7562238" y="3813930"/>
                <a:ext cx="506412" cy="106009"/>
              </a:xfrm>
              <a:prstGeom prst="rect">
                <a:avLst/>
              </a:prstGeom>
              <a:noFill/>
              <a:ln>
                <a:noFill/>
              </a:ln>
            </p:spPr>
          </p:pic>
          <p:pic>
            <p:nvPicPr>
              <p:cNvPr descr="antenna_radiation_stylized" id="1867" name="Google Shape;1867;p27"/>
              <p:cNvPicPr preferRelativeResize="0"/>
              <p:nvPr/>
            </p:nvPicPr>
            <p:blipFill rotWithShape="1">
              <a:blip r:embed="rId4">
                <a:alphaModFix/>
              </a:blip>
              <a:srcRect b="0" l="0" r="0" t="0"/>
              <a:stretch/>
            </p:blipFill>
            <p:spPr>
              <a:xfrm>
                <a:off x="9242073" y="5480938"/>
                <a:ext cx="452014" cy="95159"/>
              </a:xfrm>
              <a:prstGeom prst="rect">
                <a:avLst/>
              </a:prstGeom>
              <a:noFill/>
              <a:ln>
                <a:noFill/>
              </a:ln>
            </p:spPr>
          </p:pic>
          <p:pic>
            <p:nvPicPr>
              <p:cNvPr descr="cell_tower_radiation copy" id="1868" name="Google Shape;1868;p27"/>
              <p:cNvPicPr preferRelativeResize="0"/>
              <p:nvPr/>
            </p:nvPicPr>
            <p:blipFill rotWithShape="1">
              <a:blip r:embed="rId5">
                <a:alphaModFix/>
              </a:blip>
              <a:srcRect b="0" l="0" r="0" t="0"/>
              <a:stretch/>
            </p:blipFill>
            <p:spPr>
              <a:xfrm>
                <a:off x="7980866" y="2158167"/>
                <a:ext cx="457200" cy="332766"/>
              </a:xfrm>
              <a:prstGeom prst="rect">
                <a:avLst/>
              </a:prstGeom>
              <a:noFill/>
              <a:ln>
                <a:noFill/>
              </a:ln>
            </p:spPr>
          </p:pic>
          <p:sp>
            <p:nvSpPr>
              <p:cNvPr id="1869" name="Google Shape;1869;p27"/>
              <p:cNvSpPr/>
              <p:nvPr/>
            </p:nvSpPr>
            <p:spPr>
              <a:xfrm>
                <a:off x="8174541" y="2292995"/>
                <a:ext cx="52388" cy="49485"/>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grpSp>
        <p:nvGrpSpPr>
          <p:cNvPr id="1870" name="Google Shape;1870;p27"/>
          <p:cNvGrpSpPr/>
          <p:nvPr/>
        </p:nvGrpSpPr>
        <p:grpSpPr>
          <a:xfrm>
            <a:off x="5710412" y="1580972"/>
            <a:ext cx="2655296" cy="2800300"/>
            <a:chOff x="7619038" y="2102861"/>
            <a:chExt cx="3540394" cy="3733733"/>
          </a:xfrm>
        </p:grpSpPr>
        <p:cxnSp>
          <p:nvCxnSpPr>
            <p:cNvPr id="1871" name="Google Shape;1871;p27"/>
            <p:cNvCxnSpPr/>
            <p:nvPr/>
          </p:nvCxnSpPr>
          <p:spPr>
            <a:xfrm>
              <a:off x="8213016" y="2695257"/>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1872" name="Google Shape;1872;p27"/>
            <p:cNvGrpSpPr/>
            <p:nvPr/>
          </p:nvGrpSpPr>
          <p:grpSpPr>
            <a:xfrm>
              <a:off x="8055854" y="2304274"/>
              <a:ext cx="298450" cy="464008"/>
              <a:chOff x="3130" y="3288"/>
              <a:chExt cx="410" cy="742"/>
            </a:xfrm>
          </p:grpSpPr>
          <p:cxnSp>
            <p:nvCxnSpPr>
              <p:cNvPr id="1873" name="Google Shape;1873;p27"/>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1874" name="Google Shape;1874;p27"/>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1875" name="Google Shape;1875;p27"/>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876" name="Google Shape;1876;p27"/>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877" name="Google Shape;1877;p27"/>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1878" name="Google Shape;1878;p27"/>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1879" name="Google Shape;1879;p27"/>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1880" name="Google Shape;1880;p27"/>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1881" name="Google Shape;1881;p27"/>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1882" name="Google Shape;1882;p27"/>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1883" name="Google Shape;1883;p27"/>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1884" name="Google Shape;1884;p27"/>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1885" name="Google Shape;1885;p27"/>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1886" name="Google Shape;1886;p27"/>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1887" name="Google Shape;1887;p27"/>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pic>
          <p:nvPicPr>
            <p:cNvPr descr="access_point_stylized_small" id="1888" name="Google Shape;1888;p27"/>
            <p:cNvPicPr preferRelativeResize="0"/>
            <p:nvPr/>
          </p:nvPicPr>
          <p:blipFill rotWithShape="1">
            <a:blip r:embed="rId6">
              <a:alphaModFix/>
            </a:blip>
            <a:srcRect b="0" l="0" r="0" t="0"/>
            <a:stretch/>
          </p:blipFill>
          <p:spPr>
            <a:xfrm>
              <a:off x="7619038" y="3856797"/>
              <a:ext cx="370169" cy="306751"/>
            </a:xfrm>
            <a:prstGeom prst="rect">
              <a:avLst/>
            </a:prstGeom>
            <a:noFill/>
            <a:ln>
              <a:noFill/>
            </a:ln>
          </p:spPr>
        </p:pic>
        <p:pic>
          <p:nvPicPr>
            <p:cNvPr descr="access_point_stylized_small" id="1889" name="Google Shape;1889;p27"/>
            <p:cNvPicPr preferRelativeResize="0"/>
            <p:nvPr/>
          </p:nvPicPr>
          <p:blipFill rotWithShape="1">
            <a:blip r:embed="rId6">
              <a:alphaModFix/>
            </a:blip>
            <a:srcRect b="0" l="0" r="0" t="0"/>
            <a:stretch/>
          </p:blipFill>
          <p:spPr>
            <a:xfrm>
              <a:off x="9295766" y="5519130"/>
              <a:ext cx="380935" cy="317464"/>
            </a:xfrm>
            <a:prstGeom prst="rect">
              <a:avLst/>
            </a:prstGeom>
            <a:noFill/>
            <a:ln>
              <a:noFill/>
            </a:ln>
          </p:spPr>
        </p:pic>
        <p:grpSp>
          <p:nvGrpSpPr>
            <p:cNvPr id="1890" name="Google Shape;1890;p27"/>
            <p:cNvGrpSpPr/>
            <p:nvPr/>
          </p:nvGrpSpPr>
          <p:grpSpPr>
            <a:xfrm>
              <a:off x="9788714" y="4984881"/>
              <a:ext cx="393760" cy="218578"/>
              <a:chOff x="7493876" y="2774731"/>
              <a:chExt cx="1481958" cy="894622"/>
            </a:xfrm>
          </p:grpSpPr>
          <p:sp>
            <p:nvSpPr>
              <p:cNvPr id="1891" name="Google Shape;1891;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892" name="Google Shape;1892;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893" name="Google Shape;1893;p27"/>
              <p:cNvGrpSpPr/>
              <p:nvPr/>
            </p:nvGrpSpPr>
            <p:grpSpPr>
              <a:xfrm>
                <a:off x="7713663" y="2848339"/>
                <a:ext cx="1042107" cy="425543"/>
                <a:chOff x="7786941" y="2884917"/>
                <a:chExt cx="897649" cy="353919"/>
              </a:xfrm>
            </p:grpSpPr>
            <p:sp>
              <p:nvSpPr>
                <p:cNvPr id="1894" name="Google Shape;1894;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95" name="Google Shape;1895;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96" name="Google Shape;1896;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97" name="Google Shape;1897;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898" name="Google Shape;1898;p27"/>
            <p:cNvGrpSpPr/>
            <p:nvPr/>
          </p:nvGrpSpPr>
          <p:grpSpPr>
            <a:xfrm>
              <a:off x="9854521" y="5333935"/>
              <a:ext cx="309740" cy="190838"/>
              <a:chOff x="3668110" y="2448910"/>
              <a:chExt cx="3794234" cy="2165130"/>
            </a:xfrm>
          </p:grpSpPr>
          <p:sp>
            <p:nvSpPr>
              <p:cNvPr id="1899" name="Google Shape;1899;p27"/>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00" name="Google Shape;1900;p27"/>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1901" name="Google Shape;1901;p27"/>
              <p:cNvGrpSpPr/>
              <p:nvPr/>
            </p:nvGrpSpPr>
            <p:grpSpPr>
              <a:xfrm>
                <a:off x="3941376" y="2603243"/>
                <a:ext cx="3202061" cy="1066110"/>
                <a:chOff x="7939341" y="3037317"/>
                <a:chExt cx="897649" cy="353919"/>
              </a:xfrm>
            </p:grpSpPr>
            <p:sp>
              <p:nvSpPr>
                <p:cNvPr id="1902" name="Google Shape;1902;p27"/>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03" name="Google Shape;1903;p27"/>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04" name="Google Shape;1904;p27"/>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05" name="Google Shape;1905;p27"/>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06" name="Google Shape;1906;p27"/>
            <p:cNvGrpSpPr/>
            <p:nvPr/>
          </p:nvGrpSpPr>
          <p:grpSpPr>
            <a:xfrm>
              <a:off x="8681775" y="4962318"/>
              <a:ext cx="393760" cy="218578"/>
              <a:chOff x="7493876" y="2774731"/>
              <a:chExt cx="1481958" cy="894622"/>
            </a:xfrm>
          </p:grpSpPr>
          <p:sp>
            <p:nvSpPr>
              <p:cNvPr id="1907" name="Google Shape;1907;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08" name="Google Shape;1908;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09" name="Google Shape;1909;p27"/>
              <p:cNvGrpSpPr/>
              <p:nvPr/>
            </p:nvGrpSpPr>
            <p:grpSpPr>
              <a:xfrm>
                <a:off x="7713663" y="2848339"/>
                <a:ext cx="1042107" cy="425543"/>
                <a:chOff x="7786941" y="2884917"/>
                <a:chExt cx="897649" cy="353919"/>
              </a:xfrm>
            </p:grpSpPr>
            <p:sp>
              <p:nvSpPr>
                <p:cNvPr id="1910" name="Google Shape;1910;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11" name="Google Shape;1911;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12" name="Google Shape;1912;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13" name="Google Shape;1913;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14" name="Google Shape;1914;p27"/>
            <p:cNvGrpSpPr/>
            <p:nvPr/>
          </p:nvGrpSpPr>
          <p:grpSpPr>
            <a:xfrm>
              <a:off x="8316676" y="5189331"/>
              <a:ext cx="309740" cy="190838"/>
              <a:chOff x="3668110" y="2448910"/>
              <a:chExt cx="3794234" cy="2165130"/>
            </a:xfrm>
          </p:grpSpPr>
          <p:sp>
            <p:nvSpPr>
              <p:cNvPr id="1915" name="Google Shape;1915;p27"/>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16" name="Google Shape;1916;p27"/>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1917" name="Google Shape;1917;p27"/>
              <p:cNvGrpSpPr/>
              <p:nvPr/>
            </p:nvGrpSpPr>
            <p:grpSpPr>
              <a:xfrm>
                <a:off x="3941376" y="2603243"/>
                <a:ext cx="3202061" cy="1066110"/>
                <a:chOff x="7939341" y="3037317"/>
                <a:chExt cx="897649" cy="353919"/>
              </a:xfrm>
            </p:grpSpPr>
            <p:sp>
              <p:nvSpPr>
                <p:cNvPr id="1918" name="Google Shape;1918;p27"/>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19" name="Google Shape;1919;p27"/>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20" name="Google Shape;1920;p27"/>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21" name="Google Shape;1921;p27"/>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22" name="Google Shape;1922;p27"/>
            <p:cNvGrpSpPr/>
            <p:nvPr/>
          </p:nvGrpSpPr>
          <p:grpSpPr>
            <a:xfrm>
              <a:off x="8444983" y="2807207"/>
              <a:ext cx="353678" cy="168275"/>
              <a:chOff x="7493876" y="2774731"/>
              <a:chExt cx="1481958" cy="894622"/>
            </a:xfrm>
          </p:grpSpPr>
          <p:sp>
            <p:nvSpPr>
              <p:cNvPr id="1923" name="Google Shape;1923;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24" name="Google Shape;1924;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25" name="Google Shape;1925;p27"/>
              <p:cNvGrpSpPr/>
              <p:nvPr/>
            </p:nvGrpSpPr>
            <p:grpSpPr>
              <a:xfrm>
                <a:off x="7713663" y="2848339"/>
                <a:ext cx="1042107" cy="425543"/>
                <a:chOff x="7786941" y="2884917"/>
                <a:chExt cx="897649" cy="353919"/>
              </a:xfrm>
            </p:grpSpPr>
            <p:sp>
              <p:nvSpPr>
                <p:cNvPr id="1926" name="Google Shape;1926;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27" name="Google Shape;1927;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28" name="Google Shape;1928;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29" name="Google Shape;1929;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30" name="Google Shape;1930;p27"/>
            <p:cNvGrpSpPr/>
            <p:nvPr/>
          </p:nvGrpSpPr>
          <p:grpSpPr>
            <a:xfrm>
              <a:off x="8055226" y="3960892"/>
              <a:ext cx="354986" cy="175668"/>
              <a:chOff x="7493876" y="2774731"/>
              <a:chExt cx="1481958" cy="894622"/>
            </a:xfrm>
          </p:grpSpPr>
          <p:sp>
            <p:nvSpPr>
              <p:cNvPr id="1931" name="Google Shape;1931;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32" name="Google Shape;1932;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33" name="Google Shape;1933;p27"/>
              <p:cNvGrpSpPr/>
              <p:nvPr/>
            </p:nvGrpSpPr>
            <p:grpSpPr>
              <a:xfrm>
                <a:off x="7713663" y="2848339"/>
                <a:ext cx="1042107" cy="425543"/>
                <a:chOff x="7786941" y="2884917"/>
                <a:chExt cx="897649" cy="353919"/>
              </a:xfrm>
            </p:grpSpPr>
            <p:sp>
              <p:nvSpPr>
                <p:cNvPr id="1934" name="Google Shape;1934;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35" name="Google Shape;1935;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36" name="Google Shape;1936;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37" name="Google Shape;1937;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38" name="Google Shape;1938;p27"/>
            <p:cNvGrpSpPr/>
            <p:nvPr/>
          </p:nvGrpSpPr>
          <p:grpSpPr>
            <a:xfrm>
              <a:off x="10889241" y="3596263"/>
              <a:ext cx="170989" cy="97052"/>
              <a:chOff x="7493876" y="2774731"/>
              <a:chExt cx="1481958" cy="894622"/>
            </a:xfrm>
          </p:grpSpPr>
          <p:sp>
            <p:nvSpPr>
              <p:cNvPr id="1939" name="Google Shape;1939;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40" name="Google Shape;1940;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41" name="Google Shape;1941;p27"/>
              <p:cNvGrpSpPr/>
              <p:nvPr/>
            </p:nvGrpSpPr>
            <p:grpSpPr>
              <a:xfrm>
                <a:off x="7713663" y="2848339"/>
                <a:ext cx="1042107" cy="425543"/>
                <a:chOff x="7786941" y="2884917"/>
                <a:chExt cx="897649" cy="353919"/>
              </a:xfrm>
            </p:grpSpPr>
            <p:sp>
              <p:nvSpPr>
                <p:cNvPr id="1942" name="Google Shape;1942;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43" name="Google Shape;1943;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44" name="Google Shape;1944;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45" name="Google Shape;1945;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46" name="Google Shape;1946;p27"/>
            <p:cNvGrpSpPr/>
            <p:nvPr/>
          </p:nvGrpSpPr>
          <p:grpSpPr>
            <a:xfrm>
              <a:off x="10415765" y="3491036"/>
              <a:ext cx="353678" cy="198344"/>
              <a:chOff x="7493876" y="2774731"/>
              <a:chExt cx="1481958" cy="894622"/>
            </a:xfrm>
          </p:grpSpPr>
          <p:sp>
            <p:nvSpPr>
              <p:cNvPr id="1947" name="Google Shape;1947;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48" name="Google Shape;1948;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49" name="Google Shape;1949;p27"/>
              <p:cNvGrpSpPr/>
              <p:nvPr/>
            </p:nvGrpSpPr>
            <p:grpSpPr>
              <a:xfrm>
                <a:off x="7713663" y="2848339"/>
                <a:ext cx="1042107" cy="425543"/>
                <a:chOff x="7786941" y="2884917"/>
                <a:chExt cx="897649" cy="353919"/>
              </a:xfrm>
            </p:grpSpPr>
            <p:sp>
              <p:nvSpPr>
                <p:cNvPr id="1950" name="Google Shape;1950;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51" name="Google Shape;1951;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52" name="Google Shape;1952;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53" name="Google Shape;1953;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54" name="Google Shape;1954;p27"/>
            <p:cNvGrpSpPr/>
            <p:nvPr/>
          </p:nvGrpSpPr>
          <p:grpSpPr>
            <a:xfrm>
              <a:off x="9953880" y="2197190"/>
              <a:ext cx="353678" cy="198344"/>
              <a:chOff x="7493876" y="2774731"/>
              <a:chExt cx="1481958" cy="894622"/>
            </a:xfrm>
          </p:grpSpPr>
          <p:sp>
            <p:nvSpPr>
              <p:cNvPr id="1955" name="Google Shape;1955;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56" name="Google Shape;1956;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57" name="Google Shape;1957;p27"/>
              <p:cNvGrpSpPr/>
              <p:nvPr/>
            </p:nvGrpSpPr>
            <p:grpSpPr>
              <a:xfrm>
                <a:off x="7713663" y="2848339"/>
                <a:ext cx="1042107" cy="425543"/>
                <a:chOff x="7786941" y="2884917"/>
                <a:chExt cx="897649" cy="353919"/>
              </a:xfrm>
            </p:grpSpPr>
            <p:sp>
              <p:nvSpPr>
                <p:cNvPr id="1958" name="Google Shape;1958;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59" name="Google Shape;1959;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60" name="Google Shape;1960;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61" name="Google Shape;1961;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62" name="Google Shape;1962;p27"/>
            <p:cNvGrpSpPr/>
            <p:nvPr/>
          </p:nvGrpSpPr>
          <p:grpSpPr>
            <a:xfrm>
              <a:off x="10532370" y="2608265"/>
              <a:ext cx="353678" cy="198344"/>
              <a:chOff x="7493876" y="2774731"/>
              <a:chExt cx="1481958" cy="894622"/>
            </a:xfrm>
          </p:grpSpPr>
          <p:sp>
            <p:nvSpPr>
              <p:cNvPr id="1963" name="Google Shape;1963;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64" name="Google Shape;1964;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65" name="Google Shape;1965;p27"/>
              <p:cNvGrpSpPr/>
              <p:nvPr/>
            </p:nvGrpSpPr>
            <p:grpSpPr>
              <a:xfrm>
                <a:off x="7713663" y="2848339"/>
                <a:ext cx="1042107" cy="425543"/>
                <a:chOff x="7786941" y="2884917"/>
                <a:chExt cx="897649" cy="353919"/>
              </a:xfrm>
            </p:grpSpPr>
            <p:sp>
              <p:nvSpPr>
                <p:cNvPr id="1966" name="Google Shape;1966;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67" name="Google Shape;1967;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68" name="Google Shape;1968;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69" name="Google Shape;1969;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70" name="Google Shape;1970;p27"/>
            <p:cNvGrpSpPr/>
            <p:nvPr/>
          </p:nvGrpSpPr>
          <p:grpSpPr>
            <a:xfrm>
              <a:off x="10648981" y="2102861"/>
              <a:ext cx="353678" cy="198344"/>
              <a:chOff x="7493876" y="2774731"/>
              <a:chExt cx="1481958" cy="894622"/>
            </a:xfrm>
          </p:grpSpPr>
          <p:sp>
            <p:nvSpPr>
              <p:cNvPr id="1971" name="Google Shape;1971;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72" name="Google Shape;1972;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73" name="Google Shape;1973;p27"/>
              <p:cNvGrpSpPr/>
              <p:nvPr/>
            </p:nvGrpSpPr>
            <p:grpSpPr>
              <a:xfrm>
                <a:off x="7713663" y="2848339"/>
                <a:ext cx="1042107" cy="425543"/>
                <a:chOff x="7786941" y="2884917"/>
                <a:chExt cx="897649" cy="353919"/>
              </a:xfrm>
            </p:grpSpPr>
            <p:sp>
              <p:nvSpPr>
                <p:cNvPr id="1974" name="Google Shape;1974;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75" name="Google Shape;1975;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76" name="Google Shape;1976;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77" name="Google Shape;1977;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78" name="Google Shape;1978;p27"/>
            <p:cNvGrpSpPr/>
            <p:nvPr/>
          </p:nvGrpSpPr>
          <p:grpSpPr>
            <a:xfrm>
              <a:off x="9103944" y="3951522"/>
              <a:ext cx="367224" cy="240304"/>
              <a:chOff x="7493876" y="2774731"/>
              <a:chExt cx="1481958" cy="894622"/>
            </a:xfrm>
          </p:grpSpPr>
          <p:sp>
            <p:nvSpPr>
              <p:cNvPr id="1979" name="Google Shape;1979;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80" name="Google Shape;1980;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81" name="Google Shape;1981;p27"/>
              <p:cNvGrpSpPr/>
              <p:nvPr/>
            </p:nvGrpSpPr>
            <p:grpSpPr>
              <a:xfrm>
                <a:off x="7713663" y="2848339"/>
                <a:ext cx="1042107" cy="425543"/>
                <a:chOff x="7786941" y="2884917"/>
                <a:chExt cx="897649" cy="353919"/>
              </a:xfrm>
            </p:grpSpPr>
            <p:sp>
              <p:nvSpPr>
                <p:cNvPr id="1982" name="Google Shape;1982;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83" name="Google Shape;1983;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84" name="Google Shape;1984;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85" name="Google Shape;1985;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86" name="Google Shape;1986;p27"/>
            <p:cNvGrpSpPr/>
            <p:nvPr/>
          </p:nvGrpSpPr>
          <p:grpSpPr>
            <a:xfrm>
              <a:off x="9985282" y="2656463"/>
              <a:ext cx="353678" cy="198344"/>
              <a:chOff x="7493876" y="2774731"/>
              <a:chExt cx="1481958" cy="894622"/>
            </a:xfrm>
          </p:grpSpPr>
          <p:sp>
            <p:nvSpPr>
              <p:cNvPr id="1987" name="Google Shape;1987;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88" name="Google Shape;1988;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89" name="Google Shape;1989;p27"/>
              <p:cNvGrpSpPr/>
              <p:nvPr/>
            </p:nvGrpSpPr>
            <p:grpSpPr>
              <a:xfrm>
                <a:off x="7713663" y="2848339"/>
                <a:ext cx="1042107" cy="425543"/>
                <a:chOff x="7786941" y="2884917"/>
                <a:chExt cx="897649" cy="353919"/>
              </a:xfrm>
            </p:grpSpPr>
            <p:sp>
              <p:nvSpPr>
                <p:cNvPr id="1990" name="Google Shape;1990;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91" name="Google Shape;1991;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92" name="Google Shape;1992;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93" name="Google Shape;1993;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1994" name="Google Shape;1994;p27"/>
            <p:cNvGrpSpPr/>
            <p:nvPr/>
          </p:nvGrpSpPr>
          <p:grpSpPr>
            <a:xfrm>
              <a:off x="9502294" y="3388930"/>
              <a:ext cx="367224" cy="240304"/>
              <a:chOff x="7493876" y="2774731"/>
              <a:chExt cx="1481958" cy="894622"/>
            </a:xfrm>
          </p:grpSpPr>
          <p:sp>
            <p:nvSpPr>
              <p:cNvPr id="1995" name="Google Shape;1995;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1996" name="Google Shape;1996;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1997" name="Google Shape;1997;p27"/>
              <p:cNvGrpSpPr/>
              <p:nvPr/>
            </p:nvGrpSpPr>
            <p:grpSpPr>
              <a:xfrm>
                <a:off x="7713663" y="2848339"/>
                <a:ext cx="1042107" cy="425543"/>
                <a:chOff x="7786941" y="2884917"/>
                <a:chExt cx="897649" cy="353919"/>
              </a:xfrm>
            </p:grpSpPr>
            <p:sp>
              <p:nvSpPr>
                <p:cNvPr id="1998" name="Google Shape;1998;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999" name="Google Shape;1999;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00" name="Google Shape;2000;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01" name="Google Shape;2001;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002" name="Google Shape;2002;p27"/>
            <p:cNvGrpSpPr/>
            <p:nvPr/>
          </p:nvGrpSpPr>
          <p:grpSpPr>
            <a:xfrm>
              <a:off x="9606710" y="3994661"/>
              <a:ext cx="367224" cy="240304"/>
              <a:chOff x="7493876" y="2774731"/>
              <a:chExt cx="1481958" cy="894622"/>
            </a:xfrm>
          </p:grpSpPr>
          <p:sp>
            <p:nvSpPr>
              <p:cNvPr id="2003" name="Google Shape;2003;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004" name="Google Shape;2004;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005" name="Google Shape;2005;p27"/>
              <p:cNvGrpSpPr/>
              <p:nvPr/>
            </p:nvGrpSpPr>
            <p:grpSpPr>
              <a:xfrm>
                <a:off x="7713663" y="2848339"/>
                <a:ext cx="1042107" cy="425543"/>
                <a:chOff x="7786941" y="2884917"/>
                <a:chExt cx="897649" cy="353919"/>
              </a:xfrm>
            </p:grpSpPr>
            <p:sp>
              <p:nvSpPr>
                <p:cNvPr id="2006" name="Google Shape;2006;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07" name="Google Shape;2007;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08" name="Google Shape;2008;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09" name="Google Shape;2009;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010" name="Google Shape;2010;p27"/>
            <p:cNvGrpSpPr/>
            <p:nvPr/>
          </p:nvGrpSpPr>
          <p:grpSpPr>
            <a:xfrm>
              <a:off x="10380415" y="3987223"/>
              <a:ext cx="353678" cy="198344"/>
              <a:chOff x="7493876" y="2774731"/>
              <a:chExt cx="1481958" cy="894622"/>
            </a:xfrm>
          </p:grpSpPr>
          <p:sp>
            <p:nvSpPr>
              <p:cNvPr id="2011" name="Google Shape;2011;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012" name="Google Shape;2012;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013" name="Google Shape;2013;p27"/>
              <p:cNvGrpSpPr/>
              <p:nvPr/>
            </p:nvGrpSpPr>
            <p:grpSpPr>
              <a:xfrm>
                <a:off x="7713663" y="2848339"/>
                <a:ext cx="1042107" cy="425543"/>
                <a:chOff x="7786941" y="2884917"/>
                <a:chExt cx="897649" cy="353919"/>
              </a:xfrm>
            </p:grpSpPr>
            <p:sp>
              <p:nvSpPr>
                <p:cNvPr id="2014" name="Google Shape;2014;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15" name="Google Shape;2015;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16" name="Google Shape;2016;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17" name="Google Shape;2017;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018" name="Google Shape;2018;p27"/>
            <p:cNvGrpSpPr/>
            <p:nvPr/>
          </p:nvGrpSpPr>
          <p:grpSpPr>
            <a:xfrm>
              <a:off x="9253049" y="4770584"/>
              <a:ext cx="393760" cy="218578"/>
              <a:chOff x="7493876" y="2774731"/>
              <a:chExt cx="1481958" cy="894622"/>
            </a:xfrm>
          </p:grpSpPr>
          <p:sp>
            <p:nvSpPr>
              <p:cNvPr id="2019" name="Google Shape;2019;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020" name="Google Shape;2020;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021" name="Google Shape;2021;p27"/>
              <p:cNvGrpSpPr/>
              <p:nvPr/>
            </p:nvGrpSpPr>
            <p:grpSpPr>
              <a:xfrm>
                <a:off x="7713663" y="2848339"/>
                <a:ext cx="1042107" cy="425543"/>
                <a:chOff x="7786941" y="2884917"/>
                <a:chExt cx="897649" cy="353919"/>
              </a:xfrm>
            </p:grpSpPr>
            <p:sp>
              <p:nvSpPr>
                <p:cNvPr id="2022" name="Google Shape;2022;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23" name="Google Shape;2023;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24" name="Google Shape;2024;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25" name="Google Shape;2025;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026" name="Google Shape;2026;p27"/>
            <p:cNvGrpSpPr/>
            <p:nvPr/>
          </p:nvGrpSpPr>
          <p:grpSpPr>
            <a:xfrm>
              <a:off x="10931138" y="4364023"/>
              <a:ext cx="228295" cy="120400"/>
              <a:chOff x="7493876" y="2774731"/>
              <a:chExt cx="1481958" cy="894622"/>
            </a:xfrm>
          </p:grpSpPr>
          <p:sp>
            <p:nvSpPr>
              <p:cNvPr id="2027" name="Google Shape;2027;p2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028" name="Google Shape;2028;p2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029" name="Google Shape;2029;p27"/>
              <p:cNvGrpSpPr/>
              <p:nvPr/>
            </p:nvGrpSpPr>
            <p:grpSpPr>
              <a:xfrm>
                <a:off x="7713663" y="2848339"/>
                <a:ext cx="1042107" cy="425543"/>
                <a:chOff x="7786941" y="2884917"/>
                <a:chExt cx="897649" cy="353919"/>
              </a:xfrm>
            </p:grpSpPr>
            <p:sp>
              <p:nvSpPr>
                <p:cNvPr id="2030" name="Google Shape;2030;p2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31" name="Google Shape;2031;p2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32" name="Google Shape;2032;p2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33" name="Google Shape;2033;p2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sp>
        <p:nvSpPr>
          <p:cNvPr id="2034" name="Google Shape;2034;p27"/>
          <p:cNvSpPr/>
          <p:nvPr/>
        </p:nvSpPr>
        <p:spPr>
          <a:xfrm>
            <a:off x="5038725" y="1116346"/>
            <a:ext cx="4019550" cy="3715971"/>
          </a:xfrm>
          <a:prstGeom prst="rect">
            <a:avLst/>
          </a:prstGeom>
          <a:solidFill>
            <a:schemeClr val="lt1">
              <a:alpha val="6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035" name="Google Shape;2035;p27"/>
          <p:cNvGrpSpPr/>
          <p:nvPr/>
        </p:nvGrpSpPr>
        <p:grpSpPr>
          <a:xfrm>
            <a:off x="5579306" y="1394794"/>
            <a:ext cx="3108241" cy="3228819"/>
            <a:chOff x="7432700" y="1830405"/>
            <a:chExt cx="4144321" cy="4305092"/>
          </a:xfrm>
        </p:grpSpPr>
        <p:grpSp>
          <p:nvGrpSpPr>
            <p:cNvPr id="2036" name="Google Shape;2036;p27"/>
            <p:cNvGrpSpPr/>
            <p:nvPr/>
          </p:nvGrpSpPr>
          <p:grpSpPr>
            <a:xfrm>
              <a:off x="7432700" y="1830405"/>
              <a:ext cx="1909777" cy="938011"/>
              <a:chOff x="7432700" y="1830405"/>
              <a:chExt cx="1909777" cy="938011"/>
            </a:xfrm>
          </p:grpSpPr>
          <p:grpSp>
            <p:nvGrpSpPr>
              <p:cNvPr id="2037" name="Google Shape;2037;p27"/>
              <p:cNvGrpSpPr/>
              <p:nvPr/>
            </p:nvGrpSpPr>
            <p:grpSpPr>
              <a:xfrm>
                <a:off x="7743850" y="1830405"/>
                <a:ext cx="415925" cy="385763"/>
                <a:chOff x="2751" y="1851"/>
                <a:chExt cx="462" cy="478"/>
              </a:xfrm>
            </p:grpSpPr>
            <p:pic>
              <p:nvPicPr>
                <p:cNvPr descr="iphone_stylized_small" id="2038" name="Google Shape;2038;p27"/>
                <p:cNvPicPr preferRelativeResize="0"/>
                <p:nvPr/>
              </p:nvPicPr>
              <p:blipFill rotWithShape="1">
                <a:blip r:embed="rId7">
                  <a:alphaModFix/>
                </a:blip>
                <a:srcRect b="0" l="0" r="0" t="0"/>
                <a:stretch/>
              </p:blipFill>
              <p:spPr>
                <a:xfrm>
                  <a:off x="2928" y="1922"/>
                  <a:ext cx="152" cy="407"/>
                </a:xfrm>
                <a:prstGeom prst="rect">
                  <a:avLst/>
                </a:prstGeom>
                <a:noFill/>
                <a:ln>
                  <a:noFill/>
                </a:ln>
              </p:spPr>
            </p:pic>
            <p:pic>
              <p:nvPicPr>
                <p:cNvPr descr="antenna_radiation_stylized" id="2039" name="Google Shape;2039;p27"/>
                <p:cNvPicPr preferRelativeResize="0"/>
                <p:nvPr/>
              </p:nvPicPr>
              <p:blipFill rotWithShape="1">
                <a:blip r:embed="rId8">
                  <a:alphaModFix/>
                </a:blip>
                <a:srcRect b="0" l="0" r="0" t="0"/>
                <a:stretch/>
              </p:blipFill>
              <p:spPr>
                <a:xfrm>
                  <a:off x="2751" y="1851"/>
                  <a:ext cx="462" cy="110"/>
                </a:xfrm>
                <a:prstGeom prst="rect">
                  <a:avLst/>
                </a:prstGeom>
                <a:noFill/>
                <a:ln>
                  <a:noFill/>
                </a:ln>
              </p:spPr>
            </p:pic>
          </p:grpSp>
          <p:grpSp>
            <p:nvGrpSpPr>
              <p:cNvPr id="2040" name="Google Shape;2040;p27"/>
              <p:cNvGrpSpPr/>
              <p:nvPr/>
            </p:nvGrpSpPr>
            <p:grpSpPr>
              <a:xfrm>
                <a:off x="7432700" y="2327293"/>
                <a:ext cx="534987" cy="414882"/>
                <a:chOff x="7432700" y="2327293"/>
                <a:chExt cx="534987" cy="414882"/>
              </a:xfrm>
            </p:grpSpPr>
            <p:pic>
              <p:nvPicPr>
                <p:cNvPr descr="antenna_stylized" id="2041" name="Google Shape;2041;p27"/>
                <p:cNvPicPr preferRelativeResize="0"/>
                <p:nvPr/>
              </p:nvPicPr>
              <p:blipFill rotWithShape="1">
                <a:blip r:embed="rId9">
                  <a:alphaModFix/>
                </a:blip>
                <a:srcRect b="0" l="0" r="0" t="0"/>
                <a:stretch/>
              </p:blipFill>
              <p:spPr>
                <a:xfrm>
                  <a:off x="7432700" y="2327293"/>
                  <a:ext cx="530702" cy="223756"/>
                </a:xfrm>
                <a:prstGeom prst="rect">
                  <a:avLst/>
                </a:prstGeom>
                <a:noFill/>
                <a:ln>
                  <a:noFill/>
                </a:ln>
              </p:spPr>
            </p:pic>
            <p:pic>
              <p:nvPicPr>
                <p:cNvPr descr="laptop_keyboard" id="2042" name="Google Shape;2042;p27"/>
                <p:cNvPicPr preferRelativeResize="0"/>
                <p:nvPr/>
              </p:nvPicPr>
              <p:blipFill rotWithShape="1">
                <a:blip r:embed="rId10">
                  <a:alphaModFix/>
                </a:blip>
                <a:srcRect b="0" l="0" r="0" t="0"/>
                <a:stretch/>
              </p:blipFill>
              <p:spPr>
                <a:xfrm flipH="1" rot="109064">
                  <a:off x="7458407" y="2575770"/>
                  <a:ext cx="437221" cy="159511"/>
                </a:xfrm>
                <a:prstGeom prst="rect">
                  <a:avLst/>
                </a:prstGeom>
                <a:noFill/>
                <a:ln>
                  <a:noFill/>
                </a:ln>
              </p:spPr>
            </p:pic>
            <p:sp>
              <p:nvSpPr>
                <p:cNvPr id="2043" name="Google Shape;2043;p27"/>
                <p:cNvSpPr/>
                <p:nvPr/>
              </p:nvSpPr>
              <p:spPr>
                <a:xfrm>
                  <a:off x="7603304" y="2420984"/>
                  <a:ext cx="351919" cy="208167"/>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044" name="Google Shape;2044;p27"/>
                <p:cNvPicPr preferRelativeResize="0"/>
                <p:nvPr/>
              </p:nvPicPr>
              <p:blipFill rotWithShape="1">
                <a:blip r:embed="rId11">
                  <a:alphaModFix/>
                </a:blip>
                <a:srcRect b="0" l="0" r="0" t="0"/>
                <a:stretch/>
              </p:blipFill>
              <p:spPr>
                <a:xfrm>
                  <a:off x="7620637" y="2426338"/>
                  <a:ext cx="319785" cy="189429"/>
                </a:xfrm>
                <a:prstGeom prst="rect">
                  <a:avLst/>
                </a:prstGeom>
                <a:noFill/>
                <a:ln>
                  <a:noFill/>
                </a:ln>
              </p:spPr>
            </p:pic>
            <p:sp>
              <p:nvSpPr>
                <p:cNvPr id="2045" name="Google Shape;2045;p27"/>
                <p:cNvSpPr/>
                <p:nvPr/>
              </p:nvSpPr>
              <p:spPr>
                <a:xfrm>
                  <a:off x="7667378" y="2414843"/>
                  <a:ext cx="298167" cy="3873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46" name="Google Shape;2046;p27"/>
                <p:cNvSpPr/>
                <p:nvPr/>
              </p:nvSpPr>
              <p:spPr>
                <a:xfrm>
                  <a:off x="7600188" y="2414528"/>
                  <a:ext cx="82770" cy="161243"/>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47" name="Google Shape;2047;p27"/>
                <p:cNvSpPr/>
                <p:nvPr/>
              </p:nvSpPr>
              <p:spPr>
                <a:xfrm>
                  <a:off x="7874205" y="2443344"/>
                  <a:ext cx="89197" cy="18612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48" name="Google Shape;2048;p27"/>
                <p:cNvSpPr/>
                <p:nvPr/>
              </p:nvSpPr>
              <p:spPr>
                <a:xfrm>
                  <a:off x="7599214" y="2567582"/>
                  <a:ext cx="327185" cy="6282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49" name="Google Shape;2049;p27"/>
                <p:cNvSpPr/>
                <p:nvPr/>
              </p:nvSpPr>
              <p:spPr>
                <a:xfrm>
                  <a:off x="7884138" y="2444918"/>
                  <a:ext cx="83549" cy="18690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0" name="Google Shape;2050;p27"/>
                <p:cNvSpPr/>
                <p:nvPr/>
              </p:nvSpPr>
              <p:spPr>
                <a:xfrm>
                  <a:off x="7599603" y="2575928"/>
                  <a:ext cx="290961" cy="6204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051" name="Google Shape;2051;p27"/>
                <p:cNvGrpSpPr/>
                <p:nvPr/>
              </p:nvGrpSpPr>
              <p:grpSpPr>
                <a:xfrm>
                  <a:off x="7594735" y="2642220"/>
                  <a:ext cx="98740" cy="36846"/>
                  <a:chOff x="1740" y="2642"/>
                  <a:chExt cx="752" cy="327"/>
                </a:xfrm>
              </p:grpSpPr>
              <p:sp>
                <p:nvSpPr>
                  <p:cNvPr id="2052" name="Google Shape;2052;p2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3" name="Google Shape;2053;p2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4" name="Google Shape;2054;p2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5" name="Google Shape;2055;p2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6" name="Google Shape;2056;p2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7" name="Google Shape;2057;p2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058" name="Google Shape;2058;p27"/>
                <p:cNvSpPr/>
                <p:nvPr/>
              </p:nvSpPr>
              <p:spPr>
                <a:xfrm>
                  <a:off x="7763780" y="2647731"/>
                  <a:ext cx="119578" cy="8093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9" name="Google Shape;2059;p27"/>
                <p:cNvSpPr/>
                <p:nvPr/>
              </p:nvSpPr>
              <p:spPr>
                <a:xfrm>
                  <a:off x="7458602" y="2654187"/>
                  <a:ext cx="305957" cy="7385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60" name="Google Shape;2060;p27"/>
                <p:cNvSpPr/>
                <p:nvPr/>
              </p:nvSpPr>
              <p:spPr>
                <a:xfrm>
                  <a:off x="7458797" y="2640645"/>
                  <a:ext cx="3311" cy="1495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61" name="Google Shape;2061;p27"/>
                <p:cNvSpPr/>
                <p:nvPr/>
              </p:nvSpPr>
              <p:spPr>
                <a:xfrm>
                  <a:off x="7458992" y="2579707"/>
                  <a:ext cx="142170" cy="6188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62" name="Google Shape;2062;p27"/>
                <p:cNvSpPr/>
                <p:nvPr/>
              </p:nvSpPr>
              <p:spPr>
                <a:xfrm>
                  <a:off x="7468535" y="2643795"/>
                  <a:ext cx="290182" cy="7101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63" name="Google Shape;2063;p27"/>
                <p:cNvSpPr/>
                <p:nvPr/>
              </p:nvSpPr>
              <p:spPr>
                <a:xfrm flipH="1" rot="10800000">
                  <a:off x="7758327" y="2638756"/>
                  <a:ext cx="118410" cy="7353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064" name="Google Shape;2064;p27"/>
              <p:cNvGrpSpPr/>
              <p:nvPr/>
            </p:nvGrpSpPr>
            <p:grpSpPr>
              <a:xfrm>
                <a:off x="8631407" y="2290407"/>
                <a:ext cx="530702" cy="478009"/>
                <a:chOff x="8631407" y="2290407"/>
                <a:chExt cx="530702" cy="478009"/>
              </a:xfrm>
            </p:grpSpPr>
            <p:pic>
              <p:nvPicPr>
                <p:cNvPr descr="light2.png" id="2065" name="Google Shape;2065;p27"/>
                <p:cNvPicPr preferRelativeResize="0"/>
                <p:nvPr/>
              </p:nvPicPr>
              <p:blipFill rotWithShape="1">
                <a:blip r:embed="rId12">
                  <a:alphaModFix/>
                </a:blip>
                <a:srcRect b="0" l="0" r="0" t="0"/>
                <a:stretch/>
              </p:blipFill>
              <p:spPr>
                <a:xfrm flipH="1">
                  <a:off x="8825293" y="2362969"/>
                  <a:ext cx="92772" cy="405447"/>
                </a:xfrm>
                <a:prstGeom prst="rect">
                  <a:avLst/>
                </a:prstGeom>
                <a:noFill/>
                <a:ln>
                  <a:noFill/>
                </a:ln>
              </p:spPr>
            </p:pic>
            <p:pic>
              <p:nvPicPr>
                <p:cNvPr descr="antenna_stylized" id="2066" name="Google Shape;2066;p27"/>
                <p:cNvPicPr preferRelativeResize="0"/>
                <p:nvPr/>
              </p:nvPicPr>
              <p:blipFill rotWithShape="1">
                <a:blip r:embed="rId9">
                  <a:alphaModFix/>
                </a:blip>
                <a:srcRect b="0" l="0" r="0" t="0"/>
                <a:stretch/>
              </p:blipFill>
              <p:spPr>
                <a:xfrm>
                  <a:off x="8631407" y="2290407"/>
                  <a:ext cx="530702" cy="223756"/>
                </a:xfrm>
                <a:prstGeom prst="rect">
                  <a:avLst/>
                </a:prstGeom>
                <a:noFill/>
                <a:ln>
                  <a:noFill/>
                </a:ln>
              </p:spPr>
            </p:pic>
          </p:grpSp>
          <p:grpSp>
            <p:nvGrpSpPr>
              <p:cNvPr id="2067" name="Google Shape;2067;p27"/>
              <p:cNvGrpSpPr/>
              <p:nvPr/>
            </p:nvGrpSpPr>
            <p:grpSpPr>
              <a:xfrm>
                <a:off x="8493165" y="2029804"/>
                <a:ext cx="849312" cy="226109"/>
                <a:chOff x="8493165" y="2029804"/>
                <a:chExt cx="849312" cy="226109"/>
              </a:xfrm>
            </p:grpSpPr>
            <p:pic>
              <p:nvPicPr>
                <p:cNvPr descr="car_icon_small" id="2068" name="Google Shape;2068;p27"/>
                <p:cNvPicPr preferRelativeResize="0"/>
                <p:nvPr/>
              </p:nvPicPr>
              <p:blipFill rotWithShape="1">
                <a:blip r:embed="rId13">
                  <a:alphaModFix/>
                </a:blip>
                <a:srcRect b="0" l="0" r="0" t="0"/>
                <a:stretch/>
              </p:blipFill>
              <p:spPr>
                <a:xfrm>
                  <a:off x="8493165" y="2087638"/>
                  <a:ext cx="849312" cy="168275"/>
                </a:xfrm>
                <a:prstGeom prst="rect">
                  <a:avLst/>
                </a:prstGeom>
                <a:noFill/>
                <a:ln>
                  <a:noFill/>
                </a:ln>
              </p:spPr>
            </p:pic>
            <p:pic>
              <p:nvPicPr>
                <p:cNvPr descr="antenna_stylized" id="2069" name="Google Shape;2069;p27"/>
                <p:cNvPicPr preferRelativeResize="0"/>
                <p:nvPr/>
              </p:nvPicPr>
              <p:blipFill rotWithShape="1">
                <a:blip r:embed="rId9">
                  <a:alphaModFix/>
                </a:blip>
                <a:srcRect b="0" l="0" r="0" t="0"/>
                <a:stretch/>
              </p:blipFill>
              <p:spPr>
                <a:xfrm>
                  <a:off x="8704645" y="2029804"/>
                  <a:ext cx="530702" cy="223756"/>
                </a:xfrm>
                <a:prstGeom prst="rect">
                  <a:avLst/>
                </a:prstGeom>
                <a:noFill/>
                <a:ln>
                  <a:noFill/>
                </a:ln>
              </p:spPr>
            </p:pic>
          </p:grpSp>
        </p:grpSp>
        <p:grpSp>
          <p:nvGrpSpPr>
            <p:cNvPr id="2070" name="Google Shape;2070;p27"/>
            <p:cNvGrpSpPr/>
            <p:nvPr/>
          </p:nvGrpSpPr>
          <p:grpSpPr>
            <a:xfrm>
              <a:off x="7487144" y="3296104"/>
              <a:ext cx="857739" cy="583764"/>
              <a:chOff x="7487144" y="3296104"/>
              <a:chExt cx="857739" cy="583764"/>
            </a:xfrm>
          </p:grpSpPr>
          <p:grpSp>
            <p:nvGrpSpPr>
              <p:cNvPr id="2071" name="Google Shape;2071;p27"/>
              <p:cNvGrpSpPr/>
              <p:nvPr/>
            </p:nvGrpSpPr>
            <p:grpSpPr>
              <a:xfrm>
                <a:off x="7487144" y="3389820"/>
                <a:ext cx="350807" cy="310034"/>
                <a:chOff x="7487144" y="3389820"/>
                <a:chExt cx="350807" cy="310034"/>
              </a:xfrm>
            </p:grpSpPr>
            <p:pic>
              <p:nvPicPr>
                <p:cNvPr descr="antenna_stylized" id="2072" name="Google Shape;2072;p27"/>
                <p:cNvPicPr preferRelativeResize="0"/>
                <p:nvPr/>
              </p:nvPicPr>
              <p:blipFill rotWithShape="1">
                <a:blip r:embed="rId14">
                  <a:alphaModFix/>
                </a:blip>
                <a:srcRect b="0" l="0" r="0" t="0"/>
                <a:stretch/>
              </p:blipFill>
              <p:spPr>
                <a:xfrm>
                  <a:off x="7487144" y="3389820"/>
                  <a:ext cx="347997" cy="167557"/>
                </a:xfrm>
                <a:prstGeom prst="rect">
                  <a:avLst/>
                </a:prstGeom>
                <a:noFill/>
                <a:ln>
                  <a:noFill/>
                </a:ln>
              </p:spPr>
            </p:pic>
            <p:pic>
              <p:nvPicPr>
                <p:cNvPr descr="laptop_keyboard" id="2073" name="Google Shape;2073;p27"/>
                <p:cNvPicPr preferRelativeResize="0"/>
                <p:nvPr/>
              </p:nvPicPr>
              <p:blipFill rotWithShape="1">
                <a:blip r:embed="rId15">
                  <a:alphaModFix/>
                </a:blip>
                <a:srcRect b="0" l="0" r="0" t="0"/>
                <a:stretch/>
              </p:blipFill>
              <p:spPr>
                <a:xfrm flipH="1" rot="109064">
                  <a:off x="7504001" y="3575889"/>
                  <a:ext cx="286699" cy="119448"/>
                </a:xfrm>
                <a:prstGeom prst="rect">
                  <a:avLst/>
                </a:prstGeom>
                <a:noFill/>
                <a:ln>
                  <a:noFill/>
                </a:ln>
              </p:spPr>
            </p:pic>
            <p:sp>
              <p:nvSpPr>
                <p:cNvPr id="2074" name="Google Shape;2074;p27"/>
                <p:cNvSpPr/>
                <p:nvPr/>
              </p:nvSpPr>
              <p:spPr>
                <a:xfrm>
                  <a:off x="7599014" y="3459979"/>
                  <a:ext cx="230764" cy="155883"/>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075" name="Google Shape;2075;p27"/>
                <p:cNvPicPr preferRelativeResize="0"/>
                <p:nvPr/>
              </p:nvPicPr>
              <p:blipFill rotWithShape="1">
                <a:blip r:embed="rId16">
                  <a:alphaModFix/>
                </a:blip>
                <a:srcRect b="0" l="0" r="0" t="0"/>
                <a:stretch/>
              </p:blipFill>
              <p:spPr>
                <a:xfrm>
                  <a:off x="7610380" y="3463988"/>
                  <a:ext cx="209692" cy="141851"/>
                </a:xfrm>
                <a:prstGeom prst="rect">
                  <a:avLst/>
                </a:prstGeom>
                <a:noFill/>
                <a:ln>
                  <a:noFill/>
                </a:ln>
              </p:spPr>
            </p:pic>
            <p:sp>
              <p:nvSpPr>
                <p:cNvPr id="2076" name="Google Shape;2076;p27"/>
                <p:cNvSpPr/>
                <p:nvPr/>
              </p:nvSpPr>
              <p:spPr>
                <a:xfrm>
                  <a:off x="7641029" y="3455381"/>
                  <a:ext cx="195517" cy="29007"/>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77" name="Google Shape;2077;p27"/>
                <p:cNvSpPr/>
                <p:nvPr/>
              </p:nvSpPr>
              <p:spPr>
                <a:xfrm>
                  <a:off x="7596971" y="3455145"/>
                  <a:ext cx="54275" cy="120745"/>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78" name="Google Shape;2078;p27"/>
                <p:cNvSpPr/>
                <p:nvPr/>
              </p:nvSpPr>
              <p:spPr>
                <a:xfrm>
                  <a:off x="7776652" y="3476723"/>
                  <a:ext cx="58489" cy="13937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79" name="Google Shape;2079;p27"/>
                <p:cNvSpPr/>
                <p:nvPr/>
              </p:nvSpPr>
              <p:spPr>
                <a:xfrm>
                  <a:off x="7596332" y="3569758"/>
                  <a:ext cx="214545" cy="4704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0" name="Google Shape;2080;p27"/>
                <p:cNvSpPr/>
                <p:nvPr/>
              </p:nvSpPr>
              <p:spPr>
                <a:xfrm>
                  <a:off x="7783165" y="3477902"/>
                  <a:ext cx="54786" cy="139965"/>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1" name="Google Shape;2081;p27"/>
                <p:cNvSpPr/>
                <p:nvPr/>
              </p:nvSpPr>
              <p:spPr>
                <a:xfrm>
                  <a:off x="7596588" y="3576007"/>
                  <a:ext cx="190792" cy="46458"/>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082" name="Google Shape;2082;p27"/>
                <p:cNvGrpSpPr/>
                <p:nvPr/>
              </p:nvGrpSpPr>
              <p:grpSpPr>
                <a:xfrm>
                  <a:off x="7593395" y="3625649"/>
                  <a:ext cx="64747" cy="27592"/>
                  <a:chOff x="1740" y="2642"/>
                  <a:chExt cx="752" cy="327"/>
                </a:xfrm>
              </p:grpSpPr>
              <p:sp>
                <p:nvSpPr>
                  <p:cNvPr id="2083" name="Google Shape;2083;p2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4" name="Google Shape;2084;p2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5" name="Google Shape;2085;p2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6" name="Google Shape;2086;p2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7" name="Google Shape;2087;p2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8" name="Google Shape;2088;p2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089" name="Google Shape;2089;p27"/>
                <p:cNvSpPr/>
                <p:nvPr/>
              </p:nvSpPr>
              <p:spPr>
                <a:xfrm>
                  <a:off x="7704243" y="3629776"/>
                  <a:ext cx="78411" cy="60608"/>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90" name="Google Shape;2090;p27"/>
                <p:cNvSpPr/>
                <p:nvPr/>
              </p:nvSpPr>
              <p:spPr>
                <a:xfrm>
                  <a:off x="7504129" y="3634611"/>
                  <a:ext cx="200625" cy="5530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91" name="Google Shape;2091;p27"/>
                <p:cNvSpPr/>
                <p:nvPr/>
              </p:nvSpPr>
              <p:spPr>
                <a:xfrm>
                  <a:off x="7504257" y="3624470"/>
                  <a:ext cx="2171" cy="11202"/>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92" name="Google Shape;2092;p27"/>
                <p:cNvSpPr/>
                <p:nvPr/>
              </p:nvSpPr>
              <p:spPr>
                <a:xfrm>
                  <a:off x="7504384" y="3578837"/>
                  <a:ext cx="93225" cy="46340"/>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93" name="Google Shape;2093;p27"/>
                <p:cNvSpPr/>
                <p:nvPr/>
              </p:nvSpPr>
              <p:spPr>
                <a:xfrm>
                  <a:off x="7510642" y="3626829"/>
                  <a:ext cx="190281" cy="5318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94" name="Google Shape;2094;p27"/>
                <p:cNvSpPr/>
                <p:nvPr/>
              </p:nvSpPr>
              <p:spPr>
                <a:xfrm flipH="1" rot="10800000">
                  <a:off x="7700668" y="3623055"/>
                  <a:ext cx="77645" cy="5506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095" name="Google Shape;2095;p27"/>
              <p:cNvGrpSpPr/>
              <p:nvPr/>
            </p:nvGrpSpPr>
            <p:grpSpPr>
              <a:xfrm flipH="1">
                <a:off x="7985622" y="3537823"/>
                <a:ext cx="359261" cy="342045"/>
                <a:chOff x="2839" y="3501"/>
                <a:chExt cx="755" cy="803"/>
              </a:xfrm>
            </p:grpSpPr>
            <p:pic>
              <p:nvPicPr>
                <p:cNvPr descr="desktop_computer_stylized_medium" id="2096" name="Google Shape;2096;p27"/>
                <p:cNvPicPr preferRelativeResize="0"/>
                <p:nvPr/>
              </p:nvPicPr>
              <p:blipFill rotWithShape="1">
                <a:blip r:embed="rId17">
                  <a:alphaModFix/>
                </a:blip>
                <a:srcRect b="0" l="0" r="0" t="0"/>
                <a:stretch/>
              </p:blipFill>
              <p:spPr>
                <a:xfrm>
                  <a:off x="2839" y="3501"/>
                  <a:ext cx="755" cy="803"/>
                </a:xfrm>
                <a:prstGeom prst="rect">
                  <a:avLst/>
                </a:prstGeom>
                <a:noFill/>
                <a:ln>
                  <a:noFill/>
                </a:ln>
              </p:spPr>
            </p:pic>
            <p:sp>
              <p:nvSpPr>
                <p:cNvPr id="2097" name="Google Shape;2097;p2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098" name="Google Shape;2098;p27"/>
              <p:cNvGrpSpPr/>
              <p:nvPr/>
            </p:nvGrpSpPr>
            <p:grpSpPr>
              <a:xfrm>
                <a:off x="7797061" y="3296104"/>
                <a:ext cx="347997" cy="396620"/>
                <a:chOff x="7797061" y="3296104"/>
                <a:chExt cx="347997" cy="396620"/>
              </a:xfrm>
            </p:grpSpPr>
            <p:pic>
              <p:nvPicPr>
                <p:cNvPr descr="fridge2.png" id="2099" name="Google Shape;2099;p27"/>
                <p:cNvPicPr preferRelativeResize="0"/>
                <p:nvPr/>
              </p:nvPicPr>
              <p:blipFill rotWithShape="1">
                <a:blip r:embed="rId18">
                  <a:alphaModFix/>
                </a:blip>
                <a:srcRect b="0" l="0" r="0" t="0"/>
                <a:stretch/>
              </p:blipFill>
              <p:spPr>
                <a:xfrm>
                  <a:off x="7896825" y="3355697"/>
                  <a:ext cx="189578" cy="337027"/>
                </a:xfrm>
                <a:prstGeom prst="rect">
                  <a:avLst/>
                </a:prstGeom>
                <a:noFill/>
                <a:ln>
                  <a:noFill/>
                </a:ln>
              </p:spPr>
            </p:pic>
            <p:pic>
              <p:nvPicPr>
                <p:cNvPr descr="antenna_stylized" id="2100" name="Google Shape;2100;p27"/>
                <p:cNvPicPr preferRelativeResize="0"/>
                <p:nvPr/>
              </p:nvPicPr>
              <p:blipFill rotWithShape="1">
                <a:blip r:embed="rId14">
                  <a:alphaModFix/>
                </a:blip>
                <a:srcRect b="0" l="0" r="0" t="0"/>
                <a:stretch/>
              </p:blipFill>
              <p:spPr>
                <a:xfrm>
                  <a:off x="7797061" y="3296104"/>
                  <a:ext cx="347997" cy="167557"/>
                </a:xfrm>
                <a:prstGeom prst="rect">
                  <a:avLst/>
                </a:prstGeom>
                <a:noFill/>
                <a:ln>
                  <a:noFill/>
                </a:ln>
              </p:spPr>
            </p:pic>
          </p:grpSp>
        </p:grpSp>
        <p:grpSp>
          <p:nvGrpSpPr>
            <p:cNvPr id="2101" name="Google Shape;2101;p27"/>
            <p:cNvGrpSpPr/>
            <p:nvPr/>
          </p:nvGrpSpPr>
          <p:grpSpPr>
            <a:xfrm>
              <a:off x="11058573" y="3399165"/>
              <a:ext cx="518448" cy="1212242"/>
              <a:chOff x="11058573" y="3399165"/>
              <a:chExt cx="518448" cy="1212242"/>
            </a:xfrm>
          </p:grpSpPr>
          <p:grpSp>
            <p:nvGrpSpPr>
              <p:cNvPr id="2102" name="Google Shape;2102;p27"/>
              <p:cNvGrpSpPr/>
              <p:nvPr/>
            </p:nvGrpSpPr>
            <p:grpSpPr>
              <a:xfrm>
                <a:off x="11087182" y="4159591"/>
                <a:ext cx="489839" cy="451816"/>
                <a:chOff x="5103720" y="2693365"/>
                <a:chExt cx="611650" cy="414788"/>
              </a:xfrm>
            </p:grpSpPr>
            <p:cxnSp>
              <p:nvCxnSpPr>
                <p:cNvPr id="2103" name="Google Shape;2103;p27"/>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2104" name="Google Shape;2104;p27"/>
                <p:cNvGrpSpPr/>
                <p:nvPr/>
              </p:nvGrpSpPr>
              <p:grpSpPr>
                <a:xfrm>
                  <a:off x="5275406" y="2693365"/>
                  <a:ext cx="439964" cy="414788"/>
                  <a:chOff x="5275406" y="2711455"/>
                  <a:chExt cx="452949" cy="405518"/>
                </a:xfrm>
              </p:grpSpPr>
              <p:pic>
                <p:nvPicPr>
                  <p:cNvPr descr="server_rack.png" id="2105" name="Google Shape;2105;p27"/>
                  <p:cNvPicPr preferRelativeResize="0"/>
                  <p:nvPr/>
                </p:nvPicPr>
                <p:blipFill rotWithShape="1">
                  <a:blip r:embed="rId19">
                    <a:alphaModFix/>
                  </a:blip>
                  <a:srcRect b="0" l="0" r="0" t="0"/>
                  <a:stretch/>
                </p:blipFill>
                <p:spPr>
                  <a:xfrm>
                    <a:off x="5537367" y="2770786"/>
                    <a:ext cx="190988" cy="313366"/>
                  </a:xfrm>
                  <a:prstGeom prst="rect">
                    <a:avLst/>
                  </a:prstGeom>
                  <a:noFill/>
                  <a:ln>
                    <a:noFill/>
                  </a:ln>
                </p:spPr>
              </p:pic>
              <p:pic>
                <p:nvPicPr>
                  <p:cNvPr descr="server_rack.png" id="2106" name="Google Shape;2106;p27"/>
                  <p:cNvPicPr preferRelativeResize="0"/>
                  <p:nvPr/>
                </p:nvPicPr>
                <p:blipFill rotWithShape="1">
                  <a:blip r:embed="rId19">
                    <a:alphaModFix/>
                  </a:blip>
                  <a:srcRect b="0" l="0" r="0" t="0"/>
                  <a:stretch/>
                </p:blipFill>
                <p:spPr>
                  <a:xfrm>
                    <a:off x="5275406" y="2764002"/>
                    <a:ext cx="190988" cy="313366"/>
                  </a:xfrm>
                  <a:prstGeom prst="rect">
                    <a:avLst/>
                  </a:prstGeom>
                  <a:noFill/>
                  <a:ln>
                    <a:noFill/>
                  </a:ln>
                </p:spPr>
              </p:pic>
              <p:pic>
                <p:nvPicPr>
                  <p:cNvPr descr="server_rack.png" id="2107" name="Google Shape;2107;p27"/>
                  <p:cNvPicPr preferRelativeResize="0"/>
                  <p:nvPr/>
                </p:nvPicPr>
                <p:blipFill rotWithShape="1">
                  <a:blip r:embed="rId19">
                    <a:alphaModFix/>
                  </a:blip>
                  <a:srcRect b="0" l="0" r="0" t="0"/>
                  <a:stretch/>
                </p:blipFill>
                <p:spPr>
                  <a:xfrm>
                    <a:off x="5385676" y="2711455"/>
                    <a:ext cx="247152" cy="405518"/>
                  </a:xfrm>
                  <a:prstGeom prst="rect">
                    <a:avLst/>
                  </a:prstGeom>
                  <a:noFill/>
                  <a:ln>
                    <a:noFill/>
                  </a:ln>
                </p:spPr>
              </p:pic>
            </p:grpSp>
          </p:grpSp>
          <p:grpSp>
            <p:nvGrpSpPr>
              <p:cNvPr id="2108" name="Google Shape;2108;p27"/>
              <p:cNvGrpSpPr/>
              <p:nvPr/>
            </p:nvGrpSpPr>
            <p:grpSpPr>
              <a:xfrm>
                <a:off x="11058573" y="3399165"/>
                <a:ext cx="423724" cy="405973"/>
                <a:chOff x="5103720" y="2693365"/>
                <a:chExt cx="611650" cy="414788"/>
              </a:xfrm>
            </p:grpSpPr>
            <p:cxnSp>
              <p:nvCxnSpPr>
                <p:cNvPr id="2109" name="Google Shape;2109;p27"/>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2110" name="Google Shape;2110;p27"/>
                <p:cNvGrpSpPr/>
                <p:nvPr/>
              </p:nvGrpSpPr>
              <p:grpSpPr>
                <a:xfrm>
                  <a:off x="5275406" y="2693365"/>
                  <a:ext cx="439964" cy="414788"/>
                  <a:chOff x="5275406" y="2711455"/>
                  <a:chExt cx="452949" cy="405518"/>
                </a:xfrm>
              </p:grpSpPr>
              <p:pic>
                <p:nvPicPr>
                  <p:cNvPr descr="server_rack.png" id="2111" name="Google Shape;2111;p27"/>
                  <p:cNvPicPr preferRelativeResize="0"/>
                  <p:nvPr/>
                </p:nvPicPr>
                <p:blipFill rotWithShape="1">
                  <a:blip r:embed="rId19">
                    <a:alphaModFix/>
                  </a:blip>
                  <a:srcRect b="0" l="0" r="0" t="0"/>
                  <a:stretch/>
                </p:blipFill>
                <p:spPr>
                  <a:xfrm>
                    <a:off x="5537367" y="2770786"/>
                    <a:ext cx="190988" cy="313366"/>
                  </a:xfrm>
                  <a:prstGeom prst="rect">
                    <a:avLst/>
                  </a:prstGeom>
                  <a:noFill/>
                  <a:ln>
                    <a:noFill/>
                  </a:ln>
                </p:spPr>
              </p:pic>
              <p:pic>
                <p:nvPicPr>
                  <p:cNvPr descr="server_rack.png" id="2112" name="Google Shape;2112;p27"/>
                  <p:cNvPicPr preferRelativeResize="0"/>
                  <p:nvPr/>
                </p:nvPicPr>
                <p:blipFill rotWithShape="1">
                  <a:blip r:embed="rId19">
                    <a:alphaModFix/>
                  </a:blip>
                  <a:srcRect b="0" l="0" r="0" t="0"/>
                  <a:stretch/>
                </p:blipFill>
                <p:spPr>
                  <a:xfrm>
                    <a:off x="5275406" y="2764002"/>
                    <a:ext cx="190988" cy="313366"/>
                  </a:xfrm>
                  <a:prstGeom prst="rect">
                    <a:avLst/>
                  </a:prstGeom>
                  <a:noFill/>
                  <a:ln>
                    <a:noFill/>
                  </a:ln>
                </p:spPr>
              </p:pic>
              <p:pic>
                <p:nvPicPr>
                  <p:cNvPr descr="server_rack.png" id="2113" name="Google Shape;2113;p27"/>
                  <p:cNvPicPr preferRelativeResize="0"/>
                  <p:nvPr/>
                </p:nvPicPr>
                <p:blipFill rotWithShape="1">
                  <a:blip r:embed="rId19">
                    <a:alphaModFix/>
                  </a:blip>
                  <a:srcRect b="0" l="0" r="0" t="0"/>
                  <a:stretch/>
                </p:blipFill>
                <p:spPr>
                  <a:xfrm>
                    <a:off x="5385676" y="2711455"/>
                    <a:ext cx="247152" cy="405518"/>
                  </a:xfrm>
                  <a:prstGeom prst="rect">
                    <a:avLst/>
                  </a:prstGeom>
                  <a:noFill/>
                  <a:ln>
                    <a:noFill/>
                  </a:ln>
                </p:spPr>
              </p:pic>
            </p:grpSp>
          </p:grpSp>
        </p:grpSp>
        <p:grpSp>
          <p:nvGrpSpPr>
            <p:cNvPr id="2114" name="Google Shape;2114;p27"/>
            <p:cNvGrpSpPr/>
            <p:nvPr/>
          </p:nvGrpSpPr>
          <p:grpSpPr>
            <a:xfrm>
              <a:off x="7767607" y="4870841"/>
              <a:ext cx="2692126" cy="1264656"/>
              <a:chOff x="7767607" y="4870841"/>
              <a:chExt cx="2692126" cy="1264656"/>
            </a:xfrm>
          </p:grpSpPr>
          <p:grpSp>
            <p:nvGrpSpPr>
              <p:cNvPr id="2115" name="Google Shape;2115;p27"/>
              <p:cNvGrpSpPr/>
              <p:nvPr/>
            </p:nvGrpSpPr>
            <p:grpSpPr>
              <a:xfrm>
                <a:off x="10282541" y="5244631"/>
                <a:ext cx="177192" cy="330833"/>
                <a:chOff x="4140" y="429"/>
                <a:chExt cx="1425" cy="2396"/>
              </a:xfrm>
            </p:grpSpPr>
            <p:sp>
              <p:nvSpPr>
                <p:cNvPr id="2116" name="Google Shape;2116;p2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17" name="Google Shape;2117;p27"/>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18" name="Google Shape;2118;p2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19" name="Google Shape;2119;p2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20" name="Google Shape;2120;p27"/>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121" name="Google Shape;2121;p27"/>
                <p:cNvGrpSpPr/>
                <p:nvPr/>
              </p:nvGrpSpPr>
              <p:grpSpPr>
                <a:xfrm>
                  <a:off x="4748" y="666"/>
                  <a:ext cx="578" cy="150"/>
                  <a:chOff x="613" y="2566"/>
                  <a:chExt cx="721" cy="144"/>
                </a:xfrm>
              </p:grpSpPr>
              <p:sp>
                <p:nvSpPr>
                  <p:cNvPr id="2122" name="Google Shape;2122;p27"/>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23" name="Google Shape;2123;p27"/>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124" name="Google Shape;2124;p27"/>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125" name="Google Shape;2125;p27"/>
                <p:cNvGrpSpPr/>
                <p:nvPr/>
              </p:nvGrpSpPr>
              <p:grpSpPr>
                <a:xfrm>
                  <a:off x="4748" y="990"/>
                  <a:ext cx="578" cy="134"/>
                  <a:chOff x="615" y="2564"/>
                  <a:chExt cx="721" cy="139"/>
                </a:xfrm>
              </p:grpSpPr>
              <p:sp>
                <p:nvSpPr>
                  <p:cNvPr id="2126" name="Google Shape;2126;p27"/>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27" name="Google Shape;2127;p27"/>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128" name="Google Shape;2128;p27"/>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29" name="Google Shape;2129;p27"/>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130" name="Google Shape;2130;p27"/>
                <p:cNvGrpSpPr/>
                <p:nvPr/>
              </p:nvGrpSpPr>
              <p:grpSpPr>
                <a:xfrm>
                  <a:off x="4738" y="1647"/>
                  <a:ext cx="578" cy="135"/>
                  <a:chOff x="618" y="2586"/>
                  <a:chExt cx="720" cy="124"/>
                </a:xfrm>
              </p:grpSpPr>
              <p:sp>
                <p:nvSpPr>
                  <p:cNvPr id="2131" name="Google Shape;2131;p27"/>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32" name="Google Shape;2132;p27"/>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133" name="Google Shape;2133;p2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134" name="Google Shape;2134;p27"/>
                <p:cNvGrpSpPr/>
                <p:nvPr/>
              </p:nvGrpSpPr>
              <p:grpSpPr>
                <a:xfrm>
                  <a:off x="4738" y="1330"/>
                  <a:ext cx="588" cy="134"/>
                  <a:chOff x="613" y="2571"/>
                  <a:chExt cx="732" cy="134"/>
                </a:xfrm>
              </p:grpSpPr>
              <p:sp>
                <p:nvSpPr>
                  <p:cNvPr id="2135" name="Google Shape;2135;p27"/>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36" name="Google Shape;2136;p27"/>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137" name="Google Shape;2137;p27"/>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38" name="Google Shape;2138;p2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39" name="Google Shape;2139;p2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40" name="Google Shape;2140;p27"/>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41" name="Google Shape;2141;p2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42" name="Google Shape;2142;p27"/>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43" name="Google Shape;2143;p27"/>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44" name="Google Shape;2144;p27"/>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45" name="Google Shape;2145;p27"/>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2146" name="Google Shape;2146;p27"/>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147" name="Google Shape;2147;p27"/>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2148" name="Google Shape;2148;p27"/>
              <p:cNvGrpSpPr/>
              <p:nvPr/>
            </p:nvGrpSpPr>
            <p:grpSpPr>
              <a:xfrm>
                <a:off x="7767607" y="4870841"/>
                <a:ext cx="2080029" cy="1264656"/>
                <a:chOff x="7767607" y="4870841"/>
                <a:chExt cx="2080029" cy="1264656"/>
              </a:xfrm>
            </p:grpSpPr>
            <p:grpSp>
              <p:nvGrpSpPr>
                <p:cNvPr id="2149" name="Google Shape;2149;p27"/>
                <p:cNvGrpSpPr/>
                <p:nvPr/>
              </p:nvGrpSpPr>
              <p:grpSpPr>
                <a:xfrm flipH="1">
                  <a:off x="7974481" y="4870841"/>
                  <a:ext cx="345630" cy="320302"/>
                  <a:chOff x="2839" y="3501"/>
                  <a:chExt cx="755" cy="803"/>
                </a:xfrm>
              </p:grpSpPr>
              <p:pic>
                <p:nvPicPr>
                  <p:cNvPr descr="desktop_computer_stylized_medium" id="2150" name="Google Shape;2150;p27"/>
                  <p:cNvPicPr preferRelativeResize="0"/>
                  <p:nvPr/>
                </p:nvPicPr>
                <p:blipFill rotWithShape="1">
                  <a:blip r:embed="rId20">
                    <a:alphaModFix/>
                  </a:blip>
                  <a:srcRect b="0" l="0" r="0" t="0"/>
                  <a:stretch/>
                </p:blipFill>
                <p:spPr>
                  <a:xfrm>
                    <a:off x="2839" y="3501"/>
                    <a:ext cx="755" cy="803"/>
                  </a:xfrm>
                  <a:prstGeom prst="rect">
                    <a:avLst/>
                  </a:prstGeom>
                  <a:noFill/>
                  <a:ln>
                    <a:noFill/>
                  </a:ln>
                </p:spPr>
              </p:pic>
              <p:sp>
                <p:nvSpPr>
                  <p:cNvPr id="2151" name="Google Shape;2151;p2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152" name="Google Shape;2152;p27"/>
                <p:cNvGrpSpPr/>
                <p:nvPr/>
              </p:nvGrpSpPr>
              <p:grpSpPr>
                <a:xfrm>
                  <a:off x="9195307" y="5823489"/>
                  <a:ext cx="310186" cy="312008"/>
                  <a:chOff x="877" y="1008"/>
                  <a:chExt cx="2747" cy="2626"/>
                </a:xfrm>
              </p:grpSpPr>
              <p:pic>
                <p:nvPicPr>
                  <p:cNvPr descr="antenna_stylized" id="2153" name="Google Shape;2153;p27"/>
                  <p:cNvPicPr preferRelativeResize="0"/>
                  <p:nvPr/>
                </p:nvPicPr>
                <p:blipFill rotWithShape="1">
                  <a:blip r:embed="rId21">
                    <a:alphaModFix/>
                  </a:blip>
                  <a:srcRect b="0" l="0" r="0" t="0"/>
                  <a:stretch/>
                </p:blipFill>
                <p:spPr>
                  <a:xfrm>
                    <a:off x="877" y="1008"/>
                    <a:ext cx="2725" cy="1421"/>
                  </a:xfrm>
                  <a:prstGeom prst="rect">
                    <a:avLst/>
                  </a:prstGeom>
                  <a:noFill/>
                  <a:ln>
                    <a:noFill/>
                  </a:ln>
                </p:spPr>
              </p:pic>
              <p:pic>
                <p:nvPicPr>
                  <p:cNvPr descr="laptop_keyboard" id="2154" name="Google Shape;2154;p27"/>
                  <p:cNvPicPr preferRelativeResize="0"/>
                  <p:nvPr/>
                </p:nvPicPr>
                <p:blipFill rotWithShape="1">
                  <a:blip r:embed="rId22">
                    <a:alphaModFix/>
                  </a:blip>
                  <a:srcRect b="0" l="0" r="0" t="0"/>
                  <a:stretch/>
                </p:blipFill>
                <p:spPr>
                  <a:xfrm flipH="1" rot="109064">
                    <a:off x="1009" y="2586"/>
                    <a:ext cx="2245" cy="1013"/>
                  </a:xfrm>
                  <a:prstGeom prst="rect">
                    <a:avLst/>
                  </a:prstGeom>
                  <a:noFill/>
                  <a:ln>
                    <a:noFill/>
                  </a:ln>
                </p:spPr>
              </p:pic>
              <p:sp>
                <p:nvSpPr>
                  <p:cNvPr id="2155" name="Google Shape;2155;p27"/>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156" name="Google Shape;2156;p27"/>
                  <p:cNvPicPr preferRelativeResize="0"/>
                  <p:nvPr/>
                </p:nvPicPr>
                <p:blipFill rotWithShape="1">
                  <a:blip r:embed="rId23">
                    <a:alphaModFix/>
                  </a:blip>
                  <a:srcRect b="0" l="0" r="0" t="0"/>
                  <a:stretch/>
                </p:blipFill>
                <p:spPr>
                  <a:xfrm>
                    <a:off x="1842" y="1637"/>
                    <a:ext cx="1642" cy="1203"/>
                  </a:xfrm>
                  <a:prstGeom prst="rect">
                    <a:avLst/>
                  </a:prstGeom>
                  <a:noFill/>
                  <a:ln>
                    <a:noFill/>
                  </a:ln>
                </p:spPr>
              </p:pic>
              <p:sp>
                <p:nvSpPr>
                  <p:cNvPr id="2157" name="Google Shape;2157;p27"/>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58" name="Google Shape;2158;p27"/>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59" name="Google Shape;2159;p27"/>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0" name="Google Shape;2160;p27"/>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1" name="Google Shape;2161;p27"/>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2" name="Google Shape;2162;p27"/>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163" name="Google Shape;2163;p27"/>
                  <p:cNvGrpSpPr/>
                  <p:nvPr/>
                </p:nvGrpSpPr>
                <p:grpSpPr>
                  <a:xfrm>
                    <a:off x="1709" y="3008"/>
                    <a:ext cx="507" cy="234"/>
                    <a:chOff x="1740" y="2642"/>
                    <a:chExt cx="752" cy="327"/>
                  </a:xfrm>
                </p:grpSpPr>
                <p:sp>
                  <p:nvSpPr>
                    <p:cNvPr id="2164" name="Google Shape;2164;p2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5" name="Google Shape;2165;p2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6" name="Google Shape;2166;p2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7" name="Google Shape;2167;p2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8" name="Google Shape;2168;p2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9" name="Google Shape;2169;p2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170" name="Google Shape;2170;p27"/>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71" name="Google Shape;2171;p27"/>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72" name="Google Shape;2172;p27"/>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73" name="Google Shape;2173;p27"/>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74" name="Google Shape;2174;p27"/>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75" name="Google Shape;2175;p27"/>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176" name="Google Shape;2176;p27"/>
                <p:cNvGrpSpPr/>
                <p:nvPr/>
              </p:nvGrpSpPr>
              <p:grpSpPr>
                <a:xfrm flipH="1">
                  <a:off x="7767607" y="5251740"/>
                  <a:ext cx="345630" cy="320302"/>
                  <a:chOff x="2839" y="3501"/>
                  <a:chExt cx="755" cy="803"/>
                </a:xfrm>
              </p:grpSpPr>
              <p:pic>
                <p:nvPicPr>
                  <p:cNvPr descr="desktop_computer_stylized_medium" id="2177" name="Google Shape;2177;p27"/>
                  <p:cNvPicPr preferRelativeResize="0"/>
                  <p:nvPr/>
                </p:nvPicPr>
                <p:blipFill rotWithShape="1">
                  <a:blip r:embed="rId20">
                    <a:alphaModFix/>
                  </a:blip>
                  <a:srcRect b="0" l="0" r="0" t="0"/>
                  <a:stretch/>
                </p:blipFill>
                <p:spPr>
                  <a:xfrm>
                    <a:off x="2839" y="3501"/>
                    <a:ext cx="755" cy="803"/>
                  </a:xfrm>
                  <a:prstGeom prst="rect">
                    <a:avLst/>
                  </a:prstGeom>
                  <a:noFill/>
                  <a:ln>
                    <a:noFill/>
                  </a:ln>
                </p:spPr>
              </p:pic>
              <p:sp>
                <p:nvSpPr>
                  <p:cNvPr id="2178" name="Google Shape;2178;p2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179" name="Google Shape;2179;p27"/>
                <p:cNvGrpSpPr/>
                <p:nvPr/>
              </p:nvGrpSpPr>
              <p:grpSpPr>
                <a:xfrm flipH="1">
                  <a:off x="8147535" y="5475337"/>
                  <a:ext cx="345630" cy="320302"/>
                  <a:chOff x="2839" y="3501"/>
                  <a:chExt cx="755" cy="803"/>
                </a:xfrm>
              </p:grpSpPr>
              <p:pic>
                <p:nvPicPr>
                  <p:cNvPr descr="desktop_computer_stylized_medium" id="2180" name="Google Shape;2180;p27"/>
                  <p:cNvPicPr preferRelativeResize="0"/>
                  <p:nvPr/>
                </p:nvPicPr>
                <p:blipFill rotWithShape="1">
                  <a:blip r:embed="rId20">
                    <a:alphaModFix/>
                  </a:blip>
                  <a:srcRect b="0" l="0" r="0" t="0"/>
                  <a:stretch/>
                </p:blipFill>
                <p:spPr>
                  <a:xfrm>
                    <a:off x="2839" y="3501"/>
                    <a:ext cx="755" cy="803"/>
                  </a:xfrm>
                  <a:prstGeom prst="rect">
                    <a:avLst/>
                  </a:prstGeom>
                  <a:noFill/>
                  <a:ln>
                    <a:noFill/>
                  </a:ln>
                </p:spPr>
              </p:pic>
              <p:sp>
                <p:nvSpPr>
                  <p:cNvPr id="2181" name="Google Shape;2181;p2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182" name="Google Shape;2182;p27"/>
                <p:cNvGrpSpPr/>
                <p:nvPr/>
              </p:nvGrpSpPr>
              <p:grpSpPr>
                <a:xfrm flipH="1">
                  <a:off x="8545760" y="5496810"/>
                  <a:ext cx="345630" cy="320302"/>
                  <a:chOff x="2839" y="3501"/>
                  <a:chExt cx="755" cy="803"/>
                </a:xfrm>
              </p:grpSpPr>
              <p:pic>
                <p:nvPicPr>
                  <p:cNvPr descr="desktop_computer_stylized_medium" id="2183" name="Google Shape;2183;p27"/>
                  <p:cNvPicPr preferRelativeResize="0"/>
                  <p:nvPr/>
                </p:nvPicPr>
                <p:blipFill rotWithShape="1">
                  <a:blip r:embed="rId20">
                    <a:alphaModFix/>
                  </a:blip>
                  <a:srcRect b="0" l="0" r="0" t="0"/>
                  <a:stretch/>
                </p:blipFill>
                <p:spPr>
                  <a:xfrm>
                    <a:off x="2839" y="3501"/>
                    <a:ext cx="755" cy="803"/>
                  </a:xfrm>
                  <a:prstGeom prst="rect">
                    <a:avLst/>
                  </a:prstGeom>
                  <a:noFill/>
                  <a:ln>
                    <a:noFill/>
                  </a:ln>
                </p:spPr>
              </p:pic>
              <p:sp>
                <p:nvSpPr>
                  <p:cNvPr id="2184" name="Google Shape;2184;p2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185" name="Google Shape;2185;p27"/>
                <p:cNvGrpSpPr/>
                <p:nvPr/>
              </p:nvGrpSpPr>
              <p:grpSpPr>
                <a:xfrm>
                  <a:off x="9528372" y="5765818"/>
                  <a:ext cx="319264" cy="256836"/>
                  <a:chOff x="877" y="1008"/>
                  <a:chExt cx="2747" cy="2626"/>
                </a:xfrm>
              </p:grpSpPr>
              <p:pic>
                <p:nvPicPr>
                  <p:cNvPr descr="antenna_stylized" id="2186" name="Google Shape;2186;p27"/>
                  <p:cNvPicPr preferRelativeResize="0"/>
                  <p:nvPr/>
                </p:nvPicPr>
                <p:blipFill rotWithShape="1">
                  <a:blip r:embed="rId21">
                    <a:alphaModFix/>
                  </a:blip>
                  <a:srcRect b="0" l="0" r="0" t="0"/>
                  <a:stretch/>
                </p:blipFill>
                <p:spPr>
                  <a:xfrm>
                    <a:off x="877" y="1008"/>
                    <a:ext cx="2725" cy="1421"/>
                  </a:xfrm>
                  <a:prstGeom prst="rect">
                    <a:avLst/>
                  </a:prstGeom>
                  <a:noFill/>
                  <a:ln>
                    <a:noFill/>
                  </a:ln>
                </p:spPr>
              </p:pic>
              <p:pic>
                <p:nvPicPr>
                  <p:cNvPr descr="laptop_keyboard" id="2187" name="Google Shape;2187;p27"/>
                  <p:cNvPicPr preferRelativeResize="0"/>
                  <p:nvPr/>
                </p:nvPicPr>
                <p:blipFill rotWithShape="1">
                  <a:blip r:embed="rId22">
                    <a:alphaModFix/>
                  </a:blip>
                  <a:srcRect b="0" l="0" r="0" t="0"/>
                  <a:stretch/>
                </p:blipFill>
                <p:spPr>
                  <a:xfrm flipH="1" rot="109064">
                    <a:off x="1009" y="2586"/>
                    <a:ext cx="2245" cy="1013"/>
                  </a:xfrm>
                  <a:prstGeom prst="rect">
                    <a:avLst/>
                  </a:prstGeom>
                  <a:noFill/>
                  <a:ln>
                    <a:noFill/>
                  </a:ln>
                </p:spPr>
              </p:pic>
              <p:sp>
                <p:nvSpPr>
                  <p:cNvPr id="2188" name="Google Shape;2188;p27"/>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189" name="Google Shape;2189;p27"/>
                  <p:cNvPicPr preferRelativeResize="0"/>
                  <p:nvPr/>
                </p:nvPicPr>
                <p:blipFill rotWithShape="1">
                  <a:blip r:embed="rId23">
                    <a:alphaModFix/>
                  </a:blip>
                  <a:srcRect b="0" l="0" r="0" t="0"/>
                  <a:stretch/>
                </p:blipFill>
                <p:spPr>
                  <a:xfrm>
                    <a:off x="1842" y="1637"/>
                    <a:ext cx="1642" cy="1203"/>
                  </a:xfrm>
                  <a:prstGeom prst="rect">
                    <a:avLst/>
                  </a:prstGeom>
                  <a:noFill/>
                  <a:ln>
                    <a:noFill/>
                  </a:ln>
                </p:spPr>
              </p:pic>
              <p:sp>
                <p:nvSpPr>
                  <p:cNvPr id="2190" name="Google Shape;2190;p27"/>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1" name="Google Shape;2191;p27"/>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2" name="Google Shape;2192;p27"/>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3" name="Google Shape;2193;p27"/>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4" name="Google Shape;2194;p27"/>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5" name="Google Shape;2195;p27"/>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196" name="Google Shape;2196;p27"/>
                  <p:cNvGrpSpPr/>
                  <p:nvPr/>
                </p:nvGrpSpPr>
                <p:grpSpPr>
                  <a:xfrm>
                    <a:off x="1709" y="3008"/>
                    <a:ext cx="507" cy="234"/>
                    <a:chOff x="1740" y="2642"/>
                    <a:chExt cx="752" cy="327"/>
                  </a:xfrm>
                </p:grpSpPr>
                <p:sp>
                  <p:nvSpPr>
                    <p:cNvPr id="2197" name="Google Shape;2197;p2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8" name="Google Shape;2198;p2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9" name="Google Shape;2199;p2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0" name="Google Shape;2200;p2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1" name="Google Shape;2201;p2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2" name="Google Shape;2202;p2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203" name="Google Shape;2203;p27"/>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4" name="Google Shape;2204;p27"/>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5" name="Google Shape;2205;p27"/>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6" name="Google Shape;2206;p27"/>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7" name="Google Shape;2207;p27"/>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8" name="Google Shape;2208;p27"/>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grpSp>
            <p:nvGrpSpPr>
              <p:cNvPr id="2209" name="Google Shape;2209;p27"/>
              <p:cNvGrpSpPr/>
              <p:nvPr/>
            </p:nvGrpSpPr>
            <p:grpSpPr>
              <a:xfrm>
                <a:off x="10011503" y="5607068"/>
                <a:ext cx="171450" cy="348944"/>
                <a:chOff x="4140" y="429"/>
                <a:chExt cx="1425" cy="2396"/>
              </a:xfrm>
            </p:grpSpPr>
            <p:sp>
              <p:nvSpPr>
                <p:cNvPr id="2210" name="Google Shape;2210;p2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11" name="Google Shape;2211;p27"/>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12" name="Google Shape;2212;p2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13" name="Google Shape;2213;p2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14" name="Google Shape;2214;p27"/>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215" name="Google Shape;2215;p27"/>
                <p:cNvGrpSpPr/>
                <p:nvPr/>
              </p:nvGrpSpPr>
              <p:grpSpPr>
                <a:xfrm>
                  <a:off x="4748" y="666"/>
                  <a:ext cx="578" cy="150"/>
                  <a:chOff x="613" y="2566"/>
                  <a:chExt cx="721" cy="144"/>
                </a:xfrm>
              </p:grpSpPr>
              <p:sp>
                <p:nvSpPr>
                  <p:cNvPr id="2216" name="Google Shape;2216;p27"/>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17" name="Google Shape;2217;p27"/>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218" name="Google Shape;2218;p27"/>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219" name="Google Shape;2219;p27"/>
                <p:cNvGrpSpPr/>
                <p:nvPr/>
              </p:nvGrpSpPr>
              <p:grpSpPr>
                <a:xfrm>
                  <a:off x="4748" y="990"/>
                  <a:ext cx="578" cy="134"/>
                  <a:chOff x="615" y="2564"/>
                  <a:chExt cx="721" cy="139"/>
                </a:xfrm>
              </p:grpSpPr>
              <p:sp>
                <p:nvSpPr>
                  <p:cNvPr id="2220" name="Google Shape;2220;p27"/>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21" name="Google Shape;2221;p27"/>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222" name="Google Shape;2222;p27"/>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23" name="Google Shape;2223;p27"/>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224" name="Google Shape;2224;p27"/>
                <p:cNvGrpSpPr/>
                <p:nvPr/>
              </p:nvGrpSpPr>
              <p:grpSpPr>
                <a:xfrm>
                  <a:off x="4738" y="1647"/>
                  <a:ext cx="578" cy="135"/>
                  <a:chOff x="618" y="2586"/>
                  <a:chExt cx="720" cy="124"/>
                </a:xfrm>
              </p:grpSpPr>
              <p:sp>
                <p:nvSpPr>
                  <p:cNvPr id="2225" name="Google Shape;2225;p27"/>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26" name="Google Shape;2226;p27"/>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227" name="Google Shape;2227;p2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228" name="Google Shape;2228;p27"/>
                <p:cNvGrpSpPr/>
                <p:nvPr/>
              </p:nvGrpSpPr>
              <p:grpSpPr>
                <a:xfrm>
                  <a:off x="4738" y="1330"/>
                  <a:ext cx="588" cy="134"/>
                  <a:chOff x="613" y="2571"/>
                  <a:chExt cx="732" cy="134"/>
                </a:xfrm>
              </p:grpSpPr>
              <p:sp>
                <p:nvSpPr>
                  <p:cNvPr id="2229" name="Google Shape;2229;p27"/>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30" name="Google Shape;2230;p27"/>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231" name="Google Shape;2231;p27"/>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32" name="Google Shape;2232;p2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33" name="Google Shape;2233;p2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34" name="Google Shape;2234;p27"/>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35" name="Google Shape;2235;p2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36" name="Google Shape;2236;p27"/>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37" name="Google Shape;2237;p27"/>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38" name="Google Shape;2238;p27"/>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39" name="Google Shape;2239;p27"/>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2240" name="Google Shape;2240;p27"/>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41" name="Google Shape;2241;p27"/>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grpSp>
      <p:grpSp>
        <p:nvGrpSpPr>
          <p:cNvPr id="2242" name="Google Shape;2242;p27"/>
          <p:cNvGrpSpPr/>
          <p:nvPr/>
        </p:nvGrpSpPr>
        <p:grpSpPr>
          <a:xfrm>
            <a:off x="5499105" y="1360628"/>
            <a:ext cx="3299002" cy="3330351"/>
            <a:chOff x="7295123" y="1843082"/>
            <a:chExt cx="4398670" cy="4440468"/>
          </a:xfrm>
        </p:grpSpPr>
        <p:sp>
          <p:nvSpPr>
            <p:cNvPr id="2243" name="Google Shape;2243;p27"/>
            <p:cNvSpPr/>
            <p:nvPr/>
          </p:nvSpPr>
          <p:spPr>
            <a:xfrm>
              <a:off x="7866885" y="3450880"/>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44" name="Google Shape;2244;p27"/>
            <p:cNvSpPr/>
            <p:nvPr/>
          </p:nvSpPr>
          <p:spPr>
            <a:xfrm>
              <a:off x="7675465" y="3247424"/>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45" name="Google Shape;2245;p27"/>
            <p:cNvSpPr/>
            <p:nvPr/>
          </p:nvSpPr>
          <p:spPr>
            <a:xfrm>
              <a:off x="7295123" y="3349484"/>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246" name="Google Shape;2246;p27"/>
            <p:cNvGrpSpPr/>
            <p:nvPr/>
          </p:nvGrpSpPr>
          <p:grpSpPr>
            <a:xfrm>
              <a:off x="7384850" y="1843082"/>
              <a:ext cx="4308942" cy="4440468"/>
              <a:chOff x="7384850" y="1843082"/>
              <a:chExt cx="4308942" cy="4440468"/>
            </a:xfrm>
          </p:grpSpPr>
          <p:sp>
            <p:nvSpPr>
              <p:cNvPr id="2247" name="Google Shape;2247;p27"/>
              <p:cNvSpPr/>
              <p:nvPr/>
            </p:nvSpPr>
            <p:spPr>
              <a:xfrm>
                <a:off x="9026135" y="5773481"/>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48" name="Google Shape;2248;p27"/>
              <p:cNvSpPr/>
              <p:nvPr/>
            </p:nvSpPr>
            <p:spPr>
              <a:xfrm>
                <a:off x="8465833" y="5458029"/>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49" name="Google Shape;2249;p27"/>
              <p:cNvSpPr/>
              <p:nvPr/>
            </p:nvSpPr>
            <p:spPr>
              <a:xfrm>
                <a:off x="7992829" y="5385020"/>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0" name="Google Shape;2250;p27"/>
              <p:cNvSpPr/>
              <p:nvPr/>
            </p:nvSpPr>
            <p:spPr>
              <a:xfrm>
                <a:off x="7652236" y="5189752"/>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1" name="Google Shape;2251;p27"/>
              <p:cNvSpPr/>
              <p:nvPr/>
            </p:nvSpPr>
            <p:spPr>
              <a:xfrm>
                <a:off x="11017339" y="3399436"/>
                <a:ext cx="612311" cy="510076"/>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2" name="Google Shape;2252;p27"/>
              <p:cNvSpPr/>
              <p:nvPr/>
            </p:nvSpPr>
            <p:spPr>
              <a:xfrm>
                <a:off x="8605132" y="1925480"/>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3" name="Google Shape;2253;p27"/>
              <p:cNvSpPr/>
              <p:nvPr/>
            </p:nvSpPr>
            <p:spPr>
              <a:xfrm>
                <a:off x="7384850" y="2332725"/>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4" name="Google Shape;2254;p27"/>
              <p:cNvSpPr/>
              <p:nvPr/>
            </p:nvSpPr>
            <p:spPr>
              <a:xfrm>
                <a:off x="7643306" y="1843082"/>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5" name="Google Shape;2255;p27"/>
              <p:cNvSpPr/>
              <p:nvPr/>
            </p:nvSpPr>
            <p:spPr>
              <a:xfrm>
                <a:off x="11081481" y="4188998"/>
                <a:ext cx="612311" cy="510076"/>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6" name="Google Shape;2256;p27"/>
              <p:cNvSpPr/>
              <p:nvPr/>
            </p:nvSpPr>
            <p:spPr>
              <a:xfrm>
                <a:off x="7866885" y="4808926"/>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7" name="Google Shape;2257;p27"/>
              <p:cNvSpPr/>
              <p:nvPr/>
            </p:nvSpPr>
            <p:spPr>
              <a:xfrm>
                <a:off x="9786432" y="5583683"/>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58" name="Google Shape;2258;p27"/>
              <p:cNvSpPr/>
              <p:nvPr/>
            </p:nvSpPr>
            <p:spPr>
              <a:xfrm>
                <a:off x="10048818" y="5198326"/>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2259" name="Google Shape;2259;p27"/>
          <p:cNvSpPr txBox="1"/>
          <p:nvPr>
            <p:ph idx="1" type="body"/>
          </p:nvPr>
        </p:nvSpPr>
        <p:spPr>
          <a:xfrm>
            <a:off x="19049" y="1369219"/>
            <a:ext cx="4269600" cy="346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800"/>
              <a:buNone/>
            </a:pPr>
            <a:r>
              <a:rPr lang="el" sz="2000">
                <a:solidFill>
                  <a:srgbClr val="CC0000"/>
                </a:solidFill>
              </a:rPr>
              <a:t>Άκρα δικτύων</a:t>
            </a:r>
            <a:r>
              <a:rPr lang="el" sz="2000">
                <a:solidFill>
                  <a:srgbClr val="CC0000"/>
                </a:solidFill>
                <a:latin typeface="Calibri"/>
                <a:ea typeface="Calibri"/>
                <a:cs typeface="Calibri"/>
                <a:sym typeface="Calibri"/>
              </a:rPr>
              <a:t>:</a:t>
            </a:r>
            <a:endParaRPr sz="2000"/>
          </a:p>
          <a:p>
            <a:pPr indent="-165100" lvl="0" marL="266700" rtl="0" algn="l">
              <a:lnSpc>
                <a:spcPct val="90000"/>
              </a:lnSpc>
              <a:spcBef>
                <a:spcPts val="800"/>
              </a:spcBef>
              <a:spcAft>
                <a:spcPts val="0"/>
              </a:spcAft>
              <a:buSzPts val="2000"/>
              <a:buChar char="▪"/>
            </a:pPr>
            <a:r>
              <a:rPr lang="el" sz="2000"/>
              <a:t>υπολογιστές (hosts)</a:t>
            </a:r>
            <a:r>
              <a:rPr lang="el" sz="2000">
                <a:latin typeface="Calibri"/>
                <a:ea typeface="Calibri"/>
                <a:cs typeface="Calibri"/>
                <a:sym typeface="Calibri"/>
              </a:rPr>
              <a:t>: </a:t>
            </a:r>
            <a:r>
              <a:rPr lang="el" sz="2000"/>
              <a:t>πελάτες (</a:t>
            </a:r>
            <a:r>
              <a:rPr lang="el" sz="2000">
                <a:latin typeface="Calibri"/>
                <a:ea typeface="Calibri"/>
                <a:cs typeface="Calibri"/>
                <a:sym typeface="Calibri"/>
              </a:rPr>
              <a:t>clients) </a:t>
            </a:r>
            <a:r>
              <a:rPr lang="el" sz="2000"/>
              <a:t>και </a:t>
            </a:r>
            <a:r>
              <a:rPr lang="el" sz="2000">
                <a:latin typeface="Calibri"/>
                <a:ea typeface="Calibri"/>
                <a:cs typeface="Calibri"/>
                <a:sym typeface="Calibri"/>
              </a:rPr>
              <a:t>εξυπηρέτες (servers)</a:t>
            </a:r>
            <a:endParaRPr sz="2000"/>
          </a:p>
          <a:p>
            <a:pPr indent="-165100" lvl="0" marL="266700" rtl="0" algn="l">
              <a:lnSpc>
                <a:spcPct val="90000"/>
              </a:lnSpc>
              <a:spcBef>
                <a:spcPts val="800"/>
              </a:spcBef>
              <a:spcAft>
                <a:spcPts val="0"/>
              </a:spcAft>
              <a:buSzPts val="2000"/>
              <a:buChar char="▪"/>
            </a:pPr>
            <a:r>
              <a:rPr lang="el" sz="2000"/>
              <a:t>οι εξυπηρέτες συνήθως βρίσκονται σε κέντρα δεδομένων (</a:t>
            </a:r>
            <a:r>
              <a:rPr lang="el" sz="2000">
                <a:latin typeface="Calibri"/>
                <a:ea typeface="Calibri"/>
                <a:cs typeface="Calibri"/>
                <a:sym typeface="Calibri"/>
              </a:rPr>
              <a:t>data centers)</a:t>
            </a:r>
            <a:endParaRPr sz="2000"/>
          </a:p>
          <a:p>
            <a:pPr indent="0" lvl="0" marL="127000" rtl="0" algn="l">
              <a:lnSpc>
                <a:spcPct val="90000"/>
              </a:lnSpc>
              <a:spcBef>
                <a:spcPts val="800"/>
              </a:spcBef>
              <a:spcAft>
                <a:spcPts val="0"/>
              </a:spcAft>
              <a:buSzPts val="1600"/>
              <a:buNone/>
            </a:pPr>
            <a:r>
              <a:t/>
            </a:r>
            <a:endParaRPr sz="2000"/>
          </a:p>
          <a:p>
            <a:pPr indent="-38100" lvl="0" marL="266700" rtl="0" algn="l">
              <a:lnSpc>
                <a:spcPct val="90000"/>
              </a:lnSpc>
              <a:spcBef>
                <a:spcPts val="800"/>
              </a:spcBef>
              <a:spcAft>
                <a:spcPts val="0"/>
              </a:spcAft>
              <a:buSzPts val="2100"/>
              <a:buNone/>
            </a:pPr>
            <a:r>
              <a:t/>
            </a:r>
            <a:endParaRPr sz="2000"/>
          </a:p>
        </p:txBody>
      </p:sp>
      <p:sp>
        <p:nvSpPr>
          <p:cNvPr id="2260" name="Google Shape;2260;p2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2261" name="Google Shape;2261;p27"/>
          <p:cNvSpPr txBox="1"/>
          <p:nvPr>
            <p:ph type="title"/>
          </p:nvPr>
        </p:nvSpPr>
        <p:spPr>
          <a:xfrm>
            <a:off x="0" y="243550"/>
            <a:ext cx="9144000" cy="766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A3"/>
              </a:buClr>
              <a:buSzPts val="3690"/>
              <a:buFont typeface="Calibri"/>
              <a:buNone/>
            </a:pPr>
            <a:r>
              <a:rPr b="0" lang="el"/>
              <a:t>Μια πιο προσεκτική ματιά στη δομή του Διαδικτύου</a:t>
            </a:r>
            <a:endParaRPr b="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4"/>
                                        </p:tgtEl>
                                        <p:attrNameLst>
                                          <p:attrName>style.visibility</p:attrName>
                                        </p:attrNameLst>
                                      </p:cBhvr>
                                      <p:to>
                                        <p:strVal val="visible"/>
                                      </p:to>
                                    </p:set>
                                    <p:animEffect filter="fade" transition="in">
                                      <p:cBhvr>
                                        <p:cTn dur="500"/>
                                        <p:tgtEl>
                                          <p:spTgt spid="2034"/>
                                        </p:tgtEl>
                                      </p:cBhvr>
                                    </p:animEffect>
                                  </p:childTnLst>
                                </p:cTn>
                              </p:par>
                              <p:par>
                                <p:cTn fill="hold" nodeType="withEffect" presetClass="entr" presetID="10" presetSubtype="0">
                                  <p:stCondLst>
                                    <p:cond delay="0"/>
                                  </p:stCondLst>
                                  <p:childTnLst>
                                    <p:set>
                                      <p:cBhvr>
                                        <p:cTn dur="1" fill="hold">
                                          <p:stCondLst>
                                            <p:cond delay="0"/>
                                          </p:stCondLst>
                                        </p:cTn>
                                        <p:tgtEl>
                                          <p:spTgt spid="2242"/>
                                        </p:tgtEl>
                                        <p:attrNameLst>
                                          <p:attrName>style.visibility</p:attrName>
                                        </p:attrNameLst>
                                      </p:cBhvr>
                                      <p:to>
                                        <p:strVal val="visible"/>
                                      </p:to>
                                    </p:set>
                                    <p:animEffect filter="fade" transition="in">
                                      <p:cBhvr>
                                        <p:cTn dur="500"/>
                                        <p:tgtEl>
                                          <p:spTgt spid="2242"/>
                                        </p:tgtEl>
                                      </p:cBhvr>
                                    </p:animEffect>
                                  </p:childTnLst>
                                </p:cTn>
                              </p:par>
                              <p:par>
                                <p:cTn fill="hold" nodeType="withEffect" presetClass="entr" presetID="10" presetSubtype="0">
                                  <p:stCondLst>
                                    <p:cond delay="0"/>
                                  </p:stCondLst>
                                  <p:childTnLst>
                                    <p:set>
                                      <p:cBhvr>
                                        <p:cTn dur="1" fill="hold">
                                          <p:stCondLst>
                                            <p:cond delay="0"/>
                                          </p:stCondLst>
                                        </p:cTn>
                                        <p:tgtEl>
                                          <p:spTgt spid="2259">
                                            <p:txEl>
                                              <p:pRg end="0" st="0"/>
                                            </p:txEl>
                                          </p:spTgt>
                                        </p:tgtEl>
                                        <p:attrNameLst>
                                          <p:attrName>style.visibility</p:attrName>
                                        </p:attrNameLst>
                                      </p:cBhvr>
                                      <p:to>
                                        <p:strVal val="visible"/>
                                      </p:to>
                                    </p:set>
                                    <p:animEffect filter="fade" transition="in">
                                      <p:cBhvr>
                                        <p:cTn dur="500"/>
                                        <p:tgtEl>
                                          <p:spTgt spid="225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59">
                                            <p:txEl>
                                              <p:pRg end="1" st="1"/>
                                            </p:txEl>
                                          </p:spTgt>
                                        </p:tgtEl>
                                        <p:attrNameLst>
                                          <p:attrName>style.visibility</p:attrName>
                                        </p:attrNameLst>
                                      </p:cBhvr>
                                      <p:to>
                                        <p:strVal val="visible"/>
                                      </p:to>
                                    </p:set>
                                    <p:animEffect filter="fade" transition="in">
                                      <p:cBhvr>
                                        <p:cTn dur="500"/>
                                        <p:tgtEl>
                                          <p:spTgt spid="2259">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59">
                                            <p:txEl>
                                              <p:pRg end="2" st="2"/>
                                            </p:txEl>
                                          </p:spTgt>
                                        </p:tgtEl>
                                        <p:attrNameLst>
                                          <p:attrName>style.visibility</p:attrName>
                                        </p:attrNameLst>
                                      </p:cBhvr>
                                      <p:to>
                                        <p:strVal val="visible"/>
                                      </p:to>
                                    </p:set>
                                    <p:animEffect filter="fade" transition="in">
                                      <p:cBhvr>
                                        <p:cTn dur="500"/>
                                        <p:tgtEl>
                                          <p:spTgt spid="2259">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59">
                                            <p:txEl>
                                              <p:pRg end="3" st="3"/>
                                            </p:txEl>
                                          </p:spTgt>
                                        </p:tgtEl>
                                        <p:attrNameLst>
                                          <p:attrName>style.visibility</p:attrName>
                                        </p:attrNameLst>
                                      </p:cBhvr>
                                      <p:to>
                                        <p:strVal val="visible"/>
                                      </p:to>
                                    </p:set>
                                    <p:animEffect filter="fade" transition="in">
                                      <p:cBhvr>
                                        <p:cTn dur="500"/>
                                        <p:tgtEl>
                                          <p:spTgt spid="2259">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59">
                                            <p:txEl>
                                              <p:pRg end="4" st="4"/>
                                            </p:txEl>
                                          </p:spTgt>
                                        </p:tgtEl>
                                        <p:attrNameLst>
                                          <p:attrName>style.visibility</p:attrName>
                                        </p:attrNameLst>
                                      </p:cBhvr>
                                      <p:to>
                                        <p:strVal val="visible"/>
                                      </p:to>
                                    </p:set>
                                    <p:animEffect filter="fade" transition="in">
                                      <p:cBhvr>
                                        <p:cTn dur="500"/>
                                        <p:tgtEl>
                                          <p:spTgt spid="225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28"/>
          <p:cNvSpPr/>
          <p:nvPr/>
        </p:nvSpPr>
        <p:spPr>
          <a:xfrm>
            <a:off x="5579306" y="2664809"/>
            <a:ext cx="740100" cy="502200"/>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268" name="Google Shape;2268;p28"/>
          <p:cNvSpPr txBox="1"/>
          <p:nvPr>
            <p:ph type="title"/>
          </p:nvPr>
        </p:nvSpPr>
        <p:spPr>
          <a:xfrm>
            <a:off x="0" y="243550"/>
            <a:ext cx="9144000" cy="766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A3"/>
              </a:buClr>
              <a:buSzPts val="3690"/>
              <a:buFont typeface="Calibri"/>
              <a:buNone/>
            </a:pPr>
            <a:r>
              <a:rPr b="0" lang="el"/>
              <a:t>Μια πιο προσεκτική ματιά στη δομή του Διαδικτύου</a:t>
            </a:r>
            <a:endParaRPr b="0"/>
          </a:p>
        </p:txBody>
      </p:sp>
      <p:sp>
        <p:nvSpPr>
          <p:cNvPr id="2269" name="Google Shape;2269;p28"/>
          <p:cNvSpPr/>
          <p:nvPr/>
        </p:nvSpPr>
        <p:spPr>
          <a:xfrm>
            <a:off x="6738891" y="2299333"/>
            <a:ext cx="844648" cy="1003631"/>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70" name="Google Shape;2270;p28"/>
          <p:cNvSpPr/>
          <p:nvPr/>
        </p:nvSpPr>
        <p:spPr>
          <a:xfrm>
            <a:off x="5455557" y="1369526"/>
            <a:ext cx="1302545"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71" name="Google Shape;2271;p28"/>
          <p:cNvSpPr/>
          <p:nvPr/>
        </p:nvSpPr>
        <p:spPr>
          <a:xfrm>
            <a:off x="5404013" y="2466938"/>
            <a:ext cx="1094100" cy="238500"/>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sp>
        <p:nvSpPr>
          <p:cNvPr id="2272" name="Google Shape;2272;p28"/>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73" name="Google Shape;2273;p28"/>
          <p:cNvSpPr txBox="1"/>
          <p:nvPr/>
        </p:nvSpPr>
        <p:spPr>
          <a:xfrm>
            <a:off x="5759456" y="1116346"/>
            <a:ext cx="1004700" cy="230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2274" name="Google Shape;2274;p28"/>
          <p:cNvSpPr txBox="1"/>
          <p:nvPr/>
        </p:nvSpPr>
        <p:spPr>
          <a:xfrm>
            <a:off x="5498126" y="3143941"/>
            <a:ext cx="1466700" cy="2016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2275" name="Google Shape;2275;p28"/>
          <p:cNvSpPr txBox="1"/>
          <p:nvPr/>
        </p:nvSpPr>
        <p:spPr>
          <a:xfrm>
            <a:off x="5480181" y="4334831"/>
            <a:ext cx="896400" cy="3309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2276" name="Google Shape;2276;p28"/>
          <p:cNvSpPr/>
          <p:nvPr/>
        </p:nvSpPr>
        <p:spPr>
          <a:xfrm>
            <a:off x="7666610" y="2384655"/>
            <a:ext cx="955596" cy="1449984"/>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277" name="Google Shape;2277;p28"/>
          <p:cNvGrpSpPr/>
          <p:nvPr/>
        </p:nvGrpSpPr>
        <p:grpSpPr>
          <a:xfrm>
            <a:off x="8128086" y="2946120"/>
            <a:ext cx="515514" cy="541192"/>
            <a:chOff x="5203089" y="1751190"/>
            <a:chExt cx="858331" cy="662414"/>
          </a:xfrm>
        </p:grpSpPr>
        <p:sp>
          <p:nvSpPr>
            <p:cNvPr id="2278" name="Google Shape;2278;p28"/>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79" name="Google Shape;2279;p28"/>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2280" name="Google Shape;2280;p28"/>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2281" name="Google Shape;2281;p28"/>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2282" name="Google Shape;2282;p28"/>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2283" name="Google Shape;2283;p28"/>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2284" name="Google Shape;2284;p28"/>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2285" name="Google Shape;2285;p28"/>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2286" name="Google Shape;2286;p28"/>
          <p:cNvGrpSpPr/>
          <p:nvPr/>
        </p:nvGrpSpPr>
        <p:grpSpPr>
          <a:xfrm>
            <a:off x="8078554" y="2395697"/>
            <a:ext cx="445989" cy="486278"/>
            <a:chOff x="5203089" y="1751190"/>
            <a:chExt cx="858331" cy="662414"/>
          </a:xfrm>
        </p:grpSpPr>
        <p:sp>
          <p:nvSpPr>
            <p:cNvPr id="2287" name="Google Shape;2287;p28"/>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88" name="Google Shape;2288;p28"/>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2289" name="Google Shape;2289;p28"/>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2290" name="Google Shape;2290;p28"/>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2291" name="Google Shape;2291;p28"/>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2292" name="Google Shape;2292;p28"/>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2293" name="Google Shape;2293;p28"/>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2294" name="Google Shape;2294;p28"/>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2295" name="Google Shape;2295;p28"/>
          <p:cNvSpPr/>
          <p:nvPr/>
        </p:nvSpPr>
        <p:spPr>
          <a:xfrm>
            <a:off x="7155610" y="1336531"/>
            <a:ext cx="1123559" cy="1041898"/>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96" name="Google Shape;2296;p28"/>
          <p:cNvSpPr txBox="1"/>
          <p:nvPr/>
        </p:nvSpPr>
        <p:spPr>
          <a:xfrm>
            <a:off x="7070401" y="1388396"/>
            <a:ext cx="1293900" cy="2148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2297" name="Google Shape;2297;p28"/>
          <p:cNvSpPr/>
          <p:nvPr/>
        </p:nvSpPr>
        <p:spPr>
          <a:xfrm>
            <a:off x="6959301" y="2758431"/>
            <a:ext cx="229200" cy="148500"/>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298" name="Google Shape;2298;p28"/>
          <p:cNvSpPr txBox="1"/>
          <p:nvPr/>
        </p:nvSpPr>
        <p:spPr>
          <a:xfrm>
            <a:off x="6574621" y="2585939"/>
            <a:ext cx="780600" cy="3600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2299" name="Google Shape;2299;p28"/>
          <p:cNvSpPr txBox="1"/>
          <p:nvPr/>
        </p:nvSpPr>
        <p:spPr>
          <a:xfrm>
            <a:off x="8188325" y="3508453"/>
            <a:ext cx="609900" cy="2874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2300" name="Google Shape;2300;p28"/>
          <p:cNvSpPr txBox="1"/>
          <p:nvPr/>
        </p:nvSpPr>
        <p:spPr>
          <a:xfrm>
            <a:off x="7547263" y="3171186"/>
            <a:ext cx="632400" cy="5055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cxnSp>
        <p:nvCxnSpPr>
          <p:cNvPr id="2301" name="Google Shape;2301;p28"/>
          <p:cNvCxnSpPr/>
          <p:nvPr/>
        </p:nvCxnSpPr>
        <p:spPr>
          <a:xfrm rot="10800000">
            <a:off x="7920063" y="2685178"/>
            <a:ext cx="309600" cy="47700"/>
          </a:xfrm>
          <a:prstGeom prst="straightConnector1">
            <a:avLst/>
          </a:prstGeom>
          <a:noFill/>
          <a:ln cap="flat" cmpd="sng" w="9525">
            <a:solidFill>
              <a:schemeClr val="dk1"/>
            </a:solidFill>
            <a:prstDash val="solid"/>
            <a:miter lim="800000"/>
            <a:headEnd len="sm" w="sm" type="none"/>
            <a:tailEnd len="sm" w="sm" type="none"/>
          </a:ln>
        </p:spPr>
      </p:cxnSp>
      <p:cxnSp>
        <p:nvCxnSpPr>
          <p:cNvPr id="2302" name="Google Shape;2302;p28"/>
          <p:cNvCxnSpPr/>
          <p:nvPr/>
        </p:nvCxnSpPr>
        <p:spPr>
          <a:xfrm rot="10800000">
            <a:off x="7995526" y="2730644"/>
            <a:ext cx="259500" cy="554100"/>
          </a:xfrm>
          <a:prstGeom prst="straightConnector1">
            <a:avLst/>
          </a:prstGeom>
          <a:noFill/>
          <a:ln cap="flat" cmpd="sng" w="9525">
            <a:solidFill>
              <a:schemeClr val="dk1"/>
            </a:solidFill>
            <a:prstDash val="solid"/>
            <a:miter lim="800000"/>
            <a:headEnd len="sm" w="sm" type="none"/>
            <a:tailEnd len="sm" w="sm" type="none"/>
          </a:ln>
        </p:spPr>
      </p:cxnSp>
      <p:cxnSp>
        <p:nvCxnSpPr>
          <p:cNvPr id="2303" name="Google Shape;2303;p28"/>
          <p:cNvCxnSpPr/>
          <p:nvPr/>
        </p:nvCxnSpPr>
        <p:spPr>
          <a:xfrm flipH="1" rot="10800000">
            <a:off x="7977673" y="2725171"/>
            <a:ext cx="252000" cy="296400"/>
          </a:xfrm>
          <a:prstGeom prst="straightConnector1">
            <a:avLst/>
          </a:prstGeom>
          <a:noFill/>
          <a:ln cap="flat" cmpd="sng" w="9525">
            <a:solidFill>
              <a:schemeClr val="dk1"/>
            </a:solidFill>
            <a:prstDash val="solid"/>
            <a:miter lim="800000"/>
            <a:headEnd len="sm" w="sm" type="none"/>
            <a:tailEnd len="sm" w="sm" type="none"/>
          </a:ln>
        </p:spPr>
      </p:cxnSp>
      <p:cxnSp>
        <p:nvCxnSpPr>
          <p:cNvPr id="2304" name="Google Shape;2304;p28"/>
          <p:cNvCxnSpPr/>
          <p:nvPr/>
        </p:nvCxnSpPr>
        <p:spPr>
          <a:xfrm rot="10800000">
            <a:off x="7928081" y="2696283"/>
            <a:ext cx="0" cy="364200"/>
          </a:xfrm>
          <a:prstGeom prst="straightConnector1">
            <a:avLst/>
          </a:prstGeom>
          <a:noFill/>
          <a:ln cap="flat" cmpd="sng" w="9525">
            <a:solidFill>
              <a:schemeClr val="dk1"/>
            </a:solidFill>
            <a:prstDash val="solid"/>
            <a:miter lim="800000"/>
            <a:headEnd len="sm" w="sm" type="none"/>
            <a:tailEnd len="sm" w="sm" type="none"/>
          </a:ln>
        </p:spPr>
      </p:cxnSp>
      <p:cxnSp>
        <p:nvCxnSpPr>
          <p:cNvPr id="2305" name="Google Shape;2305;p28"/>
          <p:cNvCxnSpPr/>
          <p:nvPr/>
        </p:nvCxnSpPr>
        <p:spPr>
          <a:xfrm rot="10800000">
            <a:off x="7913072" y="3053617"/>
            <a:ext cx="381300" cy="261600"/>
          </a:xfrm>
          <a:prstGeom prst="straightConnector1">
            <a:avLst/>
          </a:prstGeom>
          <a:noFill/>
          <a:ln cap="flat" cmpd="sng" w="9525">
            <a:solidFill>
              <a:schemeClr val="dk1"/>
            </a:solidFill>
            <a:prstDash val="solid"/>
            <a:miter lim="800000"/>
            <a:headEnd len="sm" w="sm" type="none"/>
            <a:tailEnd len="sm" w="sm" type="none"/>
          </a:ln>
        </p:spPr>
      </p:cxnSp>
      <p:cxnSp>
        <p:nvCxnSpPr>
          <p:cNvPr id="2306" name="Google Shape;2306;p28"/>
          <p:cNvCxnSpPr/>
          <p:nvPr/>
        </p:nvCxnSpPr>
        <p:spPr>
          <a:xfrm rot="10800000">
            <a:off x="7421265" y="3065807"/>
            <a:ext cx="491700" cy="0"/>
          </a:xfrm>
          <a:prstGeom prst="straightConnector1">
            <a:avLst/>
          </a:prstGeom>
          <a:noFill/>
          <a:ln cap="flat" cmpd="sng" w="9525">
            <a:solidFill>
              <a:schemeClr val="dk1"/>
            </a:solidFill>
            <a:prstDash val="solid"/>
            <a:miter lim="800000"/>
            <a:headEnd len="sm" w="sm" type="none"/>
            <a:tailEnd len="sm" w="sm" type="none"/>
          </a:ln>
        </p:spPr>
      </p:cxnSp>
      <p:cxnSp>
        <p:nvCxnSpPr>
          <p:cNvPr id="2307" name="Google Shape;2307;p28"/>
          <p:cNvCxnSpPr/>
          <p:nvPr/>
        </p:nvCxnSpPr>
        <p:spPr>
          <a:xfrm rot="10800000">
            <a:off x="6914580" y="3065807"/>
            <a:ext cx="491700" cy="0"/>
          </a:xfrm>
          <a:prstGeom prst="straightConnector1">
            <a:avLst/>
          </a:prstGeom>
          <a:noFill/>
          <a:ln cap="flat" cmpd="sng" w="9525">
            <a:solidFill>
              <a:schemeClr val="dk1"/>
            </a:solidFill>
            <a:prstDash val="solid"/>
            <a:miter lim="800000"/>
            <a:headEnd len="sm" w="sm" type="none"/>
            <a:tailEnd len="sm" w="sm" type="none"/>
          </a:ln>
        </p:spPr>
      </p:cxnSp>
      <p:cxnSp>
        <p:nvCxnSpPr>
          <p:cNvPr id="2308" name="Google Shape;2308;p28"/>
          <p:cNvCxnSpPr/>
          <p:nvPr/>
        </p:nvCxnSpPr>
        <p:spPr>
          <a:xfrm flipH="1">
            <a:off x="6957669" y="2630754"/>
            <a:ext cx="286800" cy="387900"/>
          </a:xfrm>
          <a:prstGeom prst="straightConnector1">
            <a:avLst/>
          </a:prstGeom>
          <a:noFill/>
          <a:ln cap="flat" cmpd="sng" w="9525">
            <a:solidFill>
              <a:schemeClr val="dk1"/>
            </a:solidFill>
            <a:prstDash val="solid"/>
            <a:miter lim="800000"/>
            <a:headEnd len="sm" w="sm" type="none"/>
            <a:tailEnd len="sm" w="sm" type="none"/>
          </a:ln>
        </p:spPr>
      </p:cxnSp>
      <p:cxnSp>
        <p:nvCxnSpPr>
          <p:cNvPr id="2309" name="Google Shape;2309;p28"/>
          <p:cNvCxnSpPr/>
          <p:nvPr/>
        </p:nvCxnSpPr>
        <p:spPr>
          <a:xfrm>
            <a:off x="7299802" y="2630754"/>
            <a:ext cx="0" cy="405300"/>
          </a:xfrm>
          <a:prstGeom prst="straightConnector1">
            <a:avLst/>
          </a:prstGeom>
          <a:noFill/>
          <a:ln cap="flat" cmpd="sng" w="9525">
            <a:solidFill>
              <a:schemeClr val="dk1"/>
            </a:solidFill>
            <a:prstDash val="solid"/>
            <a:miter lim="800000"/>
            <a:headEnd len="sm" w="sm" type="none"/>
            <a:tailEnd len="sm" w="sm" type="none"/>
          </a:ln>
        </p:spPr>
      </p:cxnSp>
      <p:cxnSp>
        <p:nvCxnSpPr>
          <p:cNvPr id="2310" name="Google Shape;2310;p28"/>
          <p:cNvCxnSpPr/>
          <p:nvPr/>
        </p:nvCxnSpPr>
        <p:spPr>
          <a:xfrm>
            <a:off x="7603251" y="2066019"/>
            <a:ext cx="366000" cy="629400"/>
          </a:xfrm>
          <a:prstGeom prst="straightConnector1">
            <a:avLst/>
          </a:prstGeom>
          <a:noFill/>
          <a:ln cap="flat" cmpd="sng" w="9525">
            <a:solidFill>
              <a:schemeClr val="dk1"/>
            </a:solidFill>
            <a:prstDash val="solid"/>
            <a:miter lim="800000"/>
            <a:headEnd len="sm" w="sm" type="none"/>
            <a:tailEnd len="sm" w="sm" type="none"/>
          </a:ln>
        </p:spPr>
      </p:cxnSp>
      <p:cxnSp>
        <p:nvCxnSpPr>
          <p:cNvPr id="2311" name="Google Shape;2311;p28"/>
          <p:cNvCxnSpPr/>
          <p:nvPr/>
        </p:nvCxnSpPr>
        <p:spPr>
          <a:xfrm flipH="1">
            <a:off x="7349063" y="2021260"/>
            <a:ext cx="285300" cy="521100"/>
          </a:xfrm>
          <a:prstGeom prst="straightConnector1">
            <a:avLst/>
          </a:prstGeom>
          <a:noFill/>
          <a:ln cap="flat" cmpd="sng" w="12700">
            <a:solidFill>
              <a:schemeClr val="dk1"/>
            </a:solidFill>
            <a:prstDash val="solid"/>
            <a:miter lim="800000"/>
            <a:headEnd len="sm" w="sm" type="none"/>
            <a:tailEnd len="sm" w="sm" type="none"/>
          </a:ln>
        </p:spPr>
      </p:cxnSp>
      <p:cxnSp>
        <p:nvCxnSpPr>
          <p:cNvPr id="2312" name="Google Shape;2312;p28"/>
          <p:cNvCxnSpPr/>
          <p:nvPr/>
        </p:nvCxnSpPr>
        <p:spPr>
          <a:xfrm flipH="1">
            <a:off x="7575377" y="1627074"/>
            <a:ext cx="571200" cy="432900"/>
          </a:xfrm>
          <a:prstGeom prst="straightConnector1">
            <a:avLst/>
          </a:prstGeom>
          <a:noFill/>
          <a:ln cap="flat" cmpd="sng" w="12700">
            <a:solidFill>
              <a:schemeClr val="dk1"/>
            </a:solidFill>
            <a:prstDash val="solid"/>
            <a:miter lim="800000"/>
            <a:headEnd len="sm" w="sm" type="none"/>
            <a:tailEnd len="sm" w="sm" type="none"/>
          </a:ln>
        </p:spPr>
      </p:cxnSp>
      <p:cxnSp>
        <p:nvCxnSpPr>
          <p:cNvPr id="2313" name="Google Shape;2313;p28"/>
          <p:cNvCxnSpPr/>
          <p:nvPr/>
        </p:nvCxnSpPr>
        <p:spPr>
          <a:xfrm flipH="1">
            <a:off x="7575454" y="1701235"/>
            <a:ext cx="3000" cy="388800"/>
          </a:xfrm>
          <a:prstGeom prst="straightConnector1">
            <a:avLst/>
          </a:prstGeom>
          <a:noFill/>
          <a:ln cap="flat" cmpd="sng" w="12700">
            <a:solidFill>
              <a:schemeClr val="dk1"/>
            </a:solidFill>
            <a:prstDash val="solid"/>
            <a:miter lim="800000"/>
            <a:headEnd len="sm" w="sm" type="none"/>
            <a:tailEnd len="sm" w="sm" type="none"/>
          </a:ln>
        </p:spPr>
      </p:cxnSp>
      <p:cxnSp>
        <p:nvCxnSpPr>
          <p:cNvPr id="2314" name="Google Shape;2314;p28"/>
          <p:cNvCxnSpPr/>
          <p:nvPr/>
        </p:nvCxnSpPr>
        <p:spPr>
          <a:xfrm flipH="1">
            <a:off x="8004221" y="1650380"/>
            <a:ext cx="111900" cy="388800"/>
          </a:xfrm>
          <a:prstGeom prst="straightConnector1">
            <a:avLst/>
          </a:prstGeom>
          <a:noFill/>
          <a:ln cap="flat" cmpd="sng" w="12700">
            <a:solidFill>
              <a:schemeClr val="dk1"/>
            </a:solidFill>
            <a:prstDash val="solid"/>
            <a:miter lim="800000"/>
            <a:headEnd len="sm" w="sm" type="none"/>
            <a:tailEnd len="sm" w="sm" type="none"/>
          </a:ln>
        </p:spPr>
      </p:cxnSp>
      <p:cxnSp>
        <p:nvCxnSpPr>
          <p:cNvPr id="2315" name="Google Shape;2315;p28"/>
          <p:cNvCxnSpPr/>
          <p:nvPr/>
        </p:nvCxnSpPr>
        <p:spPr>
          <a:xfrm flipH="1">
            <a:off x="7606537" y="2039225"/>
            <a:ext cx="430800" cy="21000"/>
          </a:xfrm>
          <a:prstGeom prst="straightConnector1">
            <a:avLst/>
          </a:prstGeom>
          <a:noFill/>
          <a:ln cap="flat" cmpd="sng" w="12700">
            <a:solidFill>
              <a:schemeClr val="dk1"/>
            </a:solidFill>
            <a:prstDash val="solid"/>
            <a:miter lim="800000"/>
            <a:headEnd len="sm" w="sm" type="none"/>
            <a:tailEnd len="sm" w="sm" type="none"/>
          </a:ln>
        </p:spPr>
      </p:cxnSp>
      <p:cxnSp>
        <p:nvCxnSpPr>
          <p:cNvPr id="2316" name="Google Shape;2316;p28"/>
          <p:cNvCxnSpPr/>
          <p:nvPr/>
        </p:nvCxnSpPr>
        <p:spPr>
          <a:xfrm flipH="1">
            <a:off x="7552298" y="1627074"/>
            <a:ext cx="591300" cy="74100"/>
          </a:xfrm>
          <a:prstGeom prst="straightConnector1">
            <a:avLst/>
          </a:prstGeom>
          <a:noFill/>
          <a:ln cap="flat" cmpd="sng" w="12700">
            <a:solidFill>
              <a:schemeClr val="dk1"/>
            </a:solidFill>
            <a:prstDash val="solid"/>
            <a:miter lim="800000"/>
            <a:headEnd len="sm" w="sm" type="none"/>
            <a:tailEnd len="sm" w="sm" type="none"/>
          </a:ln>
        </p:spPr>
      </p:cxnSp>
      <p:cxnSp>
        <p:nvCxnSpPr>
          <p:cNvPr id="2317" name="Google Shape;2317;p28"/>
          <p:cNvCxnSpPr/>
          <p:nvPr/>
        </p:nvCxnSpPr>
        <p:spPr>
          <a:xfrm flipH="1">
            <a:off x="8146429" y="1595494"/>
            <a:ext cx="209400" cy="31500"/>
          </a:xfrm>
          <a:prstGeom prst="straightConnector1">
            <a:avLst/>
          </a:prstGeom>
          <a:noFill/>
          <a:ln cap="flat" cmpd="sng" w="12700">
            <a:solidFill>
              <a:schemeClr val="dk1"/>
            </a:solidFill>
            <a:prstDash val="solid"/>
            <a:miter lim="800000"/>
            <a:headEnd len="sm" w="sm" type="none"/>
            <a:tailEnd len="sm" w="sm" type="none"/>
          </a:ln>
        </p:spPr>
      </p:cxnSp>
      <p:cxnSp>
        <p:nvCxnSpPr>
          <p:cNvPr id="2318" name="Google Shape;2318;p28"/>
          <p:cNvCxnSpPr/>
          <p:nvPr/>
        </p:nvCxnSpPr>
        <p:spPr>
          <a:xfrm rot="10800000">
            <a:off x="8011451" y="2039081"/>
            <a:ext cx="265200" cy="51000"/>
          </a:xfrm>
          <a:prstGeom prst="straightConnector1">
            <a:avLst/>
          </a:prstGeom>
          <a:noFill/>
          <a:ln cap="flat" cmpd="sng" w="12700">
            <a:solidFill>
              <a:schemeClr val="dk1"/>
            </a:solidFill>
            <a:prstDash val="solid"/>
            <a:miter lim="800000"/>
            <a:headEnd len="sm" w="sm" type="none"/>
            <a:tailEnd len="sm" w="sm" type="none"/>
          </a:ln>
        </p:spPr>
      </p:cxnSp>
      <p:cxnSp>
        <p:nvCxnSpPr>
          <p:cNvPr id="2319" name="Google Shape;2319;p28"/>
          <p:cNvCxnSpPr/>
          <p:nvPr/>
        </p:nvCxnSpPr>
        <p:spPr>
          <a:xfrm flipH="1">
            <a:off x="6576857" y="1701235"/>
            <a:ext cx="975300" cy="455100"/>
          </a:xfrm>
          <a:prstGeom prst="straightConnector1">
            <a:avLst/>
          </a:prstGeom>
          <a:noFill/>
          <a:ln cap="flat" cmpd="sng" w="12700">
            <a:solidFill>
              <a:schemeClr val="dk1"/>
            </a:solidFill>
            <a:prstDash val="solid"/>
            <a:miter lim="800000"/>
            <a:headEnd len="sm" w="sm" type="none"/>
            <a:tailEnd len="sm" w="sm" type="none"/>
          </a:ln>
        </p:spPr>
      </p:cxnSp>
      <p:cxnSp>
        <p:nvCxnSpPr>
          <p:cNvPr id="2320" name="Google Shape;2320;p28"/>
          <p:cNvCxnSpPr/>
          <p:nvPr/>
        </p:nvCxnSpPr>
        <p:spPr>
          <a:xfrm flipH="1" rot="10800000">
            <a:off x="7034029" y="3085037"/>
            <a:ext cx="321900" cy="529200"/>
          </a:xfrm>
          <a:prstGeom prst="straightConnector1">
            <a:avLst/>
          </a:prstGeom>
          <a:noFill/>
          <a:ln cap="flat" cmpd="sng" w="9525">
            <a:solidFill>
              <a:schemeClr val="dk1"/>
            </a:solidFill>
            <a:prstDash val="solid"/>
            <a:round/>
            <a:headEnd len="med" w="med" type="none"/>
            <a:tailEnd len="med" w="med" type="none"/>
          </a:ln>
        </p:spPr>
      </p:cxnSp>
      <p:cxnSp>
        <p:nvCxnSpPr>
          <p:cNvPr id="2321" name="Google Shape;2321;p28"/>
          <p:cNvCxnSpPr/>
          <p:nvPr/>
        </p:nvCxnSpPr>
        <p:spPr>
          <a:xfrm flipH="1" rot="10800000">
            <a:off x="6183415" y="3035573"/>
            <a:ext cx="726900" cy="2400"/>
          </a:xfrm>
          <a:prstGeom prst="straightConnector1">
            <a:avLst/>
          </a:prstGeom>
          <a:noFill/>
          <a:ln cap="flat" cmpd="sng" w="9525">
            <a:solidFill>
              <a:schemeClr val="dk1"/>
            </a:solidFill>
            <a:prstDash val="solid"/>
            <a:round/>
            <a:headEnd len="med" w="med" type="none"/>
            <a:tailEnd len="med" w="med" type="none"/>
          </a:ln>
        </p:spPr>
      </p:cxnSp>
      <p:sp>
        <p:nvSpPr>
          <p:cNvPr id="2322" name="Google Shape;2322;p28"/>
          <p:cNvSpPr/>
          <p:nvPr/>
        </p:nvSpPr>
        <p:spPr>
          <a:xfrm>
            <a:off x="6130905" y="1719746"/>
            <a:ext cx="39300" cy="37200"/>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323" name="Google Shape;2323;p28"/>
          <p:cNvGrpSpPr/>
          <p:nvPr/>
        </p:nvGrpSpPr>
        <p:grpSpPr>
          <a:xfrm>
            <a:off x="7808017" y="2622158"/>
            <a:ext cx="265270" cy="148776"/>
            <a:chOff x="7493876" y="2774731"/>
            <a:chExt cx="1481958" cy="894622"/>
          </a:xfrm>
        </p:grpSpPr>
        <p:sp>
          <p:nvSpPr>
            <p:cNvPr id="2324" name="Google Shape;2324;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25" name="Google Shape;2325;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26" name="Google Shape;2326;p28"/>
            <p:cNvGrpSpPr/>
            <p:nvPr/>
          </p:nvGrpSpPr>
          <p:grpSpPr>
            <a:xfrm>
              <a:off x="7713663" y="2848339"/>
              <a:ext cx="1042107" cy="425543"/>
              <a:chOff x="7786941" y="2884917"/>
              <a:chExt cx="897649" cy="353919"/>
            </a:xfrm>
          </p:grpSpPr>
          <p:sp>
            <p:nvSpPr>
              <p:cNvPr id="2327" name="Google Shape;2327;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28" name="Google Shape;2328;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29" name="Google Shape;2329;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30" name="Google Shape;2330;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31" name="Google Shape;2331;p28"/>
          <p:cNvGrpSpPr/>
          <p:nvPr/>
        </p:nvGrpSpPr>
        <p:grpSpPr>
          <a:xfrm>
            <a:off x="7461604" y="1651774"/>
            <a:ext cx="265270" cy="148776"/>
            <a:chOff x="7493876" y="2774731"/>
            <a:chExt cx="1481958" cy="894622"/>
          </a:xfrm>
        </p:grpSpPr>
        <p:sp>
          <p:nvSpPr>
            <p:cNvPr id="2332" name="Google Shape;2332;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33" name="Google Shape;2333;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34" name="Google Shape;2334;p28"/>
            <p:cNvGrpSpPr/>
            <p:nvPr/>
          </p:nvGrpSpPr>
          <p:grpSpPr>
            <a:xfrm>
              <a:off x="7713663" y="2848339"/>
              <a:ext cx="1042107" cy="425543"/>
              <a:chOff x="7786941" y="2884917"/>
              <a:chExt cx="897649" cy="353919"/>
            </a:xfrm>
          </p:grpSpPr>
          <p:sp>
            <p:nvSpPr>
              <p:cNvPr id="2335" name="Google Shape;2335;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36" name="Google Shape;2336;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37" name="Google Shape;2337;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38" name="Google Shape;2338;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39" name="Google Shape;2339;p28"/>
          <p:cNvGrpSpPr/>
          <p:nvPr/>
        </p:nvGrpSpPr>
        <p:grpSpPr>
          <a:xfrm>
            <a:off x="7895471" y="1960080"/>
            <a:ext cx="265270" cy="148776"/>
            <a:chOff x="7493876" y="2774731"/>
            <a:chExt cx="1481958" cy="894622"/>
          </a:xfrm>
        </p:grpSpPr>
        <p:sp>
          <p:nvSpPr>
            <p:cNvPr id="2340" name="Google Shape;2340;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41" name="Google Shape;2341;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42" name="Google Shape;2342;p28"/>
            <p:cNvGrpSpPr/>
            <p:nvPr/>
          </p:nvGrpSpPr>
          <p:grpSpPr>
            <a:xfrm>
              <a:off x="7713663" y="2848339"/>
              <a:ext cx="1042107" cy="425543"/>
              <a:chOff x="7786941" y="2884917"/>
              <a:chExt cx="897649" cy="353919"/>
            </a:xfrm>
          </p:grpSpPr>
          <p:sp>
            <p:nvSpPr>
              <p:cNvPr id="2343" name="Google Shape;2343;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44" name="Google Shape;2344;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45" name="Google Shape;2345;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46" name="Google Shape;2346;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47" name="Google Shape;2347;p28"/>
          <p:cNvGrpSpPr/>
          <p:nvPr/>
        </p:nvGrpSpPr>
        <p:grpSpPr>
          <a:xfrm>
            <a:off x="7982929" y="1581027"/>
            <a:ext cx="265270" cy="148776"/>
            <a:chOff x="7493876" y="2774731"/>
            <a:chExt cx="1481958" cy="894622"/>
          </a:xfrm>
        </p:grpSpPr>
        <p:sp>
          <p:nvSpPr>
            <p:cNvPr id="2348" name="Google Shape;2348;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49" name="Google Shape;2349;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50" name="Google Shape;2350;p28"/>
            <p:cNvGrpSpPr/>
            <p:nvPr/>
          </p:nvGrpSpPr>
          <p:grpSpPr>
            <a:xfrm>
              <a:off x="7713663" y="2848339"/>
              <a:ext cx="1042107" cy="425543"/>
              <a:chOff x="7786941" y="2884917"/>
              <a:chExt cx="897649" cy="353919"/>
            </a:xfrm>
          </p:grpSpPr>
          <p:sp>
            <p:nvSpPr>
              <p:cNvPr id="2351" name="Google Shape;2351;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52" name="Google Shape;2352;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53" name="Google Shape;2353;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54" name="Google Shape;2354;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55" name="Google Shape;2355;p28"/>
          <p:cNvGrpSpPr/>
          <p:nvPr/>
        </p:nvGrpSpPr>
        <p:grpSpPr>
          <a:xfrm>
            <a:off x="6823736" y="2967587"/>
            <a:ext cx="275348" cy="180266"/>
            <a:chOff x="7493876" y="2774731"/>
            <a:chExt cx="1481958" cy="894622"/>
          </a:xfrm>
        </p:grpSpPr>
        <p:sp>
          <p:nvSpPr>
            <p:cNvPr id="2356" name="Google Shape;2356;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57" name="Google Shape;2357;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58" name="Google Shape;2358;p28"/>
            <p:cNvGrpSpPr/>
            <p:nvPr/>
          </p:nvGrpSpPr>
          <p:grpSpPr>
            <a:xfrm>
              <a:off x="7713663" y="2848339"/>
              <a:ext cx="1042107" cy="425543"/>
              <a:chOff x="7786941" y="2884917"/>
              <a:chExt cx="897649" cy="353919"/>
            </a:xfrm>
          </p:grpSpPr>
          <p:sp>
            <p:nvSpPr>
              <p:cNvPr id="2359" name="Google Shape;2359;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60" name="Google Shape;2360;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61" name="Google Shape;2361;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62" name="Google Shape;2362;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63" name="Google Shape;2363;p28"/>
          <p:cNvGrpSpPr/>
          <p:nvPr/>
        </p:nvGrpSpPr>
        <p:grpSpPr>
          <a:xfrm>
            <a:off x="7485155" y="1996228"/>
            <a:ext cx="265270" cy="148776"/>
            <a:chOff x="7493876" y="2774731"/>
            <a:chExt cx="1481958" cy="894622"/>
          </a:xfrm>
        </p:grpSpPr>
        <p:sp>
          <p:nvSpPr>
            <p:cNvPr id="2364" name="Google Shape;2364;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65" name="Google Shape;2365;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66" name="Google Shape;2366;p28"/>
            <p:cNvGrpSpPr/>
            <p:nvPr/>
          </p:nvGrpSpPr>
          <p:grpSpPr>
            <a:xfrm>
              <a:off x="7713663" y="2848339"/>
              <a:ext cx="1042107" cy="425543"/>
              <a:chOff x="7786941" y="2884917"/>
              <a:chExt cx="897649" cy="353919"/>
            </a:xfrm>
          </p:grpSpPr>
          <p:sp>
            <p:nvSpPr>
              <p:cNvPr id="2367" name="Google Shape;2367;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68" name="Google Shape;2368;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69" name="Google Shape;2369;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70" name="Google Shape;2370;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71" name="Google Shape;2371;p28"/>
          <p:cNvGrpSpPr/>
          <p:nvPr/>
        </p:nvGrpSpPr>
        <p:grpSpPr>
          <a:xfrm>
            <a:off x="7122499" y="2545643"/>
            <a:ext cx="275348" cy="180266"/>
            <a:chOff x="7493876" y="2774731"/>
            <a:chExt cx="1481958" cy="894622"/>
          </a:xfrm>
        </p:grpSpPr>
        <p:sp>
          <p:nvSpPr>
            <p:cNvPr id="2372" name="Google Shape;2372;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73" name="Google Shape;2373;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74" name="Google Shape;2374;p28"/>
            <p:cNvGrpSpPr/>
            <p:nvPr/>
          </p:nvGrpSpPr>
          <p:grpSpPr>
            <a:xfrm>
              <a:off x="7713663" y="2848339"/>
              <a:ext cx="1042107" cy="425543"/>
              <a:chOff x="7786941" y="2884917"/>
              <a:chExt cx="897649" cy="353919"/>
            </a:xfrm>
          </p:grpSpPr>
          <p:sp>
            <p:nvSpPr>
              <p:cNvPr id="2375" name="Google Shape;2375;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76" name="Google Shape;2376;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77" name="Google Shape;2377;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78" name="Google Shape;2378;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79" name="Google Shape;2379;p28"/>
          <p:cNvGrpSpPr/>
          <p:nvPr/>
        </p:nvGrpSpPr>
        <p:grpSpPr>
          <a:xfrm>
            <a:off x="7200810" y="2999941"/>
            <a:ext cx="275348" cy="180266"/>
            <a:chOff x="7493876" y="2774731"/>
            <a:chExt cx="1481958" cy="894622"/>
          </a:xfrm>
        </p:grpSpPr>
        <p:sp>
          <p:nvSpPr>
            <p:cNvPr id="2380" name="Google Shape;2380;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81" name="Google Shape;2381;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82" name="Google Shape;2382;p28"/>
            <p:cNvGrpSpPr/>
            <p:nvPr/>
          </p:nvGrpSpPr>
          <p:grpSpPr>
            <a:xfrm>
              <a:off x="7713663" y="2848339"/>
              <a:ext cx="1042107" cy="425543"/>
              <a:chOff x="7786941" y="2884917"/>
              <a:chExt cx="897649" cy="353919"/>
            </a:xfrm>
          </p:grpSpPr>
          <p:sp>
            <p:nvSpPr>
              <p:cNvPr id="2383" name="Google Shape;2383;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84" name="Google Shape;2384;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85" name="Google Shape;2385;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86" name="Google Shape;2386;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387" name="Google Shape;2387;p28"/>
          <p:cNvGrpSpPr/>
          <p:nvPr/>
        </p:nvGrpSpPr>
        <p:grpSpPr>
          <a:xfrm>
            <a:off x="7781505" y="2994299"/>
            <a:ext cx="265270" cy="148776"/>
            <a:chOff x="7493876" y="2774731"/>
            <a:chExt cx="1481958" cy="894622"/>
          </a:xfrm>
        </p:grpSpPr>
        <p:sp>
          <p:nvSpPr>
            <p:cNvPr id="2388" name="Google Shape;2388;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389" name="Google Shape;2389;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390" name="Google Shape;2390;p28"/>
            <p:cNvGrpSpPr/>
            <p:nvPr/>
          </p:nvGrpSpPr>
          <p:grpSpPr>
            <a:xfrm>
              <a:off x="7713663" y="2848339"/>
              <a:ext cx="1042107" cy="425543"/>
              <a:chOff x="7786941" y="2884917"/>
              <a:chExt cx="897649" cy="353919"/>
            </a:xfrm>
          </p:grpSpPr>
          <p:sp>
            <p:nvSpPr>
              <p:cNvPr id="2391" name="Google Shape;2391;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92" name="Google Shape;2392;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93" name="Google Shape;2393;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394" name="Google Shape;2394;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iphone_stylized_small" id="2395" name="Google Shape;2395;p28"/>
          <p:cNvPicPr preferRelativeResize="0"/>
          <p:nvPr/>
        </p:nvPicPr>
        <p:blipFill rotWithShape="1">
          <a:blip r:embed="rId3">
            <a:alphaModFix/>
          </a:blip>
          <a:srcRect b="0" l="0" r="0" t="0"/>
          <a:stretch/>
        </p:blipFill>
        <p:spPr>
          <a:xfrm>
            <a:off x="5932179" y="1437769"/>
            <a:ext cx="102631" cy="246347"/>
          </a:xfrm>
          <a:prstGeom prst="rect">
            <a:avLst/>
          </a:prstGeom>
          <a:noFill/>
          <a:ln>
            <a:noFill/>
          </a:ln>
        </p:spPr>
      </p:pic>
      <p:pic>
        <p:nvPicPr>
          <p:cNvPr descr="laptop_keyboard" id="2396" name="Google Shape;2396;p28"/>
          <p:cNvPicPr preferRelativeResize="0"/>
          <p:nvPr/>
        </p:nvPicPr>
        <p:blipFill rotWithShape="1">
          <a:blip r:embed="rId4">
            <a:alphaModFix/>
          </a:blip>
          <a:srcRect b="0" l="0" r="0" t="0"/>
          <a:stretch/>
        </p:blipFill>
        <p:spPr>
          <a:xfrm flipH="1" rot="109064">
            <a:off x="5598586" y="1953817"/>
            <a:ext cx="327916" cy="119633"/>
          </a:xfrm>
          <a:prstGeom prst="rect">
            <a:avLst/>
          </a:prstGeom>
          <a:noFill/>
          <a:ln>
            <a:noFill/>
          </a:ln>
        </p:spPr>
      </p:pic>
      <p:sp>
        <p:nvSpPr>
          <p:cNvPr id="2397" name="Google Shape;2397;p28"/>
          <p:cNvSpPr/>
          <p:nvPr/>
        </p:nvSpPr>
        <p:spPr>
          <a:xfrm>
            <a:off x="5707259" y="1837728"/>
            <a:ext cx="263937" cy="156123"/>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398" name="Google Shape;2398;p28"/>
          <p:cNvPicPr preferRelativeResize="0"/>
          <p:nvPr/>
        </p:nvPicPr>
        <p:blipFill rotWithShape="1">
          <a:blip r:embed="rId5">
            <a:alphaModFix/>
          </a:blip>
          <a:srcRect b="0" l="0" r="0" t="0"/>
          <a:stretch/>
        </p:blipFill>
        <p:spPr>
          <a:xfrm>
            <a:off x="5720258" y="1841744"/>
            <a:ext cx="239839" cy="142072"/>
          </a:xfrm>
          <a:prstGeom prst="rect">
            <a:avLst/>
          </a:prstGeom>
          <a:noFill/>
          <a:ln>
            <a:noFill/>
          </a:ln>
        </p:spPr>
      </p:pic>
      <p:sp>
        <p:nvSpPr>
          <p:cNvPr id="2399" name="Google Shape;2399;p28"/>
          <p:cNvSpPr/>
          <p:nvPr/>
        </p:nvSpPr>
        <p:spPr>
          <a:xfrm>
            <a:off x="5755314" y="1833122"/>
            <a:ext cx="223627" cy="29052"/>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0" name="Google Shape;2400;p28"/>
          <p:cNvSpPr/>
          <p:nvPr/>
        </p:nvSpPr>
        <p:spPr>
          <a:xfrm>
            <a:off x="5704921" y="1832886"/>
            <a:ext cx="62078" cy="12093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1" name="Google Shape;2401;p28"/>
          <p:cNvSpPr/>
          <p:nvPr/>
        </p:nvSpPr>
        <p:spPr>
          <a:xfrm>
            <a:off x="5910434" y="1854498"/>
            <a:ext cx="66898" cy="139590"/>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2" name="Google Shape;2402;p28"/>
          <p:cNvSpPr/>
          <p:nvPr/>
        </p:nvSpPr>
        <p:spPr>
          <a:xfrm>
            <a:off x="5704191" y="1947676"/>
            <a:ext cx="245390" cy="4712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3" name="Google Shape;2403;p28"/>
          <p:cNvSpPr/>
          <p:nvPr/>
        </p:nvSpPr>
        <p:spPr>
          <a:xfrm>
            <a:off x="5917884" y="1855679"/>
            <a:ext cx="62662" cy="140181"/>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4" name="Google Shape;2404;p28"/>
          <p:cNvSpPr/>
          <p:nvPr/>
        </p:nvSpPr>
        <p:spPr>
          <a:xfrm>
            <a:off x="5704483" y="1953936"/>
            <a:ext cx="218221" cy="4653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405" name="Google Shape;2405;p28"/>
          <p:cNvGrpSpPr/>
          <p:nvPr/>
        </p:nvGrpSpPr>
        <p:grpSpPr>
          <a:xfrm>
            <a:off x="5700832" y="2003655"/>
            <a:ext cx="74055" cy="27635"/>
            <a:chOff x="1740" y="2642"/>
            <a:chExt cx="752" cy="327"/>
          </a:xfrm>
        </p:grpSpPr>
        <p:sp>
          <p:nvSpPr>
            <p:cNvPr id="2406" name="Google Shape;2406;p28"/>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7" name="Google Shape;2407;p28"/>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8" name="Google Shape;2408;p28"/>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9" name="Google Shape;2409;p28"/>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0" name="Google Shape;2410;p28"/>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1" name="Google Shape;2411;p28"/>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412" name="Google Shape;2412;p28"/>
          <p:cNvSpPr/>
          <p:nvPr/>
        </p:nvSpPr>
        <p:spPr>
          <a:xfrm>
            <a:off x="5827615" y="2007788"/>
            <a:ext cx="89684" cy="60703"/>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3" name="Google Shape;2413;p28"/>
          <p:cNvSpPr/>
          <p:nvPr/>
        </p:nvSpPr>
        <p:spPr>
          <a:xfrm>
            <a:off x="5598732" y="2012630"/>
            <a:ext cx="229469" cy="5538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4" name="Google Shape;2414;p28"/>
          <p:cNvSpPr/>
          <p:nvPr/>
        </p:nvSpPr>
        <p:spPr>
          <a:xfrm>
            <a:off x="5598878" y="2002474"/>
            <a:ext cx="2483" cy="1121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5" name="Google Shape;2415;p28"/>
          <p:cNvSpPr/>
          <p:nvPr/>
        </p:nvSpPr>
        <p:spPr>
          <a:xfrm>
            <a:off x="5599024" y="1956770"/>
            <a:ext cx="106628" cy="46412"/>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6" name="Google Shape;2416;p28"/>
          <p:cNvSpPr/>
          <p:nvPr/>
        </p:nvSpPr>
        <p:spPr>
          <a:xfrm>
            <a:off x="5606182" y="2004836"/>
            <a:ext cx="217638" cy="5326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7" name="Google Shape;2417;p28"/>
          <p:cNvSpPr/>
          <p:nvPr/>
        </p:nvSpPr>
        <p:spPr>
          <a:xfrm flipH="1" rot="10800000">
            <a:off x="5823526" y="2001058"/>
            <a:ext cx="88810" cy="5515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light2.png" id="2418" name="Google Shape;2418;p28"/>
          <p:cNvPicPr preferRelativeResize="0"/>
          <p:nvPr/>
        </p:nvPicPr>
        <p:blipFill rotWithShape="1">
          <a:blip r:embed="rId6">
            <a:alphaModFix/>
          </a:blip>
          <a:srcRect b="0" l="0" r="0" t="0"/>
          <a:stretch/>
        </p:blipFill>
        <p:spPr>
          <a:xfrm flipH="1">
            <a:off x="6623750" y="1794217"/>
            <a:ext cx="69579" cy="304085"/>
          </a:xfrm>
          <a:prstGeom prst="rect">
            <a:avLst/>
          </a:prstGeom>
          <a:noFill/>
          <a:ln>
            <a:noFill/>
          </a:ln>
        </p:spPr>
      </p:pic>
      <p:pic>
        <p:nvPicPr>
          <p:cNvPr descr="car_icon_small" id="2419" name="Google Shape;2419;p28"/>
          <p:cNvPicPr preferRelativeResize="0"/>
          <p:nvPr/>
        </p:nvPicPr>
        <p:blipFill rotWithShape="1">
          <a:blip r:embed="rId7">
            <a:alphaModFix/>
          </a:blip>
          <a:srcRect b="0" l="0" r="0" t="0"/>
          <a:stretch/>
        </p:blipFill>
        <p:spPr>
          <a:xfrm>
            <a:off x="6374654" y="1587719"/>
            <a:ext cx="636984" cy="126206"/>
          </a:xfrm>
          <a:prstGeom prst="rect">
            <a:avLst/>
          </a:prstGeom>
          <a:noFill/>
          <a:ln>
            <a:noFill/>
          </a:ln>
        </p:spPr>
      </p:pic>
      <p:pic>
        <p:nvPicPr>
          <p:cNvPr descr="laptop_keyboard" id="2420" name="Google Shape;2420;p28"/>
          <p:cNvPicPr preferRelativeResize="0"/>
          <p:nvPr/>
        </p:nvPicPr>
        <p:blipFill rotWithShape="1">
          <a:blip r:embed="rId8">
            <a:alphaModFix/>
          </a:blip>
          <a:srcRect b="0" l="0" r="0" t="0"/>
          <a:stretch/>
        </p:blipFill>
        <p:spPr>
          <a:xfrm flipH="1" rot="109065">
            <a:off x="5632781" y="2703907"/>
            <a:ext cx="215024" cy="89586"/>
          </a:xfrm>
          <a:prstGeom prst="rect">
            <a:avLst/>
          </a:prstGeom>
          <a:noFill/>
          <a:ln>
            <a:noFill/>
          </a:ln>
        </p:spPr>
      </p:pic>
      <p:sp>
        <p:nvSpPr>
          <p:cNvPr id="2421" name="Google Shape;2421;p28"/>
          <p:cNvSpPr/>
          <p:nvPr/>
        </p:nvSpPr>
        <p:spPr>
          <a:xfrm>
            <a:off x="5704041" y="2616974"/>
            <a:ext cx="173075" cy="116911"/>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422" name="Google Shape;2422;p28"/>
          <p:cNvPicPr preferRelativeResize="0"/>
          <p:nvPr/>
        </p:nvPicPr>
        <p:blipFill rotWithShape="1">
          <a:blip r:embed="rId9">
            <a:alphaModFix/>
          </a:blip>
          <a:srcRect b="0" l="0" r="0" t="0"/>
          <a:stretch/>
        </p:blipFill>
        <p:spPr>
          <a:xfrm>
            <a:off x="5712565" y="2619981"/>
            <a:ext cx="157269" cy="106388"/>
          </a:xfrm>
          <a:prstGeom prst="rect">
            <a:avLst/>
          </a:prstGeom>
          <a:noFill/>
          <a:ln>
            <a:noFill/>
          </a:ln>
        </p:spPr>
      </p:pic>
      <p:sp>
        <p:nvSpPr>
          <p:cNvPr id="2423" name="Google Shape;2423;p28"/>
          <p:cNvSpPr/>
          <p:nvPr/>
        </p:nvSpPr>
        <p:spPr>
          <a:xfrm>
            <a:off x="5735552" y="2613526"/>
            <a:ext cx="146637" cy="21755"/>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24" name="Google Shape;2424;p28"/>
          <p:cNvSpPr/>
          <p:nvPr/>
        </p:nvSpPr>
        <p:spPr>
          <a:xfrm>
            <a:off x="5702509" y="2613349"/>
            <a:ext cx="40705" cy="90556"/>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25" name="Google Shape;2425;p28"/>
          <p:cNvSpPr/>
          <p:nvPr/>
        </p:nvSpPr>
        <p:spPr>
          <a:xfrm>
            <a:off x="5837269" y="2629532"/>
            <a:ext cx="43867" cy="10453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26" name="Google Shape;2426;p28"/>
          <p:cNvSpPr/>
          <p:nvPr/>
        </p:nvSpPr>
        <p:spPr>
          <a:xfrm>
            <a:off x="5702030" y="2699309"/>
            <a:ext cx="160910" cy="35286"/>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27" name="Google Shape;2427;p28"/>
          <p:cNvSpPr/>
          <p:nvPr/>
        </p:nvSpPr>
        <p:spPr>
          <a:xfrm>
            <a:off x="5842154" y="2630416"/>
            <a:ext cx="41090" cy="104973"/>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28" name="Google Shape;2428;p28"/>
          <p:cNvSpPr/>
          <p:nvPr/>
        </p:nvSpPr>
        <p:spPr>
          <a:xfrm>
            <a:off x="5702221" y="2703995"/>
            <a:ext cx="143093" cy="3484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429" name="Google Shape;2429;p28"/>
          <p:cNvGrpSpPr/>
          <p:nvPr/>
        </p:nvGrpSpPr>
        <p:grpSpPr>
          <a:xfrm>
            <a:off x="5699827" y="2741227"/>
            <a:ext cx="48560" cy="20694"/>
            <a:chOff x="1740" y="2642"/>
            <a:chExt cx="752" cy="327"/>
          </a:xfrm>
        </p:grpSpPr>
        <p:sp>
          <p:nvSpPr>
            <p:cNvPr id="2430" name="Google Shape;2430;p28"/>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1" name="Google Shape;2431;p28"/>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2" name="Google Shape;2432;p28"/>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3" name="Google Shape;2433;p28"/>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4" name="Google Shape;2434;p28"/>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5" name="Google Shape;2435;p28"/>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436" name="Google Shape;2436;p28"/>
          <p:cNvSpPr/>
          <p:nvPr/>
        </p:nvSpPr>
        <p:spPr>
          <a:xfrm>
            <a:off x="5782963" y="2744322"/>
            <a:ext cx="58808" cy="45457"/>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7" name="Google Shape;2437;p28"/>
          <p:cNvSpPr/>
          <p:nvPr/>
        </p:nvSpPr>
        <p:spPr>
          <a:xfrm>
            <a:off x="5632877" y="2747948"/>
            <a:ext cx="150470" cy="4147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8" name="Google Shape;2438;p28"/>
          <p:cNvSpPr/>
          <p:nvPr/>
        </p:nvSpPr>
        <p:spPr>
          <a:xfrm>
            <a:off x="5632973" y="2740342"/>
            <a:ext cx="1628" cy="8401"/>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9" name="Google Shape;2439;p28"/>
          <p:cNvSpPr/>
          <p:nvPr/>
        </p:nvSpPr>
        <p:spPr>
          <a:xfrm>
            <a:off x="5633068" y="2706118"/>
            <a:ext cx="69919" cy="34756"/>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40" name="Google Shape;2440;p28"/>
          <p:cNvSpPr/>
          <p:nvPr/>
        </p:nvSpPr>
        <p:spPr>
          <a:xfrm>
            <a:off x="5637762" y="2742112"/>
            <a:ext cx="142710" cy="3988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41" name="Google Shape;2441;p28"/>
          <p:cNvSpPr/>
          <p:nvPr/>
        </p:nvSpPr>
        <p:spPr>
          <a:xfrm flipH="1" rot="10800000">
            <a:off x="5780282" y="2739281"/>
            <a:ext cx="58236" cy="4130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desktop_computer_stylized_medium" id="2442" name="Google Shape;2442;p28"/>
          <p:cNvPicPr preferRelativeResize="0"/>
          <p:nvPr/>
        </p:nvPicPr>
        <p:blipFill rotWithShape="1">
          <a:blip r:embed="rId10">
            <a:alphaModFix/>
          </a:blip>
          <a:srcRect b="0" l="0" r="0" t="0"/>
          <a:stretch/>
        </p:blipFill>
        <p:spPr>
          <a:xfrm flipH="1">
            <a:off x="5993997" y="2675357"/>
            <a:ext cx="269446" cy="256534"/>
          </a:xfrm>
          <a:prstGeom prst="rect">
            <a:avLst/>
          </a:prstGeom>
          <a:noFill/>
          <a:ln>
            <a:noFill/>
          </a:ln>
        </p:spPr>
      </p:pic>
      <p:sp>
        <p:nvSpPr>
          <p:cNvPr id="2443" name="Google Shape;2443;p28"/>
          <p:cNvSpPr/>
          <p:nvPr/>
        </p:nvSpPr>
        <p:spPr>
          <a:xfrm flipH="1">
            <a:off x="6108913" y="2699957"/>
            <a:ext cx="127050" cy="117565"/>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ridge2.png" id="2444" name="Google Shape;2444;p28"/>
          <p:cNvPicPr preferRelativeResize="0"/>
          <p:nvPr/>
        </p:nvPicPr>
        <p:blipFill rotWithShape="1">
          <a:blip r:embed="rId11">
            <a:alphaModFix/>
          </a:blip>
          <a:srcRect b="0" l="0" r="0" t="0"/>
          <a:stretch/>
        </p:blipFill>
        <p:spPr>
          <a:xfrm>
            <a:off x="5927399" y="2538763"/>
            <a:ext cx="142183" cy="252770"/>
          </a:xfrm>
          <a:prstGeom prst="rect">
            <a:avLst/>
          </a:prstGeom>
          <a:noFill/>
          <a:ln>
            <a:noFill/>
          </a:ln>
        </p:spPr>
      </p:pic>
      <p:grpSp>
        <p:nvGrpSpPr>
          <p:cNvPr id="2445" name="Google Shape;2445;p28"/>
          <p:cNvGrpSpPr/>
          <p:nvPr/>
        </p:nvGrpSpPr>
        <p:grpSpPr>
          <a:xfrm>
            <a:off x="7716686" y="3955463"/>
            <a:ext cx="132894" cy="248125"/>
            <a:chOff x="4140" y="429"/>
            <a:chExt cx="1425" cy="2396"/>
          </a:xfrm>
        </p:grpSpPr>
        <p:sp>
          <p:nvSpPr>
            <p:cNvPr id="2446" name="Google Shape;2446;p28"/>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47" name="Google Shape;2447;p28"/>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48" name="Google Shape;2448;p28"/>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49" name="Google Shape;2449;p28"/>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50" name="Google Shape;2450;p28"/>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451" name="Google Shape;2451;p28"/>
            <p:cNvGrpSpPr/>
            <p:nvPr/>
          </p:nvGrpSpPr>
          <p:grpSpPr>
            <a:xfrm>
              <a:off x="4748" y="666"/>
              <a:ext cx="578" cy="150"/>
              <a:chOff x="613" y="2566"/>
              <a:chExt cx="721" cy="144"/>
            </a:xfrm>
          </p:grpSpPr>
          <p:sp>
            <p:nvSpPr>
              <p:cNvPr id="2452" name="Google Shape;2452;p28"/>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53" name="Google Shape;2453;p28"/>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454" name="Google Shape;2454;p28"/>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455" name="Google Shape;2455;p28"/>
            <p:cNvGrpSpPr/>
            <p:nvPr/>
          </p:nvGrpSpPr>
          <p:grpSpPr>
            <a:xfrm>
              <a:off x="4748" y="990"/>
              <a:ext cx="578" cy="134"/>
              <a:chOff x="615" y="2564"/>
              <a:chExt cx="721" cy="139"/>
            </a:xfrm>
          </p:grpSpPr>
          <p:sp>
            <p:nvSpPr>
              <p:cNvPr id="2456" name="Google Shape;2456;p28"/>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57" name="Google Shape;2457;p28"/>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458" name="Google Shape;2458;p28"/>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59" name="Google Shape;2459;p28"/>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460" name="Google Shape;2460;p28"/>
            <p:cNvGrpSpPr/>
            <p:nvPr/>
          </p:nvGrpSpPr>
          <p:grpSpPr>
            <a:xfrm>
              <a:off x="4738" y="1647"/>
              <a:ext cx="578" cy="135"/>
              <a:chOff x="618" y="2586"/>
              <a:chExt cx="720" cy="124"/>
            </a:xfrm>
          </p:grpSpPr>
          <p:sp>
            <p:nvSpPr>
              <p:cNvPr id="2461" name="Google Shape;2461;p28"/>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62" name="Google Shape;2462;p28"/>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463" name="Google Shape;2463;p28"/>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464" name="Google Shape;2464;p28"/>
            <p:cNvGrpSpPr/>
            <p:nvPr/>
          </p:nvGrpSpPr>
          <p:grpSpPr>
            <a:xfrm>
              <a:off x="4738" y="1330"/>
              <a:ext cx="588" cy="134"/>
              <a:chOff x="613" y="2571"/>
              <a:chExt cx="732" cy="134"/>
            </a:xfrm>
          </p:grpSpPr>
          <p:sp>
            <p:nvSpPr>
              <p:cNvPr id="2465" name="Google Shape;2465;p28"/>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66" name="Google Shape;2466;p28"/>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467" name="Google Shape;2467;p28"/>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68" name="Google Shape;2468;p28"/>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69" name="Google Shape;2469;p28"/>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70" name="Google Shape;2470;p28"/>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71" name="Google Shape;2471;p28"/>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72" name="Google Shape;2472;p28"/>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73" name="Google Shape;2473;p28"/>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74" name="Google Shape;2474;p28"/>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75" name="Google Shape;2475;p28"/>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2476" name="Google Shape;2476;p28"/>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477" name="Google Shape;2477;p28"/>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2478" name="Google Shape;2478;p28"/>
          <p:cNvGrpSpPr/>
          <p:nvPr/>
        </p:nvGrpSpPr>
        <p:grpSpPr>
          <a:xfrm flipH="1">
            <a:off x="5985641" y="3675121"/>
            <a:ext cx="259223" cy="240227"/>
            <a:chOff x="2839" y="3501"/>
            <a:chExt cx="755" cy="803"/>
          </a:xfrm>
        </p:grpSpPr>
        <p:pic>
          <p:nvPicPr>
            <p:cNvPr descr="desktop_computer_stylized_medium" id="2479" name="Google Shape;2479;p28"/>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480" name="Google Shape;2480;p28"/>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2481" name="Google Shape;2481;p28"/>
          <p:cNvPicPr preferRelativeResize="0"/>
          <p:nvPr/>
        </p:nvPicPr>
        <p:blipFill rotWithShape="1">
          <a:blip r:embed="rId13">
            <a:alphaModFix/>
          </a:blip>
          <a:srcRect b="0" l="0" r="0" t="0"/>
          <a:stretch/>
        </p:blipFill>
        <p:spPr>
          <a:xfrm flipH="1" rot="109064">
            <a:off x="6912440" y="4530206"/>
            <a:ext cx="190126" cy="90257"/>
          </a:xfrm>
          <a:prstGeom prst="rect">
            <a:avLst/>
          </a:prstGeom>
          <a:noFill/>
          <a:ln>
            <a:noFill/>
          </a:ln>
        </p:spPr>
      </p:pic>
      <p:sp>
        <p:nvSpPr>
          <p:cNvPr id="2482" name="Google Shape;2482;p28"/>
          <p:cNvSpPr/>
          <p:nvPr/>
        </p:nvSpPr>
        <p:spPr>
          <a:xfrm>
            <a:off x="6975448" y="4442621"/>
            <a:ext cx="153029" cy="117790"/>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483" name="Google Shape;2483;p28"/>
          <p:cNvPicPr preferRelativeResize="0"/>
          <p:nvPr/>
        </p:nvPicPr>
        <p:blipFill rotWithShape="1">
          <a:blip r:embed="rId14">
            <a:alphaModFix/>
          </a:blip>
          <a:srcRect b="0" l="0" r="0" t="0"/>
          <a:stretch/>
        </p:blipFill>
        <p:spPr>
          <a:xfrm>
            <a:off x="6982985" y="4445650"/>
            <a:ext cx="139059" cy="107186"/>
          </a:xfrm>
          <a:prstGeom prst="rect">
            <a:avLst/>
          </a:prstGeom>
          <a:noFill/>
          <a:ln>
            <a:noFill/>
          </a:ln>
        </p:spPr>
      </p:pic>
      <p:sp>
        <p:nvSpPr>
          <p:cNvPr id="2484" name="Google Shape;2484;p28"/>
          <p:cNvSpPr/>
          <p:nvPr/>
        </p:nvSpPr>
        <p:spPr>
          <a:xfrm>
            <a:off x="7003310" y="4439146"/>
            <a:ext cx="129661" cy="21918"/>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5" name="Google Shape;2485;p28"/>
          <p:cNvSpPr/>
          <p:nvPr/>
        </p:nvSpPr>
        <p:spPr>
          <a:xfrm>
            <a:off x="6974093" y="4438968"/>
            <a:ext cx="35993" cy="91238"/>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6" name="Google Shape;2486;p28"/>
          <p:cNvSpPr/>
          <p:nvPr/>
        </p:nvSpPr>
        <p:spPr>
          <a:xfrm>
            <a:off x="7093249" y="4455273"/>
            <a:ext cx="38787" cy="10531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7" name="Google Shape;2487;p28"/>
          <p:cNvSpPr/>
          <p:nvPr/>
        </p:nvSpPr>
        <p:spPr>
          <a:xfrm>
            <a:off x="6973669" y="4525572"/>
            <a:ext cx="142276" cy="3555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8" name="Google Shape;2488;p28"/>
          <p:cNvSpPr/>
          <p:nvPr/>
        </p:nvSpPr>
        <p:spPr>
          <a:xfrm>
            <a:off x="7097569" y="4456164"/>
            <a:ext cx="36331" cy="105761"/>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9" name="Google Shape;2489;p28"/>
          <p:cNvSpPr/>
          <p:nvPr/>
        </p:nvSpPr>
        <p:spPr>
          <a:xfrm>
            <a:off x="6973839" y="4530294"/>
            <a:ext cx="126523" cy="35105"/>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490" name="Google Shape;2490;p28"/>
          <p:cNvGrpSpPr/>
          <p:nvPr/>
        </p:nvGrpSpPr>
        <p:grpSpPr>
          <a:xfrm>
            <a:off x="6971722" y="4567805"/>
            <a:ext cx="42937" cy="20849"/>
            <a:chOff x="1740" y="2642"/>
            <a:chExt cx="752" cy="327"/>
          </a:xfrm>
        </p:grpSpPr>
        <p:sp>
          <p:nvSpPr>
            <p:cNvPr id="2491" name="Google Shape;2491;p28"/>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2" name="Google Shape;2492;p28"/>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3" name="Google Shape;2493;p28"/>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4" name="Google Shape;2494;p28"/>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5" name="Google Shape;2495;p28"/>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6" name="Google Shape;2496;p28"/>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497" name="Google Shape;2497;p28"/>
          <p:cNvSpPr/>
          <p:nvPr/>
        </p:nvSpPr>
        <p:spPr>
          <a:xfrm>
            <a:off x="7045232" y="4570924"/>
            <a:ext cx="52000" cy="45797"/>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8" name="Google Shape;2498;p28"/>
          <p:cNvSpPr/>
          <p:nvPr/>
        </p:nvSpPr>
        <p:spPr>
          <a:xfrm>
            <a:off x="6912524" y="4574577"/>
            <a:ext cx="133044" cy="417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9" name="Google Shape;2499;p28"/>
          <p:cNvSpPr/>
          <p:nvPr/>
        </p:nvSpPr>
        <p:spPr>
          <a:xfrm>
            <a:off x="6912609" y="4566914"/>
            <a:ext cx="1440" cy="846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00" name="Google Shape;2500;p28"/>
          <p:cNvSpPr/>
          <p:nvPr/>
        </p:nvSpPr>
        <p:spPr>
          <a:xfrm>
            <a:off x="6912694" y="4532433"/>
            <a:ext cx="61822" cy="35016"/>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01" name="Google Shape;2501;p28"/>
          <p:cNvSpPr/>
          <p:nvPr/>
        </p:nvSpPr>
        <p:spPr>
          <a:xfrm>
            <a:off x="6916843" y="4568696"/>
            <a:ext cx="126189" cy="4018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02" name="Google Shape;2502;p28"/>
          <p:cNvSpPr/>
          <p:nvPr/>
        </p:nvSpPr>
        <p:spPr>
          <a:xfrm flipH="1" rot="10800000">
            <a:off x="7042860" y="4565845"/>
            <a:ext cx="51488" cy="4160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503" name="Google Shape;2503;p28"/>
          <p:cNvGrpSpPr/>
          <p:nvPr/>
        </p:nvGrpSpPr>
        <p:grpSpPr>
          <a:xfrm flipH="1">
            <a:off x="6115432" y="4128493"/>
            <a:ext cx="259223" cy="240227"/>
            <a:chOff x="2839" y="3501"/>
            <a:chExt cx="755" cy="803"/>
          </a:xfrm>
        </p:grpSpPr>
        <p:pic>
          <p:nvPicPr>
            <p:cNvPr descr="desktop_computer_stylized_medium" id="2504" name="Google Shape;2504;p28"/>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505" name="Google Shape;2505;p28"/>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506" name="Google Shape;2506;p28"/>
          <p:cNvGrpSpPr/>
          <p:nvPr/>
        </p:nvGrpSpPr>
        <p:grpSpPr>
          <a:xfrm flipH="1">
            <a:off x="6414100" y="4144598"/>
            <a:ext cx="259223" cy="240227"/>
            <a:chOff x="2839" y="3501"/>
            <a:chExt cx="755" cy="803"/>
          </a:xfrm>
        </p:grpSpPr>
        <p:pic>
          <p:nvPicPr>
            <p:cNvPr descr="desktop_computer_stylized_medium" id="2507" name="Google Shape;2507;p28"/>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508" name="Google Shape;2508;p28"/>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2509" name="Google Shape;2509;p28"/>
          <p:cNvPicPr preferRelativeResize="0"/>
          <p:nvPr/>
        </p:nvPicPr>
        <p:blipFill rotWithShape="1">
          <a:blip r:embed="rId13">
            <a:alphaModFix/>
          </a:blip>
          <a:srcRect b="0" l="0" r="0" t="0"/>
          <a:stretch/>
        </p:blipFill>
        <p:spPr>
          <a:xfrm flipH="1" rot="109064">
            <a:off x="7162565" y="4462091"/>
            <a:ext cx="195690" cy="74297"/>
          </a:xfrm>
          <a:prstGeom prst="rect">
            <a:avLst/>
          </a:prstGeom>
          <a:noFill/>
          <a:ln>
            <a:noFill/>
          </a:ln>
        </p:spPr>
      </p:pic>
      <p:sp>
        <p:nvSpPr>
          <p:cNvPr id="2510" name="Google Shape;2510;p28"/>
          <p:cNvSpPr/>
          <p:nvPr/>
        </p:nvSpPr>
        <p:spPr>
          <a:xfrm>
            <a:off x="7227418" y="4389993"/>
            <a:ext cx="157509" cy="96960"/>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511" name="Google Shape;2511;p28"/>
          <p:cNvPicPr preferRelativeResize="0"/>
          <p:nvPr/>
        </p:nvPicPr>
        <p:blipFill rotWithShape="1">
          <a:blip r:embed="rId14">
            <a:alphaModFix/>
          </a:blip>
          <a:srcRect b="0" l="0" r="0" t="0"/>
          <a:stretch/>
        </p:blipFill>
        <p:spPr>
          <a:xfrm>
            <a:off x="7235176" y="4392487"/>
            <a:ext cx="143128" cy="88233"/>
          </a:xfrm>
          <a:prstGeom prst="rect">
            <a:avLst/>
          </a:prstGeom>
          <a:noFill/>
          <a:ln>
            <a:noFill/>
          </a:ln>
        </p:spPr>
      </p:pic>
      <p:sp>
        <p:nvSpPr>
          <p:cNvPr id="2512" name="Google Shape;2512;p28"/>
          <p:cNvSpPr/>
          <p:nvPr/>
        </p:nvSpPr>
        <p:spPr>
          <a:xfrm>
            <a:off x="7256095" y="4387133"/>
            <a:ext cx="133453" cy="18043"/>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13" name="Google Shape;2513;p28"/>
          <p:cNvSpPr/>
          <p:nvPr/>
        </p:nvSpPr>
        <p:spPr>
          <a:xfrm>
            <a:off x="7226023" y="4386986"/>
            <a:ext cx="37046" cy="75105"/>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14" name="Google Shape;2514;p28"/>
          <p:cNvSpPr/>
          <p:nvPr/>
        </p:nvSpPr>
        <p:spPr>
          <a:xfrm>
            <a:off x="7348667" y="4400408"/>
            <a:ext cx="39922" cy="86694"/>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15" name="Google Shape;2515;p28"/>
          <p:cNvSpPr/>
          <p:nvPr/>
        </p:nvSpPr>
        <p:spPr>
          <a:xfrm>
            <a:off x="7225587" y="4458277"/>
            <a:ext cx="146442" cy="29264"/>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16" name="Google Shape;2516;p28"/>
          <p:cNvSpPr/>
          <p:nvPr/>
        </p:nvSpPr>
        <p:spPr>
          <a:xfrm>
            <a:off x="7353113" y="4401142"/>
            <a:ext cx="37395" cy="87060"/>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17" name="Google Shape;2517;p28"/>
          <p:cNvSpPr/>
          <p:nvPr/>
        </p:nvSpPr>
        <p:spPr>
          <a:xfrm>
            <a:off x="7225762" y="4462164"/>
            <a:ext cx="130229" cy="28897"/>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518" name="Google Shape;2518;p28"/>
          <p:cNvGrpSpPr/>
          <p:nvPr/>
        </p:nvGrpSpPr>
        <p:grpSpPr>
          <a:xfrm>
            <a:off x="7223582" y="4493041"/>
            <a:ext cx="44194" cy="17162"/>
            <a:chOff x="1740" y="2642"/>
            <a:chExt cx="752" cy="327"/>
          </a:xfrm>
        </p:grpSpPr>
        <p:sp>
          <p:nvSpPr>
            <p:cNvPr id="2519" name="Google Shape;2519;p28"/>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0" name="Google Shape;2520;p28"/>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1" name="Google Shape;2521;p28"/>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2" name="Google Shape;2522;p28"/>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3" name="Google Shape;2523;p28"/>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4" name="Google Shape;2524;p28"/>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525" name="Google Shape;2525;p28"/>
          <p:cNvSpPr/>
          <p:nvPr/>
        </p:nvSpPr>
        <p:spPr>
          <a:xfrm>
            <a:off x="7299244" y="4495609"/>
            <a:ext cx="53522" cy="37699"/>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6" name="Google Shape;2526;p28"/>
          <p:cNvSpPr/>
          <p:nvPr/>
        </p:nvSpPr>
        <p:spPr>
          <a:xfrm>
            <a:off x="7162653" y="4498615"/>
            <a:ext cx="136937" cy="3439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7" name="Google Shape;2527;p28"/>
          <p:cNvSpPr/>
          <p:nvPr/>
        </p:nvSpPr>
        <p:spPr>
          <a:xfrm>
            <a:off x="7162740" y="4492308"/>
            <a:ext cx="1482" cy="6967"/>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8" name="Google Shape;2528;p28"/>
          <p:cNvSpPr/>
          <p:nvPr/>
        </p:nvSpPr>
        <p:spPr>
          <a:xfrm>
            <a:off x="7162827" y="4463924"/>
            <a:ext cx="63633" cy="28824"/>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9" name="Google Shape;2529;p28"/>
          <p:cNvSpPr/>
          <p:nvPr/>
        </p:nvSpPr>
        <p:spPr>
          <a:xfrm>
            <a:off x="7167098" y="4493775"/>
            <a:ext cx="129879" cy="3307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30" name="Google Shape;2530;p28"/>
          <p:cNvSpPr/>
          <p:nvPr/>
        </p:nvSpPr>
        <p:spPr>
          <a:xfrm flipH="1" rot="10800000">
            <a:off x="7296803" y="4491428"/>
            <a:ext cx="52995" cy="3425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531" name="Google Shape;2531;p28"/>
          <p:cNvGrpSpPr/>
          <p:nvPr/>
        </p:nvGrpSpPr>
        <p:grpSpPr>
          <a:xfrm>
            <a:off x="7513408" y="4227291"/>
            <a:ext cx="128587" cy="261708"/>
            <a:chOff x="4140" y="429"/>
            <a:chExt cx="1425" cy="2396"/>
          </a:xfrm>
        </p:grpSpPr>
        <p:sp>
          <p:nvSpPr>
            <p:cNvPr id="2532" name="Google Shape;2532;p28"/>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33" name="Google Shape;2533;p28"/>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34" name="Google Shape;2534;p28"/>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35" name="Google Shape;2535;p28"/>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36" name="Google Shape;2536;p28"/>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537" name="Google Shape;2537;p28"/>
            <p:cNvGrpSpPr/>
            <p:nvPr/>
          </p:nvGrpSpPr>
          <p:grpSpPr>
            <a:xfrm>
              <a:off x="4748" y="666"/>
              <a:ext cx="578" cy="150"/>
              <a:chOff x="613" y="2566"/>
              <a:chExt cx="721" cy="144"/>
            </a:xfrm>
          </p:grpSpPr>
          <p:sp>
            <p:nvSpPr>
              <p:cNvPr id="2538" name="Google Shape;2538;p28"/>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39" name="Google Shape;2539;p28"/>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540" name="Google Shape;2540;p28"/>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541" name="Google Shape;2541;p28"/>
            <p:cNvGrpSpPr/>
            <p:nvPr/>
          </p:nvGrpSpPr>
          <p:grpSpPr>
            <a:xfrm>
              <a:off x="4748" y="990"/>
              <a:ext cx="578" cy="134"/>
              <a:chOff x="615" y="2564"/>
              <a:chExt cx="721" cy="139"/>
            </a:xfrm>
          </p:grpSpPr>
          <p:sp>
            <p:nvSpPr>
              <p:cNvPr id="2542" name="Google Shape;2542;p28"/>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43" name="Google Shape;2543;p28"/>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544" name="Google Shape;2544;p28"/>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45" name="Google Shape;2545;p28"/>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546" name="Google Shape;2546;p28"/>
            <p:cNvGrpSpPr/>
            <p:nvPr/>
          </p:nvGrpSpPr>
          <p:grpSpPr>
            <a:xfrm>
              <a:off x="4738" y="1647"/>
              <a:ext cx="578" cy="135"/>
              <a:chOff x="618" y="2586"/>
              <a:chExt cx="720" cy="124"/>
            </a:xfrm>
          </p:grpSpPr>
          <p:sp>
            <p:nvSpPr>
              <p:cNvPr id="2547" name="Google Shape;2547;p28"/>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48" name="Google Shape;2548;p28"/>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549" name="Google Shape;2549;p28"/>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550" name="Google Shape;2550;p28"/>
            <p:cNvGrpSpPr/>
            <p:nvPr/>
          </p:nvGrpSpPr>
          <p:grpSpPr>
            <a:xfrm>
              <a:off x="4738" y="1330"/>
              <a:ext cx="588" cy="134"/>
              <a:chOff x="613" y="2571"/>
              <a:chExt cx="732" cy="134"/>
            </a:xfrm>
          </p:grpSpPr>
          <p:sp>
            <p:nvSpPr>
              <p:cNvPr id="2551" name="Google Shape;2551;p28"/>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52" name="Google Shape;2552;p28"/>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553" name="Google Shape;2553;p28"/>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54" name="Google Shape;2554;p28"/>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55" name="Google Shape;2555;p28"/>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56" name="Google Shape;2556;p28"/>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57" name="Google Shape;2557;p28"/>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58" name="Google Shape;2558;p28"/>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59" name="Google Shape;2559;p28"/>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60" name="Google Shape;2560;p28"/>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61" name="Google Shape;2561;p28"/>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2562" name="Google Shape;2562;p28"/>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563" name="Google Shape;2563;p28"/>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2564" name="Google Shape;2564;p28"/>
          <p:cNvGrpSpPr/>
          <p:nvPr/>
        </p:nvGrpSpPr>
        <p:grpSpPr>
          <a:xfrm flipH="1">
            <a:off x="5830485" y="3960795"/>
            <a:ext cx="259223" cy="240227"/>
            <a:chOff x="2839" y="3501"/>
            <a:chExt cx="755" cy="803"/>
          </a:xfrm>
        </p:grpSpPr>
        <p:pic>
          <p:nvPicPr>
            <p:cNvPr descr="desktop_computer_stylized_medium" id="2565" name="Google Shape;2565;p28"/>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566" name="Google Shape;2566;p28"/>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567" name="Google Shape;2567;p28"/>
          <p:cNvSpPr/>
          <p:nvPr/>
        </p:nvSpPr>
        <p:spPr>
          <a:xfrm>
            <a:off x="4853269" y="1088663"/>
            <a:ext cx="4019700" cy="3716100"/>
          </a:xfrm>
          <a:prstGeom prst="rect">
            <a:avLst/>
          </a:prstGeom>
          <a:solidFill>
            <a:schemeClr val="lt1">
              <a:alpha val="6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568" name="Google Shape;2568;p28"/>
          <p:cNvGrpSpPr/>
          <p:nvPr/>
        </p:nvGrpSpPr>
        <p:grpSpPr>
          <a:xfrm>
            <a:off x="5579306" y="1394794"/>
            <a:ext cx="3108241" cy="3095608"/>
            <a:chOff x="7439074" y="1859725"/>
            <a:chExt cx="4144321" cy="4127477"/>
          </a:xfrm>
        </p:grpSpPr>
        <p:grpSp>
          <p:nvGrpSpPr>
            <p:cNvPr id="2569" name="Google Shape;2569;p28"/>
            <p:cNvGrpSpPr/>
            <p:nvPr/>
          </p:nvGrpSpPr>
          <p:grpSpPr>
            <a:xfrm>
              <a:off x="7439074" y="1859725"/>
              <a:ext cx="1802647" cy="1120859"/>
              <a:chOff x="7439074" y="1859725"/>
              <a:chExt cx="1802647" cy="1120859"/>
            </a:xfrm>
          </p:grpSpPr>
          <p:pic>
            <p:nvPicPr>
              <p:cNvPr descr="cell_tower_radiation copy" id="2570" name="Google Shape;2570;p28"/>
              <p:cNvPicPr preferRelativeResize="0"/>
              <p:nvPr/>
            </p:nvPicPr>
            <p:blipFill rotWithShape="1">
              <a:blip r:embed="rId15">
                <a:alphaModFix/>
              </a:blip>
              <a:srcRect b="0" l="0" r="0" t="0"/>
              <a:stretch/>
            </p:blipFill>
            <p:spPr>
              <a:xfrm>
                <a:off x="7980866" y="2158167"/>
                <a:ext cx="457200" cy="332766"/>
              </a:xfrm>
              <a:prstGeom prst="rect">
                <a:avLst/>
              </a:prstGeom>
              <a:noFill/>
              <a:ln>
                <a:noFill/>
              </a:ln>
            </p:spPr>
          </p:pic>
          <p:cxnSp>
            <p:nvCxnSpPr>
              <p:cNvPr id="2571" name="Google Shape;2571;p28"/>
              <p:cNvCxnSpPr/>
              <p:nvPr/>
            </p:nvCxnSpPr>
            <p:spPr>
              <a:xfrm>
                <a:off x="8207860" y="2700359"/>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2572" name="Google Shape;2572;p28"/>
              <p:cNvGrpSpPr/>
              <p:nvPr/>
            </p:nvGrpSpPr>
            <p:grpSpPr>
              <a:xfrm>
                <a:off x="8050698" y="2309376"/>
                <a:ext cx="298450" cy="464008"/>
                <a:chOff x="3130" y="3288"/>
                <a:chExt cx="410" cy="742"/>
              </a:xfrm>
            </p:grpSpPr>
            <p:cxnSp>
              <p:nvCxnSpPr>
                <p:cNvPr id="2573" name="Google Shape;2573;p28"/>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2574" name="Google Shape;2574;p28"/>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2575" name="Google Shape;2575;p28"/>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2576" name="Google Shape;2576;p28"/>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2577" name="Google Shape;2577;p28"/>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2578" name="Google Shape;2578;p28"/>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2579" name="Google Shape;2579;p28"/>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2580" name="Google Shape;2580;p28"/>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2581" name="Google Shape;2581;p28"/>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2582" name="Google Shape;2582;p28"/>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2583" name="Google Shape;2583;p28"/>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2584" name="Google Shape;2584;p28"/>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2585" name="Google Shape;2585;p28"/>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2586" name="Google Shape;2586;p28"/>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2587" name="Google Shape;2587;p28"/>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grpSp>
            <p:nvGrpSpPr>
              <p:cNvPr id="2588" name="Google Shape;2588;p28"/>
              <p:cNvGrpSpPr/>
              <p:nvPr/>
            </p:nvGrpSpPr>
            <p:grpSpPr>
              <a:xfrm>
                <a:off x="8439827" y="2812309"/>
                <a:ext cx="353678" cy="168275"/>
                <a:chOff x="7493876" y="2774731"/>
                <a:chExt cx="1481958" cy="894622"/>
              </a:xfrm>
            </p:grpSpPr>
            <p:sp>
              <p:nvSpPr>
                <p:cNvPr id="2589" name="Google Shape;2589;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590" name="Google Shape;2590;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591" name="Google Shape;2591;p28"/>
                <p:cNvGrpSpPr/>
                <p:nvPr/>
              </p:nvGrpSpPr>
              <p:grpSpPr>
                <a:xfrm>
                  <a:off x="7713663" y="2848339"/>
                  <a:ext cx="1042107" cy="425543"/>
                  <a:chOff x="7786941" y="2884917"/>
                  <a:chExt cx="897649" cy="353919"/>
                </a:xfrm>
              </p:grpSpPr>
              <p:sp>
                <p:nvSpPr>
                  <p:cNvPr id="2592" name="Google Shape;2592;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593" name="Google Shape;2593;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594" name="Google Shape;2594;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595" name="Google Shape;2595;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radiation_stylized" id="2596" name="Google Shape;2596;p28"/>
              <p:cNvPicPr preferRelativeResize="0"/>
              <p:nvPr/>
            </p:nvPicPr>
            <p:blipFill rotWithShape="1">
              <a:blip r:embed="rId16">
                <a:alphaModFix/>
              </a:blip>
              <a:srcRect b="0" l="0" r="0" t="0"/>
              <a:stretch/>
            </p:blipFill>
            <p:spPr>
              <a:xfrm>
                <a:off x="7750224" y="1859725"/>
                <a:ext cx="415925" cy="88774"/>
              </a:xfrm>
              <a:prstGeom prst="rect">
                <a:avLst/>
              </a:prstGeom>
              <a:noFill/>
              <a:ln>
                <a:noFill/>
              </a:ln>
            </p:spPr>
          </p:pic>
          <p:pic>
            <p:nvPicPr>
              <p:cNvPr descr="antenna_stylized" id="2597" name="Google Shape;2597;p28"/>
              <p:cNvPicPr preferRelativeResize="0"/>
              <p:nvPr/>
            </p:nvPicPr>
            <p:blipFill rotWithShape="1">
              <a:blip r:embed="rId17">
                <a:alphaModFix/>
              </a:blip>
              <a:srcRect b="0" l="0" r="0" t="0"/>
              <a:stretch/>
            </p:blipFill>
            <p:spPr>
              <a:xfrm>
                <a:off x="7439074" y="2356613"/>
                <a:ext cx="530702" cy="223756"/>
              </a:xfrm>
              <a:prstGeom prst="rect">
                <a:avLst/>
              </a:prstGeom>
              <a:noFill/>
              <a:ln>
                <a:noFill/>
              </a:ln>
            </p:spPr>
          </p:pic>
          <p:pic>
            <p:nvPicPr>
              <p:cNvPr descr="antenna_stylized" id="2598" name="Google Shape;2598;p28"/>
              <p:cNvPicPr preferRelativeResize="0"/>
              <p:nvPr/>
            </p:nvPicPr>
            <p:blipFill rotWithShape="1">
              <a:blip r:embed="rId17">
                <a:alphaModFix/>
              </a:blip>
              <a:srcRect b="0" l="0" r="0" t="0"/>
              <a:stretch/>
            </p:blipFill>
            <p:spPr>
              <a:xfrm>
                <a:off x="8637781" y="2319727"/>
                <a:ext cx="530702" cy="223756"/>
              </a:xfrm>
              <a:prstGeom prst="rect">
                <a:avLst/>
              </a:prstGeom>
              <a:noFill/>
              <a:ln>
                <a:noFill/>
              </a:ln>
            </p:spPr>
          </p:pic>
          <p:pic>
            <p:nvPicPr>
              <p:cNvPr descr="antenna_stylized" id="2599" name="Google Shape;2599;p28"/>
              <p:cNvPicPr preferRelativeResize="0"/>
              <p:nvPr/>
            </p:nvPicPr>
            <p:blipFill rotWithShape="1">
              <a:blip r:embed="rId17">
                <a:alphaModFix/>
              </a:blip>
              <a:srcRect b="0" l="0" r="0" t="0"/>
              <a:stretch/>
            </p:blipFill>
            <p:spPr>
              <a:xfrm>
                <a:off x="8711019" y="2059124"/>
                <a:ext cx="530702" cy="223756"/>
              </a:xfrm>
              <a:prstGeom prst="rect">
                <a:avLst/>
              </a:prstGeom>
              <a:noFill/>
              <a:ln>
                <a:noFill/>
              </a:ln>
            </p:spPr>
          </p:pic>
        </p:grpSp>
        <p:grpSp>
          <p:nvGrpSpPr>
            <p:cNvPr id="2600" name="Google Shape;2600;p28"/>
            <p:cNvGrpSpPr/>
            <p:nvPr/>
          </p:nvGrpSpPr>
          <p:grpSpPr>
            <a:xfrm>
              <a:off x="7493518" y="3325424"/>
              <a:ext cx="911538" cy="843226"/>
              <a:chOff x="7493518" y="3325424"/>
              <a:chExt cx="911538" cy="843226"/>
            </a:xfrm>
          </p:grpSpPr>
          <p:pic>
            <p:nvPicPr>
              <p:cNvPr descr="access_point_stylized_small" id="2601" name="Google Shape;2601;p28"/>
              <p:cNvPicPr preferRelativeResize="0"/>
              <p:nvPr/>
            </p:nvPicPr>
            <p:blipFill rotWithShape="1">
              <a:blip r:embed="rId18">
                <a:alphaModFix/>
              </a:blip>
              <a:srcRect b="0" l="0" r="0" t="0"/>
              <a:stretch/>
            </p:blipFill>
            <p:spPr>
              <a:xfrm>
                <a:off x="7613882" y="3861899"/>
                <a:ext cx="370169" cy="306751"/>
              </a:xfrm>
              <a:prstGeom prst="rect">
                <a:avLst/>
              </a:prstGeom>
              <a:noFill/>
              <a:ln>
                <a:noFill/>
              </a:ln>
            </p:spPr>
          </p:pic>
          <p:grpSp>
            <p:nvGrpSpPr>
              <p:cNvPr id="2602" name="Google Shape;2602;p28"/>
              <p:cNvGrpSpPr/>
              <p:nvPr/>
            </p:nvGrpSpPr>
            <p:grpSpPr>
              <a:xfrm>
                <a:off x="7493518" y="3325424"/>
                <a:ext cx="911538" cy="816238"/>
                <a:chOff x="7493518" y="3325424"/>
                <a:chExt cx="911538" cy="816238"/>
              </a:xfrm>
            </p:grpSpPr>
            <p:cxnSp>
              <p:nvCxnSpPr>
                <p:cNvPr id="2603" name="Google Shape;2603;p28"/>
                <p:cNvCxnSpPr/>
                <p:nvPr/>
              </p:nvCxnSpPr>
              <p:spPr>
                <a:xfrm>
                  <a:off x="8247778" y="3829970"/>
                  <a:ext cx="0" cy="131762"/>
                </a:xfrm>
                <a:prstGeom prst="straightConnector1">
                  <a:avLst/>
                </a:prstGeom>
                <a:noFill/>
                <a:ln cap="flat" cmpd="sng" w="9525">
                  <a:solidFill>
                    <a:schemeClr val="dk1"/>
                  </a:solidFill>
                  <a:prstDash val="solid"/>
                  <a:round/>
                  <a:headEnd len="med" w="med" type="none"/>
                  <a:tailEnd len="med" w="med" type="none"/>
                </a:ln>
              </p:spPr>
            </p:cxnSp>
            <p:cxnSp>
              <p:nvCxnSpPr>
                <p:cNvPr id="2604" name="Google Shape;2604;p28"/>
                <p:cNvCxnSpPr/>
                <p:nvPr/>
              </p:nvCxnSpPr>
              <p:spPr>
                <a:xfrm flipH="1" rot="10800000">
                  <a:off x="7857253" y="4041107"/>
                  <a:ext cx="168275" cy="3175"/>
                </a:xfrm>
                <a:prstGeom prst="straightConnector1">
                  <a:avLst/>
                </a:prstGeom>
                <a:noFill/>
                <a:ln cap="flat" cmpd="sng" w="9525">
                  <a:solidFill>
                    <a:schemeClr val="dk1"/>
                  </a:solidFill>
                  <a:prstDash val="solid"/>
                  <a:round/>
                  <a:headEnd len="med" w="med" type="none"/>
                  <a:tailEnd len="med" w="med" type="none"/>
                </a:ln>
              </p:spPr>
            </p:cxnSp>
            <p:pic>
              <p:nvPicPr>
                <p:cNvPr descr="antenna_radiation_stylized" id="2605" name="Google Shape;2605;p28"/>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grpSp>
              <p:nvGrpSpPr>
                <p:cNvPr id="2606" name="Google Shape;2606;p28"/>
                <p:cNvGrpSpPr/>
                <p:nvPr/>
              </p:nvGrpSpPr>
              <p:grpSpPr>
                <a:xfrm>
                  <a:off x="8050070" y="3965994"/>
                  <a:ext cx="354986" cy="175668"/>
                  <a:chOff x="7493876" y="2774731"/>
                  <a:chExt cx="1481958" cy="894622"/>
                </a:xfrm>
              </p:grpSpPr>
              <p:sp>
                <p:nvSpPr>
                  <p:cNvPr id="2607" name="Google Shape;2607;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608" name="Google Shape;2608;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609" name="Google Shape;2609;p28"/>
                  <p:cNvGrpSpPr/>
                  <p:nvPr/>
                </p:nvGrpSpPr>
                <p:grpSpPr>
                  <a:xfrm>
                    <a:off x="7713663" y="2848339"/>
                    <a:ext cx="1042107" cy="425543"/>
                    <a:chOff x="7786941" y="2884917"/>
                    <a:chExt cx="897649" cy="353919"/>
                  </a:xfrm>
                </p:grpSpPr>
                <p:sp>
                  <p:nvSpPr>
                    <p:cNvPr id="2610" name="Google Shape;2610;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11" name="Google Shape;2611;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12" name="Google Shape;2612;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13" name="Google Shape;2613;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2614" name="Google Shape;2614;p28"/>
                <p:cNvPicPr preferRelativeResize="0"/>
                <p:nvPr/>
              </p:nvPicPr>
              <p:blipFill rotWithShape="1">
                <a:blip r:embed="rId20">
                  <a:alphaModFix/>
                </a:blip>
                <a:srcRect b="0" l="0" r="0" t="0"/>
                <a:stretch/>
              </p:blipFill>
              <p:spPr>
                <a:xfrm>
                  <a:off x="7493518" y="3419140"/>
                  <a:ext cx="347997" cy="167557"/>
                </a:xfrm>
                <a:prstGeom prst="rect">
                  <a:avLst/>
                </a:prstGeom>
                <a:noFill/>
                <a:ln>
                  <a:noFill/>
                </a:ln>
              </p:spPr>
            </p:pic>
            <p:pic>
              <p:nvPicPr>
                <p:cNvPr descr="antenna_stylized" id="2615" name="Google Shape;2615;p28"/>
                <p:cNvPicPr preferRelativeResize="0"/>
                <p:nvPr/>
              </p:nvPicPr>
              <p:blipFill rotWithShape="1">
                <a:blip r:embed="rId20">
                  <a:alphaModFix/>
                </a:blip>
                <a:srcRect b="0" l="0" r="0" t="0"/>
                <a:stretch/>
              </p:blipFill>
              <p:spPr>
                <a:xfrm>
                  <a:off x="7803435" y="3325424"/>
                  <a:ext cx="347997" cy="167557"/>
                </a:xfrm>
                <a:prstGeom prst="rect">
                  <a:avLst/>
                </a:prstGeom>
                <a:noFill/>
                <a:ln>
                  <a:noFill/>
                </a:ln>
              </p:spPr>
            </p:pic>
          </p:grpSp>
        </p:grpSp>
        <p:grpSp>
          <p:nvGrpSpPr>
            <p:cNvPr id="2616" name="Google Shape;2616;p28"/>
            <p:cNvGrpSpPr/>
            <p:nvPr/>
          </p:nvGrpSpPr>
          <p:grpSpPr>
            <a:xfrm>
              <a:off x="10884085" y="3428485"/>
              <a:ext cx="604586" cy="405973"/>
              <a:chOff x="10884085" y="3428485"/>
              <a:chExt cx="604586" cy="405973"/>
            </a:xfrm>
          </p:grpSpPr>
          <p:grpSp>
            <p:nvGrpSpPr>
              <p:cNvPr id="2617" name="Google Shape;2617;p28"/>
              <p:cNvGrpSpPr/>
              <p:nvPr/>
            </p:nvGrpSpPr>
            <p:grpSpPr>
              <a:xfrm>
                <a:off x="10884085" y="3601365"/>
                <a:ext cx="170989" cy="97052"/>
                <a:chOff x="7493876" y="2774731"/>
                <a:chExt cx="1481958" cy="894622"/>
              </a:xfrm>
            </p:grpSpPr>
            <p:sp>
              <p:nvSpPr>
                <p:cNvPr id="2618" name="Google Shape;2618;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619" name="Google Shape;2619;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620" name="Google Shape;2620;p28"/>
                <p:cNvGrpSpPr/>
                <p:nvPr/>
              </p:nvGrpSpPr>
              <p:grpSpPr>
                <a:xfrm>
                  <a:off x="7713663" y="2848339"/>
                  <a:ext cx="1042107" cy="425543"/>
                  <a:chOff x="7786941" y="2884917"/>
                  <a:chExt cx="897649" cy="353919"/>
                </a:xfrm>
              </p:grpSpPr>
              <p:sp>
                <p:nvSpPr>
                  <p:cNvPr id="2621" name="Google Shape;2621;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22" name="Google Shape;2622;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23" name="Google Shape;2623;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24" name="Google Shape;2624;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625" name="Google Shape;2625;p28"/>
              <p:cNvGrpSpPr/>
              <p:nvPr/>
            </p:nvGrpSpPr>
            <p:grpSpPr>
              <a:xfrm>
                <a:off x="11064947" y="3428485"/>
                <a:ext cx="423724" cy="405973"/>
                <a:chOff x="5103720" y="2693365"/>
                <a:chExt cx="611650" cy="414788"/>
              </a:xfrm>
            </p:grpSpPr>
            <p:cxnSp>
              <p:nvCxnSpPr>
                <p:cNvPr id="2626" name="Google Shape;2626;p28"/>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2627" name="Google Shape;2627;p28"/>
                <p:cNvGrpSpPr/>
                <p:nvPr/>
              </p:nvGrpSpPr>
              <p:grpSpPr>
                <a:xfrm>
                  <a:off x="5275406" y="2693365"/>
                  <a:ext cx="439964" cy="414788"/>
                  <a:chOff x="5275406" y="2711455"/>
                  <a:chExt cx="452949" cy="405518"/>
                </a:xfrm>
              </p:grpSpPr>
              <p:pic>
                <p:nvPicPr>
                  <p:cNvPr descr="server_rack.png" id="2628" name="Google Shape;2628;p28"/>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2629" name="Google Shape;2629;p28"/>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2630" name="Google Shape;2630;p28"/>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grpSp>
          <p:nvGrpSpPr>
            <p:cNvPr id="2631" name="Google Shape;2631;p28"/>
            <p:cNvGrpSpPr/>
            <p:nvPr/>
          </p:nvGrpSpPr>
          <p:grpSpPr>
            <a:xfrm>
              <a:off x="7975881" y="4741266"/>
              <a:ext cx="2318709" cy="1245936"/>
              <a:chOff x="7948367" y="4775686"/>
              <a:chExt cx="2318709" cy="1245936"/>
            </a:xfrm>
          </p:grpSpPr>
          <p:cxnSp>
            <p:nvCxnSpPr>
              <p:cNvPr id="2632" name="Google Shape;2632;p28"/>
              <p:cNvCxnSpPr/>
              <p:nvPr/>
            </p:nvCxnSpPr>
            <p:spPr>
              <a:xfrm flipH="1" rot="5400000">
                <a:off x="9789609" y="5251739"/>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2633" name="Google Shape;2633;p28"/>
              <p:cNvCxnSpPr/>
              <p:nvPr/>
            </p:nvCxnSpPr>
            <p:spPr>
              <a:xfrm>
                <a:off x="8210207" y="5117334"/>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2634" name="Google Shape;2634;p28"/>
              <p:cNvCxnSpPr/>
              <p:nvPr/>
            </p:nvCxnSpPr>
            <p:spPr>
              <a:xfrm flipH="1" rot="10800000">
                <a:off x="8459425" y="5036562"/>
                <a:ext cx="404236" cy="207771"/>
              </a:xfrm>
              <a:prstGeom prst="straightConnector1">
                <a:avLst/>
              </a:prstGeom>
              <a:noFill/>
              <a:ln cap="flat" cmpd="sng" w="9525">
                <a:solidFill>
                  <a:schemeClr val="dk1"/>
                </a:solidFill>
                <a:prstDash val="solid"/>
                <a:round/>
                <a:headEnd len="med" w="med" type="none"/>
                <a:tailEnd len="med" w="med" type="none"/>
              </a:ln>
            </p:spPr>
          </p:cxnSp>
          <p:grpSp>
            <p:nvGrpSpPr>
              <p:cNvPr id="2635" name="Google Shape;2635;p28"/>
              <p:cNvGrpSpPr/>
              <p:nvPr/>
            </p:nvGrpSpPr>
            <p:grpSpPr>
              <a:xfrm>
                <a:off x="7948367" y="4775686"/>
                <a:ext cx="2318709" cy="1245936"/>
                <a:chOff x="7948367" y="4775686"/>
                <a:chExt cx="2318709" cy="1245936"/>
              </a:xfrm>
            </p:grpSpPr>
            <p:cxnSp>
              <p:nvCxnSpPr>
                <p:cNvPr id="2636" name="Google Shape;2636;p28"/>
                <p:cNvCxnSpPr/>
                <p:nvPr/>
              </p:nvCxnSpPr>
              <p:spPr>
                <a:xfrm rot="10800000">
                  <a:off x="10209926" y="5405286"/>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2637" name="Google Shape;2637;p28"/>
                <p:cNvCxnSpPr/>
                <p:nvPr/>
              </p:nvCxnSpPr>
              <p:spPr>
                <a:xfrm>
                  <a:off x="9432959" y="4838517"/>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2638" name="Google Shape;2638;p28"/>
                <p:cNvCxnSpPr/>
                <p:nvPr/>
              </p:nvCxnSpPr>
              <p:spPr>
                <a:xfrm flipH="1" rot="10800000">
                  <a:off x="8850066" y="4838517"/>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2639" name="Google Shape;2639;p28"/>
                <p:cNvCxnSpPr/>
                <p:nvPr/>
              </p:nvCxnSpPr>
              <p:spPr>
                <a:xfrm>
                  <a:off x="8821744" y="5108876"/>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2640" name="Google Shape;2640;p28"/>
                <p:cNvCxnSpPr/>
                <p:nvPr/>
              </p:nvCxnSpPr>
              <p:spPr>
                <a:xfrm flipH="1" rot="10800000">
                  <a:off x="7948367" y="5290470"/>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2641" name="Google Shape;2641;p28"/>
                <p:cNvCxnSpPr/>
                <p:nvPr/>
              </p:nvCxnSpPr>
              <p:spPr>
                <a:xfrm flipH="1">
                  <a:off x="8373817" y="5282252"/>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2642" name="Google Shape;2642;p28"/>
                <p:cNvCxnSpPr/>
                <p:nvPr/>
              </p:nvCxnSpPr>
              <p:spPr>
                <a:xfrm rot="10800000">
                  <a:off x="8488731" y="5307931"/>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2643" name="Google Shape;2643;p28"/>
                <p:cNvCxnSpPr/>
                <p:nvPr/>
              </p:nvCxnSpPr>
              <p:spPr>
                <a:xfrm>
                  <a:off x="8488731" y="5258048"/>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2644" name="Google Shape;2644;p28"/>
                <p:cNvCxnSpPr/>
                <p:nvPr/>
              </p:nvCxnSpPr>
              <p:spPr>
                <a:xfrm flipH="1" rot="5400000">
                  <a:off x="9885545" y="5583471"/>
                  <a:ext cx="366793" cy="1482"/>
                </a:xfrm>
                <a:prstGeom prst="straightConnector1">
                  <a:avLst/>
                </a:prstGeom>
                <a:noFill/>
                <a:ln cap="flat" cmpd="sng" w="12700">
                  <a:solidFill>
                    <a:schemeClr val="dk1"/>
                  </a:solidFill>
                  <a:prstDash val="solid"/>
                  <a:round/>
                  <a:headEnd len="med" w="med" type="none"/>
                  <a:tailEnd len="med" w="med" type="none"/>
                </a:ln>
              </p:spPr>
            </p:cxnSp>
            <p:pic>
              <p:nvPicPr>
                <p:cNvPr descr="antenna_radiation_stylized" id="2645" name="Google Shape;2645;p28"/>
                <p:cNvPicPr preferRelativeResize="0"/>
                <p:nvPr/>
              </p:nvPicPr>
              <p:blipFill rotWithShape="1">
                <a:blip r:embed="rId22">
                  <a:alphaModFix/>
                </a:blip>
                <a:srcRect b="0" l="0" r="0" t="0"/>
                <a:stretch/>
              </p:blipFill>
              <p:spPr>
                <a:xfrm>
                  <a:off x="9242073" y="5480938"/>
                  <a:ext cx="452014" cy="95159"/>
                </a:xfrm>
                <a:prstGeom prst="rect">
                  <a:avLst/>
                </a:prstGeom>
                <a:noFill/>
                <a:ln>
                  <a:noFill/>
                </a:ln>
              </p:spPr>
            </p:pic>
            <p:pic>
              <p:nvPicPr>
                <p:cNvPr descr="access_point_stylized_small" id="2646" name="Google Shape;2646;p28"/>
                <p:cNvPicPr preferRelativeResize="0"/>
                <p:nvPr/>
              </p:nvPicPr>
              <p:blipFill rotWithShape="1">
                <a:blip r:embed="rId18">
                  <a:alphaModFix/>
                </a:blip>
                <a:srcRect b="0" l="0" r="0" t="0"/>
                <a:stretch/>
              </p:blipFill>
              <p:spPr>
                <a:xfrm>
                  <a:off x="9290610" y="5524232"/>
                  <a:ext cx="380935" cy="317464"/>
                </a:xfrm>
                <a:prstGeom prst="rect">
                  <a:avLst/>
                </a:prstGeom>
                <a:noFill/>
                <a:ln>
                  <a:noFill/>
                </a:ln>
              </p:spPr>
            </p:pic>
            <p:grpSp>
              <p:nvGrpSpPr>
                <p:cNvPr id="2647" name="Google Shape;2647;p28"/>
                <p:cNvGrpSpPr/>
                <p:nvPr/>
              </p:nvGrpSpPr>
              <p:grpSpPr>
                <a:xfrm>
                  <a:off x="9783558" y="4989983"/>
                  <a:ext cx="393760" cy="218578"/>
                  <a:chOff x="7493876" y="2774731"/>
                  <a:chExt cx="1481958" cy="894622"/>
                </a:xfrm>
              </p:grpSpPr>
              <p:sp>
                <p:nvSpPr>
                  <p:cNvPr id="2648" name="Google Shape;2648;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649" name="Google Shape;2649;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650" name="Google Shape;2650;p28"/>
                  <p:cNvGrpSpPr/>
                  <p:nvPr/>
                </p:nvGrpSpPr>
                <p:grpSpPr>
                  <a:xfrm>
                    <a:off x="7713663" y="2848339"/>
                    <a:ext cx="1042107" cy="425543"/>
                    <a:chOff x="7786941" y="2884917"/>
                    <a:chExt cx="897649" cy="353919"/>
                  </a:xfrm>
                </p:grpSpPr>
                <p:sp>
                  <p:nvSpPr>
                    <p:cNvPr id="2651" name="Google Shape;2651;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52" name="Google Shape;2652;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53" name="Google Shape;2653;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54" name="Google Shape;2654;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655" name="Google Shape;2655;p28"/>
                <p:cNvGrpSpPr/>
                <p:nvPr/>
              </p:nvGrpSpPr>
              <p:grpSpPr>
                <a:xfrm>
                  <a:off x="9849365" y="5339037"/>
                  <a:ext cx="309740" cy="190838"/>
                  <a:chOff x="3668110" y="2448910"/>
                  <a:chExt cx="3794234" cy="2165130"/>
                </a:xfrm>
              </p:grpSpPr>
              <p:sp>
                <p:nvSpPr>
                  <p:cNvPr id="2656" name="Google Shape;2656;p28"/>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57" name="Google Shape;2657;p28"/>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658" name="Google Shape;2658;p28"/>
                  <p:cNvGrpSpPr/>
                  <p:nvPr/>
                </p:nvGrpSpPr>
                <p:grpSpPr>
                  <a:xfrm>
                    <a:off x="3941376" y="2603243"/>
                    <a:ext cx="3202061" cy="1066110"/>
                    <a:chOff x="7939341" y="3037317"/>
                    <a:chExt cx="897649" cy="353919"/>
                  </a:xfrm>
                </p:grpSpPr>
                <p:sp>
                  <p:nvSpPr>
                    <p:cNvPr id="2659" name="Google Shape;2659;p28"/>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60" name="Google Shape;2660;p28"/>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61" name="Google Shape;2661;p28"/>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62" name="Google Shape;2662;p28"/>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663" name="Google Shape;2663;p28"/>
                <p:cNvGrpSpPr/>
                <p:nvPr/>
              </p:nvGrpSpPr>
              <p:grpSpPr>
                <a:xfrm>
                  <a:off x="8676619" y="4967420"/>
                  <a:ext cx="393760" cy="218578"/>
                  <a:chOff x="7493876" y="2774731"/>
                  <a:chExt cx="1481958" cy="894622"/>
                </a:xfrm>
              </p:grpSpPr>
              <p:sp>
                <p:nvSpPr>
                  <p:cNvPr id="2664" name="Google Shape;2664;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665" name="Google Shape;2665;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666" name="Google Shape;2666;p28"/>
                  <p:cNvGrpSpPr/>
                  <p:nvPr/>
                </p:nvGrpSpPr>
                <p:grpSpPr>
                  <a:xfrm>
                    <a:off x="7713663" y="2848339"/>
                    <a:ext cx="1042107" cy="425543"/>
                    <a:chOff x="7786941" y="2884917"/>
                    <a:chExt cx="897649" cy="353919"/>
                  </a:xfrm>
                </p:grpSpPr>
                <p:sp>
                  <p:nvSpPr>
                    <p:cNvPr id="2667" name="Google Shape;2667;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68" name="Google Shape;2668;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69" name="Google Shape;2669;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70" name="Google Shape;2670;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671" name="Google Shape;2671;p28"/>
                <p:cNvGrpSpPr/>
                <p:nvPr/>
              </p:nvGrpSpPr>
              <p:grpSpPr>
                <a:xfrm>
                  <a:off x="8311520" y="5194433"/>
                  <a:ext cx="309740" cy="190838"/>
                  <a:chOff x="3668110" y="2448910"/>
                  <a:chExt cx="3794234" cy="2165130"/>
                </a:xfrm>
              </p:grpSpPr>
              <p:sp>
                <p:nvSpPr>
                  <p:cNvPr id="2672" name="Google Shape;2672;p28"/>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73" name="Google Shape;2673;p28"/>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674" name="Google Shape;2674;p28"/>
                  <p:cNvGrpSpPr/>
                  <p:nvPr/>
                </p:nvGrpSpPr>
                <p:grpSpPr>
                  <a:xfrm>
                    <a:off x="3941376" y="2603243"/>
                    <a:ext cx="3202061" cy="1066110"/>
                    <a:chOff x="7939341" y="3037317"/>
                    <a:chExt cx="897649" cy="353919"/>
                  </a:xfrm>
                </p:grpSpPr>
                <p:sp>
                  <p:nvSpPr>
                    <p:cNvPr id="2675" name="Google Shape;2675;p28"/>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76" name="Google Shape;2676;p28"/>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77" name="Google Shape;2677;p28"/>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78" name="Google Shape;2678;p28"/>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679" name="Google Shape;2679;p28"/>
                <p:cNvGrpSpPr/>
                <p:nvPr/>
              </p:nvGrpSpPr>
              <p:grpSpPr>
                <a:xfrm>
                  <a:off x="9247893" y="4775686"/>
                  <a:ext cx="393760" cy="218578"/>
                  <a:chOff x="7493876" y="2774731"/>
                  <a:chExt cx="1481958" cy="894622"/>
                </a:xfrm>
              </p:grpSpPr>
              <p:sp>
                <p:nvSpPr>
                  <p:cNvPr id="2680" name="Google Shape;2680;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681" name="Google Shape;2681;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682" name="Google Shape;2682;p28"/>
                  <p:cNvGrpSpPr/>
                  <p:nvPr/>
                </p:nvGrpSpPr>
                <p:grpSpPr>
                  <a:xfrm>
                    <a:off x="7713663" y="2848339"/>
                    <a:ext cx="1042107" cy="425543"/>
                    <a:chOff x="7786941" y="2884917"/>
                    <a:chExt cx="897649" cy="353919"/>
                  </a:xfrm>
                </p:grpSpPr>
                <p:sp>
                  <p:nvSpPr>
                    <p:cNvPr id="2683" name="Google Shape;2683;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84" name="Google Shape;2684;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85" name="Google Shape;2685;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86" name="Google Shape;2686;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2687" name="Google Shape;2687;p28"/>
                <p:cNvPicPr preferRelativeResize="0"/>
                <p:nvPr/>
              </p:nvPicPr>
              <p:blipFill rotWithShape="1">
                <a:blip r:embed="rId23">
                  <a:alphaModFix/>
                </a:blip>
                <a:srcRect b="0" l="0" r="0" t="0"/>
                <a:stretch/>
              </p:blipFill>
              <p:spPr>
                <a:xfrm>
                  <a:off x="9201681" y="5852809"/>
                  <a:ext cx="307702" cy="168813"/>
                </a:xfrm>
                <a:prstGeom prst="rect">
                  <a:avLst/>
                </a:prstGeom>
                <a:noFill/>
                <a:ln>
                  <a:noFill/>
                </a:ln>
              </p:spPr>
            </p:pic>
            <p:pic>
              <p:nvPicPr>
                <p:cNvPr descr="antenna_stylized" id="2688" name="Google Shape;2688;p28"/>
                <p:cNvPicPr preferRelativeResize="0"/>
                <p:nvPr/>
              </p:nvPicPr>
              <p:blipFill rotWithShape="1">
                <a:blip r:embed="rId23">
                  <a:alphaModFix/>
                </a:blip>
                <a:srcRect b="0" l="0" r="0" t="0"/>
                <a:stretch/>
              </p:blipFill>
              <p:spPr>
                <a:xfrm>
                  <a:off x="9534746" y="5795138"/>
                  <a:ext cx="316707" cy="138962"/>
                </a:xfrm>
                <a:prstGeom prst="rect">
                  <a:avLst/>
                </a:prstGeom>
                <a:noFill/>
                <a:ln>
                  <a:noFill/>
                </a:ln>
              </p:spPr>
            </p:pic>
          </p:grpSp>
        </p:grpSp>
        <p:grpSp>
          <p:nvGrpSpPr>
            <p:cNvPr id="2689" name="Google Shape;2689;p28"/>
            <p:cNvGrpSpPr/>
            <p:nvPr/>
          </p:nvGrpSpPr>
          <p:grpSpPr>
            <a:xfrm>
              <a:off x="10925982" y="4188911"/>
              <a:ext cx="657413" cy="451816"/>
              <a:chOff x="10925982" y="4188911"/>
              <a:chExt cx="657413" cy="451816"/>
            </a:xfrm>
          </p:grpSpPr>
          <p:grpSp>
            <p:nvGrpSpPr>
              <p:cNvPr id="2690" name="Google Shape;2690;p28"/>
              <p:cNvGrpSpPr/>
              <p:nvPr/>
            </p:nvGrpSpPr>
            <p:grpSpPr>
              <a:xfrm>
                <a:off x="11093556" y="4188911"/>
                <a:ext cx="489839" cy="451816"/>
                <a:chOff x="5103720" y="2693365"/>
                <a:chExt cx="611650" cy="414788"/>
              </a:xfrm>
            </p:grpSpPr>
            <p:cxnSp>
              <p:nvCxnSpPr>
                <p:cNvPr id="2691" name="Google Shape;2691;p28"/>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2692" name="Google Shape;2692;p28"/>
                <p:cNvGrpSpPr/>
                <p:nvPr/>
              </p:nvGrpSpPr>
              <p:grpSpPr>
                <a:xfrm>
                  <a:off x="5275406" y="2693365"/>
                  <a:ext cx="439964" cy="414788"/>
                  <a:chOff x="5275406" y="2711455"/>
                  <a:chExt cx="452949" cy="405518"/>
                </a:xfrm>
              </p:grpSpPr>
              <p:pic>
                <p:nvPicPr>
                  <p:cNvPr descr="server_rack.png" id="2693" name="Google Shape;2693;p28"/>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2694" name="Google Shape;2694;p28"/>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2695" name="Google Shape;2695;p28"/>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nvGrpSpPr>
              <p:cNvPr id="2696" name="Google Shape;2696;p28"/>
              <p:cNvGrpSpPr/>
              <p:nvPr/>
            </p:nvGrpSpPr>
            <p:grpSpPr>
              <a:xfrm>
                <a:off x="10925982" y="4369125"/>
                <a:ext cx="228295" cy="120400"/>
                <a:chOff x="7493876" y="2774731"/>
                <a:chExt cx="1481958" cy="894622"/>
              </a:xfrm>
            </p:grpSpPr>
            <p:sp>
              <p:nvSpPr>
                <p:cNvPr id="2697" name="Google Shape;2697;p2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698" name="Google Shape;2698;p2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699" name="Google Shape;2699;p28"/>
                <p:cNvGrpSpPr/>
                <p:nvPr/>
              </p:nvGrpSpPr>
              <p:grpSpPr>
                <a:xfrm>
                  <a:off x="7713663" y="2848339"/>
                  <a:ext cx="1042107" cy="425543"/>
                  <a:chOff x="7786941" y="2884917"/>
                  <a:chExt cx="897649" cy="353919"/>
                </a:xfrm>
              </p:grpSpPr>
              <p:sp>
                <p:nvSpPr>
                  <p:cNvPr id="2700" name="Google Shape;2700;p2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1" name="Google Shape;2701;p2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2" name="Google Shape;2702;p2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3" name="Google Shape;2703;p2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grpSp>
        <p:nvGrpSpPr>
          <p:cNvPr id="2704" name="Google Shape;2704;p28"/>
          <p:cNvGrpSpPr/>
          <p:nvPr/>
        </p:nvGrpSpPr>
        <p:grpSpPr>
          <a:xfrm>
            <a:off x="5535360" y="1348984"/>
            <a:ext cx="3242236" cy="2962095"/>
            <a:chOff x="11448552" y="1676017"/>
            <a:chExt cx="4322981" cy="3949460"/>
          </a:xfrm>
        </p:grpSpPr>
        <p:sp>
          <p:nvSpPr>
            <p:cNvPr id="2705" name="Google Shape;2705;p28"/>
            <p:cNvSpPr/>
            <p:nvPr/>
          </p:nvSpPr>
          <p:spPr>
            <a:xfrm>
              <a:off x="11548524" y="3627656"/>
              <a:ext cx="1007401" cy="448210"/>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6" name="Google Shape;2706;p28"/>
            <p:cNvSpPr/>
            <p:nvPr/>
          </p:nvSpPr>
          <p:spPr>
            <a:xfrm rot="1622536">
              <a:off x="12634901" y="5270789"/>
              <a:ext cx="887739" cy="161724"/>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7" name="Google Shape;2707;p28"/>
            <p:cNvSpPr/>
            <p:nvPr/>
          </p:nvSpPr>
          <p:spPr>
            <a:xfrm>
              <a:off x="12775958" y="1847944"/>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8" name="Google Shape;2708;p28"/>
            <p:cNvSpPr/>
            <p:nvPr/>
          </p:nvSpPr>
          <p:spPr>
            <a:xfrm>
              <a:off x="12669374" y="4563454"/>
              <a:ext cx="1698836"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09" name="Google Shape;2709;p28"/>
            <p:cNvSpPr/>
            <p:nvPr/>
          </p:nvSpPr>
          <p:spPr>
            <a:xfrm>
              <a:off x="12239699" y="4881027"/>
              <a:ext cx="660040" cy="553827"/>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0" name="Google Shape;2710;p28"/>
            <p:cNvSpPr/>
            <p:nvPr/>
          </p:nvSpPr>
          <p:spPr>
            <a:xfrm>
              <a:off x="12638017" y="2106713"/>
              <a:ext cx="503074" cy="24332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1" name="Google Shape;2711;p28"/>
            <p:cNvSpPr/>
            <p:nvPr/>
          </p:nvSpPr>
          <p:spPr>
            <a:xfrm>
              <a:off x="13837523" y="5040395"/>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2" name="Google Shape;2712;p28"/>
            <p:cNvSpPr/>
            <p:nvPr/>
          </p:nvSpPr>
          <p:spPr>
            <a:xfrm rot="2528345">
              <a:off x="12297976" y="2504847"/>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3" name="Google Shape;2713;p28"/>
            <p:cNvSpPr/>
            <p:nvPr/>
          </p:nvSpPr>
          <p:spPr>
            <a:xfrm>
              <a:off x="11972286" y="1972003"/>
              <a:ext cx="612303" cy="754264"/>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4" name="Google Shape;2714;p28"/>
            <p:cNvSpPr/>
            <p:nvPr/>
          </p:nvSpPr>
          <p:spPr>
            <a:xfrm>
              <a:off x="11792971" y="1676017"/>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5" name="Google Shape;2715;p28"/>
            <p:cNvSpPr/>
            <p:nvPr/>
          </p:nvSpPr>
          <p:spPr>
            <a:xfrm>
              <a:off x="11448552" y="2167072"/>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6" name="Google Shape;2716;p28"/>
            <p:cNvSpPr/>
            <p:nvPr/>
          </p:nvSpPr>
          <p:spPr>
            <a:xfrm>
              <a:off x="11807613" y="3089587"/>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7" name="Google Shape;2717;p28"/>
            <p:cNvSpPr/>
            <p:nvPr/>
          </p:nvSpPr>
          <p:spPr>
            <a:xfrm>
              <a:off x="11461856" y="3203435"/>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8" name="Google Shape;2718;p28"/>
            <p:cNvSpPr/>
            <p:nvPr/>
          </p:nvSpPr>
          <p:spPr>
            <a:xfrm>
              <a:off x="14880961" y="3246013"/>
              <a:ext cx="81304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19" name="Google Shape;2719;p28"/>
            <p:cNvSpPr/>
            <p:nvPr/>
          </p:nvSpPr>
          <p:spPr>
            <a:xfrm>
              <a:off x="14958491" y="4026029"/>
              <a:ext cx="81304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2720" name="Google Shape;2720;p28"/>
          <p:cNvSpPr txBox="1"/>
          <p:nvPr>
            <p:ph idx="1" type="body"/>
          </p:nvPr>
        </p:nvSpPr>
        <p:spPr>
          <a:xfrm>
            <a:off x="95249" y="1369219"/>
            <a:ext cx="4269600" cy="346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800"/>
              <a:buNone/>
            </a:pPr>
            <a:r>
              <a:rPr lang="el" sz="2000">
                <a:solidFill>
                  <a:srgbClr val="CC0000"/>
                </a:solidFill>
              </a:rPr>
              <a:t>Άκρα δικτύων:</a:t>
            </a:r>
            <a:endParaRPr sz="2000"/>
          </a:p>
          <a:p>
            <a:pPr indent="-215900" lvl="0" marL="266700" rtl="0" algn="l">
              <a:spcBef>
                <a:spcPts val="800"/>
              </a:spcBef>
              <a:spcAft>
                <a:spcPts val="0"/>
              </a:spcAft>
              <a:buSzPts val="2000"/>
              <a:buChar char="▪"/>
            </a:pPr>
            <a:r>
              <a:rPr lang="el" sz="2000"/>
              <a:t>υπολογιστές(hosts): πελάτες(clients) και εξυπηρέτες(servers)</a:t>
            </a:r>
            <a:endParaRPr sz="2000"/>
          </a:p>
          <a:p>
            <a:pPr indent="-215900" lvl="0" marL="266700" rtl="0" algn="l">
              <a:spcBef>
                <a:spcPts val="800"/>
              </a:spcBef>
              <a:spcAft>
                <a:spcPts val="0"/>
              </a:spcAft>
              <a:buSzPts val="2000"/>
              <a:buChar char="▪"/>
            </a:pPr>
            <a:r>
              <a:rPr lang="el" sz="2000"/>
              <a:t>οι εξυπηρέτες συνήθως βρίσκονται σε κέντρα δεδομένων (data </a:t>
            </a:r>
            <a:r>
              <a:rPr lang="el" sz="2000">
                <a:solidFill>
                  <a:srgbClr val="B7B7B7"/>
                </a:solidFill>
              </a:rPr>
              <a:t>centers)</a:t>
            </a:r>
            <a:endParaRPr sz="2000">
              <a:solidFill>
                <a:srgbClr val="B7B7B7"/>
              </a:solidFill>
            </a:endParaRPr>
          </a:p>
          <a:p>
            <a:pPr indent="0" lvl="0" marL="12700" rtl="0" algn="l">
              <a:lnSpc>
                <a:spcPct val="90000"/>
              </a:lnSpc>
              <a:spcBef>
                <a:spcPts val="1700"/>
              </a:spcBef>
              <a:spcAft>
                <a:spcPts val="0"/>
              </a:spcAft>
              <a:buSzPts val="1800"/>
              <a:buNone/>
            </a:pPr>
            <a:r>
              <a:rPr lang="el" sz="2000">
                <a:solidFill>
                  <a:srgbClr val="CC0000"/>
                </a:solidFill>
              </a:rPr>
              <a:t>Δίκτυα Προσπέλασης</a:t>
            </a:r>
            <a:r>
              <a:rPr lang="el" sz="2000">
                <a:solidFill>
                  <a:srgbClr val="CC0000"/>
                </a:solidFill>
                <a:latin typeface="Calibri"/>
                <a:ea typeface="Calibri"/>
                <a:cs typeface="Calibri"/>
                <a:sym typeface="Calibri"/>
              </a:rPr>
              <a:t>, </a:t>
            </a:r>
            <a:r>
              <a:rPr lang="el" sz="2000">
                <a:solidFill>
                  <a:srgbClr val="CC0000"/>
                </a:solidFill>
              </a:rPr>
              <a:t>Φυσικά μέσα</a:t>
            </a:r>
            <a:r>
              <a:rPr lang="el" sz="2000">
                <a:solidFill>
                  <a:srgbClr val="CC0000"/>
                </a:solidFill>
                <a:latin typeface="Calibri"/>
                <a:ea typeface="Calibri"/>
                <a:cs typeface="Calibri"/>
                <a:sym typeface="Calibri"/>
              </a:rPr>
              <a:t>:</a:t>
            </a:r>
            <a:endParaRPr sz="2000"/>
          </a:p>
          <a:p>
            <a:pPr indent="-127000" lvl="0" marL="215900" rtl="0" algn="l">
              <a:lnSpc>
                <a:spcPct val="90000"/>
              </a:lnSpc>
              <a:spcBef>
                <a:spcPts val="800"/>
              </a:spcBef>
              <a:spcAft>
                <a:spcPts val="0"/>
              </a:spcAft>
              <a:buSzPts val="2000"/>
              <a:buChar char="▪"/>
            </a:pPr>
            <a:r>
              <a:rPr lang="el" sz="2000"/>
              <a:t>ενσύρματες</a:t>
            </a:r>
            <a:r>
              <a:rPr lang="el" sz="2000">
                <a:latin typeface="Calibri"/>
                <a:ea typeface="Calibri"/>
                <a:cs typeface="Calibri"/>
                <a:sym typeface="Calibri"/>
              </a:rPr>
              <a:t>,</a:t>
            </a:r>
            <a:r>
              <a:rPr lang="el" sz="2000"/>
              <a:t> ασύρματες συνδέσεις </a:t>
            </a:r>
            <a:r>
              <a:rPr lang="el" sz="2000"/>
              <a:t>επικοινωνίας</a:t>
            </a:r>
            <a:endParaRPr sz="2000"/>
          </a:p>
          <a:p>
            <a:pPr indent="0" lvl="0" marL="127000" rtl="0" algn="l">
              <a:lnSpc>
                <a:spcPct val="90000"/>
              </a:lnSpc>
              <a:spcBef>
                <a:spcPts val="800"/>
              </a:spcBef>
              <a:spcAft>
                <a:spcPts val="0"/>
              </a:spcAft>
              <a:buSzPts val="1600"/>
              <a:buNone/>
            </a:pPr>
            <a:r>
              <a:t/>
            </a:r>
            <a:endParaRPr sz="2000"/>
          </a:p>
          <a:p>
            <a:pPr indent="-38100" lvl="0" marL="266700" rtl="0" algn="l">
              <a:lnSpc>
                <a:spcPct val="90000"/>
              </a:lnSpc>
              <a:spcBef>
                <a:spcPts val="800"/>
              </a:spcBef>
              <a:spcAft>
                <a:spcPts val="0"/>
              </a:spcAft>
              <a:buSzPts val="2100"/>
              <a:buNone/>
            </a:pPr>
            <a:r>
              <a:t/>
            </a:r>
            <a:endParaRPr sz="2000"/>
          </a:p>
        </p:txBody>
      </p:sp>
      <p:sp>
        <p:nvSpPr>
          <p:cNvPr id="2721" name="Google Shape;2721;p28"/>
          <p:cNvSpPr/>
          <p:nvPr/>
        </p:nvSpPr>
        <p:spPr>
          <a:xfrm>
            <a:off x="-21021" y="1261241"/>
            <a:ext cx="4341000" cy="1277400"/>
          </a:xfrm>
          <a:prstGeom prst="rect">
            <a:avLst/>
          </a:prstGeom>
          <a:solidFill>
            <a:schemeClr val="lt1">
              <a:alpha val="7294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22" name="Google Shape;2722;p2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7" name="Shape 2727"/>
        <p:cNvGrpSpPr/>
        <p:nvPr/>
      </p:nvGrpSpPr>
      <p:grpSpPr>
        <a:xfrm>
          <a:off x="0" y="0"/>
          <a:ext cx="0" cy="0"/>
          <a:chOff x="0" y="0"/>
          <a:chExt cx="0" cy="0"/>
        </a:xfrm>
      </p:grpSpPr>
      <p:sp>
        <p:nvSpPr>
          <p:cNvPr id="2728" name="Google Shape;2728;p29"/>
          <p:cNvSpPr/>
          <p:nvPr/>
        </p:nvSpPr>
        <p:spPr>
          <a:xfrm>
            <a:off x="5579306" y="2664809"/>
            <a:ext cx="740249" cy="50221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729" name="Google Shape;2729;p29"/>
          <p:cNvSpPr txBox="1"/>
          <p:nvPr>
            <p:ph idx="1" type="body"/>
          </p:nvPr>
        </p:nvSpPr>
        <p:spPr>
          <a:xfrm>
            <a:off x="19050" y="1090000"/>
            <a:ext cx="4269600" cy="3437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l" sz="2000">
                <a:solidFill>
                  <a:srgbClr val="CC0000"/>
                </a:solidFill>
              </a:rPr>
              <a:t>Άκρα δικτύων:</a:t>
            </a:r>
            <a:endParaRPr sz="2000"/>
          </a:p>
          <a:p>
            <a:pPr indent="-215900" lvl="0" marL="266700" rtl="0" algn="l">
              <a:spcBef>
                <a:spcPts val="800"/>
              </a:spcBef>
              <a:spcAft>
                <a:spcPts val="0"/>
              </a:spcAft>
              <a:buSzPts val="2000"/>
              <a:buChar char="▪"/>
            </a:pPr>
            <a:r>
              <a:rPr lang="el" sz="2000"/>
              <a:t>υπολογιστές(hosts): πελάτες(clients) και εξυπηρέτες(servers)</a:t>
            </a:r>
            <a:endParaRPr sz="2000"/>
          </a:p>
          <a:p>
            <a:pPr indent="-215900" lvl="0" marL="266700" rtl="0" algn="l">
              <a:spcBef>
                <a:spcPts val="800"/>
              </a:spcBef>
              <a:spcAft>
                <a:spcPts val="0"/>
              </a:spcAft>
              <a:buSzPts val="2000"/>
              <a:buChar char="▪"/>
            </a:pPr>
            <a:r>
              <a:rPr lang="el" sz="2000"/>
              <a:t>οι εξυπηρέτες συνήθως βρίσκονται σε κέντρα δεδομένων (data </a:t>
            </a:r>
            <a:r>
              <a:rPr lang="el" sz="2000">
                <a:solidFill>
                  <a:srgbClr val="B7B7B7"/>
                </a:solidFill>
              </a:rPr>
              <a:t>centers)</a:t>
            </a:r>
            <a:endParaRPr sz="2000">
              <a:solidFill>
                <a:srgbClr val="CC0000"/>
              </a:solidFill>
            </a:endParaRPr>
          </a:p>
          <a:p>
            <a:pPr indent="0" lvl="0" marL="12700" rtl="0" algn="l">
              <a:spcBef>
                <a:spcPts val="1700"/>
              </a:spcBef>
              <a:spcAft>
                <a:spcPts val="0"/>
              </a:spcAft>
              <a:buNone/>
            </a:pPr>
            <a:r>
              <a:rPr lang="el" sz="2000">
                <a:solidFill>
                  <a:srgbClr val="CC0000"/>
                </a:solidFill>
              </a:rPr>
              <a:t>Δίκτυα Προσπέλασης, Φυσικά μέσα:</a:t>
            </a:r>
            <a:endParaRPr sz="2000"/>
          </a:p>
          <a:p>
            <a:pPr indent="-127000" lvl="0" marL="215900" rtl="0" algn="l">
              <a:spcBef>
                <a:spcPts val="800"/>
              </a:spcBef>
              <a:spcAft>
                <a:spcPts val="0"/>
              </a:spcAft>
              <a:buSzPts val="2000"/>
              <a:buChar char="▪"/>
            </a:pPr>
            <a:r>
              <a:rPr lang="el" sz="2000"/>
              <a:t>ενσύρματες, ασύρματες συνδέσεις επικοινωνίας</a:t>
            </a:r>
            <a:endParaRPr sz="2000">
              <a:solidFill>
                <a:srgbClr val="CC0000"/>
              </a:solidFill>
            </a:endParaRPr>
          </a:p>
          <a:p>
            <a:pPr indent="0" lvl="0" marL="12700" rtl="0" algn="l">
              <a:lnSpc>
                <a:spcPct val="90000"/>
              </a:lnSpc>
              <a:spcBef>
                <a:spcPts val="1700"/>
              </a:spcBef>
              <a:spcAft>
                <a:spcPts val="0"/>
              </a:spcAft>
              <a:buSzPts val="1800"/>
              <a:buNone/>
            </a:pPr>
            <a:r>
              <a:rPr lang="el" sz="2000">
                <a:solidFill>
                  <a:srgbClr val="CC0000"/>
                </a:solidFill>
              </a:rPr>
              <a:t>Πυρήνας του δικτύου</a:t>
            </a:r>
            <a:r>
              <a:rPr lang="el" sz="2000">
                <a:solidFill>
                  <a:srgbClr val="CC0000"/>
                </a:solidFill>
                <a:latin typeface="Calibri"/>
                <a:ea typeface="Calibri"/>
                <a:cs typeface="Calibri"/>
                <a:sym typeface="Calibri"/>
              </a:rPr>
              <a:t>: </a:t>
            </a:r>
            <a:endParaRPr sz="2000"/>
          </a:p>
          <a:p>
            <a:pPr indent="-152400" lvl="1" marL="254000" rtl="0" algn="l">
              <a:lnSpc>
                <a:spcPct val="85000"/>
              </a:lnSpc>
              <a:spcBef>
                <a:spcPts val="300"/>
              </a:spcBef>
              <a:spcAft>
                <a:spcPts val="0"/>
              </a:spcAft>
              <a:buClr>
                <a:srgbClr val="000099"/>
              </a:buClr>
              <a:buSzPts val="2000"/>
              <a:buFont typeface="Noto Sans Symbols"/>
              <a:buChar char="▪"/>
            </a:pPr>
            <a:r>
              <a:rPr lang="el" sz="2000"/>
              <a:t>διασυνδεδεμένοι δρομολογητές</a:t>
            </a:r>
            <a:endParaRPr sz="2000"/>
          </a:p>
          <a:p>
            <a:pPr indent="-152400" lvl="1" marL="254000" rtl="0" algn="l">
              <a:lnSpc>
                <a:spcPct val="85000"/>
              </a:lnSpc>
              <a:spcBef>
                <a:spcPts val="300"/>
              </a:spcBef>
              <a:spcAft>
                <a:spcPts val="0"/>
              </a:spcAft>
              <a:buClr>
                <a:srgbClr val="000099"/>
              </a:buClr>
              <a:buSzPts val="2000"/>
              <a:buFont typeface="Noto Sans Symbols"/>
              <a:buChar char="▪"/>
            </a:pPr>
            <a:r>
              <a:rPr lang="el" sz="2000"/>
              <a:t>δίκτυο δικτύων</a:t>
            </a:r>
            <a:endParaRPr sz="2000"/>
          </a:p>
          <a:p>
            <a:pPr indent="0" lvl="0" marL="127000" rtl="0" algn="l">
              <a:lnSpc>
                <a:spcPct val="90000"/>
              </a:lnSpc>
              <a:spcBef>
                <a:spcPts val="800"/>
              </a:spcBef>
              <a:spcAft>
                <a:spcPts val="0"/>
              </a:spcAft>
              <a:buSzPts val="1600"/>
              <a:buNone/>
            </a:pPr>
            <a:r>
              <a:t/>
            </a:r>
            <a:endParaRPr sz="2000"/>
          </a:p>
          <a:p>
            <a:pPr indent="-38100" lvl="0" marL="266700" rtl="0" algn="l">
              <a:lnSpc>
                <a:spcPct val="90000"/>
              </a:lnSpc>
              <a:spcBef>
                <a:spcPts val="800"/>
              </a:spcBef>
              <a:spcAft>
                <a:spcPts val="0"/>
              </a:spcAft>
              <a:buSzPts val="2100"/>
              <a:buNone/>
            </a:pPr>
            <a:r>
              <a:t/>
            </a:r>
            <a:endParaRPr sz="2000"/>
          </a:p>
        </p:txBody>
      </p:sp>
      <p:sp>
        <p:nvSpPr>
          <p:cNvPr id="2730" name="Google Shape;2730;p29"/>
          <p:cNvSpPr/>
          <p:nvPr/>
        </p:nvSpPr>
        <p:spPr>
          <a:xfrm>
            <a:off x="6738891" y="2299333"/>
            <a:ext cx="843605" cy="1003436"/>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31" name="Google Shape;2731;p29"/>
          <p:cNvSpPr/>
          <p:nvPr/>
        </p:nvSpPr>
        <p:spPr>
          <a:xfrm>
            <a:off x="5455557" y="1369526"/>
            <a:ext cx="1302544"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32" name="Google Shape;2732;p29"/>
          <p:cNvSpPr/>
          <p:nvPr/>
        </p:nvSpPr>
        <p:spPr>
          <a:xfrm>
            <a:off x="5404013" y="2466938"/>
            <a:ext cx="1094184" cy="238387"/>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sp>
        <p:nvSpPr>
          <p:cNvPr id="2733" name="Google Shape;2733;p29"/>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34" name="Google Shape;2734;p29"/>
          <p:cNvSpPr txBox="1"/>
          <p:nvPr/>
        </p:nvSpPr>
        <p:spPr>
          <a:xfrm>
            <a:off x="5759456" y="1116346"/>
            <a:ext cx="1004555"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2735" name="Google Shape;2735;p29"/>
          <p:cNvSpPr txBox="1"/>
          <p:nvPr/>
        </p:nvSpPr>
        <p:spPr>
          <a:xfrm>
            <a:off x="5498126" y="3143941"/>
            <a:ext cx="1466734" cy="20169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2736" name="Google Shape;2736;p29"/>
          <p:cNvSpPr txBox="1"/>
          <p:nvPr/>
        </p:nvSpPr>
        <p:spPr>
          <a:xfrm>
            <a:off x="5480181" y="4334831"/>
            <a:ext cx="896351" cy="330956"/>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2737" name="Google Shape;2737;p29"/>
          <p:cNvSpPr/>
          <p:nvPr/>
        </p:nvSpPr>
        <p:spPr>
          <a:xfrm>
            <a:off x="7666610" y="2384655"/>
            <a:ext cx="954875" cy="1451811"/>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2738" name="Google Shape;2738;p29"/>
          <p:cNvGrpSpPr/>
          <p:nvPr/>
        </p:nvGrpSpPr>
        <p:grpSpPr>
          <a:xfrm>
            <a:off x="8128275" y="2946038"/>
            <a:ext cx="515545" cy="541161"/>
            <a:chOff x="5203089" y="1751190"/>
            <a:chExt cx="858331" cy="662414"/>
          </a:xfrm>
        </p:grpSpPr>
        <p:sp>
          <p:nvSpPr>
            <p:cNvPr id="2739" name="Google Shape;2739;p29"/>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40" name="Google Shape;2740;p29"/>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2741" name="Google Shape;2741;p29"/>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2742" name="Google Shape;2742;p29"/>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2743" name="Google Shape;2743;p29"/>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2744" name="Google Shape;2744;p29"/>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2745" name="Google Shape;2745;p29"/>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2746" name="Google Shape;2746;p29"/>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2747" name="Google Shape;2747;p29"/>
          <p:cNvGrpSpPr/>
          <p:nvPr/>
        </p:nvGrpSpPr>
        <p:grpSpPr>
          <a:xfrm>
            <a:off x="8078378" y="2395628"/>
            <a:ext cx="445960" cy="486252"/>
            <a:chOff x="5203089" y="1751190"/>
            <a:chExt cx="858331" cy="662414"/>
          </a:xfrm>
        </p:grpSpPr>
        <p:sp>
          <p:nvSpPr>
            <p:cNvPr id="2748" name="Google Shape;2748;p29"/>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49" name="Google Shape;2749;p29"/>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2750" name="Google Shape;2750;p29"/>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2751" name="Google Shape;2751;p29"/>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2752" name="Google Shape;2752;p29"/>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2753" name="Google Shape;2753;p29"/>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2754" name="Google Shape;2754;p29"/>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2755" name="Google Shape;2755;p29"/>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2756" name="Google Shape;2756;p29"/>
          <p:cNvSpPr/>
          <p:nvPr/>
        </p:nvSpPr>
        <p:spPr>
          <a:xfrm>
            <a:off x="7155610" y="1336531"/>
            <a:ext cx="1123398" cy="1039841"/>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57" name="Google Shape;2757;p29"/>
          <p:cNvSpPr txBox="1"/>
          <p:nvPr/>
        </p:nvSpPr>
        <p:spPr>
          <a:xfrm>
            <a:off x="7070401" y="1388396"/>
            <a:ext cx="1293816" cy="214674"/>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2758" name="Google Shape;2758;p29"/>
          <p:cNvSpPr/>
          <p:nvPr/>
        </p:nvSpPr>
        <p:spPr>
          <a:xfrm>
            <a:off x="6959301" y="2758431"/>
            <a:ext cx="229312" cy="148385"/>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59" name="Google Shape;2759;p29"/>
          <p:cNvSpPr txBox="1"/>
          <p:nvPr/>
        </p:nvSpPr>
        <p:spPr>
          <a:xfrm>
            <a:off x="6574621" y="2585939"/>
            <a:ext cx="780479" cy="36009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2760" name="Google Shape;2760;p29"/>
          <p:cNvSpPr txBox="1"/>
          <p:nvPr/>
        </p:nvSpPr>
        <p:spPr>
          <a:xfrm>
            <a:off x="8188325" y="3508453"/>
            <a:ext cx="609782" cy="28738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2761" name="Google Shape;2761;p29"/>
          <p:cNvSpPr txBox="1"/>
          <p:nvPr/>
        </p:nvSpPr>
        <p:spPr>
          <a:xfrm>
            <a:off x="7547263" y="3171186"/>
            <a:ext cx="632288" cy="505523"/>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cxnSp>
        <p:nvCxnSpPr>
          <p:cNvPr id="2762" name="Google Shape;2762;p29"/>
          <p:cNvCxnSpPr/>
          <p:nvPr/>
        </p:nvCxnSpPr>
        <p:spPr>
          <a:xfrm rot="10800000">
            <a:off x="7919940" y="2685094"/>
            <a:ext cx="309723" cy="47784"/>
          </a:xfrm>
          <a:prstGeom prst="straightConnector1">
            <a:avLst/>
          </a:prstGeom>
          <a:noFill/>
          <a:ln cap="flat" cmpd="sng" w="9525">
            <a:solidFill>
              <a:schemeClr val="dk1"/>
            </a:solidFill>
            <a:prstDash val="solid"/>
            <a:miter lim="800000"/>
            <a:headEnd len="sm" w="sm" type="none"/>
            <a:tailEnd len="sm" w="sm" type="none"/>
          </a:ln>
        </p:spPr>
      </p:cxnSp>
      <p:cxnSp>
        <p:nvCxnSpPr>
          <p:cNvPr id="2763" name="Google Shape;2763;p29"/>
          <p:cNvCxnSpPr/>
          <p:nvPr/>
        </p:nvCxnSpPr>
        <p:spPr>
          <a:xfrm rot="10800000">
            <a:off x="7995626" y="2730513"/>
            <a:ext cx="259400" cy="554231"/>
          </a:xfrm>
          <a:prstGeom prst="straightConnector1">
            <a:avLst/>
          </a:prstGeom>
          <a:noFill/>
          <a:ln cap="flat" cmpd="sng" w="9525">
            <a:solidFill>
              <a:schemeClr val="dk1"/>
            </a:solidFill>
            <a:prstDash val="solid"/>
            <a:miter lim="800000"/>
            <a:headEnd len="sm" w="sm" type="none"/>
            <a:tailEnd len="sm" w="sm" type="none"/>
          </a:ln>
        </p:spPr>
      </p:cxnSp>
      <p:cxnSp>
        <p:nvCxnSpPr>
          <p:cNvPr id="2764" name="Google Shape;2764;p29"/>
          <p:cNvCxnSpPr/>
          <p:nvPr/>
        </p:nvCxnSpPr>
        <p:spPr>
          <a:xfrm flipH="1" rot="10800000">
            <a:off x="7977673" y="2725066"/>
            <a:ext cx="251990" cy="296505"/>
          </a:xfrm>
          <a:prstGeom prst="straightConnector1">
            <a:avLst/>
          </a:prstGeom>
          <a:noFill/>
          <a:ln cap="flat" cmpd="sng" w="9525">
            <a:solidFill>
              <a:schemeClr val="dk1"/>
            </a:solidFill>
            <a:prstDash val="solid"/>
            <a:miter lim="800000"/>
            <a:headEnd len="sm" w="sm" type="none"/>
            <a:tailEnd len="sm" w="sm" type="none"/>
          </a:ln>
        </p:spPr>
      </p:cxnSp>
      <p:cxnSp>
        <p:nvCxnSpPr>
          <p:cNvPr id="2765" name="Google Shape;2765;p29"/>
          <p:cNvCxnSpPr/>
          <p:nvPr/>
        </p:nvCxnSpPr>
        <p:spPr>
          <a:xfrm rot="10800000">
            <a:off x="7928081" y="2696172"/>
            <a:ext cx="1" cy="364311"/>
          </a:xfrm>
          <a:prstGeom prst="straightConnector1">
            <a:avLst/>
          </a:prstGeom>
          <a:noFill/>
          <a:ln cap="flat" cmpd="sng" w="9525">
            <a:solidFill>
              <a:schemeClr val="dk1"/>
            </a:solidFill>
            <a:prstDash val="solid"/>
            <a:miter lim="800000"/>
            <a:headEnd len="sm" w="sm" type="none"/>
            <a:tailEnd len="sm" w="sm" type="none"/>
          </a:ln>
        </p:spPr>
      </p:cxnSp>
      <p:cxnSp>
        <p:nvCxnSpPr>
          <p:cNvPr id="2766" name="Google Shape;2766;p29"/>
          <p:cNvCxnSpPr/>
          <p:nvPr/>
        </p:nvCxnSpPr>
        <p:spPr>
          <a:xfrm rot="10800000">
            <a:off x="7912965" y="3053732"/>
            <a:ext cx="381407" cy="261485"/>
          </a:xfrm>
          <a:prstGeom prst="straightConnector1">
            <a:avLst/>
          </a:prstGeom>
          <a:noFill/>
          <a:ln cap="flat" cmpd="sng" w="9525">
            <a:solidFill>
              <a:schemeClr val="dk1"/>
            </a:solidFill>
            <a:prstDash val="solid"/>
            <a:miter lim="800000"/>
            <a:headEnd len="sm" w="sm" type="none"/>
            <a:tailEnd len="sm" w="sm" type="none"/>
          </a:ln>
        </p:spPr>
      </p:cxnSp>
      <p:cxnSp>
        <p:nvCxnSpPr>
          <p:cNvPr id="2767" name="Google Shape;2767;p29"/>
          <p:cNvCxnSpPr/>
          <p:nvPr/>
        </p:nvCxnSpPr>
        <p:spPr>
          <a:xfrm rot="10800000">
            <a:off x="7421396"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2768" name="Google Shape;2768;p29"/>
          <p:cNvCxnSpPr/>
          <p:nvPr/>
        </p:nvCxnSpPr>
        <p:spPr>
          <a:xfrm rot="10800000">
            <a:off x="6914712"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2769" name="Google Shape;2769;p29"/>
          <p:cNvCxnSpPr/>
          <p:nvPr/>
        </p:nvCxnSpPr>
        <p:spPr>
          <a:xfrm flipH="1">
            <a:off x="6957651" y="2630754"/>
            <a:ext cx="286818" cy="387788"/>
          </a:xfrm>
          <a:prstGeom prst="straightConnector1">
            <a:avLst/>
          </a:prstGeom>
          <a:noFill/>
          <a:ln cap="flat" cmpd="sng" w="9525">
            <a:solidFill>
              <a:schemeClr val="dk1"/>
            </a:solidFill>
            <a:prstDash val="solid"/>
            <a:miter lim="800000"/>
            <a:headEnd len="sm" w="sm" type="none"/>
            <a:tailEnd len="sm" w="sm" type="none"/>
          </a:ln>
        </p:spPr>
      </p:cxnSp>
      <p:cxnSp>
        <p:nvCxnSpPr>
          <p:cNvPr id="2770" name="Google Shape;2770;p29"/>
          <p:cNvCxnSpPr/>
          <p:nvPr/>
        </p:nvCxnSpPr>
        <p:spPr>
          <a:xfrm>
            <a:off x="7299802" y="2630754"/>
            <a:ext cx="0" cy="405220"/>
          </a:xfrm>
          <a:prstGeom prst="straightConnector1">
            <a:avLst/>
          </a:prstGeom>
          <a:noFill/>
          <a:ln cap="flat" cmpd="sng" w="9525">
            <a:solidFill>
              <a:schemeClr val="dk1"/>
            </a:solidFill>
            <a:prstDash val="solid"/>
            <a:miter lim="800000"/>
            <a:headEnd len="sm" w="sm" type="none"/>
            <a:tailEnd len="sm" w="sm" type="none"/>
          </a:ln>
        </p:spPr>
      </p:cxnSp>
      <p:cxnSp>
        <p:nvCxnSpPr>
          <p:cNvPr id="2771" name="Google Shape;2771;p29"/>
          <p:cNvCxnSpPr/>
          <p:nvPr/>
        </p:nvCxnSpPr>
        <p:spPr>
          <a:xfrm>
            <a:off x="7603251" y="2066019"/>
            <a:ext cx="366131" cy="629500"/>
          </a:xfrm>
          <a:prstGeom prst="straightConnector1">
            <a:avLst/>
          </a:prstGeom>
          <a:noFill/>
          <a:ln cap="flat" cmpd="sng" w="9525">
            <a:solidFill>
              <a:schemeClr val="dk1"/>
            </a:solidFill>
            <a:prstDash val="solid"/>
            <a:miter lim="800000"/>
            <a:headEnd len="sm" w="sm" type="none"/>
            <a:tailEnd len="sm" w="sm" type="none"/>
          </a:ln>
        </p:spPr>
      </p:cxnSp>
      <p:cxnSp>
        <p:nvCxnSpPr>
          <p:cNvPr id="2772" name="Google Shape;2772;p29"/>
          <p:cNvCxnSpPr/>
          <p:nvPr/>
        </p:nvCxnSpPr>
        <p:spPr>
          <a:xfrm flipH="1">
            <a:off x="7349039" y="2021260"/>
            <a:ext cx="285324" cy="521105"/>
          </a:xfrm>
          <a:prstGeom prst="straightConnector1">
            <a:avLst/>
          </a:prstGeom>
          <a:noFill/>
          <a:ln cap="flat" cmpd="sng" w="12700">
            <a:solidFill>
              <a:schemeClr val="dk1"/>
            </a:solidFill>
            <a:prstDash val="solid"/>
            <a:miter lim="800000"/>
            <a:headEnd len="sm" w="sm" type="none"/>
            <a:tailEnd len="sm" w="sm" type="none"/>
          </a:ln>
        </p:spPr>
      </p:cxnSp>
      <p:cxnSp>
        <p:nvCxnSpPr>
          <p:cNvPr id="2773" name="Google Shape;2773;p29"/>
          <p:cNvCxnSpPr/>
          <p:nvPr/>
        </p:nvCxnSpPr>
        <p:spPr>
          <a:xfrm flipH="1">
            <a:off x="7575477" y="1627074"/>
            <a:ext cx="571100" cy="433016"/>
          </a:xfrm>
          <a:prstGeom prst="straightConnector1">
            <a:avLst/>
          </a:prstGeom>
          <a:noFill/>
          <a:ln cap="flat" cmpd="sng" w="12700">
            <a:solidFill>
              <a:schemeClr val="dk1"/>
            </a:solidFill>
            <a:prstDash val="solid"/>
            <a:miter lim="800000"/>
            <a:headEnd len="sm" w="sm" type="none"/>
            <a:tailEnd len="sm" w="sm" type="none"/>
          </a:ln>
        </p:spPr>
      </p:cxnSp>
      <p:cxnSp>
        <p:nvCxnSpPr>
          <p:cNvPr id="2774" name="Google Shape;2774;p29"/>
          <p:cNvCxnSpPr/>
          <p:nvPr/>
        </p:nvCxnSpPr>
        <p:spPr>
          <a:xfrm flipH="1">
            <a:off x="7575476" y="1701235"/>
            <a:ext cx="2978" cy="388846"/>
          </a:xfrm>
          <a:prstGeom prst="straightConnector1">
            <a:avLst/>
          </a:prstGeom>
          <a:noFill/>
          <a:ln cap="flat" cmpd="sng" w="12700">
            <a:solidFill>
              <a:schemeClr val="dk1"/>
            </a:solidFill>
            <a:prstDash val="solid"/>
            <a:miter lim="800000"/>
            <a:headEnd len="sm" w="sm" type="none"/>
            <a:tailEnd len="sm" w="sm" type="none"/>
          </a:ln>
        </p:spPr>
      </p:cxnSp>
      <p:cxnSp>
        <p:nvCxnSpPr>
          <p:cNvPr id="2775" name="Google Shape;2775;p29"/>
          <p:cNvCxnSpPr/>
          <p:nvPr/>
        </p:nvCxnSpPr>
        <p:spPr>
          <a:xfrm flipH="1">
            <a:off x="8004101" y="1650380"/>
            <a:ext cx="112020" cy="388846"/>
          </a:xfrm>
          <a:prstGeom prst="straightConnector1">
            <a:avLst/>
          </a:prstGeom>
          <a:noFill/>
          <a:ln cap="flat" cmpd="sng" w="12700">
            <a:solidFill>
              <a:schemeClr val="dk1"/>
            </a:solidFill>
            <a:prstDash val="solid"/>
            <a:miter lim="800000"/>
            <a:headEnd len="sm" w="sm" type="none"/>
            <a:tailEnd len="sm" w="sm" type="none"/>
          </a:ln>
        </p:spPr>
      </p:cxnSp>
      <p:cxnSp>
        <p:nvCxnSpPr>
          <p:cNvPr id="2776" name="Google Shape;2776;p29"/>
          <p:cNvCxnSpPr/>
          <p:nvPr/>
        </p:nvCxnSpPr>
        <p:spPr>
          <a:xfrm flipH="1">
            <a:off x="7606625" y="2039225"/>
            <a:ext cx="430712" cy="20865"/>
          </a:xfrm>
          <a:prstGeom prst="straightConnector1">
            <a:avLst/>
          </a:prstGeom>
          <a:noFill/>
          <a:ln cap="flat" cmpd="sng" w="12700">
            <a:solidFill>
              <a:schemeClr val="dk1"/>
            </a:solidFill>
            <a:prstDash val="solid"/>
            <a:miter lim="800000"/>
            <a:headEnd len="sm" w="sm" type="none"/>
            <a:tailEnd len="sm" w="sm" type="none"/>
          </a:ln>
        </p:spPr>
      </p:cxnSp>
      <p:cxnSp>
        <p:nvCxnSpPr>
          <p:cNvPr id="2777" name="Google Shape;2777;p29"/>
          <p:cNvCxnSpPr/>
          <p:nvPr/>
        </p:nvCxnSpPr>
        <p:spPr>
          <a:xfrm flipH="1">
            <a:off x="7552157" y="1627074"/>
            <a:ext cx="591442" cy="74161"/>
          </a:xfrm>
          <a:prstGeom prst="straightConnector1">
            <a:avLst/>
          </a:prstGeom>
          <a:noFill/>
          <a:ln cap="flat" cmpd="sng" w="12700">
            <a:solidFill>
              <a:schemeClr val="dk1"/>
            </a:solidFill>
            <a:prstDash val="solid"/>
            <a:miter lim="800000"/>
            <a:headEnd len="sm" w="sm" type="none"/>
            <a:tailEnd len="sm" w="sm" type="none"/>
          </a:ln>
        </p:spPr>
      </p:cxnSp>
      <p:cxnSp>
        <p:nvCxnSpPr>
          <p:cNvPr id="2778" name="Google Shape;2778;p29"/>
          <p:cNvCxnSpPr/>
          <p:nvPr/>
        </p:nvCxnSpPr>
        <p:spPr>
          <a:xfrm flipH="1">
            <a:off x="8146577" y="1595494"/>
            <a:ext cx="209251" cy="31580"/>
          </a:xfrm>
          <a:prstGeom prst="straightConnector1">
            <a:avLst/>
          </a:prstGeom>
          <a:noFill/>
          <a:ln cap="flat" cmpd="sng" w="12700">
            <a:solidFill>
              <a:schemeClr val="dk1"/>
            </a:solidFill>
            <a:prstDash val="solid"/>
            <a:miter lim="800000"/>
            <a:headEnd len="sm" w="sm" type="none"/>
            <a:tailEnd len="sm" w="sm" type="none"/>
          </a:ln>
        </p:spPr>
      </p:cxnSp>
      <p:cxnSp>
        <p:nvCxnSpPr>
          <p:cNvPr id="2779" name="Google Shape;2779;p29"/>
          <p:cNvCxnSpPr/>
          <p:nvPr/>
        </p:nvCxnSpPr>
        <p:spPr>
          <a:xfrm rot="10800000">
            <a:off x="8011496" y="2039225"/>
            <a:ext cx="265156" cy="50855"/>
          </a:xfrm>
          <a:prstGeom prst="straightConnector1">
            <a:avLst/>
          </a:prstGeom>
          <a:noFill/>
          <a:ln cap="flat" cmpd="sng" w="12700">
            <a:solidFill>
              <a:schemeClr val="dk1"/>
            </a:solidFill>
            <a:prstDash val="solid"/>
            <a:miter lim="800000"/>
            <a:headEnd len="sm" w="sm" type="none"/>
            <a:tailEnd len="sm" w="sm" type="none"/>
          </a:ln>
        </p:spPr>
      </p:cxnSp>
      <p:cxnSp>
        <p:nvCxnSpPr>
          <p:cNvPr id="2780" name="Google Shape;2780;p29"/>
          <p:cNvCxnSpPr/>
          <p:nvPr/>
        </p:nvCxnSpPr>
        <p:spPr>
          <a:xfrm flipH="1">
            <a:off x="6576917" y="1701235"/>
            <a:ext cx="975239" cy="454966"/>
          </a:xfrm>
          <a:prstGeom prst="straightConnector1">
            <a:avLst/>
          </a:prstGeom>
          <a:noFill/>
          <a:ln cap="flat" cmpd="sng" w="12700">
            <a:solidFill>
              <a:schemeClr val="dk1"/>
            </a:solidFill>
            <a:prstDash val="solid"/>
            <a:miter lim="800000"/>
            <a:headEnd len="sm" w="sm" type="none"/>
            <a:tailEnd len="sm" w="sm" type="none"/>
          </a:ln>
        </p:spPr>
      </p:cxnSp>
      <p:cxnSp>
        <p:nvCxnSpPr>
          <p:cNvPr id="2781" name="Google Shape;2781;p29"/>
          <p:cNvCxnSpPr/>
          <p:nvPr/>
        </p:nvCxnSpPr>
        <p:spPr>
          <a:xfrm flipH="1" rot="10800000">
            <a:off x="7034029" y="3085034"/>
            <a:ext cx="321993" cy="529202"/>
          </a:xfrm>
          <a:prstGeom prst="straightConnector1">
            <a:avLst/>
          </a:prstGeom>
          <a:noFill/>
          <a:ln cap="flat" cmpd="sng" w="9525">
            <a:solidFill>
              <a:schemeClr val="dk1"/>
            </a:solidFill>
            <a:prstDash val="solid"/>
            <a:round/>
            <a:headEnd len="med" w="med" type="none"/>
            <a:tailEnd len="med" w="med" type="none"/>
          </a:ln>
        </p:spPr>
      </p:cxnSp>
      <p:cxnSp>
        <p:nvCxnSpPr>
          <p:cNvPr id="2782" name="Google Shape;2782;p29"/>
          <p:cNvCxnSpPr/>
          <p:nvPr/>
        </p:nvCxnSpPr>
        <p:spPr>
          <a:xfrm flipH="1" rot="10800000">
            <a:off x="6183415" y="3035592"/>
            <a:ext cx="726788" cy="2381"/>
          </a:xfrm>
          <a:prstGeom prst="straightConnector1">
            <a:avLst/>
          </a:prstGeom>
          <a:noFill/>
          <a:ln cap="flat" cmpd="sng" w="9525">
            <a:solidFill>
              <a:schemeClr val="dk1"/>
            </a:solidFill>
            <a:prstDash val="solid"/>
            <a:round/>
            <a:headEnd len="med" w="med" type="none"/>
            <a:tailEnd len="med" w="med" type="none"/>
          </a:ln>
        </p:spPr>
      </p:cxnSp>
      <p:sp>
        <p:nvSpPr>
          <p:cNvPr id="2783" name="Google Shape;2783;p29"/>
          <p:cNvSpPr/>
          <p:nvPr/>
        </p:nvSpPr>
        <p:spPr>
          <a:xfrm>
            <a:off x="6130905" y="1719746"/>
            <a:ext cx="39291" cy="37114"/>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784" name="Google Shape;2784;p29"/>
          <p:cNvGrpSpPr/>
          <p:nvPr/>
        </p:nvGrpSpPr>
        <p:grpSpPr>
          <a:xfrm>
            <a:off x="7807957" y="2622103"/>
            <a:ext cx="265258" cy="148758"/>
            <a:chOff x="7493876" y="2774731"/>
            <a:chExt cx="1481958" cy="894622"/>
          </a:xfrm>
        </p:grpSpPr>
        <p:sp>
          <p:nvSpPr>
            <p:cNvPr id="2785" name="Google Shape;2785;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786" name="Google Shape;2786;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787" name="Google Shape;2787;p29"/>
            <p:cNvGrpSpPr/>
            <p:nvPr/>
          </p:nvGrpSpPr>
          <p:grpSpPr>
            <a:xfrm>
              <a:off x="7713663" y="2848339"/>
              <a:ext cx="1042107" cy="425543"/>
              <a:chOff x="7786941" y="2884917"/>
              <a:chExt cx="897649" cy="353919"/>
            </a:xfrm>
          </p:grpSpPr>
          <p:sp>
            <p:nvSpPr>
              <p:cNvPr id="2788" name="Google Shape;2788;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89" name="Google Shape;2789;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90" name="Google Shape;2790;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91" name="Google Shape;2791;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792" name="Google Shape;2792;p29"/>
          <p:cNvGrpSpPr/>
          <p:nvPr/>
        </p:nvGrpSpPr>
        <p:grpSpPr>
          <a:xfrm>
            <a:off x="7461543" y="1651719"/>
            <a:ext cx="265258" cy="148758"/>
            <a:chOff x="7493876" y="2774731"/>
            <a:chExt cx="1481958" cy="894622"/>
          </a:xfrm>
        </p:grpSpPr>
        <p:sp>
          <p:nvSpPr>
            <p:cNvPr id="2793" name="Google Shape;2793;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794" name="Google Shape;2794;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795" name="Google Shape;2795;p29"/>
            <p:cNvGrpSpPr/>
            <p:nvPr/>
          </p:nvGrpSpPr>
          <p:grpSpPr>
            <a:xfrm>
              <a:off x="7713663" y="2848339"/>
              <a:ext cx="1042107" cy="425543"/>
              <a:chOff x="7786941" y="2884917"/>
              <a:chExt cx="897649" cy="353919"/>
            </a:xfrm>
          </p:grpSpPr>
          <p:sp>
            <p:nvSpPr>
              <p:cNvPr id="2796" name="Google Shape;2796;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97" name="Google Shape;2797;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98" name="Google Shape;2798;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99" name="Google Shape;2799;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00" name="Google Shape;2800;p29"/>
          <p:cNvGrpSpPr/>
          <p:nvPr/>
        </p:nvGrpSpPr>
        <p:grpSpPr>
          <a:xfrm>
            <a:off x="7895410" y="1960025"/>
            <a:ext cx="265258" cy="148758"/>
            <a:chOff x="7493876" y="2774731"/>
            <a:chExt cx="1481958" cy="894622"/>
          </a:xfrm>
        </p:grpSpPr>
        <p:sp>
          <p:nvSpPr>
            <p:cNvPr id="2801" name="Google Shape;2801;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02" name="Google Shape;2802;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03" name="Google Shape;2803;p29"/>
            <p:cNvGrpSpPr/>
            <p:nvPr/>
          </p:nvGrpSpPr>
          <p:grpSpPr>
            <a:xfrm>
              <a:off x="7713663" y="2848339"/>
              <a:ext cx="1042107" cy="425543"/>
              <a:chOff x="7786941" y="2884917"/>
              <a:chExt cx="897649" cy="353919"/>
            </a:xfrm>
          </p:grpSpPr>
          <p:sp>
            <p:nvSpPr>
              <p:cNvPr id="2804" name="Google Shape;2804;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05" name="Google Shape;2805;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06" name="Google Shape;2806;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07" name="Google Shape;2807;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08" name="Google Shape;2808;p29"/>
          <p:cNvGrpSpPr/>
          <p:nvPr/>
        </p:nvGrpSpPr>
        <p:grpSpPr>
          <a:xfrm>
            <a:off x="7982869" y="1580972"/>
            <a:ext cx="265258" cy="148758"/>
            <a:chOff x="7493876" y="2774731"/>
            <a:chExt cx="1481958" cy="894622"/>
          </a:xfrm>
        </p:grpSpPr>
        <p:sp>
          <p:nvSpPr>
            <p:cNvPr id="2809" name="Google Shape;2809;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10" name="Google Shape;2810;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11" name="Google Shape;2811;p29"/>
            <p:cNvGrpSpPr/>
            <p:nvPr/>
          </p:nvGrpSpPr>
          <p:grpSpPr>
            <a:xfrm>
              <a:off x="7713663" y="2848339"/>
              <a:ext cx="1042107" cy="425543"/>
              <a:chOff x="7786941" y="2884917"/>
              <a:chExt cx="897649" cy="353919"/>
            </a:xfrm>
          </p:grpSpPr>
          <p:sp>
            <p:nvSpPr>
              <p:cNvPr id="2812" name="Google Shape;2812;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13" name="Google Shape;2813;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14" name="Google Shape;2814;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15" name="Google Shape;2815;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16" name="Google Shape;2816;p29"/>
          <p:cNvGrpSpPr/>
          <p:nvPr/>
        </p:nvGrpSpPr>
        <p:grpSpPr>
          <a:xfrm>
            <a:off x="6824091" y="2967468"/>
            <a:ext cx="275418" cy="180228"/>
            <a:chOff x="7493876" y="2774731"/>
            <a:chExt cx="1481958" cy="894622"/>
          </a:xfrm>
        </p:grpSpPr>
        <p:sp>
          <p:nvSpPr>
            <p:cNvPr id="2817" name="Google Shape;2817;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18" name="Google Shape;2818;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19" name="Google Shape;2819;p29"/>
            <p:cNvGrpSpPr/>
            <p:nvPr/>
          </p:nvGrpSpPr>
          <p:grpSpPr>
            <a:xfrm>
              <a:off x="7713663" y="2848339"/>
              <a:ext cx="1042107" cy="425543"/>
              <a:chOff x="7786941" y="2884917"/>
              <a:chExt cx="897649" cy="353919"/>
            </a:xfrm>
          </p:grpSpPr>
          <p:sp>
            <p:nvSpPr>
              <p:cNvPr id="2820" name="Google Shape;2820;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21" name="Google Shape;2821;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22" name="Google Shape;2822;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23" name="Google Shape;2823;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24" name="Google Shape;2824;p29"/>
          <p:cNvGrpSpPr/>
          <p:nvPr/>
        </p:nvGrpSpPr>
        <p:grpSpPr>
          <a:xfrm>
            <a:off x="7485095" y="1996174"/>
            <a:ext cx="265258" cy="148758"/>
            <a:chOff x="7493876" y="2774731"/>
            <a:chExt cx="1481958" cy="894622"/>
          </a:xfrm>
        </p:grpSpPr>
        <p:sp>
          <p:nvSpPr>
            <p:cNvPr id="2825" name="Google Shape;2825;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26" name="Google Shape;2826;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27" name="Google Shape;2827;p29"/>
            <p:cNvGrpSpPr/>
            <p:nvPr/>
          </p:nvGrpSpPr>
          <p:grpSpPr>
            <a:xfrm>
              <a:off x="7713663" y="2848339"/>
              <a:ext cx="1042107" cy="425543"/>
              <a:chOff x="7786941" y="2884917"/>
              <a:chExt cx="897649" cy="353919"/>
            </a:xfrm>
          </p:grpSpPr>
          <p:sp>
            <p:nvSpPr>
              <p:cNvPr id="2828" name="Google Shape;2828;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29" name="Google Shape;2829;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30" name="Google Shape;2830;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31" name="Google Shape;2831;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32" name="Google Shape;2832;p29"/>
          <p:cNvGrpSpPr/>
          <p:nvPr/>
        </p:nvGrpSpPr>
        <p:grpSpPr>
          <a:xfrm>
            <a:off x="7122854" y="2545524"/>
            <a:ext cx="275418" cy="180228"/>
            <a:chOff x="7493876" y="2774731"/>
            <a:chExt cx="1481958" cy="894622"/>
          </a:xfrm>
        </p:grpSpPr>
        <p:sp>
          <p:nvSpPr>
            <p:cNvPr id="2833" name="Google Shape;2833;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34" name="Google Shape;2834;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35" name="Google Shape;2835;p29"/>
            <p:cNvGrpSpPr/>
            <p:nvPr/>
          </p:nvGrpSpPr>
          <p:grpSpPr>
            <a:xfrm>
              <a:off x="7713663" y="2848339"/>
              <a:ext cx="1042107" cy="425543"/>
              <a:chOff x="7786941" y="2884917"/>
              <a:chExt cx="897649" cy="353919"/>
            </a:xfrm>
          </p:grpSpPr>
          <p:sp>
            <p:nvSpPr>
              <p:cNvPr id="2836" name="Google Shape;2836;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37" name="Google Shape;2837;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38" name="Google Shape;2838;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39" name="Google Shape;2839;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40" name="Google Shape;2840;p29"/>
          <p:cNvGrpSpPr/>
          <p:nvPr/>
        </p:nvGrpSpPr>
        <p:grpSpPr>
          <a:xfrm>
            <a:off x="7201165" y="2999822"/>
            <a:ext cx="275418" cy="180228"/>
            <a:chOff x="7493876" y="2774731"/>
            <a:chExt cx="1481958" cy="894622"/>
          </a:xfrm>
        </p:grpSpPr>
        <p:sp>
          <p:nvSpPr>
            <p:cNvPr id="2841" name="Google Shape;2841;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42" name="Google Shape;2842;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43" name="Google Shape;2843;p29"/>
            <p:cNvGrpSpPr/>
            <p:nvPr/>
          </p:nvGrpSpPr>
          <p:grpSpPr>
            <a:xfrm>
              <a:off x="7713663" y="2848339"/>
              <a:ext cx="1042107" cy="425543"/>
              <a:chOff x="7786941" y="2884917"/>
              <a:chExt cx="897649" cy="353919"/>
            </a:xfrm>
          </p:grpSpPr>
          <p:sp>
            <p:nvSpPr>
              <p:cNvPr id="2844" name="Google Shape;2844;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45" name="Google Shape;2845;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46" name="Google Shape;2846;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47" name="Google Shape;2847;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2848" name="Google Shape;2848;p29"/>
          <p:cNvGrpSpPr/>
          <p:nvPr/>
        </p:nvGrpSpPr>
        <p:grpSpPr>
          <a:xfrm>
            <a:off x="7781444" y="2994244"/>
            <a:ext cx="265258" cy="148758"/>
            <a:chOff x="7493876" y="2774731"/>
            <a:chExt cx="1481958" cy="894622"/>
          </a:xfrm>
        </p:grpSpPr>
        <p:sp>
          <p:nvSpPr>
            <p:cNvPr id="2849" name="Google Shape;2849;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2850" name="Google Shape;2850;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2851" name="Google Shape;2851;p29"/>
            <p:cNvGrpSpPr/>
            <p:nvPr/>
          </p:nvGrpSpPr>
          <p:grpSpPr>
            <a:xfrm>
              <a:off x="7713663" y="2848339"/>
              <a:ext cx="1042107" cy="425543"/>
              <a:chOff x="7786941" y="2884917"/>
              <a:chExt cx="897649" cy="353919"/>
            </a:xfrm>
          </p:grpSpPr>
          <p:sp>
            <p:nvSpPr>
              <p:cNvPr id="2852" name="Google Shape;2852;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53" name="Google Shape;2853;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54" name="Google Shape;2854;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55" name="Google Shape;2855;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iphone_stylized_small" id="2856" name="Google Shape;2856;p29"/>
          <p:cNvPicPr preferRelativeResize="0"/>
          <p:nvPr/>
        </p:nvPicPr>
        <p:blipFill rotWithShape="1">
          <a:blip r:embed="rId3">
            <a:alphaModFix/>
          </a:blip>
          <a:srcRect b="0" l="0" r="0" t="0"/>
          <a:stretch/>
        </p:blipFill>
        <p:spPr>
          <a:xfrm>
            <a:off x="5932179" y="1437769"/>
            <a:ext cx="102631" cy="246347"/>
          </a:xfrm>
          <a:prstGeom prst="rect">
            <a:avLst/>
          </a:prstGeom>
          <a:noFill/>
          <a:ln>
            <a:noFill/>
          </a:ln>
        </p:spPr>
      </p:pic>
      <p:pic>
        <p:nvPicPr>
          <p:cNvPr descr="laptop_keyboard" id="2857" name="Google Shape;2857;p29"/>
          <p:cNvPicPr preferRelativeResize="0"/>
          <p:nvPr/>
        </p:nvPicPr>
        <p:blipFill rotWithShape="1">
          <a:blip r:embed="rId4">
            <a:alphaModFix/>
          </a:blip>
          <a:srcRect b="0" l="0" r="0" t="0"/>
          <a:stretch/>
        </p:blipFill>
        <p:spPr>
          <a:xfrm flipH="1" rot="109064">
            <a:off x="5598586" y="1953817"/>
            <a:ext cx="327916" cy="119633"/>
          </a:xfrm>
          <a:prstGeom prst="rect">
            <a:avLst/>
          </a:prstGeom>
          <a:noFill/>
          <a:ln>
            <a:noFill/>
          </a:ln>
        </p:spPr>
      </p:pic>
      <p:sp>
        <p:nvSpPr>
          <p:cNvPr id="2858" name="Google Shape;2858;p29"/>
          <p:cNvSpPr/>
          <p:nvPr/>
        </p:nvSpPr>
        <p:spPr>
          <a:xfrm>
            <a:off x="5707259" y="1837728"/>
            <a:ext cx="263939" cy="156125"/>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859" name="Google Shape;2859;p29"/>
          <p:cNvPicPr preferRelativeResize="0"/>
          <p:nvPr/>
        </p:nvPicPr>
        <p:blipFill rotWithShape="1">
          <a:blip r:embed="rId5">
            <a:alphaModFix/>
          </a:blip>
          <a:srcRect b="0" l="0" r="0" t="0"/>
          <a:stretch/>
        </p:blipFill>
        <p:spPr>
          <a:xfrm>
            <a:off x="5720258" y="1841744"/>
            <a:ext cx="239839" cy="142072"/>
          </a:xfrm>
          <a:prstGeom prst="rect">
            <a:avLst/>
          </a:prstGeom>
          <a:noFill/>
          <a:ln>
            <a:noFill/>
          </a:ln>
        </p:spPr>
      </p:pic>
      <p:sp>
        <p:nvSpPr>
          <p:cNvPr id="2860" name="Google Shape;2860;p29"/>
          <p:cNvSpPr/>
          <p:nvPr/>
        </p:nvSpPr>
        <p:spPr>
          <a:xfrm>
            <a:off x="5755314" y="1833122"/>
            <a:ext cx="223625" cy="29052"/>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1" name="Google Shape;2861;p29"/>
          <p:cNvSpPr/>
          <p:nvPr/>
        </p:nvSpPr>
        <p:spPr>
          <a:xfrm>
            <a:off x="5704921" y="1832886"/>
            <a:ext cx="62078" cy="120932"/>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2" name="Google Shape;2862;p29"/>
          <p:cNvSpPr/>
          <p:nvPr/>
        </p:nvSpPr>
        <p:spPr>
          <a:xfrm>
            <a:off x="5910434" y="1854498"/>
            <a:ext cx="66898" cy="13959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3" name="Google Shape;2863;p29"/>
          <p:cNvSpPr/>
          <p:nvPr/>
        </p:nvSpPr>
        <p:spPr>
          <a:xfrm>
            <a:off x="5704191" y="1947676"/>
            <a:ext cx="245389" cy="4712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4" name="Google Shape;2864;p29"/>
          <p:cNvSpPr/>
          <p:nvPr/>
        </p:nvSpPr>
        <p:spPr>
          <a:xfrm>
            <a:off x="5917884" y="1855679"/>
            <a:ext cx="62662" cy="140182"/>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5" name="Google Shape;2865;p29"/>
          <p:cNvSpPr/>
          <p:nvPr/>
        </p:nvSpPr>
        <p:spPr>
          <a:xfrm>
            <a:off x="5704483" y="1953936"/>
            <a:ext cx="218221" cy="4653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866" name="Google Shape;2866;p29"/>
          <p:cNvGrpSpPr/>
          <p:nvPr/>
        </p:nvGrpSpPr>
        <p:grpSpPr>
          <a:xfrm>
            <a:off x="5700832" y="2003655"/>
            <a:ext cx="74055" cy="27635"/>
            <a:chOff x="1740" y="2642"/>
            <a:chExt cx="752" cy="327"/>
          </a:xfrm>
        </p:grpSpPr>
        <p:sp>
          <p:nvSpPr>
            <p:cNvPr id="2867" name="Google Shape;2867;p29"/>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8" name="Google Shape;2868;p29"/>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9" name="Google Shape;2869;p29"/>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0" name="Google Shape;2870;p29"/>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1" name="Google Shape;2871;p29"/>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2" name="Google Shape;2872;p29"/>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873" name="Google Shape;2873;p29"/>
          <p:cNvSpPr/>
          <p:nvPr/>
        </p:nvSpPr>
        <p:spPr>
          <a:xfrm>
            <a:off x="5827615" y="2007788"/>
            <a:ext cx="89683" cy="60702"/>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4" name="Google Shape;2874;p29"/>
          <p:cNvSpPr/>
          <p:nvPr/>
        </p:nvSpPr>
        <p:spPr>
          <a:xfrm>
            <a:off x="5598732" y="2012630"/>
            <a:ext cx="229468" cy="553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5" name="Google Shape;2875;p29"/>
          <p:cNvSpPr/>
          <p:nvPr/>
        </p:nvSpPr>
        <p:spPr>
          <a:xfrm>
            <a:off x="5598878" y="2002474"/>
            <a:ext cx="2483" cy="1121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6" name="Google Shape;2876;p29"/>
          <p:cNvSpPr/>
          <p:nvPr/>
        </p:nvSpPr>
        <p:spPr>
          <a:xfrm>
            <a:off x="5599024" y="1956770"/>
            <a:ext cx="106628" cy="46412"/>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7" name="Google Shape;2877;p29"/>
          <p:cNvSpPr/>
          <p:nvPr/>
        </p:nvSpPr>
        <p:spPr>
          <a:xfrm>
            <a:off x="5606182" y="2004836"/>
            <a:ext cx="217636" cy="5326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8" name="Google Shape;2878;p29"/>
          <p:cNvSpPr/>
          <p:nvPr/>
        </p:nvSpPr>
        <p:spPr>
          <a:xfrm flipH="1" rot="10800000">
            <a:off x="5823526" y="2001057"/>
            <a:ext cx="88807" cy="551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light2.png" id="2879" name="Google Shape;2879;p29"/>
          <p:cNvPicPr preferRelativeResize="0"/>
          <p:nvPr/>
        </p:nvPicPr>
        <p:blipFill rotWithShape="1">
          <a:blip r:embed="rId6">
            <a:alphaModFix/>
          </a:blip>
          <a:srcRect b="0" l="0" r="0" t="0"/>
          <a:stretch/>
        </p:blipFill>
        <p:spPr>
          <a:xfrm flipH="1">
            <a:off x="6623750" y="1794217"/>
            <a:ext cx="69579" cy="304085"/>
          </a:xfrm>
          <a:prstGeom prst="rect">
            <a:avLst/>
          </a:prstGeom>
          <a:noFill/>
          <a:ln>
            <a:noFill/>
          </a:ln>
        </p:spPr>
      </p:pic>
      <p:pic>
        <p:nvPicPr>
          <p:cNvPr descr="car_icon_small" id="2880" name="Google Shape;2880;p29"/>
          <p:cNvPicPr preferRelativeResize="0"/>
          <p:nvPr/>
        </p:nvPicPr>
        <p:blipFill rotWithShape="1">
          <a:blip r:embed="rId7">
            <a:alphaModFix/>
          </a:blip>
          <a:srcRect b="0" l="0" r="0" t="0"/>
          <a:stretch/>
        </p:blipFill>
        <p:spPr>
          <a:xfrm>
            <a:off x="6374654" y="1587719"/>
            <a:ext cx="636984" cy="126206"/>
          </a:xfrm>
          <a:prstGeom prst="rect">
            <a:avLst/>
          </a:prstGeom>
          <a:noFill/>
          <a:ln>
            <a:noFill/>
          </a:ln>
        </p:spPr>
      </p:pic>
      <p:pic>
        <p:nvPicPr>
          <p:cNvPr descr="laptop_keyboard" id="2881" name="Google Shape;2881;p29"/>
          <p:cNvPicPr preferRelativeResize="0"/>
          <p:nvPr/>
        </p:nvPicPr>
        <p:blipFill rotWithShape="1">
          <a:blip r:embed="rId8">
            <a:alphaModFix/>
          </a:blip>
          <a:srcRect b="0" l="0" r="0" t="0"/>
          <a:stretch/>
        </p:blipFill>
        <p:spPr>
          <a:xfrm flipH="1" rot="109064">
            <a:off x="5632781" y="2703907"/>
            <a:ext cx="215024" cy="89586"/>
          </a:xfrm>
          <a:prstGeom prst="rect">
            <a:avLst/>
          </a:prstGeom>
          <a:noFill/>
          <a:ln>
            <a:noFill/>
          </a:ln>
        </p:spPr>
      </p:pic>
      <p:sp>
        <p:nvSpPr>
          <p:cNvPr id="2882" name="Google Shape;2882;p29"/>
          <p:cNvSpPr/>
          <p:nvPr/>
        </p:nvSpPr>
        <p:spPr>
          <a:xfrm>
            <a:off x="5704041" y="2616974"/>
            <a:ext cx="173073" cy="11691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883" name="Google Shape;2883;p29"/>
          <p:cNvPicPr preferRelativeResize="0"/>
          <p:nvPr/>
        </p:nvPicPr>
        <p:blipFill rotWithShape="1">
          <a:blip r:embed="rId9">
            <a:alphaModFix/>
          </a:blip>
          <a:srcRect b="0" l="0" r="0" t="0"/>
          <a:stretch/>
        </p:blipFill>
        <p:spPr>
          <a:xfrm>
            <a:off x="5712565" y="2619981"/>
            <a:ext cx="157269" cy="106388"/>
          </a:xfrm>
          <a:prstGeom prst="rect">
            <a:avLst/>
          </a:prstGeom>
          <a:noFill/>
          <a:ln>
            <a:noFill/>
          </a:ln>
        </p:spPr>
      </p:pic>
      <p:sp>
        <p:nvSpPr>
          <p:cNvPr id="2884" name="Google Shape;2884;p29"/>
          <p:cNvSpPr/>
          <p:nvPr/>
        </p:nvSpPr>
        <p:spPr>
          <a:xfrm>
            <a:off x="5735552" y="2613526"/>
            <a:ext cx="146638" cy="21755"/>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85" name="Google Shape;2885;p29"/>
          <p:cNvSpPr/>
          <p:nvPr/>
        </p:nvSpPr>
        <p:spPr>
          <a:xfrm>
            <a:off x="5702509" y="2613349"/>
            <a:ext cx="40706" cy="90559"/>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86" name="Google Shape;2886;p29"/>
          <p:cNvSpPr/>
          <p:nvPr/>
        </p:nvSpPr>
        <p:spPr>
          <a:xfrm>
            <a:off x="5837269" y="2629532"/>
            <a:ext cx="43867" cy="10453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87" name="Google Shape;2887;p29"/>
          <p:cNvSpPr/>
          <p:nvPr/>
        </p:nvSpPr>
        <p:spPr>
          <a:xfrm>
            <a:off x="5702030" y="2699309"/>
            <a:ext cx="160909" cy="35286"/>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88" name="Google Shape;2888;p29"/>
          <p:cNvSpPr/>
          <p:nvPr/>
        </p:nvSpPr>
        <p:spPr>
          <a:xfrm>
            <a:off x="5842154" y="2630416"/>
            <a:ext cx="41089" cy="104974"/>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89" name="Google Shape;2889;p29"/>
          <p:cNvSpPr/>
          <p:nvPr/>
        </p:nvSpPr>
        <p:spPr>
          <a:xfrm>
            <a:off x="5702221" y="2703995"/>
            <a:ext cx="143094" cy="3484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890" name="Google Shape;2890;p29"/>
          <p:cNvGrpSpPr/>
          <p:nvPr/>
        </p:nvGrpSpPr>
        <p:grpSpPr>
          <a:xfrm>
            <a:off x="5699827" y="2741227"/>
            <a:ext cx="48560" cy="20694"/>
            <a:chOff x="1740" y="2642"/>
            <a:chExt cx="752" cy="327"/>
          </a:xfrm>
        </p:grpSpPr>
        <p:sp>
          <p:nvSpPr>
            <p:cNvPr id="2891" name="Google Shape;2891;p29"/>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2" name="Google Shape;2892;p29"/>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3" name="Google Shape;2893;p29"/>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4" name="Google Shape;2894;p29"/>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5" name="Google Shape;2895;p29"/>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6" name="Google Shape;2896;p29"/>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897" name="Google Shape;2897;p29"/>
          <p:cNvSpPr/>
          <p:nvPr/>
        </p:nvSpPr>
        <p:spPr>
          <a:xfrm>
            <a:off x="5782963" y="2744322"/>
            <a:ext cx="58808" cy="4545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8" name="Google Shape;2898;p29"/>
          <p:cNvSpPr/>
          <p:nvPr/>
        </p:nvSpPr>
        <p:spPr>
          <a:xfrm>
            <a:off x="5632877" y="2747948"/>
            <a:ext cx="150469" cy="4147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9" name="Google Shape;2899;p29"/>
          <p:cNvSpPr/>
          <p:nvPr/>
        </p:nvSpPr>
        <p:spPr>
          <a:xfrm>
            <a:off x="5632973" y="2740342"/>
            <a:ext cx="1628" cy="8401"/>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00" name="Google Shape;2900;p29"/>
          <p:cNvSpPr/>
          <p:nvPr/>
        </p:nvSpPr>
        <p:spPr>
          <a:xfrm>
            <a:off x="5633068" y="2706118"/>
            <a:ext cx="69919" cy="34755"/>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01" name="Google Shape;2901;p29"/>
          <p:cNvSpPr/>
          <p:nvPr/>
        </p:nvSpPr>
        <p:spPr>
          <a:xfrm>
            <a:off x="5637762" y="2742112"/>
            <a:ext cx="142711" cy="3988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02" name="Google Shape;2902;p29"/>
          <p:cNvSpPr/>
          <p:nvPr/>
        </p:nvSpPr>
        <p:spPr>
          <a:xfrm flipH="1" rot="10800000">
            <a:off x="5780282" y="2739281"/>
            <a:ext cx="58234" cy="4129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desktop_computer_stylized_medium" id="2903" name="Google Shape;2903;p29"/>
          <p:cNvPicPr preferRelativeResize="0"/>
          <p:nvPr/>
        </p:nvPicPr>
        <p:blipFill rotWithShape="1">
          <a:blip r:embed="rId10">
            <a:alphaModFix/>
          </a:blip>
          <a:srcRect b="0" l="0" r="0" t="0"/>
          <a:stretch/>
        </p:blipFill>
        <p:spPr>
          <a:xfrm flipH="1">
            <a:off x="5993997" y="2675357"/>
            <a:ext cx="269446" cy="256534"/>
          </a:xfrm>
          <a:prstGeom prst="rect">
            <a:avLst/>
          </a:prstGeom>
          <a:noFill/>
          <a:ln>
            <a:noFill/>
          </a:ln>
        </p:spPr>
      </p:pic>
      <p:sp>
        <p:nvSpPr>
          <p:cNvPr id="2904" name="Google Shape;2904;p29"/>
          <p:cNvSpPr/>
          <p:nvPr/>
        </p:nvSpPr>
        <p:spPr>
          <a:xfrm flipH="1">
            <a:off x="6108913" y="2699957"/>
            <a:ext cx="127050" cy="117565"/>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ridge2.png" id="2905" name="Google Shape;2905;p29"/>
          <p:cNvPicPr preferRelativeResize="0"/>
          <p:nvPr/>
        </p:nvPicPr>
        <p:blipFill rotWithShape="1">
          <a:blip r:embed="rId11">
            <a:alphaModFix/>
          </a:blip>
          <a:srcRect b="0" l="0" r="0" t="0"/>
          <a:stretch/>
        </p:blipFill>
        <p:spPr>
          <a:xfrm>
            <a:off x="5927399" y="2538763"/>
            <a:ext cx="142183" cy="252770"/>
          </a:xfrm>
          <a:prstGeom prst="rect">
            <a:avLst/>
          </a:prstGeom>
          <a:noFill/>
          <a:ln>
            <a:noFill/>
          </a:ln>
        </p:spPr>
      </p:pic>
      <p:grpSp>
        <p:nvGrpSpPr>
          <p:cNvPr id="2906" name="Google Shape;2906;p29"/>
          <p:cNvGrpSpPr/>
          <p:nvPr/>
        </p:nvGrpSpPr>
        <p:grpSpPr>
          <a:xfrm>
            <a:off x="7716686" y="3955463"/>
            <a:ext cx="132894" cy="248125"/>
            <a:chOff x="4140" y="429"/>
            <a:chExt cx="1425" cy="2396"/>
          </a:xfrm>
        </p:grpSpPr>
        <p:sp>
          <p:nvSpPr>
            <p:cNvPr id="2907" name="Google Shape;2907;p29"/>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08" name="Google Shape;2908;p29"/>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09" name="Google Shape;2909;p29"/>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10" name="Google Shape;2910;p29"/>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11" name="Google Shape;2911;p29"/>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912" name="Google Shape;2912;p29"/>
            <p:cNvGrpSpPr/>
            <p:nvPr/>
          </p:nvGrpSpPr>
          <p:grpSpPr>
            <a:xfrm>
              <a:off x="4748" y="666"/>
              <a:ext cx="578" cy="150"/>
              <a:chOff x="613" y="2566"/>
              <a:chExt cx="721" cy="144"/>
            </a:xfrm>
          </p:grpSpPr>
          <p:sp>
            <p:nvSpPr>
              <p:cNvPr id="2913" name="Google Shape;2913;p29"/>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14" name="Google Shape;2914;p29"/>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915" name="Google Shape;2915;p29"/>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916" name="Google Shape;2916;p29"/>
            <p:cNvGrpSpPr/>
            <p:nvPr/>
          </p:nvGrpSpPr>
          <p:grpSpPr>
            <a:xfrm>
              <a:off x="4748" y="990"/>
              <a:ext cx="578" cy="134"/>
              <a:chOff x="615" y="2564"/>
              <a:chExt cx="721" cy="139"/>
            </a:xfrm>
          </p:grpSpPr>
          <p:sp>
            <p:nvSpPr>
              <p:cNvPr id="2917" name="Google Shape;2917;p29"/>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18" name="Google Shape;2918;p29"/>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919" name="Google Shape;2919;p29"/>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20" name="Google Shape;2920;p29"/>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921" name="Google Shape;2921;p29"/>
            <p:cNvGrpSpPr/>
            <p:nvPr/>
          </p:nvGrpSpPr>
          <p:grpSpPr>
            <a:xfrm>
              <a:off x="4738" y="1647"/>
              <a:ext cx="578" cy="135"/>
              <a:chOff x="618" y="2586"/>
              <a:chExt cx="720" cy="124"/>
            </a:xfrm>
          </p:grpSpPr>
          <p:sp>
            <p:nvSpPr>
              <p:cNvPr id="2922" name="Google Shape;2922;p29"/>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23" name="Google Shape;2923;p29"/>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924" name="Google Shape;2924;p29"/>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925" name="Google Shape;2925;p29"/>
            <p:cNvGrpSpPr/>
            <p:nvPr/>
          </p:nvGrpSpPr>
          <p:grpSpPr>
            <a:xfrm>
              <a:off x="4738" y="1330"/>
              <a:ext cx="588" cy="134"/>
              <a:chOff x="613" y="2571"/>
              <a:chExt cx="732" cy="134"/>
            </a:xfrm>
          </p:grpSpPr>
          <p:sp>
            <p:nvSpPr>
              <p:cNvPr id="2926" name="Google Shape;2926;p29"/>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27" name="Google Shape;2927;p29"/>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2928" name="Google Shape;2928;p29"/>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29" name="Google Shape;2929;p29"/>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30" name="Google Shape;2930;p29"/>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31" name="Google Shape;2931;p29"/>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32" name="Google Shape;2932;p29"/>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33" name="Google Shape;2933;p29"/>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34" name="Google Shape;2934;p29"/>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35" name="Google Shape;2935;p29"/>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36" name="Google Shape;2936;p29"/>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2937" name="Google Shape;2937;p29"/>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38" name="Google Shape;2938;p29"/>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2939" name="Google Shape;2939;p29"/>
          <p:cNvGrpSpPr/>
          <p:nvPr/>
        </p:nvGrpSpPr>
        <p:grpSpPr>
          <a:xfrm flipH="1">
            <a:off x="5985641" y="3675121"/>
            <a:ext cx="259222" cy="240226"/>
            <a:chOff x="2839" y="3501"/>
            <a:chExt cx="755" cy="803"/>
          </a:xfrm>
        </p:grpSpPr>
        <p:pic>
          <p:nvPicPr>
            <p:cNvPr descr="desktop_computer_stylized_medium" id="2940" name="Google Shape;2940;p29"/>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941" name="Google Shape;2941;p29"/>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2942" name="Google Shape;2942;p29"/>
          <p:cNvPicPr preferRelativeResize="0"/>
          <p:nvPr/>
        </p:nvPicPr>
        <p:blipFill rotWithShape="1">
          <a:blip r:embed="rId13">
            <a:alphaModFix/>
          </a:blip>
          <a:srcRect b="0" l="0" r="0" t="0"/>
          <a:stretch/>
        </p:blipFill>
        <p:spPr>
          <a:xfrm flipH="1" rot="109064">
            <a:off x="6912440" y="4530206"/>
            <a:ext cx="190126" cy="90257"/>
          </a:xfrm>
          <a:prstGeom prst="rect">
            <a:avLst/>
          </a:prstGeom>
          <a:noFill/>
          <a:ln>
            <a:noFill/>
          </a:ln>
        </p:spPr>
      </p:pic>
      <p:sp>
        <p:nvSpPr>
          <p:cNvPr id="2943" name="Google Shape;2943;p29"/>
          <p:cNvSpPr/>
          <p:nvPr/>
        </p:nvSpPr>
        <p:spPr>
          <a:xfrm>
            <a:off x="6975448" y="4442621"/>
            <a:ext cx="153032" cy="117789"/>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944" name="Google Shape;2944;p29"/>
          <p:cNvPicPr preferRelativeResize="0"/>
          <p:nvPr/>
        </p:nvPicPr>
        <p:blipFill rotWithShape="1">
          <a:blip r:embed="rId14">
            <a:alphaModFix/>
          </a:blip>
          <a:srcRect b="0" l="0" r="0" t="0"/>
          <a:stretch/>
        </p:blipFill>
        <p:spPr>
          <a:xfrm>
            <a:off x="6982985" y="4445650"/>
            <a:ext cx="139059" cy="107186"/>
          </a:xfrm>
          <a:prstGeom prst="rect">
            <a:avLst/>
          </a:prstGeom>
          <a:noFill/>
          <a:ln>
            <a:noFill/>
          </a:ln>
        </p:spPr>
      </p:pic>
      <p:sp>
        <p:nvSpPr>
          <p:cNvPr id="2945" name="Google Shape;2945;p29"/>
          <p:cNvSpPr/>
          <p:nvPr/>
        </p:nvSpPr>
        <p:spPr>
          <a:xfrm>
            <a:off x="7003310" y="4439146"/>
            <a:ext cx="129659" cy="21919"/>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46" name="Google Shape;2946;p29"/>
          <p:cNvSpPr/>
          <p:nvPr/>
        </p:nvSpPr>
        <p:spPr>
          <a:xfrm>
            <a:off x="6974093" y="4438968"/>
            <a:ext cx="35993" cy="91238"/>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47" name="Google Shape;2947;p29"/>
          <p:cNvSpPr/>
          <p:nvPr/>
        </p:nvSpPr>
        <p:spPr>
          <a:xfrm>
            <a:off x="7093249" y="4455273"/>
            <a:ext cx="38787" cy="10531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48" name="Google Shape;2948;p29"/>
          <p:cNvSpPr/>
          <p:nvPr/>
        </p:nvSpPr>
        <p:spPr>
          <a:xfrm>
            <a:off x="6973669" y="4525572"/>
            <a:ext cx="142276" cy="3555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49" name="Google Shape;2949;p29"/>
          <p:cNvSpPr/>
          <p:nvPr/>
        </p:nvSpPr>
        <p:spPr>
          <a:xfrm>
            <a:off x="7097569" y="4456164"/>
            <a:ext cx="36332" cy="105760"/>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0" name="Google Shape;2950;p29"/>
          <p:cNvSpPr/>
          <p:nvPr/>
        </p:nvSpPr>
        <p:spPr>
          <a:xfrm>
            <a:off x="6973839" y="4530294"/>
            <a:ext cx="126525" cy="35105"/>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951" name="Google Shape;2951;p29"/>
          <p:cNvGrpSpPr/>
          <p:nvPr/>
        </p:nvGrpSpPr>
        <p:grpSpPr>
          <a:xfrm>
            <a:off x="6971722" y="4567805"/>
            <a:ext cx="42937" cy="20849"/>
            <a:chOff x="1740" y="2642"/>
            <a:chExt cx="752" cy="327"/>
          </a:xfrm>
        </p:grpSpPr>
        <p:sp>
          <p:nvSpPr>
            <p:cNvPr id="2952" name="Google Shape;2952;p29"/>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3" name="Google Shape;2953;p29"/>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4" name="Google Shape;2954;p29"/>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5" name="Google Shape;2955;p29"/>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6" name="Google Shape;2956;p29"/>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7" name="Google Shape;2957;p29"/>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958" name="Google Shape;2958;p29"/>
          <p:cNvSpPr/>
          <p:nvPr/>
        </p:nvSpPr>
        <p:spPr>
          <a:xfrm>
            <a:off x="7045232" y="4570924"/>
            <a:ext cx="51999" cy="45797"/>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9" name="Google Shape;2959;p29"/>
          <p:cNvSpPr/>
          <p:nvPr/>
        </p:nvSpPr>
        <p:spPr>
          <a:xfrm>
            <a:off x="6912524" y="4574577"/>
            <a:ext cx="133045" cy="417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60" name="Google Shape;2960;p29"/>
          <p:cNvSpPr/>
          <p:nvPr/>
        </p:nvSpPr>
        <p:spPr>
          <a:xfrm>
            <a:off x="6912609" y="4566914"/>
            <a:ext cx="1440" cy="8464"/>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61" name="Google Shape;2961;p29"/>
          <p:cNvSpPr/>
          <p:nvPr/>
        </p:nvSpPr>
        <p:spPr>
          <a:xfrm>
            <a:off x="6912694" y="4532433"/>
            <a:ext cx="61822" cy="35016"/>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62" name="Google Shape;2962;p29"/>
          <p:cNvSpPr/>
          <p:nvPr/>
        </p:nvSpPr>
        <p:spPr>
          <a:xfrm>
            <a:off x="6916843" y="4568696"/>
            <a:ext cx="126186" cy="4018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63" name="Google Shape;2963;p29"/>
          <p:cNvSpPr/>
          <p:nvPr/>
        </p:nvSpPr>
        <p:spPr>
          <a:xfrm flipH="1" rot="10800000">
            <a:off x="7042860" y="4565845"/>
            <a:ext cx="51491" cy="4160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964" name="Google Shape;2964;p29"/>
          <p:cNvGrpSpPr/>
          <p:nvPr/>
        </p:nvGrpSpPr>
        <p:grpSpPr>
          <a:xfrm flipH="1">
            <a:off x="6115432" y="4128493"/>
            <a:ext cx="259222" cy="240226"/>
            <a:chOff x="2839" y="3501"/>
            <a:chExt cx="755" cy="803"/>
          </a:xfrm>
        </p:grpSpPr>
        <p:pic>
          <p:nvPicPr>
            <p:cNvPr descr="desktop_computer_stylized_medium" id="2965" name="Google Shape;2965;p29"/>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966" name="Google Shape;2966;p29"/>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967" name="Google Shape;2967;p29"/>
          <p:cNvGrpSpPr/>
          <p:nvPr/>
        </p:nvGrpSpPr>
        <p:grpSpPr>
          <a:xfrm flipH="1">
            <a:off x="6414100" y="4144598"/>
            <a:ext cx="259222" cy="240226"/>
            <a:chOff x="2839" y="3501"/>
            <a:chExt cx="755" cy="803"/>
          </a:xfrm>
        </p:grpSpPr>
        <p:pic>
          <p:nvPicPr>
            <p:cNvPr descr="desktop_computer_stylized_medium" id="2968" name="Google Shape;2968;p29"/>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2969" name="Google Shape;2969;p29"/>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2970" name="Google Shape;2970;p29"/>
          <p:cNvPicPr preferRelativeResize="0"/>
          <p:nvPr/>
        </p:nvPicPr>
        <p:blipFill rotWithShape="1">
          <a:blip r:embed="rId13">
            <a:alphaModFix/>
          </a:blip>
          <a:srcRect b="0" l="0" r="0" t="0"/>
          <a:stretch/>
        </p:blipFill>
        <p:spPr>
          <a:xfrm flipH="1" rot="109064">
            <a:off x="7162565" y="4462091"/>
            <a:ext cx="195690" cy="74297"/>
          </a:xfrm>
          <a:prstGeom prst="rect">
            <a:avLst/>
          </a:prstGeom>
          <a:noFill/>
          <a:ln>
            <a:noFill/>
          </a:ln>
        </p:spPr>
      </p:pic>
      <p:sp>
        <p:nvSpPr>
          <p:cNvPr id="2971" name="Google Shape;2971;p29"/>
          <p:cNvSpPr/>
          <p:nvPr/>
        </p:nvSpPr>
        <p:spPr>
          <a:xfrm>
            <a:off x="7227418" y="4389993"/>
            <a:ext cx="157511" cy="96961"/>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2972" name="Google Shape;2972;p29"/>
          <p:cNvPicPr preferRelativeResize="0"/>
          <p:nvPr/>
        </p:nvPicPr>
        <p:blipFill rotWithShape="1">
          <a:blip r:embed="rId14">
            <a:alphaModFix/>
          </a:blip>
          <a:srcRect b="0" l="0" r="0" t="0"/>
          <a:stretch/>
        </p:blipFill>
        <p:spPr>
          <a:xfrm>
            <a:off x="7235176" y="4392487"/>
            <a:ext cx="143128" cy="88233"/>
          </a:xfrm>
          <a:prstGeom prst="rect">
            <a:avLst/>
          </a:prstGeom>
          <a:noFill/>
          <a:ln>
            <a:noFill/>
          </a:ln>
        </p:spPr>
      </p:pic>
      <p:sp>
        <p:nvSpPr>
          <p:cNvPr id="2973" name="Google Shape;2973;p29"/>
          <p:cNvSpPr/>
          <p:nvPr/>
        </p:nvSpPr>
        <p:spPr>
          <a:xfrm>
            <a:off x="7256095" y="4387133"/>
            <a:ext cx="133453" cy="18043"/>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74" name="Google Shape;2974;p29"/>
          <p:cNvSpPr/>
          <p:nvPr/>
        </p:nvSpPr>
        <p:spPr>
          <a:xfrm>
            <a:off x="7226023" y="4386986"/>
            <a:ext cx="37046" cy="7510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75" name="Google Shape;2975;p29"/>
          <p:cNvSpPr/>
          <p:nvPr/>
        </p:nvSpPr>
        <p:spPr>
          <a:xfrm>
            <a:off x="7348667" y="4400408"/>
            <a:ext cx="39923" cy="86693"/>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76" name="Google Shape;2976;p29"/>
          <p:cNvSpPr/>
          <p:nvPr/>
        </p:nvSpPr>
        <p:spPr>
          <a:xfrm>
            <a:off x="7225587" y="4458277"/>
            <a:ext cx="146441" cy="29264"/>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77" name="Google Shape;2977;p29"/>
          <p:cNvSpPr/>
          <p:nvPr/>
        </p:nvSpPr>
        <p:spPr>
          <a:xfrm>
            <a:off x="7353113" y="4401142"/>
            <a:ext cx="37395" cy="8705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78" name="Google Shape;2978;p29"/>
          <p:cNvSpPr/>
          <p:nvPr/>
        </p:nvSpPr>
        <p:spPr>
          <a:xfrm>
            <a:off x="7225762" y="4462164"/>
            <a:ext cx="130228" cy="28897"/>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979" name="Google Shape;2979;p29"/>
          <p:cNvGrpSpPr/>
          <p:nvPr/>
        </p:nvGrpSpPr>
        <p:grpSpPr>
          <a:xfrm>
            <a:off x="7223582" y="4493042"/>
            <a:ext cx="44194" cy="17162"/>
            <a:chOff x="1740" y="2642"/>
            <a:chExt cx="752" cy="327"/>
          </a:xfrm>
        </p:grpSpPr>
        <p:sp>
          <p:nvSpPr>
            <p:cNvPr id="2980" name="Google Shape;2980;p29"/>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1" name="Google Shape;2981;p29"/>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2" name="Google Shape;2982;p29"/>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3" name="Google Shape;2983;p29"/>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4" name="Google Shape;2984;p29"/>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5" name="Google Shape;2985;p29"/>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2986" name="Google Shape;2986;p29"/>
          <p:cNvSpPr/>
          <p:nvPr/>
        </p:nvSpPr>
        <p:spPr>
          <a:xfrm>
            <a:off x="7299244" y="4495609"/>
            <a:ext cx="53521" cy="37699"/>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7" name="Google Shape;2987;p29"/>
          <p:cNvSpPr/>
          <p:nvPr/>
        </p:nvSpPr>
        <p:spPr>
          <a:xfrm>
            <a:off x="7162653" y="4498615"/>
            <a:ext cx="136939" cy="3439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8" name="Google Shape;2988;p29"/>
          <p:cNvSpPr/>
          <p:nvPr/>
        </p:nvSpPr>
        <p:spPr>
          <a:xfrm>
            <a:off x="7162740" y="4492308"/>
            <a:ext cx="1482" cy="6968"/>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9" name="Google Shape;2989;p29"/>
          <p:cNvSpPr/>
          <p:nvPr/>
        </p:nvSpPr>
        <p:spPr>
          <a:xfrm>
            <a:off x="7162827" y="4463924"/>
            <a:ext cx="63632" cy="28824"/>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90" name="Google Shape;2990;p29"/>
          <p:cNvSpPr/>
          <p:nvPr/>
        </p:nvSpPr>
        <p:spPr>
          <a:xfrm>
            <a:off x="7167098" y="4493775"/>
            <a:ext cx="129879" cy="3307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91" name="Google Shape;2991;p29"/>
          <p:cNvSpPr/>
          <p:nvPr/>
        </p:nvSpPr>
        <p:spPr>
          <a:xfrm flipH="1" rot="10800000">
            <a:off x="7296803" y="4491428"/>
            <a:ext cx="52997" cy="3425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992" name="Google Shape;2992;p29"/>
          <p:cNvGrpSpPr/>
          <p:nvPr/>
        </p:nvGrpSpPr>
        <p:grpSpPr>
          <a:xfrm>
            <a:off x="7513408" y="4227291"/>
            <a:ext cx="128587" cy="261708"/>
            <a:chOff x="4140" y="429"/>
            <a:chExt cx="1425" cy="2396"/>
          </a:xfrm>
        </p:grpSpPr>
        <p:sp>
          <p:nvSpPr>
            <p:cNvPr id="2993" name="Google Shape;2993;p29"/>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94" name="Google Shape;2994;p29"/>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2995" name="Google Shape;2995;p29"/>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96" name="Google Shape;2996;p29"/>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97" name="Google Shape;2997;p29"/>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2998" name="Google Shape;2998;p29"/>
            <p:cNvGrpSpPr/>
            <p:nvPr/>
          </p:nvGrpSpPr>
          <p:grpSpPr>
            <a:xfrm>
              <a:off x="4748" y="666"/>
              <a:ext cx="578" cy="150"/>
              <a:chOff x="613" y="2566"/>
              <a:chExt cx="721" cy="144"/>
            </a:xfrm>
          </p:grpSpPr>
          <p:sp>
            <p:nvSpPr>
              <p:cNvPr id="2999" name="Google Shape;2999;p29"/>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00" name="Google Shape;3000;p29"/>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001" name="Google Shape;3001;p29"/>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002" name="Google Shape;3002;p29"/>
            <p:cNvGrpSpPr/>
            <p:nvPr/>
          </p:nvGrpSpPr>
          <p:grpSpPr>
            <a:xfrm>
              <a:off x="4748" y="990"/>
              <a:ext cx="578" cy="134"/>
              <a:chOff x="615" y="2564"/>
              <a:chExt cx="721" cy="139"/>
            </a:xfrm>
          </p:grpSpPr>
          <p:sp>
            <p:nvSpPr>
              <p:cNvPr id="3003" name="Google Shape;3003;p29"/>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04" name="Google Shape;3004;p29"/>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005" name="Google Shape;3005;p29"/>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06" name="Google Shape;3006;p29"/>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007" name="Google Shape;3007;p29"/>
            <p:cNvGrpSpPr/>
            <p:nvPr/>
          </p:nvGrpSpPr>
          <p:grpSpPr>
            <a:xfrm>
              <a:off x="4738" y="1647"/>
              <a:ext cx="578" cy="135"/>
              <a:chOff x="618" y="2586"/>
              <a:chExt cx="720" cy="124"/>
            </a:xfrm>
          </p:grpSpPr>
          <p:sp>
            <p:nvSpPr>
              <p:cNvPr id="3008" name="Google Shape;3008;p29"/>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09" name="Google Shape;3009;p29"/>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010" name="Google Shape;3010;p29"/>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011" name="Google Shape;3011;p29"/>
            <p:cNvGrpSpPr/>
            <p:nvPr/>
          </p:nvGrpSpPr>
          <p:grpSpPr>
            <a:xfrm>
              <a:off x="4738" y="1330"/>
              <a:ext cx="588" cy="134"/>
              <a:chOff x="613" y="2571"/>
              <a:chExt cx="732" cy="134"/>
            </a:xfrm>
          </p:grpSpPr>
          <p:sp>
            <p:nvSpPr>
              <p:cNvPr id="3012" name="Google Shape;3012;p29"/>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13" name="Google Shape;3013;p29"/>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014" name="Google Shape;3014;p29"/>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15" name="Google Shape;3015;p29"/>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16" name="Google Shape;3016;p29"/>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17" name="Google Shape;3017;p29"/>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18" name="Google Shape;3018;p29"/>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19" name="Google Shape;3019;p29"/>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20" name="Google Shape;3020;p29"/>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21" name="Google Shape;3021;p29"/>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22" name="Google Shape;3022;p29"/>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3023" name="Google Shape;3023;p29"/>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024" name="Google Shape;3024;p29"/>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3025" name="Google Shape;3025;p29"/>
          <p:cNvGrpSpPr/>
          <p:nvPr/>
        </p:nvGrpSpPr>
        <p:grpSpPr>
          <a:xfrm flipH="1">
            <a:off x="5830486" y="3960795"/>
            <a:ext cx="259222" cy="240226"/>
            <a:chOff x="2839" y="3501"/>
            <a:chExt cx="755" cy="803"/>
          </a:xfrm>
        </p:grpSpPr>
        <p:pic>
          <p:nvPicPr>
            <p:cNvPr descr="desktop_computer_stylized_medium" id="3026" name="Google Shape;3026;p29"/>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3027" name="Google Shape;3027;p29"/>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3028" name="Google Shape;3028;p29"/>
          <p:cNvGrpSpPr/>
          <p:nvPr/>
        </p:nvGrpSpPr>
        <p:grpSpPr>
          <a:xfrm>
            <a:off x="5579306" y="1394794"/>
            <a:ext cx="3108241" cy="3095608"/>
            <a:chOff x="7439074" y="1859725"/>
            <a:chExt cx="4144321" cy="4127477"/>
          </a:xfrm>
        </p:grpSpPr>
        <p:grpSp>
          <p:nvGrpSpPr>
            <p:cNvPr id="3029" name="Google Shape;3029;p29"/>
            <p:cNvGrpSpPr/>
            <p:nvPr/>
          </p:nvGrpSpPr>
          <p:grpSpPr>
            <a:xfrm>
              <a:off x="7439074" y="1859725"/>
              <a:ext cx="1802647" cy="1120859"/>
              <a:chOff x="7439074" y="1859725"/>
              <a:chExt cx="1802647" cy="1120859"/>
            </a:xfrm>
          </p:grpSpPr>
          <p:pic>
            <p:nvPicPr>
              <p:cNvPr descr="cell_tower_radiation copy" id="3030" name="Google Shape;3030;p29"/>
              <p:cNvPicPr preferRelativeResize="0"/>
              <p:nvPr/>
            </p:nvPicPr>
            <p:blipFill rotWithShape="1">
              <a:blip r:embed="rId15">
                <a:alphaModFix/>
              </a:blip>
              <a:srcRect b="0" l="0" r="0" t="0"/>
              <a:stretch/>
            </p:blipFill>
            <p:spPr>
              <a:xfrm>
                <a:off x="7980866" y="2158167"/>
                <a:ext cx="457200" cy="332766"/>
              </a:xfrm>
              <a:prstGeom prst="rect">
                <a:avLst/>
              </a:prstGeom>
              <a:noFill/>
              <a:ln>
                <a:noFill/>
              </a:ln>
            </p:spPr>
          </p:pic>
          <p:cxnSp>
            <p:nvCxnSpPr>
              <p:cNvPr id="3031" name="Google Shape;3031;p29"/>
              <p:cNvCxnSpPr/>
              <p:nvPr/>
            </p:nvCxnSpPr>
            <p:spPr>
              <a:xfrm>
                <a:off x="8207860" y="2700359"/>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3032" name="Google Shape;3032;p29"/>
              <p:cNvGrpSpPr/>
              <p:nvPr/>
            </p:nvGrpSpPr>
            <p:grpSpPr>
              <a:xfrm>
                <a:off x="8050698" y="2309376"/>
                <a:ext cx="298450" cy="464008"/>
                <a:chOff x="3130" y="3288"/>
                <a:chExt cx="410" cy="742"/>
              </a:xfrm>
            </p:grpSpPr>
            <p:cxnSp>
              <p:nvCxnSpPr>
                <p:cNvPr id="3033" name="Google Shape;3033;p29"/>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3034" name="Google Shape;3034;p29"/>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3035" name="Google Shape;3035;p29"/>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3036" name="Google Shape;3036;p29"/>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3037" name="Google Shape;3037;p29"/>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3038" name="Google Shape;3038;p29"/>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3039" name="Google Shape;3039;p29"/>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3040" name="Google Shape;3040;p29"/>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3041" name="Google Shape;3041;p29"/>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3042" name="Google Shape;3042;p29"/>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3043" name="Google Shape;3043;p29"/>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3044" name="Google Shape;3044;p29"/>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3045" name="Google Shape;3045;p29"/>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3046" name="Google Shape;3046;p29"/>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3047" name="Google Shape;3047;p29"/>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grpSp>
            <p:nvGrpSpPr>
              <p:cNvPr id="3048" name="Google Shape;3048;p29"/>
              <p:cNvGrpSpPr/>
              <p:nvPr/>
            </p:nvGrpSpPr>
            <p:grpSpPr>
              <a:xfrm>
                <a:off x="8439827" y="2812309"/>
                <a:ext cx="353678" cy="168275"/>
                <a:chOff x="7493876" y="2774731"/>
                <a:chExt cx="1481958" cy="894622"/>
              </a:xfrm>
            </p:grpSpPr>
            <p:sp>
              <p:nvSpPr>
                <p:cNvPr id="3049" name="Google Shape;3049;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050" name="Google Shape;3050;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051" name="Google Shape;3051;p29"/>
                <p:cNvGrpSpPr/>
                <p:nvPr/>
              </p:nvGrpSpPr>
              <p:grpSpPr>
                <a:xfrm>
                  <a:off x="7713663" y="2848339"/>
                  <a:ext cx="1042107" cy="425543"/>
                  <a:chOff x="7786941" y="2884917"/>
                  <a:chExt cx="897649" cy="353919"/>
                </a:xfrm>
              </p:grpSpPr>
              <p:sp>
                <p:nvSpPr>
                  <p:cNvPr id="3052" name="Google Shape;3052;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53" name="Google Shape;3053;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54" name="Google Shape;3054;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55" name="Google Shape;3055;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radiation_stylized" id="3056" name="Google Shape;3056;p29"/>
              <p:cNvPicPr preferRelativeResize="0"/>
              <p:nvPr/>
            </p:nvPicPr>
            <p:blipFill rotWithShape="1">
              <a:blip r:embed="rId16">
                <a:alphaModFix/>
              </a:blip>
              <a:srcRect b="0" l="0" r="0" t="0"/>
              <a:stretch/>
            </p:blipFill>
            <p:spPr>
              <a:xfrm>
                <a:off x="7750224" y="1859725"/>
                <a:ext cx="415925" cy="88774"/>
              </a:xfrm>
              <a:prstGeom prst="rect">
                <a:avLst/>
              </a:prstGeom>
              <a:noFill/>
              <a:ln>
                <a:noFill/>
              </a:ln>
            </p:spPr>
          </p:pic>
          <p:pic>
            <p:nvPicPr>
              <p:cNvPr descr="antenna_stylized" id="3057" name="Google Shape;3057;p29"/>
              <p:cNvPicPr preferRelativeResize="0"/>
              <p:nvPr/>
            </p:nvPicPr>
            <p:blipFill rotWithShape="1">
              <a:blip r:embed="rId17">
                <a:alphaModFix/>
              </a:blip>
              <a:srcRect b="0" l="0" r="0" t="0"/>
              <a:stretch/>
            </p:blipFill>
            <p:spPr>
              <a:xfrm>
                <a:off x="7439074" y="2356613"/>
                <a:ext cx="530702" cy="223756"/>
              </a:xfrm>
              <a:prstGeom prst="rect">
                <a:avLst/>
              </a:prstGeom>
              <a:noFill/>
              <a:ln>
                <a:noFill/>
              </a:ln>
            </p:spPr>
          </p:pic>
          <p:pic>
            <p:nvPicPr>
              <p:cNvPr descr="antenna_stylized" id="3058" name="Google Shape;3058;p29"/>
              <p:cNvPicPr preferRelativeResize="0"/>
              <p:nvPr/>
            </p:nvPicPr>
            <p:blipFill rotWithShape="1">
              <a:blip r:embed="rId17">
                <a:alphaModFix/>
              </a:blip>
              <a:srcRect b="0" l="0" r="0" t="0"/>
              <a:stretch/>
            </p:blipFill>
            <p:spPr>
              <a:xfrm>
                <a:off x="8637781" y="2319727"/>
                <a:ext cx="530702" cy="223756"/>
              </a:xfrm>
              <a:prstGeom prst="rect">
                <a:avLst/>
              </a:prstGeom>
              <a:noFill/>
              <a:ln>
                <a:noFill/>
              </a:ln>
            </p:spPr>
          </p:pic>
          <p:pic>
            <p:nvPicPr>
              <p:cNvPr descr="antenna_stylized" id="3059" name="Google Shape;3059;p29"/>
              <p:cNvPicPr preferRelativeResize="0"/>
              <p:nvPr/>
            </p:nvPicPr>
            <p:blipFill rotWithShape="1">
              <a:blip r:embed="rId17">
                <a:alphaModFix/>
              </a:blip>
              <a:srcRect b="0" l="0" r="0" t="0"/>
              <a:stretch/>
            </p:blipFill>
            <p:spPr>
              <a:xfrm>
                <a:off x="8711019" y="2059124"/>
                <a:ext cx="530702" cy="223756"/>
              </a:xfrm>
              <a:prstGeom prst="rect">
                <a:avLst/>
              </a:prstGeom>
              <a:noFill/>
              <a:ln>
                <a:noFill/>
              </a:ln>
            </p:spPr>
          </p:pic>
        </p:grpSp>
        <p:grpSp>
          <p:nvGrpSpPr>
            <p:cNvPr id="3060" name="Google Shape;3060;p29"/>
            <p:cNvGrpSpPr/>
            <p:nvPr/>
          </p:nvGrpSpPr>
          <p:grpSpPr>
            <a:xfrm>
              <a:off x="7493518" y="3325424"/>
              <a:ext cx="911538" cy="843226"/>
              <a:chOff x="7493518" y="3325424"/>
              <a:chExt cx="911538" cy="843226"/>
            </a:xfrm>
          </p:grpSpPr>
          <p:pic>
            <p:nvPicPr>
              <p:cNvPr descr="access_point_stylized_small" id="3061" name="Google Shape;3061;p29"/>
              <p:cNvPicPr preferRelativeResize="0"/>
              <p:nvPr/>
            </p:nvPicPr>
            <p:blipFill rotWithShape="1">
              <a:blip r:embed="rId18">
                <a:alphaModFix/>
              </a:blip>
              <a:srcRect b="0" l="0" r="0" t="0"/>
              <a:stretch/>
            </p:blipFill>
            <p:spPr>
              <a:xfrm>
                <a:off x="7613882" y="3861899"/>
                <a:ext cx="370169" cy="306751"/>
              </a:xfrm>
              <a:prstGeom prst="rect">
                <a:avLst/>
              </a:prstGeom>
              <a:noFill/>
              <a:ln>
                <a:noFill/>
              </a:ln>
            </p:spPr>
          </p:pic>
          <p:grpSp>
            <p:nvGrpSpPr>
              <p:cNvPr id="3062" name="Google Shape;3062;p29"/>
              <p:cNvGrpSpPr/>
              <p:nvPr/>
            </p:nvGrpSpPr>
            <p:grpSpPr>
              <a:xfrm>
                <a:off x="7493518" y="3325424"/>
                <a:ext cx="911538" cy="816238"/>
                <a:chOff x="7493518" y="3325424"/>
                <a:chExt cx="911538" cy="816238"/>
              </a:xfrm>
            </p:grpSpPr>
            <p:cxnSp>
              <p:nvCxnSpPr>
                <p:cNvPr id="3063" name="Google Shape;3063;p29"/>
                <p:cNvCxnSpPr/>
                <p:nvPr/>
              </p:nvCxnSpPr>
              <p:spPr>
                <a:xfrm>
                  <a:off x="8247778" y="3829970"/>
                  <a:ext cx="0" cy="131762"/>
                </a:xfrm>
                <a:prstGeom prst="straightConnector1">
                  <a:avLst/>
                </a:prstGeom>
                <a:noFill/>
                <a:ln cap="flat" cmpd="sng" w="9525">
                  <a:solidFill>
                    <a:schemeClr val="dk1"/>
                  </a:solidFill>
                  <a:prstDash val="solid"/>
                  <a:round/>
                  <a:headEnd len="med" w="med" type="none"/>
                  <a:tailEnd len="med" w="med" type="none"/>
                </a:ln>
              </p:spPr>
            </p:cxnSp>
            <p:cxnSp>
              <p:nvCxnSpPr>
                <p:cNvPr id="3064" name="Google Shape;3064;p29"/>
                <p:cNvCxnSpPr/>
                <p:nvPr/>
              </p:nvCxnSpPr>
              <p:spPr>
                <a:xfrm flipH="1" rot="10800000">
                  <a:off x="7857253" y="4041107"/>
                  <a:ext cx="168275" cy="3175"/>
                </a:xfrm>
                <a:prstGeom prst="straightConnector1">
                  <a:avLst/>
                </a:prstGeom>
                <a:noFill/>
                <a:ln cap="flat" cmpd="sng" w="9525">
                  <a:solidFill>
                    <a:schemeClr val="dk1"/>
                  </a:solidFill>
                  <a:prstDash val="solid"/>
                  <a:round/>
                  <a:headEnd len="med" w="med" type="none"/>
                  <a:tailEnd len="med" w="med" type="none"/>
                </a:ln>
              </p:spPr>
            </p:cxnSp>
            <p:pic>
              <p:nvPicPr>
                <p:cNvPr descr="antenna_radiation_stylized" id="3065" name="Google Shape;3065;p29"/>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grpSp>
              <p:nvGrpSpPr>
                <p:cNvPr id="3066" name="Google Shape;3066;p29"/>
                <p:cNvGrpSpPr/>
                <p:nvPr/>
              </p:nvGrpSpPr>
              <p:grpSpPr>
                <a:xfrm>
                  <a:off x="8050070" y="3965994"/>
                  <a:ext cx="354986" cy="175668"/>
                  <a:chOff x="7493876" y="2774731"/>
                  <a:chExt cx="1481958" cy="894622"/>
                </a:xfrm>
              </p:grpSpPr>
              <p:sp>
                <p:nvSpPr>
                  <p:cNvPr id="3067" name="Google Shape;3067;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068" name="Google Shape;3068;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069" name="Google Shape;3069;p29"/>
                  <p:cNvGrpSpPr/>
                  <p:nvPr/>
                </p:nvGrpSpPr>
                <p:grpSpPr>
                  <a:xfrm>
                    <a:off x="7713663" y="2848339"/>
                    <a:ext cx="1042107" cy="425543"/>
                    <a:chOff x="7786941" y="2884917"/>
                    <a:chExt cx="897649" cy="353919"/>
                  </a:xfrm>
                </p:grpSpPr>
                <p:sp>
                  <p:nvSpPr>
                    <p:cNvPr id="3070" name="Google Shape;3070;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71" name="Google Shape;3071;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72" name="Google Shape;3072;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73" name="Google Shape;3073;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3074" name="Google Shape;3074;p29"/>
                <p:cNvPicPr preferRelativeResize="0"/>
                <p:nvPr/>
              </p:nvPicPr>
              <p:blipFill rotWithShape="1">
                <a:blip r:embed="rId20">
                  <a:alphaModFix/>
                </a:blip>
                <a:srcRect b="0" l="0" r="0" t="0"/>
                <a:stretch/>
              </p:blipFill>
              <p:spPr>
                <a:xfrm>
                  <a:off x="7493518" y="3419140"/>
                  <a:ext cx="347997" cy="167557"/>
                </a:xfrm>
                <a:prstGeom prst="rect">
                  <a:avLst/>
                </a:prstGeom>
                <a:noFill/>
                <a:ln>
                  <a:noFill/>
                </a:ln>
              </p:spPr>
            </p:pic>
            <p:pic>
              <p:nvPicPr>
                <p:cNvPr descr="antenna_stylized" id="3075" name="Google Shape;3075;p29"/>
                <p:cNvPicPr preferRelativeResize="0"/>
                <p:nvPr/>
              </p:nvPicPr>
              <p:blipFill rotWithShape="1">
                <a:blip r:embed="rId20">
                  <a:alphaModFix/>
                </a:blip>
                <a:srcRect b="0" l="0" r="0" t="0"/>
                <a:stretch/>
              </p:blipFill>
              <p:spPr>
                <a:xfrm>
                  <a:off x="7803435" y="3325424"/>
                  <a:ext cx="347997" cy="167557"/>
                </a:xfrm>
                <a:prstGeom prst="rect">
                  <a:avLst/>
                </a:prstGeom>
                <a:noFill/>
                <a:ln>
                  <a:noFill/>
                </a:ln>
              </p:spPr>
            </p:pic>
          </p:grpSp>
        </p:grpSp>
        <p:grpSp>
          <p:nvGrpSpPr>
            <p:cNvPr id="3076" name="Google Shape;3076;p29"/>
            <p:cNvGrpSpPr/>
            <p:nvPr/>
          </p:nvGrpSpPr>
          <p:grpSpPr>
            <a:xfrm>
              <a:off x="10884085" y="3428485"/>
              <a:ext cx="604586" cy="405973"/>
              <a:chOff x="10884085" y="3428485"/>
              <a:chExt cx="604586" cy="405973"/>
            </a:xfrm>
          </p:grpSpPr>
          <p:grpSp>
            <p:nvGrpSpPr>
              <p:cNvPr id="3077" name="Google Shape;3077;p29"/>
              <p:cNvGrpSpPr/>
              <p:nvPr/>
            </p:nvGrpSpPr>
            <p:grpSpPr>
              <a:xfrm>
                <a:off x="10884085" y="3601365"/>
                <a:ext cx="170989" cy="97052"/>
                <a:chOff x="7493876" y="2774731"/>
                <a:chExt cx="1481958" cy="894622"/>
              </a:xfrm>
            </p:grpSpPr>
            <p:sp>
              <p:nvSpPr>
                <p:cNvPr id="3078" name="Google Shape;3078;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079" name="Google Shape;3079;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080" name="Google Shape;3080;p29"/>
                <p:cNvGrpSpPr/>
                <p:nvPr/>
              </p:nvGrpSpPr>
              <p:grpSpPr>
                <a:xfrm>
                  <a:off x="7713663" y="2848339"/>
                  <a:ext cx="1042107" cy="425543"/>
                  <a:chOff x="7786941" y="2884917"/>
                  <a:chExt cx="897649" cy="353919"/>
                </a:xfrm>
              </p:grpSpPr>
              <p:sp>
                <p:nvSpPr>
                  <p:cNvPr id="3081" name="Google Shape;3081;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82" name="Google Shape;3082;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83" name="Google Shape;3083;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84" name="Google Shape;3084;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085" name="Google Shape;3085;p29"/>
              <p:cNvGrpSpPr/>
              <p:nvPr/>
            </p:nvGrpSpPr>
            <p:grpSpPr>
              <a:xfrm>
                <a:off x="11064947" y="3428485"/>
                <a:ext cx="423724" cy="405973"/>
                <a:chOff x="5103720" y="2693365"/>
                <a:chExt cx="611650" cy="414788"/>
              </a:xfrm>
            </p:grpSpPr>
            <p:cxnSp>
              <p:nvCxnSpPr>
                <p:cNvPr id="3086" name="Google Shape;3086;p29"/>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3087" name="Google Shape;3087;p29"/>
                <p:cNvGrpSpPr/>
                <p:nvPr/>
              </p:nvGrpSpPr>
              <p:grpSpPr>
                <a:xfrm>
                  <a:off x="5275406" y="2693365"/>
                  <a:ext cx="439964" cy="414788"/>
                  <a:chOff x="5275406" y="2711455"/>
                  <a:chExt cx="452949" cy="405518"/>
                </a:xfrm>
              </p:grpSpPr>
              <p:pic>
                <p:nvPicPr>
                  <p:cNvPr descr="server_rack.png" id="3088" name="Google Shape;3088;p29"/>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3089" name="Google Shape;3089;p29"/>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3090" name="Google Shape;3090;p29"/>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grpSp>
          <p:nvGrpSpPr>
            <p:cNvPr id="3091" name="Google Shape;3091;p29"/>
            <p:cNvGrpSpPr/>
            <p:nvPr/>
          </p:nvGrpSpPr>
          <p:grpSpPr>
            <a:xfrm>
              <a:off x="7975881" y="4741266"/>
              <a:ext cx="2318709" cy="1245936"/>
              <a:chOff x="7948367" y="4775686"/>
              <a:chExt cx="2318709" cy="1245936"/>
            </a:xfrm>
          </p:grpSpPr>
          <p:cxnSp>
            <p:nvCxnSpPr>
              <p:cNvPr id="3092" name="Google Shape;3092;p29"/>
              <p:cNvCxnSpPr/>
              <p:nvPr/>
            </p:nvCxnSpPr>
            <p:spPr>
              <a:xfrm flipH="1" rot="5400000">
                <a:off x="9789609" y="5251739"/>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3093" name="Google Shape;3093;p29"/>
              <p:cNvCxnSpPr/>
              <p:nvPr/>
            </p:nvCxnSpPr>
            <p:spPr>
              <a:xfrm>
                <a:off x="8210207" y="5117334"/>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3094" name="Google Shape;3094;p29"/>
              <p:cNvCxnSpPr/>
              <p:nvPr/>
            </p:nvCxnSpPr>
            <p:spPr>
              <a:xfrm flipH="1" rot="10800000">
                <a:off x="8459425" y="5036562"/>
                <a:ext cx="404236" cy="207771"/>
              </a:xfrm>
              <a:prstGeom prst="straightConnector1">
                <a:avLst/>
              </a:prstGeom>
              <a:noFill/>
              <a:ln cap="flat" cmpd="sng" w="9525">
                <a:solidFill>
                  <a:schemeClr val="dk1"/>
                </a:solidFill>
                <a:prstDash val="solid"/>
                <a:round/>
                <a:headEnd len="med" w="med" type="none"/>
                <a:tailEnd len="med" w="med" type="none"/>
              </a:ln>
            </p:spPr>
          </p:cxnSp>
          <p:grpSp>
            <p:nvGrpSpPr>
              <p:cNvPr id="3095" name="Google Shape;3095;p29"/>
              <p:cNvGrpSpPr/>
              <p:nvPr/>
            </p:nvGrpSpPr>
            <p:grpSpPr>
              <a:xfrm>
                <a:off x="7948367" y="4775686"/>
                <a:ext cx="2318709" cy="1245936"/>
                <a:chOff x="7948367" y="4775686"/>
                <a:chExt cx="2318709" cy="1245936"/>
              </a:xfrm>
            </p:grpSpPr>
            <p:cxnSp>
              <p:nvCxnSpPr>
                <p:cNvPr id="3096" name="Google Shape;3096;p29"/>
                <p:cNvCxnSpPr/>
                <p:nvPr/>
              </p:nvCxnSpPr>
              <p:spPr>
                <a:xfrm rot="10800000">
                  <a:off x="10209926" y="5405286"/>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3097" name="Google Shape;3097;p29"/>
                <p:cNvCxnSpPr/>
                <p:nvPr/>
              </p:nvCxnSpPr>
              <p:spPr>
                <a:xfrm>
                  <a:off x="9432959" y="4838517"/>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3098" name="Google Shape;3098;p29"/>
                <p:cNvCxnSpPr/>
                <p:nvPr/>
              </p:nvCxnSpPr>
              <p:spPr>
                <a:xfrm flipH="1" rot="10800000">
                  <a:off x="8850066" y="4838517"/>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3099" name="Google Shape;3099;p29"/>
                <p:cNvCxnSpPr/>
                <p:nvPr/>
              </p:nvCxnSpPr>
              <p:spPr>
                <a:xfrm>
                  <a:off x="8821744" y="5108876"/>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3100" name="Google Shape;3100;p29"/>
                <p:cNvCxnSpPr/>
                <p:nvPr/>
              </p:nvCxnSpPr>
              <p:spPr>
                <a:xfrm flipH="1" rot="10800000">
                  <a:off x="7948367" y="5290470"/>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3101" name="Google Shape;3101;p29"/>
                <p:cNvCxnSpPr/>
                <p:nvPr/>
              </p:nvCxnSpPr>
              <p:spPr>
                <a:xfrm flipH="1">
                  <a:off x="8373817" y="5282252"/>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3102" name="Google Shape;3102;p29"/>
                <p:cNvCxnSpPr/>
                <p:nvPr/>
              </p:nvCxnSpPr>
              <p:spPr>
                <a:xfrm rot="10800000">
                  <a:off x="8488731" y="5307931"/>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3103" name="Google Shape;3103;p29"/>
                <p:cNvCxnSpPr/>
                <p:nvPr/>
              </p:nvCxnSpPr>
              <p:spPr>
                <a:xfrm>
                  <a:off x="8488731" y="5258048"/>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3104" name="Google Shape;3104;p29"/>
                <p:cNvCxnSpPr/>
                <p:nvPr/>
              </p:nvCxnSpPr>
              <p:spPr>
                <a:xfrm flipH="1" rot="5400000">
                  <a:off x="9885545" y="5583471"/>
                  <a:ext cx="366793" cy="1482"/>
                </a:xfrm>
                <a:prstGeom prst="straightConnector1">
                  <a:avLst/>
                </a:prstGeom>
                <a:noFill/>
                <a:ln cap="flat" cmpd="sng" w="12700">
                  <a:solidFill>
                    <a:schemeClr val="dk1"/>
                  </a:solidFill>
                  <a:prstDash val="solid"/>
                  <a:round/>
                  <a:headEnd len="med" w="med" type="none"/>
                  <a:tailEnd len="med" w="med" type="none"/>
                </a:ln>
              </p:spPr>
            </p:cxnSp>
            <p:pic>
              <p:nvPicPr>
                <p:cNvPr descr="antenna_radiation_stylized" id="3105" name="Google Shape;3105;p29"/>
                <p:cNvPicPr preferRelativeResize="0"/>
                <p:nvPr/>
              </p:nvPicPr>
              <p:blipFill rotWithShape="1">
                <a:blip r:embed="rId22">
                  <a:alphaModFix/>
                </a:blip>
                <a:srcRect b="0" l="0" r="0" t="0"/>
                <a:stretch/>
              </p:blipFill>
              <p:spPr>
                <a:xfrm>
                  <a:off x="9242073" y="5480938"/>
                  <a:ext cx="452014" cy="95159"/>
                </a:xfrm>
                <a:prstGeom prst="rect">
                  <a:avLst/>
                </a:prstGeom>
                <a:noFill/>
                <a:ln>
                  <a:noFill/>
                </a:ln>
              </p:spPr>
            </p:pic>
            <p:pic>
              <p:nvPicPr>
                <p:cNvPr descr="access_point_stylized_small" id="3106" name="Google Shape;3106;p29"/>
                <p:cNvPicPr preferRelativeResize="0"/>
                <p:nvPr/>
              </p:nvPicPr>
              <p:blipFill rotWithShape="1">
                <a:blip r:embed="rId18">
                  <a:alphaModFix/>
                </a:blip>
                <a:srcRect b="0" l="0" r="0" t="0"/>
                <a:stretch/>
              </p:blipFill>
              <p:spPr>
                <a:xfrm>
                  <a:off x="9290610" y="5524232"/>
                  <a:ext cx="380935" cy="317464"/>
                </a:xfrm>
                <a:prstGeom prst="rect">
                  <a:avLst/>
                </a:prstGeom>
                <a:noFill/>
                <a:ln>
                  <a:noFill/>
                </a:ln>
              </p:spPr>
            </p:pic>
            <p:grpSp>
              <p:nvGrpSpPr>
                <p:cNvPr id="3107" name="Google Shape;3107;p29"/>
                <p:cNvGrpSpPr/>
                <p:nvPr/>
              </p:nvGrpSpPr>
              <p:grpSpPr>
                <a:xfrm>
                  <a:off x="9783558" y="4989983"/>
                  <a:ext cx="393760" cy="218578"/>
                  <a:chOff x="7493876" y="2774731"/>
                  <a:chExt cx="1481958" cy="894622"/>
                </a:xfrm>
              </p:grpSpPr>
              <p:sp>
                <p:nvSpPr>
                  <p:cNvPr id="3108" name="Google Shape;3108;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109" name="Google Shape;3109;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110" name="Google Shape;3110;p29"/>
                  <p:cNvGrpSpPr/>
                  <p:nvPr/>
                </p:nvGrpSpPr>
                <p:grpSpPr>
                  <a:xfrm>
                    <a:off x="7713663" y="2848339"/>
                    <a:ext cx="1042107" cy="425543"/>
                    <a:chOff x="7786941" y="2884917"/>
                    <a:chExt cx="897649" cy="353919"/>
                  </a:xfrm>
                </p:grpSpPr>
                <p:sp>
                  <p:nvSpPr>
                    <p:cNvPr id="3111" name="Google Shape;3111;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12" name="Google Shape;3112;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13" name="Google Shape;3113;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14" name="Google Shape;3114;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115" name="Google Shape;3115;p29"/>
                <p:cNvGrpSpPr/>
                <p:nvPr/>
              </p:nvGrpSpPr>
              <p:grpSpPr>
                <a:xfrm>
                  <a:off x="9849365" y="5339037"/>
                  <a:ext cx="309740" cy="190838"/>
                  <a:chOff x="3668110" y="2448910"/>
                  <a:chExt cx="3794234" cy="2165130"/>
                </a:xfrm>
              </p:grpSpPr>
              <p:sp>
                <p:nvSpPr>
                  <p:cNvPr id="3116" name="Google Shape;3116;p29"/>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17" name="Google Shape;3117;p29"/>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3118" name="Google Shape;3118;p29"/>
                  <p:cNvGrpSpPr/>
                  <p:nvPr/>
                </p:nvGrpSpPr>
                <p:grpSpPr>
                  <a:xfrm>
                    <a:off x="3941376" y="2603243"/>
                    <a:ext cx="3202061" cy="1066110"/>
                    <a:chOff x="7939341" y="3037317"/>
                    <a:chExt cx="897649" cy="353919"/>
                  </a:xfrm>
                </p:grpSpPr>
                <p:sp>
                  <p:nvSpPr>
                    <p:cNvPr id="3119" name="Google Shape;3119;p29"/>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20" name="Google Shape;3120;p29"/>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21" name="Google Shape;3121;p29"/>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22" name="Google Shape;3122;p29"/>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123" name="Google Shape;3123;p29"/>
                <p:cNvGrpSpPr/>
                <p:nvPr/>
              </p:nvGrpSpPr>
              <p:grpSpPr>
                <a:xfrm>
                  <a:off x="8676619" y="4967420"/>
                  <a:ext cx="393760" cy="218578"/>
                  <a:chOff x="7493876" y="2774731"/>
                  <a:chExt cx="1481958" cy="894622"/>
                </a:xfrm>
              </p:grpSpPr>
              <p:sp>
                <p:nvSpPr>
                  <p:cNvPr id="3124" name="Google Shape;3124;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125" name="Google Shape;3125;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126" name="Google Shape;3126;p29"/>
                  <p:cNvGrpSpPr/>
                  <p:nvPr/>
                </p:nvGrpSpPr>
                <p:grpSpPr>
                  <a:xfrm>
                    <a:off x="7713663" y="2848339"/>
                    <a:ext cx="1042107" cy="425543"/>
                    <a:chOff x="7786941" y="2884917"/>
                    <a:chExt cx="897649" cy="353919"/>
                  </a:xfrm>
                </p:grpSpPr>
                <p:sp>
                  <p:nvSpPr>
                    <p:cNvPr id="3127" name="Google Shape;3127;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28" name="Google Shape;3128;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29" name="Google Shape;3129;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30" name="Google Shape;3130;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131" name="Google Shape;3131;p29"/>
                <p:cNvGrpSpPr/>
                <p:nvPr/>
              </p:nvGrpSpPr>
              <p:grpSpPr>
                <a:xfrm>
                  <a:off x="8311520" y="5194433"/>
                  <a:ext cx="309740" cy="190838"/>
                  <a:chOff x="3668110" y="2448910"/>
                  <a:chExt cx="3794234" cy="2165130"/>
                </a:xfrm>
              </p:grpSpPr>
              <p:sp>
                <p:nvSpPr>
                  <p:cNvPr id="3132" name="Google Shape;3132;p29"/>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33" name="Google Shape;3133;p29"/>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3134" name="Google Shape;3134;p29"/>
                  <p:cNvGrpSpPr/>
                  <p:nvPr/>
                </p:nvGrpSpPr>
                <p:grpSpPr>
                  <a:xfrm>
                    <a:off x="3941376" y="2603243"/>
                    <a:ext cx="3202061" cy="1066110"/>
                    <a:chOff x="7939341" y="3037317"/>
                    <a:chExt cx="897649" cy="353919"/>
                  </a:xfrm>
                </p:grpSpPr>
                <p:sp>
                  <p:nvSpPr>
                    <p:cNvPr id="3135" name="Google Shape;3135;p29"/>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36" name="Google Shape;3136;p29"/>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37" name="Google Shape;3137;p29"/>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38" name="Google Shape;3138;p29"/>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139" name="Google Shape;3139;p29"/>
                <p:cNvGrpSpPr/>
                <p:nvPr/>
              </p:nvGrpSpPr>
              <p:grpSpPr>
                <a:xfrm>
                  <a:off x="9247893" y="4775686"/>
                  <a:ext cx="393760" cy="218578"/>
                  <a:chOff x="7493876" y="2774731"/>
                  <a:chExt cx="1481958" cy="894622"/>
                </a:xfrm>
              </p:grpSpPr>
              <p:sp>
                <p:nvSpPr>
                  <p:cNvPr id="3140" name="Google Shape;3140;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141" name="Google Shape;3141;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142" name="Google Shape;3142;p29"/>
                  <p:cNvGrpSpPr/>
                  <p:nvPr/>
                </p:nvGrpSpPr>
                <p:grpSpPr>
                  <a:xfrm>
                    <a:off x="7713663" y="2848339"/>
                    <a:ext cx="1042107" cy="425543"/>
                    <a:chOff x="7786941" y="2884917"/>
                    <a:chExt cx="897649" cy="353919"/>
                  </a:xfrm>
                </p:grpSpPr>
                <p:sp>
                  <p:nvSpPr>
                    <p:cNvPr id="3143" name="Google Shape;3143;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44" name="Google Shape;3144;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45" name="Google Shape;3145;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46" name="Google Shape;3146;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3147" name="Google Shape;3147;p29"/>
                <p:cNvPicPr preferRelativeResize="0"/>
                <p:nvPr/>
              </p:nvPicPr>
              <p:blipFill rotWithShape="1">
                <a:blip r:embed="rId23">
                  <a:alphaModFix/>
                </a:blip>
                <a:srcRect b="0" l="0" r="0" t="0"/>
                <a:stretch/>
              </p:blipFill>
              <p:spPr>
                <a:xfrm>
                  <a:off x="9201681" y="5852809"/>
                  <a:ext cx="307702" cy="168813"/>
                </a:xfrm>
                <a:prstGeom prst="rect">
                  <a:avLst/>
                </a:prstGeom>
                <a:noFill/>
                <a:ln>
                  <a:noFill/>
                </a:ln>
              </p:spPr>
            </p:pic>
            <p:pic>
              <p:nvPicPr>
                <p:cNvPr descr="antenna_stylized" id="3148" name="Google Shape;3148;p29"/>
                <p:cNvPicPr preferRelativeResize="0"/>
                <p:nvPr/>
              </p:nvPicPr>
              <p:blipFill rotWithShape="1">
                <a:blip r:embed="rId23">
                  <a:alphaModFix/>
                </a:blip>
                <a:srcRect b="0" l="0" r="0" t="0"/>
                <a:stretch/>
              </p:blipFill>
              <p:spPr>
                <a:xfrm>
                  <a:off x="9534746" y="5795138"/>
                  <a:ext cx="316707" cy="138962"/>
                </a:xfrm>
                <a:prstGeom prst="rect">
                  <a:avLst/>
                </a:prstGeom>
                <a:noFill/>
                <a:ln>
                  <a:noFill/>
                </a:ln>
              </p:spPr>
            </p:pic>
          </p:grpSp>
        </p:grpSp>
        <p:grpSp>
          <p:nvGrpSpPr>
            <p:cNvPr id="3149" name="Google Shape;3149;p29"/>
            <p:cNvGrpSpPr/>
            <p:nvPr/>
          </p:nvGrpSpPr>
          <p:grpSpPr>
            <a:xfrm>
              <a:off x="10925982" y="4188911"/>
              <a:ext cx="657413" cy="451816"/>
              <a:chOff x="10925982" y="4188911"/>
              <a:chExt cx="657413" cy="451816"/>
            </a:xfrm>
          </p:grpSpPr>
          <p:grpSp>
            <p:nvGrpSpPr>
              <p:cNvPr id="3150" name="Google Shape;3150;p29"/>
              <p:cNvGrpSpPr/>
              <p:nvPr/>
            </p:nvGrpSpPr>
            <p:grpSpPr>
              <a:xfrm>
                <a:off x="11093556" y="4188911"/>
                <a:ext cx="489839" cy="451816"/>
                <a:chOff x="5103720" y="2693365"/>
                <a:chExt cx="611650" cy="414788"/>
              </a:xfrm>
            </p:grpSpPr>
            <p:cxnSp>
              <p:nvCxnSpPr>
                <p:cNvPr id="3151" name="Google Shape;3151;p29"/>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3152" name="Google Shape;3152;p29"/>
                <p:cNvGrpSpPr/>
                <p:nvPr/>
              </p:nvGrpSpPr>
              <p:grpSpPr>
                <a:xfrm>
                  <a:off x="5275406" y="2693365"/>
                  <a:ext cx="439964" cy="414788"/>
                  <a:chOff x="5275406" y="2711455"/>
                  <a:chExt cx="452949" cy="405518"/>
                </a:xfrm>
              </p:grpSpPr>
              <p:pic>
                <p:nvPicPr>
                  <p:cNvPr descr="server_rack.png" id="3153" name="Google Shape;3153;p29"/>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3154" name="Google Shape;3154;p29"/>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3155" name="Google Shape;3155;p29"/>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nvGrpSpPr>
              <p:cNvPr id="3156" name="Google Shape;3156;p29"/>
              <p:cNvGrpSpPr/>
              <p:nvPr/>
            </p:nvGrpSpPr>
            <p:grpSpPr>
              <a:xfrm>
                <a:off x="10925982" y="4369125"/>
                <a:ext cx="228295" cy="120400"/>
                <a:chOff x="7493876" y="2774731"/>
                <a:chExt cx="1481958" cy="894622"/>
              </a:xfrm>
            </p:grpSpPr>
            <p:sp>
              <p:nvSpPr>
                <p:cNvPr id="3157" name="Google Shape;3157;p2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158" name="Google Shape;3158;p2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159" name="Google Shape;3159;p29"/>
                <p:cNvGrpSpPr/>
                <p:nvPr/>
              </p:nvGrpSpPr>
              <p:grpSpPr>
                <a:xfrm>
                  <a:off x="7713663" y="2848339"/>
                  <a:ext cx="1042107" cy="425543"/>
                  <a:chOff x="7786941" y="2884917"/>
                  <a:chExt cx="897649" cy="353919"/>
                </a:xfrm>
              </p:grpSpPr>
              <p:sp>
                <p:nvSpPr>
                  <p:cNvPr id="3160" name="Google Shape;3160;p2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1" name="Google Shape;3161;p2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2" name="Google Shape;3162;p2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3" name="Google Shape;3163;p2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grpSp>
        <p:nvGrpSpPr>
          <p:cNvPr id="3164" name="Google Shape;3164;p29"/>
          <p:cNvGrpSpPr/>
          <p:nvPr/>
        </p:nvGrpSpPr>
        <p:grpSpPr>
          <a:xfrm>
            <a:off x="6521184" y="1276963"/>
            <a:ext cx="1994166" cy="2123580"/>
            <a:chOff x="17449127" y="2067553"/>
            <a:chExt cx="2658888" cy="2831440"/>
          </a:xfrm>
        </p:grpSpPr>
        <p:sp>
          <p:nvSpPr>
            <p:cNvPr id="3165" name="Google Shape;3165;p29"/>
            <p:cNvSpPr/>
            <p:nvPr/>
          </p:nvSpPr>
          <p:spPr>
            <a:xfrm>
              <a:off x="18054808" y="2067553"/>
              <a:ext cx="2053207" cy="1399514"/>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6" name="Google Shape;3166;p29"/>
            <p:cNvSpPr/>
            <p:nvPr/>
          </p:nvSpPr>
          <p:spPr>
            <a:xfrm>
              <a:off x="17449127" y="3391110"/>
              <a:ext cx="2173774" cy="1507883"/>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3167" name="Google Shape;3167;p29"/>
          <p:cNvSpPr/>
          <p:nvPr/>
        </p:nvSpPr>
        <p:spPr>
          <a:xfrm>
            <a:off x="-3850" y="1108401"/>
            <a:ext cx="4341000" cy="2029800"/>
          </a:xfrm>
          <a:prstGeom prst="rect">
            <a:avLst/>
          </a:prstGeom>
          <a:solidFill>
            <a:schemeClr val="lt1">
              <a:alpha val="7294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8" name="Google Shape;3168;p29"/>
          <p:cNvSpPr/>
          <p:nvPr/>
        </p:nvSpPr>
        <p:spPr>
          <a:xfrm>
            <a:off x="5368159" y="1142999"/>
            <a:ext cx="3413234" cy="3673366"/>
          </a:xfrm>
          <a:custGeom>
            <a:rect b="b" l="l" r="r" t="t"/>
            <a:pathLst>
              <a:path extrusionOk="0" h="4897821" w="4550979">
                <a:moveTo>
                  <a:pt x="21020" y="178677"/>
                </a:moveTo>
                <a:cubicBezTo>
                  <a:pt x="1030013" y="42043"/>
                  <a:pt x="1453930" y="54304"/>
                  <a:pt x="2270234" y="0"/>
                </a:cubicBezTo>
                <a:cubicBezTo>
                  <a:pt x="2291255" y="476469"/>
                  <a:pt x="1902372" y="963447"/>
                  <a:pt x="2333296" y="1429406"/>
                </a:cubicBezTo>
                <a:lnTo>
                  <a:pt x="1587062" y="1881352"/>
                </a:lnTo>
                <a:lnTo>
                  <a:pt x="1450427" y="2427889"/>
                </a:lnTo>
                <a:cubicBezTo>
                  <a:pt x="1681655" y="2998951"/>
                  <a:pt x="2312276" y="3139089"/>
                  <a:pt x="3026979" y="3048000"/>
                </a:cubicBezTo>
                <a:lnTo>
                  <a:pt x="3499945" y="2827283"/>
                </a:lnTo>
                <a:lnTo>
                  <a:pt x="3699641" y="2554013"/>
                </a:lnTo>
                <a:lnTo>
                  <a:pt x="3720662" y="2217683"/>
                </a:lnTo>
                <a:lnTo>
                  <a:pt x="3678621" y="2017986"/>
                </a:lnTo>
                <a:lnTo>
                  <a:pt x="3584027" y="1839310"/>
                </a:lnTo>
                <a:lnTo>
                  <a:pt x="3342289" y="1681655"/>
                </a:lnTo>
                <a:lnTo>
                  <a:pt x="4393324" y="1545021"/>
                </a:lnTo>
                <a:lnTo>
                  <a:pt x="4550979" y="2879834"/>
                </a:lnTo>
                <a:lnTo>
                  <a:pt x="4403834" y="4519448"/>
                </a:lnTo>
                <a:lnTo>
                  <a:pt x="3394841" y="4897821"/>
                </a:lnTo>
                <a:lnTo>
                  <a:pt x="0" y="4855779"/>
                </a:lnTo>
                <a:cubicBezTo>
                  <a:pt x="7007" y="3296745"/>
                  <a:pt x="14013" y="1737711"/>
                  <a:pt x="21020" y="178677"/>
                </a:cubicBezTo>
                <a:close/>
              </a:path>
            </a:pathLst>
          </a:custGeom>
          <a:solidFill>
            <a:schemeClr val="lt1">
              <a:alpha val="7098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9" name="Google Shape;3169;p2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3170" name="Google Shape;3170;p29"/>
          <p:cNvSpPr txBox="1"/>
          <p:nvPr>
            <p:ph type="title"/>
          </p:nvPr>
        </p:nvSpPr>
        <p:spPr>
          <a:xfrm>
            <a:off x="0" y="243550"/>
            <a:ext cx="9144000" cy="766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A3"/>
              </a:buClr>
              <a:buSzPts val="3690"/>
              <a:buFont typeface="Calibri"/>
              <a:buNone/>
            </a:pPr>
            <a:r>
              <a:rPr b="0" lang="el"/>
              <a:t>Μια πιο προσεκτική ματιά στη δομή του Διαδικτύου</a:t>
            </a:r>
            <a:endParaRPr b="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5" name="Shape 3175"/>
        <p:cNvGrpSpPr/>
        <p:nvPr/>
      </p:nvGrpSpPr>
      <p:grpSpPr>
        <a:xfrm>
          <a:off x="0" y="0"/>
          <a:ext cx="0" cy="0"/>
          <a:chOff x="0" y="0"/>
          <a:chExt cx="0" cy="0"/>
        </a:xfrm>
      </p:grpSpPr>
      <p:sp>
        <p:nvSpPr>
          <p:cNvPr id="3176" name="Google Shape;3176;p30"/>
          <p:cNvSpPr/>
          <p:nvPr/>
        </p:nvSpPr>
        <p:spPr>
          <a:xfrm>
            <a:off x="5579306" y="2664809"/>
            <a:ext cx="740249" cy="50221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177" name="Google Shape;3177;p30"/>
          <p:cNvSpPr txBox="1"/>
          <p:nvPr>
            <p:ph type="title"/>
          </p:nvPr>
        </p:nvSpPr>
        <p:spPr>
          <a:xfrm>
            <a:off x="-49268" y="204859"/>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600"/>
              <a:buFont typeface="Calibri"/>
              <a:buNone/>
            </a:pPr>
            <a:r>
              <a:rPr b="0" lang="el" sz="3600"/>
              <a:t>Δίκτυα προσπέλασης και </a:t>
            </a:r>
            <a:r>
              <a:rPr b="0" lang="el" sz="3600"/>
              <a:t>φυσικά μέσα</a:t>
            </a:r>
            <a:endParaRPr b="0" sz="3600"/>
          </a:p>
        </p:txBody>
      </p:sp>
      <p:sp>
        <p:nvSpPr>
          <p:cNvPr id="3178" name="Google Shape;3178;p30"/>
          <p:cNvSpPr/>
          <p:nvPr/>
        </p:nvSpPr>
        <p:spPr>
          <a:xfrm>
            <a:off x="6738891" y="2299333"/>
            <a:ext cx="843605" cy="1003436"/>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79" name="Google Shape;3179;p30"/>
          <p:cNvSpPr/>
          <p:nvPr/>
        </p:nvSpPr>
        <p:spPr>
          <a:xfrm>
            <a:off x="5455557" y="1369526"/>
            <a:ext cx="1302544"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80" name="Google Shape;3180;p30"/>
          <p:cNvSpPr/>
          <p:nvPr/>
        </p:nvSpPr>
        <p:spPr>
          <a:xfrm>
            <a:off x="5404013" y="2466938"/>
            <a:ext cx="1094184" cy="238387"/>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sp>
        <p:nvSpPr>
          <p:cNvPr id="3181" name="Google Shape;3181;p30"/>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82" name="Google Shape;3182;p30"/>
          <p:cNvSpPr txBox="1"/>
          <p:nvPr/>
        </p:nvSpPr>
        <p:spPr>
          <a:xfrm>
            <a:off x="5759456" y="1116346"/>
            <a:ext cx="1004555"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3183" name="Google Shape;3183;p30"/>
          <p:cNvSpPr txBox="1"/>
          <p:nvPr/>
        </p:nvSpPr>
        <p:spPr>
          <a:xfrm>
            <a:off x="5498126" y="3143941"/>
            <a:ext cx="1466734" cy="20169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3184" name="Google Shape;3184;p30"/>
          <p:cNvSpPr txBox="1"/>
          <p:nvPr/>
        </p:nvSpPr>
        <p:spPr>
          <a:xfrm>
            <a:off x="5480181" y="4334831"/>
            <a:ext cx="896351" cy="330956"/>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3185" name="Google Shape;3185;p30"/>
          <p:cNvSpPr/>
          <p:nvPr/>
        </p:nvSpPr>
        <p:spPr>
          <a:xfrm>
            <a:off x="7666610" y="2384655"/>
            <a:ext cx="954875" cy="1451811"/>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3186" name="Google Shape;3186;p30"/>
          <p:cNvGrpSpPr/>
          <p:nvPr/>
        </p:nvGrpSpPr>
        <p:grpSpPr>
          <a:xfrm>
            <a:off x="8128275" y="2946038"/>
            <a:ext cx="515545" cy="541161"/>
            <a:chOff x="5203089" y="1751190"/>
            <a:chExt cx="858331" cy="662414"/>
          </a:xfrm>
        </p:grpSpPr>
        <p:sp>
          <p:nvSpPr>
            <p:cNvPr id="3187" name="Google Shape;3187;p30"/>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88" name="Google Shape;3188;p30"/>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3189" name="Google Shape;3189;p30"/>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3190" name="Google Shape;3190;p30"/>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3191" name="Google Shape;3191;p30"/>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3192" name="Google Shape;3192;p30"/>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3193" name="Google Shape;3193;p30"/>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3194" name="Google Shape;3194;p30"/>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3195" name="Google Shape;3195;p30"/>
          <p:cNvGrpSpPr/>
          <p:nvPr/>
        </p:nvGrpSpPr>
        <p:grpSpPr>
          <a:xfrm>
            <a:off x="8078378" y="2395628"/>
            <a:ext cx="445960" cy="486252"/>
            <a:chOff x="5203089" y="1751190"/>
            <a:chExt cx="858331" cy="662414"/>
          </a:xfrm>
        </p:grpSpPr>
        <p:sp>
          <p:nvSpPr>
            <p:cNvPr id="3196" name="Google Shape;3196;p30"/>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97" name="Google Shape;3197;p30"/>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3198" name="Google Shape;3198;p30"/>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3199" name="Google Shape;3199;p30"/>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3200" name="Google Shape;3200;p30"/>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3201" name="Google Shape;3201;p30"/>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3202" name="Google Shape;3202;p30"/>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3203" name="Google Shape;3203;p30"/>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3204" name="Google Shape;3204;p30"/>
          <p:cNvSpPr/>
          <p:nvPr/>
        </p:nvSpPr>
        <p:spPr>
          <a:xfrm>
            <a:off x="7155610" y="1336531"/>
            <a:ext cx="1123398" cy="1039841"/>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05" name="Google Shape;3205;p30"/>
          <p:cNvSpPr txBox="1"/>
          <p:nvPr/>
        </p:nvSpPr>
        <p:spPr>
          <a:xfrm>
            <a:off x="7070401" y="1388396"/>
            <a:ext cx="1293816" cy="214674"/>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3206" name="Google Shape;3206;p30"/>
          <p:cNvSpPr/>
          <p:nvPr/>
        </p:nvSpPr>
        <p:spPr>
          <a:xfrm>
            <a:off x="6959301" y="2758431"/>
            <a:ext cx="229312" cy="148385"/>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07" name="Google Shape;3207;p30"/>
          <p:cNvSpPr txBox="1"/>
          <p:nvPr/>
        </p:nvSpPr>
        <p:spPr>
          <a:xfrm>
            <a:off x="6574621" y="2585939"/>
            <a:ext cx="780479" cy="36009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3208" name="Google Shape;3208;p30"/>
          <p:cNvSpPr txBox="1"/>
          <p:nvPr/>
        </p:nvSpPr>
        <p:spPr>
          <a:xfrm>
            <a:off x="8188325" y="3508453"/>
            <a:ext cx="609782" cy="28738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3209" name="Google Shape;3209;p30"/>
          <p:cNvSpPr txBox="1"/>
          <p:nvPr/>
        </p:nvSpPr>
        <p:spPr>
          <a:xfrm>
            <a:off x="7547263" y="3171186"/>
            <a:ext cx="632288" cy="505523"/>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cxnSp>
        <p:nvCxnSpPr>
          <p:cNvPr id="3210" name="Google Shape;3210;p30"/>
          <p:cNvCxnSpPr/>
          <p:nvPr/>
        </p:nvCxnSpPr>
        <p:spPr>
          <a:xfrm rot="10800000">
            <a:off x="7919940" y="2685094"/>
            <a:ext cx="309723" cy="47784"/>
          </a:xfrm>
          <a:prstGeom prst="straightConnector1">
            <a:avLst/>
          </a:prstGeom>
          <a:noFill/>
          <a:ln cap="flat" cmpd="sng" w="9525">
            <a:solidFill>
              <a:schemeClr val="dk1"/>
            </a:solidFill>
            <a:prstDash val="solid"/>
            <a:miter lim="800000"/>
            <a:headEnd len="sm" w="sm" type="none"/>
            <a:tailEnd len="sm" w="sm" type="none"/>
          </a:ln>
        </p:spPr>
      </p:cxnSp>
      <p:cxnSp>
        <p:nvCxnSpPr>
          <p:cNvPr id="3211" name="Google Shape;3211;p30"/>
          <p:cNvCxnSpPr/>
          <p:nvPr/>
        </p:nvCxnSpPr>
        <p:spPr>
          <a:xfrm rot="10800000">
            <a:off x="7995626" y="2730513"/>
            <a:ext cx="259400" cy="554231"/>
          </a:xfrm>
          <a:prstGeom prst="straightConnector1">
            <a:avLst/>
          </a:prstGeom>
          <a:noFill/>
          <a:ln cap="flat" cmpd="sng" w="9525">
            <a:solidFill>
              <a:schemeClr val="dk1"/>
            </a:solidFill>
            <a:prstDash val="solid"/>
            <a:miter lim="800000"/>
            <a:headEnd len="sm" w="sm" type="none"/>
            <a:tailEnd len="sm" w="sm" type="none"/>
          </a:ln>
        </p:spPr>
      </p:cxnSp>
      <p:cxnSp>
        <p:nvCxnSpPr>
          <p:cNvPr id="3212" name="Google Shape;3212;p30"/>
          <p:cNvCxnSpPr/>
          <p:nvPr/>
        </p:nvCxnSpPr>
        <p:spPr>
          <a:xfrm flipH="1" rot="10800000">
            <a:off x="7977673" y="2725066"/>
            <a:ext cx="251990" cy="296505"/>
          </a:xfrm>
          <a:prstGeom prst="straightConnector1">
            <a:avLst/>
          </a:prstGeom>
          <a:noFill/>
          <a:ln cap="flat" cmpd="sng" w="9525">
            <a:solidFill>
              <a:schemeClr val="dk1"/>
            </a:solidFill>
            <a:prstDash val="solid"/>
            <a:miter lim="800000"/>
            <a:headEnd len="sm" w="sm" type="none"/>
            <a:tailEnd len="sm" w="sm" type="none"/>
          </a:ln>
        </p:spPr>
      </p:cxnSp>
      <p:cxnSp>
        <p:nvCxnSpPr>
          <p:cNvPr id="3213" name="Google Shape;3213;p30"/>
          <p:cNvCxnSpPr/>
          <p:nvPr/>
        </p:nvCxnSpPr>
        <p:spPr>
          <a:xfrm rot="10800000">
            <a:off x="7928081" y="2696172"/>
            <a:ext cx="1" cy="364311"/>
          </a:xfrm>
          <a:prstGeom prst="straightConnector1">
            <a:avLst/>
          </a:prstGeom>
          <a:noFill/>
          <a:ln cap="flat" cmpd="sng" w="9525">
            <a:solidFill>
              <a:schemeClr val="dk1"/>
            </a:solidFill>
            <a:prstDash val="solid"/>
            <a:miter lim="800000"/>
            <a:headEnd len="sm" w="sm" type="none"/>
            <a:tailEnd len="sm" w="sm" type="none"/>
          </a:ln>
        </p:spPr>
      </p:cxnSp>
      <p:cxnSp>
        <p:nvCxnSpPr>
          <p:cNvPr id="3214" name="Google Shape;3214;p30"/>
          <p:cNvCxnSpPr/>
          <p:nvPr/>
        </p:nvCxnSpPr>
        <p:spPr>
          <a:xfrm rot="10800000">
            <a:off x="7912965" y="3053732"/>
            <a:ext cx="381407" cy="261485"/>
          </a:xfrm>
          <a:prstGeom prst="straightConnector1">
            <a:avLst/>
          </a:prstGeom>
          <a:noFill/>
          <a:ln cap="flat" cmpd="sng" w="9525">
            <a:solidFill>
              <a:schemeClr val="dk1"/>
            </a:solidFill>
            <a:prstDash val="solid"/>
            <a:miter lim="800000"/>
            <a:headEnd len="sm" w="sm" type="none"/>
            <a:tailEnd len="sm" w="sm" type="none"/>
          </a:ln>
        </p:spPr>
      </p:cxnSp>
      <p:cxnSp>
        <p:nvCxnSpPr>
          <p:cNvPr id="3215" name="Google Shape;3215;p30"/>
          <p:cNvCxnSpPr/>
          <p:nvPr/>
        </p:nvCxnSpPr>
        <p:spPr>
          <a:xfrm rot="10800000">
            <a:off x="7421396"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3216" name="Google Shape;3216;p30"/>
          <p:cNvCxnSpPr/>
          <p:nvPr/>
        </p:nvCxnSpPr>
        <p:spPr>
          <a:xfrm rot="10800000">
            <a:off x="6914712"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3217" name="Google Shape;3217;p30"/>
          <p:cNvCxnSpPr/>
          <p:nvPr/>
        </p:nvCxnSpPr>
        <p:spPr>
          <a:xfrm flipH="1">
            <a:off x="6957651" y="2630754"/>
            <a:ext cx="286818" cy="387788"/>
          </a:xfrm>
          <a:prstGeom prst="straightConnector1">
            <a:avLst/>
          </a:prstGeom>
          <a:noFill/>
          <a:ln cap="flat" cmpd="sng" w="9525">
            <a:solidFill>
              <a:schemeClr val="dk1"/>
            </a:solidFill>
            <a:prstDash val="solid"/>
            <a:miter lim="800000"/>
            <a:headEnd len="sm" w="sm" type="none"/>
            <a:tailEnd len="sm" w="sm" type="none"/>
          </a:ln>
        </p:spPr>
      </p:cxnSp>
      <p:cxnSp>
        <p:nvCxnSpPr>
          <p:cNvPr id="3218" name="Google Shape;3218;p30"/>
          <p:cNvCxnSpPr/>
          <p:nvPr/>
        </p:nvCxnSpPr>
        <p:spPr>
          <a:xfrm>
            <a:off x="7299802" y="2630754"/>
            <a:ext cx="0" cy="405220"/>
          </a:xfrm>
          <a:prstGeom prst="straightConnector1">
            <a:avLst/>
          </a:prstGeom>
          <a:noFill/>
          <a:ln cap="flat" cmpd="sng" w="9525">
            <a:solidFill>
              <a:schemeClr val="dk1"/>
            </a:solidFill>
            <a:prstDash val="solid"/>
            <a:miter lim="800000"/>
            <a:headEnd len="sm" w="sm" type="none"/>
            <a:tailEnd len="sm" w="sm" type="none"/>
          </a:ln>
        </p:spPr>
      </p:cxnSp>
      <p:cxnSp>
        <p:nvCxnSpPr>
          <p:cNvPr id="3219" name="Google Shape;3219;p30"/>
          <p:cNvCxnSpPr/>
          <p:nvPr/>
        </p:nvCxnSpPr>
        <p:spPr>
          <a:xfrm>
            <a:off x="7603251" y="2066019"/>
            <a:ext cx="366131" cy="629500"/>
          </a:xfrm>
          <a:prstGeom prst="straightConnector1">
            <a:avLst/>
          </a:prstGeom>
          <a:noFill/>
          <a:ln cap="flat" cmpd="sng" w="9525">
            <a:solidFill>
              <a:schemeClr val="dk1"/>
            </a:solidFill>
            <a:prstDash val="solid"/>
            <a:miter lim="800000"/>
            <a:headEnd len="sm" w="sm" type="none"/>
            <a:tailEnd len="sm" w="sm" type="none"/>
          </a:ln>
        </p:spPr>
      </p:cxnSp>
      <p:cxnSp>
        <p:nvCxnSpPr>
          <p:cNvPr id="3220" name="Google Shape;3220;p30"/>
          <p:cNvCxnSpPr/>
          <p:nvPr/>
        </p:nvCxnSpPr>
        <p:spPr>
          <a:xfrm flipH="1">
            <a:off x="7349039" y="2021260"/>
            <a:ext cx="285324" cy="521105"/>
          </a:xfrm>
          <a:prstGeom prst="straightConnector1">
            <a:avLst/>
          </a:prstGeom>
          <a:noFill/>
          <a:ln cap="flat" cmpd="sng" w="12700">
            <a:solidFill>
              <a:schemeClr val="dk1"/>
            </a:solidFill>
            <a:prstDash val="solid"/>
            <a:miter lim="800000"/>
            <a:headEnd len="sm" w="sm" type="none"/>
            <a:tailEnd len="sm" w="sm" type="none"/>
          </a:ln>
        </p:spPr>
      </p:cxnSp>
      <p:cxnSp>
        <p:nvCxnSpPr>
          <p:cNvPr id="3221" name="Google Shape;3221;p30"/>
          <p:cNvCxnSpPr/>
          <p:nvPr/>
        </p:nvCxnSpPr>
        <p:spPr>
          <a:xfrm flipH="1">
            <a:off x="7575477" y="1627074"/>
            <a:ext cx="571100" cy="433016"/>
          </a:xfrm>
          <a:prstGeom prst="straightConnector1">
            <a:avLst/>
          </a:prstGeom>
          <a:noFill/>
          <a:ln cap="flat" cmpd="sng" w="12700">
            <a:solidFill>
              <a:schemeClr val="dk1"/>
            </a:solidFill>
            <a:prstDash val="solid"/>
            <a:miter lim="800000"/>
            <a:headEnd len="sm" w="sm" type="none"/>
            <a:tailEnd len="sm" w="sm" type="none"/>
          </a:ln>
        </p:spPr>
      </p:cxnSp>
      <p:cxnSp>
        <p:nvCxnSpPr>
          <p:cNvPr id="3222" name="Google Shape;3222;p30"/>
          <p:cNvCxnSpPr/>
          <p:nvPr/>
        </p:nvCxnSpPr>
        <p:spPr>
          <a:xfrm flipH="1">
            <a:off x="7575476" y="1701235"/>
            <a:ext cx="2978" cy="388846"/>
          </a:xfrm>
          <a:prstGeom prst="straightConnector1">
            <a:avLst/>
          </a:prstGeom>
          <a:noFill/>
          <a:ln cap="flat" cmpd="sng" w="12700">
            <a:solidFill>
              <a:schemeClr val="dk1"/>
            </a:solidFill>
            <a:prstDash val="solid"/>
            <a:miter lim="800000"/>
            <a:headEnd len="sm" w="sm" type="none"/>
            <a:tailEnd len="sm" w="sm" type="none"/>
          </a:ln>
        </p:spPr>
      </p:cxnSp>
      <p:cxnSp>
        <p:nvCxnSpPr>
          <p:cNvPr id="3223" name="Google Shape;3223;p30"/>
          <p:cNvCxnSpPr/>
          <p:nvPr/>
        </p:nvCxnSpPr>
        <p:spPr>
          <a:xfrm flipH="1">
            <a:off x="8004101" y="1650380"/>
            <a:ext cx="112020" cy="388846"/>
          </a:xfrm>
          <a:prstGeom prst="straightConnector1">
            <a:avLst/>
          </a:prstGeom>
          <a:noFill/>
          <a:ln cap="flat" cmpd="sng" w="12700">
            <a:solidFill>
              <a:schemeClr val="dk1"/>
            </a:solidFill>
            <a:prstDash val="solid"/>
            <a:miter lim="800000"/>
            <a:headEnd len="sm" w="sm" type="none"/>
            <a:tailEnd len="sm" w="sm" type="none"/>
          </a:ln>
        </p:spPr>
      </p:cxnSp>
      <p:cxnSp>
        <p:nvCxnSpPr>
          <p:cNvPr id="3224" name="Google Shape;3224;p30"/>
          <p:cNvCxnSpPr/>
          <p:nvPr/>
        </p:nvCxnSpPr>
        <p:spPr>
          <a:xfrm flipH="1">
            <a:off x="7606625" y="2039225"/>
            <a:ext cx="430712" cy="20865"/>
          </a:xfrm>
          <a:prstGeom prst="straightConnector1">
            <a:avLst/>
          </a:prstGeom>
          <a:noFill/>
          <a:ln cap="flat" cmpd="sng" w="12700">
            <a:solidFill>
              <a:schemeClr val="dk1"/>
            </a:solidFill>
            <a:prstDash val="solid"/>
            <a:miter lim="800000"/>
            <a:headEnd len="sm" w="sm" type="none"/>
            <a:tailEnd len="sm" w="sm" type="none"/>
          </a:ln>
        </p:spPr>
      </p:cxnSp>
      <p:cxnSp>
        <p:nvCxnSpPr>
          <p:cNvPr id="3225" name="Google Shape;3225;p30"/>
          <p:cNvCxnSpPr/>
          <p:nvPr/>
        </p:nvCxnSpPr>
        <p:spPr>
          <a:xfrm flipH="1">
            <a:off x="7552157" y="1627074"/>
            <a:ext cx="591442" cy="74161"/>
          </a:xfrm>
          <a:prstGeom prst="straightConnector1">
            <a:avLst/>
          </a:prstGeom>
          <a:noFill/>
          <a:ln cap="flat" cmpd="sng" w="12700">
            <a:solidFill>
              <a:schemeClr val="dk1"/>
            </a:solidFill>
            <a:prstDash val="solid"/>
            <a:miter lim="800000"/>
            <a:headEnd len="sm" w="sm" type="none"/>
            <a:tailEnd len="sm" w="sm" type="none"/>
          </a:ln>
        </p:spPr>
      </p:cxnSp>
      <p:cxnSp>
        <p:nvCxnSpPr>
          <p:cNvPr id="3226" name="Google Shape;3226;p30"/>
          <p:cNvCxnSpPr/>
          <p:nvPr/>
        </p:nvCxnSpPr>
        <p:spPr>
          <a:xfrm flipH="1">
            <a:off x="8146577" y="1595494"/>
            <a:ext cx="209251" cy="31580"/>
          </a:xfrm>
          <a:prstGeom prst="straightConnector1">
            <a:avLst/>
          </a:prstGeom>
          <a:noFill/>
          <a:ln cap="flat" cmpd="sng" w="12700">
            <a:solidFill>
              <a:schemeClr val="dk1"/>
            </a:solidFill>
            <a:prstDash val="solid"/>
            <a:miter lim="800000"/>
            <a:headEnd len="sm" w="sm" type="none"/>
            <a:tailEnd len="sm" w="sm" type="none"/>
          </a:ln>
        </p:spPr>
      </p:cxnSp>
      <p:cxnSp>
        <p:nvCxnSpPr>
          <p:cNvPr id="3227" name="Google Shape;3227;p30"/>
          <p:cNvCxnSpPr/>
          <p:nvPr/>
        </p:nvCxnSpPr>
        <p:spPr>
          <a:xfrm rot="10800000">
            <a:off x="8011496" y="2039225"/>
            <a:ext cx="265156" cy="50855"/>
          </a:xfrm>
          <a:prstGeom prst="straightConnector1">
            <a:avLst/>
          </a:prstGeom>
          <a:noFill/>
          <a:ln cap="flat" cmpd="sng" w="12700">
            <a:solidFill>
              <a:schemeClr val="dk1"/>
            </a:solidFill>
            <a:prstDash val="solid"/>
            <a:miter lim="800000"/>
            <a:headEnd len="sm" w="sm" type="none"/>
            <a:tailEnd len="sm" w="sm" type="none"/>
          </a:ln>
        </p:spPr>
      </p:cxnSp>
      <p:cxnSp>
        <p:nvCxnSpPr>
          <p:cNvPr id="3228" name="Google Shape;3228;p30"/>
          <p:cNvCxnSpPr/>
          <p:nvPr/>
        </p:nvCxnSpPr>
        <p:spPr>
          <a:xfrm flipH="1">
            <a:off x="6576917" y="1701235"/>
            <a:ext cx="975239" cy="454966"/>
          </a:xfrm>
          <a:prstGeom prst="straightConnector1">
            <a:avLst/>
          </a:prstGeom>
          <a:noFill/>
          <a:ln cap="flat" cmpd="sng" w="12700">
            <a:solidFill>
              <a:schemeClr val="dk1"/>
            </a:solidFill>
            <a:prstDash val="solid"/>
            <a:miter lim="800000"/>
            <a:headEnd len="sm" w="sm" type="none"/>
            <a:tailEnd len="sm" w="sm" type="none"/>
          </a:ln>
        </p:spPr>
      </p:cxnSp>
      <p:cxnSp>
        <p:nvCxnSpPr>
          <p:cNvPr id="3229" name="Google Shape;3229;p30"/>
          <p:cNvCxnSpPr/>
          <p:nvPr/>
        </p:nvCxnSpPr>
        <p:spPr>
          <a:xfrm flipH="1" rot="10800000">
            <a:off x="7034029" y="3085034"/>
            <a:ext cx="321993" cy="529202"/>
          </a:xfrm>
          <a:prstGeom prst="straightConnector1">
            <a:avLst/>
          </a:prstGeom>
          <a:noFill/>
          <a:ln cap="flat" cmpd="sng" w="9525">
            <a:solidFill>
              <a:schemeClr val="dk1"/>
            </a:solidFill>
            <a:prstDash val="solid"/>
            <a:round/>
            <a:headEnd len="med" w="med" type="none"/>
            <a:tailEnd len="med" w="med" type="none"/>
          </a:ln>
        </p:spPr>
      </p:cxnSp>
      <p:cxnSp>
        <p:nvCxnSpPr>
          <p:cNvPr id="3230" name="Google Shape;3230;p30"/>
          <p:cNvCxnSpPr/>
          <p:nvPr/>
        </p:nvCxnSpPr>
        <p:spPr>
          <a:xfrm flipH="1" rot="10800000">
            <a:off x="6183415" y="3035592"/>
            <a:ext cx="726788" cy="2381"/>
          </a:xfrm>
          <a:prstGeom prst="straightConnector1">
            <a:avLst/>
          </a:prstGeom>
          <a:noFill/>
          <a:ln cap="flat" cmpd="sng" w="9525">
            <a:solidFill>
              <a:schemeClr val="dk1"/>
            </a:solidFill>
            <a:prstDash val="solid"/>
            <a:round/>
            <a:headEnd len="med" w="med" type="none"/>
            <a:tailEnd len="med" w="med" type="none"/>
          </a:ln>
        </p:spPr>
      </p:cxnSp>
      <p:sp>
        <p:nvSpPr>
          <p:cNvPr id="3231" name="Google Shape;3231;p30"/>
          <p:cNvSpPr/>
          <p:nvPr/>
        </p:nvSpPr>
        <p:spPr>
          <a:xfrm>
            <a:off x="6130905" y="1719746"/>
            <a:ext cx="39291" cy="37114"/>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232" name="Google Shape;3232;p30"/>
          <p:cNvGrpSpPr/>
          <p:nvPr/>
        </p:nvGrpSpPr>
        <p:grpSpPr>
          <a:xfrm>
            <a:off x="7807957" y="2622103"/>
            <a:ext cx="265258" cy="148758"/>
            <a:chOff x="7493876" y="2774731"/>
            <a:chExt cx="1481958" cy="894622"/>
          </a:xfrm>
        </p:grpSpPr>
        <p:sp>
          <p:nvSpPr>
            <p:cNvPr id="3233" name="Google Shape;3233;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34" name="Google Shape;3234;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35" name="Google Shape;3235;p30"/>
            <p:cNvGrpSpPr/>
            <p:nvPr/>
          </p:nvGrpSpPr>
          <p:grpSpPr>
            <a:xfrm>
              <a:off x="7713663" y="2848339"/>
              <a:ext cx="1042107" cy="425543"/>
              <a:chOff x="7786941" y="2884917"/>
              <a:chExt cx="897649" cy="353919"/>
            </a:xfrm>
          </p:grpSpPr>
          <p:sp>
            <p:nvSpPr>
              <p:cNvPr id="3236" name="Google Shape;3236;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37" name="Google Shape;3237;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38" name="Google Shape;3238;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39" name="Google Shape;3239;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40" name="Google Shape;3240;p30"/>
          <p:cNvGrpSpPr/>
          <p:nvPr/>
        </p:nvGrpSpPr>
        <p:grpSpPr>
          <a:xfrm>
            <a:off x="7461543" y="1651719"/>
            <a:ext cx="265258" cy="148758"/>
            <a:chOff x="7493876" y="2774731"/>
            <a:chExt cx="1481958" cy="894622"/>
          </a:xfrm>
        </p:grpSpPr>
        <p:sp>
          <p:nvSpPr>
            <p:cNvPr id="3241" name="Google Shape;3241;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42" name="Google Shape;3242;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43" name="Google Shape;3243;p30"/>
            <p:cNvGrpSpPr/>
            <p:nvPr/>
          </p:nvGrpSpPr>
          <p:grpSpPr>
            <a:xfrm>
              <a:off x="7713663" y="2848339"/>
              <a:ext cx="1042107" cy="425543"/>
              <a:chOff x="7786941" y="2884917"/>
              <a:chExt cx="897649" cy="353919"/>
            </a:xfrm>
          </p:grpSpPr>
          <p:sp>
            <p:nvSpPr>
              <p:cNvPr id="3244" name="Google Shape;3244;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45" name="Google Shape;3245;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46" name="Google Shape;3246;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47" name="Google Shape;3247;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48" name="Google Shape;3248;p30"/>
          <p:cNvGrpSpPr/>
          <p:nvPr/>
        </p:nvGrpSpPr>
        <p:grpSpPr>
          <a:xfrm>
            <a:off x="7895410" y="1960025"/>
            <a:ext cx="265258" cy="148758"/>
            <a:chOff x="7493876" y="2774731"/>
            <a:chExt cx="1481958" cy="894622"/>
          </a:xfrm>
        </p:grpSpPr>
        <p:sp>
          <p:nvSpPr>
            <p:cNvPr id="3249" name="Google Shape;3249;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50" name="Google Shape;3250;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51" name="Google Shape;3251;p30"/>
            <p:cNvGrpSpPr/>
            <p:nvPr/>
          </p:nvGrpSpPr>
          <p:grpSpPr>
            <a:xfrm>
              <a:off x="7713663" y="2848339"/>
              <a:ext cx="1042107" cy="425543"/>
              <a:chOff x="7786941" y="2884917"/>
              <a:chExt cx="897649" cy="353919"/>
            </a:xfrm>
          </p:grpSpPr>
          <p:sp>
            <p:nvSpPr>
              <p:cNvPr id="3252" name="Google Shape;3252;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53" name="Google Shape;3253;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54" name="Google Shape;3254;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55" name="Google Shape;3255;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56" name="Google Shape;3256;p30"/>
          <p:cNvGrpSpPr/>
          <p:nvPr/>
        </p:nvGrpSpPr>
        <p:grpSpPr>
          <a:xfrm>
            <a:off x="7982869" y="1580972"/>
            <a:ext cx="265258" cy="148758"/>
            <a:chOff x="7493876" y="2774731"/>
            <a:chExt cx="1481958" cy="894622"/>
          </a:xfrm>
        </p:grpSpPr>
        <p:sp>
          <p:nvSpPr>
            <p:cNvPr id="3257" name="Google Shape;3257;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58" name="Google Shape;3258;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59" name="Google Shape;3259;p30"/>
            <p:cNvGrpSpPr/>
            <p:nvPr/>
          </p:nvGrpSpPr>
          <p:grpSpPr>
            <a:xfrm>
              <a:off x="7713663" y="2848339"/>
              <a:ext cx="1042107" cy="425543"/>
              <a:chOff x="7786941" y="2884917"/>
              <a:chExt cx="897649" cy="353919"/>
            </a:xfrm>
          </p:grpSpPr>
          <p:sp>
            <p:nvSpPr>
              <p:cNvPr id="3260" name="Google Shape;3260;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61" name="Google Shape;3261;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62" name="Google Shape;3262;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63" name="Google Shape;3263;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64" name="Google Shape;3264;p30"/>
          <p:cNvGrpSpPr/>
          <p:nvPr/>
        </p:nvGrpSpPr>
        <p:grpSpPr>
          <a:xfrm>
            <a:off x="6824091" y="2967468"/>
            <a:ext cx="275418" cy="180228"/>
            <a:chOff x="7493876" y="2774731"/>
            <a:chExt cx="1481958" cy="894622"/>
          </a:xfrm>
        </p:grpSpPr>
        <p:sp>
          <p:nvSpPr>
            <p:cNvPr id="3265" name="Google Shape;3265;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66" name="Google Shape;3266;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67" name="Google Shape;3267;p30"/>
            <p:cNvGrpSpPr/>
            <p:nvPr/>
          </p:nvGrpSpPr>
          <p:grpSpPr>
            <a:xfrm>
              <a:off x="7713663" y="2848339"/>
              <a:ext cx="1042107" cy="425543"/>
              <a:chOff x="7786941" y="2884917"/>
              <a:chExt cx="897649" cy="353919"/>
            </a:xfrm>
          </p:grpSpPr>
          <p:sp>
            <p:nvSpPr>
              <p:cNvPr id="3268" name="Google Shape;3268;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69" name="Google Shape;3269;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70" name="Google Shape;3270;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71" name="Google Shape;3271;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72" name="Google Shape;3272;p30"/>
          <p:cNvGrpSpPr/>
          <p:nvPr/>
        </p:nvGrpSpPr>
        <p:grpSpPr>
          <a:xfrm>
            <a:off x="7485095" y="1996174"/>
            <a:ext cx="265258" cy="148758"/>
            <a:chOff x="7493876" y="2774731"/>
            <a:chExt cx="1481958" cy="894622"/>
          </a:xfrm>
        </p:grpSpPr>
        <p:sp>
          <p:nvSpPr>
            <p:cNvPr id="3273" name="Google Shape;3273;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74" name="Google Shape;3274;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75" name="Google Shape;3275;p30"/>
            <p:cNvGrpSpPr/>
            <p:nvPr/>
          </p:nvGrpSpPr>
          <p:grpSpPr>
            <a:xfrm>
              <a:off x="7713663" y="2848339"/>
              <a:ext cx="1042107" cy="425543"/>
              <a:chOff x="7786941" y="2884917"/>
              <a:chExt cx="897649" cy="353919"/>
            </a:xfrm>
          </p:grpSpPr>
          <p:sp>
            <p:nvSpPr>
              <p:cNvPr id="3276" name="Google Shape;3276;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77" name="Google Shape;3277;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78" name="Google Shape;3278;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79" name="Google Shape;3279;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80" name="Google Shape;3280;p30"/>
          <p:cNvGrpSpPr/>
          <p:nvPr/>
        </p:nvGrpSpPr>
        <p:grpSpPr>
          <a:xfrm>
            <a:off x="7122854" y="2545524"/>
            <a:ext cx="275418" cy="180228"/>
            <a:chOff x="7493876" y="2774731"/>
            <a:chExt cx="1481958" cy="894622"/>
          </a:xfrm>
        </p:grpSpPr>
        <p:sp>
          <p:nvSpPr>
            <p:cNvPr id="3281" name="Google Shape;3281;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82" name="Google Shape;3282;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83" name="Google Shape;3283;p30"/>
            <p:cNvGrpSpPr/>
            <p:nvPr/>
          </p:nvGrpSpPr>
          <p:grpSpPr>
            <a:xfrm>
              <a:off x="7713663" y="2848339"/>
              <a:ext cx="1042107" cy="425543"/>
              <a:chOff x="7786941" y="2884917"/>
              <a:chExt cx="897649" cy="353919"/>
            </a:xfrm>
          </p:grpSpPr>
          <p:sp>
            <p:nvSpPr>
              <p:cNvPr id="3284" name="Google Shape;3284;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85" name="Google Shape;3285;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86" name="Google Shape;3286;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87" name="Google Shape;3287;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88" name="Google Shape;3288;p30"/>
          <p:cNvGrpSpPr/>
          <p:nvPr/>
        </p:nvGrpSpPr>
        <p:grpSpPr>
          <a:xfrm>
            <a:off x="7201165" y="2999822"/>
            <a:ext cx="275418" cy="180228"/>
            <a:chOff x="7493876" y="2774731"/>
            <a:chExt cx="1481958" cy="894622"/>
          </a:xfrm>
        </p:grpSpPr>
        <p:sp>
          <p:nvSpPr>
            <p:cNvPr id="3289" name="Google Shape;3289;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90" name="Google Shape;3290;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91" name="Google Shape;3291;p30"/>
            <p:cNvGrpSpPr/>
            <p:nvPr/>
          </p:nvGrpSpPr>
          <p:grpSpPr>
            <a:xfrm>
              <a:off x="7713663" y="2848339"/>
              <a:ext cx="1042107" cy="425543"/>
              <a:chOff x="7786941" y="2884917"/>
              <a:chExt cx="897649" cy="353919"/>
            </a:xfrm>
          </p:grpSpPr>
          <p:sp>
            <p:nvSpPr>
              <p:cNvPr id="3292" name="Google Shape;3292;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93" name="Google Shape;3293;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94" name="Google Shape;3294;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295" name="Google Shape;3295;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296" name="Google Shape;3296;p30"/>
          <p:cNvGrpSpPr/>
          <p:nvPr/>
        </p:nvGrpSpPr>
        <p:grpSpPr>
          <a:xfrm>
            <a:off x="7781444" y="2994244"/>
            <a:ext cx="265258" cy="148758"/>
            <a:chOff x="7493876" y="2774731"/>
            <a:chExt cx="1481958" cy="894622"/>
          </a:xfrm>
        </p:grpSpPr>
        <p:sp>
          <p:nvSpPr>
            <p:cNvPr id="3297" name="Google Shape;3297;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298" name="Google Shape;3298;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299" name="Google Shape;3299;p30"/>
            <p:cNvGrpSpPr/>
            <p:nvPr/>
          </p:nvGrpSpPr>
          <p:grpSpPr>
            <a:xfrm>
              <a:off x="7713663" y="2848339"/>
              <a:ext cx="1042107" cy="425543"/>
              <a:chOff x="7786941" y="2884917"/>
              <a:chExt cx="897649" cy="353919"/>
            </a:xfrm>
          </p:grpSpPr>
          <p:sp>
            <p:nvSpPr>
              <p:cNvPr id="3300" name="Google Shape;3300;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301" name="Google Shape;3301;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302" name="Google Shape;3302;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303" name="Google Shape;3303;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iphone_stylized_small" id="3304" name="Google Shape;3304;p30"/>
          <p:cNvPicPr preferRelativeResize="0"/>
          <p:nvPr/>
        </p:nvPicPr>
        <p:blipFill rotWithShape="1">
          <a:blip r:embed="rId3">
            <a:alphaModFix/>
          </a:blip>
          <a:srcRect b="0" l="0" r="0" t="0"/>
          <a:stretch/>
        </p:blipFill>
        <p:spPr>
          <a:xfrm>
            <a:off x="5932179" y="1437769"/>
            <a:ext cx="102631" cy="246347"/>
          </a:xfrm>
          <a:prstGeom prst="rect">
            <a:avLst/>
          </a:prstGeom>
          <a:noFill/>
          <a:ln>
            <a:noFill/>
          </a:ln>
        </p:spPr>
      </p:pic>
      <p:pic>
        <p:nvPicPr>
          <p:cNvPr descr="laptop_keyboard" id="3305" name="Google Shape;3305;p30"/>
          <p:cNvPicPr preferRelativeResize="0"/>
          <p:nvPr/>
        </p:nvPicPr>
        <p:blipFill rotWithShape="1">
          <a:blip r:embed="rId4">
            <a:alphaModFix/>
          </a:blip>
          <a:srcRect b="0" l="0" r="0" t="0"/>
          <a:stretch/>
        </p:blipFill>
        <p:spPr>
          <a:xfrm flipH="1" rot="109064">
            <a:off x="5598586" y="1953817"/>
            <a:ext cx="327916" cy="119633"/>
          </a:xfrm>
          <a:prstGeom prst="rect">
            <a:avLst/>
          </a:prstGeom>
          <a:noFill/>
          <a:ln>
            <a:noFill/>
          </a:ln>
        </p:spPr>
      </p:pic>
      <p:sp>
        <p:nvSpPr>
          <p:cNvPr id="3306" name="Google Shape;3306;p30"/>
          <p:cNvSpPr/>
          <p:nvPr/>
        </p:nvSpPr>
        <p:spPr>
          <a:xfrm>
            <a:off x="5707259" y="1837728"/>
            <a:ext cx="263939" cy="156125"/>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3307" name="Google Shape;3307;p30"/>
          <p:cNvPicPr preferRelativeResize="0"/>
          <p:nvPr/>
        </p:nvPicPr>
        <p:blipFill rotWithShape="1">
          <a:blip r:embed="rId5">
            <a:alphaModFix/>
          </a:blip>
          <a:srcRect b="0" l="0" r="0" t="0"/>
          <a:stretch/>
        </p:blipFill>
        <p:spPr>
          <a:xfrm>
            <a:off x="5720258" y="1841744"/>
            <a:ext cx="239839" cy="142072"/>
          </a:xfrm>
          <a:prstGeom prst="rect">
            <a:avLst/>
          </a:prstGeom>
          <a:noFill/>
          <a:ln>
            <a:noFill/>
          </a:ln>
        </p:spPr>
      </p:pic>
      <p:sp>
        <p:nvSpPr>
          <p:cNvPr id="3308" name="Google Shape;3308;p30"/>
          <p:cNvSpPr/>
          <p:nvPr/>
        </p:nvSpPr>
        <p:spPr>
          <a:xfrm>
            <a:off x="5755314" y="1833122"/>
            <a:ext cx="223625" cy="29052"/>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09" name="Google Shape;3309;p30"/>
          <p:cNvSpPr/>
          <p:nvPr/>
        </p:nvSpPr>
        <p:spPr>
          <a:xfrm>
            <a:off x="5704921" y="1832886"/>
            <a:ext cx="62078" cy="120932"/>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0" name="Google Shape;3310;p30"/>
          <p:cNvSpPr/>
          <p:nvPr/>
        </p:nvSpPr>
        <p:spPr>
          <a:xfrm>
            <a:off x="5910434" y="1854498"/>
            <a:ext cx="66898" cy="13959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1" name="Google Shape;3311;p30"/>
          <p:cNvSpPr/>
          <p:nvPr/>
        </p:nvSpPr>
        <p:spPr>
          <a:xfrm>
            <a:off x="5704191" y="1947676"/>
            <a:ext cx="245389" cy="4712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2" name="Google Shape;3312;p30"/>
          <p:cNvSpPr/>
          <p:nvPr/>
        </p:nvSpPr>
        <p:spPr>
          <a:xfrm>
            <a:off x="5917884" y="1855679"/>
            <a:ext cx="62662" cy="140182"/>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3" name="Google Shape;3313;p30"/>
          <p:cNvSpPr/>
          <p:nvPr/>
        </p:nvSpPr>
        <p:spPr>
          <a:xfrm>
            <a:off x="5704483" y="1953936"/>
            <a:ext cx="218221" cy="4653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314" name="Google Shape;3314;p30"/>
          <p:cNvGrpSpPr/>
          <p:nvPr/>
        </p:nvGrpSpPr>
        <p:grpSpPr>
          <a:xfrm>
            <a:off x="5700832" y="2003655"/>
            <a:ext cx="74055" cy="27635"/>
            <a:chOff x="1740" y="2642"/>
            <a:chExt cx="752" cy="327"/>
          </a:xfrm>
        </p:grpSpPr>
        <p:sp>
          <p:nvSpPr>
            <p:cNvPr id="3315" name="Google Shape;3315;p3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6" name="Google Shape;3316;p3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7" name="Google Shape;3317;p3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8" name="Google Shape;3318;p3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9" name="Google Shape;3319;p3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0" name="Google Shape;3320;p3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321" name="Google Shape;3321;p30"/>
          <p:cNvSpPr/>
          <p:nvPr/>
        </p:nvSpPr>
        <p:spPr>
          <a:xfrm>
            <a:off x="5827615" y="2007788"/>
            <a:ext cx="89683" cy="60702"/>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2" name="Google Shape;3322;p30"/>
          <p:cNvSpPr/>
          <p:nvPr/>
        </p:nvSpPr>
        <p:spPr>
          <a:xfrm>
            <a:off x="5598732" y="2012630"/>
            <a:ext cx="229468" cy="553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3" name="Google Shape;3323;p30"/>
          <p:cNvSpPr/>
          <p:nvPr/>
        </p:nvSpPr>
        <p:spPr>
          <a:xfrm>
            <a:off x="5598878" y="2002474"/>
            <a:ext cx="2483" cy="1121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4" name="Google Shape;3324;p30"/>
          <p:cNvSpPr/>
          <p:nvPr/>
        </p:nvSpPr>
        <p:spPr>
          <a:xfrm>
            <a:off x="5599024" y="1956770"/>
            <a:ext cx="106628" cy="46412"/>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5" name="Google Shape;3325;p30"/>
          <p:cNvSpPr/>
          <p:nvPr/>
        </p:nvSpPr>
        <p:spPr>
          <a:xfrm>
            <a:off x="5606182" y="2004836"/>
            <a:ext cx="217636" cy="5326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6" name="Google Shape;3326;p30"/>
          <p:cNvSpPr/>
          <p:nvPr/>
        </p:nvSpPr>
        <p:spPr>
          <a:xfrm flipH="1" rot="10800000">
            <a:off x="5823526" y="2001057"/>
            <a:ext cx="88807" cy="551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light2.png" id="3327" name="Google Shape;3327;p30"/>
          <p:cNvPicPr preferRelativeResize="0"/>
          <p:nvPr/>
        </p:nvPicPr>
        <p:blipFill rotWithShape="1">
          <a:blip r:embed="rId6">
            <a:alphaModFix/>
          </a:blip>
          <a:srcRect b="0" l="0" r="0" t="0"/>
          <a:stretch/>
        </p:blipFill>
        <p:spPr>
          <a:xfrm flipH="1">
            <a:off x="6623750" y="1794217"/>
            <a:ext cx="69579" cy="304085"/>
          </a:xfrm>
          <a:prstGeom prst="rect">
            <a:avLst/>
          </a:prstGeom>
          <a:noFill/>
          <a:ln>
            <a:noFill/>
          </a:ln>
        </p:spPr>
      </p:pic>
      <p:pic>
        <p:nvPicPr>
          <p:cNvPr descr="car_icon_small" id="3328" name="Google Shape;3328;p30"/>
          <p:cNvPicPr preferRelativeResize="0"/>
          <p:nvPr/>
        </p:nvPicPr>
        <p:blipFill rotWithShape="1">
          <a:blip r:embed="rId7">
            <a:alphaModFix/>
          </a:blip>
          <a:srcRect b="0" l="0" r="0" t="0"/>
          <a:stretch/>
        </p:blipFill>
        <p:spPr>
          <a:xfrm>
            <a:off x="6374654" y="1587719"/>
            <a:ext cx="636984" cy="126206"/>
          </a:xfrm>
          <a:prstGeom prst="rect">
            <a:avLst/>
          </a:prstGeom>
          <a:noFill/>
          <a:ln>
            <a:noFill/>
          </a:ln>
        </p:spPr>
      </p:pic>
      <p:pic>
        <p:nvPicPr>
          <p:cNvPr descr="laptop_keyboard" id="3329" name="Google Shape;3329;p30"/>
          <p:cNvPicPr preferRelativeResize="0"/>
          <p:nvPr/>
        </p:nvPicPr>
        <p:blipFill rotWithShape="1">
          <a:blip r:embed="rId8">
            <a:alphaModFix/>
          </a:blip>
          <a:srcRect b="0" l="0" r="0" t="0"/>
          <a:stretch/>
        </p:blipFill>
        <p:spPr>
          <a:xfrm flipH="1" rot="109064">
            <a:off x="5632781" y="2703907"/>
            <a:ext cx="215024" cy="89586"/>
          </a:xfrm>
          <a:prstGeom prst="rect">
            <a:avLst/>
          </a:prstGeom>
          <a:noFill/>
          <a:ln>
            <a:noFill/>
          </a:ln>
        </p:spPr>
      </p:pic>
      <p:sp>
        <p:nvSpPr>
          <p:cNvPr id="3330" name="Google Shape;3330;p30"/>
          <p:cNvSpPr/>
          <p:nvPr/>
        </p:nvSpPr>
        <p:spPr>
          <a:xfrm>
            <a:off x="5704041" y="2616974"/>
            <a:ext cx="173073" cy="11691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3331" name="Google Shape;3331;p30"/>
          <p:cNvPicPr preferRelativeResize="0"/>
          <p:nvPr/>
        </p:nvPicPr>
        <p:blipFill rotWithShape="1">
          <a:blip r:embed="rId9">
            <a:alphaModFix/>
          </a:blip>
          <a:srcRect b="0" l="0" r="0" t="0"/>
          <a:stretch/>
        </p:blipFill>
        <p:spPr>
          <a:xfrm>
            <a:off x="5712565" y="2619981"/>
            <a:ext cx="157269" cy="106388"/>
          </a:xfrm>
          <a:prstGeom prst="rect">
            <a:avLst/>
          </a:prstGeom>
          <a:noFill/>
          <a:ln>
            <a:noFill/>
          </a:ln>
        </p:spPr>
      </p:pic>
      <p:sp>
        <p:nvSpPr>
          <p:cNvPr id="3332" name="Google Shape;3332;p30"/>
          <p:cNvSpPr/>
          <p:nvPr/>
        </p:nvSpPr>
        <p:spPr>
          <a:xfrm>
            <a:off x="5735552" y="2613526"/>
            <a:ext cx="146638" cy="21755"/>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33" name="Google Shape;3333;p30"/>
          <p:cNvSpPr/>
          <p:nvPr/>
        </p:nvSpPr>
        <p:spPr>
          <a:xfrm>
            <a:off x="5702509" y="2613349"/>
            <a:ext cx="40706" cy="90559"/>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34" name="Google Shape;3334;p30"/>
          <p:cNvSpPr/>
          <p:nvPr/>
        </p:nvSpPr>
        <p:spPr>
          <a:xfrm>
            <a:off x="5837269" y="2629532"/>
            <a:ext cx="43867" cy="10453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35" name="Google Shape;3335;p30"/>
          <p:cNvSpPr/>
          <p:nvPr/>
        </p:nvSpPr>
        <p:spPr>
          <a:xfrm>
            <a:off x="5702030" y="2699309"/>
            <a:ext cx="160909" cy="35286"/>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36" name="Google Shape;3336;p30"/>
          <p:cNvSpPr/>
          <p:nvPr/>
        </p:nvSpPr>
        <p:spPr>
          <a:xfrm>
            <a:off x="5842154" y="2630416"/>
            <a:ext cx="41089" cy="104974"/>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37" name="Google Shape;3337;p30"/>
          <p:cNvSpPr/>
          <p:nvPr/>
        </p:nvSpPr>
        <p:spPr>
          <a:xfrm>
            <a:off x="5702221" y="2703995"/>
            <a:ext cx="143094" cy="3484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338" name="Google Shape;3338;p30"/>
          <p:cNvGrpSpPr/>
          <p:nvPr/>
        </p:nvGrpSpPr>
        <p:grpSpPr>
          <a:xfrm>
            <a:off x="5699827" y="2741227"/>
            <a:ext cx="48560" cy="20694"/>
            <a:chOff x="1740" y="2642"/>
            <a:chExt cx="752" cy="327"/>
          </a:xfrm>
        </p:grpSpPr>
        <p:sp>
          <p:nvSpPr>
            <p:cNvPr id="3339" name="Google Shape;3339;p3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0" name="Google Shape;3340;p3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1" name="Google Shape;3341;p3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2" name="Google Shape;3342;p3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3" name="Google Shape;3343;p3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4" name="Google Shape;3344;p3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345" name="Google Shape;3345;p30"/>
          <p:cNvSpPr/>
          <p:nvPr/>
        </p:nvSpPr>
        <p:spPr>
          <a:xfrm>
            <a:off x="5782963" y="2744322"/>
            <a:ext cx="58808" cy="4545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6" name="Google Shape;3346;p30"/>
          <p:cNvSpPr/>
          <p:nvPr/>
        </p:nvSpPr>
        <p:spPr>
          <a:xfrm>
            <a:off x="5632877" y="2747948"/>
            <a:ext cx="150469" cy="4147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7" name="Google Shape;3347;p30"/>
          <p:cNvSpPr/>
          <p:nvPr/>
        </p:nvSpPr>
        <p:spPr>
          <a:xfrm>
            <a:off x="5632973" y="2740342"/>
            <a:ext cx="1628" cy="8401"/>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8" name="Google Shape;3348;p30"/>
          <p:cNvSpPr/>
          <p:nvPr/>
        </p:nvSpPr>
        <p:spPr>
          <a:xfrm>
            <a:off x="5633068" y="2706118"/>
            <a:ext cx="69919" cy="34755"/>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9" name="Google Shape;3349;p30"/>
          <p:cNvSpPr/>
          <p:nvPr/>
        </p:nvSpPr>
        <p:spPr>
          <a:xfrm>
            <a:off x="5637762" y="2742112"/>
            <a:ext cx="142711" cy="3988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50" name="Google Shape;3350;p30"/>
          <p:cNvSpPr/>
          <p:nvPr/>
        </p:nvSpPr>
        <p:spPr>
          <a:xfrm flipH="1" rot="10800000">
            <a:off x="5780282" y="2739281"/>
            <a:ext cx="58234" cy="4129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desktop_computer_stylized_medium" id="3351" name="Google Shape;3351;p30"/>
          <p:cNvPicPr preferRelativeResize="0"/>
          <p:nvPr/>
        </p:nvPicPr>
        <p:blipFill rotWithShape="1">
          <a:blip r:embed="rId10">
            <a:alphaModFix/>
          </a:blip>
          <a:srcRect b="0" l="0" r="0" t="0"/>
          <a:stretch/>
        </p:blipFill>
        <p:spPr>
          <a:xfrm flipH="1">
            <a:off x="5993997" y="2675357"/>
            <a:ext cx="269446" cy="256534"/>
          </a:xfrm>
          <a:prstGeom prst="rect">
            <a:avLst/>
          </a:prstGeom>
          <a:noFill/>
          <a:ln>
            <a:noFill/>
          </a:ln>
        </p:spPr>
      </p:pic>
      <p:sp>
        <p:nvSpPr>
          <p:cNvPr id="3352" name="Google Shape;3352;p30"/>
          <p:cNvSpPr/>
          <p:nvPr/>
        </p:nvSpPr>
        <p:spPr>
          <a:xfrm flipH="1">
            <a:off x="6108913" y="2699957"/>
            <a:ext cx="127050" cy="117565"/>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ridge2.png" id="3353" name="Google Shape;3353;p30"/>
          <p:cNvPicPr preferRelativeResize="0"/>
          <p:nvPr/>
        </p:nvPicPr>
        <p:blipFill rotWithShape="1">
          <a:blip r:embed="rId11">
            <a:alphaModFix/>
          </a:blip>
          <a:srcRect b="0" l="0" r="0" t="0"/>
          <a:stretch/>
        </p:blipFill>
        <p:spPr>
          <a:xfrm>
            <a:off x="5927399" y="2538763"/>
            <a:ext cx="142183" cy="252770"/>
          </a:xfrm>
          <a:prstGeom prst="rect">
            <a:avLst/>
          </a:prstGeom>
          <a:noFill/>
          <a:ln>
            <a:noFill/>
          </a:ln>
        </p:spPr>
      </p:pic>
      <p:grpSp>
        <p:nvGrpSpPr>
          <p:cNvPr id="3354" name="Google Shape;3354;p30"/>
          <p:cNvGrpSpPr/>
          <p:nvPr/>
        </p:nvGrpSpPr>
        <p:grpSpPr>
          <a:xfrm>
            <a:off x="7716686" y="3955463"/>
            <a:ext cx="132894" cy="248125"/>
            <a:chOff x="4140" y="429"/>
            <a:chExt cx="1425" cy="2396"/>
          </a:xfrm>
        </p:grpSpPr>
        <p:sp>
          <p:nvSpPr>
            <p:cNvPr id="3355" name="Google Shape;3355;p30"/>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56" name="Google Shape;3356;p30"/>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57" name="Google Shape;3357;p30"/>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58" name="Google Shape;3358;p30"/>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59" name="Google Shape;3359;p30"/>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360" name="Google Shape;3360;p30"/>
            <p:cNvGrpSpPr/>
            <p:nvPr/>
          </p:nvGrpSpPr>
          <p:grpSpPr>
            <a:xfrm>
              <a:off x="4748" y="666"/>
              <a:ext cx="578" cy="150"/>
              <a:chOff x="613" y="2566"/>
              <a:chExt cx="721" cy="144"/>
            </a:xfrm>
          </p:grpSpPr>
          <p:sp>
            <p:nvSpPr>
              <p:cNvPr id="3361" name="Google Shape;3361;p30"/>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62" name="Google Shape;3362;p30"/>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363" name="Google Shape;3363;p30"/>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364" name="Google Shape;3364;p30"/>
            <p:cNvGrpSpPr/>
            <p:nvPr/>
          </p:nvGrpSpPr>
          <p:grpSpPr>
            <a:xfrm>
              <a:off x="4748" y="990"/>
              <a:ext cx="578" cy="134"/>
              <a:chOff x="615" y="2564"/>
              <a:chExt cx="721" cy="139"/>
            </a:xfrm>
          </p:grpSpPr>
          <p:sp>
            <p:nvSpPr>
              <p:cNvPr id="3365" name="Google Shape;3365;p30"/>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66" name="Google Shape;3366;p30"/>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367" name="Google Shape;3367;p30"/>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68" name="Google Shape;3368;p30"/>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369" name="Google Shape;3369;p30"/>
            <p:cNvGrpSpPr/>
            <p:nvPr/>
          </p:nvGrpSpPr>
          <p:grpSpPr>
            <a:xfrm>
              <a:off x="4738" y="1647"/>
              <a:ext cx="578" cy="135"/>
              <a:chOff x="618" y="2586"/>
              <a:chExt cx="720" cy="124"/>
            </a:xfrm>
          </p:grpSpPr>
          <p:sp>
            <p:nvSpPr>
              <p:cNvPr id="3370" name="Google Shape;3370;p30"/>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71" name="Google Shape;3371;p30"/>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372" name="Google Shape;3372;p30"/>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373" name="Google Shape;3373;p30"/>
            <p:cNvGrpSpPr/>
            <p:nvPr/>
          </p:nvGrpSpPr>
          <p:grpSpPr>
            <a:xfrm>
              <a:off x="4738" y="1330"/>
              <a:ext cx="588" cy="134"/>
              <a:chOff x="613" y="2571"/>
              <a:chExt cx="732" cy="134"/>
            </a:xfrm>
          </p:grpSpPr>
          <p:sp>
            <p:nvSpPr>
              <p:cNvPr id="3374" name="Google Shape;3374;p30"/>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75" name="Google Shape;3375;p30"/>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376" name="Google Shape;3376;p30"/>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77" name="Google Shape;3377;p30"/>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78" name="Google Shape;3378;p30"/>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79" name="Google Shape;3379;p30"/>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80" name="Google Shape;3380;p30"/>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81" name="Google Shape;3381;p30"/>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82" name="Google Shape;3382;p30"/>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83" name="Google Shape;3383;p30"/>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84" name="Google Shape;3384;p30"/>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3385" name="Google Shape;3385;p30"/>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386" name="Google Shape;3386;p30"/>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3387" name="Google Shape;3387;p30"/>
          <p:cNvGrpSpPr/>
          <p:nvPr/>
        </p:nvGrpSpPr>
        <p:grpSpPr>
          <a:xfrm flipH="1">
            <a:off x="5985641" y="3675121"/>
            <a:ext cx="259222" cy="240226"/>
            <a:chOff x="2839" y="3501"/>
            <a:chExt cx="755" cy="803"/>
          </a:xfrm>
        </p:grpSpPr>
        <p:pic>
          <p:nvPicPr>
            <p:cNvPr descr="desktop_computer_stylized_medium" id="3388" name="Google Shape;3388;p30"/>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3389" name="Google Shape;3389;p3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3390" name="Google Shape;3390;p30"/>
          <p:cNvPicPr preferRelativeResize="0"/>
          <p:nvPr/>
        </p:nvPicPr>
        <p:blipFill rotWithShape="1">
          <a:blip r:embed="rId13">
            <a:alphaModFix/>
          </a:blip>
          <a:srcRect b="0" l="0" r="0" t="0"/>
          <a:stretch/>
        </p:blipFill>
        <p:spPr>
          <a:xfrm flipH="1" rot="109064">
            <a:off x="6912440" y="4530206"/>
            <a:ext cx="190126" cy="90257"/>
          </a:xfrm>
          <a:prstGeom prst="rect">
            <a:avLst/>
          </a:prstGeom>
          <a:noFill/>
          <a:ln>
            <a:noFill/>
          </a:ln>
        </p:spPr>
      </p:pic>
      <p:sp>
        <p:nvSpPr>
          <p:cNvPr id="3391" name="Google Shape;3391;p30"/>
          <p:cNvSpPr/>
          <p:nvPr/>
        </p:nvSpPr>
        <p:spPr>
          <a:xfrm>
            <a:off x="6975448" y="4442621"/>
            <a:ext cx="153032" cy="117789"/>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3392" name="Google Shape;3392;p30"/>
          <p:cNvPicPr preferRelativeResize="0"/>
          <p:nvPr/>
        </p:nvPicPr>
        <p:blipFill rotWithShape="1">
          <a:blip r:embed="rId14">
            <a:alphaModFix/>
          </a:blip>
          <a:srcRect b="0" l="0" r="0" t="0"/>
          <a:stretch/>
        </p:blipFill>
        <p:spPr>
          <a:xfrm>
            <a:off x="6982985" y="4445650"/>
            <a:ext cx="139059" cy="107186"/>
          </a:xfrm>
          <a:prstGeom prst="rect">
            <a:avLst/>
          </a:prstGeom>
          <a:noFill/>
          <a:ln>
            <a:noFill/>
          </a:ln>
        </p:spPr>
      </p:pic>
      <p:sp>
        <p:nvSpPr>
          <p:cNvPr id="3393" name="Google Shape;3393;p30"/>
          <p:cNvSpPr/>
          <p:nvPr/>
        </p:nvSpPr>
        <p:spPr>
          <a:xfrm>
            <a:off x="7003310" y="4439146"/>
            <a:ext cx="129659" cy="21919"/>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4" name="Google Shape;3394;p30"/>
          <p:cNvSpPr/>
          <p:nvPr/>
        </p:nvSpPr>
        <p:spPr>
          <a:xfrm>
            <a:off x="6974093" y="4438968"/>
            <a:ext cx="35993" cy="91238"/>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5" name="Google Shape;3395;p30"/>
          <p:cNvSpPr/>
          <p:nvPr/>
        </p:nvSpPr>
        <p:spPr>
          <a:xfrm>
            <a:off x="7093249" y="4455273"/>
            <a:ext cx="38787" cy="10531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6" name="Google Shape;3396;p30"/>
          <p:cNvSpPr/>
          <p:nvPr/>
        </p:nvSpPr>
        <p:spPr>
          <a:xfrm>
            <a:off x="6973669" y="4525572"/>
            <a:ext cx="142276" cy="3555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7" name="Google Shape;3397;p30"/>
          <p:cNvSpPr/>
          <p:nvPr/>
        </p:nvSpPr>
        <p:spPr>
          <a:xfrm>
            <a:off x="7097569" y="4456164"/>
            <a:ext cx="36332" cy="105760"/>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8" name="Google Shape;3398;p30"/>
          <p:cNvSpPr/>
          <p:nvPr/>
        </p:nvSpPr>
        <p:spPr>
          <a:xfrm>
            <a:off x="6973839" y="4530294"/>
            <a:ext cx="126525" cy="35105"/>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399" name="Google Shape;3399;p30"/>
          <p:cNvGrpSpPr/>
          <p:nvPr/>
        </p:nvGrpSpPr>
        <p:grpSpPr>
          <a:xfrm>
            <a:off x="6971722" y="4567805"/>
            <a:ext cx="42937" cy="20849"/>
            <a:chOff x="1740" y="2642"/>
            <a:chExt cx="752" cy="327"/>
          </a:xfrm>
        </p:grpSpPr>
        <p:sp>
          <p:nvSpPr>
            <p:cNvPr id="3400" name="Google Shape;3400;p3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1" name="Google Shape;3401;p3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2" name="Google Shape;3402;p3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3" name="Google Shape;3403;p3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4" name="Google Shape;3404;p3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5" name="Google Shape;3405;p3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406" name="Google Shape;3406;p30"/>
          <p:cNvSpPr/>
          <p:nvPr/>
        </p:nvSpPr>
        <p:spPr>
          <a:xfrm>
            <a:off x="7045232" y="4570924"/>
            <a:ext cx="51999" cy="45797"/>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7" name="Google Shape;3407;p30"/>
          <p:cNvSpPr/>
          <p:nvPr/>
        </p:nvSpPr>
        <p:spPr>
          <a:xfrm>
            <a:off x="6912524" y="4574577"/>
            <a:ext cx="133045" cy="417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8" name="Google Shape;3408;p30"/>
          <p:cNvSpPr/>
          <p:nvPr/>
        </p:nvSpPr>
        <p:spPr>
          <a:xfrm>
            <a:off x="6912609" y="4566914"/>
            <a:ext cx="1440" cy="8464"/>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9" name="Google Shape;3409;p30"/>
          <p:cNvSpPr/>
          <p:nvPr/>
        </p:nvSpPr>
        <p:spPr>
          <a:xfrm>
            <a:off x="6912694" y="4532433"/>
            <a:ext cx="61822" cy="35016"/>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10" name="Google Shape;3410;p30"/>
          <p:cNvSpPr/>
          <p:nvPr/>
        </p:nvSpPr>
        <p:spPr>
          <a:xfrm>
            <a:off x="6916843" y="4568696"/>
            <a:ext cx="126186" cy="4018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11" name="Google Shape;3411;p30"/>
          <p:cNvSpPr/>
          <p:nvPr/>
        </p:nvSpPr>
        <p:spPr>
          <a:xfrm flipH="1" rot="10800000">
            <a:off x="7042860" y="4565845"/>
            <a:ext cx="51491" cy="4160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412" name="Google Shape;3412;p30"/>
          <p:cNvGrpSpPr/>
          <p:nvPr/>
        </p:nvGrpSpPr>
        <p:grpSpPr>
          <a:xfrm flipH="1">
            <a:off x="6115432" y="4128493"/>
            <a:ext cx="259222" cy="240226"/>
            <a:chOff x="2839" y="3501"/>
            <a:chExt cx="755" cy="803"/>
          </a:xfrm>
        </p:grpSpPr>
        <p:pic>
          <p:nvPicPr>
            <p:cNvPr descr="desktop_computer_stylized_medium" id="3413" name="Google Shape;3413;p30"/>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3414" name="Google Shape;3414;p3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3415" name="Google Shape;3415;p30"/>
          <p:cNvGrpSpPr/>
          <p:nvPr/>
        </p:nvGrpSpPr>
        <p:grpSpPr>
          <a:xfrm flipH="1">
            <a:off x="6414100" y="4144598"/>
            <a:ext cx="259222" cy="240226"/>
            <a:chOff x="2839" y="3501"/>
            <a:chExt cx="755" cy="803"/>
          </a:xfrm>
        </p:grpSpPr>
        <p:pic>
          <p:nvPicPr>
            <p:cNvPr descr="desktop_computer_stylized_medium" id="3416" name="Google Shape;3416;p30"/>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3417" name="Google Shape;3417;p3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3418" name="Google Shape;3418;p30"/>
          <p:cNvPicPr preferRelativeResize="0"/>
          <p:nvPr/>
        </p:nvPicPr>
        <p:blipFill rotWithShape="1">
          <a:blip r:embed="rId13">
            <a:alphaModFix/>
          </a:blip>
          <a:srcRect b="0" l="0" r="0" t="0"/>
          <a:stretch/>
        </p:blipFill>
        <p:spPr>
          <a:xfrm flipH="1" rot="109064">
            <a:off x="7162565" y="4462091"/>
            <a:ext cx="195690" cy="74297"/>
          </a:xfrm>
          <a:prstGeom prst="rect">
            <a:avLst/>
          </a:prstGeom>
          <a:noFill/>
          <a:ln>
            <a:noFill/>
          </a:ln>
        </p:spPr>
      </p:pic>
      <p:sp>
        <p:nvSpPr>
          <p:cNvPr id="3419" name="Google Shape;3419;p30"/>
          <p:cNvSpPr/>
          <p:nvPr/>
        </p:nvSpPr>
        <p:spPr>
          <a:xfrm>
            <a:off x="7227418" y="4389993"/>
            <a:ext cx="157511" cy="96961"/>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3420" name="Google Shape;3420;p30"/>
          <p:cNvPicPr preferRelativeResize="0"/>
          <p:nvPr/>
        </p:nvPicPr>
        <p:blipFill rotWithShape="1">
          <a:blip r:embed="rId14">
            <a:alphaModFix/>
          </a:blip>
          <a:srcRect b="0" l="0" r="0" t="0"/>
          <a:stretch/>
        </p:blipFill>
        <p:spPr>
          <a:xfrm>
            <a:off x="7235176" y="4392487"/>
            <a:ext cx="143128" cy="88233"/>
          </a:xfrm>
          <a:prstGeom prst="rect">
            <a:avLst/>
          </a:prstGeom>
          <a:noFill/>
          <a:ln>
            <a:noFill/>
          </a:ln>
        </p:spPr>
      </p:pic>
      <p:sp>
        <p:nvSpPr>
          <p:cNvPr id="3421" name="Google Shape;3421;p30"/>
          <p:cNvSpPr/>
          <p:nvPr/>
        </p:nvSpPr>
        <p:spPr>
          <a:xfrm>
            <a:off x="7256095" y="4387133"/>
            <a:ext cx="133453" cy="18043"/>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2" name="Google Shape;3422;p30"/>
          <p:cNvSpPr/>
          <p:nvPr/>
        </p:nvSpPr>
        <p:spPr>
          <a:xfrm>
            <a:off x="7226023" y="4386986"/>
            <a:ext cx="37046" cy="7510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3" name="Google Shape;3423;p30"/>
          <p:cNvSpPr/>
          <p:nvPr/>
        </p:nvSpPr>
        <p:spPr>
          <a:xfrm>
            <a:off x="7348667" y="4400408"/>
            <a:ext cx="39923" cy="86693"/>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4" name="Google Shape;3424;p30"/>
          <p:cNvSpPr/>
          <p:nvPr/>
        </p:nvSpPr>
        <p:spPr>
          <a:xfrm>
            <a:off x="7225587" y="4458277"/>
            <a:ext cx="146441" cy="29264"/>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5" name="Google Shape;3425;p30"/>
          <p:cNvSpPr/>
          <p:nvPr/>
        </p:nvSpPr>
        <p:spPr>
          <a:xfrm>
            <a:off x="7353113" y="4401142"/>
            <a:ext cx="37395" cy="8705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6" name="Google Shape;3426;p30"/>
          <p:cNvSpPr/>
          <p:nvPr/>
        </p:nvSpPr>
        <p:spPr>
          <a:xfrm>
            <a:off x="7225762" y="4462164"/>
            <a:ext cx="130228" cy="28897"/>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427" name="Google Shape;3427;p30"/>
          <p:cNvGrpSpPr/>
          <p:nvPr/>
        </p:nvGrpSpPr>
        <p:grpSpPr>
          <a:xfrm>
            <a:off x="7223582" y="4493042"/>
            <a:ext cx="44194" cy="17162"/>
            <a:chOff x="1740" y="2642"/>
            <a:chExt cx="752" cy="327"/>
          </a:xfrm>
        </p:grpSpPr>
        <p:sp>
          <p:nvSpPr>
            <p:cNvPr id="3428" name="Google Shape;3428;p3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9" name="Google Shape;3429;p3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0" name="Google Shape;3430;p3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1" name="Google Shape;3431;p3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2" name="Google Shape;3432;p3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3" name="Google Shape;3433;p3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434" name="Google Shape;3434;p30"/>
          <p:cNvSpPr/>
          <p:nvPr/>
        </p:nvSpPr>
        <p:spPr>
          <a:xfrm>
            <a:off x="7299244" y="4495609"/>
            <a:ext cx="53521" cy="37699"/>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5" name="Google Shape;3435;p30"/>
          <p:cNvSpPr/>
          <p:nvPr/>
        </p:nvSpPr>
        <p:spPr>
          <a:xfrm>
            <a:off x="7162653" y="4498615"/>
            <a:ext cx="136939" cy="3439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6" name="Google Shape;3436;p30"/>
          <p:cNvSpPr/>
          <p:nvPr/>
        </p:nvSpPr>
        <p:spPr>
          <a:xfrm>
            <a:off x="7162740" y="4492308"/>
            <a:ext cx="1482" cy="6968"/>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7" name="Google Shape;3437;p30"/>
          <p:cNvSpPr/>
          <p:nvPr/>
        </p:nvSpPr>
        <p:spPr>
          <a:xfrm>
            <a:off x="7162827" y="4463924"/>
            <a:ext cx="63632" cy="28824"/>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8" name="Google Shape;3438;p30"/>
          <p:cNvSpPr/>
          <p:nvPr/>
        </p:nvSpPr>
        <p:spPr>
          <a:xfrm>
            <a:off x="7167098" y="4493775"/>
            <a:ext cx="129879" cy="3307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9" name="Google Shape;3439;p30"/>
          <p:cNvSpPr/>
          <p:nvPr/>
        </p:nvSpPr>
        <p:spPr>
          <a:xfrm flipH="1" rot="10800000">
            <a:off x="7296803" y="4491428"/>
            <a:ext cx="52997" cy="3425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440" name="Google Shape;3440;p30"/>
          <p:cNvGrpSpPr/>
          <p:nvPr/>
        </p:nvGrpSpPr>
        <p:grpSpPr>
          <a:xfrm>
            <a:off x="7513408" y="4227291"/>
            <a:ext cx="128587" cy="261708"/>
            <a:chOff x="4140" y="429"/>
            <a:chExt cx="1425" cy="2396"/>
          </a:xfrm>
        </p:grpSpPr>
        <p:sp>
          <p:nvSpPr>
            <p:cNvPr id="3441" name="Google Shape;3441;p30"/>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42" name="Google Shape;3442;p30"/>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43" name="Google Shape;3443;p30"/>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44" name="Google Shape;3444;p30"/>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45" name="Google Shape;3445;p30"/>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446" name="Google Shape;3446;p30"/>
            <p:cNvGrpSpPr/>
            <p:nvPr/>
          </p:nvGrpSpPr>
          <p:grpSpPr>
            <a:xfrm>
              <a:off x="4748" y="666"/>
              <a:ext cx="578" cy="150"/>
              <a:chOff x="613" y="2566"/>
              <a:chExt cx="721" cy="144"/>
            </a:xfrm>
          </p:grpSpPr>
          <p:sp>
            <p:nvSpPr>
              <p:cNvPr id="3447" name="Google Shape;3447;p30"/>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48" name="Google Shape;3448;p30"/>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449" name="Google Shape;3449;p30"/>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450" name="Google Shape;3450;p30"/>
            <p:cNvGrpSpPr/>
            <p:nvPr/>
          </p:nvGrpSpPr>
          <p:grpSpPr>
            <a:xfrm>
              <a:off x="4748" y="990"/>
              <a:ext cx="578" cy="134"/>
              <a:chOff x="615" y="2564"/>
              <a:chExt cx="721" cy="139"/>
            </a:xfrm>
          </p:grpSpPr>
          <p:sp>
            <p:nvSpPr>
              <p:cNvPr id="3451" name="Google Shape;3451;p30"/>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52" name="Google Shape;3452;p30"/>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453" name="Google Shape;3453;p30"/>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54" name="Google Shape;3454;p30"/>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3455" name="Google Shape;3455;p30"/>
            <p:cNvGrpSpPr/>
            <p:nvPr/>
          </p:nvGrpSpPr>
          <p:grpSpPr>
            <a:xfrm>
              <a:off x="4738" y="1647"/>
              <a:ext cx="578" cy="135"/>
              <a:chOff x="618" y="2586"/>
              <a:chExt cx="720" cy="124"/>
            </a:xfrm>
          </p:grpSpPr>
          <p:sp>
            <p:nvSpPr>
              <p:cNvPr id="3456" name="Google Shape;3456;p30"/>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57" name="Google Shape;3457;p30"/>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458" name="Google Shape;3458;p30"/>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459" name="Google Shape;3459;p30"/>
            <p:cNvGrpSpPr/>
            <p:nvPr/>
          </p:nvGrpSpPr>
          <p:grpSpPr>
            <a:xfrm>
              <a:off x="4738" y="1330"/>
              <a:ext cx="588" cy="134"/>
              <a:chOff x="613" y="2571"/>
              <a:chExt cx="732" cy="134"/>
            </a:xfrm>
          </p:grpSpPr>
          <p:sp>
            <p:nvSpPr>
              <p:cNvPr id="3460" name="Google Shape;3460;p30"/>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61" name="Google Shape;3461;p30"/>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3462" name="Google Shape;3462;p30"/>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63" name="Google Shape;3463;p30"/>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64" name="Google Shape;3464;p30"/>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65" name="Google Shape;3465;p30"/>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66" name="Google Shape;3466;p30"/>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67" name="Google Shape;3467;p30"/>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68" name="Google Shape;3468;p30"/>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69" name="Google Shape;3469;p30"/>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70" name="Google Shape;3470;p30"/>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3471" name="Google Shape;3471;p30"/>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3472" name="Google Shape;3472;p30"/>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3473" name="Google Shape;3473;p30"/>
          <p:cNvGrpSpPr/>
          <p:nvPr/>
        </p:nvGrpSpPr>
        <p:grpSpPr>
          <a:xfrm flipH="1">
            <a:off x="5830486" y="3960795"/>
            <a:ext cx="259222" cy="240226"/>
            <a:chOff x="2839" y="3501"/>
            <a:chExt cx="755" cy="803"/>
          </a:xfrm>
        </p:grpSpPr>
        <p:pic>
          <p:nvPicPr>
            <p:cNvPr descr="desktop_computer_stylized_medium" id="3474" name="Google Shape;3474;p30"/>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3475" name="Google Shape;3475;p3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476" name="Google Shape;3476;p30"/>
          <p:cNvSpPr/>
          <p:nvPr/>
        </p:nvSpPr>
        <p:spPr>
          <a:xfrm>
            <a:off x="4853269" y="1088663"/>
            <a:ext cx="4019550" cy="3715971"/>
          </a:xfrm>
          <a:prstGeom prst="rect">
            <a:avLst/>
          </a:prstGeom>
          <a:solidFill>
            <a:schemeClr val="lt1">
              <a:alpha val="6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3477" name="Google Shape;3477;p30"/>
          <p:cNvGrpSpPr/>
          <p:nvPr/>
        </p:nvGrpSpPr>
        <p:grpSpPr>
          <a:xfrm>
            <a:off x="5579306" y="1394794"/>
            <a:ext cx="3108241" cy="3095608"/>
            <a:chOff x="7439074" y="1859725"/>
            <a:chExt cx="4144321" cy="4127477"/>
          </a:xfrm>
        </p:grpSpPr>
        <p:grpSp>
          <p:nvGrpSpPr>
            <p:cNvPr id="3478" name="Google Shape;3478;p30"/>
            <p:cNvGrpSpPr/>
            <p:nvPr/>
          </p:nvGrpSpPr>
          <p:grpSpPr>
            <a:xfrm>
              <a:off x="7439074" y="1859725"/>
              <a:ext cx="1802647" cy="1120859"/>
              <a:chOff x="7439074" y="1859725"/>
              <a:chExt cx="1802647" cy="1120859"/>
            </a:xfrm>
          </p:grpSpPr>
          <p:pic>
            <p:nvPicPr>
              <p:cNvPr descr="cell_tower_radiation copy" id="3479" name="Google Shape;3479;p30"/>
              <p:cNvPicPr preferRelativeResize="0"/>
              <p:nvPr/>
            </p:nvPicPr>
            <p:blipFill rotWithShape="1">
              <a:blip r:embed="rId15">
                <a:alphaModFix/>
              </a:blip>
              <a:srcRect b="0" l="0" r="0" t="0"/>
              <a:stretch/>
            </p:blipFill>
            <p:spPr>
              <a:xfrm>
                <a:off x="7980866" y="2158167"/>
                <a:ext cx="457200" cy="332766"/>
              </a:xfrm>
              <a:prstGeom prst="rect">
                <a:avLst/>
              </a:prstGeom>
              <a:noFill/>
              <a:ln>
                <a:noFill/>
              </a:ln>
            </p:spPr>
          </p:pic>
          <p:cxnSp>
            <p:nvCxnSpPr>
              <p:cNvPr id="3480" name="Google Shape;3480;p30"/>
              <p:cNvCxnSpPr/>
              <p:nvPr/>
            </p:nvCxnSpPr>
            <p:spPr>
              <a:xfrm>
                <a:off x="8207860" y="2700359"/>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3481" name="Google Shape;3481;p30"/>
              <p:cNvGrpSpPr/>
              <p:nvPr/>
            </p:nvGrpSpPr>
            <p:grpSpPr>
              <a:xfrm>
                <a:off x="8050698" y="2309376"/>
                <a:ext cx="298450" cy="464008"/>
                <a:chOff x="3130" y="3288"/>
                <a:chExt cx="410" cy="742"/>
              </a:xfrm>
            </p:grpSpPr>
            <p:cxnSp>
              <p:nvCxnSpPr>
                <p:cNvPr id="3482" name="Google Shape;3482;p30"/>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3483" name="Google Shape;3483;p30"/>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3484" name="Google Shape;3484;p30"/>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3485" name="Google Shape;3485;p30"/>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3486" name="Google Shape;3486;p30"/>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3487" name="Google Shape;3487;p30"/>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3488" name="Google Shape;3488;p30"/>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3489" name="Google Shape;3489;p30"/>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3490" name="Google Shape;3490;p30"/>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3491" name="Google Shape;3491;p30"/>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3492" name="Google Shape;3492;p30"/>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3493" name="Google Shape;3493;p30"/>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3494" name="Google Shape;3494;p30"/>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3495" name="Google Shape;3495;p30"/>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3496" name="Google Shape;3496;p30"/>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grpSp>
            <p:nvGrpSpPr>
              <p:cNvPr id="3497" name="Google Shape;3497;p30"/>
              <p:cNvGrpSpPr/>
              <p:nvPr/>
            </p:nvGrpSpPr>
            <p:grpSpPr>
              <a:xfrm>
                <a:off x="8439827" y="2812309"/>
                <a:ext cx="353678" cy="168275"/>
                <a:chOff x="7493876" y="2774731"/>
                <a:chExt cx="1481958" cy="894622"/>
              </a:xfrm>
            </p:grpSpPr>
            <p:sp>
              <p:nvSpPr>
                <p:cNvPr id="3498" name="Google Shape;3498;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499" name="Google Shape;3499;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500" name="Google Shape;3500;p30"/>
                <p:cNvGrpSpPr/>
                <p:nvPr/>
              </p:nvGrpSpPr>
              <p:grpSpPr>
                <a:xfrm>
                  <a:off x="7713663" y="2848339"/>
                  <a:ext cx="1042107" cy="425543"/>
                  <a:chOff x="7786941" y="2884917"/>
                  <a:chExt cx="897649" cy="353919"/>
                </a:xfrm>
              </p:grpSpPr>
              <p:sp>
                <p:nvSpPr>
                  <p:cNvPr id="3501" name="Google Shape;3501;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02" name="Google Shape;3502;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03" name="Google Shape;3503;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04" name="Google Shape;3504;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radiation_stylized" id="3505" name="Google Shape;3505;p30"/>
              <p:cNvPicPr preferRelativeResize="0"/>
              <p:nvPr/>
            </p:nvPicPr>
            <p:blipFill rotWithShape="1">
              <a:blip r:embed="rId16">
                <a:alphaModFix/>
              </a:blip>
              <a:srcRect b="0" l="0" r="0" t="0"/>
              <a:stretch/>
            </p:blipFill>
            <p:spPr>
              <a:xfrm>
                <a:off x="7750224" y="1859725"/>
                <a:ext cx="415925" cy="88774"/>
              </a:xfrm>
              <a:prstGeom prst="rect">
                <a:avLst/>
              </a:prstGeom>
              <a:noFill/>
              <a:ln>
                <a:noFill/>
              </a:ln>
            </p:spPr>
          </p:pic>
          <p:pic>
            <p:nvPicPr>
              <p:cNvPr descr="antenna_stylized" id="3506" name="Google Shape;3506;p30"/>
              <p:cNvPicPr preferRelativeResize="0"/>
              <p:nvPr/>
            </p:nvPicPr>
            <p:blipFill rotWithShape="1">
              <a:blip r:embed="rId17">
                <a:alphaModFix/>
              </a:blip>
              <a:srcRect b="0" l="0" r="0" t="0"/>
              <a:stretch/>
            </p:blipFill>
            <p:spPr>
              <a:xfrm>
                <a:off x="7439074" y="2356613"/>
                <a:ext cx="530702" cy="223756"/>
              </a:xfrm>
              <a:prstGeom prst="rect">
                <a:avLst/>
              </a:prstGeom>
              <a:noFill/>
              <a:ln>
                <a:noFill/>
              </a:ln>
            </p:spPr>
          </p:pic>
          <p:pic>
            <p:nvPicPr>
              <p:cNvPr descr="antenna_stylized" id="3507" name="Google Shape;3507;p30"/>
              <p:cNvPicPr preferRelativeResize="0"/>
              <p:nvPr/>
            </p:nvPicPr>
            <p:blipFill rotWithShape="1">
              <a:blip r:embed="rId17">
                <a:alphaModFix/>
              </a:blip>
              <a:srcRect b="0" l="0" r="0" t="0"/>
              <a:stretch/>
            </p:blipFill>
            <p:spPr>
              <a:xfrm>
                <a:off x="8637781" y="2319727"/>
                <a:ext cx="530702" cy="223756"/>
              </a:xfrm>
              <a:prstGeom prst="rect">
                <a:avLst/>
              </a:prstGeom>
              <a:noFill/>
              <a:ln>
                <a:noFill/>
              </a:ln>
            </p:spPr>
          </p:pic>
          <p:pic>
            <p:nvPicPr>
              <p:cNvPr descr="antenna_stylized" id="3508" name="Google Shape;3508;p30"/>
              <p:cNvPicPr preferRelativeResize="0"/>
              <p:nvPr/>
            </p:nvPicPr>
            <p:blipFill rotWithShape="1">
              <a:blip r:embed="rId17">
                <a:alphaModFix/>
              </a:blip>
              <a:srcRect b="0" l="0" r="0" t="0"/>
              <a:stretch/>
            </p:blipFill>
            <p:spPr>
              <a:xfrm>
                <a:off x="8711019" y="2059124"/>
                <a:ext cx="530702" cy="223756"/>
              </a:xfrm>
              <a:prstGeom prst="rect">
                <a:avLst/>
              </a:prstGeom>
              <a:noFill/>
              <a:ln>
                <a:noFill/>
              </a:ln>
            </p:spPr>
          </p:pic>
        </p:grpSp>
        <p:grpSp>
          <p:nvGrpSpPr>
            <p:cNvPr id="3509" name="Google Shape;3509;p30"/>
            <p:cNvGrpSpPr/>
            <p:nvPr/>
          </p:nvGrpSpPr>
          <p:grpSpPr>
            <a:xfrm>
              <a:off x="7493518" y="3325424"/>
              <a:ext cx="911538" cy="843226"/>
              <a:chOff x="7493518" y="3325424"/>
              <a:chExt cx="911538" cy="843226"/>
            </a:xfrm>
          </p:grpSpPr>
          <p:pic>
            <p:nvPicPr>
              <p:cNvPr descr="access_point_stylized_small" id="3510" name="Google Shape;3510;p30"/>
              <p:cNvPicPr preferRelativeResize="0"/>
              <p:nvPr/>
            </p:nvPicPr>
            <p:blipFill rotWithShape="1">
              <a:blip r:embed="rId18">
                <a:alphaModFix/>
              </a:blip>
              <a:srcRect b="0" l="0" r="0" t="0"/>
              <a:stretch/>
            </p:blipFill>
            <p:spPr>
              <a:xfrm>
                <a:off x="7613882" y="3861899"/>
                <a:ext cx="370169" cy="306751"/>
              </a:xfrm>
              <a:prstGeom prst="rect">
                <a:avLst/>
              </a:prstGeom>
              <a:noFill/>
              <a:ln>
                <a:noFill/>
              </a:ln>
            </p:spPr>
          </p:pic>
          <p:grpSp>
            <p:nvGrpSpPr>
              <p:cNvPr id="3511" name="Google Shape;3511;p30"/>
              <p:cNvGrpSpPr/>
              <p:nvPr/>
            </p:nvGrpSpPr>
            <p:grpSpPr>
              <a:xfrm>
                <a:off x="7493518" y="3325424"/>
                <a:ext cx="911538" cy="816238"/>
                <a:chOff x="7493518" y="3325424"/>
                <a:chExt cx="911538" cy="816238"/>
              </a:xfrm>
            </p:grpSpPr>
            <p:cxnSp>
              <p:nvCxnSpPr>
                <p:cNvPr id="3512" name="Google Shape;3512;p30"/>
                <p:cNvCxnSpPr/>
                <p:nvPr/>
              </p:nvCxnSpPr>
              <p:spPr>
                <a:xfrm>
                  <a:off x="8247778" y="3829970"/>
                  <a:ext cx="0" cy="131762"/>
                </a:xfrm>
                <a:prstGeom prst="straightConnector1">
                  <a:avLst/>
                </a:prstGeom>
                <a:noFill/>
                <a:ln cap="flat" cmpd="sng" w="9525">
                  <a:solidFill>
                    <a:schemeClr val="dk1"/>
                  </a:solidFill>
                  <a:prstDash val="solid"/>
                  <a:round/>
                  <a:headEnd len="med" w="med" type="none"/>
                  <a:tailEnd len="med" w="med" type="none"/>
                </a:ln>
              </p:spPr>
            </p:cxnSp>
            <p:cxnSp>
              <p:nvCxnSpPr>
                <p:cNvPr id="3513" name="Google Shape;3513;p30"/>
                <p:cNvCxnSpPr/>
                <p:nvPr/>
              </p:nvCxnSpPr>
              <p:spPr>
                <a:xfrm flipH="1" rot="10800000">
                  <a:off x="7857253" y="4041107"/>
                  <a:ext cx="168275" cy="3175"/>
                </a:xfrm>
                <a:prstGeom prst="straightConnector1">
                  <a:avLst/>
                </a:prstGeom>
                <a:noFill/>
                <a:ln cap="flat" cmpd="sng" w="9525">
                  <a:solidFill>
                    <a:schemeClr val="dk1"/>
                  </a:solidFill>
                  <a:prstDash val="solid"/>
                  <a:round/>
                  <a:headEnd len="med" w="med" type="none"/>
                  <a:tailEnd len="med" w="med" type="none"/>
                </a:ln>
              </p:spPr>
            </p:cxnSp>
            <p:pic>
              <p:nvPicPr>
                <p:cNvPr descr="antenna_radiation_stylized" id="3514" name="Google Shape;3514;p30"/>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grpSp>
              <p:nvGrpSpPr>
                <p:cNvPr id="3515" name="Google Shape;3515;p30"/>
                <p:cNvGrpSpPr/>
                <p:nvPr/>
              </p:nvGrpSpPr>
              <p:grpSpPr>
                <a:xfrm>
                  <a:off x="8050070" y="3965994"/>
                  <a:ext cx="354986" cy="175668"/>
                  <a:chOff x="7493876" y="2774731"/>
                  <a:chExt cx="1481958" cy="894622"/>
                </a:xfrm>
              </p:grpSpPr>
              <p:sp>
                <p:nvSpPr>
                  <p:cNvPr id="3516" name="Google Shape;3516;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517" name="Google Shape;3517;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518" name="Google Shape;3518;p30"/>
                  <p:cNvGrpSpPr/>
                  <p:nvPr/>
                </p:nvGrpSpPr>
                <p:grpSpPr>
                  <a:xfrm>
                    <a:off x="7713663" y="2848339"/>
                    <a:ext cx="1042107" cy="425543"/>
                    <a:chOff x="7786941" y="2884917"/>
                    <a:chExt cx="897649" cy="353919"/>
                  </a:xfrm>
                </p:grpSpPr>
                <p:sp>
                  <p:nvSpPr>
                    <p:cNvPr id="3519" name="Google Shape;3519;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20" name="Google Shape;3520;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21" name="Google Shape;3521;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22" name="Google Shape;3522;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3523" name="Google Shape;3523;p30"/>
                <p:cNvPicPr preferRelativeResize="0"/>
                <p:nvPr/>
              </p:nvPicPr>
              <p:blipFill rotWithShape="1">
                <a:blip r:embed="rId20">
                  <a:alphaModFix/>
                </a:blip>
                <a:srcRect b="0" l="0" r="0" t="0"/>
                <a:stretch/>
              </p:blipFill>
              <p:spPr>
                <a:xfrm>
                  <a:off x="7493518" y="3419140"/>
                  <a:ext cx="347997" cy="167557"/>
                </a:xfrm>
                <a:prstGeom prst="rect">
                  <a:avLst/>
                </a:prstGeom>
                <a:noFill/>
                <a:ln>
                  <a:noFill/>
                </a:ln>
              </p:spPr>
            </p:pic>
            <p:pic>
              <p:nvPicPr>
                <p:cNvPr descr="antenna_stylized" id="3524" name="Google Shape;3524;p30"/>
                <p:cNvPicPr preferRelativeResize="0"/>
                <p:nvPr/>
              </p:nvPicPr>
              <p:blipFill rotWithShape="1">
                <a:blip r:embed="rId20">
                  <a:alphaModFix/>
                </a:blip>
                <a:srcRect b="0" l="0" r="0" t="0"/>
                <a:stretch/>
              </p:blipFill>
              <p:spPr>
                <a:xfrm>
                  <a:off x="7803435" y="3325424"/>
                  <a:ext cx="347997" cy="167557"/>
                </a:xfrm>
                <a:prstGeom prst="rect">
                  <a:avLst/>
                </a:prstGeom>
                <a:noFill/>
                <a:ln>
                  <a:noFill/>
                </a:ln>
              </p:spPr>
            </p:pic>
          </p:grpSp>
        </p:grpSp>
        <p:grpSp>
          <p:nvGrpSpPr>
            <p:cNvPr id="3525" name="Google Shape;3525;p30"/>
            <p:cNvGrpSpPr/>
            <p:nvPr/>
          </p:nvGrpSpPr>
          <p:grpSpPr>
            <a:xfrm>
              <a:off x="10884085" y="3428485"/>
              <a:ext cx="604586" cy="405973"/>
              <a:chOff x="10884085" y="3428485"/>
              <a:chExt cx="604586" cy="405973"/>
            </a:xfrm>
          </p:grpSpPr>
          <p:grpSp>
            <p:nvGrpSpPr>
              <p:cNvPr id="3526" name="Google Shape;3526;p30"/>
              <p:cNvGrpSpPr/>
              <p:nvPr/>
            </p:nvGrpSpPr>
            <p:grpSpPr>
              <a:xfrm>
                <a:off x="10884085" y="3601365"/>
                <a:ext cx="170989" cy="97052"/>
                <a:chOff x="7493876" y="2774731"/>
                <a:chExt cx="1481958" cy="894622"/>
              </a:xfrm>
            </p:grpSpPr>
            <p:sp>
              <p:nvSpPr>
                <p:cNvPr id="3527" name="Google Shape;3527;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528" name="Google Shape;3528;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529" name="Google Shape;3529;p30"/>
                <p:cNvGrpSpPr/>
                <p:nvPr/>
              </p:nvGrpSpPr>
              <p:grpSpPr>
                <a:xfrm>
                  <a:off x="7713663" y="2848339"/>
                  <a:ext cx="1042107" cy="425543"/>
                  <a:chOff x="7786941" y="2884917"/>
                  <a:chExt cx="897649" cy="353919"/>
                </a:xfrm>
              </p:grpSpPr>
              <p:sp>
                <p:nvSpPr>
                  <p:cNvPr id="3530" name="Google Shape;3530;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31" name="Google Shape;3531;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32" name="Google Shape;3532;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33" name="Google Shape;3533;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534" name="Google Shape;3534;p30"/>
              <p:cNvGrpSpPr/>
              <p:nvPr/>
            </p:nvGrpSpPr>
            <p:grpSpPr>
              <a:xfrm>
                <a:off x="11064947" y="3428485"/>
                <a:ext cx="423724" cy="405973"/>
                <a:chOff x="5103720" y="2693365"/>
                <a:chExt cx="611650" cy="414788"/>
              </a:xfrm>
            </p:grpSpPr>
            <p:cxnSp>
              <p:nvCxnSpPr>
                <p:cNvPr id="3535" name="Google Shape;3535;p30"/>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3536" name="Google Shape;3536;p30"/>
                <p:cNvGrpSpPr/>
                <p:nvPr/>
              </p:nvGrpSpPr>
              <p:grpSpPr>
                <a:xfrm>
                  <a:off x="5275406" y="2693365"/>
                  <a:ext cx="439964" cy="414788"/>
                  <a:chOff x="5275406" y="2711455"/>
                  <a:chExt cx="452949" cy="405518"/>
                </a:xfrm>
              </p:grpSpPr>
              <p:pic>
                <p:nvPicPr>
                  <p:cNvPr descr="server_rack.png" id="3537" name="Google Shape;3537;p30"/>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3538" name="Google Shape;3538;p30"/>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3539" name="Google Shape;3539;p30"/>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grpSp>
          <p:nvGrpSpPr>
            <p:cNvPr id="3540" name="Google Shape;3540;p30"/>
            <p:cNvGrpSpPr/>
            <p:nvPr/>
          </p:nvGrpSpPr>
          <p:grpSpPr>
            <a:xfrm>
              <a:off x="7975881" y="4741266"/>
              <a:ext cx="2318709" cy="1245936"/>
              <a:chOff x="7948367" y="4775686"/>
              <a:chExt cx="2318709" cy="1245936"/>
            </a:xfrm>
          </p:grpSpPr>
          <p:cxnSp>
            <p:nvCxnSpPr>
              <p:cNvPr id="3541" name="Google Shape;3541;p30"/>
              <p:cNvCxnSpPr/>
              <p:nvPr/>
            </p:nvCxnSpPr>
            <p:spPr>
              <a:xfrm flipH="1" rot="5400000">
                <a:off x="9789609" y="5251739"/>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3542" name="Google Shape;3542;p30"/>
              <p:cNvCxnSpPr/>
              <p:nvPr/>
            </p:nvCxnSpPr>
            <p:spPr>
              <a:xfrm>
                <a:off x="8210207" y="5117334"/>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3543" name="Google Shape;3543;p30"/>
              <p:cNvCxnSpPr/>
              <p:nvPr/>
            </p:nvCxnSpPr>
            <p:spPr>
              <a:xfrm flipH="1" rot="10800000">
                <a:off x="8459425" y="5036562"/>
                <a:ext cx="404236" cy="207771"/>
              </a:xfrm>
              <a:prstGeom prst="straightConnector1">
                <a:avLst/>
              </a:prstGeom>
              <a:noFill/>
              <a:ln cap="flat" cmpd="sng" w="9525">
                <a:solidFill>
                  <a:schemeClr val="dk1"/>
                </a:solidFill>
                <a:prstDash val="solid"/>
                <a:round/>
                <a:headEnd len="med" w="med" type="none"/>
                <a:tailEnd len="med" w="med" type="none"/>
              </a:ln>
            </p:spPr>
          </p:cxnSp>
          <p:grpSp>
            <p:nvGrpSpPr>
              <p:cNvPr id="3544" name="Google Shape;3544;p30"/>
              <p:cNvGrpSpPr/>
              <p:nvPr/>
            </p:nvGrpSpPr>
            <p:grpSpPr>
              <a:xfrm>
                <a:off x="7948367" y="4775686"/>
                <a:ext cx="2318709" cy="1245936"/>
                <a:chOff x="7948367" y="4775686"/>
                <a:chExt cx="2318709" cy="1245936"/>
              </a:xfrm>
            </p:grpSpPr>
            <p:cxnSp>
              <p:nvCxnSpPr>
                <p:cNvPr id="3545" name="Google Shape;3545;p30"/>
                <p:cNvCxnSpPr/>
                <p:nvPr/>
              </p:nvCxnSpPr>
              <p:spPr>
                <a:xfrm rot="10800000">
                  <a:off x="10209926" y="5405286"/>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3546" name="Google Shape;3546;p30"/>
                <p:cNvCxnSpPr/>
                <p:nvPr/>
              </p:nvCxnSpPr>
              <p:spPr>
                <a:xfrm>
                  <a:off x="9432959" y="4838517"/>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3547" name="Google Shape;3547;p30"/>
                <p:cNvCxnSpPr/>
                <p:nvPr/>
              </p:nvCxnSpPr>
              <p:spPr>
                <a:xfrm flipH="1" rot="10800000">
                  <a:off x="8850066" y="4838517"/>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3548" name="Google Shape;3548;p30"/>
                <p:cNvCxnSpPr/>
                <p:nvPr/>
              </p:nvCxnSpPr>
              <p:spPr>
                <a:xfrm>
                  <a:off x="8821744" y="5108876"/>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3549" name="Google Shape;3549;p30"/>
                <p:cNvCxnSpPr/>
                <p:nvPr/>
              </p:nvCxnSpPr>
              <p:spPr>
                <a:xfrm flipH="1" rot="10800000">
                  <a:off x="7948367" y="5290470"/>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3550" name="Google Shape;3550;p30"/>
                <p:cNvCxnSpPr/>
                <p:nvPr/>
              </p:nvCxnSpPr>
              <p:spPr>
                <a:xfrm flipH="1">
                  <a:off x="8373817" y="5282252"/>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3551" name="Google Shape;3551;p30"/>
                <p:cNvCxnSpPr/>
                <p:nvPr/>
              </p:nvCxnSpPr>
              <p:spPr>
                <a:xfrm rot="10800000">
                  <a:off x="8488731" y="5307931"/>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3552" name="Google Shape;3552;p30"/>
                <p:cNvCxnSpPr/>
                <p:nvPr/>
              </p:nvCxnSpPr>
              <p:spPr>
                <a:xfrm>
                  <a:off x="8488731" y="5258048"/>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3553" name="Google Shape;3553;p30"/>
                <p:cNvCxnSpPr/>
                <p:nvPr/>
              </p:nvCxnSpPr>
              <p:spPr>
                <a:xfrm flipH="1" rot="5400000">
                  <a:off x="9885545" y="5583471"/>
                  <a:ext cx="366793" cy="1482"/>
                </a:xfrm>
                <a:prstGeom prst="straightConnector1">
                  <a:avLst/>
                </a:prstGeom>
                <a:noFill/>
                <a:ln cap="flat" cmpd="sng" w="12700">
                  <a:solidFill>
                    <a:schemeClr val="dk1"/>
                  </a:solidFill>
                  <a:prstDash val="solid"/>
                  <a:round/>
                  <a:headEnd len="med" w="med" type="none"/>
                  <a:tailEnd len="med" w="med" type="none"/>
                </a:ln>
              </p:spPr>
            </p:cxnSp>
            <p:pic>
              <p:nvPicPr>
                <p:cNvPr descr="antenna_radiation_stylized" id="3554" name="Google Shape;3554;p30"/>
                <p:cNvPicPr preferRelativeResize="0"/>
                <p:nvPr/>
              </p:nvPicPr>
              <p:blipFill rotWithShape="1">
                <a:blip r:embed="rId22">
                  <a:alphaModFix/>
                </a:blip>
                <a:srcRect b="0" l="0" r="0" t="0"/>
                <a:stretch/>
              </p:blipFill>
              <p:spPr>
                <a:xfrm>
                  <a:off x="9242073" y="5480938"/>
                  <a:ext cx="452014" cy="95159"/>
                </a:xfrm>
                <a:prstGeom prst="rect">
                  <a:avLst/>
                </a:prstGeom>
                <a:noFill/>
                <a:ln>
                  <a:noFill/>
                </a:ln>
              </p:spPr>
            </p:pic>
            <p:pic>
              <p:nvPicPr>
                <p:cNvPr descr="access_point_stylized_small" id="3555" name="Google Shape;3555;p30"/>
                <p:cNvPicPr preferRelativeResize="0"/>
                <p:nvPr/>
              </p:nvPicPr>
              <p:blipFill rotWithShape="1">
                <a:blip r:embed="rId18">
                  <a:alphaModFix/>
                </a:blip>
                <a:srcRect b="0" l="0" r="0" t="0"/>
                <a:stretch/>
              </p:blipFill>
              <p:spPr>
                <a:xfrm>
                  <a:off x="9290610" y="5524232"/>
                  <a:ext cx="380935" cy="317464"/>
                </a:xfrm>
                <a:prstGeom prst="rect">
                  <a:avLst/>
                </a:prstGeom>
                <a:noFill/>
                <a:ln>
                  <a:noFill/>
                </a:ln>
              </p:spPr>
            </p:pic>
            <p:grpSp>
              <p:nvGrpSpPr>
                <p:cNvPr id="3556" name="Google Shape;3556;p30"/>
                <p:cNvGrpSpPr/>
                <p:nvPr/>
              </p:nvGrpSpPr>
              <p:grpSpPr>
                <a:xfrm>
                  <a:off x="9783558" y="4989983"/>
                  <a:ext cx="393760" cy="218578"/>
                  <a:chOff x="7493876" y="2774731"/>
                  <a:chExt cx="1481958" cy="894622"/>
                </a:xfrm>
              </p:grpSpPr>
              <p:sp>
                <p:nvSpPr>
                  <p:cNvPr id="3557" name="Google Shape;3557;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558" name="Google Shape;3558;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559" name="Google Shape;3559;p30"/>
                  <p:cNvGrpSpPr/>
                  <p:nvPr/>
                </p:nvGrpSpPr>
                <p:grpSpPr>
                  <a:xfrm>
                    <a:off x="7713663" y="2848339"/>
                    <a:ext cx="1042107" cy="425543"/>
                    <a:chOff x="7786941" y="2884917"/>
                    <a:chExt cx="897649" cy="353919"/>
                  </a:xfrm>
                </p:grpSpPr>
                <p:sp>
                  <p:nvSpPr>
                    <p:cNvPr id="3560" name="Google Shape;3560;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61" name="Google Shape;3561;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62" name="Google Shape;3562;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63" name="Google Shape;3563;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564" name="Google Shape;3564;p30"/>
                <p:cNvGrpSpPr/>
                <p:nvPr/>
              </p:nvGrpSpPr>
              <p:grpSpPr>
                <a:xfrm>
                  <a:off x="9849365" y="5339037"/>
                  <a:ext cx="309740" cy="190838"/>
                  <a:chOff x="3668110" y="2448910"/>
                  <a:chExt cx="3794234" cy="2165130"/>
                </a:xfrm>
              </p:grpSpPr>
              <p:sp>
                <p:nvSpPr>
                  <p:cNvPr id="3565" name="Google Shape;3565;p30"/>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66" name="Google Shape;3566;p30"/>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3567" name="Google Shape;3567;p30"/>
                  <p:cNvGrpSpPr/>
                  <p:nvPr/>
                </p:nvGrpSpPr>
                <p:grpSpPr>
                  <a:xfrm>
                    <a:off x="3941376" y="2603243"/>
                    <a:ext cx="3202061" cy="1066110"/>
                    <a:chOff x="7939341" y="3037317"/>
                    <a:chExt cx="897649" cy="353919"/>
                  </a:xfrm>
                </p:grpSpPr>
                <p:sp>
                  <p:nvSpPr>
                    <p:cNvPr id="3568" name="Google Shape;3568;p30"/>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69" name="Google Shape;3569;p30"/>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70" name="Google Shape;3570;p30"/>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71" name="Google Shape;3571;p30"/>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572" name="Google Shape;3572;p30"/>
                <p:cNvGrpSpPr/>
                <p:nvPr/>
              </p:nvGrpSpPr>
              <p:grpSpPr>
                <a:xfrm>
                  <a:off x="8676619" y="4967420"/>
                  <a:ext cx="393760" cy="218578"/>
                  <a:chOff x="7493876" y="2774731"/>
                  <a:chExt cx="1481958" cy="894622"/>
                </a:xfrm>
              </p:grpSpPr>
              <p:sp>
                <p:nvSpPr>
                  <p:cNvPr id="3573" name="Google Shape;3573;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574" name="Google Shape;3574;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575" name="Google Shape;3575;p30"/>
                  <p:cNvGrpSpPr/>
                  <p:nvPr/>
                </p:nvGrpSpPr>
                <p:grpSpPr>
                  <a:xfrm>
                    <a:off x="7713663" y="2848339"/>
                    <a:ext cx="1042107" cy="425543"/>
                    <a:chOff x="7786941" y="2884917"/>
                    <a:chExt cx="897649" cy="353919"/>
                  </a:xfrm>
                </p:grpSpPr>
                <p:sp>
                  <p:nvSpPr>
                    <p:cNvPr id="3576" name="Google Shape;3576;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77" name="Google Shape;3577;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78" name="Google Shape;3578;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79" name="Google Shape;3579;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580" name="Google Shape;3580;p30"/>
                <p:cNvGrpSpPr/>
                <p:nvPr/>
              </p:nvGrpSpPr>
              <p:grpSpPr>
                <a:xfrm>
                  <a:off x="8311520" y="5194433"/>
                  <a:ext cx="309740" cy="190838"/>
                  <a:chOff x="3668110" y="2448910"/>
                  <a:chExt cx="3794234" cy="2165130"/>
                </a:xfrm>
              </p:grpSpPr>
              <p:sp>
                <p:nvSpPr>
                  <p:cNvPr id="3581" name="Google Shape;3581;p30"/>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82" name="Google Shape;3582;p30"/>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3583" name="Google Shape;3583;p30"/>
                  <p:cNvGrpSpPr/>
                  <p:nvPr/>
                </p:nvGrpSpPr>
                <p:grpSpPr>
                  <a:xfrm>
                    <a:off x="3941376" y="2603243"/>
                    <a:ext cx="3202061" cy="1066110"/>
                    <a:chOff x="7939341" y="3037317"/>
                    <a:chExt cx="897649" cy="353919"/>
                  </a:xfrm>
                </p:grpSpPr>
                <p:sp>
                  <p:nvSpPr>
                    <p:cNvPr id="3584" name="Google Shape;3584;p30"/>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85" name="Google Shape;3585;p30"/>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86" name="Google Shape;3586;p30"/>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87" name="Google Shape;3587;p30"/>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588" name="Google Shape;3588;p30"/>
                <p:cNvGrpSpPr/>
                <p:nvPr/>
              </p:nvGrpSpPr>
              <p:grpSpPr>
                <a:xfrm>
                  <a:off x="9247893" y="4775686"/>
                  <a:ext cx="393760" cy="218578"/>
                  <a:chOff x="7493876" y="2774731"/>
                  <a:chExt cx="1481958" cy="894622"/>
                </a:xfrm>
              </p:grpSpPr>
              <p:sp>
                <p:nvSpPr>
                  <p:cNvPr id="3589" name="Google Shape;3589;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590" name="Google Shape;3590;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591" name="Google Shape;3591;p30"/>
                  <p:cNvGrpSpPr/>
                  <p:nvPr/>
                </p:nvGrpSpPr>
                <p:grpSpPr>
                  <a:xfrm>
                    <a:off x="7713663" y="2848339"/>
                    <a:ext cx="1042107" cy="425543"/>
                    <a:chOff x="7786941" y="2884917"/>
                    <a:chExt cx="897649" cy="353919"/>
                  </a:xfrm>
                </p:grpSpPr>
                <p:sp>
                  <p:nvSpPr>
                    <p:cNvPr id="3592" name="Google Shape;3592;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93" name="Google Shape;3593;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94" name="Google Shape;3594;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95" name="Google Shape;3595;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3596" name="Google Shape;3596;p30"/>
                <p:cNvPicPr preferRelativeResize="0"/>
                <p:nvPr/>
              </p:nvPicPr>
              <p:blipFill rotWithShape="1">
                <a:blip r:embed="rId23">
                  <a:alphaModFix/>
                </a:blip>
                <a:srcRect b="0" l="0" r="0" t="0"/>
                <a:stretch/>
              </p:blipFill>
              <p:spPr>
                <a:xfrm>
                  <a:off x="9201681" y="5852809"/>
                  <a:ext cx="307702" cy="168813"/>
                </a:xfrm>
                <a:prstGeom prst="rect">
                  <a:avLst/>
                </a:prstGeom>
                <a:noFill/>
                <a:ln>
                  <a:noFill/>
                </a:ln>
              </p:spPr>
            </p:pic>
            <p:pic>
              <p:nvPicPr>
                <p:cNvPr descr="antenna_stylized" id="3597" name="Google Shape;3597;p30"/>
                <p:cNvPicPr preferRelativeResize="0"/>
                <p:nvPr/>
              </p:nvPicPr>
              <p:blipFill rotWithShape="1">
                <a:blip r:embed="rId23">
                  <a:alphaModFix/>
                </a:blip>
                <a:srcRect b="0" l="0" r="0" t="0"/>
                <a:stretch/>
              </p:blipFill>
              <p:spPr>
                <a:xfrm>
                  <a:off x="9534746" y="5795138"/>
                  <a:ext cx="316707" cy="138962"/>
                </a:xfrm>
                <a:prstGeom prst="rect">
                  <a:avLst/>
                </a:prstGeom>
                <a:noFill/>
                <a:ln>
                  <a:noFill/>
                </a:ln>
              </p:spPr>
            </p:pic>
          </p:grpSp>
        </p:grpSp>
        <p:grpSp>
          <p:nvGrpSpPr>
            <p:cNvPr id="3598" name="Google Shape;3598;p30"/>
            <p:cNvGrpSpPr/>
            <p:nvPr/>
          </p:nvGrpSpPr>
          <p:grpSpPr>
            <a:xfrm>
              <a:off x="10925982" y="4188911"/>
              <a:ext cx="657413" cy="451816"/>
              <a:chOff x="10925982" y="4188911"/>
              <a:chExt cx="657413" cy="451816"/>
            </a:xfrm>
          </p:grpSpPr>
          <p:grpSp>
            <p:nvGrpSpPr>
              <p:cNvPr id="3599" name="Google Shape;3599;p30"/>
              <p:cNvGrpSpPr/>
              <p:nvPr/>
            </p:nvGrpSpPr>
            <p:grpSpPr>
              <a:xfrm>
                <a:off x="11093556" y="4188911"/>
                <a:ext cx="489839" cy="451816"/>
                <a:chOff x="5103720" y="2693365"/>
                <a:chExt cx="611650" cy="414788"/>
              </a:xfrm>
            </p:grpSpPr>
            <p:cxnSp>
              <p:nvCxnSpPr>
                <p:cNvPr id="3600" name="Google Shape;3600;p30"/>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3601" name="Google Shape;3601;p30"/>
                <p:cNvGrpSpPr/>
                <p:nvPr/>
              </p:nvGrpSpPr>
              <p:grpSpPr>
                <a:xfrm>
                  <a:off x="5275406" y="2693365"/>
                  <a:ext cx="439964" cy="414788"/>
                  <a:chOff x="5275406" y="2711455"/>
                  <a:chExt cx="452949" cy="405518"/>
                </a:xfrm>
              </p:grpSpPr>
              <p:pic>
                <p:nvPicPr>
                  <p:cNvPr descr="server_rack.png" id="3602" name="Google Shape;3602;p30"/>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3603" name="Google Shape;3603;p30"/>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3604" name="Google Shape;3604;p30"/>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nvGrpSpPr>
              <p:cNvPr id="3605" name="Google Shape;3605;p30"/>
              <p:cNvGrpSpPr/>
              <p:nvPr/>
            </p:nvGrpSpPr>
            <p:grpSpPr>
              <a:xfrm>
                <a:off x="10925982" y="4369125"/>
                <a:ext cx="228295" cy="120400"/>
                <a:chOff x="7493876" y="2774731"/>
                <a:chExt cx="1481958" cy="894622"/>
              </a:xfrm>
            </p:grpSpPr>
            <p:sp>
              <p:nvSpPr>
                <p:cNvPr id="3606" name="Google Shape;3606;p3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607" name="Google Shape;3607;p3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608" name="Google Shape;3608;p30"/>
                <p:cNvGrpSpPr/>
                <p:nvPr/>
              </p:nvGrpSpPr>
              <p:grpSpPr>
                <a:xfrm>
                  <a:off x="7713663" y="2848339"/>
                  <a:ext cx="1042107" cy="425543"/>
                  <a:chOff x="7786941" y="2884917"/>
                  <a:chExt cx="897649" cy="353919"/>
                </a:xfrm>
              </p:grpSpPr>
              <p:sp>
                <p:nvSpPr>
                  <p:cNvPr id="3609" name="Google Shape;3609;p3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0" name="Google Shape;3610;p3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1" name="Google Shape;3611;p3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2" name="Google Shape;3612;p3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grpSp>
        <p:nvGrpSpPr>
          <p:cNvPr id="3613" name="Google Shape;3613;p30"/>
          <p:cNvGrpSpPr/>
          <p:nvPr/>
        </p:nvGrpSpPr>
        <p:grpSpPr>
          <a:xfrm>
            <a:off x="5535360" y="1348984"/>
            <a:ext cx="3242236" cy="2962095"/>
            <a:chOff x="11448552" y="1676017"/>
            <a:chExt cx="4322981" cy="3949460"/>
          </a:xfrm>
        </p:grpSpPr>
        <p:sp>
          <p:nvSpPr>
            <p:cNvPr id="3614" name="Google Shape;3614;p30"/>
            <p:cNvSpPr/>
            <p:nvPr/>
          </p:nvSpPr>
          <p:spPr>
            <a:xfrm>
              <a:off x="11548524" y="3627656"/>
              <a:ext cx="1007401" cy="448210"/>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5" name="Google Shape;3615;p30"/>
            <p:cNvSpPr/>
            <p:nvPr/>
          </p:nvSpPr>
          <p:spPr>
            <a:xfrm rot="1622536">
              <a:off x="12634901" y="5270789"/>
              <a:ext cx="887739" cy="161724"/>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6" name="Google Shape;3616;p30"/>
            <p:cNvSpPr/>
            <p:nvPr/>
          </p:nvSpPr>
          <p:spPr>
            <a:xfrm>
              <a:off x="12775958" y="1847944"/>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7" name="Google Shape;3617;p30"/>
            <p:cNvSpPr/>
            <p:nvPr/>
          </p:nvSpPr>
          <p:spPr>
            <a:xfrm>
              <a:off x="12669374" y="4563454"/>
              <a:ext cx="1698836"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8" name="Google Shape;3618;p30"/>
            <p:cNvSpPr/>
            <p:nvPr/>
          </p:nvSpPr>
          <p:spPr>
            <a:xfrm>
              <a:off x="12239699" y="4881027"/>
              <a:ext cx="660040" cy="553827"/>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19" name="Google Shape;3619;p30"/>
            <p:cNvSpPr/>
            <p:nvPr/>
          </p:nvSpPr>
          <p:spPr>
            <a:xfrm>
              <a:off x="12638017" y="2106713"/>
              <a:ext cx="503074" cy="24332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0" name="Google Shape;3620;p30"/>
            <p:cNvSpPr/>
            <p:nvPr/>
          </p:nvSpPr>
          <p:spPr>
            <a:xfrm>
              <a:off x="13837523" y="5040395"/>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1" name="Google Shape;3621;p30"/>
            <p:cNvSpPr/>
            <p:nvPr/>
          </p:nvSpPr>
          <p:spPr>
            <a:xfrm rot="2528345">
              <a:off x="12297976" y="2504847"/>
              <a:ext cx="61230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2" name="Google Shape;3622;p30"/>
            <p:cNvSpPr/>
            <p:nvPr/>
          </p:nvSpPr>
          <p:spPr>
            <a:xfrm>
              <a:off x="11972286" y="1972003"/>
              <a:ext cx="612303" cy="754264"/>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3" name="Google Shape;3623;p30"/>
            <p:cNvSpPr/>
            <p:nvPr/>
          </p:nvSpPr>
          <p:spPr>
            <a:xfrm>
              <a:off x="11792971" y="1676017"/>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4" name="Google Shape;3624;p30"/>
            <p:cNvSpPr/>
            <p:nvPr/>
          </p:nvSpPr>
          <p:spPr>
            <a:xfrm>
              <a:off x="11448552" y="2167072"/>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5" name="Google Shape;3625;p30"/>
            <p:cNvSpPr/>
            <p:nvPr/>
          </p:nvSpPr>
          <p:spPr>
            <a:xfrm>
              <a:off x="11807613" y="3089587"/>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6" name="Google Shape;3626;p30"/>
            <p:cNvSpPr/>
            <p:nvPr/>
          </p:nvSpPr>
          <p:spPr>
            <a:xfrm>
              <a:off x="11461856" y="3203435"/>
              <a:ext cx="473396" cy="244212"/>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7" name="Google Shape;3627;p30"/>
            <p:cNvSpPr/>
            <p:nvPr/>
          </p:nvSpPr>
          <p:spPr>
            <a:xfrm>
              <a:off x="14880961" y="3246013"/>
              <a:ext cx="81304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628" name="Google Shape;3628;p30"/>
            <p:cNvSpPr/>
            <p:nvPr/>
          </p:nvSpPr>
          <p:spPr>
            <a:xfrm>
              <a:off x="14958491" y="4026029"/>
              <a:ext cx="81304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3629" name="Google Shape;3629;p30"/>
          <p:cNvSpPr txBox="1"/>
          <p:nvPr>
            <p:ph idx="1" type="body"/>
          </p:nvPr>
        </p:nvSpPr>
        <p:spPr>
          <a:xfrm>
            <a:off x="-56336" y="1068001"/>
            <a:ext cx="4368000" cy="1976400"/>
          </a:xfrm>
          <a:prstGeom prst="rect">
            <a:avLst/>
          </a:prstGeom>
          <a:noFill/>
          <a:ln>
            <a:noFill/>
          </a:ln>
        </p:spPr>
        <p:txBody>
          <a:bodyPr anchorCtr="0" anchor="t" bIns="34275" lIns="68575" spcFirstLastPara="1" rIns="68575" wrap="square" tIns="34275">
            <a:noAutofit/>
          </a:bodyPr>
          <a:lstStyle/>
          <a:p>
            <a:pPr indent="-165100" lvl="0" marL="266700" rtl="0" algn="l">
              <a:lnSpc>
                <a:spcPct val="90000"/>
              </a:lnSpc>
              <a:spcBef>
                <a:spcPts val="0"/>
              </a:spcBef>
              <a:spcAft>
                <a:spcPts val="0"/>
              </a:spcAft>
              <a:buSzPts val="2400"/>
              <a:buNone/>
            </a:pPr>
            <a:r>
              <a:rPr i="1" lang="el" sz="2000">
                <a:solidFill>
                  <a:srgbClr val="CC0000"/>
                </a:solidFill>
              </a:rPr>
              <a:t>Q: Πως να συνδέσεις τερματικά συστήματα με τον πρώτος δρομολογητή (edge router)</a:t>
            </a:r>
            <a:r>
              <a:rPr i="1" lang="el" sz="2000">
                <a:solidFill>
                  <a:srgbClr val="CC0000"/>
                </a:solidFill>
              </a:rPr>
              <a:t>?</a:t>
            </a:r>
            <a:endParaRPr sz="2000"/>
          </a:p>
          <a:p>
            <a:pPr indent="-215900" lvl="0" marL="266700" rtl="0" algn="l">
              <a:lnSpc>
                <a:spcPct val="90000"/>
              </a:lnSpc>
              <a:spcBef>
                <a:spcPts val="500"/>
              </a:spcBef>
              <a:spcAft>
                <a:spcPts val="0"/>
              </a:spcAft>
              <a:buSzPts val="2000"/>
              <a:buChar char="▪"/>
            </a:pPr>
            <a:r>
              <a:rPr lang="el" sz="2000"/>
              <a:t>δίκτυα πρόσβασης σε κατοικίες</a:t>
            </a:r>
            <a:endParaRPr sz="2000"/>
          </a:p>
          <a:p>
            <a:pPr indent="-215900" lvl="0" marL="266700" rtl="0" algn="l">
              <a:lnSpc>
                <a:spcPct val="90000"/>
              </a:lnSpc>
              <a:spcBef>
                <a:spcPts val="500"/>
              </a:spcBef>
              <a:spcAft>
                <a:spcPts val="0"/>
              </a:spcAft>
              <a:buSzPts val="2000"/>
              <a:buChar char="▪"/>
            </a:pPr>
            <a:r>
              <a:rPr lang="el" sz="2000"/>
              <a:t>ιδρυματικά δίκτυα πρόσβασης</a:t>
            </a:r>
            <a:r>
              <a:rPr lang="el" sz="2000"/>
              <a:t> (school, company)</a:t>
            </a:r>
            <a:endParaRPr sz="2000"/>
          </a:p>
          <a:p>
            <a:pPr indent="-215900" lvl="0" marL="266700" rtl="0" algn="l">
              <a:lnSpc>
                <a:spcPct val="90000"/>
              </a:lnSpc>
              <a:spcBef>
                <a:spcPts val="500"/>
              </a:spcBef>
              <a:spcAft>
                <a:spcPts val="0"/>
              </a:spcAft>
              <a:buSzPts val="2000"/>
              <a:buChar char="▪"/>
            </a:pPr>
            <a:r>
              <a:rPr lang="el" sz="2000"/>
              <a:t>δίκτυα πρόσβασης για κινητά</a:t>
            </a:r>
            <a:r>
              <a:rPr lang="el" sz="2000"/>
              <a:t> (WiFi, 4G/5G)</a:t>
            </a:r>
            <a:endParaRPr sz="2000">
              <a:solidFill>
                <a:srgbClr val="FF0000"/>
              </a:solidFill>
            </a:endParaRPr>
          </a:p>
          <a:p>
            <a:pPr indent="0" lvl="0" marL="127000" rtl="0" algn="l">
              <a:lnSpc>
                <a:spcPct val="90000"/>
              </a:lnSpc>
              <a:spcBef>
                <a:spcPts val="1300"/>
              </a:spcBef>
              <a:spcAft>
                <a:spcPts val="0"/>
              </a:spcAft>
              <a:buSzPts val="1600"/>
              <a:buNone/>
            </a:pPr>
            <a:r>
              <a:t/>
            </a:r>
            <a:endParaRPr sz="2000"/>
          </a:p>
          <a:p>
            <a:pPr indent="-38100" lvl="0" marL="266700" rtl="0" algn="l">
              <a:lnSpc>
                <a:spcPct val="90000"/>
              </a:lnSpc>
              <a:spcBef>
                <a:spcPts val="800"/>
              </a:spcBef>
              <a:spcAft>
                <a:spcPts val="0"/>
              </a:spcAft>
              <a:buSzPts val="2100"/>
              <a:buNone/>
            </a:pPr>
            <a:r>
              <a:t/>
            </a:r>
            <a:endParaRPr sz="2000"/>
          </a:p>
        </p:txBody>
      </p:sp>
      <p:sp>
        <p:nvSpPr>
          <p:cNvPr id="3630" name="Google Shape;3630;p3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5" name="Shape 3635"/>
        <p:cNvGrpSpPr/>
        <p:nvPr/>
      </p:nvGrpSpPr>
      <p:grpSpPr>
        <a:xfrm>
          <a:off x="0" y="0"/>
          <a:ext cx="0" cy="0"/>
          <a:chOff x="0" y="0"/>
          <a:chExt cx="0" cy="0"/>
        </a:xfrm>
      </p:grpSpPr>
      <p:sp>
        <p:nvSpPr>
          <p:cNvPr id="3636" name="Google Shape;3636;p31"/>
          <p:cNvSpPr txBox="1"/>
          <p:nvPr>
            <p:ph type="title"/>
          </p:nvPr>
        </p:nvSpPr>
        <p:spPr>
          <a:xfrm>
            <a:off x="26925" y="204850"/>
            <a:ext cx="81705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100000"/>
              <a:buFont typeface="Calibri"/>
              <a:buNone/>
            </a:pPr>
            <a:r>
              <a:rPr b="0" lang="el" sz="3600"/>
              <a:t>Δίκτυα προσπέλασης : καλωδιακή προσπέλαση</a:t>
            </a:r>
            <a:endParaRPr b="0" sz="3600"/>
          </a:p>
        </p:txBody>
      </p:sp>
      <p:sp>
        <p:nvSpPr>
          <p:cNvPr id="3637" name="Google Shape;3637;p31"/>
          <p:cNvSpPr/>
          <p:nvPr/>
        </p:nvSpPr>
        <p:spPr>
          <a:xfrm>
            <a:off x="963256" y="1264874"/>
            <a:ext cx="1345500" cy="694200"/>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638" name="Google Shape;3638;p31"/>
          <p:cNvCxnSpPr/>
          <p:nvPr/>
        </p:nvCxnSpPr>
        <p:spPr>
          <a:xfrm flipH="1" rot="10800000">
            <a:off x="1189475" y="1678011"/>
            <a:ext cx="273900" cy="1200"/>
          </a:xfrm>
          <a:prstGeom prst="straightConnector1">
            <a:avLst/>
          </a:prstGeom>
          <a:noFill/>
          <a:ln cap="flat" cmpd="sng" w="9525">
            <a:solidFill>
              <a:schemeClr val="dk1"/>
            </a:solidFill>
            <a:prstDash val="solid"/>
            <a:round/>
            <a:headEnd len="med" w="med" type="none"/>
            <a:tailEnd len="med" w="med" type="none"/>
          </a:ln>
        </p:spPr>
      </p:cxnSp>
      <p:sp>
        <p:nvSpPr>
          <p:cNvPr id="3639" name="Google Shape;3639;p31"/>
          <p:cNvSpPr txBox="1"/>
          <p:nvPr/>
        </p:nvSpPr>
        <p:spPr>
          <a:xfrm>
            <a:off x="1310919" y="1791130"/>
            <a:ext cx="581100" cy="4755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cable</a:t>
            </a:r>
            <a:endParaRPr sz="1100"/>
          </a:p>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modem</a:t>
            </a:r>
            <a:endParaRPr sz="1100"/>
          </a:p>
        </p:txBody>
      </p:sp>
      <p:sp>
        <p:nvSpPr>
          <p:cNvPr id="3640" name="Google Shape;3640;p31"/>
          <p:cNvSpPr txBox="1"/>
          <p:nvPr/>
        </p:nvSpPr>
        <p:spPr>
          <a:xfrm>
            <a:off x="1810981" y="1792321"/>
            <a:ext cx="529800" cy="3402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splitter</a:t>
            </a:r>
            <a:endParaRPr sz="1100"/>
          </a:p>
        </p:txBody>
      </p:sp>
      <p:grpSp>
        <p:nvGrpSpPr>
          <p:cNvPr id="3641" name="Google Shape;3641;p31"/>
          <p:cNvGrpSpPr/>
          <p:nvPr/>
        </p:nvGrpSpPr>
        <p:grpSpPr>
          <a:xfrm>
            <a:off x="1449031" y="1585152"/>
            <a:ext cx="460772" cy="165497"/>
            <a:chOff x="322" y="890"/>
            <a:chExt cx="872" cy="339"/>
          </a:xfrm>
        </p:grpSpPr>
        <p:sp>
          <p:nvSpPr>
            <p:cNvPr id="3642" name="Google Shape;3642;p31"/>
            <p:cNvSpPr/>
            <p:nvPr/>
          </p:nvSpPr>
          <p:spPr>
            <a:xfrm>
              <a:off x="322" y="1005"/>
              <a:ext cx="872" cy="224"/>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3" name="Google Shape;3643;p31"/>
            <p:cNvSpPr/>
            <p:nvPr/>
          </p:nvSpPr>
          <p:spPr>
            <a:xfrm>
              <a:off x="394" y="1073"/>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4" name="Google Shape;3644;p31"/>
            <p:cNvSpPr/>
            <p:nvPr/>
          </p:nvSpPr>
          <p:spPr>
            <a:xfrm>
              <a:off x="466" y="1073"/>
              <a:ext cx="56"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5" name="Google Shape;3645;p31"/>
            <p:cNvSpPr/>
            <p:nvPr/>
          </p:nvSpPr>
          <p:spPr>
            <a:xfrm>
              <a:off x="541" y="1070"/>
              <a:ext cx="56"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6" name="Google Shape;3646;p31"/>
            <p:cNvSpPr/>
            <p:nvPr/>
          </p:nvSpPr>
          <p:spPr>
            <a:xfrm>
              <a:off x="615" y="1070"/>
              <a:ext cx="56"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7" name="Google Shape;3647;p31"/>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648" name="Google Shape;3648;p31"/>
          <p:cNvSpPr/>
          <p:nvPr/>
        </p:nvSpPr>
        <p:spPr>
          <a:xfrm>
            <a:off x="784663" y="956502"/>
            <a:ext cx="1701300" cy="351300"/>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9" name="Google Shape;3649;p31"/>
          <p:cNvSpPr/>
          <p:nvPr/>
        </p:nvSpPr>
        <p:spPr>
          <a:xfrm>
            <a:off x="1996719" y="1631586"/>
            <a:ext cx="125100" cy="108300"/>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0" name="Google Shape;3650;p31"/>
          <p:cNvSpPr/>
          <p:nvPr/>
        </p:nvSpPr>
        <p:spPr>
          <a:xfrm>
            <a:off x="1703825" y="1298211"/>
            <a:ext cx="359569" cy="326231"/>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651" name="Google Shape;3651;p31"/>
          <p:cNvCxnSpPr/>
          <p:nvPr/>
        </p:nvCxnSpPr>
        <p:spPr>
          <a:xfrm rot="10800000">
            <a:off x="1927748" y="1678021"/>
            <a:ext cx="179700" cy="0"/>
          </a:xfrm>
          <a:prstGeom prst="straightConnector1">
            <a:avLst/>
          </a:prstGeom>
          <a:noFill/>
          <a:ln cap="flat" cmpd="sng" w="9525">
            <a:solidFill>
              <a:schemeClr val="dk1"/>
            </a:solidFill>
            <a:prstDash val="solid"/>
            <a:round/>
            <a:headEnd len="med" w="med" type="none"/>
            <a:tailEnd len="med" w="med" type="none"/>
          </a:ln>
        </p:spPr>
      </p:cxnSp>
      <p:pic>
        <p:nvPicPr>
          <p:cNvPr descr="tv" id="3652" name="Google Shape;3652;p31"/>
          <p:cNvPicPr preferRelativeResize="0"/>
          <p:nvPr/>
        </p:nvPicPr>
        <p:blipFill rotWithShape="1">
          <a:blip r:embed="rId3">
            <a:alphaModFix/>
          </a:blip>
          <a:srcRect b="0" l="0" r="0" t="0"/>
          <a:stretch/>
        </p:blipFill>
        <p:spPr>
          <a:xfrm>
            <a:off x="1370450" y="1043417"/>
            <a:ext cx="566737" cy="506016"/>
          </a:xfrm>
          <a:prstGeom prst="rect">
            <a:avLst/>
          </a:prstGeom>
          <a:noFill/>
          <a:ln>
            <a:noFill/>
          </a:ln>
        </p:spPr>
      </p:pic>
      <p:grpSp>
        <p:nvGrpSpPr>
          <p:cNvPr id="3653" name="Google Shape;3653;p31"/>
          <p:cNvGrpSpPr/>
          <p:nvPr/>
        </p:nvGrpSpPr>
        <p:grpSpPr>
          <a:xfrm>
            <a:off x="2477732" y="1129142"/>
            <a:ext cx="638175" cy="395288"/>
            <a:chOff x="-490" y="1664"/>
            <a:chExt cx="1429" cy="842"/>
          </a:xfrm>
        </p:grpSpPr>
        <p:sp>
          <p:nvSpPr>
            <p:cNvPr id="3654" name="Google Shape;3654;p31"/>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655" name="Google Shape;3655;p31"/>
            <p:cNvGrpSpPr/>
            <p:nvPr/>
          </p:nvGrpSpPr>
          <p:grpSpPr>
            <a:xfrm>
              <a:off x="-427" y="1737"/>
              <a:ext cx="1217" cy="769"/>
              <a:chOff x="-427" y="1737"/>
              <a:chExt cx="1217" cy="769"/>
            </a:xfrm>
          </p:grpSpPr>
          <p:sp>
            <p:nvSpPr>
              <p:cNvPr id="3656" name="Google Shape;3656;p31"/>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657" name="Google Shape;3657;p31"/>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658" name="Google Shape;3658;p31"/>
              <p:cNvGrpSpPr/>
              <p:nvPr/>
            </p:nvGrpSpPr>
            <p:grpSpPr>
              <a:xfrm>
                <a:off x="67" y="2192"/>
                <a:ext cx="387" cy="139"/>
                <a:chOff x="320" y="890"/>
                <a:chExt cx="871" cy="339"/>
              </a:xfrm>
            </p:grpSpPr>
            <p:sp>
              <p:nvSpPr>
                <p:cNvPr id="3659" name="Google Shape;3659;p31"/>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0" name="Google Shape;3660;p31"/>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1" name="Google Shape;3661;p31"/>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2" name="Google Shape;3662;p31"/>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3" name="Google Shape;3663;p31"/>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4" name="Google Shape;3664;p31"/>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665" name="Google Shape;3665;p31"/>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666" name="Google Shape;3666;p31"/>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7" name="Google Shape;3667;p31"/>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668" name="Google Shape;3668;p31"/>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669" name="Google Shape;3669;p31"/>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grpSp>
        <p:nvGrpSpPr>
          <p:cNvPr id="3670" name="Google Shape;3670;p31"/>
          <p:cNvGrpSpPr/>
          <p:nvPr/>
        </p:nvGrpSpPr>
        <p:grpSpPr>
          <a:xfrm>
            <a:off x="3154007" y="1124380"/>
            <a:ext cx="638175" cy="395288"/>
            <a:chOff x="-490" y="1664"/>
            <a:chExt cx="1429" cy="842"/>
          </a:xfrm>
        </p:grpSpPr>
        <p:sp>
          <p:nvSpPr>
            <p:cNvPr id="3671" name="Google Shape;3671;p31"/>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672" name="Google Shape;3672;p31"/>
            <p:cNvGrpSpPr/>
            <p:nvPr/>
          </p:nvGrpSpPr>
          <p:grpSpPr>
            <a:xfrm>
              <a:off x="-427" y="1737"/>
              <a:ext cx="1217" cy="769"/>
              <a:chOff x="-427" y="1737"/>
              <a:chExt cx="1217" cy="769"/>
            </a:xfrm>
          </p:grpSpPr>
          <p:sp>
            <p:nvSpPr>
              <p:cNvPr id="3673" name="Google Shape;3673;p31"/>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674" name="Google Shape;3674;p31"/>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675" name="Google Shape;3675;p31"/>
              <p:cNvGrpSpPr/>
              <p:nvPr/>
            </p:nvGrpSpPr>
            <p:grpSpPr>
              <a:xfrm>
                <a:off x="67" y="2192"/>
                <a:ext cx="387" cy="139"/>
                <a:chOff x="320" y="890"/>
                <a:chExt cx="871" cy="339"/>
              </a:xfrm>
            </p:grpSpPr>
            <p:sp>
              <p:nvSpPr>
                <p:cNvPr id="3676" name="Google Shape;3676;p31"/>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7" name="Google Shape;3677;p31"/>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8" name="Google Shape;3678;p31"/>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9" name="Google Shape;3679;p31"/>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0" name="Google Shape;3680;p31"/>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1" name="Google Shape;3681;p31"/>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682" name="Google Shape;3682;p31"/>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683" name="Google Shape;3683;p31"/>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4" name="Google Shape;3684;p31"/>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685" name="Google Shape;3685;p31"/>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686" name="Google Shape;3686;p31"/>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grpSp>
        <p:nvGrpSpPr>
          <p:cNvPr id="3687" name="Google Shape;3687;p31"/>
          <p:cNvGrpSpPr/>
          <p:nvPr/>
        </p:nvGrpSpPr>
        <p:grpSpPr>
          <a:xfrm>
            <a:off x="2543216" y="1758983"/>
            <a:ext cx="638175" cy="395288"/>
            <a:chOff x="-490" y="1664"/>
            <a:chExt cx="1429" cy="842"/>
          </a:xfrm>
        </p:grpSpPr>
        <p:sp>
          <p:nvSpPr>
            <p:cNvPr id="3688" name="Google Shape;3688;p31"/>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689" name="Google Shape;3689;p31"/>
            <p:cNvGrpSpPr/>
            <p:nvPr/>
          </p:nvGrpSpPr>
          <p:grpSpPr>
            <a:xfrm>
              <a:off x="-427" y="1737"/>
              <a:ext cx="1217" cy="769"/>
              <a:chOff x="-427" y="1737"/>
              <a:chExt cx="1217" cy="769"/>
            </a:xfrm>
          </p:grpSpPr>
          <p:sp>
            <p:nvSpPr>
              <p:cNvPr id="3690" name="Google Shape;3690;p31"/>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691" name="Google Shape;3691;p31"/>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692" name="Google Shape;3692;p31"/>
              <p:cNvGrpSpPr/>
              <p:nvPr/>
            </p:nvGrpSpPr>
            <p:grpSpPr>
              <a:xfrm>
                <a:off x="67" y="2192"/>
                <a:ext cx="387" cy="139"/>
                <a:chOff x="320" y="890"/>
                <a:chExt cx="871" cy="339"/>
              </a:xfrm>
            </p:grpSpPr>
            <p:sp>
              <p:nvSpPr>
                <p:cNvPr id="3693" name="Google Shape;3693;p31"/>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4" name="Google Shape;3694;p31"/>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5" name="Google Shape;3695;p31"/>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6" name="Google Shape;3696;p31"/>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7" name="Google Shape;3697;p31"/>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8" name="Google Shape;3698;p31"/>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699" name="Google Shape;3699;p31"/>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700" name="Google Shape;3700;p31"/>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1" name="Google Shape;3701;p31"/>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702" name="Google Shape;3702;p31"/>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703" name="Google Shape;3703;p31"/>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grpSp>
        <p:nvGrpSpPr>
          <p:cNvPr id="3704" name="Google Shape;3704;p31"/>
          <p:cNvGrpSpPr/>
          <p:nvPr/>
        </p:nvGrpSpPr>
        <p:grpSpPr>
          <a:xfrm>
            <a:off x="3193298" y="1766127"/>
            <a:ext cx="638175" cy="395288"/>
            <a:chOff x="-490" y="1664"/>
            <a:chExt cx="1429" cy="842"/>
          </a:xfrm>
        </p:grpSpPr>
        <p:sp>
          <p:nvSpPr>
            <p:cNvPr id="3705" name="Google Shape;3705;p31"/>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706" name="Google Shape;3706;p31"/>
            <p:cNvGrpSpPr/>
            <p:nvPr/>
          </p:nvGrpSpPr>
          <p:grpSpPr>
            <a:xfrm>
              <a:off x="-427" y="1737"/>
              <a:ext cx="1217" cy="769"/>
              <a:chOff x="-427" y="1737"/>
              <a:chExt cx="1217" cy="769"/>
            </a:xfrm>
          </p:grpSpPr>
          <p:sp>
            <p:nvSpPr>
              <p:cNvPr id="3707" name="Google Shape;3707;p31"/>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708" name="Google Shape;3708;p31"/>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709" name="Google Shape;3709;p31"/>
              <p:cNvGrpSpPr/>
              <p:nvPr/>
            </p:nvGrpSpPr>
            <p:grpSpPr>
              <a:xfrm>
                <a:off x="67" y="2192"/>
                <a:ext cx="387" cy="139"/>
                <a:chOff x="320" y="890"/>
                <a:chExt cx="871" cy="339"/>
              </a:xfrm>
            </p:grpSpPr>
            <p:sp>
              <p:nvSpPr>
                <p:cNvPr id="3710" name="Google Shape;3710;p31"/>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1" name="Google Shape;3711;p31"/>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2" name="Google Shape;3712;p31"/>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3" name="Google Shape;3713;p31"/>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4" name="Google Shape;3714;p31"/>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5" name="Google Shape;3715;p31"/>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716" name="Google Shape;3716;p31"/>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717" name="Google Shape;3717;p31"/>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8" name="Google Shape;3718;p31"/>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719" name="Google Shape;3719;p31"/>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720" name="Google Shape;3720;p31"/>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cxnSp>
        <p:nvCxnSpPr>
          <p:cNvPr id="3721" name="Google Shape;3721;p31"/>
          <p:cNvCxnSpPr/>
          <p:nvPr/>
        </p:nvCxnSpPr>
        <p:spPr>
          <a:xfrm>
            <a:off x="2133641" y="1686355"/>
            <a:ext cx="2768100" cy="0"/>
          </a:xfrm>
          <a:prstGeom prst="straightConnector1">
            <a:avLst/>
          </a:prstGeom>
          <a:noFill/>
          <a:ln cap="flat" cmpd="sng" w="19050">
            <a:solidFill>
              <a:schemeClr val="dk1"/>
            </a:solidFill>
            <a:prstDash val="solid"/>
            <a:round/>
            <a:headEnd len="med" w="med" type="none"/>
            <a:tailEnd len="med" w="med" type="none"/>
          </a:ln>
        </p:spPr>
      </p:cxnSp>
      <p:grpSp>
        <p:nvGrpSpPr>
          <p:cNvPr id="3722" name="Google Shape;3722;p31"/>
          <p:cNvGrpSpPr/>
          <p:nvPr/>
        </p:nvGrpSpPr>
        <p:grpSpPr>
          <a:xfrm>
            <a:off x="4010066" y="1130333"/>
            <a:ext cx="638175" cy="395288"/>
            <a:chOff x="-490" y="1664"/>
            <a:chExt cx="1429" cy="842"/>
          </a:xfrm>
        </p:grpSpPr>
        <p:sp>
          <p:nvSpPr>
            <p:cNvPr id="3723" name="Google Shape;3723;p31"/>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724" name="Google Shape;3724;p31"/>
            <p:cNvGrpSpPr/>
            <p:nvPr/>
          </p:nvGrpSpPr>
          <p:grpSpPr>
            <a:xfrm>
              <a:off x="-427" y="1737"/>
              <a:ext cx="1217" cy="769"/>
              <a:chOff x="-427" y="1737"/>
              <a:chExt cx="1217" cy="769"/>
            </a:xfrm>
          </p:grpSpPr>
          <p:sp>
            <p:nvSpPr>
              <p:cNvPr id="3725" name="Google Shape;3725;p31"/>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726" name="Google Shape;3726;p31"/>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727" name="Google Shape;3727;p31"/>
              <p:cNvGrpSpPr/>
              <p:nvPr/>
            </p:nvGrpSpPr>
            <p:grpSpPr>
              <a:xfrm>
                <a:off x="67" y="2192"/>
                <a:ext cx="387" cy="139"/>
                <a:chOff x="320" y="890"/>
                <a:chExt cx="871" cy="339"/>
              </a:xfrm>
            </p:grpSpPr>
            <p:sp>
              <p:nvSpPr>
                <p:cNvPr id="3728" name="Google Shape;3728;p31"/>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29" name="Google Shape;3729;p31"/>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0" name="Google Shape;3730;p31"/>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1" name="Google Shape;3731;p31"/>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2" name="Google Shape;3732;p31"/>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3" name="Google Shape;3733;p31"/>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734" name="Google Shape;3734;p31"/>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735" name="Google Shape;3735;p31"/>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6" name="Google Shape;3736;p31"/>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737" name="Google Shape;3737;p31"/>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738" name="Google Shape;3738;p31"/>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sp>
        <p:nvSpPr>
          <p:cNvPr id="3739" name="Google Shape;3739;p31"/>
          <p:cNvSpPr txBox="1"/>
          <p:nvPr/>
        </p:nvSpPr>
        <p:spPr>
          <a:xfrm>
            <a:off x="3718363" y="1182721"/>
            <a:ext cx="366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69696"/>
              </a:buClr>
              <a:buSzPts val="1800"/>
              <a:buFont typeface="Times New Roman"/>
              <a:buNone/>
            </a:pPr>
            <a:r>
              <a:rPr b="0" i="0" lang="el" sz="1800" u="none" cap="none" strike="noStrike">
                <a:solidFill>
                  <a:srgbClr val="969696"/>
                </a:solidFill>
                <a:latin typeface="Times New Roman"/>
                <a:ea typeface="Times New Roman"/>
                <a:cs typeface="Times New Roman"/>
                <a:sym typeface="Times New Roman"/>
              </a:rPr>
              <a:t>…</a:t>
            </a:r>
            <a:endParaRPr sz="1100"/>
          </a:p>
        </p:txBody>
      </p:sp>
      <p:cxnSp>
        <p:nvCxnSpPr>
          <p:cNvPr id="3740" name="Google Shape;3740;p31"/>
          <p:cNvCxnSpPr/>
          <p:nvPr/>
        </p:nvCxnSpPr>
        <p:spPr>
          <a:xfrm flipH="1">
            <a:off x="2953963" y="1438705"/>
            <a:ext cx="2400" cy="249900"/>
          </a:xfrm>
          <a:prstGeom prst="straightConnector1">
            <a:avLst/>
          </a:prstGeom>
          <a:noFill/>
          <a:ln cap="flat" cmpd="sng" w="9525">
            <a:solidFill>
              <a:schemeClr val="dk1"/>
            </a:solidFill>
            <a:prstDash val="solid"/>
            <a:round/>
            <a:headEnd len="med" w="med" type="none"/>
            <a:tailEnd len="med" w="med" type="none"/>
          </a:ln>
        </p:spPr>
      </p:cxnSp>
      <p:cxnSp>
        <p:nvCxnSpPr>
          <p:cNvPr id="3741" name="Google Shape;3741;p31"/>
          <p:cNvCxnSpPr/>
          <p:nvPr/>
        </p:nvCxnSpPr>
        <p:spPr>
          <a:xfrm flipH="1">
            <a:off x="3632619" y="1438705"/>
            <a:ext cx="2400" cy="249900"/>
          </a:xfrm>
          <a:prstGeom prst="straightConnector1">
            <a:avLst/>
          </a:prstGeom>
          <a:noFill/>
          <a:ln cap="flat" cmpd="sng" w="9525">
            <a:solidFill>
              <a:schemeClr val="dk1"/>
            </a:solidFill>
            <a:prstDash val="solid"/>
            <a:round/>
            <a:headEnd len="med" w="med" type="none"/>
            <a:tailEnd len="med" w="med" type="none"/>
          </a:ln>
        </p:spPr>
      </p:cxnSp>
      <p:cxnSp>
        <p:nvCxnSpPr>
          <p:cNvPr id="3742" name="Google Shape;3742;p31"/>
          <p:cNvCxnSpPr/>
          <p:nvPr/>
        </p:nvCxnSpPr>
        <p:spPr>
          <a:xfrm flipH="1">
            <a:off x="4485107" y="1438705"/>
            <a:ext cx="2400" cy="249900"/>
          </a:xfrm>
          <a:prstGeom prst="straightConnector1">
            <a:avLst/>
          </a:prstGeom>
          <a:noFill/>
          <a:ln cap="flat" cmpd="sng" w="9525">
            <a:solidFill>
              <a:schemeClr val="dk1"/>
            </a:solidFill>
            <a:prstDash val="solid"/>
            <a:round/>
            <a:headEnd len="med" w="med" type="none"/>
            <a:tailEnd len="med" w="med" type="none"/>
          </a:ln>
        </p:spPr>
      </p:cxnSp>
      <p:sp>
        <p:nvSpPr>
          <p:cNvPr id="3743" name="Google Shape;3743;p31"/>
          <p:cNvSpPr/>
          <p:nvPr/>
        </p:nvSpPr>
        <p:spPr>
          <a:xfrm>
            <a:off x="3696932" y="1691117"/>
            <a:ext cx="95250" cy="357188"/>
          </a:xfrm>
          <a:custGeom>
            <a:rect b="b" l="l" r="r" t="t"/>
            <a:pathLst>
              <a:path extrusionOk="0" h="300" w="80">
                <a:moveTo>
                  <a:pt x="0" y="300"/>
                </a:moveTo>
                <a:lnTo>
                  <a:pt x="80" y="300"/>
                </a:lnTo>
                <a:lnTo>
                  <a:pt x="8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44" name="Google Shape;3744;p31"/>
          <p:cNvSpPr/>
          <p:nvPr/>
        </p:nvSpPr>
        <p:spPr>
          <a:xfrm>
            <a:off x="3046850" y="1686355"/>
            <a:ext cx="95250" cy="357188"/>
          </a:xfrm>
          <a:custGeom>
            <a:rect b="b" l="l" r="r" t="t"/>
            <a:pathLst>
              <a:path extrusionOk="0" h="300" w="80">
                <a:moveTo>
                  <a:pt x="0" y="300"/>
                </a:moveTo>
                <a:lnTo>
                  <a:pt x="80" y="300"/>
                </a:lnTo>
                <a:lnTo>
                  <a:pt x="8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45" name="Google Shape;3745;p31"/>
          <p:cNvSpPr/>
          <p:nvPr/>
        </p:nvSpPr>
        <p:spPr>
          <a:xfrm>
            <a:off x="4705391" y="1367267"/>
            <a:ext cx="716700" cy="525000"/>
          </a:xfrm>
          <a:prstGeom prst="rect">
            <a:avLst/>
          </a:prstGeom>
          <a:noFill/>
          <a:ln cap="flat" cmpd="sng" w="9525">
            <a:solidFill>
              <a:schemeClr val="dk1"/>
            </a:solidFill>
            <a:prstDash val="dashDot"/>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3746" name="Google Shape;3746;p31"/>
          <p:cNvSpPr txBox="1"/>
          <p:nvPr/>
        </p:nvSpPr>
        <p:spPr>
          <a:xfrm>
            <a:off x="4338679" y="964836"/>
            <a:ext cx="1444200" cy="2169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cable headend</a:t>
            </a:r>
            <a:endParaRPr sz="1100"/>
          </a:p>
        </p:txBody>
      </p:sp>
      <p:sp>
        <p:nvSpPr>
          <p:cNvPr id="3747" name="Google Shape;3747;p31"/>
          <p:cNvSpPr/>
          <p:nvPr/>
        </p:nvSpPr>
        <p:spPr>
          <a:xfrm>
            <a:off x="4898272" y="1504189"/>
            <a:ext cx="247650" cy="340519"/>
          </a:xfrm>
          <a:custGeom>
            <a:rect b="b" l="l" r="r" t="t"/>
            <a:pathLst>
              <a:path extrusionOk="0" h="412" w="318">
                <a:moveTo>
                  <a:pt x="0" y="412"/>
                </a:moveTo>
                <a:lnTo>
                  <a:pt x="3" y="1"/>
                </a:lnTo>
                <a:lnTo>
                  <a:pt x="74" y="0"/>
                </a:lnTo>
                <a:lnTo>
                  <a:pt x="254" y="111"/>
                </a:lnTo>
                <a:lnTo>
                  <a:pt x="318" y="115"/>
                </a:lnTo>
                <a:lnTo>
                  <a:pt x="318" y="308"/>
                </a:lnTo>
                <a:lnTo>
                  <a:pt x="246" y="308"/>
                </a:lnTo>
                <a:lnTo>
                  <a:pt x="74" y="412"/>
                </a:lnTo>
                <a:lnTo>
                  <a:pt x="0" y="412"/>
                </a:lnTo>
                <a:close/>
              </a:path>
            </a:pathLst>
          </a:custGeom>
          <a:gradFill>
            <a:gsLst>
              <a:gs pos="0">
                <a:schemeClr val="lt1"/>
              </a:gs>
              <a:gs pos="100000">
                <a:srgbClr val="8DA9DB"/>
              </a:gs>
            </a:gsLst>
            <a:lin ang="0" scaled="0"/>
          </a:gra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48" name="Google Shape;3748;p31"/>
          <p:cNvSpPr/>
          <p:nvPr/>
        </p:nvSpPr>
        <p:spPr>
          <a:xfrm>
            <a:off x="4899463" y="1455374"/>
            <a:ext cx="275035" cy="304800"/>
          </a:xfrm>
          <a:custGeom>
            <a:rect b="b" l="l" r="r" t="t"/>
            <a:pathLst>
              <a:path extrusionOk="0" h="369" w="353">
                <a:moveTo>
                  <a:pt x="0" y="59"/>
                </a:moveTo>
                <a:lnTo>
                  <a:pt x="32" y="0"/>
                </a:lnTo>
                <a:lnTo>
                  <a:pt x="105" y="0"/>
                </a:lnTo>
                <a:lnTo>
                  <a:pt x="276" y="113"/>
                </a:lnTo>
                <a:lnTo>
                  <a:pt x="353" y="113"/>
                </a:lnTo>
                <a:lnTo>
                  <a:pt x="353" y="315"/>
                </a:lnTo>
                <a:lnTo>
                  <a:pt x="318" y="369"/>
                </a:lnTo>
                <a:lnTo>
                  <a:pt x="315" y="173"/>
                </a:lnTo>
                <a:lnTo>
                  <a:pt x="254" y="173"/>
                </a:lnTo>
                <a:lnTo>
                  <a:pt x="75" y="60"/>
                </a:lnTo>
                <a:lnTo>
                  <a:pt x="0" y="59"/>
                </a:lnTo>
                <a:close/>
              </a:path>
            </a:pathLst>
          </a:custGeom>
          <a:solidFill>
            <a:srgbClr val="2F5496"/>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749" name="Google Shape;3749;p31"/>
          <p:cNvCxnSpPr/>
          <p:nvPr/>
        </p:nvCxnSpPr>
        <p:spPr>
          <a:xfrm flipH="1">
            <a:off x="5143635" y="1548242"/>
            <a:ext cx="26100" cy="51300"/>
          </a:xfrm>
          <a:prstGeom prst="straightConnector1">
            <a:avLst/>
          </a:prstGeom>
          <a:noFill/>
          <a:ln cap="flat" cmpd="sng" w="9525">
            <a:solidFill>
              <a:schemeClr val="dk1"/>
            </a:solidFill>
            <a:prstDash val="solid"/>
            <a:round/>
            <a:headEnd len="med" w="med" type="none"/>
            <a:tailEnd len="med" w="med" type="none"/>
          </a:ln>
        </p:spPr>
      </p:cxnSp>
      <p:cxnSp>
        <p:nvCxnSpPr>
          <p:cNvPr id="3750" name="Google Shape;3750;p31"/>
          <p:cNvCxnSpPr/>
          <p:nvPr/>
        </p:nvCxnSpPr>
        <p:spPr>
          <a:xfrm>
            <a:off x="4919704" y="1676830"/>
            <a:ext cx="201300" cy="0"/>
          </a:xfrm>
          <a:prstGeom prst="straightConnector1">
            <a:avLst/>
          </a:prstGeom>
          <a:noFill/>
          <a:ln cap="flat" cmpd="sng" w="9525">
            <a:solidFill>
              <a:schemeClr val="dk1"/>
            </a:solidFill>
            <a:prstDash val="solid"/>
            <a:round/>
            <a:headEnd len="med" w="med" type="none"/>
            <a:tailEnd len="med" w="med" type="triangle"/>
          </a:ln>
        </p:spPr>
      </p:cxnSp>
      <p:sp>
        <p:nvSpPr>
          <p:cNvPr id="3751" name="Google Shape;3751;p31"/>
          <p:cNvSpPr/>
          <p:nvPr/>
        </p:nvSpPr>
        <p:spPr>
          <a:xfrm>
            <a:off x="4914941" y="1544671"/>
            <a:ext cx="205978" cy="86915"/>
          </a:xfrm>
          <a:custGeom>
            <a:rect b="b" l="l" r="r" t="t"/>
            <a:pathLst>
              <a:path extrusionOk="0" h="105" w="264">
                <a:moveTo>
                  <a:pt x="0" y="0"/>
                </a:moveTo>
                <a:lnTo>
                  <a:pt x="52" y="0"/>
                </a:lnTo>
                <a:lnTo>
                  <a:pt x="207" y="105"/>
                </a:lnTo>
                <a:lnTo>
                  <a:pt x="264" y="105"/>
                </a:lnTo>
              </a:path>
            </a:pathLst>
          </a:custGeom>
          <a:noFill/>
          <a:ln cap="flat" cmpd="sng" w="9525">
            <a:solidFill>
              <a:schemeClr val="dk1"/>
            </a:solidFill>
            <a:prstDash val="solid"/>
            <a:round/>
            <a:headEnd len="sm" w="sm" type="none"/>
            <a:tailEnd len="med" w="med" type="triangl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52" name="Google Shape;3752;p31"/>
          <p:cNvSpPr/>
          <p:nvPr/>
        </p:nvSpPr>
        <p:spPr>
          <a:xfrm flipH="1" rot="10800000">
            <a:off x="4914941" y="1722074"/>
            <a:ext cx="205978" cy="85725"/>
          </a:xfrm>
          <a:custGeom>
            <a:rect b="b" l="l" r="r" t="t"/>
            <a:pathLst>
              <a:path extrusionOk="0" h="105" w="264">
                <a:moveTo>
                  <a:pt x="0" y="0"/>
                </a:moveTo>
                <a:lnTo>
                  <a:pt x="52" y="0"/>
                </a:lnTo>
                <a:lnTo>
                  <a:pt x="207" y="105"/>
                </a:lnTo>
                <a:lnTo>
                  <a:pt x="264" y="105"/>
                </a:lnTo>
              </a:path>
            </a:pathLst>
          </a:custGeom>
          <a:noFill/>
          <a:ln cap="flat" cmpd="sng" w="9525">
            <a:solidFill>
              <a:schemeClr val="dk1"/>
            </a:solidFill>
            <a:prstDash val="solid"/>
            <a:round/>
            <a:headEnd len="sm" w="sm" type="none"/>
            <a:tailEnd len="med" w="med" type="triangl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53" name="Google Shape;3753;p31"/>
          <p:cNvSpPr/>
          <p:nvPr/>
        </p:nvSpPr>
        <p:spPr>
          <a:xfrm>
            <a:off x="4600616" y="1169624"/>
            <a:ext cx="904800" cy="196500"/>
          </a:xfrm>
          <a:prstGeom prst="triangle">
            <a:avLst>
              <a:gd fmla="val 50000" name="adj"/>
            </a:avLst>
          </a:prstGeom>
          <a:noFill/>
          <a:ln cap="flat" cmpd="sng" w="9525">
            <a:solidFill>
              <a:schemeClr val="dk1"/>
            </a:solidFill>
            <a:prstDash val="dashDot"/>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754" name="Google Shape;3754;p31"/>
          <p:cNvGrpSpPr/>
          <p:nvPr/>
        </p:nvGrpSpPr>
        <p:grpSpPr>
          <a:xfrm>
            <a:off x="3033754" y="2416208"/>
            <a:ext cx="1532334" cy="719137"/>
            <a:chOff x="2505" y="826"/>
            <a:chExt cx="1287" cy="604"/>
          </a:xfrm>
        </p:grpSpPr>
        <p:cxnSp>
          <p:nvCxnSpPr>
            <p:cNvPr id="3755" name="Google Shape;3755;p31"/>
            <p:cNvCxnSpPr/>
            <p:nvPr/>
          </p:nvCxnSpPr>
          <p:spPr>
            <a:xfrm flipH="1">
              <a:off x="2505" y="1115"/>
              <a:ext cx="128" cy="293"/>
            </a:xfrm>
            <a:prstGeom prst="straightConnector1">
              <a:avLst/>
            </a:prstGeom>
            <a:noFill/>
            <a:ln cap="flat" cmpd="sng" w="9525">
              <a:solidFill>
                <a:schemeClr val="dk1"/>
              </a:solidFill>
              <a:prstDash val="solid"/>
              <a:round/>
              <a:headEnd len="med" w="med" type="none"/>
              <a:tailEnd len="med" w="med" type="triangle"/>
            </a:ln>
          </p:spPr>
        </p:cxnSp>
        <p:sp>
          <p:nvSpPr>
            <p:cNvPr id="3756" name="Google Shape;3756;p31"/>
            <p:cNvSpPr/>
            <p:nvPr/>
          </p:nvSpPr>
          <p:spPr>
            <a:xfrm>
              <a:off x="2548" y="826"/>
              <a:ext cx="562" cy="266"/>
            </a:xfrm>
            <a:custGeom>
              <a:rect b="b" l="l" r="r" t="t"/>
              <a:pathLst>
                <a:path extrusionOk="0" h="266" w="562">
                  <a:moveTo>
                    <a:pt x="4" y="264"/>
                  </a:moveTo>
                  <a:cubicBezTo>
                    <a:pt x="4" y="212"/>
                    <a:pt x="0" y="4"/>
                    <a:pt x="52" y="6"/>
                  </a:cubicBezTo>
                  <a:cubicBezTo>
                    <a:pt x="106" y="4"/>
                    <a:pt x="58" y="266"/>
                    <a:pt x="108" y="266"/>
                  </a:cubicBezTo>
                  <a:cubicBezTo>
                    <a:pt x="158" y="266"/>
                    <a:pt x="126" y="0"/>
                    <a:pt x="174" y="0"/>
                  </a:cubicBezTo>
                  <a:cubicBezTo>
                    <a:pt x="222" y="0"/>
                    <a:pt x="184" y="266"/>
                    <a:pt x="228" y="264"/>
                  </a:cubicBezTo>
                  <a:cubicBezTo>
                    <a:pt x="272" y="262"/>
                    <a:pt x="244" y="8"/>
                    <a:pt x="288" y="8"/>
                  </a:cubicBezTo>
                  <a:cubicBezTo>
                    <a:pt x="332" y="8"/>
                    <a:pt x="304" y="266"/>
                    <a:pt x="354" y="266"/>
                  </a:cubicBezTo>
                  <a:cubicBezTo>
                    <a:pt x="404" y="266"/>
                    <a:pt x="336" y="8"/>
                    <a:pt x="402" y="8"/>
                  </a:cubicBezTo>
                  <a:cubicBezTo>
                    <a:pt x="468" y="8"/>
                    <a:pt x="416" y="266"/>
                    <a:pt x="464" y="264"/>
                  </a:cubicBezTo>
                  <a:cubicBezTo>
                    <a:pt x="512" y="262"/>
                    <a:pt x="450" y="4"/>
                    <a:pt x="506" y="6"/>
                  </a:cubicBezTo>
                  <a:cubicBezTo>
                    <a:pt x="562" y="8"/>
                    <a:pt x="546" y="192"/>
                    <a:pt x="556" y="266"/>
                  </a:cubicBezTo>
                </a:path>
              </a:pathLst>
            </a:custGeom>
            <a:no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57" name="Google Shape;3757;p31"/>
            <p:cNvSpPr/>
            <p:nvPr/>
          </p:nvSpPr>
          <p:spPr>
            <a:xfrm>
              <a:off x="3523" y="830"/>
              <a:ext cx="269" cy="266"/>
            </a:xfrm>
            <a:custGeom>
              <a:rect b="b" l="l" r="r" t="t"/>
              <a:pathLst>
                <a:path extrusionOk="0" h="266" w="562">
                  <a:moveTo>
                    <a:pt x="4" y="264"/>
                  </a:moveTo>
                  <a:cubicBezTo>
                    <a:pt x="4" y="212"/>
                    <a:pt x="0" y="4"/>
                    <a:pt x="52" y="6"/>
                  </a:cubicBezTo>
                  <a:cubicBezTo>
                    <a:pt x="106" y="4"/>
                    <a:pt x="58" y="266"/>
                    <a:pt x="108" y="266"/>
                  </a:cubicBezTo>
                  <a:cubicBezTo>
                    <a:pt x="158" y="266"/>
                    <a:pt x="126" y="0"/>
                    <a:pt x="174" y="0"/>
                  </a:cubicBezTo>
                  <a:cubicBezTo>
                    <a:pt x="222" y="0"/>
                    <a:pt x="184" y="266"/>
                    <a:pt x="228" y="264"/>
                  </a:cubicBezTo>
                  <a:cubicBezTo>
                    <a:pt x="272" y="262"/>
                    <a:pt x="244" y="8"/>
                    <a:pt x="288" y="8"/>
                  </a:cubicBezTo>
                  <a:cubicBezTo>
                    <a:pt x="332" y="8"/>
                    <a:pt x="304" y="266"/>
                    <a:pt x="354" y="266"/>
                  </a:cubicBezTo>
                  <a:cubicBezTo>
                    <a:pt x="404" y="266"/>
                    <a:pt x="336" y="8"/>
                    <a:pt x="402" y="8"/>
                  </a:cubicBezTo>
                  <a:cubicBezTo>
                    <a:pt x="468" y="8"/>
                    <a:pt x="416" y="266"/>
                    <a:pt x="464" y="264"/>
                  </a:cubicBezTo>
                  <a:cubicBezTo>
                    <a:pt x="512" y="262"/>
                    <a:pt x="450" y="4"/>
                    <a:pt x="506" y="6"/>
                  </a:cubicBezTo>
                  <a:cubicBezTo>
                    <a:pt x="562" y="8"/>
                    <a:pt x="546" y="192"/>
                    <a:pt x="556" y="266"/>
                  </a:cubicBezTo>
                </a:path>
              </a:pathLst>
            </a:custGeom>
            <a:no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758" name="Google Shape;3758;p31"/>
            <p:cNvCxnSpPr/>
            <p:nvPr/>
          </p:nvCxnSpPr>
          <p:spPr>
            <a:xfrm flipH="1">
              <a:off x="3433" y="1137"/>
              <a:ext cx="128" cy="293"/>
            </a:xfrm>
            <a:prstGeom prst="straightConnector1">
              <a:avLst/>
            </a:prstGeom>
            <a:noFill/>
            <a:ln cap="flat" cmpd="sng" w="9525">
              <a:solidFill>
                <a:schemeClr val="dk1"/>
              </a:solidFill>
              <a:prstDash val="solid"/>
              <a:round/>
              <a:headEnd len="med" w="med" type="none"/>
              <a:tailEnd len="med" w="med" type="triangle"/>
            </a:ln>
          </p:spPr>
        </p:cxnSp>
      </p:grpSp>
      <p:grpSp>
        <p:nvGrpSpPr>
          <p:cNvPr id="3759" name="Google Shape;3759;p31"/>
          <p:cNvGrpSpPr/>
          <p:nvPr/>
        </p:nvGrpSpPr>
        <p:grpSpPr>
          <a:xfrm>
            <a:off x="2501544" y="2534080"/>
            <a:ext cx="2432447" cy="1690687"/>
            <a:chOff x="2606" y="951"/>
            <a:chExt cx="2043" cy="1420"/>
          </a:xfrm>
        </p:grpSpPr>
        <p:sp>
          <p:nvSpPr>
            <p:cNvPr id="3760" name="Google Shape;3760;p31"/>
            <p:cNvSpPr txBox="1"/>
            <p:nvPr/>
          </p:nvSpPr>
          <p:spPr>
            <a:xfrm>
              <a:off x="3378" y="2071"/>
              <a:ext cx="6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Channels</a:t>
              </a:r>
              <a:endParaRPr sz="1100"/>
            </a:p>
          </p:txBody>
        </p:sp>
        <p:cxnSp>
          <p:nvCxnSpPr>
            <p:cNvPr id="3761" name="Google Shape;3761;p31"/>
            <p:cNvCxnSpPr/>
            <p:nvPr/>
          </p:nvCxnSpPr>
          <p:spPr>
            <a:xfrm>
              <a:off x="2994" y="951"/>
              <a:ext cx="0" cy="978"/>
            </a:xfrm>
            <a:prstGeom prst="straightConnector1">
              <a:avLst/>
            </a:prstGeom>
            <a:noFill/>
            <a:ln cap="flat" cmpd="sng" w="9525">
              <a:solidFill>
                <a:schemeClr val="dk1"/>
              </a:solidFill>
              <a:prstDash val="solid"/>
              <a:round/>
              <a:headEnd len="med" w="med" type="none"/>
              <a:tailEnd len="med" w="med" type="none"/>
            </a:ln>
          </p:spPr>
        </p:cxnSp>
        <p:cxnSp>
          <p:nvCxnSpPr>
            <p:cNvPr id="3762" name="Google Shape;3762;p31"/>
            <p:cNvCxnSpPr/>
            <p:nvPr/>
          </p:nvCxnSpPr>
          <p:spPr>
            <a:xfrm>
              <a:off x="2988" y="1935"/>
              <a:ext cx="1464" cy="0"/>
            </a:xfrm>
            <a:prstGeom prst="straightConnector1">
              <a:avLst/>
            </a:prstGeom>
            <a:noFill/>
            <a:ln cap="flat" cmpd="sng" w="9525">
              <a:solidFill>
                <a:schemeClr val="dk1"/>
              </a:solidFill>
              <a:prstDash val="solid"/>
              <a:round/>
              <a:headEnd len="med" w="med" type="none"/>
              <a:tailEnd len="med" w="med" type="none"/>
            </a:ln>
          </p:spPr>
        </p:cxnSp>
        <p:sp>
          <p:nvSpPr>
            <p:cNvPr id="3763" name="Google Shape;3763;p31"/>
            <p:cNvSpPr txBox="1"/>
            <p:nvPr/>
          </p:nvSpPr>
          <p:spPr>
            <a:xfrm>
              <a:off x="2978" y="1408"/>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V</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I</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E</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p:txBody>
        </p:sp>
        <p:cxnSp>
          <p:nvCxnSpPr>
            <p:cNvPr id="3764" name="Google Shape;3764;p31"/>
            <p:cNvCxnSpPr/>
            <p:nvPr/>
          </p:nvCxnSpPr>
          <p:spPr>
            <a:xfrm>
              <a:off x="3150" y="1863"/>
              <a:ext cx="0" cy="144"/>
            </a:xfrm>
            <a:prstGeom prst="straightConnector1">
              <a:avLst/>
            </a:prstGeom>
            <a:noFill/>
            <a:ln cap="flat" cmpd="sng" w="9525">
              <a:solidFill>
                <a:schemeClr val="dk1"/>
              </a:solidFill>
              <a:prstDash val="solid"/>
              <a:round/>
              <a:headEnd len="med" w="med" type="none"/>
              <a:tailEnd len="med" w="med" type="none"/>
            </a:ln>
          </p:spPr>
        </p:cxnSp>
        <p:sp>
          <p:nvSpPr>
            <p:cNvPr id="3765" name="Google Shape;3765;p31"/>
            <p:cNvSpPr txBox="1"/>
            <p:nvPr/>
          </p:nvSpPr>
          <p:spPr>
            <a:xfrm>
              <a:off x="3152" y="1408"/>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V</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I</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E</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p:txBody>
        </p:sp>
        <p:sp>
          <p:nvSpPr>
            <p:cNvPr id="3766" name="Google Shape;3766;p31"/>
            <p:cNvSpPr txBox="1"/>
            <p:nvPr/>
          </p:nvSpPr>
          <p:spPr>
            <a:xfrm>
              <a:off x="3338" y="1408"/>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V</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I</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E</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p:txBody>
        </p:sp>
        <p:sp>
          <p:nvSpPr>
            <p:cNvPr id="3767" name="Google Shape;3767;p31"/>
            <p:cNvSpPr txBox="1"/>
            <p:nvPr/>
          </p:nvSpPr>
          <p:spPr>
            <a:xfrm>
              <a:off x="3524" y="1408"/>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V</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I</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E</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p:txBody>
        </p:sp>
        <p:sp>
          <p:nvSpPr>
            <p:cNvPr id="3768" name="Google Shape;3768;p31"/>
            <p:cNvSpPr txBox="1"/>
            <p:nvPr/>
          </p:nvSpPr>
          <p:spPr>
            <a:xfrm>
              <a:off x="3710" y="1408"/>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V</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I</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E</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p:txBody>
        </p:sp>
        <p:sp>
          <p:nvSpPr>
            <p:cNvPr id="3769" name="Google Shape;3769;p31"/>
            <p:cNvSpPr txBox="1"/>
            <p:nvPr/>
          </p:nvSpPr>
          <p:spPr>
            <a:xfrm>
              <a:off x="3896" y="1408"/>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V</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I</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E</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p:txBody>
        </p:sp>
        <p:sp>
          <p:nvSpPr>
            <p:cNvPr id="3770" name="Google Shape;3770;p31"/>
            <p:cNvSpPr txBox="1"/>
            <p:nvPr/>
          </p:nvSpPr>
          <p:spPr>
            <a:xfrm>
              <a:off x="4058" y="1402"/>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T</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a:t>
              </a:r>
              <a:endParaRPr sz="1100"/>
            </a:p>
          </p:txBody>
        </p:sp>
        <p:sp>
          <p:nvSpPr>
            <p:cNvPr id="3771" name="Google Shape;3771;p31"/>
            <p:cNvSpPr txBox="1"/>
            <p:nvPr/>
          </p:nvSpPr>
          <p:spPr>
            <a:xfrm>
              <a:off x="4202" y="1402"/>
              <a:ext cx="300" cy="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D</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T</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a:t>
              </a:r>
              <a:endParaRPr sz="1100"/>
            </a:p>
          </p:txBody>
        </p:sp>
        <p:sp>
          <p:nvSpPr>
            <p:cNvPr id="3772" name="Google Shape;3772;p31"/>
            <p:cNvSpPr txBox="1"/>
            <p:nvPr/>
          </p:nvSpPr>
          <p:spPr>
            <a:xfrm>
              <a:off x="4330" y="1114"/>
              <a:ext cx="300" cy="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C</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T</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R</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O</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L</a:t>
              </a:r>
              <a:endParaRPr sz="1100"/>
            </a:p>
          </p:txBody>
        </p:sp>
        <p:cxnSp>
          <p:nvCxnSpPr>
            <p:cNvPr id="3773" name="Google Shape;3773;p31"/>
            <p:cNvCxnSpPr/>
            <p:nvPr/>
          </p:nvCxnSpPr>
          <p:spPr>
            <a:xfrm>
              <a:off x="3334" y="1863"/>
              <a:ext cx="0" cy="144"/>
            </a:xfrm>
            <a:prstGeom prst="straightConnector1">
              <a:avLst/>
            </a:prstGeom>
            <a:noFill/>
            <a:ln cap="flat" cmpd="sng" w="9525">
              <a:solidFill>
                <a:schemeClr val="dk1"/>
              </a:solidFill>
              <a:prstDash val="solid"/>
              <a:round/>
              <a:headEnd len="med" w="med" type="none"/>
              <a:tailEnd len="med" w="med" type="none"/>
            </a:ln>
          </p:spPr>
        </p:cxnSp>
        <p:cxnSp>
          <p:nvCxnSpPr>
            <p:cNvPr id="3774" name="Google Shape;3774;p31"/>
            <p:cNvCxnSpPr/>
            <p:nvPr/>
          </p:nvCxnSpPr>
          <p:spPr>
            <a:xfrm>
              <a:off x="3514" y="1863"/>
              <a:ext cx="0" cy="144"/>
            </a:xfrm>
            <a:prstGeom prst="straightConnector1">
              <a:avLst/>
            </a:prstGeom>
            <a:noFill/>
            <a:ln cap="flat" cmpd="sng" w="9525">
              <a:solidFill>
                <a:schemeClr val="dk1"/>
              </a:solidFill>
              <a:prstDash val="solid"/>
              <a:round/>
              <a:headEnd len="med" w="med" type="none"/>
              <a:tailEnd len="med" w="med" type="none"/>
            </a:ln>
          </p:spPr>
        </p:cxnSp>
        <p:cxnSp>
          <p:nvCxnSpPr>
            <p:cNvPr id="3775" name="Google Shape;3775;p31"/>
            <p:cNvCxnSpPr/>
            <p:nvPr/>
          </p:nvCxnSpPr>
          <p:spPr>
            <a:xfrm>
              <a:off x="3698" y="1863"/>
              <a:ext cx="0" cy="144"/>
            </a:xfrm>
            <a:prstGeom prst="straightConnector1">
              <a:avLst/>
            </a:prstGeom>
            <a:noFill/>
            <a:ln cap="flat" cmpd="sng" w="9525">
              <a:solidFill>
                <a:schemeClr val="dk1"/>
              </a:solidFill>
              <a:prstDash val="solid"/>
              <a:round/>
              <a:headEnd len="med" w="med" type="none"/>
              <a:tailEnd len="med" w="med" type="none"/>
            </a:ln>
          </p:spPr>
        </p:cxnSp>
        <p:cxnSp>
          <p:nvCxnSpPr>
            <p:cNvPr id="3776" name="Google Shape;3776;p31"/>
            <p:cNvCxnSpPr/>
            <p:nvPr/>
          </p:nvCxnSpPr>
          <p:spPr>
            <a:xfrm>
              <a:off x="3886" y="1863"/>
              <a:ext cx="0" cy="144"/>
            </a:xfrm>
            <a:prstGeom prst="straightConnector1">
              <a:avLst/>
            </a:prstGeom>
            <a:noFill/>
            <a:ln cap="flat" cmpd="sng" w="9525">
              <a:solidFill>
                <a:schemeClr val="dk1"/>
              </a:solidFill>
              <a:prstDash val="solid"/>
              <a:round/>
              <a:headEnd len="med" w="med" type="none"/>
              <a:tailEnd len="med" w="med" type="none"/>
            </a:ln>
          </p:spPr>
        </p:cxnSp>
        <p:cxnSp>
          <p:nvCxnSpPr>
            <p:cNvPr id="3777" name="Google Shape;3777;p31"/>
            <p:cNvCxnSpPr/>
            <p:nvPr/>
          </p:nvCxnSpPr>
          <p:spPr>
            <a:xfrm>
              <a:off x="4062" y="1871"/>
              <a:ext cx="0" cy="144"/>
            </a:xfrm>
            <a:prstGeom prst="straightConnector1">
              <a:avLst/>
            </a:prstGeom>
            <a:noFill/>
            <a:ln cap="flat" cmpd="sng" w="9525">
              <a:solidFill>
                <a:schemeClr val="dk1"/>
              </a:solidFill>
              <a:prstDash val="solid"/>
              <a:round/>
              <a:headEnd len="med" w="med" type="none"/>
              <a:tailEnd len="med" w="med" type="none"/>
            </a:ln>
          </p:spPr>
        </p:cxnSp>
        <p:cxnSp>
          <p:nvCxnSpPr>
            <p:cNvPr id="3778" name="Google Shape;3778;p31"/>
            <p:cNvCxnSpPr/>
            <p:nvPr/>
          </p:nvCxnSpPr>
          <p:spPr>
            <a:xfrm>
              <a:off x="4218" y="1867"/>
              <a:ext cx="0" cy="144"/>
            </a:xfrm>
            <a:prstGeom prst="straightConnector1">
              <a:avLst/>
            </a:prstGeom>
            <a:noFill/>
            <a:ln cap="flat" cmpd="sng" w="9525">
              <a:solidFill>
                <a:schemeClr val="dk1"/>
              </a:solidFill>
              <a:prstDash val="solid"/>
              <a:round/>
              <a:headEnd len="med" w="med" type="none"/>
              <a:tailEnd len="med" w="med" type="none"/>
            </a:ln>
          </p:spPr>
        </p:cxnSp>
        <p:cxnSp>
          <p:nvCxnSpPr>
            <p:cNvPr id="3779" name="Google Shape;3779;p31"/>
            <p:cNvCxnSpPr/>
            <p:nvPr/>
          </p:nvCxnSpPr>
          <p:spPr>
            <a:xfrm>
              <a:off x="4362" y="1859"/>
              <a:ext cx="0" cy="144"/>
            </a:xfrm>
            <a:prstGeom prst="straightConnector1">
              <a:avLst/>
            </a:prstGeom>
            <a:noFill/>
            <a:ln cap="flat" cmpd="sng" w="9525">
              <a:solidFill>
                <a:schemeClr val="dk1"/>
              </a:solidFill>
              <a:prstDash val="solid"/>
              <a:round/>
              <a:headEnd len="med" w="med" type="none"/>
              <a:tailEnd len="med" w="med" type="none"/>
            </a:ln>
          </p:spPr>
        </p:cxnSp>
        <p:sp>
          <p:nvSpPr>
            <p:cNvPr id="3780" name="Google Shape;3780;p31"/>
            <p:cNvSpPr txBox="1"/>
            <p:nvPr/>
          </p:nvSpPr>
          <p:spPr>
            <a:xfrm>
              <a:off x="2985" y="1960"/>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1</a:t>
              </a:r>
              <a:endParaRPr sz="1100"/>
            </a:p>
          </p:txBody>
        </p:sp>
        <p:sp>
          <p:nvSpPr>
            <p:cNvPr id="3781" name="Google Shape;3781;p31"/>
            <p:cNvSpPr txBox="1"/>
            <p:nvPr/>
          </p:nvSpPr>
          <p:spPr>
            <a:xfrm>
              <a:off x="3153" y="1960"/>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2</a:t>
              </a:r>
              <a:endParaRPr sz="1100"/>
            </a:p>
          </p:txBody>
        </p:sp>
        <p:sp>
          <p:nvSpPr>
            <p:cNvPr id="3782" name="Google Shape;3782;p31"/>
            <p:cNvSpPr txBox="1"/>
            <p:nvPr/>
          </p:nvSpPr>
          <p:spPr>
            <a:xfrm>
              <a:off x="3345" y="1960"/>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3</a:t>
              </a:r>
              <a:endParaRPr sz="1100"/>
            </a:p>
          </p:txBody>
        </p:sp>
        <p:sp>
          <p:nvSpPr>
            <p:cNvPr id="3783" name="Google Shape;3783;p31"/>
            <p:cNvSpPr txBox="1"/>
            <p:nvPr/>
          </p:nvSpPr>
          <p:spPr>
            <a:xfrm>
              <a:off x="3517" y="1960"/>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4</a:t>
              </a:r>
              <a:endParaRPr sz="1100"/>
            </a:p>
          </p:txBody>
        </p:sp>
        <p:sp>
          <p:nvSpPr>
            <p:cNvPr id="3784" name="Google Shape;3784;p31"/>
            <p:cNvSpPr txBox="1"/>
            <p:nvPr/>
          </p:nvSpPr>
          <p:spPr>
            <a:xfrm>
              <a:off x="3705" y="1956"/>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5</a:t>
              </a:r>
              <a:endParaRPr sz="1100"/>
            </a:p>
          </p:txBody>
        </p:sp>
        <p:sp>
          <p:nvSpPr>
            <p:cNvPr id="3785" name="Google Shape;3785;p31"/>
            <p:cNvSpPr txBox="1"/>
            <p:nvPr/>
          </p:nvSpPr>
          <p:spPr>
            <a:xfrm>
              <a:off x="3893" y="1956"/>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6</a:t>
              </a:r>
              <a:endParaRPr sz="1100"/>
            </a:p>
          </p:txBody>
        </p:sp>
        <p:sp>
          <p:nvSpPr>
            <p:cNvPr id="3786" name="Google Shape;3786;p31"/>
            <p:cNvSpPr txBox="1"/>
            <p:nvPr/>
          </p:nvSpPr>
          <p:spPr>
            <a:xfrm>
              <a:off x="4057" y="1956"/>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7</a:t>
              </a:r>
              <a:endParaRPr sz="1100"/>
            </a:p>
          </p:txBody>
        </p:sp>
        <p:sp>
          <p:nvSpPr>
            <p:cNvPr id="3787" name="Google Shape;3787;p31"/>
            <p:cNvSpPr txBox="1"/>
            <p:nvPr/>
          </p:nvSpPr>
          <p:spPr>
            <a:xfrm>
              <a:off x="4205" y="1956"/>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8</a:t>
              </a:r>
              <a:endParaRPr sz="1100"/>
            </a:p>
          </p:txBody>
        </p:sp>
        <p:sp>
          <p:nvSpPr>
            <p:cNvPr id="3788" name="Google Shape;3788;p31"/>
            <p:cNvSpPr txBox="1"/>
            <p:nvPr/>
          </p:nvSpPr>
          <p:spPr>
            <a:xfrm>
              <a:off x="4349" y="1956"/>
              <a:ext cx="3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9</a:t>
              </a:r>
              <a:endParaRPr sz="1100"/>
            </a:p>
          </p:txBody>
        </p:sp>
        <p:sp>
          <p:nvSpPr>
            <p:cNvPr id="3789" name="Google Shape;3789;p31"/>
            <p:cNvSpPr/>
            <p:nvPr/>
          </p:nvSpPr>
          <p:spPr>
            <a:xfrm>
              <a:off x="2606" y="969"/>
              <a:ext cx="375" cy="969"/>
            </a:xfrm>
            <a:custGeom>
              <a:rect b="b" l="l" r="r" t="t"/>
              <a:pathLst>
                <a:path extrusionOk="0" h="969" w="375">
                  <a:moveTo>
                    <a:pt x="375" y="0"/>
                  </a:moveTo>
                  <a:lnTo>
                    <a:pt x="0" y="485"/>
                  </a:lnTo>
                  <a:lnTo>
                    <a:pt x="375" y="969"/>
                  </a:lnTo>
                  <a:lnTo>
                    <a:pt x="375" y="0"/>
                  </a:lnTo>
                  <a:close/>
                </a:path>
              </a:pathLst>
            </a:custGeom>
            <a:gradFill>
              <a:gsLst>
                <a:gs pos="0">
                  <a:srgbClr val="0000A8"/>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3790" name="Google Shape;3790;p31"/>
          <p:cNvGrpSpPr/>
          <p:nvPr/>
        </p:nvGrpSpPr>
        <p:grpSpPr>
          <a:xfrm flipH="1" rot="10800000">
            <a:off x="1233529" y="1705405"/>
            <a:ext cx="1266825" cy="1569244"/>
            <a:chOff x="1497" y="1352"/>
            <a:chExt cx="1064" cy="1318"/>
          </a:xfrm>
        </p:grpSpPr>
        <p:grpSp>
          <p:nvGrpSpPr>
            <p:cNvPr id="3791" name="Google Shape;3791;p31"/>
            <p:cNvGrpSpPr/>
            <p:nvPr/>
          </p:nvGrpSpPr>
          <p:grpSpPr>
            <a:xfrm>
              <a:off x="1497" y="1352"/>
              <a:ext cx="1064" cy="217"/>
              <a:chOff x="1600" y="1475"/>
              <a:chExt cx="1064" cy="217"/>
            </a:xfrm>
          </p:grpSpPr>
          <p:sp>
            <p:nvSpPr>
              <p:cNvPr id="3792" name="Google Shape;3792;p31"/>
              <p:cNvSpPr/>
              <p:nvPr/>
            </p:nvSpPr>
            <p:spPr>
              <a:xfrm rot="10800000">
                <a:off x="2358" y="1500"/>
                <a:ext cx="168" cy="174"/>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3793" name="Google Shape;3793;p31"/>
              <p:cNvSpPr/>
              <p:nvPr/>
            </p:nvSpPr>
            <p:spPr>
              <a:xfrm>
                <a:off x="1614" y="1494"/>
                <a:ext cx="896" cy="198"/>
              </a:xfrm>
              <a:custGeom>
                <a:rect b="b" l="l" r="r" t="t"/>
                <a:pathLst>
                  <a:path extrusionOk="0" h="198" w="896">
                    <a:moveTo>
                      <a:pt x="18" y="0"/>
                    </a:moveTo>
                    <a:lnTo>
                      <a:pt x="0" y="96"/>
                    </a:lnTo>
                    <a:lnTo>
                      <a:pt x="18" y="198"/>
                    </a:lnTo>
                    <a:lnTo>
                      <a:pt x="774" y="198"/>
                    </a:lnTo>
                    <a:cubicBezTo>
                      <a:pt x="896" y="180"/>
                      <a:pt x="750" y="123"/>
                      <a:pt x="750" y="90"/>
                    </a:cubicBezTo>
                    <a:cubicBezTo>
                      <a:pt x="750" y="57"/>
                      <a:pt x="896" y="15"/>
                      <a:pt x="774" y="0"/>
                    </a:cubicBezTo>
                    <a:lnTo>
                      <a:pt x="18" y="0"/>
                    </a:lnTo>
                    <a:close/>
                  </a:path>
                </a:pathLst>
              </a:custGeom>
              <a:gradFill>
                <a:gsLst>
                  <a:gs pos="0">
                    <a:schemeClr val="dk1"/>
                  </a:gs>
                  <a:gs pos="50000">
                    <a:schemeClr val="lt1"/>
                  </a:gs>
                  <a:gs pos="100000">
                    <a:schemeClr val="dk1"/>
                  </a:gs>
                </a:gsLst>
                <a:lin ang="5400000" scaled="0"/>
              </a:gra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4" name="Google Shape;3794;p31"/>
              <p:cNvSpPr txBox="1"/>
              <p:nvPr/>
            </p:nvSpPr>
            <p:spPr>
              <a:xfrm rot="10800000">
                <a:off x="1600" y="1475"/>
                <a:ext cx="896" cy="19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3795" name="Google Shape;3795;p31"/>
              <p:cNvSpPr/>
              <p:nvPr/>
            </p:nvSpPr>
            <p:spPr>
              <a:xfrm>
                <a:off x="2502" y="1506"/>
                <a:ext cx="62" cy="168"/>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6" name="Google Shape;3796;p31"/>
              <p:cNvSpPr txBox="1"/>
              <p:nvPr/>
            </p:nvSpPr>
            <p:spPr>
              <a:xfrm rot="10800000">
                <a:off x="2509" y="1525"/>
                <a:ext cx="44" cy="119"/>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cxnSp>
            <p:nvCxnSpPr>
              <p:cNvPr id="3797" name="Google Shape;3797;p31"/>
              <p:cNvCxnSpPr/>
              <p:nvPr/>
            </p:nvCxnSpPr>
            <p:spPr>
              <a:xfrm>
                <a:off x="2526" y="1584"/>
                <a:ext cx="138" cy="0"/>
              </a:xfrm>
              <a:prstGeom prst="straightConnector1">
                <a:avLst/>
              </a:prstGeom>
              <a:noFill/>
              <a:ln cap="flat" cmpd="sng" w="28575">
                <a:solidFill>
                  <a:schemeClr val="dk1"/>
                </a:solidFill>
                <a:prstDash val="solid"/>
                <a:round/>
                <a:headEnd len="med" w="med" type="none"/>
                <a:tailEnd len="med" w="med" type="none"/>
              </a:ln>
            </p:spPr>
          </p:cxnSp>
        </p:grpSp>
        <p:sp>
          <p:nvSpPr>
            <p:cNvPr id="3798" name="Google Shape;3798;p31"/>
            <p:cNvSpPr/>
            <p:nvPr/>
          </p:nvSpPr>
          <p:spPr>
            <a:xfrm>
              <a:off x="1536" y="1563"/>
              <a:ext cx="1015" cy="1107"/>
            </a:xfrm>
            <a:custGeom>
              <a:rect b="b" l="l" r="r" t="t"/>
              <a:pathLst>
                <a:path extrusionOk="0" h="1107" w="1015">
                  <a:moveTo>
                    <a:pt x="1015" y="1107"/>
                  </a:moveTo>
                  <a:lnTo>
                    <a:pt x="0" y="0"/>
                  </a:lnTo>
                  <a:lnTo>
                    <a:pt x="905" y="0"/>
                  </a:lnTo>
                  <a:lnTo>
                    <a:pt x="1015" y="1107"/>
                  </a:lnTo>
                  <a:close/>
                </a:path>
              </a:pathLst>
            </a:custGeom>
            <a:gradFill>
              <a:gsLst>
                <a:gs pos="0">
                  <a:schemeClr val="lt1"/>
                </a:gs>
                <a:gs pos="100000">
                  <a:srgbClr val="0000A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9" name="Google Shape;3799;p31"/>
            <p:cNvSpPr txBox="1"/>
            <p:nvPr/>
          </p:nvSpPr>
          <p:spPr>
            <a:xfrm rot="10800000">
              <a:off x="1525" y="1550"/>
              <a:ext cx="1015" cy="110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800" name="Google Shape;3800;p31"/>
          <p:cNvSpPr txBox="1"/>
          <p:nvPr/>
        </p:nvSpPr>
        <p:spPr>
          <a:xfrm>
            <a:off x="554302" y="4342883"/>
            <a:ext cx="7473600" cy="5925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CC0000"/>
              </a:buClr>
              <a:buSzPts val="1800"/>
              <a:buFont typeface="Calibri"/>
              <a:buNone/>
            </a:pPr>
            <a:r>
              <a:rPr b="0" i="1" lang="el" sz="2000" u="none" cap="none" strike="noStrike">
                <a:solidFill>
                  <a:srgbClr val="CC0000"/>
                </a:solidFill>
                <a:latin typeface="Calibri"/>
                <a:ea typeface="Calibri"/>
                <a:cs typeface="Calibri"/>
                <a:sym typeface="Calibri"/>
              </a:rPr>
              <a:t>frequency division multiplexing (FDM):</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διαφορετικά κανάλια μεταδίδουν σε διαφορετικές ζώνες συχνοτήτων</a:t>
            </a:r>
            <a:endParaRPr sz="2000"/>
          </a:p>
        </p:txBody>
      </p:sp>
      <p:grpSp>
        <p:nvGrpSpPr>
          <p:cNvPr id="3801" name="Google Shape;3801;p31"/>
          <p:cNvGrpSpPr/>
          <p:nvPr/>
        </p:nvGrpSpPr>
        <p:grpSpPr>
          <a:xfrm>
            <a:off x="890629" y="1473233"/>
            <a:ext cx="457200" cy="457200"/>
            <a:chOff x="-44" y="1473"/>
            <a:chExt cx="981" cy="1105"/>
          </a:xfrm>
        </p:grpSpPr>
        <p:pic>
          <p:nvPicPr>
            <p:cNvPr descr="desktop_computer_stylized_medium" id="3802" name="Google Shape;3802;p31"/>
            <p:cNvPicPr preferRelativeResize="0"/>
            <p:nvPr/>
          </p:nvPicPr>
          <p:blipFill rotWithShape="1">
            <a:blip r:embed="rId6">
              <a:alphaModFix/>
            </a:blip>
            <a:srcRect b="0" l="0" r="0" t="0"/>
            <a:stretch/>
          </p:blipFill>
          <p:spPr>
            <a:xfrm flipH="1">
              <a:off x="-44" y="1473"/>
              <a:ext cx="981" cy="1105"/>
            </a:xfrm>
            <a:prstGeom prst="rect">
              <a:avLst/>
            </a:prstGeom>
            <a:noFill/>
            <a:ln>
              <a:noFill/>
            </a:ln>
          </p:spPr>
        </p:pic>
        <p:sp>
          <p:nvSpPr>
            <p:cNvPr id="3803" name="Google Shape;3803;p31"/>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804" name="Google Shape;3804;p3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90"/>
                                        </p:tgtEl>
                                        <p:attrNameLst>
                                          <p:attrName>style.visibility</p:attrName>
                                        </p:attrNameLst>
                                      </p:cBhvr>
                                      <p:to>
                                        <p:strVal val="visible"/>
                                      </p:to>
                                    </p:set>
                                    <p:animEffect filter="fade" transition="in">
                                      <p:cBhvr>
                                        <p:cTn dur="500"/>
                                        <p:tgtEl>
                                          <p:spTgt spid="3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9"/>
                                        </p:tgtEl>
                                        <p:attrNameLst>
                                          <p:attrName>style.visibility</p:attrName>
                                        </p:attrNameLst>
                                      </p:cBhvr>
                                      <p:to>
                                        <p:strVal val="visible"/>
                                      </p:to>
                                    </p:set>
                                    <p:animEffect filter="fade" transition="in">
                                      <p:cBhvr>
                                        <p:cTn dur="500"/>
                                        <p:tgtEl>
                                          <p:spTgt spid="375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54"/>
                                        </p:tgtEl>
                                        <p:attrNameLst>
                                          <p:attrName>style.visibility</p:attrName>
                                        </p:attrNameLst>
                                      </p:cBhvr>
                                      <p:to>
                                        <p:strVal val="visible"/>
                                      </p:to>
                                    </p:set>
                                    <p:animEffect filter="fade" transition="in">
                                      <p:cBhvr>
                                        <p:cTn dur="500"/>
                                        <p:tgtEl>
                                          <p:spTgt spid="37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00"/>
                                        </p:tgtEl>
                                        <p:attrNameLst>
                                          <p:attrName>style.visibility</p:attrName>
                                        </p:attrNameLst>
                                      </p:cBhvr>
                                      <p:to>
                                        <p:strVal val="visible"/>
                                      </p:to>
                                    </p:set>
                                    <p:animEffect filter="fade" transition="in">
                                      <p:cBhvr>
                                        <p:cTn dur="500"/>
                                        <p:tgtEl>
                                          <p:spTgt spid="38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9" name="Shape 3809"/>
        <p:cNvGrpSpPr/>
        <p:nvPr/>
      </p:nvGrpSpPr>
      <p:grpSpPr>
        <a:xfrm>
          <a:off x="0" y="0"/>
          <a:ext cx="0" cy="0"/>
          <a:chOff x="0" y="0"/>
          <a:chExt cx="0" cy="0"/>
        </a:xfrm>
      </p:grpSpPr>
      <p:sp>
        <p:nvSpPr>
          <p:cNvPr id="3810" name="Google Shape;3810;p32"/>
          <p:cNvSpPr txBox="1"/>
          <p:nvPr>
            <p:ph type="title"/>
          </p:nvPr>
        </p:nvSpPr>
        <p:spPr>
          <a:xfrm>
            <a:off x="103125" y="204850"/>
            <a:ext cx="82173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100000"/>
              <a:buFont typeface="Calibri"/>
              <a:buNone/>
            </a:pPr>
            <a:r>
              <a:rPr b="0" lang="el" sz="3600"/>
              <a:t>Δίκτυα προσπέλασης : καλωδιακή προσπέλαση</a:t>
            </a:r>
            <a:endParaRPr b="0" sz="3600"/>
          </a:p>
        </p:txBody>
      </p:sp>
      <p:sp>
        <p:nvSpPr>
          <p:cNvPr id="3811" name="Google Shape;3811;p32"/>
          <p:cNvSpPr/>
          <p:nvPr/>
        </p:nvSpPr>
        <p:spPr>
          <a:xfrm>
            <a:off x="1039456" y="1264874"/>
            <a:ext cx="1345500" cy="694200"/>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812" name="Google Shape;3812;p32"/>
          <p:cNvCxnSpPr/>
          <p:nvPr/>
        </p:nvCxnSpPr>
        <p:spPr>
          <a:xfrm flipH="1" rot="10800000">
            <a:off x="1265675" y="1678011"/>
            <a:ext cx="273900" cy="1200"/>
          </a:xfrm>
          <a:prstGeom prst="straightConnector1">
            <a:avLst/>
          </a:prstGeom>
          <a:noFill/>
          <a:ln cap="flat" cmpd="sng" w="9525">
            <a:solidFill>
              <a:schemeClr val="dk1"/>
            </a:solidFill>
            <a:prstDash val="solid"/>
            <a:round/>
            <a:headEnd len="med" w="med" type="none"/>
            <a:tailEnd len="med" w="med" type="none"/>
          </a:ln>
        </p:spPr>
      </p:cxnSp>
      <p:sp>
        <p:nvSpPr>
          <p:cNvPr id="3813" name="Google Shape;3813;p32"/>
          <p:cNvSpPr txBox="1"/>
          <p:nvPr/>
        </p:nvSpPr>
        <p:spPr>
          <a:xfrm>
            <a:off x="1387119" y="1791130"/>
            <a:ext cx="581100" cy="4755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cable</a:t>
            </a:r>
            <a:endParaRPr sz="1100"/>
          </a:p>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modem</a:t>
            </a:r>
            <a:endParaRPr sz="1100"/>
          </a:p>
        </p:txBody>
      </p:sp>
      <p:sp>
        <p:nvSpPr>
          <p:cNvPr id="3814" name="Google Shape;3814;p32"/>
          <p:cNvSpPr txBox="1"/>
          <p:nvPr/>
        </p:nvSpPr>
        <p:spPr>
          <a:xfrm>
            <a:off x="1887181" y="1792321"/>
            <a:ext cx="529800" cy="3402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splitter</a:t>
            </a:r>
            <a:endParaRPr sz="1100"/>
          </a:p>
        </p:txBody>
      </p:sp>
      <p:grpSp>
        <p:nvGrpSpPr>
          <p:cNvPr id="3815" name="Google Shape;3815;p32"/>
          <p:cNvGrpSpPr/>
          <p:nvPr/>
        </p:nvGrpSpPr>
        <p:grpSpPr>
          <a:xfrm>
            <a:off x="1525231" y="1585152"/>
            <a:ext cx="460772" cy="165497"/>
            <a:chOff x="322" y="890"/>
            <a:chExt cx="872" cy="339"/>
          </a:xfrm>
        </p:grpSpPr>
        <p:sp>
          <p:nvSpPr>
            <p:cNvPr id="3816" name="Google Shape;3816;p32"/>
            <p:cNvSpPr/>
            <p:nvPr/>
          </p:nvSpPr>
          <p:spPr>
            <a:xfrm>
              <a:off x="322" y="1005"/>
              <a:ext cx="872" cy="224"/>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17" name="Google Shape;3817;p32"/>
            <p:cNvSpPr/>
            <p:nvPr/>
          </p:nvSpPr>
          <p:spPr>
            <a:xfrm>
              <a:off x="394" y="1073"/>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18" name="Google Shape;3818;p32"/>
            <p:cNvSpPr/>
            <p:nvPr/>
          </p:nvSpPr>
          <p:spPr>
            <a:xfrm>
              <a:off x="466" y="1073"/>
              <a:ext cx="56"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19" name="Google Shape;3819;p32"/>
            <p:cNvSpPr/>
            <p:nvPr/>
          </p:nvSpPr>
          <p:spPr>
            <a:xfrm>
              <a:off x="541" y="1070"/>
              <a:ext cx="56"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0" name="Google Shape;3820;p32"/>
            <p:cNvSpPr/>
            <p:nvPr/>
          </p:nvSpPr>
          <p:spPr>
            <a:xfrm>
              <a:off x="615" y="1070"/>
              <a:ext cx="56"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1" name="Google Shape;3821;p32"/>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822" name="Google Shape;3822;p32"/>
          <p:cNvSpPr/>
          <p:nvPr/>
        </p:nvSpPr>
        <p:spPr>
          <a:xfrm>
            <a:off x="860863" y="956502"/>
            <a:ext cx="1701300" cy="351300"/>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3" name="Google Shape;3823;p32"/>
          <p:cNvSpPr/>
          <p:nvPr/>
        </p:nvSpPr>
        <p:spPr>
          <a:xfrm>
            <a:off x="2072919" y="1631586"/>
            <a:ext cx="125100" cy="108300"/>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4" name="Google Shape;3824;p32"/>
          <p:cNvSpPr/>
          <p:nvPr/>
        </p:nvSpPr>
        <p:spPr>
          <a:xfrm>
            <a:off x="1780025" y="1298211"/>
            <a:ext cx="359569" cy="326231"/>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825" name="Google Shape;3825;p32"/>
          <p:cNvCxnSpPr/>
          <p:nvPr/>
        </p:nvCxnSpPr>
        <p:spPr>
          <a:xfrm rot="10800000">
            <a:off x="2003948" y="1678021"/>
            <a:ext cx="179700" cy="0"/>
          </a:xfrm>
          <a:prstGeom prst="straightConnector1">
            <a:avLst/>
          </a:prstGeom>
          <a:noFill/>
          <a:ln cap="flat" cmpd="sng" w="9525">
            <a:solidFill>
              <a:schemeClr val="dk1"/>
            </a:solidFill>
            <a:prstDash val="solid"/>
            <a:round/>
            <a:headEnd len="med" w="med" type="none"/>
            <a:tailEnd len="med" w="med" type="none"/>
          </a:ln>
        </p:spPr>
      </p:cxnSp>
      <p:pic>
        <p:nvPicPr>
          <p:cNvPr descr="tv" id="3826" name="Google Shape;3826;p32"/>
          <p:cNvPicPr preferRelativeResize="0"/>
          <p:nvPr/>
        </p:nvPicPr>
        <p:blipFill rotWithShape="1">
          <a:blip r:embed="rId3">
            <a:alphaModFix/>
          </a:blip>
          <a:srcRect b="0" l="0" r="0" t="0"/>
          <a:stretch/>
        </p:blipFill>
        <p:spPr>
          <a:xfrm>
            <a:off x="1446650" y="1043417"/>
            <a:ext cx="566737" cy="506016"/>
          </a:xfrm>
          <a:prstGeom prst="rect">
            <a:avLst/>
          </a:prstGeom>
          <a:noFill/>
          <a:ln>
            <a:noFill/>
          </a:ln>
        </p:spPr>
      </p:pic>
      <p:grpSp>
        <p:nvGrpSpPr>
          <p:cNvPr id="3827" name="Google Shape;3827;p32"/>
          <p:cNvGrpSpPr/>
          <p:nvPr/>
        </p:nvGrpSpPr>
        <p:grpSpPr>
          <a:xfrm>
            <a:off x="2553932" y="1129142"/>
            <a:ext cx="638175" cy="395288"/>
            <a:chOff x="-490" y="1664"/>
            <a:chExt cx="1429" cy="842"/>
          </a:xfrm>
        </p:grpSpPr>
        <p:sp>
          <p:nvSpPr>
            <p:cNvPr id="3828" name="Google Shape;3828;p32"/>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829" name="Google Shape;3829;p32"/>
            <p:cNvGrpSpPr/>
            <p:nvPr/>
          </p:nvGrpSpPr>
          <p:grpSpPr>
            <a:xfrm>
              <a:off x="-427" y="1737"/>
              <a:ext cx="1217" cy="769"/>
              <a:chOff x="-427" y="1737"/>
              <a:chExt cx="1217" cy="769"/>
            </a:xfrm>
          </p:grpSpPr>
          <p:sp>
            <p:nvSpPr>
              <p:cNvPr id="3830" name="Google Shape;3830;p32"/>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831" name="Google Shape;3831;p32"/>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832" name="Google Shape;3832;p32"/>
              <p:cNvGrpSpPr/>
              <p:nvPr/>
            </p:nvGrpSpPr>
            <p:grpSpPr>
              <a:xfrm>
                <a:off x="67" y="2192"/>
                <a:ext cx="387" cy="139"/>
                <a:chOff x="320" y="890"/>
                <a:chExt cx="871" cy="339"/>
              </a:xfrm>
            </p:grpSpPr>
            <p:sp>
              <p:nvSpPr>
                <p:cNvPr id="3833" name="Google Shape;3833;p32"/>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4" name="Google Shape;3834;p32"/>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5" name="Google Shape;3835;p32"/>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6" name="Google Shape;3836;p32"/>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7" name="Google Shape;3837;p32"/>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8" name="Google Shape;3838;p32"/>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839" name="Google Shape;3839;p32"/>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840" name="Google Shape;3840;p32"/>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41" name="Google Shape;3841;p32"/>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842" name="Google Shape;3842;p32"/>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843" name="Google Shape;3843;p32"/>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grpSp>
        <p:nvGrpSpPr>
          <p:cNvPr id="3844" name="Google Shape;3844;p32"/>
          <p:cNvGrpSpPr/>
          <p:nvPr/>
        </p:nvGrpSpPr>
        <p:grpSpPr>
          <a:xfrm>
            <a:off x="3230207" y="1124380"/>
            <a:ext cx="638175" cy="395288"/>
            <a:chOff x="-490" y="1664"/>
            <a:chExt cx="1429" cy="842"/>
          </a:xfrm>
        </p:grpSpPr>
        <p:sp>
          <p:nvSpPr>
            <p:cNvPr id="3845" name="Google Shape;3845;p32"/>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846" name="Google Shape;3846;p32"/>
            <p:cNvGrpSpPr/>
            <p:nvPr/>
          </p:nvGrpSpPr>
          <p:grpSpPr>
            <a:xfrm>
              <a:off x="-427" y="1737"/>
              <a:ext cx="1217" cy="769"/>
              <a:chOff x="-427" y="1737"/>
              <a:chExt cx="1217" cy="769"/>
            </a:xfrm>
          </p:grpSpPr>
          <p:sp>
            <p:nvSpPr>
              <p:cNvPr id="3847" name="Google Shape;3847;p32"/>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848" name="Google Shape;3848;p32"/>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849" name="Google Shape;3849;p32"/>
              <p:cNvGrpSpPr/>
              <p:nvPr/>
            </p:nvGrpSpPr>
            <p:grpSpPr>
              <a:xfrm>
                <a:off x="67" y="2192"/>
                <a:ext cx="387" cy="139"/>
                <a:chOff x="320" y="890"/>
                <a:chExt cx="871" cy="339"/>
              </a:xfrm>
            </p:grpSpPr>
            <p:sp>
              <p:nvSpPr>
                <p:cNvPr id="3850" name="Google Shape;3850;p32"/>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1" name="Google Shape;3851;p32"/>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2" name="Google Shape;3852;p32"/>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3" name="Google Shape;3853;p32"/>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4" name="Google Shape;3854;p32"/>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5" name="Google Shape;3855;p32"/>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856" name="Google Shape;3856;p32"/>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857" name="Google Shape;3857;p32"/>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8" name="Google Shape;3858;p32"/>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859" name="Google Shape;3859;p32"/>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860" name="Google Shape;3860;p32"/>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grpSp>
        <p:nvGrpSpPr>
          <p:cNvPr id="3861" name="Google Shape;3861;p32"/>
          <p:cNvGrpSpPr/>
          <p:nvPr/>
        </p:nvGrpSpPr>
        <p:grpSpPr>
          <a:xfrm>
            <a:off x="2619416" y="1758983"/>
            <a:ext cx="638175" cy="395288"/>
            <a:chOff x="-490" y="1664"/>
            <a:chExt cx="1429" cy="842"/>
          </a:xfrm>
        </p:grpSpPr>
        <p:sp>
          <p:nvSpPr>
            <p:cNvPr id="3862" name="Google Shape;3862;p32"/>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863" name="Google Shape;3863;p32"/>
            <p:cNvGrpSpPr/>
            <p:nvPr/>
          </p:nvGrpSpPr>
          <p:grpSpPr>
            <a:xfrm>
              <a:off x="-427" y="1737"/>
              <a:ext cx="1217" cy="769"/>
              <a:chOff x="-427" y="1737"/>
              <a:chExt cx="1217" cy="769"/>
            </a:xfrm>
          </p:grpSpPr>
          <p:sp>
            <p:nvSpPr>
              <p:cNvPr id="3864" name="Google Shape;3864;p32"/>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865" name="Google Shape;3865;p32"/>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866" name="Google Shape;3866;p32"/>
              <p:cNvGrpSpPr/>
              <p:nvPr/>
            </p:nvGrpSpPr>
            <p:grpSpPr>
              <a:xfrm>
                <a:off x="67" y="2192"/>
                <a:ext cx="387" cy="139"/>
                <a:chOff x="320" y="890"/>
                <a:chExt cx="871" cy="339"/>
              </a:xfrm>
            </p:grpSpPr>
            <p:sp>
              <p:nvSpPr>
                <p:cNvPr id="3867" name="Google Shape;3867;p32"/>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68" name="Google Shape;3868;p32"/>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69" name="Google Shape;3869;p32"/>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70" name="Google Shape;3870;p32"/>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71" name="Google Shape;3871;p32"/>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72" name="Google Shape;3872;p32"/>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873" name="Google Shape;3873;p32"/>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874" name="Google Shape;3874;p32"/>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75" name="Google Shape;3875;p32"/>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876" name="Google Shape;3876;p32"/>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877" name="Google Shape;3877;p32"/>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grpSp>
        <p:nvGrpSpPr>
          <p:cNvPr id="3878" name="Google Shape;3878;p32"/>
          <p:cNvGrpSpPr/>
          <p:nvPr/>
        </p:nvGrpSpPr>
        <p:grpSpPr>
          <a:xfrm>
            <a:off x="3269498" y="1766127"/>
            <a:ext cx="638175" cy="395288"/>
            <a:chOff x="-490" y="1664"/>
            <a:chExt cx="1429" cy="842"/>
          </a:xfrm>
        </p:grpSpPr>
        <p:sp>
          <p:nvSpPr>
            <p:cNvPr id="3879" name="Google Shape;3879;p32"/>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880" name="Google Shape;3880;p32"/>
            <p:cNvGrpSpPr/>
            <p:nvPr/>
          </p:nvGrpSpPr>
          <p:grpSpPr>
            <a:xfrm>
              <a:off x="-427" y="1737"/>
              <a:ext cx="1217" cy="769"/>
              <a:chOff x="-427" y="1737"/>
              <a:chExt cx="1217" cy="769"/>
            </a:xfrm>
          </p:grpSpPr>
          <p:sp>
            <p:nvSpPr>
              <p:cNvPr id="3881" name="Google Shape;3881;p32"/>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882" name="Google Shape;3882;p32"/>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883" name="Google Shape;3883;p32"/>
              <p:cNvGrpSpPr/>
              <p:nvPr/>
            </p:nvGrpSpPr>
            <p:grpSpPr>
              <a:xfrm>
                <a:off x="67" y="2192"/>
                <a:ext cx="387" cy="139"/>
                <a:chOff x="320" y="890"/>
                <a:chExt cx="871" cy="339"/>
              </a:xfrm>
            </p:grpSpPr>
            <p:sp>
              <p:nvSpPr>
                <p:cNvPr id="3884" name="Google Shape;3884;p32"/>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85" name="Google Shape;3885;p32"/>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86" name="Google Shape;3886;p32"/>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87" name="Google Shape;3887;p32"/>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88" name="Google Shape;3888;p32"/>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89" name="Google Shape;3889;p32"/>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890" name="Google Shape;3890;p32"/>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891" name="Google Shape;3891;p32"/>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92" name="Google Shape;3892;p32"/>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893" name="Google Shape;3893;p32"/>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894" name="Google Shape;3894;p32"/>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cxnSp>
        <p:nvCxnSpPr>
          <p:cNvPr id="3895" name="Google Shape;3895;p32"/>
          <p:cNvCxnSpPr/>
          <p:nvPr/>
        </p:nvCxnSpPr>
        <p:spPr>
          <a:xfrm>
            <a:off x="2209841" y="1686355"/>
            <a:ext cx="2768100" cy="0"/>
          </a:xfrm>
          <a:prstGeom prst="straightConnector1">
            <a:avLst/>
          </a:prstGeom>
          <a:noFill/>
          <a:ln cap="flat" cmpd="sng" w="19050">
            <a:solidFill>
              <a:schemeClr val="dk1"/>
            </a:solidFill>
            <a:prstDash val="solid"/>
            <a:round/>
            <a:headEnd len="med" w="med" type="none"/>
            <a:tailEnd len="med" w="med" type="none"/>
          </a:ln>
        </p:spPr>
      </p:cxnSp>
      <p:grpSp>
        <p:nvGrpSpPr>
          <p:cNvPr id="3896" name="Google Shape;3896;p32"/>
          <p:cNvGrpSpPr/>
          <p:nvPr/>
        </p:nvGrpSpPr>
        <p:grpSpPr>
          <a:xfrm>
            <a:off x="4619666" y="1130333"/>
            <a:ext cx="638175" cy="395288"/>
            <a:chOff x="-490" y="1664"/>
            <a:chExt cx="1429" cy="842"/>
          </a:xfrm>
        </p:grpSpPr>
        <p:sp>
          <p:nvSpPr>
            <p:cNvPr id="3897" name="Google Shape;3897;p32"/>
            <p:cNvSpPr/>
            <p:nvPr/>
          </p:nvSpPr>
          <p:spPr>
            <a:xfrm>
              <a:off x="-490" y="1664"/>
              <a:ext cx="1429" cy="294"/>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898" name="Google Shape;3898;p32"/>
            <p:cNvGrpSpPr/>
            <p:nvPr/>
          </p:nvGrpSpPr>
          <p:grpSpPr>
            <a:xfrm>
              <a:off x="-427" y="1737"/>
              <a:ext cx="1217" cy="769"/>
              <a:chOff x="-427" y="1737"/>
              <a:chExt cx="1217" cy="769"/>
            </a:xfrm>
          </p:grpSpPr>
          <p:sp>
            <p:nvSpPr>
              <p:cNvPr id="3899" name="Google Shape;3899;p32"/>
              <p:cNvSpPr/>
              <p:nvPr/>
            </p:nvSpPr>
            <p:spPr>
              <a:xfrm>
                <a:off x="-338" y="1923"/>
                <a:ext cx="1128" cy="583"/>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3900" name="Google Shape;3900;p32"/>
              <p:cNvCxnSpPr/>
              <p:nvPr/>
            </p:nvCxnSpPr>
            <p:spPr>
              <a:xfrm flipH="1" rot="10800000">
                <a:off x="-150" y="2270"/>
                <a:ext cx="230" cy="1"/>
              </a:xfrm>
              <a:prstGeom prst="straightConnector1">
                <a:avLst/>
              </a:prstGeom>
              <a:noFill/>
              <a:ln cap="flat" cmpd="sng" w="9525">
                <a:solidFill>
                  <a:schemeClr val="dk1"/>
                </a:solidFill>
                <a:prstDash val="solid"/>
                <a:round/>
                <a:headEnd len="med" w="med" type="none"/>
                <a:tailEnd len="med" w="med" type="none"/>
              </a:ln>
            </p:spPr>
          </p:cxnSp>
          <p:grpSp>
            <p:nvGrpSpPr>
              <p:cNvPr id="3901" name="Google Shape;3901;p32"/>
              <p:cNvGrpSpPr/>
              <p:nvPr/>
            </p:nvGrpSpPr>
            <p:grpSpPr>
              <a:xfrm>
                <a:off x="67" y="2192"/>
                <a:ext cx="387" cy="139"/>
                <a:chOff x="320" y="890"/>
                <a:chExt cx="871" cy="339"/>
              </a:xfrm>
            </p:grpSpPr>
            <p:sp>
              <p:nvSpPr>
                <p:cNvPr id="3902" name="Google Shape;3902;p32"/>
                <p:cNvSpPr/>
                <p:nvPr/>
              </p:nvSpPr>
              <p:spPr>
                <a:xfrm>
                  <a:off x="320" y="1000"/>
                  <a:ext cx="871" cy="229"/>
                </a:xfrm>
                <a:prstGeom prst="rect">
                  <a:avLst/>
                </a:pr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3" name="Google Shape;3903;p32"/>
                <p:cNvSpPr/>
                <p:nvPr/>
              </p:nvSpPr>
              <p:spPr>
                <a:xfrm>
                  <a:off x="392" y="1074"/>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4" name="Google Shape;3904;p32"/>
                <p:cNvSpPr/>
                <p:nvPr/>
              </p:nvSpPr>
              <p:spPr>
                <a:xfrm>
                  <a:off x="464" y="1074"/>
                  <a:ext cx="54"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5" name="Google Shape;3905;p32"/>
                <p:cNvSpPr/>
                <p:nvPr/>
              </p:nvSpPr>
              <p:spPr>
                <a:xfrm>
                  <a:off x="536" y="1068"/>
                  <a:ext cx="60"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6" name="Google Shape;3906;p32"/>
                <p:cNvSpPr/>
                <p:nvPr/>
              </p:nvSpPr>
              <p:spPr>
                <a:xfrm>
                  <a:off x="615" y="1068"/>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7" name="Google Shape;3907;p32"/>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desktop_computer_stylized_small" id="3908" name="Google Shape;3908;p32"/>
              <p:cNvPicPr preferRelativeResize="0"/>
              <p:nvPr/>
            </p:nvPicPr>
            <p:blipFill rotWithShape="1">
              <a:blip r:embed="rId4">
                <a:alphaModFix/>
              </a:blip>
              <a:srcRect b="0" l="0" r="0" t="0"/>
              <a:stretch/>
            </p:blipFill>
            <p:spPr>
              <a:xfrm>
                <a:off x="-427" y="2049"/>
                <a:ext cx="447" cy="411"/>
              </a:xfrm>
              <a:prstGeom prst="rect">
                <a:avLst/>
              </a:prstGeom>
              <a:noFill/>
              <a:ln>
                <a:noFill/>
              </a:ln>
            </p:spPr>
          </p:pic>
          <p:sp>
            <p:nvSpPr>
              <p:cNvPr id="3909" name="Google Shape;3909;p32"/>
              <p:cNvSpPr/>
              <p:nvPr/>
            </p:nvSpPr>
            <p:spPr>
              <a:xfrm>
                <a:off x="528" y="2232"/>
                <a:ext cx="104" cy="91"/>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10" name="Google Shape;3910;p32"/>
              <p:cNvSpPr/>
              <p:nvPr/>
            </p:nvSpPr>
            <p:spPr>
              <a:xfrm>
                <a:off x="282" y="1951"/>
                <a:ext cx="302" cy="274"/>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911" name="Google Shape;3911;p32"/>
              <p:cNvCxnSpPr/>
              <p:nvPr/>
            </p:nvCxnSpPr>
            <p:spPr>
              <a:xfrm rot="10800000">
                <a:off x="470" y="2270"/>
                <a:ext cx="152" cy="0"/>
              </a:xfrm>
              <a:prstGeom prst="straightConnector1">
                <a:avLst/>
              </a:prstGeom>
              <a:noFill/>
              <a:ln cap="flat" cmpd="sng" w="9525">
                <a:solidFill>
                  <a:schemeClr val="dk1"/>
                </a:solidFill>
                <a:prstDash val="solid"/>
                <a:round/>
                <a:headEnd len="med" w="med" type="none"/>
                <a:tailEnd len="med" w="med" type="none"/>
              </a:ln>
            </p:spPr>
          </p:cxnSp>
          <p:pic>
            <p:nvPicPr>
              <p:cNvPr descr="tv" id="3912" name="Google Shape;3912;p32"/>
              <p:cNvPicPr preferRelativeResize="0"/>
              <p:nvPr/>
            </p:nvPicPr>
            <p:blipFill rotWithShape="1">
              <a:blip r:embed="rId5">
                <a:alphaModFix/>
              </a:blip>
              <a:srcRect b="0" l="0" r="0" t="0"/>
              <a:stretch/>
            </p:blipFill>
            <p:spPr>
              <a:xfrm>
                <a:off x="2" y="1737"/>
                <a:ext cx="476" cy="425"/>
              </a:xfrm>
              <a:prstGeom prst="rect">
                <a:avLst/>
              </a:prstGeom>
              <a:noFill/>
              <a:ln>
                <a:noFill/>
              </a:ln>
            </p:spPr>
          </p:pic>
        </p:grpSp>
      </p:grpSp>
      <p:sp>
        <p:nvSpPr>
          <p:cNvPr id="3913" name="Google Shape;3913;p32"/>
          <p:cNvSpPr txBox="1"/>
          <p:nvPr/>
        </p:nvSpPr>
        <p:spPr>
          <a:xfrm>
            <a:off x="3794563" y="1182721"/>
            <a:ext cx="366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69696"/>
              </a:buClr>
              <a:buSzPts val="1800"/>
              <a:buFont typeface="Times New Roman"/>
              <a:buNone/>
            </a:pPr>
            <a:r>
              <a:rPr b="0" i="0" lang="el" sz="1800" u="none" cap="none" strike="noStrike">
                <a:solidFill>
                  <a:srgbClr val="969696"/>
                </a:solidFill>
                <a:latin typeface="Times New Roman"/>
                <a:ea typeface="Times New Roman"/>
                <a:cs typeface="Times New Roman"/>
                <a:sym typeface="Times New Roman"/>
              </a:rPr>
              <a:t>…</a:t>
            </a:r>
            <a:endParaRPr sz="1100"/>
          </a:p>
        </p:txBody>
      </p:sp>
      <p:cxnSp>
        <p:nvCxnSpPr>
          <p:cNvPr id="3914" name="Google Shape;3914;p32"/>
          <p:cNvCxnSpPr/>
          <p:nvPr/>
        </p:nvCxnSpPr>
        <p:spPr>
          <a:xfrm flipH="1">
            <a:off x="3030163" y="1438705"/>
            <a:ext cx="2400" cy="249900"/>
          </a:xfrm>
          <a:prstGeom prst="straightConnector1">
            <a:avLst/>
          </a:prstGeom>
          <a:noFill/>
          <a:ln cap="flat" cmpd="sng" w="9525">
            <a:solidFill>
              <a:schemeClr val="dk1"/>
            </a:solidFill>
            <a:prstDash val="solid"/>
            <a:round/>
            <a:headEnd len="med" w="med" type="none"/>
            <a:tailEnd len="med" w="med" type="none"/>
          </a:ln>
        </p:spPr>
      </p:cxnSp>
      <p:cxnSp>
        <p:nvCxnSpPr>
          <p:cNvPr id="3915" name="Google Shape;3915;p32"/>
          <p:cNvCxnSpPr/>
          <p:nvPr/>
        </p:nvCxnSpPr>
        <p:spPr>
          <a:xfrm flipH="1">
            <a:off x="3708819" y="1438705"/>
            <a:ext cx="2400" cy="249900"/>
          </a:xfrm>
          <a:prstGeom prst="straightConnector1">
            <a:avLst/>
          </a:prstGeom>
          <a:noFill/>
          <a:ln cap="flat" cmpd="sng" w="9525">
            <a:solidFill>
              <a:schemeClr val="dk1"/>
            </a:solidFill>
            <a:prstDash val="solid"/>
            <a:round/>
            <a:headEnd len="med" w="med" type="none"/>
            <a:tailEnd len="med" w="med" type="none"/>
          </a:ln>
        </p:spPr>
      </p:cxnSp>
      <p:cxnSp>
        <p:nvCxnSpPr>
          <p:cNvPr id="3916" name="Google Shape;3916;p32"/>
          <p:cNvCxnSpPr/>
          <p:nvPr/>
        </p:nvCxnSpPr>
        <p:spPr>
          <a:xfrm flipH="1">
            <a:off x="5094725" y="1438705"/>
            <a:ext cx="2381" cy="250031"/>
          </a:xfrm>
          <a:prstGeom prst="straightConnector1">
            <a:avLst/>
          </a:prstGeom>
          <a:noFill/>
          <a:ln cap="flat" cmpd="sng" w="9525">
            <a:solidFill>
              <a:schemeClr val="dk1"/>
            </a:solidFill>
            <a:prstDash val="solid"/>
            <a:round/>
            <a:headEnd len="med" w="med" type="none"/>
            <a:tailEnd len="med" w="med" type="none"/>
          </a:ln>
        </p:spPr>
      </p:cxnSp>
      <p:sp>
        <p:nvSpPr>
          <p:cNvPr id="3917" name="Google Shape;3917;p32"/>
          <p:cNvSpPr/>
          <p:nvPr/>
        </p:nvSpPr>
        <p:spPr>
          <a:xfrm>
            <a:off x="3773132" y="1691117"/>
            <a:ext cx="95250" cy="357188"/>
          </a:xfrm>
          <a:custGeom>
            <a:rect b="b" l="l" r="r" t="t"/>
            <a:pathLst>
              <a:path extrusionOk="0" h="300" w="80">
                <a:moveTo>
                  <a:pt x="0" y="300"/>
                </a:moveTo>
                <a:lnTo>
                  <a:pt x="80" y="300"/>
                </a:lnTo>
                <a:lnTo>
                  <a:pt x="8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18" name="Google Shape;3918;p32"/>
          <p:cNvSpPr/>
          <p:nvPr/>
        </p:nvSpPr>
        <p:spPr>
          <a:xfrm>
            <a:off x="3123050" y="1686355"/>
            <a:ext cx="95250" cy="357188"/>
          </a:xfrm>
          <a:custGeom>
            <a:rect b="b" l="l" r="r" t="t"/>
            <a:pathLst>
              <a:path extrusionOk="0" h="300" w="80">
                <a:moveTo>
                  <a:pt x="0" y="300"/>
                </a:moveTo>
                <a:lnTo>
                  <a:pt x="80" y="300"/>
                </a:lnTo>
                <a:lnTo>
                  <a:pt x="8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19" name="Google Shape;3919;p32"/>
          <p:cNvSpPr/>
          <p:nvPr/>
        </p:nvSpPr>
        <p:spPr>
          <a:xfrm>
            <a:off x="5314991" y="1367267"/>
            <a:ext cx="716756" cy="525066"/>
          </a:xfrm>
          <a:prstGeom prst="rect">
            <a:avLst/>
          </a:prstGeom>
          <a:noFill/>
          <a:ln cap="flat" cmpd="sng" w="9525">
            <a:solidFill>
              <a:schemeClr val="dk1"/>
            </a:solidFill>
            <a:prstDash val="dashDot"/>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3920" name="Google Shape;3920;p32"/>
          <p:cNvSpPr txBox="1"/>
          <p:nvPr/>
        </p:nvSpPr>
        <p:spPr>
          <a:xfrm>
            <a:off x="4948279" y="964836"/>
            <a:ext cx="1444228" cy="222647"/>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cable headend</a:t>
            </a:r>
            <a:endParaRPr sz="1100"/>
          </a:p>
        </p:txBody>
      </p:sp>
      <p:sp>
        <p:nvSpPr>
          <p:cNvPr id="3921" name="Google Shape;3921;p32"/>
          <p:cNvSpPr/>
          <p:nvPr/>
        </p:nvSpPr>
        <p:spPr>
          <a:xfrm>
            <a:off x="5507872" y="1504189"/>
            <a:ext cx="247650" cy="340519"/>
          </a:xfrm>
          <a:custGeom>
            <a:rect b="b" l="l" r="r" t="t"/>
            <a:pathLst>
              <a:path extrusionOk="0" h="412" w="318">
                <a:moveTo>
                  <a:pt x="0" y="412"/>
                </a:moveTo>
                <a:lnTo>
                  <a:pt x="3" y="1"/>
                </a:lnTo>
                <a:lnTo>
                  <a:pt x="74" y="0"/>
                </a:lnTo>
                <a:lnTo>
                  <a:pt x="254" y="111"/>
                </a:lnTo>
                <a:lnTo>
                  <a:pt x="318" y="115"/>
                </a:lnTo>
                <a:lnTo>
                  <a:pt x="318" y="308"/>
                </a:lnTo>
                <a:lnTo>
                  <a:pt x="246" y="308"/>
                </a:lnTo>
                <a:lnTo>
                  <a:pt x="74" y="412"/>
                </a:lnTo>
                <a:lnTo>
                  <a:pt x="0" y="412"/>
                </a:lnTo>
                <a:close/>
              </a:path>
            </a:pathLst>
          </a:custGeom>
          <a:gradFill>
            <a:gsLst>
              <a:gs pos="0">
                <a:schemeClr val="lt1"/>
              </a:gs>
              <a:gs pos="100000">
                <a:srgbClr val="8DA9DB"/>
              </a:gs>
            </a:gsLst>
            <a:lin ang="0" scaled="0"/>
          </a:gra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22" name="Google Shape;3922;p32"/>
          <p:cNvSpPr/>
          <p:nvPr/>
        </p:nvSpPr>
        <p:spPr>
          <a:xfrm>
            <a:off x="5509063" y="1455374"/>
            <a:ext cx="275035" cy="304800"/>
          </a:xfrm>
          <a:custGeom>
            <a:rect b="b" l="l" r="r" t="t"/>
            <a:pathLst>
              <a:path extrusionOk="0" h="369" w="353">
                <a:moveTo>
                  <a:pt x="0" y="59"/>
                </a:moveTo>
                <a:lnTo>
                  <a:pt x="32" y="0"/>
                </a:lnTo>
                <a:lnTo>
                  <a:pt x="105" y="0"/>
                </a:lnTo>
                <a:lnTo>
                  <a:pt x="276" y="113"/>
                </a:lnTo>
                <a:lnTo>
                  <a:pt x="353" y="113"/>
                </a:lnTo>
                <a:lnTo>
                  <a:pt x="353" y="315"/>
                </a:lnTo>
                <a:lnTo>
                  <a:pt x="318" y="369"/>
                </a:lnTo>
                <a:lnTo>
                  <a:pt x="315" y="173"/>
                </a:lnTo>
                <a:lnTo>
                  <a:pt x="254" y="173"/>
                </a:lnTo>
                <a:lnTo>
                  <a:pt x="75" y="60"/>
                </a:lnTo>
                <a:lnTo>
                  <a:pt x="0" y="59"/>
                </a:lnTo>
                <a:close/>
              </a:path>
            </a:pathLst>
          </a:custGeom>
          <a:solidFill>
            <a:srgbClr val="2F5496"/>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923" name="Google Shape;3923;p32"/>
          <p:cNvCxnSpPr/>
          <p:nvPr/>
        </p:nvCxnSpPr>
        <p:spPr>
          <a:xfrm flipH="1">
            <a:off x="5753141" y="1548242"/>
            <a:ext cx="26194" cy="51197"/>
          </a:xfrm>
          <a:prstGeom prst="straightConnector1">
            <a:avLst/>
          </a:prstGeom>
          <a:noFill/>
          <a:ln cap="flat" cmpd="sng" w="9525">
            <a:solidFill>
              <a:schemeClr val="dk1"/>
            </a:solidFill>
            <a:prstDash val="solid"/>
            <a:round/>
            <a:headEnd len="med" w="med" type="none"/>
            <a:tailEnd len="med" w="med" type="none"/>
          </a:ln>
        </p:spPr>
      </p:cxnSp>
      <p:cxnSp>
        <p:nvCxnSpPr>
          <p:cNvPr id="3924" name="Google Shape;3924;p32"/>
          <p:cNvCxnSpPr/>
          <p:nvPr/>
        </p:nvCxnSpPr>
        <p:spPr>
          <a:xfrm>
            <a:off x="5529304" y="1676830"/>
            <a:ext cx="201215" cy="0"/>
          </a:xfrm>
          <a:prstGeom prst="straightConnector1">
            <a:avLst/>
          </a:prstGeom>
          <a:noFill/>
          <a:ln cap="flat" cmpd="sng" w="9525">
            <a:solidFill>
              <a:schemeClr val="dk1"/>
            </a:solidFill>
            <a:prstDash val="solid"/>
            <a:round/>
            <a:headEnd len="med" w="med" type="none"/>
            <a:tailEnd len="med" w="med" type="triangle"/>
          </a:ln>
        </p:spPr>
      </p:cxnSp>
      <p:sp>
        <p:nvSpPr>
          <p:cNvPr id="3925" name="Google Shape;3925;p32"/>
          <p:cNvSpPr/>
          <p:nvPr/>
        </p:nvSpPr>
        <p:spPr>
          <a:xfrm>
            <a:off x="5524541" y="1544671"/>
            <a:ext cx="205978" cy="86915"/>
          </a:xfrm>
          <a:custGeom>
            <a:rect b="b" l="l" r="r" t="t"/>
            <a:pathLst>
              <a:path extrusionOk="0" h="105" w="264">
                <a:moveTo>
                  <a:pt x="0" y="0"/>
                </a:moveTo>
                <a:lnTo>
                  <a:pt x="52" y="0"/>
                </a:lnTo>
                <a:lnTo>
                  <a:pt x="207" y="105"/>
                </a:lnTo>
                <a:lnTo>
                  <a:pt x="264" y="105"/>
                </a:lnTo>
              </a:path>
            </a:pathLst>
          </a:custGeom>
          <a:noFill/>
          <a:ln cap="flat" cmpd="sng" w="9525">
            <a:solidFill>
              <a:schemeClr val="dk1"/>
            </a:solidFill>
            <a:prstDash val="solid"/>
            <a:round/>
            <a:headEnd len="sm" w="sm" type="none"/>
            <a:tailEnd len="med" w="med" type="triangl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26" name="Google Shape;3926;p32"/>
          <p:cNvSpPr/>
          <p:nvPr/>
        </p:nvSpPr>
        <p:spPr>
          <a:xfrm flipH="1" rot="10800000">
            <a:off x="5524541" y="1722074"/>
            <a:ext cx="205978" cy="85725"/>
          </a:xfrm>
          <a:custGeom>
            <a:rect b="b" l="l" r="r" t="t"/>
            <a:pathLst>
              <a:path extrusionOk="0" h="105" w="264">
                <a:moveTo>
                  <a:pt x="0" y="0"/>
                </a:moveTo>
                <a:lnTo>
                  <a:pt x="52" y="0"/>
                </a:lnTo>
                <a:lnTo>
                  <a:pt x="207" y="105"/>
                </a:lnTo>
                <a:lnTo>
                  <a:pt x="264" y="105"/>
                </a:lnTo>
              </a:path>
            </a:pathLst>
          </a:custGeom>
          <a:noFill/>
          <a:ln cap="flat" cmpd="sng" w="9525">
            <a:solidFill>
              <a:schemeClr val="dk1"/>
            </a:solidFill>
            <a:prstDash val="solid"/>
            <a:round/>
            <a:headEnd len="sm" w="sm" type="none"/>
            <a:tailEnd len="med" w="med" type="triangl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27" name="Google Shape;3927;p32"/>
          <p:cNvSpPr/>
          <p:nvPr/>
        </p:nvSpPr>
        <p:spPr>
          <a:xfrm>
            <a:off x="5210216" y="1169624"/>
            <a:ext cx="904875" cy="196454"/>
          </a:xfrm>
          <a:prstGeom prst="triangle">
            <a:avLst>
              <a:gd fmla="val 50000" name="adj"/>
            </a:avLst>
          </a:prstGeom>
          <a:noFill/>
          <a:ln cap="flat" cmpd="sng" w="9525">
            <a:solidFill>
              <a:schemeClr val="dk1"/>
            </a:solidFill>
            <a:prstDash val="dashDot"/>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928" name="Google Shape;3928;p32"/>
          <p:cNvGrpSpPr/>
          <p:nvPr/>
        </p:nvGrpSpPr>
        <p:grpSpPr>
          <a:xfrm>
            <a:off x="966829" y="1473233"/>
            <a:ext cx="457200" cy="457200"/>
            <a:chOff x="-44" y="1473"/>
            <a:chExt cx="981" cy="1105"/>
          </a:xfrm>
        </p:grpSpPr>
        <p:pic>
          <p:nvPicPr>
            <p:cNvPr descr="desktop_computer_stylized_medium" id="3929" name="Google Shape;3929;p32"/>
            <p:cNvPicPr preferRelativeResize="0"/>
            <p:nvPr/>
          </p:nvPicPr>
          <p:blipFill rotWithShape="1">
            <a:blip r:embed="rId6">
              <a:alphaModFix/>
            </a:blip>
            <a:srcRect b="0" l="0" r="0" t="0"/>
            <a:stretch/>
          </p:blipFill>
          <p:spPr>
            <a:xfrm flipH="1">
              <a:off x="-44" y="1473"/>
              <a:ext cx="981" cy="1105"/>
            </a:xfrm>
            <a:prstGeom prst="rect">
              <a:avLst/>
            </a:prstGeom>
            <a:noFill/>
            <a:ln>
              <a:noFill/>
            </a:ln>
          </p:spPr>
        </p:pic>
        <p:sp>
          <p:nvSpPr>
            <p:cNvPr id="3930" name="Google Shape;3930;p32"/>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3931" name="Google Shape;3931;p32"/>
          <p:cNvGrpSpPr/>
          <p:nvPr/>
        </p:nvGrpSpPr>
        <p:grpSpPr>
          <a:xfrm>
            <a:off x="828063" y="1687543"/>
            <a:ext cx="2143125" cy="1240631"/>
            <a:chOff x="256" y="1443"/>
            <a:chExt cx="1800" cy="1042"/>
          </a:xfrm>
        </p:grpSpPr>
        <p:sp>
          <p:nvSpPr>
            <p:cNvPr id="3932" name="Google Shape;3932;p32"/>
            <p:cNvSpPr txBox="1"/>
            <p:nvPr/>
          </p:nvSpPr>
          <p:spPr>
            <a:xfrm>
              <a:off x="256" y="1885"/>
              <a:ext cx="1800" cy="600"/>
            </a:xfrm>
            <a:prstGeom prst="rect">
              <a:avLst/>
            </a:prstGeom>
            <a:noFill/>
            <a:ln>
              <a:noFill/>
            </a:ln>
          </p:spPr>
          <p:txBody>
            <a:bodyPr anchorCtr="0" anchor="t" bIns="34275" lIns="68575" spcFirstLastPara="1" rIns="68575" wrap="square" tIns="34275">
              <a:spAutoFit/>
            </a:bodyPr>
            <a:lstStyle/>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data, TV transmitted at different </a:t>
              </a:r>
              <a:endParaRPr sz="1100"/>
            </a:p>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frequencies over </a:t>
              </a:r>
              <a:r>
                <a:rPr b="0" i="1" lang="el" sz="1200" u="none" cap="none" strike="noStrike">
                  <a:solidFill>
                    <a:srgbClr val="CC0000"/>
                  </a:solidFill>
                  <a:latin typeface="Arial"/>
                  <a:ea typeface="Arial"/>
                  <a:cs typeface="Arial"/>
                  <a:sym typeface="Arial"/>
                </a:rPr>
                <a:t>shared </a:t>
              </a:r>
              <a:r>
                <a:rPr b="0" i="1" lang="el" sz="1200" u="none" cap="none" strike="noStrike">
                  <a:solidFill>
                    <a:srgbClr val="000000"/>
                  </a:solidFill>
                  <a:latin typeface="Arial"/>
                  <a:ea typeface="Arial"/>
                  <a:cs typeface="Arial"/>
                  <a:sym typeface="Arial"/>
                </a:rPr>
                <a:t>cable </a:t>
              </a:r>
              <a:endParaRPr sz="1100"/>
            </a:p>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distribution network</a:t>
              </a:r>
              <a:endParaRPr sz="1100"/>
            </a:p>
          </p:txBody>
        </p:sp>
        <p:cxnSp>
          <p:nvCxnSpPr>
            <p:cNvPr id="3933" name="Google Shape;3933;p32"/>
            <p:cNvCxnSpPr/>
            <p:nvPr/>
          </p:nvCxnSpPr>
          <p:spPr>
            <a:xfrm flipH="1" rot="10800000">
              <a:off x="1452" y="1443"/>
              <a:ext cx="282" cy="476"/>
            </a:xfrm>
            <a:prstGeom prst="straightConnector1">
              <a:avLst/>
            </a:prstGeom>
            <a:noFill/>
            <a:ln cap="flat" cmpd="sng" w="9525">
              <a:solidFill>
                <a:srgbClr val="CC0000"/>
              </a:solidFill>
              <a:prstDash val="solid"/>
              <a:round/>
              <a:headEnd len="med" w="med" type="none"/>
              <a:tailEnd len="med" w="med" type="none"/>
            </a:ln>
          </p:spPr>
        </p:cxnSp>
      </p:grpSp>
      <p:sp>
        <p:nvSpPr>
          <p:cNvPr id="3934" name="Google Shape;3934;p32"/>
          <p:cNvSpPr/>
          <p:nvPr/>
        </p:nvSpPr>
        <p:spPr>
          <a:xfrm>
            <a:off x="-17100" y="3037300"/>
            <a:ext cx="8627700" cy="2101500"/>
          </a:xfrm>
          <a:prstGeom prst="rect">
            <a:avLst/>
          </a:prstGeom>
          <a:noFill/>
          <a:ln>
            <a:noFill/>
          </a:ln>
        </p:spPr>
        <p:txBody>
          <a:bodyPr anchorCtr="0" anchor="t" bIns="34275" lIns="68575" spcFirstLastPara="1" rIns="68575" wrap="square" tIns="34275">
            <a:noAutofit/>
          </a:bodyPr>
          <a:lstStyle/>
          <a:p>
            <a:pPr indent="-203200" lvl="0" marL="215900" marR="0" rtl="0" algn="l">
              <a:lnSpc>
                <a:spcPct val="95000"/>
              </a:lnSpc>
              <a:spcBef>
                <a:spcPts val="0"/>
              </a:spcBef>
              <a:spcAft>
                <a:spcPts val="0"/>
              </a:spcAft>
              <a:buClr>
                <a:srgbClr val="000099"/>
              </a:buClr>
              <a:buSzPts val="2000"/>
              <a:buFont typeface="Noto Sans Symbols"/>
              <a:buChar char="▪"/>
            </a:pPr>
            <a:r>
              <a:rPr b="0" i="0" lang="el" sz="2000" u="none" cap="none" strike="noStrike">
                <a:solidFill>
                  <a:srgbClr val="000099"/>
                </a:solidFill>
                <a:latin typeface="Calibri"/>
                <a:ea typeface="Calibri"/>
                <a:cs typeface="Calibri"/>
                <a:sym typeface="Calibri"/>
              </a:rPr>
              <a:t>HFC: </a:t>
            </a:r>
            <a:r>
              <a:rPr lang="el" sz="2000">
                <a:solidFill>
                  <a:srgbClr val="000099"/>
                </a:solidFill>
                <a:latin typeface="Calibri"/>
                <a:ea typeface="Calibri"/>
                <a:cs typeface="Calibri"/>
                <a:sym typeface="Calibri"/>
              </a:rPr>
              <a:t>υβριδικό </a:t>
            </a:r>
            <a:r>
              <a:rPr lang="el" sz="2000">
                <a:solidFill>
                  <a:srgbClr val="000099"/>
                </a:solidFill>
                <a:latin typeface="Calibri"/>
                <a:ea typeface="Calibri"/>
                <a:cs typeface="Calibri"/>
                <a:sym typeface="Calibri"/>
              </a:rPr>
              <a:t>ομοαξονικό</a:t>
            </a:r>
            <a:r>
              <a:rPr lang="el" sz="2000">
                <a:solidFill>
                  <a:srgbClr val="000099"/>
                </a:solidFill>
                <a:latin typeface="Calibri"/>
                <a:ea typeface="Calibri"/>
                <a:cs typeface="Calibri"/>
                <a:sym typeface="Calibri"/>
              </a:rPr>
              <a:t> καλώδιο</a:t>
            </a:r>
            <a:endParaRPr sz="2000"/>
          </a:p>
          <a:p>
            <a:pPr indent="-177800" lvl="1" marL="508000" marR="0" rtl="0" algn="l">
              <a:lnSpc>
                <a:spcPct val="95000"/>
              </a:lnSpc>
              <a:spcBef>
                <a:spcPts val="400"/>
              </a:spcBef>
              <a:spcAft>
                <a:spcPts val="0"/>
              </a:spcAft>
              <a:buClr>
                <a:srgbClr val="000099"/>
              </a:buClr>
              <a:buSzPts val="2000"/>
              <a:buFont typeface="Arial"/>
              <a:buChar char="•"/>
            </a:pPr>
            <a:r>
              <a:rPr lang="el" sz="2000">
                <a:latin typeface="Calibri"/>
                <a:ea typeface="Calibri"/>
                <a:cs typeface="Calibri"/>
                <a:sym typeface="Calibri"/>
              </a:rPr>
              <a:t>Α</a:t>
            </a:r>
            <a:r>
              <a:rPr lang="el" sz="2000">
                <a:latin typeface="Calibri"/>
                <a:ea typeface="Calibri"/>
                <a:cs typeface="Calibri"/>
                <a:sym typeface="Calibri"/>
              </a:rPr>
              <a:t>σύμμετρη</a:t>
            </a:r>
            <a:r>
              <a:rPr lang="el" sz="2000">
                <a:latin typeface="Calibri"/>
                <a:ea typeface="Calibri"/>
                <a:cs typeface="Calibri"/>
                <a:sym typeface="Calibri"/>
              </a:rPr>
              <a:t> προσπέλαση</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μέχρι και </a:t>
            </a:r>
            <a:r>
              <a:rPr b="0" i="0" lang="el" sz="2000" u="none" cap="none" strike="noStrike">
                <a:solidFill>
                  <a:srgbClr val="000000"/>
                </a:solidFill>
                <a:latin typeface="Calibri"/>
                <a:ea typeface="Calibri"/>
                <a:cs typeface="Calibri"/>
                <a:sym typeface="Calibri"/>
              </a:rPr>
              <a:t> 40 Mbps – 1.2 Gbps </a:t>
            </a:r>
            <a:r>
              <a:rPr lang="el" sz="2000">
                <a:latin typeface="Calibri"/>
                <a:ea typeface="Calibri"/>
                <a:cs typeface="Calibri"/>
                <a:sym typeface="Calibri"/>
              </a:rPr>
              <a:t>συρρευματικόυς </a:t>
            </a:r>
            <a:r>
              <a:rPr lang="el" sz="2000">
                <a:latin typeface="Calibri"/>
                <a:ea typeface="Calibri"/>
                <a:cs typeface="Calibri"/>
                <a:sym typeface="Calibri"/>
              </a:rPr>
              <a:t>(downstream) ρυθμούς</a:t>
            </a:r>
            <a:r>
              <a:rPr b="0" i="0" lang="el" sz="2000" u="none" cap="none" strike="noStrike">
                <a:solidFill>
                  <a:srgbClr val="000000"/>
                </a:solidFill>
                <a:latin typeface="Calibri"/>
                <a:ea typeface="Calibri"/>
                <a:cs typeface="Calibri"/>
                <a:sym typeface="Calibri"/>
              </a:rPr>
              <a:t>, 30-100 Mbps </a:t>
            </a:r>
            <a:r>
              <a:rPr lang="el" sz="2000">
                <a:solidFill>
                  <a:schemeClr val="dk1"/>
                </a:solidFill>
                <a:latin typeface="Calibri"/>
                <a:ea typeface="Calibri"/>
                <a:cs typeface="Calibri"/>
                <a:sym typeface="Calibri"/>
              </a:rPr>
              <a:t>αντιρευματικούς (</a:t>
            </a:r>
            <a:r>
              <a:rPr b="0" i="0" lang="el" sz="2000" u="none" cap="none" strike="noStrike">
                <a:solidFill>
                  <a:srgbClr val="000000"/>
                </a:solidFill>
                <a:latin typeface="Calibri"/>
                <a:ea typeface="Calibri"/>
                <a:cs typeface="Calibri"/>
                <a:sym typeface="Calibri"/>
              </a:rPr>
              <a:t>upstream) </a:t>
            </a:r>
            <a:r>
              <a:rPr lang="el" sz="2000">
                <a:latin typeface="Calibri"/>
                <a:ea typeface="Calibri"/>
                <a:cs typeface="Calibri"/>
                <a:sym typeface="Calibri"/>
              </a:rPr>
              <a:t>ρυθμούς</a:t>
            </a:r>
            <a:endParaRPr sz="2000"/>
          </a:p>
          <a:p>
            <a:pPr indent="-241300" lvl="0" marL="254000" marR="0" rtl="0" algn="l">
              <a:lnSpc>
                <a:spcPct val="95000"/>
              </a:lnSpc>
              <a:spcBef>
                <a:spcPts val="400"/>
              </a:spcBef>
              <a:spcAft>
                <a:spcPts val="0"/>
              </a:spcAft>
              <a:buClr>
                <a:srgbClr val="000099"/>
              </a:buClr>
              <a:buSzPts val="2000"/>
              <a:buFont typeface="Noto Sans Symbols"/>
              <a:buChar char="▪"/>
            </a:pPr>
            <a:r>
              <a:rPr lang="el" sz="2000">
                <a:solidFill>
                  <a:srgbClr val="000099"/>
                </a:solidFill>
                <a:latin typeface="Calibri"/>
                <a:ea typeface="Calibri"/>
                <a:cs typeface="Calibri"/>
                <a:sym typeface="Calibri"/>
              </a:rPr>
              <a:t>Ενσύρματο δίκτυο</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η οπτική ίνα συνδέει τα σπίτια με τον δρομολογητή του ISP </a:t>
            </a:r>
            <a:endParaRPr sz="2000">
              <a:latin typeface="Calibri"/>
              <a:ea typeface="Calibri"/>
              <a:cs typeface="Calibri"/>
              <a:sym typeface="Calibri"/>
            </a:endParaRPr>
          </a:p>
          <a:p>
            <a:pPr indent="0" lvl="0" marL="457200" marR="0" rtl="0" algn="l">
              <a:lnSpc>
                <a:spcPct val="95000"/>
              </a:lnSpc>
              <a:spcBef>
                <a:spcPts val="400"/>
              </a:spcBef>
              <a:spcAft>
                <a:spcPts val="0"/>
              </a:spcAft>
              <a:buNone/>
            </a:pPr>
            <a:r>
              <a:rPr lang="el" sz="2000">
                <a:latin typeface="Calibri"/>
                <a:ea typeface="Calibri"/>
                <a:cs typeface="Calibri"/>
                <a:sym typeface="Calibri"/>
              </a:rPr>
              <a:t>Οταν φτάνει κοντά στο σπίτι, </a:t>
            </a:r>
            <a:r>
              <a:rPr lang="el" sz="2000">
                <a:latin typeface="Calibri"/>
                <a:ea typeface="Calibri"/>
                <a:cs typeface="Calibri"/>
                <a:sym typeface="Calibri"/>
              </a:rPr>
              <a:t>διαιρείται</a:t>
            </a:r>
            <a:r>
              <a:rPr lang="el" sz="2000">
                <a:latin typeface="Calibri"/>
                <a:ea typeface="Calibri"/>
                <a:cs typeface="Calibri"/>
                <a:sym typeface="Calibri"/>
              </a:rPr>
              <a:t> σε ίνες προς τον κάθε πελάτη</a:t>
            </a:r>
            <a:endParaRPr b="0" i="0" sz="2000" u="none" cap="none" strike="noStrike">
              <a:solidFill>
                <a:srgbClr val="000000"/>
              </a:solidFill>
              <a:latin typeface="Gill Sans"/>
              <a:ea typeface="Gill Sans"/>
              <a:cs typeface="Gill Sans"/>
              <a:sym typeface="Gill Sans"/>
            </a:endParaRPr>
          </a:p>
        </p:txBody>
      </p:sp>
      <p:grpSp>
        <p:nvGrpSpPr>
          <p:cNvPr id="3935" name="Google Shape;3935;p32"/>
          <p:cNvGrpSpPr/>
          <p:nvPr/>
        </p:nvGrpSpPr>
        <p:grpSpPr>
          <a:xfrm>
            <a:off x="4975779" y="1672067"/>
            <a:ext cx="2688431" cy="1394222"/>
            <a:chOff x="6634372" y="2229423"/>
            <a:chExt cx="3584575" cy="1858963"/>
          </a:xfrm>
        </p:grpSpPr>
        <p:grpSp>
          <p:nvGrpSpPr>
            <p:cNvPr id="3936" name="Google Shape;3936;p32"/>
            <p:cNvGrpSpPr/>
            <p:nvPr/>
          </p:nvGrpSpPr>
          <p:grpSpPr>
            <a:xfrm>
              <a:off x="7701172" y="2391348"/>
              <a:ext cx="2517775" cy="508000"/>
              <a:chOff x="3912" y="1484"/>
              <a:chExt cx="1586" cy="320"/>
            </a:xfrm>
          </p:grpSpPr>
          <p:cxnSp>
            <p:nvCxnSpPr>
              <p:cNvPr id="3937" name="Google Shape;3937;p32"/>
              <p:cNvCxnSpPr/>
              <p:nvPr/>
            </p:nvCxnSpPr>
            <p:spPr>
              <a:xfrm rot="10800000">
                <a:off x="3912" y="1497"/>
                <a:ext cx="711" cy="94"/>
              </a:xfrm>
              <a:prstGeom prst="straightConnector1">
                <a:avLst/>
              </a:prstGeom>
              <a:noFill/>
              <a:ln cap="flat" cmpd="sng" w="9525">
                <a:solidFill>
                  <a:srgbClr val="CC0000"/>
                </a:solidFill>
                <a:prstDash val="solid"/>
                <a:round/>
                <a:headEnd len="med" w="med" type="none"/>
                <a:tailEnd len="med" w="med" type="none"/>
              </a:ln>
            </p:spPr>
          </p:cxnSp>
          <p:sp>
            <p:nvSpPr>
              <p:cNvPr id="3938" name="Google Shape;3938;p32"/>
              <p:cNvSpPr txBox="1"/>
              <p:nvPr/>
            </p:nvSpPr>
            <p:spPr>
              <a:xfrm>
                <a:off x="4307" y="1484"/>
                <a:ext cx="1191" cy="320"/>
              </a:xfrm>
              <a:prstGeom prst="rect">
                <a:avLst/>
              </a:prstGeom>
              <a:noFill/>
              <a:ln>
                <a:noFill/>
              </a:ln>
            </p:spPr>
            <p:txBody>
              <a:bodyPr anchorCtr="0" anchor="t" bIns="34275" lIns="68575" spcFirstLastPara="1" rIns="68575" wrap="square" tIns="34275">
                <a:spAutoFit/>
              </a:bodyPr>
              <a:lstStyle/>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cable modem</a:t>
                </a:r>
                <a:endParaRPr sz="1100"/>
              </a:p>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termination system</a:t>
                </a:r>
                <a:endParaRPr sz="1100"/>
              </a:p>
            </p:txBody>
          </p:sp>
        </p:grpSp>
        <p:sp>
          <p:nvSpPr>
            <p:cNvPr id="3939" name="Google Shape;3939;p32"/>
            <p:cNvSpPr txBox="1"/>
            <p:nvPr/>
          </p:nvSpPr>
          <p:spPr>
            <a:xfrm>
              <a:off x="7086655" y="2478661"/>
              <a:ext cx="950913" cy="33655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CMTS</a:t>
              </a:r>
              <a:endParaRPr sz="1100"/>
            </a:p>
          </p:txBody>
        </p:sp>
        <p:sp>
          <p:nvSpPr>
            <p:cNvPr id="3940" name="Google Shape;3940;p32"/>
            <p:cNvSpPr/>
            <p:nvPr/>
          </p:nvSpPr>
          <p:spPr>
            <a:xfrm>
              <a:off x="7742447" y="2229423"/>
              <a:ext cx="206375" cy="927100"/>
            </a:xfrm>
            <a:custGeom>
              <a:rect b="b" l="l" r="r" t="t"/>
              <a:pathLst>
                <a:path extrusionOk="0" h="584" w="130">
                  <a:moveTo>
                    <a:pt x="0" y="0"/>
                  </a:moveTo>
                  <a:lnTo>
                    <a:pt x="130" y="0"/>
                  </a:lnTo>
                  <a:lnTo>
                    <a:pt x="130" y="584"/>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3941" name="Google Shape;3941;p32"/>
            <p:cNvGrpSpPr/>
            <p:nvPr/>
          </p:nvGrpSpPr>
          <p:grpSpPr>
            <a:xfrm>
              <a:off x="6634372" y="2940623"/>
              <a:ext cx="2178050" cy="1147763"/>
              <a:chOff x="6634372" y="2940623"/>
              <a:chExt cx="2178050" cy="1147763"/>
            </a:xfrm>
          </p:grpSpPr>
          <p:sp>
            <p:nvSpPr>
              <p:cNvPr id="3942" name="Google Shape;3942;p32"/>
              <p:cNvSpPr/>
              <p:nvPr/>
            </p:nvSpPr>
            <p:spPr>
              <a:xfrm>
                <a:off x="6634372" y="2940623"/>
                <a:ext cx="2178050" cy="1147763"/>
              </a:xfrm>
              <a:custGeom>
                <a:rect b="b" l="l" r="r" t="t"/>
                <a:pathLst>
                  <a:path extrusionOk="0" h="459" w="765">
                    <a:moveTo>
                      <a:pt x="424" y="10"/>
                    </a:moveTo>
                    <a:cubicBezTo>
                      <a:pt x="362" y="16"/>
                      <a:pt x="343" y="55"/>
                      <a:pt x="288" y="70"/>
                    </a:cubicBezTo>
                    <a:cubicBezTo>
                      <a:pt x="233" y="85"/>
                      <a:pt x="142" y="56"/>
                      <a:pt x="96" y="100"/>
                    </a:cubicBezTo>
                    <a:cubicBezTo>
                      <a:pt x="50" y="144"/>
                      <a:pt x="0" y="279"/>
                      <a:pt x="14" y="336"/>
                    </a:cubicBezTo>
                    <a:cubicBezTo>
                      <a:pt x="28" y="393"/>
                      <a:pt x="125" y="429"/>
                      <a:pt x="180" y="444"/>
                    </a:cubicBezTo>
                    <a:cubicBezTo>
                      <a:pt x="235" y="459"/>
                      <a:pt x="279" y="426"/>
                      <a:pt x="346" y="426"/>
                    </a:cubicBezTo>
                    <a:cubicBezTo>
                      <a:pt x="413" y="426"/>
                      <a:pt x="525" y="443"/>
                      <a:pt x="584" y="444"/>
                    </a:cubicBezTo>
                    <a:cubicBezTo>
                      <a:pt x="643" y="445"/>
                      <a:pt x="670" y="446"/>
                      <a:pt x="698" y="434"/>
                    </a:cubicBezTo>
                    <a:cubicBezTo>
                      <a:pt x="726" y="422"/>
                      <a:pt x="743" y="418"/>
                      <a:pt x="752" y="372"/>
                    </a:cubicBezTo>
                    <a:cubicBezTo>
                      <a:pt x="761" y="326"/>
                      <a:pt x="765" y="214"/>
                      <a:pt x="750" y="158"/>
                    </a:cubicBezTo>
                    <a:cubicBezTo>
                      <a:pt x="735" y="102"/>
                      <a:pt x="716" y="58"/>
                      <a:pt x="662" y="34"/>
                    </a:cubicBezTo>
                    <a:cubicBezTo>
                      <a:pt x="608" y="10"/>
                      <a:pt x="505" y="0"/>
                      <a:pt x="424" y="10"/>
                    </a:cubicBezTo>
                    <a:close/>
                  </a:path>
                </a:pathLst>
              </a:custGeom>
              <a:gradFill>
                <a:gsLst>
                  <a:gs pos="0">
                    <a:srgbClr val="00CCF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943" name="Google Shape;3943;p32"/>
              <p:cNvCxnSpPr/>
              <p:nvPr/>
            </p:nvCxnSpPr>
            <p:spPr>
              <a:xfrm flipH="1" rot="10800000">
                <a:off x="7464635" y="3294636"/>
                <a:ext cx="168275" cy="120650"/>
              </a:xfrm>
              <a:prstGeom prst="straightConnector1">
                <a:avLst/>
              </a:prstGeom>
              <a:noFill/>
              <a:ln cap="flat" cmpd="sng" w="9525">
                <a:solidFill>
                  <a:schemeClr val="dk1"/>
                </a:solidFill>
                <a:prstDash val="solid"/>
                <a:round/>
                <a:headEnd len="med" w="med" type="none"/>
                <a:tailEnd len="med" w="med" type="none"/>
              </a:ln>
            </p:spPr>
          </p:cxnSp>
          <p:cxnSp>
            <p:nvCxnSpPr>
              <p:cNvPr id="3944" name="Google Shape;3944;p32"/>
              <p:cNvCxnSpPr/>
              <p:nvPr/>
            </p:nvCxnSpPr>
            <p:spPr>
              <a:xfrm>
                <a:off x="7231272" y="3534348"/>
                <a:ext cx="0" cy="114300"/>
              </a:xfrm>
              <a:prstGeom prst="straightConnector1">
                <a:avLst/>
              </a:prstGeom>
              <a:noFill/>
              <a:ln cap="flat" cmpd="sng" w="9525">
                <a:solidFill>
                  <a:schemeClr val="dk1"/>
                </a:solidFill>
                <a:prstDash val="solid"/>
                <a:round/>
                <a:headEnd len="med" w="med" type="none"/>
                <a:tailEnd len="med" w="med" type="none"/>
              </a:ln>
            </p:spPr>
          </p:cxnSp>
          <p:cxnSp>
            <p:nvCxnSpPr>
              <p:cNvPr id="3945" name="Google Shape;3945;p32"/>
              <p:cNvCxnSpPr/>
              <p:nvPr/>
            </p:nvCxnSpPr>
            <p:spPr>
              <a:xfrm flipH="1" rot="10800000">
                <a:off x="7464635" y="3391473"/>
                <a:ext cx="358775" cy="400050"/>
              </a:xfrm>
              <a:prstGeom prst="straightConnector1">
                <a:avLst/>
              </a:prstGeom>
              <a:noFill/>
              <a:ln cap="flat" cmpd="sng" w="9525">
                <a:solidFill>
                  <a:schemeClr val="dk1"/>
                </a:solidFill>
                <a:prstDash val="solid"/>
                <a:round/>
                <a:headEnd len="med" w="med" type="none"/>
                <a:tailEnd len="med" w="med" type="none"/>
              </a:ln>
            </p:spPr>
          </p:cxnSp>
          <p:cxnSp>
            <p:nvCxnSpPr>
              <p:cNvPr id="3946" name="Google Shape;3946;p32"/>
              <p:cNvCxnSpPr/>
              <p:nvPr/>
            </p:nvCxnSpPr>
            <p:spPr>
              <a:xfrm>
                <a:off x="7961522" y="3389886"/>
                <a:ext cx="0" cy="271463"/>
              </a:xfrm>
              <a:prstGeom prst="straightConnector1">
                <a:avLst/>
              </a:prstGeom>
              <a:noFill/>
              <a:ln cap="flat" cmpd="sng" w="9525">
                <a:solidFill>
                  <a:schemeClr val="dk1"/>
                </a:solidFill>
                <a:prstDash val="solid"/>
                <a:round/>
                <a:headEnd len="med" w="med" type="none"/>
                <a:tailEnd len="med" w="med" type="none"/>
              </a:ln>
            </p:spPr>
          </p:cxnSp>
          <p:cxnSp>
            <p:nvCxnSpPr>
              <p:cNvPr id="3947" name="Google Shape;3947;p32"/>
              <p:cNvCxnSpPr/>
              <p:nvPr/>
            </p:nvCxnSpPr>
            <p:spPr>
              <a:xfrm>
                <a:off x="7490035" y="3813748"/>
                <a:ext cx="257175" cy="0"/>
              </a:xfrm>
              <a:prstGeom prst="straightConnector1">
                <a:avLst/>
              </a:prstGeom>
              <a:noFill/>
              <a:ln cap="flat" cmpd="sng" w="9525">
                <a:solidFill>
                  <a:schemeClr val="dk1"/>
                </a:solidFill>
                <a:prstDash val="solid"/>
                <a:round/>
                <a:headEnd len="med" w="med" type="none"/>
                <a:tailEnd len="med" w="med" type="none"/>
              </a:ln>
            </p:spPr>
          </p:cxnSp>
          <p:cxnSp>
            <p:nvCxnSpPr>
              <p:cNvPr id="3948" name="Google Shape;3948;p32"/>
              <p:cNvCxnSpPr/>
              <p:nvPr/>
            </p:nvCxnSpPr>
            <p:spPr>
              <a:xfrm>
                <a:off x="8245685" y="3801048"/>
                <a:ext cx="241300" cy="0"/>
              </a:xfrm>
              <a:prstGeom prst="straightConnector1">
                <a:avLst/>
              </a:prstGeom>
              <a:noFill/>
              <a:ln cap="flat" cmpd="sng" w="9525">
                <a:solidFill>
                  <a:schemeClr val="dk1"/>
                </a:solidFill>
                <a:prstDash val="solid"/>
                <a:round/>
                <a:headEnd len="med" w="med" type="none"/>
                <a:tailEnd len="med" w="med" type="none"/>
              </a:ln>
            </p:spPr>
          </p:cxnSp>
          <p:cxnSp>
            <p:nvCxnSpPr>
              <p:cNvPr id="3949" name="Google Shape;3949;p32"/>
              <p:cNvCxnSpPr/>
              <p:nvPr/>
            </p:nvCxnSpPr>
            <p:spPr>
              <a:xfrm>
                <a:off x="8510797" y="3797873"/>
                <a:ext cx="242888" cy="0"/>
              </a:xfrm>
              <a:prstGeom prst="straightConnector1">
                <a:avLst/>
              </a:prstGeom>
              <a:noFill/>
              <a:ln cap="flat" cmpd="sng" w="9525">
                <a:solidFill>
                  <a:schemeClr val="lt2"/>
                </a:solidFill>
                <a:prstDash val="dash"/>
                <a:round/>
                <a:headEnd len="med" w="med" type="none"/>
                <a:tailEnd len="med" w="med" type="none"/>
              </a:ln>
            </p:spPr>
          </p:cxnSp>
          <p:sp>
            <p:nvSpPr>
              <p:cNvPr id="3950" name="Google Shape;3950;p32"/>
              <p:cNvSpPr txBox="1"/>
              <p:nvPr/>
            </p:nvSpPr>
            <p:spPr>
              <a:xfrm>
                <a:off x="8207585" y="3191448"/>
                <a:ext cx="552450" cy="36671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l" sz="1400" u="none" cap="none" strike="noStrike">
                    <a:solidFill>
                      <a:srgbClr val="000000"/>
                    </a:solidFill>
                    <a:latin typeface="Arial"/>
                    <a:ea typeface="Arial"/>
                    <a:cs typeface="Arial"/>
                    <a:sym typeface="Arial"/>
                  </a:rPr>
                  <a:t>ISP</a:t>
                </a:r>
                <a:endParaRPr sz="1100"/>
              </a:p>
            </p:txBody>
          </p:sp>
          <p:grpSp>
            <p:nvGrpSpPr>
              <p:cNvPr id="3951" name="Google Shape;3951;p32"/>
              <p:cNvGrpSpPr/>
              <p:nvPr/>
            </p:nvGrpSpPr>
            <p:grpSpPr>
              <a:xfrm>
                <a:off x="6972551" y="3193191"/>
                <a:ext cx="576221" cy="330754"/>
                <a:chOff x="7493876" y="2774731"/>
                <a:chExt cx="1481958" cy="894622"/>
              </a:xfrm>
            </p:grpSpPr>
            <p:sp>
              <p:nvSpPr>
                <p:cNvPr id="3952" name="Google Shape;3952;p3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953" name="Google Shape;3953;p3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954" name="Google Shape;3954;p32"/>
                <p:cNvGrpSpPr/>
                <p:nvPr/>
              </p:nvGrpSpPr>
              <p:grpSpPr>
                <a:xfrm>
                  <a:off x="7713663" y="2848339"/>
                  <a:ext cx="1042107" cy="425543"/>
                  <a:chOff x="7786941" y="2884917"/>
                  <a:chExt cx="897649" cy="353919"/>
                </a:xfrm>
              </p:grpSpPr>
              <p:sp>
                <p:nvSpPr>
                  <p:cNvPr id="3955" name="Google Shape;3955;p3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56" name="Google Shape;3956;p3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57" name="Google Shape;3957;p3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58" name="Google Shape;3958;p3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959" name="Google Shape;3959;p32"/>
              <p:cNvGrpSpPr/>
              <p:nvPr/>
            </p:nvGrpSpPr>
            <p:grpSpPr>
              <a:xfrm>
                <a:off x="6955883" y="3598924"/>
                <a:ext cx="576221" cy="330754"/>
                <a:chOff x="7493876" y="2774731"/>
                <a:chExt cx="1481958" cy="894622"/>
              </a:xfrm>
            </p:grpSpPr>
            <p:sp>
              <p:nvSpPr>
                <p:cNvPr id="3960" name="Google Shape;3960;p3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961" name="Google Shape;3961;p3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962" name="Google Shape;3962;p32"/>
                <p:cNvGrpSpPr/>
                <p:nvPr/>
              </p:nvGrpSpPr>
              <p:grpSpPr>
                <a:xfrm>
                  <a:off x="7713663" y="2848339"/>
                  <a:ext cx="1042107" cy="425543"/>
                  <a:chOff x="7786941" y="2884917"/>
                  <a:chExt cx="897649" cy="353919"/>
                </a:xfrm>
              </p:grpSpPr>
              <p:sp>
                <p:nvSpPr>
                  <p:cNvPr id="3963" name="Google Shape;3963;p3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64" name="Google Shape;3964;p3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65" name="Google Shape;3965;p3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66" name="Google Shape;3966;p3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967" name="Google Shape;3967;p32"/>
              <p:cNvGrpSpPr/>
              <p:nvPr/>
            </p:nvGrpSpPr>
            <p:grpSpPr>
              <a:xfrm>
                <a:off x="7720114" y="3593282"/>
                <a:ext cx="576221" cy="330754"/>
                <a:chOff x="7493876" y="2774731"/>
                <a:chExt cx="1481958" cy="894622"/>
              </a:xfrm>
            </p:grpSpPr>
            <p:sp>
              <p:nvSpPr>
                <p:cNvPr id="3968" name="Google Shape;3968;p3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969" name="Google Shape;3969;p3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970" name="Google Shape;3970;p32"/>
                <p:cNvGrpSpPr/>
                <p:nvPr/>
              </p:nvGrpSpPr>
              <p:grpSpPr>
                <a:xfrm>
                  <a:off x="7713663" y="2848339"/>
                  <a:ext cx="1042107" cy="425543"/>
                  <a:chOff x="7786941" y="2884917"/>
                  <a:chExt cx="897649" cy="353919"/>
                </a:xfrm>
              </p:grpSpPr>
              <p:sp>
                <p:nvSpPr>
                  <p:cNvPr id="3971" name="Google Shape;3971;p3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72" name="Google Shape;3972;p3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73" name="Google Shape;3973;p3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74" name="Google Shape;3974;p3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3975" name="Google Shape;3975;p32"/>
              <p:cNvGrpSpPr/>
              <p:nvPr/>
            </p:nvGrpSpPr>
            <p:grpSpPr>
              <a:xfrm>
                <a:off x="7618622" y="3082478"/>
                <a:ext cx="576221" cy="330754"/>
                <a:chOff x="7493876" y="2774731"/>
                <a:chExt cx="1481958" cy="894622"/>
              </a:xfrm>
            </p:grpSpPr>
            <p:sp>
              <p:nvSpPr>
                <p:cNvPr id="3976" name="Google Shape;3976;p3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3977" name="Google Shape;3977;p3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3978" name="Google Shape;3978;p32"/>
                <p:cNvGrpSpPr/>
                <p:nvPr/>
              </p:nvGrpSpPr>
              <p:grpSpPr>
                <a:xfrm>
                  <a:off x="7713663" y="2848339"/>
                  <a:ext cx="1042107" cy="425543"/>
                  <a:chOff x="7786941" y="2884917"/>
                  <a:chExt cx="897649" cy="353919"/>
                </a:xfrm>
              </p:grpSpPr>
              <p:sp>
                <p:nvSpPr>
                  <p:cNvPr id="3979" name="Google Shape;3979;p3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80" name="Google Shape;3980;p3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81" name="Google Shape;3981;p3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82" name="Google Shape;3982;p3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sp>
        <p:nvSpPr>
          <p:cNvPr id="3983" name="Google Shape;3983;p3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8" name="Shape 3988"/>
        <p:cNvGrpSpPr/>
        <p:nvPr/>
      </p:nvGrpSpPr>
      <p:grpSpPr>
        <a:xfrm>
          <a:off x="0" y="0"/>
          <a:ext cx="0" cy="0"/>
          <a:chOff x="0" y="0"/>
          <a:chExt cx="0" cy="0"/>
        </a:xfrm>
      </p:grpSpPr>
      <p:grpSp>
        <p:nvGrpSpPr>
          <p:cNvPr id="3989" name="Google Shape;3989;p33"/>
          <p:cNvGrpSpPr/>
          <p:nvPr/>
        </p:nvGrpSpPr>
        <p:grpSpPr>
          <a:xfrm>
            <a:off x="3915760" y="2210560"/>
            <a:ext cx="1633537" cy="860822"/>
            <a:chOff x="6634372" y="2940623"/>
            <a:chExt cx="2178050" cy="1147763"/>
          </a:xfrm>
        </p:grpSpPr>
        <p:sp>
          <p:nvSpPr>
            <p:cNvPr id="3990" name="Google Shape;3990;p33"/>
            <p:cNvSpPr/>
            <p:nvPr/>
          </p:nvSpPr>
          <p:spPr>
            <a:xfrm>
              <a:off x="6634372" y="2940623"/>
              <a:ext cx="2178050" cy="1147763"/>
            </a:xfrm>
            <a:custGeom>
              <a:rect b="b" l="l" r="r" t="t"/>
              <a:pathLst>
                <a:path extrusionOk="0" h="459" w="765">
                  <a:moveTo>
                    <a:pt x="424" y="10"/>
                  </a:moveTo>
                  <a:cubicBezTo>
                    <a:pt x="362" y="16"/>
                    <a:pt x="343" y="55"/>
                    <a:pt x="288" y="70"/>
                  </a:cubicBezTo>
                  <a:cubicBezTo>
                    <a:pt x="233" y="85"/>
                    <a:pt x="142" y="56"/>
                    <a:pt x="96" y="100"/>
                  </a:cubicBezTo>
                  <a:cubicBezTo>
                    <a:pt x="50" y="144"/>
                    <a:pt x="0" y="279"/>
                    <a:pt x="14" y="336"/>
                  </a:cubicBezTo>
                  <a:cubicBezTo>
                    <a:pt x="28" y="393"/>
                    <a:pt x="125" y="429"/>
                    <a:pt x="180" y="444"/>
                  </a:cubicBezTo>
                  <a:cubicBezTo>
                    <a:pt x="235" y="459"/>
                    <a:pt x="279" y="426"/>
                    <a:pt x="346" y="426"/>
                  </a:cubicBezTo>
                  <a:cubicBezTo>
                    <a:pt x="413" y="426"/>
                    <a:pt x="525" y="443"/>
                    <a:pt x="584" y="444"/>
                  </a:cubicBezTo>
                  <a:cubicBezTo>
                    <a:pt x="643" y="445"/>
                    <a:pt x="670" y="446"/>
                    <a:pt x="698" y="434"/>
                  </a:cubicBezTo>
                  <a:cubicBezTo>
                    <a:pt x="726" y="422"/>
                    <a:pt x="743" y="418"/>
                    <a:pt x="752" y="372"/>
                  </a:cubicBezTo>
                  <a:cubicBezTo>
                    <a:pt x="761" y="326"/>
                    <a:pt x="765" y="214"/>
                    <a:pt x="750" y="158"/>
                  </a:cubicBezTo>
                  <a:cubicBezTo>
                    <a:pt x="735" y="102"/>
                    <a:pt x="716" y="58"/>
                    <a:pt x="662" y="34"/>
                  </a:cubicBezTo>
                  <a:cubicBezTo>
                    <a:pt x="608" y="10"/>
                    <a:pt x="505" y="0"/>
                    <a:pt x="424" y="10"/>
                  </a:cubicBezTo>
                  <a:close/>
                </a:path>
              </a:pathLst>
            </a:custGeom>
            <a:gradFill>
              <a:gsLst>
                <a:gs pos="0">
                  <a:srgbClr val="9CDFF9"/>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3991" name="Google Shape;3991;p33"/>
            <p:cNvCxnSpPr/>
            <p:nvPr/>
          </p:nvCxnSpPr>
          <p:spPr>
            <a:xfrm flipH="1" rot="10800000">
              <a:off x="7464635" y="3294636"/>
              <a:ext cx="168275" cy="120650"/>
            </a:xfrm>
            <a:prstGeom prst="straightConnector1">
              <a:avLst/>
            </a:prstGeom>
            <a:noFill/>
            <a:ln cap="flat" cmpd="sng" w="9525">
              <a:solidFill>
                <a:schemeClr val="dk1"/>
              </a:solidFill>
              <a:prstDash val="solid"/>
              <a:round/>
              <a:headEnd len="med" w="med" type="none"/>
              <a:tailEnd len="med" w="med" type="none"/>
            </a:ln>
          </p:spPr>
        </p:cxnSp>
        <p:cxnSp>
          <p:nvCxnSpPr>
            <p:cNvPr id="3992" name="Google Shape;3992;p33"/>
            <p:cNvCxnSpPr/>
            <p:nvPr/>
          </p:nvCxnSpPr>
          <p:spPr>
            <a:xfrm>
              <a:off x="7231272" y="3534348"/>
              <a:ext cx="0" cy="114300"/>
            </a:xfrm>
            <a:prstGeom prst="straightConnector1">
              <a:avLst/>
            </a:prstGeom>
            <a:noFill/>
            <a:ln cap="flat" cmpd="sng" w="9525">
              <a:solidFill>
                <a:schemeClr val="dk1"/>
              </a:solidFill>
              <a:prstDash val="solid"/>
              <a:round/>
              <a:headEnd len="med" w="med" type="none"/>
              <a:tailEnd len="med" w="med" type="none"/>
            </a:ln>
          </p:spPr>
        </p:cxnSp>
        <p:cxnSp>
          <p:nvCxnSpPr>
            <p:cNvPr id="3993" name="Google Shape;3993;p33"/>
            <p:cNvCxnSpPr/>
            <p:nvPr/>
          </p:nvCxnSpPr>
          <p:spPr>
            <a:xfrm flipH="1" rot="10800000">
              <a:off x="7464635" y="3391473"/>
              <a:ext cx="358775" cy="400050"/>
            </a:xfrm>
            <a:prstGeom prst="straightConnector1">
              <a:avLst/>
            </a:prstGeom>
            <a:noFill/>
            <a:ln cap="flat" cmpd="sng" w="9525">
              <a:solidFill>
                <a:schemeClr val="dk1"/>
              </a:solidFill>
              <a:prstDash val="solid"/>
              <a:round/>
              <a:headEnd len="med" w="med" type="none"/>
              <a:tailEnd len="med" w="med" type="none"/>
            </a:ln>
          </p:spPr>
        </p:cxnSp>
        <p:cxnSp>
          <p:nvCxnSpPr>
            <p:cNvPr id="3994" name="Google Shape;3994;p33"/>
            <p:cNvCxnSpPr/>
            <p:nvPr/>
          </p:nvCxnSpPr>
          <p:spPr>
            <a:xfrm>
              <a:off x="7961522" y="3389886"/>
              <a:ext cx="0" cy="271463"/>
            </a:xfrm>
            <a:prstGeom prst="straightConnector1">
              <a:avLst/>
            </a:prstGeom>
            <a:noFill/>
            <a:ln cap="flat" cmpd="sng" w="9525">
              <a:solidFill>
                <a:schemeClr val="dk1"/>
              </a:solidFill>
              <a:prstDash val="solid"/>
              <a:round/>
              <a:headEnd len="med" w="med" type="none"/>
              <a:tailEnd len="med" w="med" type="none"/>
            </a:ln>
          </p:spPr>
        </p:cxnSp>
        <p:cxnSp>
          <p:nvCxnSpPr>
            <p:cNvPr id="3995" name="Google Shape;3995;p33"/>
            <p:cNvCxnSpPr/>
            <p:nvPr/>
          </p:nvCxnSpPr>
          <p:spPr>
            <a:xfrm>
              <a:off x="7490035" y="3813748"/>
              <a:ext cx="257175" cy="0"/>
            </a:xfrm>
            <a:prstGeom prst="straightConnector1">
              <a:avLst/>
            </a:prstGeom>
            <a:noFill/>
            <a:ln cap="flat" cmpd="sng" w="9525">
              <a:solidFill>
                <a:schemeClr val="dk1"/>
              </a:solidFill>
              <a:prstDash val="solid"/>
              <a:round/>
              <a:headEnd len="med" w="med" type="none"/>
              <a:tailEnd len="med" w="med" type="none"/>
            </a:ln>
          </p:spPr>
        </p:cxnSp>
        <p:cxnSp>
          <p:nvCxnSpPr>
            <p:cNvPr id="3996" name="Google Shape;3996;p33"/>
            <p:cNvCxnSpPr/>
            <p:nvPr/>
          </p:nvCxnSpPr>
          <p:spPr>
            <a:xfrm>
              <a:off x="8245685" y="3801048"/>
              <a:ext cx="241300" cy="0"/>
            </a:xfrm>
            <a:prstGeom prst="straightConnector1">
              <a:avLst/>
            </a:prstGeom>
            <a:noFill/>
            <a:ln cap="flat" cmpd="sng" w="9525">
              <a:solidFill>
                <a:schemeClr val="dk1"/>
              </a:solidFill>
              <a:prstDash val="solid"/>
              <a:round/>
              <a:headEnd len="med" w="med" type="none"/>
              <a:tailEnd len="med" w="med" type="none"/>
            </a:ln>
          </p:spPr>
        </p:cxnSp>
        <p:cxnSp>
          <p:nvCxnSpPr>
            <p:cNvPr id="3997" name="Google Shape;3997;p33"/>
            <p:cNvCxnSpPr/>
            <p:nvPr/>
          </p:nvCxnSpPr>
          <p:spPr>
            <a:xfrm>
              <a:off x="8510797" y="3797873"/>
              <a:ext cx="242888" cy="0"/>
            </a:xfrm>
            <a:prstGeom prst="straightConnector1">
              <a:avLst/>
            </a:prstGeom>
            <a:noFill/>
            <a:ln cap="flat" cmpd="sng" w="9525">
              <a:solidFill>
                <a:schemeClr val="lt2"/>
              </a:solidFill>
              <a:prstDash val="dash"/>
              <a:round/>
              <a:headEnd len="med" w="med" type="none"/>
              <a:tailEnd len="med" w="med" type="none"/>
            </a:ln>
          </p:spPr>
        </p:cxnSp>
        <p:sp>
          <p:nvSpPr>
            <p:cNvPr id="3998" name="Google Shape;3998;p33"/>
            <p:cNvSpPr txBox="1"/>
            <p:nvPr/>
          </p:nvSpPr>
          <p:spPr>
            <a:xfrm>
              <a:off x="8207585" y="3191448"/>
              <a:ext cx="552300" cy="66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l" sz="1400" u="none" cap="none" strike="noStrike">
                  <a:solidFill>
                    <a:srgbClr val="000000"/>
                  </a:solidFill>
                  <a:latin typeface="Arial"/>
                  <a:ea typeface="Arial"/>
                  <a:cs typeface="Arial"/>
                  <a:sym typeface="Arial"/>
                </a:rPr>
                <a:t>ISP</a:t>
              </a:r>
              <a:endParaRPr sz="1100"/>
            </a:p>
          </p:txBody>
        </p:sp>
        <p:grpSp>
          <p:nvGrpSpPr>
            <p:cNvPr id="3999" name="Google Shape;3999;p33"/>
            <p:cNvGrpSpPr/>
            <p:nvPr/>
          </p:nvGrpSpPr>
          <p:grpSpPr>
            <a:xfrm>
              <a:off x="6972551" y="3193191"/>
              <a:ext cx="576221" cy="330754"/>
              <a:chOff x="7493876" y="2774731"/>
              <a:chExt cx="1481958" cy="894622"/>
            </a:xfrm>
          </p:grpSpPr>
          <p:sp>
            <p:nvSpPr>
              <p:cNvPr id="4000" name="Google Shape;4000;p3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001" name="Google Shape;4001;p3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002" name="Google Shape;4002;p33"/>
              <p:cNvGrpSpPr/>
              <p:nvPr/>
            </p:nvGrpSpPr>
            <p:grpSpPr>
              <a:xfrm>
                <a:off x="7713663" y="2848339"/>
                <a:ext cx="1042107" cy="425543"/>
                <a:chOff x="7786941" y="2884917"/>
                <a:chExt cx="897649" cy="353919"/>
              </a:xfrm>
            </p:grpSpPr>
            <p:sp>
              <p:nvSpPr>
                <p:cNvPr id="4003" name="Google Shape;4003;p3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04" name="Google Shape;4004;p3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05" name="Google Shape;4005;p3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06" name="Google Shape;4006;p3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007" name="Google Shape;4007;p33"/>
            <p:cNvGrpSpPr/>
            <p:nvPr/>
          </p:nvGrpSpPr>
          <p:grpSpPr>
            <a:xfrm>
              <a:off x="6955883" y="3598924"/>
              <a:ext cx="576221" cy="330754"/>
              <a:chOff x="7493876" y="2774731"/>
              <a:chExt cx="1481958" cy="894622"/>
            </a:xfrm>
          </p:grpSpPr>
          <p:sp>
            <p:nvSpPr>
              <p:cNvPr id="4008" name="Google Shape;4008;p3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009" name="Google Shape;4009;p3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010" name="Google Shape;4010;p33"/>
              <p:cNvGrpSpPr/>
              <p:nvPr/>
            </p:nvGrpSpPr>
            <p:grpSpPr>
              <a:xfrm>
                <a:off x="7713663" y="2848339"/>
                <a:ext cx="1042107" cy="425543"/>
                <a:chOff x="7786941" y="2884917"/>
                <a:chExt cx="897649" cy="353919"/>
              </a:xfrm>
            </p:grpSpPr>
            <p:sp>
              <p:nvSpPr>
                <p:cNvPr id="4011" name="Google Shape;4011;p3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12" name="Google Shape;4012;p3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13" name="Google Shape;4013;p3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14" name="Google Shape;4014;p3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015" name="Google Shape;4015;p33"/>
            <p:cNvGrpSpPr/>
            <p:nvPr/>
          </p:nvGrpSpPr>
          <p:grpSpPr>
            <a:xfrm>
              <a:off x="7720114" y="3593282"/>
              <a:ext cx="576221" cy="330754"/>
              <a:chOff x="7493876" y="2774731"/>
              <a:chExt cx="1481958" cy="894622"/>
            </a:xfrm>
          </p:grpSpPr>
          <p:sp>
            <p:nvSpPr>
              <p:cNvPr id="4016" name="Google Shape;4016;p3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017" name="Google Shape;4017;p3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018" name="Google Shape;4018;p33"/>
              <p:cNvGrpSpPr/>
              <p:nvPr/>
            </p:nvGrpSpPr>
            <p:grpSpPr>
              <a:xfrm>
                <a:off x="7713663" y="2848339"/>
                <a:ext cx="1042107" cy="425543"/>
                <a:chOff x="7786941" y="2884917"/>
                <a:chExt cx="897649" cy="353919"/>
              </a:xfrm>
            </p:grpSpPr>
            <p:sp>
              <p:nvSpPr>
                <p:cNvPr id="4019" name="Google Shape;4019;p3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20" name="Google Shape;4020;p3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21" name="Google Shape;4021;p3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22" name="Google Shape;4022;p3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023" name="Google Shape;4023;p33"/>
            <p:cNvGrpSpPr/>
            <p:nvPr/>
          </p:nvGrpSpPr>
          <p:grpSpPr>
            <a:xfrm>
              <a:off x="7618622" y="3082478"/>
              <a:ext cx="576221" cy="330754"/>
              <a:chOff x="7493876" y="2774731"/>
              <a:chExt cx="1481958" cy="894622"/>
            </a:xfrm>
          </p:grpSpPr>
          <p:sp>
            <p:nvSpPr>
              <p:cNvPr id="4024" name="Google Shape;4024;p3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025" name="Google Shape;4025;p3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026" name="Google Shape;4026;p33"/>
              <p:cNvGrpSpPr/>
              <p:nvPr/>
            </p:nvGrpSpPr>
            <p:grpSpPr>
              <a:xfrm>
                <a:off x="7713663" y="2848339"/>
                <a:ext cx="1042107" cy="425543"/>
                <a:chOff x="7786941" y="2884917"/>
                <a:chExt cx="897649" cy="353919"/>
              </a:xfrm>
            </p:grpSpPr>
            <p:sp>
              <p:nvSpPr>
                <p:cNvPr id="4027" name="Google Shape;4027;p3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28" name="Google Shape;4028;p3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29" name="Google Shape;4029;p3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30" name="Google Shape;4030;p3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sp>
        <p:nvSpPr>
          <p:cNvPr id="4031" name="Google Shape;4031;p33"/>
          <p:cNvSpPr txBox="1"/>
          <p:nvPr>
            <p:ph type="title"/>
          </p:nvPr>
        </p:nvSpPr>
        <p:spPr>
          <a:xfrm>
            <a:off x="9525" y="2048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240"/>
              <a:buFont typeface="Calibri"/>
              <a:buNone/>
            </a:pPr>
            <a:r>
              <a:rPr b="0" lang="el" sz="2840"/>
              <a:t>Δίκτυα προσπέλασης </a:t>
            </a:r>
            <a:r>
              <a:rPr b="0" lang="el" sz="2840"/>
              <a:t>: ψηφιακή </a:t>
            </a:r>
            <a:r>
              <a:rPr b="0" lang="el" sz="2840"/>
              <a:t>συνδρομητική</a:t>
            </a:r>
            <a:r>
              <a:rPr b="0" lang="el" sz="2840"/>
              <a:t> γραμμή (DSL)</a:t>
            </a:r>
            <a:endParaRPr b="0" sz="2840"/>
          </a:p>
        </p:txBody>
      </p:sp>
      <p:sp>
        <p:nvSpPr>
          <p:cNvPr id="4032" name="Google Shape;4032;p33"/>
          <p:cNvSpPr/>
          <p:nvPr/>
        </p:nvSpPr>
        <p:spPr>
          <a:xfrm>
            <a:off x="3284155" y="1083469"/>
            <a:ext cx="1662113" cy="1108472"/>
          </a:xfrm>
          <a:custGeom>
            <a:rect b="b" l="l" r="r" t="t"/>
            <a:pathLst>
              <a:path extrusionOk="0" h="931" w="1396">
                <a:moveTo>
                  <a:pt x="873" y="18"/>
                </a:moveTo>
                <a:cubicBezTo>
                  <a:pt x="787" y="32"/>
                  <a:pt x="625" y="55"/>
                  <a:pt x="526" y="89"/>
                </a:cubicBezTo>
                <a:cubicBezTo>
                  <a:pt x="426" y="122"/>
                  <a:pt x="346" y="184"/>
                  <a:pt x="278" y="216"/>
                </a:cubicBezTo>
                <a:cubicBezTo>
                  <a:pt x="210" y="248"/>
                  <a:pt x="159" y="236"/>
                  <a:pt x="118" y="283"/>
                </a:cubicBezTo>
                <a:cubicBezTo>
                  <a:pt x="77" y="330"/>
                  <a:pt x="46" y="416"/>
                  <a:pt x="30" y="497"/>
                </a:cubicBezTo>
                <a:cubicBezTo>
                  <a:pt x="14" y="578"/>
                  <a:pt x="0" y="714"/>
                  <a:pt x="24" y="768"/>
                </a:cubicBezTo>
                <a:cubicBezTo>
                  <a:pt x="49" y="821"/>
                  <a:pt x="112" y="796"/>
                  <a:pt x="178" y="818"/>
                </a:cubicBezTo>
                <a:cubicBezTo>
                  <a:pt x="244" y="840"/>
                  <a:pt x="318" y="886"/>
                  <a:pt x="421" y="902"/>
                </a:cubicBezTo>
                <a:cubicBezTo>
                  <a:pt x="524" y="918"/>
                  <a:pt x="681" y="916"/>
                  <a:pt x="793" y="916"/>
                </a:cubicBezTo>
                <a:cubicBezTo>
                  <a:pt x="905" y="916"/>
                  <a:pt x="1004" y="931"/>
                  <a:pt x="1095" y="902"/>
                </a:cubicBezTo>
                <a:cubicBezTo>
                  <a:pt x="1186" y="873"/>
                  <a:pt x="1291" y="813"/>
                  <a:pt x="1337" y="744"/>
                </a:cubicBezTo>
                <a:cubicBezTo>
                  <a:pt x="1383" y="675"/>
                  <a:pt x="1365" y="580"/>
                  <a:pt x="1372" y="487"/>
                </a:cubicBezTo>
                <a:cubicBezTo>
                  <a:pt x="1378" y="393"/>
                  <a:pt x="1396" y="256"/>
                  <a:pt x="1377" y="179"/>
                </a:cubicBezTo>
                <a:cubicBezTo>
                  <a:pt x="1358" y="102"/>
                  <a:pt x="1314" y="57"/>
                  <a:pt x="1259" y="28"/>
                </a:cubicBezTo>
                <a:cubicBezTo>
                  <a:pt x="1203" y="0"/>
                  <a:pt x="1110" y="7"/>
                  <a:pt x="1046" y="5"/>
                </a:cubicBezTo>
                <a:cubicBezTo>
                  <a:pt x="981" y="3"/>
                  <a:pt x="959" y="5"/>
                  <a:pt x="873" y="18"/>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033" name="Google Shape;4033;p33"/>
          <p:cNvSpPr/>
          <p:nvPr/>
        </p:nvSpPr>
        <p:spPr>
          <a:xfrm>
            <a:off x="4034248" y="1613297"/>
            <a:ext cx="145200" cy="145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4034" name="Google Shape;4034;p33"/>
          <p:cNvSpPr/>
          <p:nvPr/>
        </p:nvSpPr>
        <p:spPr>
          <a:xfrm>
            <a:off x="4319998" y="1334691"/>
            <a:ext cx="145200" cy="145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cxnSp>
        <p:nvCxnSpPr>
          <p:cNvPr id="4035" name="Google Shape;4035;p33"/>
          <p:cNvCxnSpPr/>
          <p:nvPr/>
        </p:nvCxnSpPr>
        <p:spPr>
          <a:xfrm flipH="1" rot="10800000">
            <a:off x="4099733" y="1440769"/>
            <a:ext cx="238200" cy="252300"/>
          </a:xfrm>
          <a:prstGeom prst="straightConnector1">
            <a:avLst/>
          </a:prstGeom>
          <a:noFill/>
          <a:ln cap="flat" cmpd="sng" w="9525">
            <a:solidFill>
              <a:schemeClr val="dk1"/>
            </a:solidFill>
            <a:prstDash val="solid"/>
            <a:round/>
            <a:headEnd len="med" w="med" type="none"/>
            <a:tailEnd len="med" w="med" type="none"/>
          </a:ln>
        </p:spPr>
      </p:cxnSp>
      <p:cxnSp>
        <p:nvCxnSpPr>
          <p:cNvPr id="4036" name="Google Shape;4036;p33"/>
          <p:cNvCxnSpPr/>
          <p:nvPr/>
        </p:nvCxnSpPr>
        <p:spPr>
          <a:xfrm>
            <a:off x="4395008" y="1422797"/>
            <a:ext cx="300000" cy="442800"/>
          </a:xfrm>
          <a:prstGeom prst="straightConnector1">
            <a:avLst/>
          </a:prstGeom>
          <a:noFill/>
          <a:ln cap="flat" cmpd="sng" w="9525">
            <a:solidFill>
              <a:schemeClr val="dk1"/>
            </a:solidFill>
            <a:prstDash val="dash"/>
            <a:round/>
            <a:headEnd len="med" w="med" type="none"/>
            <a:tailEnd len="med" w="med" type="none"/>
          </a:ln>
        </p:spPr>
      </p:cxnSp>
      <p:sp>
        <p:nvSpPr>
          <p:cNvPr id="4037" name="Google Shape;4037;p33"/>
          <p:cNvSpPr/>
          <p:nvPr/>
        </p:nvSpPr>
        <p:spPr>
          <a:xfrm>
            <a:off x="3493705" y="1425179"/>
            <a:ext cx="716700" cy="525000"/>
          </a:xfrm>
          <a:prstGeom prst="rect">
            <a:avLst/>
          </a:prstGeom>
          <a:noFill/>
          <a:ln cap="flat" cmpd="sng" w="9525">
            <a:solidFill>
              <a:schemeClr val="dk1"/>
            </a:solidFill>
            <a:prstDash val="dashDot"/>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4038" name="Google Shape;4038;p33"/>
          <p:cNvSpPr txBox="1"/>
          <p:nvPr/>
        </p:nvSpPr>
        <p:spPr>
          <a:xfrm>
            <a:off x="3085321" y="1064419"/>
            <a:ext cx="1444200" cy="2169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central office</a:t>
            </a:r>
            <a:endParaRPr sz="1100"/>
          </a:p>
        </p:txBody>
      </p:sp>
      <p:cxnSp>
        <p:nvCxnSpPr>
          <p:cNvPr id="4039" name="Google Shape;4039;p33"/>
          <p:cNvCxnSpPr/>
          <p:nvPr/>
        </p:nvCxnSpPr>
        <p:spPr>
          <a:xfrm>
            <a:off x="2073289" y="1729979"/>
            <a:ext cx="1453800" cy="0"/>
          </a:xfrm>
          <a:prstGeom prst="straightConnector1">
            <a:avLst/>
          </a:prstGeom>
          <a:noFill/>
          <a:ln cap="flat" cmpd="sng" w="9525">
            <a:solidFill>
              <a:schemeClr val="dk1"/>
            </a:solidFill>
            <a:prstDash val="solid"/>
            <a:round/>
            <a:headEnd len="med" w="med" type="none"/>
            <a:tailEnd len="med" w="med" type="none"/>
          </a:ln>
        </p:spPr>
      </p:cxnSp>
      <p:sp>
        <p:nvSpPr>
          <p:cNvPr id="4040" name="Google Shape;4040;p33"/>
          <p:cNvSpPr txBox="1"/>
          <p:nvPr/>
        </p:nvSpPr>
        <p:spPr>
          <a:xfrm>
            <a:off x="4511689" y="1104900"/>
            <a:ext cx="806100" cy="5403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telephone</a:t>
            </a:r>
            <a:endParaRPr sz="1100"/>
          </a:p>
          <a:p>
            <a:pPr indent="0" lvl="0" marL="0" marR="0" rtl="0" algn="l">
              <a:lnSpc>
                <a:spcPct val="85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network</a:t>
            </a:r>
            <a:endParaRPr sz="1100"/>
          </a:p>
        </p:txBody>
      </p:sp>
      <p:grpSp>
        <p:nvGrpSpPr>
          <p:cNvPr id="4041" name="Google Shape;4041;p33"/>
          <p:cNvGrpSpPr/>
          <p:nvPr/>
        </p:nvGrpSpPr>
        <p:grpSpPr>
          <a:xfrm>
            <a:off x="3536567" y="1513285"/>
            <a:ext cx="276225" cy="389334"/>
            <a:chOff x="1852" y="2562"/>
            <a:chExt cx="355" cy="471"/>
          </a:xfrm>
        </p:grpSpPr>
        <p:sp>
          <p:nvSpPr>
            <p:cNvPr id="4042" name="Google Shape;4042;p33"/>
            <p:cNvSpPr/>
            <p:nvPr/>
          </p:nvSpPr>
          <p:spPr>
            <a:xfrm>
              <a:off x="1852" y="2621"/>
              <a:ext cx="318" cy="412"/>
            </a:xfrm>
            <a:custGeom>
              <a:rect b="b" l="l" r="r" t="t"/>
              <a:pathLst>
                <a:path extrusionOk="0" h="412" w="318">
                  <a:moveTo>
                    <a:pt x="0" y="412"/>
                  </a:moveTo>
                  <a:lnTo>
                    <a:pt x="3" y="1"/>
                  </a:lnTo>
                  <a:lnTo>
                    <a:pt x="74" y="0"/>
                  </a:lnTo>
                  <a:lnTo>
                    <a:pt x="254" y="111"/>
                  </a:lnTo>
                  <a:lnTo>
                    <a:pt x="318" y="115"/>
                  </a:lnTo>
                  <a:lnTo>
                    <a:pt x="318" y="308"/>
                  </a:lnTo>
                  <a:lnTo>
                    <a:pt x="246" y="308"/>
                  </a:lnTo>
                  <a:lnTo>
                    <a:pt x="74" y="412"/>
                  </a:lnTo>
                  <a:lnTo>
                    <a:pt x="0" y="412"/>
                  </a:lnTo>
                  <a:close/>
                </a:path>
              </a:pathLst>
            </a:custGeom>
            <a:gradFill>
              <a:gsLst>
                <a:gs pos="0">
                  <a:schemeClr val="lt1"/>
                </a:gs>
                <a:gs pos="100000">
                  <a:schemeClr val="accent1"/>
                </a:gs>
              </a:gsLst>
              <a:lin ang="0" scaled="0"/>
            </a:gra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043" name="Google Shape;4043;p33"/>
            <p:cNvSpPr/>
            <p:nvPr/>
          </p:nvSpPr>
          <p:spPr>
            <a:xfrm>
              <a:off x="1854" y="2562"/>
              <a:ext cx="353" cy="369"/>
            </a:xfrm>
            <a:custGeom>
              <a:rect b="b" l="l" r="r" t="t"/>
              <a:pathLst>
                <a:path extrusionOk="0" h="369" w="353">
                  <a:moveTo>
                    <a:pt x="0" y="59"/>
                  </a:moveTo>
                  <a:lnTo>
                    <a:pt x="32" y="0"/>
                  </a:lnTo>
                  <a:lnTo>
                    <a:pt x="105" y="0"/>
                  </a:lnTo>
                  <a:lnTo>
                    <a:pt x="276" y="113"/>
                  </a:lnTo>
                  <a:lnTo>
                    <a:pt x="353" y="113"/>
                  </a:lnTo>
                  <a:lnTo>
                    <a:pt x="353" y="315"/>
                  </a:lnTo>
                  <a:lnTo>
                    <a:pt x="318" y="369"/>
                  </a:lnTo>
                  <a:lnTo>
                    <a:pt x="315" y="173"/>
                  </a:lnTo>
                  <a:lnTo>
                    <a:pt x="254" y="173"/>
                  </a:lnTo>
                  <a:lnTo>
                    <a:pt x="75" y="60"/>
                  </a:lnTo>
                  <a:lnTo>
                    <a:pt x="0" y="59"/>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4044" name="Google Shape;4044;p33"/>
            <p:cNvCxnSpPr/>
            <p:nvPr/>
          </p:nvCxnSpPr>
          <p:spPr>
            <a:xfrm flipH="1">
              <a:off x="2167" y="2674"/>
              <a:ext cx="34" cy="62"/>
            </a:xfrm>
            <a:prstGeom prst="straightConnector1">
              <a:avLst/>
            </a:prstGeom>
            <a:noFill/>
            <a:ln cap="flat" cmpd="sng" w="9525">
              <a:solidFill>
                <a:schemeClr val="dk1"/>
              </a:solidFill>
              <a:prstDash val="solid"/>
              <a:round/>
              <a:headEnd len="med" w="med" type="none"/>
              <a:tailEnd len="med" w="med" type="none"/>
            </a:ln>
          </p:spPr>
        </p:cxnSp>
        <p:cxnSp>
          <p:nvCxnSpPr>
            <p:cNvPr id="4045" name="Google Shape;4045;p33"/>
            <p:cNvCxnSpPr/>
            <p:nvPr/>
          </p:nvCxnSpPr>
          <p:spPr>
            <a:xfrm>
              <a:off x="1880" y="2830"/>
              <a:ext cx="260" cy="0"/>
            </a:xfrm>
            <a:prstGeom prst="straightConnector1">
              <a:avLst/>
            </a:prstGeom>
            <a:noFill/>
            <a:ln cap="flat" cmpd="sng" w="9525">
              <a:solidFill>
                <a:schemeClr val="dk1"/>
              </a:solidFill>
              <a:prstDash val="solid"/>
              <a:round/>
              <a:headEnd len="med" w="med" type="none"/>
              <a:tailEnd len="med" w="med" type="triangle"/>
            </a:ln>
          </p:spPr>
        </p:cxnSp>
        <p:sp>
          <p:nvSpPr>
            <p:cNvPr id="4046" name="Google Shape;4046;p33"/>
            <p:cNvSpPr/>
            <p:nvPr/>
          </p:nvSpPr>
          <p:spPr>
            <a:xfrm>
              <a:off x="1874" y="2670"/>
              <a:ext cx="264" cy="105"/>
            </a:xfrm>
            <a:custGeom>
              <a:rect b="b" l="l" r="r" t="t"/>
              <a:pathLst>
                <a:path extrusionOk="0" h="105" w="264">
                  <a:moveTo>
                    <a:pt x="0" y="0"/>
                  </a:moveTo>
                  <a:lnTo>
                    <a:pt x="52" y="0"/>
                  </a:lnTo>
                  <a:lnTo>
                    <a:pt x="207" y="105"/>
                  </a:lnTo>
                  <a:lnTo>
                    <a:pt x="264" y="105"/>
                  </a:lnTo>
                </a:path>
              </a:pathLst>
            </a:custGeom>
            <a:noFill/>
            <a:ln cap="flat" cmpd="sng" w="9525">
              <a:solidFill>
                <a:schemeClr val="dk1"/>
              </a:solidFill>
              <a:prstDash val="solid"/>
              <a:round/>
              <a:headEnd len="sm" w="sm" type="none"/>
              <a:tailEnd len="med" w="med" type="triangl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047" name="Google Shape;4047;p33"/>
            <p:cNvSpPr/>
            <p:nvPr/>
          </p:nvSpPr>
          <p:spPr>
            <a:xfrm flipH="1" rot="10800000">
              <a:off x="1874" y="2884"/>
              <a:ext cx="264" cy="105"/>
            </a:xfrm>
            <a:custGeom>
              <a:rect b="b" l="l" r="r" t="t"/>
              <a:pathLst>
                <a:path extrusionOk="0" h="105" w="264">
                  <a:moveTo>
                    <a:pt x="0" y="0"/>
                  </a:moveTo>
                  <a:lnTo>
                    <a:pt x="52" y="0"/>
                  </a:lnTo>
                  <a:lnTo>
                    <a:pt x="207" y="105"/>
                  </a:lnTo>
                  <a:lnTo>
                    <a:pt x="264" y="105"/>
                  </a:lnTo>
                </a:path>
              </a:pathLst>
            </a:custGeom>
            <a:noFill/>
            <a:ln cap="flat" cmpd="sng" w="9525">
              <a:solidFill>
                <a:schemeClr val="dk1"/>
              </a:solidFill>
              <a:prstDash val="solid"/>
              <a:round/>
              <a:headEnd len="sm" w="sm" type="none"/>
              <a:tailEnd len="med" w="med" type="triangl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048" name="Google Shape;4048;p33"/>
          <p:cNvSpPr txBox="1"/>
          <p:nvPr/>
        </p:nvSpPr>
        <p:spPr>
          <a:xfrm>
            <a:off x="3296061" y="1921669"/>
            <a:ext cx="713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DSLAM</a:t>
            </a:r>
            <a:endParaRPr sz="1100"/>
          </a:p>
        </p:txBody>
      </p:sp>
      <p:grpSp>
        <p:nvGrpSpPr>
          <p:cNvPr id="4049" name="Google Shape;4049;p33"/>
          <p:cNvGrpSpPr/>
          <p:nvPr/>
        </p:nvGrpSpPr>
        <p:grpSpPr>
          <a:xfrm>
            <a:off x="2592402" y="978694"/>
            <a:ext cx="597694" cy="494110"/>
            <a:chOff x="1671" y="1861"/>
            <a:chExt cx="502" cy="415"/>
          </a:xfrm>
        </p:grpSpPr>
        <p:sp>
          <p:nvSpPr>
            <p:cNvPr id="4050" name="Google Shape;4050;p33"/>
            <p:cNvSpPr/>
            <p:nvPr/>
          </p:nvSpPr>
          <p:spPr>
            <a:xfrm>
              <a:off x="1742" y="1966"/>
              <a:ext cx="360" cy="310"/>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51" name="Google Shape;4051;p33"/>
            <p:cNvSpPr/>
            <p:nvPr/>
          </p:nvSpPr>
          <p:spPr>
            <a:xfrm>
              <a:off x="1671" y="1861"/>
              <a:ext cx="502" cy="129"/>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052" name="Google Shape;4052;p33"/>
          <p:cNvSpPr/>
          <p:nvPr/>
        </p:nvSpPr>
        <p:spPr>
          <a:xfrm>
            <a:off x="3044839" y="1420416"/>
            <a:ext cx="506016" cy="179784"/>
          </a:xfrm>
          <a:custGeom>
            <a:rect b="b" l="l" r="r" t="t"/>
            <a:pathLst>
              <a:path extrusionOk="0" h="151" w="425">
                <a:moveTo>
                  <a:pt x="0" y="0"/>
                </a:moveTo>
                <a:lnTo>
                  <a:pt x="0" y="151"/>
                </a:lnTo>
                <a:lnTo>
                  <a:pt x="425" y="151"/>
                </a:lnTo>
              </a:path>
            </a:pathLst>
          </a:custGeom>
          <a:noFill/>
          <a:ln cap="flat" cmpd="sng" w="9525">
            <a:solidFill>
              <a:schemeClr val="lt2"/>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4053" name="Google Shape;4053;p33"/>
          <p:cNvCxnSpPr/>
          <p:nvPr/>
        </p:nvCxnSpPr>
        <p:spPr>
          <a:xfrm>
            <a:off x="3816364" y="1694260"/>
            <a:ext cx="283500" cy="0"/>
          </a:xfrm>
          <a:prstGeom prst="straightConnector1">
            <a:avLst/>
          </a:prstGeom>
          <a:noFill/>
          <a:ln cap="flat" cmpd="sng" w="9525">
            <a:solidFill>
              <a:schemeClr val="dk1"/>
            </a:solidFill>
            <a:prstDash val="solid"/>
            <a:round/>
            <a:headEnd len="med" w="med" type="none"/>
            <a:tailEnd len="med" w="med" type="none"/>
          </a:ln>
        </p:spPr>
      </p:cxnSp>
      <p:sp>
        <p:nvSpPr>
          <p:cNvPr id="4054" name="Google Shape;4054;p33"/>
          <p:cNvSpPr/>
          <p:nvPr/>
        </p:nvSpPr>
        <p:spPr>
          <a:xfrm>
            <a:off x="3816364" y="1745456"/>
            <a:ext cx="347663" cy="757238"/>
          </a:xfrm>
          <a:custGeom>
            <a:rect b="b" l="l" r="r" t="t"/>
            <a:pathLst>
              <a:path extrusionOk="0" h="636" w="292">
                <a:moveTo>
                  <a:pt x="0" y="0"/>
                </a:moveTo>
                <a:lnTo>
                  <a:pt x="130" y="0"/>
                </a:lnTo>
                <a:lnTo>
                  <a:pt x="130" y="636"/>
                </a:lnTo>
                <a:lnTo>
                  <a:pt x="292" y="636"/>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055" name="Google Shape;4055;p33"/>
          <p:cNvGrpSpPr/>
          <p:nvPr/>
        </p:nvGrpSpPr>
        <p:grpSpPr>
          <a:xfrm>
            <a:off x="638586" y="1788319"/>
            <a:ext cx="2338388" cy="1385888"/>
            <a:chOff x="490" y="1538"/>
            <a:chExt cx="1964" cy="1164"/>
          </a:xfrm>
        </p:grpSpPr>
        <p:sp>
          <p:nvSpPr>
            <p:cNvPr id="4056" name="Google Shape;4056;p33"/>
            <p:cNvSpPr txBox="1"/>
            <p:nvPr/>
          </p:nvSpPr>
          <p:spPr>
            <a:xfrm>
              <a:off x="490" y="2102"/>
              <a:ext cx="1800" cy="600"/>
            </a:xfrm>
            <a:prstGeom prst="rect">
              <a:avLst/>
            </a:prstGeom>
            <a:noFill/>
            <a:ln>
              <a:noFill/>
            </a:ln>
          </p:spPr>
          <p:txBody>
            <a:bodyPr anchorCtr="0" anchor="t" bIns="34275" lIns="68575" spcFirstLastPara="1" rIns="68575" wrap="square" tIns="34275">
              <a:spAutoFit/>
            </a:bodyPr>
            <a:lstStyle/>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voice, data transmitted</a:t>
              </a:r>
              <a:endParaRPr sz="1100"/>
            </a:p>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at different frequencies over</a:t>
              </a:r>
              <a:endParaRPr sz="1100"/>
            </a:p>
            <a:p>
              <a:pPr indent="0" lvl="0" marL="0" marR="0" rtl="0" algn="r">
                <a:lnSpc>
                  <a:spcPct val="85000"/>
                </a:lnSpc>
                <a:spcBef>
                  <a:spcPts val="0"/>
                </a:spcBef>
                <a:spcAft>
                  <a:spcPts val="0"/>
                </a:spcAft>
                <a:buClr>
                  <a:srgbClr val="CC0000"/>
                </a:buClr>
                <a:buSzPts val="1200"/>
                <a:buFont typeface="Arial"/>
                <a:buNone/>
              </a:pPr>
              <a:r>
                <a:rPr b="0" i="1" lang="el" sz="1200" u="none" cap="none" strike="noStrike">
                  <a:solidFill>
                    <a:srgbClr val="CC0000"/>
                  </a:solidFill>
                  <a:latin typeface="Arial"/>
                  <a:ea typeface="Arial"/>
                  <a:cs typeface="Arial"/>
                  <a:sym typeface="Arial"/>
                </a:rPr>
                <a:t>dedicated </a:t>
              </a:r>
              <a:r>
                <a:rPr b="0" i="1" lang="el" sz="1200" u="none" cap="none" strike="noStrike">
                  <a:solidFill>
                    <a:srgbClr val="000000"/>
                  </a:solidFill>
                  <a:latin typeface="Arial"/>
                  <a:ea typeface="Arial"/>
                  <a:cs typeface="Arial"/>
                  <a:sym typeface="Arial"/>
                </a:rPr>
                <a:t>line to central office</a:t>
              </a:r>
              <a:endParaRPr sz="1100"/>
            </a:p>
          </p:txBody>
        </p:sp>
        <p:cxnSp>
          <p:nvCxnSpPr>
            <p:cNvPr id="4057" name="Google Shape;4057;p33"/>
            <p:cNvCxnSpPr/>
            <p:nvPr/>
          </p:nvCxnSpPr>
          <p:spPr>
            <a:xfrm flipH="1" rot="10800000">
              <a:off x="2093" y="1538"/>
              <a:ext cx="361" cy="584"/>
            </a:xfrm>
            <a:prstGeom prst="straightConnector1">
              <a:avLst/>
            </a:prstGeom>
            <a:noFill/>
            <a:ln cap="flat" cmpd="sng" w="9525">
              <a:solidFill>
                <a:srgbClr val="CC0000"/>
              </a:solidFill>
              <a:prstDash val="solid"/>
              <a:round/>
              <a:headEnd len="med" w="med" type="none"/>
              <a:tailEnd len="med" w="med" type="none"/>
            </a:ln>
          </p:spPr>
        </p:cxnSp>
      </p:grpSp>
      <p:sp>
        <p:nvSpPr>
          <p:cNvPr id="4058" name="Google Shape;4058;p33"/>
          <p:cNvSpPr/>
          <p:nvPr/>
        </p:nvSpPr>
        <p:spPr>
          <a:xfrm>
            <a:off x="-410825" y="2896350"/>
            <a:ext cx="9554700" cy="23622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rgbClr val="ED7D31"/>
              </a:buClr>
              <a:buSzPts val="1500"/>
              <a:buFont typeface="Arial"/>
              <a:buNone/>
            </a:pPr>
            <a:r>
              <a:t/>
            </a:r>
            <a:endParaRPr b="0" i="0" sz="2000" u="none" cap="none" strike="noStrike">
              <a:solidFill>
                <a:srgbClr val="FF0000"/>
              </a:solidFill>
              <a:latin typeface="Comic Sans MS"/>
              <a:ea typeface="Comic Sans MS"/>
              <a:cs typeface="Comic Sans MS"/>
              <a:sym typeface="Comic Sans MS"/>
            </a:endParaRPr>
          </a:p>
          <a:p>
            <a:pPr indent="-177800" lvl="1" marL="558800" marR="0" rtl="0" algn="l">
              <a:lnSpc>
                <a:spcPct val="95000"/>
              </a:lnSpc>
              <a:spcBef>
                <a:spcPts val="400"/>
              </a:spcBef>
              <a:spcAft>
                <a:spcPts val="0"/>
              </a:spcAft>
              <a:buClr>
                <a:srgbClr val="000099"/>
              </a:buClr>
              <a:buSzPts val="2000"/>
              <a:buFont typeface="Noto Sans Symbols"/>
              <a:buChar char="▪"/>
            </a:pPr>
            <a:r>
              <a:rPr lang="el" sz="2000">
                <a:latin typeface="Calibri"/>
                <a:ea typeface="Calibri"/>
                <a:cs typeface="Calibri"/>
                <a:sym typeface="Calibri"/>
              </a:rPr>
              <a:t> Χρησιμοποιούν την υπάρχουσα </a:t>
            </a:r>
            <a:r>
              <a:rPr lang="el" sz="2000">
                <a:latin typeface="Calibri"/>
                <a:ea typeface="Calibri"/>
                <a:cs typeface="Calibri"/>
                <a:sym typeface="Calibri"/>
              </a:rPr>
              <a:t>τηλεφωνική</a:t>
            </a:r>
            <a:r>
              <a:rPr lang="el" sz="2000">
                <a:latin typeface="Calibri"/>
                <a:ea typeface="Calibri"/>
                <a:cs typeface="Calibri"/>
                <a:sym typeface="Calibri"/>
              </a:rPr>
              <a:t> γραμμή του </a:t>
            </a:r>
            <a:r>
              <a:rPr b="0" i="0" lang="el" sz="2000" u="none" cap="none" strike="noStrike">
                <a:solidFill>
                  <a:srgbClr val="000000"/>
                </a:solidFill>
                <a:latin typeface="Calibri"/>
                <a:ea typeface="Calibri"/>
                <a:cs typeface="Calibri"/>
                <a:sym typeface="Calibri"/>
              </a:rPr>
              <a:t>central office DSLAM</a:t>
            </a:r>
            <a:endParaRPr sz="2000"/>
          </a:p>
          <a:p>
            <a:pPr indent="-190500" lvl="2" marL="863600" marR="0" rtl="0" algn="l">
              <a:lnSpc>
                <a:spcPct val="95000"/>
              </a:lnSpc>
              <a:spcBef>
                <a:spcPts val="400"/>
              </a:spcBef>
              <a:spcAft>
                <a:spcPts val="0"/>
              </a:spcAft>
              <a:buClr>
                <a:srgbClr val="000099"/>
              </a:buClr>
              <a:buSzPts val="2000"/>
              <a:buFont typeface="Arial"/>
              <a:buChar char="•"/>
            </a:pPr>
            <a:r>
              <a:rPr lang="el" sz="2000">
                <a:latin typeface="Calibri"/>
                <a:ea typeface="Calibri"/>
                <a:cs typeface="Calibri"/>
                <a:sym typeface="Calibri"/>
              </a:rPr>
              <a:t> Τα δεδομένα πάνε στο ίντερνετ μέσω της DSL τηλεφωνικής γραμμής  </a:t>
            </a:r>
            <a:endParaRPr sz="2000"/>
          </a:p>
          <a:p>
            <a:pPr indent="-190500" lvl="2" marL="863600" marR="0" rtl="0" algn="l">
              <a:lnSpc>
                <a:spcPct val="95000"/>
              </a:lnSpc>
              <a:spcBef>
                <a:spcPts val="400"/>
              </a:spcBef>
              <a:spcAft>
                <a:spcPts val="0"/>
              </a:spcAft>
              <a:buClr>
                <a:srgbClr val="000099"/>
              </a:buClr>
              <a:buSzPts val="2000"/>
              <a:buFont typeface="Arial"/>
              <a:buChar char="•"/>
            </a:pPr>
            <a:r>
              <a:rPr lang="el" sz="2000">
                <a:latin typeface="Calibri"/>
                <a:ea typeface="Calibri"/>
                <a:cs typeface="Calibri"/>
                <a:sym typeface="Calibri"/>
              </a:rPr>
              <a:t> Η φωνή πηγαίνει στο τηλεφωνικό δίκτυο μέσω της DSL τηλεφωνικής γραμμής </a:t>
            </a:r>
            <a:endParaRPr sz="2000"/>
          </a:p>
          <a:p>
            <a:pPr indent="-177800" lvl="1" marL="558800" marR="0" rtl="0" algn="l">
              <a:lnSpc>
                <a:spcPct val="95000"/>
              </a:lnSpc>
              <a:spcBef>
                <a:spcPts val="400"/>
              </a:spcBef>
              <a:spcAft>
                <a:spcPts val="0"/>
              </a:spcAft>
              <a:buClr>
                <a:srgbClr val="000099"/>
              </a:buClr>
              <a:buSzPts val="2000"/>
              <a:buFont typeface="Noto Sans Symbols"/>
              <a:buChar char="▪"/>
            </a:pPr>
            <a:r>
              <a:rPr b="0" i="0" lang="el" sz="2000" u="none" cap="none" strike="noStrike">
                <a:solidFill>
                  <a:srgbClr val="000000"/>
                </a:solidFill>
                <a:latin typeface="Calibri"/>
                <a:ea typeface="Calibri"/>
                <a:cs typeface="Calibri"/>
                <a:sym typeface="Calibri"/>
              </a:rPr>
              <a:t>24-52 Mbps dedicated </a:t>
            </a:r>
            <a:r>
              <a:rPr lang="el" sz="2000">
                <a:latin typeface="Calibri"/>
                <a:ea typeface="Calibri"/>
                <a:cs typeface="Calibri"/>
                <a:sym typeface="Calibri"/>
              </a:rPr>
              <a:t>συρευματικό </a:t>
            </a:r>
            <a:r>
              <a:rPr lang="el" sz="2000">
                <a:solidFill>
                  <a:schemeClr val="dk1"/>
                </a:solidFill>
                <a:latin typeface="Calibri"/>
                <a:ea typeface="Calibri"/>
                <a:cs typeface="Calibri"/>
                <a:sym typeface="Calibri"/>
              </a:rPr>
              <a:t>(downstream) ρυθμό</a:t>
            </a:r>
            <a:endParaRPr sz="2000"/>
          </a:p>
          <a:p>
            <a:pPr indent="-177800" lvl="1" marL="558800" marR="0" rtl="0" algn="l">
              <a:lnSpc>
                <a:spcPct val="95000"/>
              </a:lnSpc>
              <a:spcBef>
                <a:spcPts val="400"/>
              </a:spcBef>
              <a:spcAft>
                <a:spcPts val="0"/>
              </a:spcAft>
              <a:buClr>
                <a:srgbClr val="000099"/>
              </a:buClr>
              <a:buSzPts val="2000"/>
              <a:buFont typeface="Noto Sans Symbols"/>
              <a:buChar char="▪"/>
            </a:pPr>
            <a:r>
              <a:rPr b="0" i="0" lang="el" sz="2000" u="none" cap="none" strike="noStrike">
                <a:solidFill>
                  <a:srgbClr val="000000"/>
                </a:solidFill>
                <a:latin typeface="Calibri"/>
                <a:ea typeface="Calibri"/>
                <a:cs typeface="Calibri"/>
                <a:sym typeface="Calibri"/>
              </a:rPr>
              <a:t>3.5-16 Mbps dedicated </a:t>
            </a:r>
            <a:r>
              <a:rPr lang="el" sz="2000">
                <a:solidFill>
                  <a:schemeClr val="dk1"/>
                </a:solidFill>
                <a:latin typeface="Calibri"/>
                <a:ea typeface="Calibri"/>
                <a:cs typeface="Calibri"/>
                <a:sym typeface="Calibri"/>
              </a:rPr>
              <a:t>αντιρευματικό </a:t>
            </a:r>
            <a:r>
              <a:rPr lang="el" sz="2000">
                <a:solidFill>
                  <a:schemeClr val="dk1"/>
                </a:solidFill>
                <a:latin typeface="Calibri"/>
                <a:ea typeface="Calibri"/>
                <a:cs typeface="Calibri"/>
                <a:sym typeface="Calibri"/>
              </a:rPr>
              <a:t>(upstream) ρυθμούς</a:t>
            </a:r>
            <a:endParaRPr sz="2000">
              <a:latin typeface="Calibri"/>
              <a:ea typeface="Calibri"/>
              <a:cs typeface="Calibri"/>
              <a:sym typeface="Calibri"/>
            </a:endParaRPr>
          </a:p>
        </p:txBody>
      </p:sp>
      <p:sp>
        <p:nvSpPr>
          <p:cNvPr id="4059" name="Google Shape;4059;p33"/>
          <p:cNvSpPr/>
          <p:nvPr/>
        </p:nvSpPr>
        <p:spPr>
          <a:xfrm>
            <a:off x="983867" y="1318022"/>
            <a:ext cx="1483500" cy="1046700"/>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4060" name="Google Shape;4060;p33"/>
          <p:cNvCxnSpPr/>
          <p:nvPr/>
        </p:nvCxnSpPr>
        <p:spPr>
          <a:xfrm flipH="1" rot="10800000">
            <a:off x="1348199" y="1731160"/>
            <a:ext cx="273900" cy="1200"/>
          </a:xfrm>
          <a:prstGeom prst="straightConnector1">
            <a:avLst/>
          </a:prstGeom>
          <a:noFill/>
          <a:ln cap="flat" cmpd="sng" w="9525">
            <a:solidFill>
              <a:schemeClr val="dk1"/>
            </a:solidFill>
            <a:prstDash val="solid"/>
            <a:round/>
            <a:headEnd len="med" w="med" type="none"/>
            <a:tailEnd len="med" w="med" type="none"/>
          </a:ln>
        </p:spPr>
      </p:cxnSp>
      <p:sp>
        <p:nvSpPr>
          <p:cNvPr id="4061" name="Google Shape;4061;p33"/>
          <p:cNvSpPr txBox="1"/>
          <p:nvPr/>
        </p:nvSpPr>
        <p:spPr>
          <a:xfrm>
            <a:off x="1544652" y="1810941"/>
            <a:ext cx="581100" cy="4755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DSL</a:t>
            </a:r>
            <a:endParaRPr sz="1100"/>
          </a:p>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modem</a:t>
            </a:r>
            <a:endParaRPr sz="1100"/>
          </a:p>
        </p:txBody>
      </p:sp>
      <p:sp>
        <p:nvSpPr>
          <p:cNvPr id="4062" name="Google Shape;4062;p33"/>
          <p:cNvSpPr txBox="1"/>
          <p:nvPr/>
        </p:nvSpPr>
        <p:spPr>
          <a:xfrm>
            <a:off x="2053049" y="1828800"/>
            <a:ext cx="529800" cy="3402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splitter</a:t>
            </a:r>
            <a:endParaRPr sz="1100"/>
          </a:p>
        </p:txBody>
      </p:sp>
      <p:grpSp>
        <p:nvGrpSpPr>
          <p:cNvPr id="4063" name="Google Shape;4063;p33"/>
          <p:cNvGrpSpPr/>
          <p:nvPr/>
        </p:nvGrpSpPr>
        <p:grpSpPr>
          <a:xfrm>
            <a:off x="1614899" y="1646635"/>
            <a:ext cx="460772" cy="165497"/>
            <a:chOff x="322" y="890"/>
            <a:chExt cx="872" cy="339"/>
          </a:xfrm>
        </p:grpSpPr>
        <p:sp>
          <p:nvSpPr>
            <p:cNvPr id="4064" name="Google Shape;4064;p33"/>
            <p:cNvSpPr/>
            <p:nvPr/>
          </p:nvSpPr>
          <p:spPr>
            <a:xfrm>
              <a:off x="322" y="1005"/>
              <a:ext cx="872" cy="224"/>
            </a:xfrm>
            <a:prstGeom prst="rect">
              <a:avLst/>
            </a:pr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5" name="Google Shape;4065;p33"/>
            <p:cNvSpPr/>
            <p:nvPr/>
          </p:nvSpPr>
          <p:spPr>
            <a:xfrm>
              <a:off x="394" y="1073"/>
              <a:ext cx="54"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6" name="Google Shape;4066;p33"/>
            <p:cNvSpPr/>
            <p:nvPr/>
          </p:nvSpPr>
          <p:spPr>
            <a:xfrm>
              <a:off x="466" y="1073"/>
              <a:ext cx="56" cy="56"/>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7" name="Google Shape;4067;p33"/>
            <p:cNvSpPr/>
            <p:nvPr/>
          </p:nvSpPr>
          <p:spPr>
            <a:xfrm>
              <a:off x="541" y="1070"/>
              <a:ext cx="56"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8" name="Google Shape;4068;p33"/>
            <p:cNvSpPr/>
            <p:nvPr/>
          </p:nvSpPr>
          <p:spPr>
            <a:xfrm>
              <a:off x="615" y="1070"/>
              <a:ext cx="56" cy="56"/>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9" name="Google Shape;4069;p33"/>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070" name="Google Shape;4070;p33"/>
          <p:cNvSpPr/>
          <p:nvPr/>
        </p:nvSpPr>
        <p:spPr>
          <a:xfrm>
            <a:off x="771936" y="1009650"/>
            <a:ext cx="1874100" cy="351300"/>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71" name="Google Shape;4071;p33"/>
          <p:cNvSpPr/>
          <p:nvPr/>
        </p:nvSpPr>
        <p:spPr>
          <a:xfrm>
            <a:off x="2255455" y="1684735"/>
            <a:ext cx="125100" cy="108300"/>
          </a:xfrm>
          <a:prstGeom prst="rect">
            <a:avLst/>
          </a:prstGeom>
          <a:solidFill>
            <a:srgbClr val="00009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72" name="Google Shape;4072;p33"/>
          <p:cNvSpPr/>
          <p:nvPr/>
        </p:nvSpPr>
        <p:spPr>
          <a:xfrm>
            <a:off x="1862549" y="1351360"/>
            <a:ext cx="453628" cy="326231"/>
          </a:xfrm>
          <a:custGeom>
            <a:rect b="b" l="l" r="r" t="t"/>
            <a:pathLst>
              <a:path extrusionOk="0" h="274" w="381">
                <a:moveTo>
                  <a:pt x="381" y="274"/>
                </a:moveTo>
                <a:lnTo>
                  <a:pt x="381" y="130"/>
                </a:lnTo>
                <a:lnTo>
                  <a:pt x="0" y="0"/>
                </a:lnTo>
              </a:path>
            </a:pathLst>
          </a:custGeom>
          <a:noFill/>
          <a:ln cap="flat" cmpd="sng" w="9525">
            <a:solidFill>
              <a:schemeClr val="dk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4073" name="Google Shape;4073;p33"/>
          <p:cNvPicPr preferRelativeResize="0"/>
          <p:nvPr/>
        </p:nvPicPr>
        <p:blipFill rotWithShape="1">
          <a:blip r:embed="rId3">
            <a:alphaModFix/>
          </a:blip>
          <a:srcRect b="0" l="0" r="0" t="0"/>
          <a:stretch/>
        </p:blipFill>
        <p:spPr>
          <a:xfrm>
            <a:off x="1607755" y="1198960"/>
            <a:ext cx="367903" cy="277415"/>
          </a:xfrm>
          <a:prstGeom prst="rect">
            <a:avLst/>
          </a:prstGeom>
          <a:noFill/>
          <a:ln>
            <a:noFill/>
          </a:ln>
        </p:spPr>
      </p:pic>
      <p:cxnSp>
        <p:nvCxnSpPr>
          <p:cNvPr id="4074" name="Google Shape;4074;p33"/>
          <p:cNvCxnSpPr/>
          <p:nvPr/>
        </p:nvCxnSpPr>
        <p:spPr>
          <a:xfrm rot="10800000">
            <a:off x="2078136" y="1731169"/>
            <a:ext cx="179700" cy="0"/>
          </a:xfrm>
          <a:prstGeom prst="straightConnector1">
            <a:avLst/>
          </a:prstGeom>
          <a:noFill/>
          <a:ln cap="flat" cmpd="sng" w="9525">
            <a:solidFill>
              <a:schemeClr val="dk1"/>
            </a:solidFill>
            <a:prstDash val="solid"/>
            <a:round/>
            <a:headEnd len="med" w="med" type="none"/>
            <a:tailEnd len="med" w="med" type="none"/>
          </a:ln>
        </p:spPr>
      </p:cxnSp>
      <p:sp>
        <p:nvSpPr>
          <p:cNvPr id="4075" name="Google Shape;4075;p33"/>
          <p:cNvSpPr/>
          <p:nvPr/>
        </p:nvSpPr>
        <p:spPr>
          <a:xfrm>
            <a:off x="3388930" y="1234679"/>
            <a:ext cx="904800" cy="196500"/>
          </a:xfrm>
          <a:prstGeom prst="triangle">
            <a:avLst>
              <a:gd fmla="val 50000" name="adj"/>
            </a:avLst>
          </a:prstGeom>
          <a:noFill/>
          <a:ln cap="flat" cmpd="sng" w="9525">
            <a:solidFill>
              <a:schemeClr val="dk1"/>
            </a:solidFill>
            <a:prstDash val="dashDot"/>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076" name="Google Shape;4076;p33"/>
          <p:cNvGrpSpPr/>
          <p:nvPr/>
        </p:nvGrpSpPr>
        <p:grpSpPr>
          <a:xfrm>
            <a:off x="2813858" y="2107406"/>
            <a:ext cx="1071563" cy="857250"/>
            <a:chOff x="2317" y="1806"/>
            <a:chExt cx="900" cy="720"/>
          </a:xfrm>
        </p:grpSpPr>
        <p:cxnSp>
          <p:nvCxnSpPr>
            <p:cNvPr id="4077" name="Google Shape;4077;p33"/>
            <p:cNvCxnSpPr/>
            <p:nvPr/>
          </p:nvCxnSpPr>
          <p:spPr>
            <a:xfrm flipH="1" rot="10800000">
              <a:off x="2671" y="1806"/>
              <a:ext cx="268" cy="433"/>
            </a:xfrm>
            <a:prstGeom prst="straightConnector1">
              <a:avLst/>
            </a:prstGeom>
            <a:noFill/>
            <a:ln cap="flat" cmpd="sng" w="9525">
              <a:solidFill>
                <a:srgbClr val="CC0000"/>
              </a:solidFill>
              <a:prstDash val="solid"/>
              <a:round/>
              <a:headEnd len="med" w="med" type="none"/>
              <a:tailEnd len="med" w="med" type="none"/>
            </a:ln>
          </p:spPr>
        </p:cxnSp>
        <p:sp>
          <p:nvSpPr>
            <p:cNvPr id="4078" name="Google Shape;4078;p33"/>
            <p:cNvSpPr txBox="1"/>
            <p:nvPr/>
          </p:nvSpPr>
          <p:spPr>
            <a:xfrm>
              <a:off x="2317" y="2226"/>
              <a:ext cx="900" cy="300"/>
            </a:xfrm>
            <a:prstGeom prst="rect">
              <a:avLst/>
            </a:prstGeom>
            <a:noFill/>
            <a:ln>
              <a:noFill/>
            </a:ln>
          </p:spPr>
          <p:txBody>
            <a:bodyPr anchorCtr="0" anchor="t" bIns="34275" lIns="68575" spcFirstLastPara="1" rIns="68575" wrap="square" tIns="34275">
              <a:spAutoFit/>
            </a:bodyPr>
            <a:lstStyle/>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DSL access </a:t>
              </a:r>
              <a:endParaRPr sz="1100"/>
            </a:p>
            <a:p>
              <a:pPr indent="0" lvl="0" marL="0" marR="0" rtl="0" algn="r">
                <a:lnSpc>
                  <a:spcPct val="85000"/>
                </a:lnSpc>
                <a:spcBef>
                  <a:spcPts val="0"/>
                </a:spcBef>
                <a:spcAft>
                  <a:spcPts val="0"/>
                </a:spcAft>
                <a:buClr>
                  <a:srgbClr val="000000"/>
                </a:buClr>
                <a:buSzPts val="1200"/>
                <a:buFont typeface="Arial"/>
                <a:buNone/>
              </a:pPr>
              <a:r>
                <a:rPr b="0" i="1" lang="el" sz="1200" u="none" cap="none" strike="noStrike">
                  <a:solidFill>
                    <a:srgbClr val="000000"/>
                  </a:solidFill>
                  <a:latin typeface="Arial"/>
                  <a:ea typeface="Arial"/>
                  <a:cs typeface="Arial"/>
                  <a:sym typeface="Arial"/>
                </a:rPr>
                <a:t>multiplexer</a:t>
              </a:r>
              <a:endParaRPr sz="1100"/>
            </a:p>
          </p:txBody>
        </p:sp>
      </p:grpSp>
      <p:grpSp>
        <p:nvGrpSpPr>
          <p:cNvPr id="4079" name="Google Shape;4079;p33"/>
          <p:cNvGrpSpPr/>
          <p:nvPr/>
        </p:nvGrpSpPr>
        <p:grpSpPr>
          <a:xfrm>
            <a:off x="912430" y="1489472"/>
            <a:ext cx="482204" cy="483394"/>
            <a:chOff x="-44" y="1473"/>
            <a:chExt cx="981" cy="1105"/>
          </a:xfrm>
        </p:grpSpPr>
        <p:pic>
          <p:nvPicPr>
            <p:cNvPr descr="desktop_computer_stylized_medium" id="4080" name="Google Shape;4080;p33"/>
            <p:cNvPicPr preferRelativeResize="0"/>
            <p:nvPr/>
          </p:nvPicPr>
          <p:blipFill rotWithShape="1">
            <a:blip r:embed="rId4">
              <a:alphaModFix/>
            </a:blip>
            <a:srcRect b="0" l="0" r="0" t="0"/>
            <a:stretch/>
          </p:blipFill>
          <p:spPr>
            <a:xfrm flipH="1">
              <a:off x="-44" y="1473"/>
              <a:ext cx="981" cy="1105"/>
            </a:xfrm>
            <a:prstGeom prst="rect">
              <a:avLst/>
            </a:prstGeom>
            <a:noFill/>
            <a:ln>
              <a:noFill/>
            </a:ln>
          </p:spPr>
        </p:pic>
        <p:sp>
          <p:nvSpPr>
            <p:cNvPr id="4081" name="Google Shape;4081;p3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082" name="Google Shape;4082;p33"/>
          <p:cNvSpPr txBox="1"/>
          <p:nvPr>
            <p:ph idx="12" type="sldNum"/>
          </p:nvPr>
        </p:nvSpPr>
        <p:spPr>
          <a:xfrm>
            <a:off x="7067112" y="4832317"/>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7" name="Shape 4087"/>
        <p:cNvGrpSpPr/>
        <p:nvPr/>
      </p:nvGrpSpPr>
      <p:grpSpPr>
        <a:xfrm>
          <a:off x="0" y="0"/>
          <a:ext cx="0" cy="0"/>
          <a:chOff x="0" y="0"/>
          <a:chExt cx="0" cy="0"/>
        </a:xfrm>
      </p:grpSpPr>
      <p:sp>
        <p:nvSpPr>
          <p:cNvPr id="4088" name="Google Shape;4088;p34"/>
          <p:cNvSpPr txBox="1"/>
          <p:nvPr>
            <p:ph type="title"/>
          </p:nvPr>
        </p:nvSpPr>
        <p:spPr>
          <a:xfrm>
            <a:off x="26932" y="204859"/>
            <a:ext cx="78867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100000"/>
              <a:buFont typeface="Calibri"/>
              <a:buNone/>
            </a:pPr>
            <a:r>
              <a:rPr b="0" lang="el" sz="4100"/>
              <a:t>Δίκτυα προσπέλασης</a:t>
            </a:r>
            <a:r>
              <a:rPr b="0" lang="el" sz="4100"/>
              <a:t>: Οικιακά δίκτυα</a:t>
            </a:r>
            <a:endParaRPr b="0" sz="4100"/>
          </a:p>
        </p:txBody>
      </p:sp>
      <p:sp>
        <p:nvSpPr>
          <p:cNvPr id="4089" name="Google Shape;4089;p34"/>
          <p:cNvSpPr/>
          <p:nvPr/>
        </p:nvSpPr>
        <p:spPr>
          <a:xfrm>
            <a:off x="1282879" y="1155049"/>
            <a:ext cx="4237500" cy="576300"/>
          </a:xfrm>
          <a:prstGeom prst="triangle">
            <a:avLst>
              <a:gd fmla="val 50000" name="adj"/>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4090" name="Google Shape;4090;p34"/>
          <p:cNvSpPr txBox="1"/>
          <p:nvPr/>
        </p:nvSpPr>
        <p:spPr>
          <a:xfrm>
            <a:off x="5721407" y="2620177"/>
            <a:ext cx="2172900" cy="5403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to/from headend or central office</a:t>
            </a:r>
            <a:endParaRPr sz="1100"/>
          </a:p>
        </p:txBody>
      </p:sp>
      <p:sp>
        <p:nvSpPr>
          <p:cNvPr id="4091" name="Google Shape;4091;p34"/>
          <p:cNvSpPr/>
          <p:nvPr/>
        </p:nvSpPr>
        <p:spPr>
          <a:xfrm>
            <a:off x="1609110" y="1720596"/>
            <a:ext cx="3586200" cy="1996800"/>
          </a:xfrm>
          <a:prstGeom prst="rect">
            <a:avLst/>
          </a:prstGeom>
          <a:solidFill>
            <a:srgbClr val="DDDD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4092" name="Google Shape;4092;p34"/>
          <p:cNvGrpSpPr/>
          <p:nvPr/>
        </p:nvGrpSpPr>
        <p:grpSpPr>
          <a:xfrm>
            <a:off x="3933210" y="2725483"/>
            <a:ext cx="2250282" cy="271462"/>
            <a:chOff x="2434" y="2109"/>
            <a:chExt cx="1890" cy="228"/>
          </a:xfrm>
        </p:grpSpPr>
        <p:grpSp>
          <p:nvGrpSpPr>
            <p:cNvPr id="4093" name="Google Shape;4093;p34"/>
            <p:cNvGrpSpPr/>
            <p:nvPr/>
          </p:nvGrpSpPr>
          <p:grpSpPr>
            <a:xfrm>
              <a:off x="2722" y="2109"/>
              <a:ext cx="642" cy="228"/>
              <a:chOff x="322" y="890"/>
              <a:chExt cx="872" cy="339"/>
            </a:xfrm>
          </p:grpSpPr>
          <p:sp>
            <p:nvSpPr>
              <p:cNvPr id="4094" name="Google Shape;4094;p34"/>
              <p:cNvSpPr/>
              <p:nvPr/>
            </p:nvSpPr>
            <p:spPr>
              <a:xfrm>
                <a:off x="323" y="1004"/>
                <a:ext cx="871" cy="225"/>
              </a:xfrm>
              <a:prstGeom prst="rect">
                <a:avLst/>
              </a:prstGeom>
              <a:solidFill>
                <a:srgbClr val="BFBFB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4095" name="Google Shape;4095;p34"/>
              <p:cNvSpPr/>
              <p:nvPr/>
            </p:nvSpPr>
            <p:spPr>
              <a:xfrm>
                <a:off x="393" y="1073"/>
                <a:ext cx="57" cy="57"/>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4096" name="Google Shape;4096;p34"/>
              <p:cNvSpPr/>
              <p:nvPr/>
            </p:nvSpPr>
            <p:spPr>
              <a:xfrm>
                <a:off x="467" y="1073"/>
                <a:ext cx="56" cy="57"/>
              </a:xfrm>
              <a:prstGeom prst="rect">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4097" name="Google Shape;4097;p34"/>
              <p:cNvSpPr/>
              <p:nvPr/>
            </p:nvSpPr>
            <p:spPr>
              <a:xfrm>
                <a:off x="541" y="1071"/>
                <a:ext cx="56" cy="55"/>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4098" name="Google Shape;4098;p34"/>
              <p:cNvSpPr/>
              <p:nvPr/>
            </p:nvSpPr>
            <p:spPr>
              <a:xfrm>
                <a:off x="615" y="1071"/>
                <a:ext cx="56" cy="55"/>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4099" name="Google Shape;4099;p34"/>
              <p:cNvSpPr/>
              <p:nvPr/>
            </p:nvSpPr>
            <p:spPr>
              <a:xfrm flipH="1" rot="10800000">
                <a:off x="322" y="890"/>
                <a:ext cx="859" cy="110"/>
              </a:xfrm>
              <a:custGeom>
                <a:rect b="b" l="l" r="r" t="t"/>
                <a:pathLst>
                  <a:path extrusionOk="0" h="21600" w="21600">
                    <a:moveTo>
                      <a:pt x="0" y="0"/>
                    </a:moveTo>
                    <a:lnTo>
                      <a:pt x="5400" y="21600"/>
                    </a:lnTo>
                    <a:lnTo>
                      <a:pt x="16200" y="21600"/>
                    </a:lnTo>
                    <a:lnTo>
                      <a:pt x="21600" y="0"/>
                    </a:lnTo>
                    <a:lnTo>
                      <a:pt x="0" y="0"/>
                    </a:lnTo>
                    <a:close/>
                  </a:path>
                </a:pathLst>
              </a:custGeom>
              <a:solidFill>
                <a:srgbClr val="D8D8D8"/>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cxnSp>
          <p:nvCxnSpPr>
            <p:cNvPr id="4100" name="Google Shape;4100;p34"/>
            <p:cNvCxnSpPr/>
            <p:nvPr/>
          </p:nvCxnSpPr>
          <p:spPr>
            <a:xfrm rot="10800000">
              <a:off x="3361" y="2258"/>
              <a:ext cx="963" cy="0"/>
            </a:xfrm>
            <a:prstGeom prst="straightConnector1">
              <a:avLst/>
            </a:prstGeom>
            <a:noFill/>
            <a:ln cap="flat" cmpd="sng" w="25400">
              <a:solidFill>
                <a:schemeClr val="dk1"/>
              </a:solidFill>
              <a:prstDash val="solid"/>
              <a:round/>
              <a:headEnd len="med" w="med" type="none"/>
              <a:tailEnd len="med" w="med" type="none"/>
            </a:ln>
          </p:spPr>
        </p:cxnSp>
        <p:cxnSp>
          <p:nvCxnSpPr>
            <p:cNvPr id="4101" name="Google Shape;4101;p34"/>
            <p:cNvCxnSpPr/>
            <p:nvPr/>
          </p:nvCxnSpPr>
          <p:spPr>
            <a:xfrm rot="10800000">
              <a:off x="2434" y="2261"/>
              <a:ext cx="288" cy="0"/>
            </a:xfrm>
            <a:prstGeom prst="straightConnector1">
              <a:avLst/>
            </a:prstGeom>
            <a:noFill/>
            <a:ln cap="flat" cmpd="sng" w="25400">
              <a:solidFill>
                <a:schemeClr val="dk1"/>
              </a:solidFill>
              <a:prstDash val="solid"/>
              <a:round/>
              <a:headEnd len="med" w="med" type="none"/>
              <a:tailEnd len="med" w="med" type="none"/>
            </a:ln>
          </p:spPr>
        </p:cxnSp>
      </p:grpSp>
      <p:cxnSp>
        <p:nvCxnSpPr>
          <p:cNvPr id="4102" name="Google Shape;4102;p34"/>
          <p:cNvCxnSpPr/>
          <p:nvPr/>
        </p:nvCxnSpPr>
        <p:spPr>
          <a:xfrm rot="10800000">
            <a:off x="2543694" y="2883836"/>
            <a:ext cx="616800" cy="0"/>
          </a:xfrm>
          <a:prstGeom prst="straightConnector1">
            <a:avLst/>
          </a:prstGeom>
          <a:noFill/>
          <a:ln cap="flat" cmpd="sng" w="25400">
            <a:solidFill>
              <a:schemeClr val="dk1"/>
            </a:solidFill>
            <a:prstDash val="solid"/>
            <a:round/>
            <a:headEnd len="med" w="med" type="none"/>
            <a:tailEnd len="med" w="med" type="none"/>
          </a:ln>
        </p:spPr>
      </p:cxnSp>
      <p:grpSp>
        <p:nvGrpSpPr>
          <p:cNvPr id="4103" name="Google Shape;4103;p34"/>
          <p:cNvGrpSpPr/>
          <p:nvPr/>
        </p:nvGrpSpPr>
        <p:grpSpPr>
          <a:xfrm>
            <a:off x="2078216" y="2449259"/>
            <a:ext cx="801290" cy="615553"/>
            <a:chOff x="2967" y="478"/>
            <a:chExt cx="788" cy="625"/>
          </a:xfrm>
        </p:grpSpPr>
        <p:pic>
          <p:nvPicPr>
            <p:cNvPr descr="access_point_stylized_small" id="4104" name="Google Shape;4104;p34"/>
            <p:cNvPicPr preferRelativeResize="0"/>
            <p:nvPr/>
          </p:nvPicPr>
          <p:blipFill rotWithShape="1">
            <a:blip r:embed="rId3">
              <a:alphaModFix/>
            </a:blip>
            <a:srcRect b="0" l="0" r="0" t="0"/>
            <a:stretch/>
          </p:blipFill>
          <p:spPr>
            <a:xfrm>
              <a:off x="3012" y="559"/>
              <a:ext cx="576" cy="544"/>
            </a:xfrm>
            <a:prstGeom prst="rect">
              <a:avLst/>
            </a:prstGeom>
            <a:noFill/>
            <a:ln>
              <a:noFill/>
            </a:ln>
          </p:spPr>
        </p:pic>
        <p:pic>
          <p:nvPicPr>
            <p:cNvPr descr="antenna_radiation_stylized" id="4105" name="Google Shape;4105;p34"/>
            <p:cNvPicPr preferRelativeResize="0"/>
            <p:nvPr/>
          </p:nvPicPr>
          <p:blipFill rotWithShape="1">
            <a:blip r:embed="rId4">
              <a:alphaModFix/>
            </a:blip>
            <a:srcRect b="0" l="0" r="0" t="0"/>
            <a:stretch/>
          </p:blipFill>
          <p:spPr>
            <a:xfrm>
              <a:off x="2967" y="478"/>
              <a:ext cx="788" cy="188"/>
            </a:xfrm>
            <a:prstGeom prst="rect">
              <a:avLst/>
            </a:prstGeom>
            <a:noFill/>
            <a:ln>
              <a:noFill/>
            </a:ln>
          </p:spPr>
        </p:pic>
      </p:grpSp>
      <p:cxnSp>
        <p:nvCxnSpPr>
          <p:cNvPr id="4106" name="Google Shape;4106;p34"/>
          <p:cNvCxnSpPr/>
          <p:nvPr/>
        </p:nvCxnSpPr>
        <p:spPr>
          <a:xfrm rot="10800000">
            <a:off x="3538316" y="2331760"/>
            <a:ext cx="0" cy="351300"/>
          </a:xfrm>
          <a:prstGeom prst="straightConnector1">
            <a:avLst/>
          </a:prstGeom>
          <a:noFill/>
          <a:ln cap="flat" cmpd="sng" w="25400">
            <a:solidFill>
              <a:schemeClr val="dk1"/>
            </a:solidFill>
            <a:prstDash val="solid"/>
            <a:round/>
            <a:headEnd len="med" w="med" type="none"/>
            <a:tailEnd len="med" w="med" type="none"/>
          </a:ln>
        </p:spPr>
      </p:cxnSp>
      <p:grpSp>
        <p:nvGrpSpPr>
          <p:cNvPr id="4107" name="Google Shape;4107;p34"/>
          <p:cNvGrpSpPr/>
          <p:nvPr/>
        </p:nvGrpSpPr>
        <p:grpSpPr>
          <a:xfrm>
            <a:off x="4711879" y="3063620"/>
            <a:ext cx="1785938" cy="1072752"/>
            <a:chOff x="3355" y="2333"/>
            <a:chExt cx="1500" cy="901"/>
          </a:xfrm>
        </p:grpSpPr>
        <p:sp>
          <p:nvSpPr>
            <p:cNvPr id="4108" name="Google Shape;4108;p34"/>
            <p:cNvSpPr txBox="1"/>
            <p:nvPr/>
          </p:nvSpPr>
          <p:spPr>
            <a:xfrm>
              <a:off x="3355" y="2934"/>
              <a:ext cx="1500" cy="3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cable or DSL modem</a:t>
              </a:r>
              <a:endParaRPr sz="1100"/>
            </a:p>
          </p:txBody>
        </p:sp>
        <p:cxnSp>
          <p:nvCxnSpPr>
            <p:cNvPr id="4109" name="Google Shape;4109;p34"/>
            <p:cNvCxnSpPr/>
            <p:nvPr/>
          </p:nvCxnSpPr>
          <p:spPr>
            <a:xfrm>
              <a:off x="3449" y="2333"/>
              <a:ext cx="0" cy="590"/>
            </a:xfrm>
            <a:prstGeom prst="straightConnector1">
              <a:avLst/>
            </a:prstGeom>
            <a:noFill/>
            <a:ln cap="flat" cmpd="sng" w="19050">
              <a:solidFill>
                <a:srgbClr val="CC0000"/>
              </a:solidFill>
              <a:prstDash val="solid"/>
              <a:round/>
              <a:headEnd len="med" w="med" type="none"/>
              <a:tailEnd len="med" w="med" type="none"/>
            </a:ln>
          </p:spPr>
        </p:cxnSp>
      </p:grpSp>
      <p:grpSp>
        <p:nvGrpSpPr>
          <p:cNvPr id="4110" name="Google Shape;4110;p34"/>
          <p:cNvGrpSpPr/>
          <p:nvPr/>
        </p:nvGrpSpPr>
        <p:grpSpPr>
          <a:xfrm>
            <a:off x="3762950" y="3057669"/>
            <a:ext cx="1785938" cy="1457325"/>
            <a:chOff x="2558" y="2328"/>
            <a:chExt cx="1500" cy="1224"/>
          </a:xfrm>
        </p:grpSpPr>
        <p:sp>
          <p:nvSpPr>
            <p:cNvPr id="4111" name="Google Shape;4111;p34"/>
            <p:cNvSpPr txBox="1"/>
            <p:nvPr/>
          </p:nvSpPr>
          <p:spPr>
            <a:xfrm>
              <a:off x="2558" y="3252"/>
              <a:ext cx="1500" cy="3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router, firewall, NAT</a:t>
              </a:r>
              <a:endParaRPr sz="1100"/>
            </a:p>
          </p:txBody>
        </p:sp>
        <p:cxnSp>
          <p:nvCxnSpPr>
            <p:cNvPr id="4112" name="Google Shape;4112;p34"/>
            <p:cNvCxnSpPr/>
            <p:nvPr/>
          </p:nvCxnSpPr>
          <p:spPr>
            <a:xfrm>
              <a:off x="2645" y="2328"/>
              <a:ext cx="0" cy="938"/>
            </a:xfrm>
            <a:prstGeom prst="straightConnector1">
              <a:avLst/>
            </a:prstGeom>
            <a:noFill/>
            <a:ln cap="flat" cmpd="sng" w="19050">
              <a:solidFill>
                <a:srgbClr val="CC0000"/>
              </a:solidFill>
              <a:prstDash val="solid"/>
              <a:round/>
              <a:headEnd len="med" w="med" type="none"/>
              <a:tailEnd len="med" w="med" type="none"/>
            </a:ln>
          </p:spPr>
        </p:cxnSp>
      </p:grpSp>
      <p:grpSp>
        <p:nvGrpSpPr>
          <p:cNvPr id="4113" name="Google Shape;4113;p34"/>
          <p:cNvGrpSpPr/>
          <p:nvPr/>
        </p:nvGrpSpPr>
        <p:grpSpPr>
          <a:xfrm>
            <a:off x="3421241" y="3718464"/>
            <a:ext cx="2143125" cy="1068904"/>
            <a:chOff x="2062" y="2532"/>
            <a:chExt cx="1800" cy="1239"/>
          </a:xfrm>
        </p:grpSpPr>
        <p:cxnSp>
          <p:nvCxnSpPr>
            <p:cNvPr id="4114" name="Google Shape;4114;p34"/>
            <p:cNvCxnSpPr/>
            <p:nvPr/>
          </p:nvCxnSpPr>
          <p:spPr>
            <a:xfrm>
              <a:off x="2064" y="2532"/>
              <a:ext cx="0" cy="938"/>
            </a:xfrm>
            <a:prstGeom prst="straightConnector1">
              <a:avLst/>
            </a:prstGeom>
            <a:noFill/>
            <a:ln cap="flat" cmpd="sng" w="19050">
              <a:solidFill>
                <a:srgbClr val="CC0000"/>
              </a:solidFill>
              <a:prstDash val="solid"/>
              <a:round/>
              <a:headEnd len="med" w="med" type="none"/>
              <a:tailEnd len="med" w="med" type="none"/>
            </a:ln>
          </p:spPr>
        </p:cxnSp>
        <p:sp>
          <p:nvSpPr>
            <p:cNvPr id="4115" name="Google Shape;4115;p34"/>
            <p:cNvSpPr txBox="1"/>
            <p:nvPr/>
          </p:nvSpPr>
          <p:spPr>
            <a:xfrm>
              <a:off x="2062" y="3471"/>
              <a:ext cx="1800" cy="3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wired Ethernet (1 Gbps)</a:t>
              </a:r>
              <a:endParaRPr sz="1100"/>
            </a:p>
          </p:txBody>
        </p:sp>
      </p:grpSp>
      <p:grpSp>
        <p:nvGrpSpPr>
          <p:cNvPr id="4116" name="Google Shape;4116;p34"/>
          <p:cNvGrpSpPr/>
          <p:nvPr/>
        </p:nvGrpSpPr>
        <p:grpSpPr>
          <a:xfrm>
            <a:off x="744716" y="3080288"/>
            <a:ext cx="1785937" cy="1491852"/>
            <a:chOff x="23" y="2347"/>
            <a:chExt cx="1500" cy="1253"/>
          </a:xfrm>
        </p:grpSpPr>
        <p:cxnSp>
          <p:nvCxnSpPr>
            <p:cNvPr id="4117" name="Google Shape;4117;p34"/>
            <p:cNvCxnSpPr/>
            <p:nvPr/>
          </p:nvCxnSpPr>
          <p:spPr>
            <a:xfrm>
              <a:off x="1360" y="2347"/>
              <a:ext cx="0" cy="938"/>
            </a:xfrm>
            <a:prstGeom prst="straightConnector1">
              <a:avLst/>
            </a:prstGeom>
            <a:noFill/>
            <a:ln cap="flat" cmpd="sng" w="19050">
              <a:solidFill>
                <a:srgbClr val="CC0000"/>
              </a:solidFill>
              <a:prstDash val="solid"/>
              <a:round/>
              <a:headEnd len="med" w="med" type="none"/>
              <a:tailEnd len="med" w="med" type="none"/>
            </a:ln>
          </p:spPr>
        </p:cxnSp>
        <p:sp>
          <p:nvSpPr>
            <p:cNvPr id="4118" name="Google Shape;4118;p34"/>
            <p:cNvSpPr txBox="1"/>
            <p:nvPr/>
          </p:nvSpPr>
          <p:spPr>
            <a:xfrm>
              <a:off x="23" y="3300"/>
              <a:ext cx="1500" cy="300"/>
            </a:xfrm>
            <a:prstGeom prst="rect">
              <a:avLst/>
            </a:prstGeom>
            <a:noFill/>
            <a:ln>
              <a:noFill/>
            </a:ln>
          </p:spPr>
          <p:txBody>
            <a:bodyPr anchorCtr="0" anchor="t" bIns="34275" lIns="68575" spcFirstLastPara="1" rIns="68575" wrap="square" tIns="34275">
              <a:spAutoFit/>
            </a:bodyPr>
            <a:lstStyle/>
            <a:p>
              <a:pPr indent="0" lvl="0" marL="0" marR="0" rtl="0" algn="r">
                <a:lnSpc>
                  <a:spcPct val="8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WiFi wireless access </a:t>
              </a:r>
              <a:endParaRPr sz="1100"/>
            </a:p>
            <a:p>
              <a:pPr indent="0" lvl="0" marL="0" marR="0" rtl="0" algn="r">
                <a:lnSpc>
                  <a:spcPct val="8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point (54, 450 Mbps)</a:t>
              </a:r>
              <a:endParaRPr sz="1100"/>
            </a:p>
          </p:txBody>
        </p:sp>
      </p:grpSp>
      <p:sp>
        <p:nvSpPr>
          <p:cNvPr id="4119" name="Google Shape;4119;p34"/>
          <p:cNvSpPr txBox="1"/>
          <p:nvPr/>
        </p:nvSpPr>
        <p:spPr>
          <a:xfrm>
            <a:off x="1028671" y="1199868"/>
            <a:ext cx="1927500" cy="56790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Wireless and wired</a:t>
            </a:r>
            <a:endParaRPr sz="1100"/>
          </a:p>
          <a:p>
            <a:pPr indent="0" lvl="0" marL="0" marR="0" rtl="0" algn="ctr">
              <a:lnSpc>
                <a:spcPct val="9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devices</a:t>
            </a:r>
            <a:endParaRPr sz="1100"/>
          </a:p>
        </p:txBody>
      </p:sp>
      <p:grpSp>
        <p:nvGrpSpPr>
          <p:cNvPr id="4120" name="Google Shape;4120;p34"/>
          <p:cNvGrpSpPr/>
          <p:nvPr/>
        </p:nvGrpSpPr>
        <p:grpSpPr>
          <a:xfrm>
            <a:off x="1755557" y="1751552"/>
            <a:ext cx="550069" cy="569119"/>
            <a:chOff x="2751" y="1851"/>
            <a:chExt cx="462" cy="478"/>
          </a:xfrm>
        </p:grpSpPr>
        <p:pic>
          <p:nvPicPr>
            <p:cNvPr descr="iphone_stylized_small" id="4121" name="Google Shape;4121;p34"/>
            <p:cNvPicPr preferRelativeResize="0"/>
            <p:nvPr/>
          </p:nvPicPr>
          <p:blipFill rotWithShape="1">
            <a:blip r:embed="rId5">
              <a:alphaModFix/>
            </a:blip>
            <a:srcRect b="0" l="0" r="0" t="0"/>
            <a:stretch/>
          </p:blipFill>
          <p:spPr>
            <a:xfrm>
              <a:off x="2928" y="1922"/>
              <a:ext cx="152" cy="407"/>
            </a:xfrm>
            <a:prstGeom prst="rect">
              <a:avLst/>
            </a:prstGeom>
            <a:noFill/>
            <a:ln>
              <a:noFill/>
            </a:ln>
          </p:spPr>
        </p:pic>
        <p:pic>
          <p:nvPicPr>
            <p:cNvPr descr="antenna_radiation_stylized" id="4122" name="Google Shape;4122;p34"/>
            <p:cNvPicPr preferRelativeResize="0"/>
            <p:nvPr/>
          </p:nvPicPr>
          <p:blipFill rotWithShape="1">
            <a:blip r:embed="rId4">
              <a:alphaModFix/>
            </a:blip>
            <a:srcRect b="0" l="0" r="0" t="0"/>
            <a:stretch/>
          </p:blipFill>
          <p:spPr>
            <a:xfrm>
              <a:off x="2751" y="1851"/>
              <a:ext cx="462" cy="110"/>
            </a:xfrm>
            <a:prstGeom prst="rect">
              <a:avLst/>
            </a:prstGeom>
            <a:noFill/>
            <a:ln>
              <a:noFill/>
            </a:ln>
          </p:spPr>
        </p:pic>
      </p:grpSp>
      <p:cxnSp>
        <p:nvCxnSpPr>
          <p:cNvPr id="4123" name="Google Shape;4123;p34"/>
          <p:cNvCxnSpPr/>
          <p:nvPr/>
        </p:nvCxnSpPr>
        <p:spPr>
          <a:xfrm>
            <a:off x="3538316" y="3040574"/>
            <a:ext cx="0" cy="168900"/>
          </a:xfrm>
          <a:prstGeom prst="straightConnector1">
            <a:avLst/>
          </a:prstGeom>
          <a:noFill/>
          <a:ln cap="flat" cmpd="sng" w="25400">
            <a:solidFill>
              <a:schemeClr val="dk1"/>
            </a:solidFill>
            <a:prstDash val="solid"/>
            <a:round/>
            <a:headEnd len="med" w="med" type="none"/>
            <a:tailEnd len="med" w="med" type="none"/>
          </a:ln>
        </p:spPr>
      </p:cxnSp>
      <p:sp>
        <p:nvSpPr>
          <p:cNvPr id="4124" name="Google Shape;4124;p34"/>
          <p:cNvSpPr/>
          <p:nvPr/>
        </p:nvSpPr>
        <p:spPr>
          <a:xfrm>
            <a:off x="1678166" y="2536960"/>
            <a:ext cx="3672000" cy="607500"/>
          </a:xfrm>
          <a:prstGeom prst="ellipse">
            <a:avLst/>
          </a:prstGeom>
          <a:noFill/>
          <a:ln cap="flat" cmpd="sng" w="19050">
            <a:solidFill>
              <a:srgbClr val="CC0000"/>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4125" name="Google Shape;4125;p34"/>
          <p:cNvGrpSpPr/>
          <p:nvPr/>
        </p:nvGrpSpPr>
        <p:grpSpPr>
          <a:xfrm>
            <a:off x="744715" y="2935037"/>
            <a:ext cx="1428751" cy="514351"/>
            <a:chOff x="23" y="2225"/>
            <a:chExt cx="1200" cy="432"/>
          </a:xfrm>
        </p:grpSpPr>
        <p:sp>
          <p:nvSpPr>
            <p:cNvPr id="4126" name="Google Shape;4126;p34"/>
            <p:cNvSpPr txBox="1"/>
            <p:nvPr/>
          </p:nvSpPr>
          <p:spPr>
            <a:xfrm>
              <a:off x="23" y="2357"/>
              <a:ext cx="1200" cy="300"/>
            </a:xfrm>
            <a:prstGeom prst="rect">
              <a:avLst/>
            </a:prstGeom>
            <a:noFill/>
            <a:ln>
              <a:noFill/>
            </a:ln>
          </p:spPr>
          <p:txBody>
            <a:bodyPr anchorCtr="0" anchor="t" bIns="34275" lIns="68575" spcFirstLastPara="1" rIns="68575" wrap="square" tIns="34275">
              <a:spAutoFit/>
            </a:bodyPr>
            <a:lstStyle/>
            <a:p>
              <a:pPr indent="0" lvl="0" marL="0" marR="0" rtl="0" algn="r">
                <a:lnSpc>
                  <a:spcPct val="85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often combined </a:t>
              </a:r>
              <a:endParaRPr sz="1100"/>
            </a:p>
            <a:p>
              <a:pPr indent="0" lvl="0" marL="0" marR="0" rtl="0" algn="r">
                <a:lnSpc>
                  <a:spcPct val="85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in single box</a:t>
              </a:r>
              <a:endParaRPr sz="1100"/>
            </a:p>
          </p:txBody>
        </p:sp>
        <p:cxnSp>
          <p:nvCxnSpPr>
            <p:cNvPr id="4127" name="Google Shape;4127;p34"/>
            <p:cNvCxnSpPr/>
            <p:nvPr/>
          </p:nvCxnSpPr>
          <p:spPr>
            <a:xfrm flipH="1" rot="10800000">
              <a:off x="590" y="2225"/>
              <a:ext cx="238" cy="172"/>
            </a:xfrm>
            <a:prstGeom prst="straightConnector1">
              <a:avLst/>
            </a:prstGeom>
            <a:noFill/>
            <a:ln cap="flat" cmpd="sng" w="9525">
              <a:solidFill>
                <a:schemeClr val="dk1"/>
              </a:solidFill>
              <a:prstDash val="solid"/>
              <a:round/>
              <a:headEnd len="med" w="med" type="none"/>
              <a:tailEnd len="med" w="med" type="none"/>
            </a:ln>
          </p:spPr>
        </p:cxnSp>
      </p:grpSp>
      <p:grpSp>
        <p:nvGrpSpPr>
          <p:cNvPr id="4128" name="Google Shape;4128;p34"/>
          <p:cNvGrpSpPr/>
          <p:nvPr/>
        </p:nvGrpSpPr>
        <p:grpSpPr>
          <a:xfrm>
            <a:off x="2502079" y="1461040"/>
            <a:ext cx="715565" cy="780844"/>
            <a:chOff x="877" y="1008"/>
            <a:chExt cx="2747" cy="2626"/>
          </a:xfrm>
        </p:grpSpPr>
        <p:pic>
          <p:nvPicPr>
            <p:cNvPr descr="antenna_stylized" id="4129" name="Google Shape;4129;p34"/>
            <p:cNvPicPr preferRelativeResize="0"/>
            <p:nvPr/>
          </p:nvPicPr>
          <p:blipFill rotWithShape="1">
            <a:blip r:embed="rId6">
              <a:alphaModFix/>
            </a:blip>
            <a:srcRect b="0" l="0" r="0" t="0"/>
            <a:stretch/>
          </p:blipFill>
          <p:spPr>
            <a:xfrm>
              <a:off x="877" y="1008"/>
              <a:ext cx="2725" cy="1421"/>
            </a:xfrm>
            <a:prstGeom prst="rect">
              <a:avLst/>
            </a:prstGeom>
            <a:noFill/>
            <a:ln>
              <a:noFill/>
            </a:ln>
          </p:spPr>
        </p:pic>
        <p:pic>
          <p:nvPicPr>
            <p:cNvPr descr="laptop_keyboard" id="4130" name="Google Shape;4130;p34"/>
            <p:cNvPicPr preferRelativeResize="0"/>
            <p:nvPr/>
          </p:nvPicPr>
          <p:blipFill rotWithShape="1">
            <a:blip r:embed="rId7">
              <a:alphaModFix/>
            </a:blip>
            <a:srcRect b="0" l="0" r="0" t="0"/>
            <a:stretch/>
          </p:blipFill>
          <p:spPr>
            <a:xfrm flipH="1" rot="109064">
              <a:off x="1009" y="2586"/>
              <a:ext cx="2245" cy="1013"/>
            </a:xfrm>
            <a:prstGeom prst="rect">
              <a:avLst/>
            </a:prstGeom>
            <a:noFill/>
            <a:ln>
              <a:noFill/>
            </a:ln>
          </p:spPr>
        </p:pic>
        <p:sp>
          <p:nvSpPr>
            <p:cNvPr id="4131" name="Google Shape;4131;p34"/>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pic>
          <p:nvPicPr>
            <p:cNvPr descr="screen" id="4132" name="Google Shape;4132;p34"/>
            <p:cNvPicPr preferRelativeResize="0"/>
            <p:nvPr/>
          </p:nvPicPr>
          <p:blipFill rotWithShape="1">
            <a:blip r:embed="rId8">
              <a:alphaModFix/>
            </a:blip>
            <a:srcRect b="0" l="0" r="0" t="0"/>
            <a:stretch/>
          </p:blipFill>
          <p:spPr>
            <a:xfrm>
              <a:off x="1842" y="1637"/>
              <a:ext cx="1642" cy="1203"/>
            </a:xfrm>
            <a:prstGeom prst="rect">
              <a:avLst/>
            </a:prstGeom>
            <a:noFill/>
            <a:ln>
              <a:noFill/>
            </a:ln>
          </p:spPr>
        </p:pic>
        <p:sp>
          <p:nvSpPr>
            <p:cNvPr id="4133" name="Google Shape;4133;p34"/>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34" name="Google Shape;4134;p34"/>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35" name="Google Shape;4135;p34"/>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36" name="Google Shape;4136;p34"/>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37" name="Google Shape;4137;p34"/>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38" name="Google Shape;4138;p34"/>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nvGrpSpPr>
            <p:cNvPr id="4139" name="Google Shape;4139;p34"/>
            <p:cNvGrpSpPr/>
            <p:nvPr/>
          </p:nvGrpSpPr>
          <p:grpSpPr>
            <a:xfrm>
              <a:off x="1709" y="3008"/>
              <a:ext cx="507" cy="234"/>
              <a:chOff x="1740" y="2642"/>
              <a:chExt cx="752" cy="327"/>
            </a:xfrm>
          </p:grpSpPr>
          <p:sp>
            <p:nvSpPr>
              <p:cNvPr id="4140" name="Google Shape;4140;p34"/>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1" name="Google Shape;4141;p34"/>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2" name="Google Shape;4142;p34"/>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3" name="Google Shape;4143;p34"/>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4" name="Google Shape;4144;p34"/>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5" name="Google Shape;4145;p34"/>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sp>
          <p:nvSpPr>
            <p:cNvPr id="4146" name="Google Shape;4146;p34"/>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7" name="Google Shape;4147;p34"/>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8" name="Google Shape;4148;p34"/>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49" name="Google Shape;4149;p34"/>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50" name="Google Shape;4150;p34"/>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4151" name="Google Shape;4151;p34"/>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grpSp>
        <p:nvGrpSpPr>
          <p:cNvPr id="4152" name="Google Shape;4152;p34"/>
          <p:cNvGrpSpPr/>
          <p:nvPr/>
        </p:nvGrpSpPr>
        <p:grpSpPr>
          <a:xfrm>
            <a:off x="3079531" y="1809893"/>
            <a:ext cx="842963" cy="646510"/>
            <a:chOff x="-44" y="1473"/>
            <a:chExt cx="981" cy="1105"/>
          </a:xfrm>
        </p:grpSpPr>
        <p:pic>
          <p:nvPicPr>
            <p:cNvPr descr="desktop_computer_stylized_medium" id="4153" name="Google Shape;4153;p34"/>
            <p:cNvPicPr preferRelativeResize="0"/>
            <p:nvPr/>
          </p:nvPicPr>
          <p:blipFill rotWithShape="1">
            <a:blip r:embed="rId9">
              <a:alphaModFix/>
            </a:blip>
            <a:srcRect b="0" l="0" r="0" t="0"/>
            <a:stretch/>
          </p:blipFill>
          <p:spPr>
            <a:xfrm flipH="1">
              <a:off x="-44" y="1473"/>
              <a:ext cx="981" cy="1105"/>
            </a:xfrm>
            <a:prstGeom prst="rect">
              <a:avLst/>
            </a:prstGeom>
            <a:noFill/>
            <a:ln>
              <a:noFill/>
            </a:ln>
          </p:spPr>
        </p:pic>
        <p:sp>
          <p:nvSpPr>
            <p:cNvPr id="4154" name="Google Shape;4154;p3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grpSp>
        <p:nvGrpSpPr>
          <p:cNvPr id="4155" name="Google Shape;4155;p34"/>
          <p:cNvGrpSpPr/>
          <p:nvPr/>
        </p:nvGrpSpPr>
        <p:grpSpPr>
          <a:xfrm>
            <a:off x="3035479" y="3164824"/>
            <a:ext cx="636984" cy="534591"/>
            <a:chOff x="-44" y="1473"/>
            <a:chExt cx="981" cy="1105"/>
          </a:xfrm>
        </p:grpSpPr>
        <p:pic>
          <p:nvPicPr>
            <p:cNvPr descr="desktop_computer_stylized_medium" id="4156" name="Google Shape;4156;p34"/>
            <p:cNvPicPr preferRelativeResize="0"/>
            <p:nvPr/>
          </p:nvPicPr>
          <p:blipFill rotWithShape="1">
            <a:blip r:embed="rId9">
              <a:alphaModFix/>
            </a:blip>
            <a:srcRect b="0" l="0" r="0" t="0"/>
            <a:stretch/>
          </p:blipFill>
          <p:spPr>
            <a:xfrm flipH="1">
              <a:off x="-44" y="1473"/>
              <a:ext cx="981" cy="1105"/>
            </a:xfrm>
            <a:prstGeom prst="rect">
              <a:avLst/>
            </a:prstGeom>
            <a:noFill/>
            <a:ln>
              <a:noFill/>
            </a:ln>
          </p:spPr>
        </p:pic>
        <p:sp>
          <p:nvSpPr>
            <p:cNvPr id="4157" name="Google Shape;4157;p3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grpSp>
        <p:nvGrpSpPr>
          <p:cNvPr id="4158" name="Google Shape;4158;p34"/>
          <p:cNvGrpSpPr/>
          <p:nvPr/>
        </p:nvGrpSpPr>
        <p:grpSpPr>
          <a:xfrm>
            <a:off x="4082009" y="1567153"/>
            <a:ext cx="719136" cy="957282"/>
            <a:chOff x="5806938" y="3011924"/>
            <a:chExt cx="347997" cy="396620"/>
          </a:xfrm>
        </p:grpSpPr>
        <p:pic>
          <p:nvPicPr>
            <p:cNvPr descr="fridge2.png" id="4159" name="Google Shape;4159;p34"/>
            <p:cNvPicPr preferRelativeResize="0"/>
            <p:nvPr/>
          </p:nvPicPr>
          <p:blipFill rotWithShape="1">
            <a:blip r:embed="rId10">
              <a:alphaModFix/>
            </a:blip>
            <a:srcRect b="0" l="0" r="0" t="0"/>
            <a:stretch/>
          </p:blipFill>
          <p:spPr>
            <a:xfrm>
              <a:off x="5906702" y="3071517"/>
              <a:ext cx="189578" cy="337027"/>
            </a:xfrm>
            <a:prstGeom prst="rect">
              <a:avLst/>
            </a:prstGeom>
            <a:noFill/>
            <a:ln>
              <a:noFill/>
            </a:ln>
          </p:spPr>
        </p:pic>
        <p:pic>
          <p:nvPicPr>
            <p:cNvPr descr="antenna_stylized" id="4160" name="Google Shape;4160;p34"/>
            <p:cNvPicPr preferRelativeResize="0"/>
            <p:nvPr/>
          </p:nvPicPr>
          <p:blipFill rotWithShape="1">
            <a:blip r:embed="rId11">
              <a:alphaModFix/>
            </a:blip>
            <a:srcRect b="0" l="0" r="0" t="0"/>
            <a:stretch/>
          </p:blipFill>
          <p:spPr>
            <a:xfrm>
              <a:off x="5806938" y="3011924"/>
              <a:ext cx="347997" cy="167557"/>
            </a:xfrm>
            <a:prstGeom prst="rect">
              <a:avLst/>
            </a:prstGeom>
            <a:noFill/>
            <a:ln>
              <a:noFill/>
            </a:ln>
          </p:spPr>
        </p:pic>
      </p:grpSp>
      <p:grpSp>
        <p:nvGrpSpPr>
          <p:cNvPr id="4161" name="Google Shape;4161;p34"/>
          <p:cNvGrpSpPr/>
          <p:nvPr/>
        </p:nvGrpSpPr>
        <p:grpSpPr>
          <a:xfrm>
            <a:off x="3108942" y="2647107"/>
            <a:ext cx="894213" cy="437917"/>
            <a:chOff x="7493876" y="2774731"/>
            <a:chExt cx="1481958" cy="894622"/>
          </a:xfrm>
        </p:grpSpPr>
        <p:sp>
          <p:nvSpPr>
            <p:cNvPr id="4162" name="Google Shape;4162;p3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163" name="Google Shape;4163;p3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164" name="Google Shape;4164;p34"/>
            <p:cNvGrpSpPr/>
            <p:nvPr/>
          </p:nvGrpSpPr>
          <p:grpSpPr>
            <a:xfrm>
              <a:off x="7713663" y="2848339"/>
              <a:ext cx="1042107" cy="425543"/>
              <a:chOff x="7786941" y="2884917"/>
              <a:chExt cx="897649" cy="353919"/>
            </a:xfrm>
          </p:grpSpPr>
          <p:sp>
            <p:nvSpPr>
              <p:cNvPr id="4165" name="Google Shape;4165;p3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166" name="Google Shape;4166;p3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167" name="Google Shape;4167;p3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168" name="Google Shape;4168;p3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4169" name="Google Shape;4169;p3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0"/>
                                        </p:tgtEl>
                                        <p:attrNameLst>
                                          <p:attrName>style.visibility</p:attrName>
                                        </p:attrNameLst>
                                      </p:cBhvr>
                                      <p:to>
                                        <p:strVal val="visible"/>
                                      </p:to>
                                    </p:set>
                                    <p:animEffect filter="fade" transition="in">
                                      <p:cBhvr>
                                        <p:cTn dur="500"/>
                                        <p:tgtEl>
                                          <p:spTgt spid="40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7"/>
                                        </p:tgtEl>
                                        <p:attrNameLst>
                                          <p:attrName>style.visibility</p:attrName>
                                        </p:attrNameLst>
                                      </p:cBhvr>
                                      <p:to>
                                        <p:strVal val="visible"/>
                                      </p:to>
                                    </p:set>
                                    <p:animEffect filter="fade" transition="in">
                                      <p:cBhvr>
                                        <p:cTn dur="500"/>
                                        <p:tgtEl>
                                          <p:spTgt spid="4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0"/>
                                        </p:tgtEl>
                                        <p:attrNameLst>
                                          <p:attrName>style.visibility</p:attrName>
                                        </p:attrNameLst>
                                      </p:cBhvr>
                                      <p:to>
                                        <p:strVal val="visible"/>
                                      </p:to>
                                    </p:set>
                                    <p:animEffect filter="fade" transition="in">
                                      <p:cBhvr>
                                        <p:cTn dur="500"/>
                                        <p:tgtEl>
                                          <p:spTgt spid="4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3"/>
                                        </p:tgtEl>
                                        <p:attrNameLst>
                                          <p:attrName>style.visibility</p:attrName>
                                        </p:attrNameLst>
                                      </p:cBhvr>
                                      <p:to>
                                        <p:strVal val="visible"/>
                                      </p:to>
                                    </p:set>
                                    <p:animEffect filter="fade" transition="in">
                                      <p:cBhvr>
                                        <p:cTn dur="500"/>
                                        <p:tgtEl>
                                          <p:spTgt spid="4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6"/>
                                        </p:tgtEl>
                                        <p:attrNameLst>
                                          <p:attrName>style.visibility</p:attrName>
                                        </p:attrNameLst>
                                      </p:cBhvr>
                                      <p:to>
                                        <p:strVal val="visible"/>
                                      </p:to>
                                    </p:set>
                                    <p:animEffect filter="fade" transition="in">
                                      <p:cBhvr>
                                        <p:cTn dur="500"/>
                                        <p:tgtEl>
                                          <p:spTgt spid="4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4"/>
                                        </p:tgtEl>
                                        <p:attrNameLst>
                                          <p:attrName>style.visibility</p:attrName>
                                        </p:attrNameLst>
                                      </p:cBhvr>
                                      <p:to>
                                        <p:strVal val="visible"/>
                                      </p:to>
                                    </p:set>
                                    <p:animEffect filter="fade" transition="in">
                                      <p:cBhvr>
                                        <p:cTn dur="500"/>
                                        <p:tgtEl>
                                          <p:spTgt spid="4124"/>
                                        </p:tgtEl>
                                      </p:cBhvr>
                                    </p:animEffect>
                                  </p:childTnLst>
                                </p:cTn>
                              </p:par>
                              <p:par>
                                <p:cTn fill="hold" nodeType="withEffect" presetClass="entr" presetID="10" presetSubtype="0">
                                  <p:stCondLst>
                                    <p:cond delay="0"/>
                                  </p:stCondLst>
                                  <p:childTnLst>
                                    <p:set>
                                      <p:cBhvr>
                                        <p:cTn dur="1" fill="hold">
                                          <p:stCondLst>
                                            <p:cond delay="0"/>
                                          </p:stCondLst>
                                        </p:cTn>
                                        <p:tgtEl>
                                          <p:spTgt spid="4125"/>
                                        </p:tgtEl>
                                        <p:attrNameLst>
                                          <p:attrName>style.visibility</p:attrName>
                                        </p:attrNameLst>
                                      </p:cBhvr>
                                      <p:to>
                                        <p:strVal val="visible"/>
                                      </p:to>
                                    </p:set>
                                    <p:animEffect filter="fade" transition="in">
                                      <p:cBhvr>
                                        <p:cTn dur="500"/>
                                        <p:tgtEl>
                                          <p:spTgt spid="4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9"/>
                                        </p:tgtEl>
                                        <p:attrNameLst>
                                          <p:attrName>style.visibility</p:attrName>
                                        </p:attrNameLst>
                                      </p:cBhvr>
                                      <p:to>
                                        <p:strVal val="visible"/>
                                      </p:to>
                                    </p:set>
                                    <p:animEffect filter="fade" transition="in">
                                      <p:cBhvr>
                                        <p:cTn dur="500"/>
                                        <p:tgtEl>
                                          <p:spTgt spid="4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4" name="Shape 4174"/>
        <p:cNvGrpSpPr/>
        <p:nvPr/>
      </p:nvGrpSpPr>
      <p:grpSpPr>
        <a:xfrm>
          <a:off x="0" y="0"/>
          <a:ext cx="0" cy="0"/>
          <a:chOff x="0" y="0"/>
          <a:chExt cx="0" cy="0"/>
        </a:xfrm>
      </p:grpSpPr>
      <p:sp>
        <p:nvSpPr>
          <p:cNvPr id="4175" name="Google Shape;4175;p35"/>
          <p:cNvSpPr txBox="1"/>
          <p:nvPr>
            <p:ph type="title"/>
          </p:nvPr>
        </p:nvSpPr>
        <p:spPr>
          <a:xfrm>
            <a:off x="26932" y="204859"/>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4100"/>
              <a:buFont typeface="Calibri"/>
              <a:buNone/>
            </a:pPr>
            <a:r>
              <a:rPr b="0" lang="el" sz="4100"/>
              <a:t>Ασύρματα δίκτυα πρόσβασης</a:t>
            </a:r>
            <a:endParaRPr b="0" sz="4100"/>
          </a:p>
        </p:txBody>
      </p:sp>
      <p:sp>
        <p:nvSpPr>
          <p:cNvPr id="4176" name="Google Shape;4176;p35"/>
          <p:cNvSpPr txBox="1"/>
          <p:nvPr/>
        </p:nvSpPr>
        <p:spPr>
          <a:xfrm>
            <a:off x="57150" y="880800"/>
            <a:ext cx="9087000" cy="839100"/>
          </a:xfrm>
          <a:prstGeom prst="rect">
            <a:avLst/>
          </a:prstGeom>
          <a:noFill/>
          <a:ln>
            <a:noFill/>
          </a:ln>
        </p:spPr>
        <p:txBody>
          <a:bodyPr anchorCtr="0" anchor="t" bIns="34275" lIns="68575" spcFirstLastPara="1" rIns="68575" wrap="square" tIns="34275">
            <a:noAutofit/>
          </a:bodyPr>
          <a:lstStyle/>
          <a:p>
            <a:pPr indent="0" lvl="0" marL="0" marR="0" rtl="0" algn="l">
              <a:lnSpc>
                <a:spcPct val="70000"/>
              </a:lnSpc>
              <a:spcBef>
                <a:spcPts val="0"/>
              </a:spcBef>
              <a:spcAft>
                <a:spcPts val="0"/>
              </a:spcAft>
              <a:buClr>
                <a:srgbClr val="0000A3"/>
              </a:buClr>
              <a:buSzPts val="2100"/>
              <a:buFont typeface="Noto Sans Symbols"/>
              <a:buNone/>
            </a:pPr>
            <a:r>
              <a:rPr lang="el" sz="2100">
                <a:latin typeface="Calibri"/>
                <a:ea typeface="Calibri"/>
                <a:cs typeface="Calibri"/>
                <a:sym typeface="Calibri"/>
              </a:rPr>
              <a:t>Το</a:t>
            </a:r>
            <a:r>
              <a:rPr lang="el" sz="2100">
                <a:latin typeface="Calibri"/>
                <a:ea typeface="Calibri"/>
                <a:cs typeface="Calibri"/>
                <a:sym typeface="Calibri"/>
              </a:rPr>
              <a:t> κοινόχρηστο ασύρματο δίκτυο πρόσβασης συνδέει</a:t>
            </a:r>
            <a:r>
              <a:rPr b="0" i="0" lang="el" sz="2100" u="none" cap="none" strike="noStrike">
                <a:solidFill>
                  <a:srgbClr val="000000"/>
                </a:solidFill>
                <a:latin typeface="Calibri"/>
                <a:ea typeface="Calibri"/>
                <a:cs typeface="Calibri"/>
                <a:sym typeface="Calibri"/>
              </a:rPr>
              <a:t> το </a:t>
            </a:r>
            <a:r>
              <a:rPr lang="el" sz="2100">
                <a:latin typeface="Calibri"/>
                <a:ea typeface="Calibri"/>
                <a:cs typeface="Calibri"/>
                <a:sym typeface="Calibri"/>
              </a:rPr>
              <a:t>τερματικό με τον δρομολογητή</a:t>
            </a:r>
            <a:endParaRPr sz="2100"/>
          </a:p>
          <a:p>
            <a:pPr indent="0" lvl="0" marL="457200" marR="0" rtl="0" algn="l">
              <a:lnSpc>
                <a:spcPct val="70000"/>
              </a:lnSpc>
              <a:spcBef>
                <a:spcPts val="800"/>
              </a:spcBef>
              <a:spcAft>
                <a:spcPts val="0"/>
              </a:spcAft>
              <a:buNone/>
            </a:pPr>
            <a:r>
              <a:t/>
            </a:r>
            <a:endParaRPr b="0" i="0" sz="2100" u="none" cap="none" strike="noStrike">
              <a:solidFill>
                <a:srgbClr val="000000"/>
              </a:solidFill>
              <a:latin typeface="Calibri"/>
              <a:ea typeface="Calibri"/>
              <a:cs typeface="Calibri"/>
              <a:sym typeface="Calibri"/>
            </a:endParaRPr>
          </a:p>
        </p:txBody>
      </p:sp>
      <p:grpSp>
        <p:nvGrpSpPr>
          <p:cNvPr id="4177" name="Google Shape;4177;p35"/>
          <p:cNvGrpSpPr/>
          <p:nvPr/>
        </p:nvGrpSpPr>
        <p:grpSpPr>
          <a:xfrm>
            <a:off x="26933" y="1558765"/>
            <a:ext cx="3540825" cy="3253772"/>
            <a:chOff x="848711" y="2078354"/>
            <a:chExt cx="4721100" cy="4338363"/>
          </a:xfrm>
        </p:grpSpPr>
        <p:sp>
          <p:nvSpPr>
            <p:cNvPr id="4178" name="Google Shape;4178;p35"/>
            <p:cNvSpPr/>
            <p:nvPr/>
          </p:nvSpPr>
          <p:spPr>
            <a:xfrm>
              <a:off x="848711" y="2078354"/>
              <a:ext cx="4721100" cy="31185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85000"/>
                </a:lnSpc>
                <a:spcBef>
                  <a:spcPts val="0"/>
                </a:spcBef>
                <a:spcAft>
                  <a:spcPts val="0"/>
                </a:spcAft>
                <a:buClr>
                  <a:srgbClr val="000099"/>
                </a:buClr>
                <a:buSzPts val="1400"/>
                <a:buFont typeface="Noto Sans Symbols"/>
                <a:buNone/>
              </a:pPr>
              <a:r>
                <a:rPr lang="el" sz="2100">
                  <a:solidFill>
                    <a:srgbClr val="CC0000"/>
                  </a:solidFill>
                  <a:latin typeface="Calibri"/>
                  <a:ea typeface="Calibri"/>
                  <a:cs typeface="Calibri"/>
                  <a:sym typeface="Calibri"/>
                </a:rPr>
                <a:t>Ασύρματα </a:t>
              </a:r>
              <a:r>
                <a:rPr lang="el" sz="2100">
                  <a:solidFill>
                    <a:srgbClr val="CC0000"/>
                  </a:solidFill>
                  <a:latin typeface="Calibri"/>
                  <a:ea typeface="Calibri"/>
                  <a:cs typeface="Calibri"/>
                  <a:sym typeface="Calibri"/>
                </a:rPr>
                <a:t>δίκτυα</a:t>
              </a:r>
              <a:r>
                <a:rPr lang="el" sz="2100">
                  <a:solidFill>
                    <a:srgbClr val="CC0000"/>
                  </a:solidFill>
                  <a:latin typeface="Calibri"/>
                  <a:ea typeface="Calibri"/>
                  <a:cs typeface="Calibri"/>
                  <a:sym typeface="Calibri"/>
                </a:rPr>
                <a:t> τοπικής περιοχής </a:t>
              </a:r>
              <a:r>
                <a:rPr b="0" i="0" lang="el" sz="2100" u="none" cap="none" strike="noStrike">
                  <a:solidFill>
                    <a:srgbClr val="CC0000"/>
                  </a:solidFill>
                  <a:latin typeface="Calibri"/>
                  <a:ea typeface="Calibri"/>
                  <a:cs typeface="Calibri"/>
                  <a:sym typeface="Calibri"/>
                </a:rPr>
                <a:t>(WLANs)</a:t>
              </a:r>
              <a:endParaRPr sz="2100"/>
            </a:p>
            <a:p>
              <a:pPr indent="-209550" lvl="1" marL="254000" marR="0" rtl="0" algn="l">
                <a:lnSpc>
                  <a:spcPct val="90000"/>
                </a:lnSpc>
                <a:spcBef>
                  <a:spcPts val="400"/>
                </a:spcBef>
                <a:spcAft>
                  <a:spcPts val="0"/>
                </a:spcAft>
                <a:buClr>
                  <a:srgbClr val="000099"/>
                </a:buClr>
                <a:buSzPts val="2100"/>
                <a:buFont typeface="Noto Sans Symbols"/>
                <a:buChar char="▪"/>
              </a:pPr>
              <a:r>
                <a:rPr lang="el" sz="2100">
                  <a:latin typeface="Calibri"/>
                  <a:ea typeface="Calibri"/>
                  <a:cs typeface="Calibri"/>
                  <a:sym typeface="Calibri"/>
                </a:rPr>
                <a:t>Τυπικά μέσα ή γύρω από ένα κτήριο </a:t>
              </a:r>
              <a:r>
                <a:rPr b="0" i="0" lang="el" sz="2100" u="none" cap="none" strike="noStrike">
                  <a:solidFill>
                    <a:srgbClr val="000000"/>
                  </a:solidFill>
                  <a:latin typeface="Calibri"/>
                  <a:ea typeface="Calibri"/>
                  <a:cs typeface="Calibri"/>
                  <a:sym typeface="Calibri"/>
                </a:rPr>
                <a:t>(~100 ft)</a:t>
              </a:r>
              <a:endParaRPr sz="2100"/>
            </a:p>
            <a:p>
              <a:pPr indent="-209550" lvl="1" marL="254000" marR="0" rtl="0" algn="l">
                <a:lnSpc>
                  <a:spcPct val="90000"/>
                </a:lnSpc>
                <a:spcBef>
                  <a:spcPts val="400"/>
                </a:spcBef>
                <a:spcAft>
                  <a:spcPts val="0"/>
                </a:spcAft>
                <a:buClr>
                  <a:srgbClr val="000099"/>
                </a:buClr>
                <a:buSzPts val="2100"/>
                <a:buFont typeface="Noto Sans Symbols"/>
                <a:buChar char="▪"/>
              </a:pPr>
              <a:r>
                <a:rPr b="0" i="0" lang="el" sz="2100" u="none" cap="none" strike="noStrike">
                  <a:solidFill>
                    <a:srgbClr val="000000"/>
                  </a:solidFill>
                  <a:latin typeface="Calibri"/>
                  <a:ea typeface="Calibri"/>
                  <a:cs typeface="Calibri"/>
                  <a:sym typeface="Calibri"/>
                </a:rPr>
                <a:t>802.11b/g/n (WiFi): 11, 54, 450 Mbps transmission rate</a:t>
              </a:r>
              <a:endParaRPr sz="2100"/>
            </a:p>
          </p:txBody>
        </p:sp>
        <p:grpSp>
          <p:nvGrpSpPr>
            <p:cNvPr id="4179" name="Google Shape;4179;p35"/>
            <p:cNvGrpSpPr/>
            <p:nvPr/>
          </p:nvGrpSpPr>
          <p:grpSpPr>
            <a:xfrm>
              <a:off x="1457197" y="4740844"/>
              <a:ext cx="2487613" cy="1562100"/>
              <a:chOff x="2889" y="1631"/>
              <a:chExt cx="980" cy="743"/>
            </a:xfrm>
          </p:grpSpPr>
          <p:sp>
            <p:nvSpPr>
              <p:cNvPr id="4180" name="Google Shape;4180;p35"/>
              <p:cNvSpPr/>
              <p:nvPr/>
            </p:nvSpPr>
            <p:spPr>
              <a:xfrm>
                <a:off x="3046" y="1841"/>
                <a:ext cx="663" cy="533"/>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81" name="Google Shape;4181;p35"/>
              <p:cNvSpPr/>
              <p:nvPr/>
            </p:nvSpPr>
            <p:spPr>
              <a:xfrm>
                <a:off x="2889" y="1631"/>
                <a:ext cx="980" cy="253"/>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CCFF"/>
                  </a:solidFill>
                  <a:latin typeface="Arial"/>
                  <a:ea typeface="Arial"/>
                  <a:cs typeface="Arial"/>
                  <a:sym typeface="Arial"/>
                </a:endParaRPr>
              </a:p>
            </p:txBody>
          </p:sp>
        </p:grpSp>
        <p:cxnSp>
          <p:nvCxnSpPr>
            <p:cNvPr id="4182" name="Google Shape;4182;p35"/>
            <p:cNvCxnSpPr/>
            <p:nvPr/>
          </p:nvCxnSpPr>
          <p:spPr>
            <a:xfrm>
              <a:off x="3123661" y="6082085"/>
              <a:ext cx="934073" cy="3964"/>
            </a:xfrm>
            <a:prstGeom prst="straightConnector1">
              <a:avLst/>
            </a:prstGeom>
            <a:noFill/>
            <a:ln cap="flat" cmpd="sng" w="9525">
              <a:solidFill>
                <a:schemeClr val="dk1"/>
              </a:solidFill>
              <a:prstDash val="solid"/>
              <a:round/>
              <a:headEnd len="med" w="med" type="none"/>
              <a:tailEnd len="med" w="med" type="none"/>
            </a:ln>
          </p:spPr>
        </p:cxnSp>
        <p:cxnSp>
          <p:nvCxnSpPr>
            <p:cNvPr id="4183" name="Google Shape;4183;p35"/>
            <p:cNvCxnSpPr/>
            <p:nvPr/>
          </p:nvCxnSpPr>
          <p:spPr>
            <a:xfrm flipH="1" rot="10800000">
              <a:off x="2501772" y="6010844"/>
              <a:ext cx="287338" cy="4762"/>
            </a:xfrm>
            <a:prstGeom prst="straightConnector1">
              <a:avLst/>
            </a:prstGeom>
            <a:noFill/>
            <a:ln cap="flat" cmpd="sng" w="9525">
              <a:solidFill>
                <a:schemeClr val="dk1"/>
              </a:solidFill>
              <a:prstDash val="solid"/>
              <a:round/>
              <a:headEnd len="med" w="med" type="none"/>
              <a:tailEnd len="med" w="med" type="none"/>
            </a:ln>
          </p:spPr>
        </p:cxnSp>
        <p:grpSp>
          <p:nvGrpSpPr>
            <p:cNvPr id="4184" name="Google Shape;4184;p35"/>
            <p:cNvGrpSpPr/>
            <p:nvPr/>
          </p:nvGrpSpPr>
          <p:grpSpPr>
            <a:xfrm>
              <a:off x="2025522" y="5620319"/>
              <a:ext cx="863600" cy="588962"/>
              <a:chOff x="2967" y="478"/>
              <a:chExt cx="788" cy="625"/>
            </a:xfrm>
          </p:grpSpPr>
          <p:pic>
            <p:nvPicPr>
              <p:cNvPr descr="access_point_stylized_small" id="4185" name="Google Shape;4185;p35"/>
              <p:cNvPicPr preferRelativeResize="0"/>
              <p:nvPr/>
            </p:nvPicPr>
            <p:blipFill rotWithShape="1">
              <a:blip r:embed="rId3">
                <a:alphaModFix/>
              </a:blip>
              <a:srcRect b="0" l="0" r="0" t="0"/>
              <a:stretch/>
            </p:blipFill>
            <p:spPr>
              <a:xfrm>
                <a:off x="3012" y="559"/>
                <a:ext cx="576" cy="544"/>
              </a:xfrm>
              <a:prstGeom prst="rect">
                <a:avLst/>
              </a:prstGeom>
              <a:noFill/>
              <a:ln>
                <a:noFill/>
              </a:ln>
            </p:spPr>
          </p:pic>
          <p:pic>
            <p:nvPicPr>
              <p:cNvPr descr="antenna_radiation_stylized" id="4186" name="Google Shape;4186;p35"/>
              <p:cNvPicPr preferRelativeResize="0"/>
              <p:nvPr/>
            </p:nvPicPr>
            <p:blipFill rotWithShape="1">
              <a:blip r:embed="rId4">
                <a:alphaModFix/>
              </a:blip>
              <a:srcRect b="0" l="0" r="0" t="0"/>
              <a:stretch/>
            </p:blipFill>
            <p:spPr>
              <a:xfrm>
                <a:off x="2967" y="478"/>
                <a:ext cx="788" cy="188"/>
              </a:xfrm>
              <a:prstGeom prst="rect">
                <a:avLst/>
              </a:prstGeom>
              <a:noFill/>
              <a:ln>
                <a:noFill/>
              </a:ln>
            </p:spPr>
          </p:pic>
        </p:grpSp>
        <p:grpSp>
          <p:nvGrpSpPr>
            <p:cNvPr id="4187" name="Google Shape;4187;p35"/>
            <p:cNvGrpSpPr/>
            <p:nvPr/>
          </p:nvGrpSpPr>
          <p:grpSpPr>
            <a:xfrm>
              <a:off x="1939797" y="4851969"/>
              <a:ext cx="757238" cy="691939"/>
              <a:chOff x="877" y="1008"/>
              <a:chExt cx="2747" cy="2626"/>
            </a:xfrm>
          </p:grpSpPr>
          <p:pic>
            <p:nvPicPr>
              <p:cNvPr descr="antenna_stylized" id="4188" name="Google Shape;4188;p35"/>
              <p:cNvPicPr preferRelativeResize="0"/>
              <p:nvPr/>
            </p:nvPicPr>
            <p:blipFill rotWithShape="1">
              <a:blip r:embed="rId5">
                <a:alphaModFix/>
              </a:blip>
              <a:srcRect b="0" l="0" r="0" t="0"/>
              <a:stretch/>
            </p:blipFill>
            <p:spPr>
              <a:xfrm>
                <a:off x="877" y="1008"/>
                <a:ext cx="2725" cy="1421"/>
              </a:xfrm>
              <a:prstGeom prst="rect">
                <a:avLst/>
              </a:prstGeom>
              <a:noFill/>
              <a:ln>
                <a:noFill/>
              </a:ln>
            </p:spPr>
          </p:pic>
          <p:pic>
            <p:nvPicPr>
              <p:cNvPr descr="laptop_keyboard" id="4189" name="Google Shape;4189;p35"/>
              <p:cNvPicPr preferRelativeResize="0"/>
              <p:nvPr/>
            </p:nvPicPr>
            <p:blipFill rotWithShape="1">
              <a:blip r:embed="rId6">
                <a:alphaModFix/>
              </a:blip>
              <a:srcRect b="0" l="0" r="0" t="0"/>
              <a:stretch/>
            </p:blipFill>
            <p:spPr>
              <a:xfrm flipH="1" rot="109064">
                <a:off x="1009" y="2586"/>
                <a:ext cx="2245" cy="1013"/>
              </a:xfrm>
              <a:prstGeom prst="rect">
                <a:avLst/>
              </a:prstGeom>
              <a:noFill/>
              <a:ln>
                <a:noFill/>
              </a:ln>
            </p:spPr>
          </p:pic>
          <p:sp>
            <p:nvSpPr>
              <p:cNvPr id="4190" name="Google Shape;4190;p35"/>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4191" name="Google Shape;4191;p35"/>
              <p:cNvPicPr preferRelativeResize="0"/>
              <p:nvPr/>
            </p:nvPicPr>
            <p:blipFill rotWithShape="1">
              <a:blip r:embed="rId7">
                <a:alphaModFix/>
              </a:blip>
              <a:srcRect b="0" l="0" r="0" t="0"/>
              <a:stretch/>
            </p:blipFill>
            <p:spPr>
              <a:xfrm>
                <a:off x="1842" y="1637"/>
                <a:ext cx="1642" cy="1203"/>
              </a:xfrm>
              <a:prstGeom prst="rect">
                <a:avLst/>
              </a:prstGeom>
              <a:noFill/>
              <a:ln>
                <a:noFill/>
              </a:ln>
            </p:spPr>
          </p:pic>
          <p:sp>
            <p:nvSpPr>
              <p:cNvPr id="4192" name="Google Shape;4192;p35"/>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93" name="Google Shape;4193;p35"/>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94" name="Google Shape;4194;p35"/>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95" name="Google Shape;4195;p35"/>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96" name="Google Shape;4196;p35"/>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97" name="Google Shape;4197;p35"/>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198" name="Google Shape;4198;p35"/>
              <p:cNvGrpSpPr/>
              <p:nvPr/>
            </p:nvGrpSpPr>
            <p:grpSpPr>
              <a:xfrm>
                <a:off x="1709" y="3008"/>
                <a:ext cx="507" cy="234"/>
                <a:chOff x="1740" y="2642"/>
                <a:chExt cx="752" cy="327"/>
              </a:xfrm>
            </p:grpSpPr>
            <p:sp>
              <p:nvSpPr>
                <p:cNvPr id="4199" name="Google Shape;4199;p35"/>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0" name="Google Shape;4200;p35"/>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1" name="Google Shape;4201;p35"/>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2" name="Google Shape;4202;p35"/>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3" name="Google Shape;4203;p35"/>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4" name="Google Shape;4204;p35"/>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205" name="Google Shape;4205;p35"/>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6" name="Google Shape;4206;p35"/>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7" name="Google Shape;4207;p35"/>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8" name="Google Shape;4208;p35"/>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09" name="Google Shape;4209;p35"/>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10" name="Google Shape;4210;p35"/>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211" name="Google Shape;4211;p35"/>
            <p:cNvSpPr txBox="1"/>
            <p:nvPr/>
          </p:nvSpPr>
          <p:spPr>
            <a:xfrm>
              <a:off x="3690431" y="6037217"/>
              <a:ext cx="1212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1" lang="el" sz="1400" u="none" cap="none" strike="noStrike">
                  <a:solidFill>
                    <a:srgbClr val="000000"/>
                  </a:solidFill>
                  <a:latin typeface="Calibri"/>
                  <a:ea typeface="Calibri"/>
                  <a:cs typeface="Calibri"/>
                  <a:sym typeface="Calibri"/>
                </a:rPr>
                <a:t>to Internet</a:t>
              </a:r>
              <a:endParaRPr sz="1100"/>
            </a:p>
          </p:txBody>
        </p:sp>
        <p:grpSp>
          <p:nvGrpSpPr>
            <p:cNvPr id="4212" name="Google Shape;4212;p35"/>
            <p:cNvGrpSpPr/>
            <p:nvPr/>
          </p:nvGrpSpPr>
          <p:grpSpPr>
            <a:xfrm>
              <a:off x="2828797" y="4912294"/>
              <a:ext cx="636588" cy="879475"/>
              <a:chOff x="5806938" y="3011924"/>
              <a:chExt cx="347997" cy="396620"/>
            </a:xfrm>
          </p:grpSpPr>
          <p:pic>
            <p:nvPicPr>
              <p:cNvPr descr="fridge2.png" id="4213" name="Google Shape;4213;p35"/>
              <p:cNvPicPr preferRelativeResize="0"/>
              <p:nvPr/>
            </p:nvPicPr>
            <p:blipFill rotWithShape="1">
              <a:blip r:embed="rId8">
                <a:alphaModFix/>
              </a:blip>
              <a:srcRect b="0" l="0" r="0" t="0"/>
              <a:stretch/>
            </p:blipFill>
            <p:spPr>
              <a:xfrm>
                <a:off x="5906702" y="3071517"/>
                <a:ext cx="189578" cy="337027"/>
              </a:xfrm>
              <a:prstGeom prst="rect">
                <a:avLst/>
              </a:prstGeom>
              <a:noFill/>
              <a:ln>
                <a:noFill/>
              </a:ln>
            </p:spPr>
          </p:pic>
          <p:pic>
            <p:nvPicPr>
              <p:cNvPr descr="antenna_stylized" id="4214" name="Google Shape;4214;p35"/>
              <p:cNvPicPr preferRelativeResize="0"/>
              <p:nvPr/>
            </p:nvPicPr>
            <p:blipFill rotWithShape="1">
              <a:blip r:embed="rId9">
                <a:alphaModFix/>
              </a:blip>
              <a:srcRect b="0" l="0" r="0" t="0"/>
              <a:stretch/>
            </p:blipFill>
            <p:spPr>
              <a:xfrm>
                <a:off x="5806938" y="3011924"/>
                <a:ext cx="347997" cy="167557"/>
              </a:xfrm>
              <a:prstGeom prst="rect">
                <a:avLst/>
              </a:prstGeom>
              <a:noFill/>
              <a:ln>
                <a:noFill/>
              </a:ln>
            </p:spPr>
          </p:pic>
        </p:grpSp>
        <p:grpSp>
          <p:nvGrpSpPr>
            <p:cNvPr id="4215" name="Google Shape;4215;p35"/>
            <p:cNvGrpSpPr/>
            <p:nvPr/>
          </p:nvGrpSpPr>
          <p:grpSpPr>
            <a:xfrm>
              <a:off x="2789999" y="5883655"/>
              <a:ext cx="686068" cy="362749"/>
              <a:chOff x="7493876" y="2774731"/>
              <a:chExt cx="1481958" cy="894622"/>
            </a:xfrm>
          </p:grpSpPr>
          <p:sp>
            <p:nvSpPr>
              <p:cNvPr id="4216" name="Google Shape;4216;p35"/>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217" name="Google Shape;4217;p35"/>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218" name="Google Shape;4218;p35"/>
              <p:cNvGrpSpPr/>
              <p:nvPr/>
            </p:nvGrpSpPr>
            <p:grpSpPr>
              <a:xfrm>
                <a:off x="7713663" y="2848339"/>
                <a:ext cx="1042107" cy="425543"/>
                <a:chOff x="7786941" y="2884917"/>
                <a:chExt cx="897649" cy="353919"/>
              </a:xfrm>
            </p:grpSpPr>
            <p:sp>
              <p:nvSpPr>
                <p:cNvPr id="4219" name="Google Shape;4219;p35"/>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220" name="Google Shape;4220;p35"/>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221" name="Google Shape;4221;p35"/>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222" name="Google Shape;4222;p35"/>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nvGrpSpPr>
          <p:cNvPr id="4223" name="Google Shape;4223;p35"/>
          <p:cNvGrpSpPr/>
          <p:nvPr/>
        </p:nvGrpSpPr>
        <p:grpSpPr>
          <a:xfrm>
            <a:off x="4357146" y="1254773"/>
            <a:ext cx="4082625" cy="3386791"/>
            <a:chOff x="6622327" y="1673030"/>
            <a:chExt cx="5443500" cy="4515721"/>
          </a:xfrm>
        </p:grpSpPr>
        <p:sp>
          <p:nvSpPr>
            <p:cNvPr id="4224" name="Google Shape;4224;p35"/>
            <p:cNvSpPr/>
            <p:nvPr/>
          </p:nvSpPr>
          <p:spPr>
            <a:xfrm>
              <a:off x="6874928" y="4765952"/>
              <a:ext cx="2365994" cy="1410011"/>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4225" name="Google Shape;4225;p35"/>
            <p:cNvCxnSpPr/>
            <p:nvPr/>
          </p:nvCxnSpPr>
          <p:spPr>
            <a:xfrm>
              <a:off x="8360702" y="5771600"/>
              <a:ext cx="203294" cy="32537"/>
            </a:xfrm>
            <a:prstGeom prst="straightConnector1">
              <a:avLst/>
            </a:prstGeom>
            <a:noFill/>
            <a:ln cap="flat" cmpd="sng" w="9525">
              <a:solidFill>
                <a:schemeClr val="dk1"/>
              </a:solidFill>
              <a:prstDash val="solid"/>
              <a:round/>
              <a:headEnd len="med" w="med" type="none"/>
              <a:tailEnd len="med" w="med" type="none"/>
            </a:ln>
          </p:spPr>
        </p:cxnSp>
        <p:pic>
          <p:nvPicPr>
            <p:cNvPr descr="car_icon_small" id="4226" name="Google Shape;4226;p35"/>
            <p:cNvPicPr preferRelativeResize="0"/>
            <p:nvPr/>
          </p:nvPicPr>
          <p:blipFill rotWithShape="1">
            <a:blip r:embed="rId10">
              <a:alphaModFix/>
            </a:blip>
            <a:srcRect b="0" l="0" r="0" t="0"/>
            <a:stretch/>
          </p:blipFill>
          <p:spPr>
            <a:xfrm>
              <a:off x="8427747" y="4780575"/>
              <a:ext cx="1157044" cy="221424"/>
            </a:xfrm>
            <a:prstGeom prst="rect">
              <a:avLst/>
            </a:prstGeom>
            <a:noFill/>
            <a:ln>
              <a:noFill/>
            </a:ln>
          </p:spPr>
        </p:pic>
        <p:grpSp>
          <p:nvGrpSpPr>
            <p:cNvPr id="4227" name="Google Shape;4227;p35"/>
            <p:cNvGrpSpPr/>
            <p:nvPr/>
          </p:nvGrpSpPr>
          <p:grpSpPr>
            <a:xfrm>
              <a:off x="7435067" y="4550795"/>
              <a:ext cx="566627" cy="507604"/>
              <a:chOff x="2751" y="1851"/>
              <a:chExt cx="462" cy="478"/>
            </a:xfrm>
          </p:grpSpPr>
          <p:pic>
            <p:nvPicPr>
              <p:cNvPr descr="iphone_stylized_small" id="4228" name="Google Shape;4228;p35"/>
              <p:cNvPicPr preferRelativeResize="0"/>
              <p:nvPr/>
            </p:nvPicPr>
            <p:blipFill rotWithShape="1">
              <a:blip r:embed="rId11">
                <a:alphaModFix/>
              </a:blip>
              <a:srcRect b="0" l="0" r="0" t="0"/>
              <a:stretch/>
            </p:blipFill>
            <p:spPr>
              <a:xfrm>
                <a:off x="2928" y="1922"/>
                <a:ext cx="152" cy="407"/>
              </a:xfrm>
              <a:prstGeom prst="rect">
                <a:avLst/>
              </a:prstGeom>
              <a:noFill/>
              <a:ln>
                <a:noFill/>
              </a:ln>
            </p:spPr>
          </p:pic>
          <p:pic>
            <p:nvPicPr>
              <p:cNvPr descr="antenna_radiation_stylized" id="4229" name="Google Shape;4229;p35"/>
              <p:cNvPicPr preferRelativeResize="0"/>
              <p:nvPr/>
            </p:nvPicPr>
            <p:blipFill rotWithShape="1">
              <a:blip r:embed="rId12">
                <a:alphaModFix/>
              </a:blip>
              <a:srcRect b="0" l="0" r="0" t="0"/>
              <a:stretch/>
            </p:blipFill>
            <p:spPr>
              <a:xfrm>
                <a:off x="2751" y="1851"/>
                <a:ext cx="462" cy="110"/>
              </a:xfrm>
              <a:prstGeom prst="rect">
                <a:avLst/>
              </a:prstGeom>
              <a:noFill/>
              <a:ln>
                <a:noFill/>
              </a:ln>
            </p:spPr>
          </p:pic>
        </p:grpSp>
        <p:grpSp>
          <p:nvGrpSpPr>
            <p:cNvPr id="4230" name="Google Shape;4230;p35"/>
            <p:cNvGrpSpPr/>
            <p:nvPr/>
          </p:nvGrpSpPr>
          <p:grpSpPr>
            <a:xfrm>
              <a:off x="8044949" y="4943509"/>
              <a:ext cx="622858" cy="831384"/>
              <a:chOff x="742" y="2409"/>
              <a:chExt cx="576" cy="881"/>
            </a:xfrm>
          </p:grpSpPr>
          <p:grpSp>
            <p:nvGrpSpPr>
              <p:cNvPr id="4231" name="Google Shape;4231;p35"/>
              <p:cNvGrpSpPr/>
              <p:nvPr/>
            </p:nvGrpSpPr>
            <p:grpSpPr>
              <a:xfrm>
                <a:off x="832" y="2643"/>
                <a:ext cx="376" cy="647"/>
                <a:chOff x="3130" y="3288"/>
                <a:chExt cx="410" cy="742"/>
              </a:xfrm>
            </p:grpSpPr>
            <p:cxnSp>
              <p:nvCxnSpPr>
                <p:cNvPr id="4232" name="Google Shape;4232;p35"/>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4233" name="Google Shape;4233;p35"/>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4234" name="Google Shape;4234;p35"/>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4235" name="Google Shape;4235;p35"/>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4236" name="Google Shape;4236;p35"/>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4237" name="Google Shape;4237;p35"/>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4238" name="Google Shape;4238;p35"/>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4239" name="Google Shape;4239;p35"/>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4240" name="Google Shape;4240;p35"/>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4241" name="Google Shape;4241;p35"/>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4242" name="Google Shape;4242;p35"/>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4243" name="Google Shape;4243;p35"/>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4244" name="Google Shape;4244;p35"/>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4245" name="Google Shape;4245;p35"/>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4246" name="Google Shape;4246;p35"/>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pic>
            <p:nvPicPr>
              <p:cNvPr descr="cell_tower_radiation copy" id="4247" name="Google Shape;4247;p35"/>
              <p:cNvPicPr preferRelativeResize="0"/>
              <p:nvPr/>
            </p:nvPicPr>
            <p:blipFill rotWithShape="1">
              <a:blip r:embed="rId13">
                <a:alphaModFix/>
              </a:blip>
              <a:srcRect b="0" l="0" r="0" t="0"/>
              <a:stretch/>
            </p:blipFill>
            <p:spPr>
              <a:xfrm>
                <a:off x="742" y="2409"/>
                <a:ext cx="576" cy="464"/>
              </a:xfrm>
              <a:prstGeom prst="rect">
                <a:avLst/>
              </a:prstGeom>
              <a:noFill/>
              <a:ln>
                <a:noFill/>
              </a:ln>
            </p:spPr>
          </p:pic>
          <p:sp>
            <p:nvSpPr>
              <p:cNvPr id="4248" name="Google Shape;4248;p35"/>
              <p:cNvSpPr/>
              <p:nvPr/>
            </p:nvSpPr>
            <p:spPr>
              <a:xfrm>
                <a:off x="986" y="2597"/>
                <a:ext cx="65" cy="67"/>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249" name="Google Shape;4249;p35"/>
            <p:cNvGrpSpPr/>
            <p:nvPr/>
          </p:nvGrpSpPr>
          <p:grpSpPr>
            <a:xfrm>
              <a:off x="7011178" y="5204622"/>
              <a:ext cx="728830" cy="544174"/>
              <a:chOff x="877" y="1008"/>
              <a:chExt cx="2747" cy="2626"/>
            </a:xfrm>
          </p:grpSpPr>
          <p:pic>
            <p:nvPicPr>
              <p:cNvPr descr="antenna_stylized" id="4250" name="Google Shape;4250;p35"/>
              <p:cNvPicPr preferRelativeResize="0"/>
              <p:nvPr/>
            </p:nvPicPr>
            <p:blipFill rotWithShape="1">
              <a:blip r:embed="rId14">
                <a:alphaModFix/>
              </a:blip>
              <a:srcRect b="0" l="0" r="0" t="0"/>
              <a:stretch/>
            </p:blipFill>
            <p:spPr>
              <a:xfrm>
                <a:off x="877" y="1008"/>
                <a:ext cx="2725" cy="1421"/>
              </a:xfrm>
              <a:prstGeom prst="rect">
                <a:avLst/>
              </a:prstGeom>
              <a:noFill/>
              <a:ln>
                <a:noFill/>
              </a:ln>
            </p:spPr>
          </p:pic>
          <p:pic>
            <p:nvPicPr>
              <p:cNvPr descr="laptop_keyboard" id="4251" name="Google Shape;4251;p35"/>
              <p:cNvPicPr preferRelativeResize="0"/>
              <p:nvPr/>
            </p:nvPicPr>
            <p:blipFill rotWithShape="1">
              <a:blip r:embed="rId15">
                <a:alphaModFix/>
              </a:blip>
              <a:srcRect b="0" l="0" r="0" t="0"/>
              <a:stretch/>
            </p:blipFill>
            <p:spPr>
              <a:xfrm flipH="1" rot="109064">
                <a:off x="1009" y="2586"/>
                <a:ext cx="2245" cy="1013"/>
              </a:xfrm>
              <a:prstGeom prst="rect">
                <a:avLst/>
              </a:prstGeom>
              <a:noFill/>
              <a:ln>
                <a:noFill/>
              </a:ln>
            </p:spPr>
          </p:pic>
          <p:sp>
            <p:nvSpPr>
              <p:cNvPr id="4252" name="Google Shape;4252;p35"/>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4253" name="Google Shape;4253;p35"/>
              <p:cNvPicPr preferRelativeResize="0"/>
              <p:nvPr/>
            </p:nvPicPr>
            <p:blipFill rotWithShape="1">
              <a:blip r:embed="rId16">
                <a:alphaModFix/>
              </a:blip>
              <a:srcRect b="0" l="0" r="0" t="0"/>
              <a:stretch/>
            </p:blipFill>
            <p:spPr>
              <a:xfrm>
                <a:off x="1842" y="1637"/>
                <a:ext cx="1642" cy="1203"/>
              </a:xfrm>
              <a:prstGeom prst="rect">
                <a:avLst/>
              </a:prstGeom>
              <a:noFill/>
              <a:ln>
                <a:noFill/>
              </a:ln>
            </p:spPr>
          </p:pic>
          <p:sp>
            <p:nvSpPr>
              <p:cNvPr id="4254" name="Google Shape;4254;p35"/>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55" name="Google Shape;4255;p35"/>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56" name="Google Shape;4256;p35"/>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57" name="Google Shape;4257;p35"/>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58" name="Google Shape;4258;p35"/>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59" name="Google Shape;4259;p35"/>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260" name="Google Shape;4260;p35"/>
              <p:cNvGrpSpPr/>
              <p:nvPr/>
            </p:nvGrpSpPr>
            <p:grpSpPr>
              <a:xfrm>
                <a:off x="1709" y="3008"/>
                <a:ext cx="507" cy="234"/>
                <a:chOff x="1740" y="2642"/>
                <a:chExt cx="752" cy="327"/>
              </a:xfrm>
            </p:grpSpPr>
            <p:sp>
              <p:nvSpPr>
                <p:cNvPr id="4261" name="Google Shape;4261;p35"/>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2" name="Google Shape;4262;p35"/>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3" name="Google Shape;4263;p35"/>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4" name="Google Shape;4264;p35"/>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5" name="Google Shape;4265;p35"/>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6" name="Google Shape;4266;p35"/>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267" name="Google Shape;4267;p35"/>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8" name="Google Shape;4268;p35"/>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69" name="Google Shape;4269;p35"/>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70" name="Google Shape;4270;p35"/>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71" name="Google Shape;4271;p35"/>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72" name="Google Shape;4272;p35"/>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cxnSp>
          <p:nvCxnSpPr>
            <p:cNvPr id="4273" name="Google Shape;4273;p35"/>
            <p:cNvCxnSpPr/>
            <p:nvPr/>
          </p:nvCxnSpPr>
          <p:spPr>
            <a:xfrm>
              <a:off x="8933050" y="5885917"/>
              <a:ext cx="629346" cy="0"/>
            </a:xfrm>
            <a:prstGeom prst="straightConnector1">
              <a:avLst/>
            </a:prstGeom>
            <a:noFill/>
            <a:ln cap="flat" cmpd="sng" w="9525">
              <a:solidFill>
                <a:schemeClr val="dk1"/>
              </a:solidFill>
              <a:prstDash val="solid"/>
              <a:round/>
              <a:headEnd len="med" w="med" type="none"/>
              <a:tailEnd len="med" w="med" type="none"/>
            </a:ln>
          </p:spPr>
        </p:cxnSp>
        <p:sp>
          <p:nvSpPr>
            <p:cNvPr id="4274" name="Google Shape;4274;p35"/>
            <p:cNvSpPr txBox="1"/>
            <p:nvPr/>
          </p:nvSpPr>
          <p:spPr>
            <a:xfrm>
              <a:off x="9277842" y="5809251"/>
              <a:ext cx="1212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1" lang="el" sz="1400" u="none" cap="none" strike="noStrike">
                  <a:solidFill>
                    <a:srgbClr val="000000"/>
                  </a:solidFill>
                  <a:latin typeface="Calibri"/>
                  <a:ea typeface="Calibri"/>
                  <a:cs typeface="Calibri"/>
                  <a:sym typeface="Calibri"/>
                </a:rPr>
                <a:t>to Internet</a:t>
              </a:r>
              <a:endParaRPr sz="1100"/>
            </a:p>
          </p:txBody>
        </p:sp>
        <p:sp>
          <p:nvSpPr>
            <p:cNvPr id="4275" name="Google Shape;4275;p35"/>
            <p:cNvSpPr/>
            <p:nvPr/>
          </p:nvSpPr>
          <p:spPr>
            <a:xfrm>
              <a:off x="6622327" y="1673030"/>
              <a:ext cx="5443500" cy="2625600"/>
            </a:xfrm>
            <a:prstGeom prst="rect">
              <a:avLst/>
            </a:prstGeom>
            <a:noFill/>
            <a:ln>
              <a:noFill/>
            </a:ln>
          </p:spPr>
          <p:txBody>
            <a:bodyPr anchorCtr="0" anchor="t" bIns="34275" lIns="68575" spcFirstLastPara="1" rIns="68575" wrap="square" tIns="34275">
              <a:noAutofit/>
            </a:bodyPr>
            <a:lstStyle/>
            <a:p>
              <a:pPr indent="-177800" lvl="0" marL="254000" marR="0" rtl="0" algn="l">
                <a:lnSpc>
                  <a:spcPct val="85000"/>
                </a:lnSpc>
                <a:spcBef>
                  <a:spcPts val="0"/>
                </a:spcBef>
                <a:spcAft>
                  <a:spcPts val="0"/>
                </a:spcAft>
                <a:buClr>
                  <a:srgbClr val="000099"/>
                </a:buClr>
                <a:buSzPts val="1200"/>
                <a:buFont typeface="Noto Sans Symbols"/>
                <a:buNone/>
              </a:pPr>
              <a:r>
                <a:t/>
              </a:r>
              <a:endParaRPr b="0" i="0" sz="2100" u="none" cap="none" strike="noStrike">
                <a:solidFill>
                  <a:srgbClr val="000000"/>
                </a:solidFill>
                <a:latin typeface="Gill Sans"/>
                <a:ea typeface="Gill Sans"/>
                <a:cs typeface="Gill Sans"/>
                <a:sym typeface="Gill Sans"/>
              </a:endParaRPr>
            </a:p>
            <a:p>
              <a:pPr indent="-254000" lvl="0" marL="254000" marR="0" rtl="0" algn="l">
                <a:lnSpc>
                  <a:spcPct val="85000"/>
                </a:lnSpc>
                <a:spcBef>
                  <a:spcPts val="400"/>
                </a:spcBef>
                <a:spcAft>
                  <a:spcPts val="0"/>
                </a:spcAft>
                <a:buClr>
                  <a:srgbClr val="000099"/>
                </a:buClr>
                <a:buSzPts val="1400"/>
                <a:buFont typeface="Noto Sans Symbols"/>
                <a:buNone/>
              </a:pPr>
              <a:r>
                <a:rPr lang="el" sz="2100">
                  <a:solidFill>
                    <a:srgbClr val="CC0000"/>
                  </a:solidFill>
                  <a:latin typeface="Calibri"/>
                  <a:ea typeface="Calibri"/>
                  <a:cs typeface="Calibri"/>
                  <a:sym typeface="Calibri"/>
                </a:rPr>
                <a:t>Ασύρματα δίκτυα ευρείας περιοχής</a:t>
              </a:r>
              <a:endParaRPr sz="2100"/>
            </a:p>
            <a:p>
              <a:pPr indent="-209550" lvl="1" marL="342900" marR="0" rtl="0" algn="l">
                <a:lnSpc>
                  <a:spcPct val="85000"/>
                </a:lnSpc>
                <a:spcBef>
                  <a:spcPts val="400"/>
                </a:spcBef>
                <a:spcAft>
                  <a:spcPts val="0"/>
                </a:spcAft>
                <a:buClr>
                  <a:srgbClr val="000099"/>
                </a:buClr>
                <a:buSzPts val="2100"/>
                <a:buFont typeface="Noto Sans Symbols"/>
                <a:buChar char="▪"/>
              </a:pPr>
              <a:r>
                <a:rPr lang="el" sz="2100">
                  <a:latin typeface="Calibri"/>
                  <a:ea typeface="Calibri"/>
                  <a:cs typeface="Calibri"/>
                  <a:sym typeface="Calibri"/>
                </a:rPr>
                <a:t>Παρέχονται από </a:t>
              </a:r>
              <a:r>
                <a:rPr lang="el" sz="2100">
                  <a:latin typeface="Calibri"/>
                  <a:ea typeface="Calibri"/>
                  <a:cs typeface="Calibri"/>
                  <a:sym typeface="Calibri"/>
                </a:rPr>
                <a:t>εταιρείες</a:t>
              </a:r>
              <a:r>
                <a:rPr lang="el" sz="2100">
                  <a:latin typeface="Calibri"/>
                  <a:ea typeface="Calibri"/>
                  <a:cs typeface="Calibri"/>
                  <a:sym typeface="Calibri"/>
                </a:rPr>
                <a:t> </a:t>
              </a:r>
              <a:r>
                <a:rPr lang="el" sz="2100">
                  <a:latin typeface="Calibri"/>
                  <a:ea typeface="Calibri"/>
                  <a:cs typeface="Calibri"/>
                  <a:sym typeface="Calibri"/>
                </a:rPr>
                <a:t>τηλεπικοινωνιακών</a:t>
              </a:r>
              <a:r>
                <a:rPr lang="el" sz="2100">
                  <a:latin typeface="Calibri"/>
                  <a:ea typeface="Calibri"/>
                  <a:cs typeface="Calibri"/>
                  <a:sym typeface="Calibri"/>
                </a:rPr>
                <a:t> υπηρεσιών </a:t>
              </a:r>
              <a:r>
                <a:rPr b="0" i="0" lang="el" sz="2100" u="none" cap="none" strike="noStrike">
                  <a:solidFill>
                    <a:srgbClr val="000000"/>
                  </a:solidFill>
                  <a:latin typeface="Calibri"/>
                  <a:ea typeface="Calibri"/>
                  <a:cs typeface="Calibri"/>
                  <a:sym typeface="Calibri"/>
                </a:rPr>
                <a:t>(10’s km)</a:t>
              </a:r>
              <a:endParaRPr sz="2100"/>
            </a:p>
            <a:p>
              <a:pPr indent="-209550" lvl="1" marL="342900" marR="0" rtl="0" algn="l">
                <a:lnSpc>
                  <a:spcPct val="85000"/>
                </a:lnSpc>
                <a:spcBef>
                  <a:spcPts val="400"/>
                </a:spcBef>
                <a:spcAft>
                  <a:spcPts val="0"/>
                </a:spcAft>
                <a:buClr>
                  <a:srgbClr val="000099"/>
                </a:buClr>
                <a:buSzPts val="2100"/>
                <a:buFont typeface="Noto Sans Symbols"/>
                <a:buChar char="▪"/>
              </a:pPr>
              <a:r>
                <a:rPr b="0" i="0" lang="el" sz="2100" u="none" cap="none" strike="noStrike">
                  <a:solidFill>
                    <a:srgbClr val="000000"/>
                  </a:solidFill>
                  <a:latin typeface="Calibri"/>
                  <a:ea typeface="Calibri"/>
                  <a:cs typeface="Calibri"/>
                  <a:sym typeface="Calibri"/>
                </a:rPr>
                <a:t>10’s Mbps </a:t>
              </a:r>
              <a:endParaRPr sz="2100"/>
            </a:p>
            <a:p>
              <a:pPr indent="-209550" lvl="1" marL="342900" marR="0" rtl="0" algn="l">
                <a:lnSpc>
                  <a:spcPct val="85000"/>
                </a:lnSpc>
                <a:spcBef>
                  <a:spcPts val="400"/>
                </a:spcBef>
                <a:spcAft>
                  <a:spcPts val="0"/>
                </a:spcAft>
                <a:buClr>
                  <a:srgbClr val="000099"/>
                </a:buClr>
                <a:buSzPts val="2100"/>
                <a:buFont typeface="Noto Sans Symbols"/>
                <a:buChar char="▪"/>
              </a:pPr>
              <a:r>
                <a:rPr lang="el" sz="2100">
                  <a:latin typeface="Calibri"/>
                  <a:ea typeface="Calibri"/>
                  <a:cs typeface="Calibri"/>
                  <a:sym typeface="Calibri"/>
                </a:rPr>
                <a:t>5G </a:t>
              </a:r>
              <a:r>
                <a:rPr b="0" i="0" lang="el" sz="2100" u="none" cap="none" strike="noStrike">
                  <a:solidFill>
                    <a:srgbClr val="000000"/>
                  </a:solidFill>
                  <a:latin typeface="Calibri"/>
                  <a:ea typeface="Calibri"/>
                  <a:cs typeface="Calibri"/>
                  <a:sym typeface="Calibri"/>
                </a:rPr>
                <a:t>cellular networks </a:t>
              </a:r>
              <a:endParaRPr sz="2100"/>
            </a:p>
          </p:txBody>
        </p:sp>
        <p:grpSp>
          <p:nvGrpSpPr>
            <p:cNvPr id="4276" name="Google Shape;4276;p35"/>
            <p:cNvGrpSpPr/>
            <p:nvPr/>
          </p:nvGrpSpPr>
          <p:grpSpPr>
            <a:xfrm>
              <a:off x="8517156" y="5755545"/>
              <a:ext cx="499292" cy="246225"/>
              <a:chOff x="7493876" y="2774731"/>
              <a:chExt cx="1481958" cy="894622"/>
            </a:xfrm>
          </p:grpSpPr>
          <p:sp>
            <p:nvSpPr>
              <p:cNvPr id="4277" name="Google Shape;4277;p35"/>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278" name="Google Shape;4278;p35"/>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279" name="Google Shape;4279;p35"/>
              <p:cNvGrpSpPr/>
              <p:nvPr/>
            </p:nvGrpSpPr>
            <p:grpSpPr>
              <a:xfrm>
                <a:off x="7713663" y="2848339"/>
                <a:ext cx="1042107" cy="425543"/>
                <a:chOff x="7786941" y="2884917"/>
                <a:chExt cx="897649" cy="353919"/>
              </a:xfrm>
            </p:grpSpPr>
            <p:sp>
              <p:nvSpPr>
                <p:cNvPr id="4280" name="Google Shape;4280;p35"/>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281" name="Google Shape;4281;p35"/>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282" name="Google Shape;4282;p35"/>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283" name="Google Shape;4283;p35"/>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sp>
        <p:nvSpPr>
          <p:cNvPr id="4284" name="Google Shape;4284;p3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3"/>
                                        </p:tgtEl>
                                        <p:attrNameLst>
                                          <p:attrName>style.visibility</p:attrName>
                                        </p:attrNameLst>
                                      </p:cBhvr>
                                      <p:to>
                                        <p:strVal val="visible"/>
                                      </p:to>
                                    </p:set>
                                    <p:animEffect filter="fade" transition="in">
                                      <p:cBhvr>
                                        <p:cTn dur="500"/>
                                        <p:tgtEl>
                                          <p:spTgt spid="4223"/>
                                        </p:tgtEl>
                                      </p:cBhvr>
                                    </p:animEffect>
                                  </p:childTnLst>
                                </p:cTn>
                              </p:par>
                              <p:par>
                                <p:cTn fill="hold" nodeType="withEffect" presetClass="exit" presetID="10" presetSubtype="0">
                                  <p:stCondLst>
                                    <p:cond delay="0"/>
                                  </p:stCondLst>
                                  <p:childTnLst>
                                    <p:animEffect filter="fade" transition="out">
                                      <p:cBhvr>
                                        <p:cTn dur="500"/>
                                        <p:tgtEl>
                                          <p:spTgt spid="4177"/>
                                        </p:tgtEl>
                                      </p:cBhvr>
                                    </p:animEffect>
                                    <p:set>
                                      <p:cBhvr>
                                        <p:cTn dur="1" fill="hold">
                                          <p:stCondLst>
                                            <p:cond delay="500"/>
                                          </p:stCondLst>
                                        </p:cTn>
                                        <p:tgtEl>
                                          <p:spTgt spid="41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9" name="Shape 4289"/>
        <p:cNvGrpSpPr/>
        <p:nvPr/>
      </p:nvGrpSpPr>
      <p:grpSpPr>
        <a:xfrm>
          <a:off x="0" y="0"/>
          <a:ext cx="0" cy="0"/>
          <a:chOff x="0" y="0"/>
          <a:chExt cx="0" cy="0"/>
        </a:xfrm>
      </p:grpSpPr>
      <p:sp>
        <p:nvSpPr>
          <p:cNvPr id="4290" name="Google Shape;4290;p36"/>
          <p:cNvSpPr txBox="1"/>
          <p:nvPr>
            <p:ph type="title"/>
          </p:nvPr>
        </p:nvSpPr>
        <p:spPr>
          <a:xfrm>
            <a:off x="26925" y="204850"/>
            <a:ext cx="85074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100000"/>
              <a:buFont typeface="Calibri"/>
              <a:buNone/>
            </a:pPr>
            <a:r>
              <a:rPr b="0" lang="el" sz="4100"/>
              <a:t>Δίκτυα προσπέλασης</a:t>
            </a:r>
            <a:r>
              <a:rPr b="0" lang="el" sz="4100"/>
              <a:t>: enterprise networks</a:t>
            </a:r>
            <a:endParaRPr b="0" sz="4100"/>
          </a:p>
        </p:txBody>
      </p:sp>
      <p:sp>
        <p:nvSpPr>
          <p:cNvPr id="4291" name="Google Shape;4291;p36"/>
          <p:cNvSpPr txBox="1"/>
          <p:nvPr/>
        </p:nvSpPr>
        <p:spPr>
          <a:xfrm>
            <a:off x="152551" y="2904575"/>
            <a:ext cx="8886300" cy="18009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εταιρείες</a:t>
            </a:r>
            <a:r>
              <a:rPr lang="el" sz="2200">
                <a:latin typeface="Calibri"/>
                <a:ea typeface="Calibri"/>
                <a:cs typeface="Calibri"/>
                <a:sym typeface="Calibri"/>
              </a:rPr>
              <a:t>, πανεπιστήμια, κλπ.</a:t>
            </a:r>
            <a:endParaRPr sz="2200"/>
          </a:p>
          <a:p>
            <a:pPr indent="-215900" lvl="1" marL="215900" marR="0" rtl="0" algn="l">
              <a:lnSpc>
                <a:spcPct val="90000"/>
              </a:lnSpc>
              <a:spcBef>
                <a:spcPts val="400"/>
              </a:spcBef>
              <a:spcAft>
                <a:spcPts val="0"/>
              </a:spcAft>
              <a:buClr>
                <a:srgbClr val="0000A8"/>
              </a:buClr>
              <a:buSzPts val="2200"/>
              <a:buFont typeface="Noto Sans Symbols"/>
              <a:buChar char="▪"/>
            </a:pPr>
            <a:r>
              <a:rPr lang="el" sz="2200">
                <a:latin typeface="Calibri"/>
                <a:ea typeface="Calibri"/>
                <a:cs typeface="Calibri"/>
                <a:sym typeface="Calibri"/>
              </a:rPr>
              <a:t>συνδυασμός</a:t>
            </a:r>
            <a:r>
              <a:rPr lang="el" sz="2200">
                <a:latin typeface="Calibri"/>
                <a:ea typeface="Calibri"/>
                <a:cs typeface="Calibri"/>
                <a:sym typeface="Calibri"/>
              </a:rPr>
              <a:t> ενσύρματων, ασύρματων τεχνολογιών σύνδεσης</a:t>
            </a:r>
            <a:r>
              <a:rPr b="0" i="0" lang="el" sz="2200" u="none" cap="none" strike="noStrike">
                <a:solidFill>
                  <a:srgbClr val="000000"/>
                </a:solidFill>
                <a:latin typeface="Calibri"/>
                <a:ea typeface="Calibri"/>
                <a:cs typeface="Calibri"/>
                <a:sym typeface="Calibri"/>
              </a:rPr>
              <a:t>, συνδεδεμ</a:t>
            </a:r>
            <a:r>
              <a:rPr lang="el" sz="2200">
                <a:latin typeface="Calibri"/>
                <a:ea typeface="Calibri"/>
                <a:cs typeface="Calibri"/>
                <a:sym typeface="Calibri"/>
              </a:rPr>
              <a:t>ένα με </a:t>
            </a:r>
            <a:r>
              <a:rPr lang="el" sz="2200">
                <a:latin typeface="Calibri"/>
                <a:ea typeface="Calibri"/>
                <a:cs typeface="Calibri"/>
                <a:sym typeface="Calibri"/>
              </a:rPr>
              <a:t>συνδυασμούς</a:t>
            </a:r>
            <a:r>
              <a:rPr lang="el" sz="2200">
                <a:latin typeface="Calibri"/>
                <a:ea typeface="Calibri"/>
                <a:cs typeface="Calibri"/>
                <a:sym typeface="Calibri"/>
              </a:rPr>
              <a:t> απο δρομολογητές και μεταγωγείς  </a:t>
            </a:r>
            <a:endParaRPr b="0" i="0" sz="2200" u="none" cap="none" strike="noStrike">
              <a:solidFill>
                <a:srgbClr val="000000"/>
              </a:solidFill>
              <a:latin typeface="Calibri"/>
              <a:ea typeface="Calibri"/>
              <a:cs typeface="Calibri"/>
              <a:sym typeface="Calibri"/>
            </a:endParaRPr>
          </a:p>
          <a:p>
            <a:pPr indent="-215900" lvl="2" marL="546100" marR="0" rtl="0" algn="l">
              <a:lnSpc>
                <a:spcPct val="90000"/>
              </a:lnSpc>
              <a:spcBef>
                <a:spcPts val="400"/>
              </a:spcBef>
              <a:spcAft>
                <a:spcPts val="0"/>
              </a:spcAft>
              <a:buClr>
                <a:srgbClr val="0000A8"/>
              </a:buClr>
              <a:buSzPts val="2200"/>
              <a:buFont typeface="Noto Sans Symbols"/>
              <a:buChar char="▪"/>
            </a:pPr>
            <a:r>
              <a:rPr b="0" i="0" lang="el" sz="2200" u="none" cap="none" strike="noStrike">
                <a:solidFill>
                  <a:srgbClr val="000000"/>
                </a:solidFill>
                <a:latin typeface="Calibri"/>
                <a:ea typeface="Calibri"/>
                <a:cs typeface="Calibri"/>
                <a:sym typeface="Calibri"/>
              </a:rPr>
              <a:t>Ethernet: </a:t>
            </a:r>
            <a:r>
              <a:rPr lang="el" sz="2200">
                <a:latin typeface="Calibri"/>
                <a:ea typeface="Calibri"/>
                <a:cs typeface="Calibri"/>
                <a:sym typeface="Calibri"/>
              </a:rPr>
              <a:t>ενσύρματη προσπέλαση  με ταχύτητες </a:t>
            </a:r>
            <a:r>
              <a:rPr b="0" i="0" lang="el" sz="2200" u="none" cap="none" strike="noStrike">
                <a:solidFill>
                  <a:srgbClr val="000000"/>
                </a:solidFill>
                <a:latin typeface="Calibri"/>
                <a:ea typeface="Calibri"/>
                <a:cs typeface="Calibri"/>
                <a:sym typeface="Calibri"/>
              </a:rPr>
              <a:t>100Mbps, 1Gbps, 10Gbps </a:t>
            </a:r>
            <a:endParaRPr sz="2200"/>
          </a:p>
          <a:p>
            <a:pPr indent="-215900" lvl="2" marL="546100" marR="0" rtl="0" algn="l">
              <a:lnSpc>
                <a:spcPct val="90000"/>
              </a:lnSpc>
              <a:spcBef>
                <a:spcPts val="400"/>
              </a:spcBef>
              <a:spcAft>
                <a:spcPts val="0"/>
              </a:spcAft>
              <a:buClr>
                <a:srgbClr val="0000A8"/>
              </a:buClr>
              <a:buSzPts val="2200"/>
              <a:buFont typeface="Noto Sans Symbols"/>
              <a:buChar char="▪"/>
            </a:pPr>
            <a:r>
              <a:rPr b="0" i="0" lang="el" sz="2200" u="none" cap="none" strike="noStrike">
                <a:solidFill>
                  <a:srgbClr val="000000"/>
                </a:solidFill>
                <a:latin typeface="Calibri"/>
                <a:ea typeface="Calibri"/>
                <a:cs typeface="Calibri"/>
                <a:sym typeface="Calibri"/>
              </a:rPr>
              <a:t>WiFi: α</a:t>
            </a:r>
            <a:r>
              <a:rPr lang="el" sz="2200">
                <a:latin typeface="Calibri"/>
                <a:ea typeface="Calibri"/>
                <a:cs typeface="Calibri"/>
                <a:sym typeface="Calibri"/>
              </a:rPr>
              <a:t>σύρματα σημεία πρόσβασης με ταχύτητες </a:t>
            </a:r>
            <a:r>
              <a:rPr b="0" i="0" lang="el" sz="2200" u="none" cap="none" strike="noStrike">
                <a:solidFill>
                  <a:srgbClr val="000000"/>
                </a:solidFill>
                <a:latin typeface="Calibri"/>
                <a:ea typeface="Calibri"/>
                <a:cs typeface="Calibri"/>
                <a:sym typeface="Calibri"/>
              </a:rPr>
              <a:t>11, 54, 450 Mbps </a:t>
            </a:r>
            <a:endParaRPr b="0" i="0" sz="2200" u="none" cap="none" strike="noStrike">
              <a:solidFill>
                <a:srgbClr val="000000"/>
              </a:solidFill>
              <a:latin typeface="Calibri"/>
              <a:ea typeface="Calibri"/>
              <a:cs typeface="Calibri"/>
              <a:sym typeface="Calibri"/>
            </a:endParaRPr>
          </a:p>
        </p:txBody>
      </p:sp>
      <p:cxnSp>
        <p:nvCxnSpPr>
          <p:cNvPr id="4292" name="Google Shape;4292;p36"/>
          <p:cNvCxnSpPr/>
          <p:nvPr/>
        </p:nvCxnSpPr>
        <p:spPr>
          <a:xfrm>
            <a:off x="2518025" y="2006864"/>
            <a:ext cx="0" cy="229800"/>
          </a:xfrm>
          <a:prstGeom prst="straightConnector1">
            <a:avLst/>
          </a:prstGeom>
          <a:noFill/>
          <a:ln cap="flat" cmpd="sng" w="9525">
            <a:solidFill>
              <a:schemeClr val="dk1"/>
            </a:solidFill>
            <a:prstDash val="solid"/>
            <a:round/>
            <a:headEnd len="med" w="med" type="none"/>
            <a:tailEnd len="med" w="med" type="none"/>
          </a:ln>
        </p:spPr>
      </p:cxnSp>
      <p:cxnSp>
        <p:nvCxnSpPr>
          <p:cNvPr id="4293" name="Google Shape;4293;p36"/>
          <p:cNvCxnSpPr/>
          <p:nvPr/>
        </p:nvCxnSpPr>
        <p:spPr>
          <a:xfrm>
            <a:off x="2748972" y="2010761"/>
            <a:ext cx="0" cy="274500"/>
          </a:xfrm>
          <a:prstGeom prst="straightConnector1">
            <a:avLst/>
          </a:prstGeom>
          <a:noFill/>
          <a:ln cap="flat" cmpd="sng" w="9525">
            <a:solidFill>
              <a:schemeClr val="dk1"/>
            </a:solidFill>
            <a:prstDash val="solid"/>
            <a:round/>
            <a:headEnd len="med" w="med" type="none"/>
            <a:tailEnd len="med" w="med" type="none"/>
          </a:ln>
        </p:spPr>
      </p:cxnSp>
      <p:cxnSp>
        <p:nvCxnSpPr>
          <p:cNvPr id="4294" name="Google Shape;4294;p36"/>
          <p:cNvCxnSpPr/>
          <p:nvPr/>
        </p:nvCxnSpPr>
        <p:spPr>
          <a:xfrm rot="10800000">
            <a:off x="2185637" y="1997511"/>
            <a:ext cx="384000" cy="0"/>
          </a:xfrm>
          <a:prstGeom prst="straightConnector1">
            <a:avLst/>
          </a:prstGeom>
          <a:noFill/>
          <a:ln cap="flat" cmpd="sng" w="9525">
            <a:solidFill>
              <a:schemeClr val="dk1"/>
            </a:solidFill>
            <a:prstDash val="solid"/>
            <a:round/>
            <a:headEnd len="med" w="med" type="none"/>
            <a:tailEnd len="med" w="med" type="none"/>
          </a:ln>
        </p:spPr>
      </p:cxnSp>
      <p:cxnSp>
        <p:nvCxnSpPr>
          <p:cNvPr id="4295" name="Google Shape;4295;p36"/>
          <p:cNvCxnSpPr/>
          <p:nvPr/>
        </p:nvCxnSpPr>
        <p:spPr>
          <a:xfrm rot="10800000">
            <a:off x="1906480" y="1889170"/>
            <a:ext cx="585300" cy="0"/>
          </a:xfrm>
          <a:prstGeom prst="straightConnector1">
            <a:avLst/>
          </a:prstGeom>
          <a:noFill/>
          <a:ln cap="flat" cmpd="sng" w="9525">
            <a:solidFill>
              <a:schemeClr val="dk1"/>
            </a:solidFill>
            <a:prstDash val="solid"/>
            <a:round/>
            <a:headEnd len="med" w="med" type="none"/>
            <a:tailEnd len="med" w="med" type="none"/>
          </a:ln>
        </p:spPr>
      </p:cxnSp>
      <p:cxnSp>
        <p:nvCxnSpPr>
          <p:cNvPr id="4296" name="Google Shape;4296;p36"/>
          <p:cNvCxnSpPr/>
          <p:nvPr/>
        </p:nvCxnSpPr>
        <p:spPr>
          <a:xfrm rot="10800000">
            <a:off x="2612503" y="1586019"/>
            <a:ext cx="0" cy="263400"/>
          </a:xfrm>
          <a:prstGeom prst="straightConnector1">
            <a:avLst/>
          </a:prstGeom>
          <a:noFill/>
          <a:ln cap="flat" cmpd="sng" w="9525">
            <a:solidFill>
              <a:schemeClr val="dk1"/>
            </a:solidFill>
            <a:prstDash val="solid"/>
            <a:round/>
            <a:headEnd len="med" w="med" type="none"/>
            <a:tailEnd len="med" w="med" type="none"/>
          </a:ln>
        </p:spPr>
      </p:cxnSp>
      <p:grpSp>
        <p:nvGrpSpPr>
          <p:cNvPr id="4297" name="Google Shape;4297;p36"/>
          <p:cNvGrpSpPr/>
          <p:nvPr/>
        </p:nvGrpSpPr>
        <p:grpSpPr>
          <a:xfrm>
            <a:off x="2447165" y="1363835"/>
            <a:ext cx="481141" cy="307874"/>
            <a:chOff x="2967" y="478"/>
            <a:chExt cx="788" cy="625"/>
          </a:xfrm>
        </p:grpSpPr>
        <p:pic>
          <p:nvPicPr>
            <p:cNvPr descr="access_point_stylized_small" id="4298" name="Google Shape;4298;p36"/>
            <p:cNvPicPr preferRelativeResize="0"/>
            <p:nvPr/>
          </p:nvPicPr>
          <p:blipFill rotWithShape="1">
            <a:blip r:embed="rId3">
              <a:alphaModFix/>
            </a:blip>
            <a:srcRect b="0" l="0" r="0" t="0"/>
            <a:stretch/>
          </p:blipFill>
          <p:spPr>
            <a:xfrm>
              <a:off x="3012" y="559"/>
              <a:ext cx="576" cy="544"/>
            </a:xfrm>
            <a:prstGeom prst="rect">
              <a:avLst/>
            </a:prstGeom>
            <a:noFill/>
            <a:ln>
              <a:noFill/>
            </a:ln>
          </p:spPr>
        </p:pic>
        <p:pic>
          <p:nvPicPr>
            <p:cNvPr descr="antenna_radiation_stylized" id="4299" name="Google Shape;4299;p36"/>
            <p:cNvPicPr preferRelativeResize="0"/>
            <p:nvPr/>
          </p:nvPicPr>
          <p:blipFill rotWithShape="1">
            <a:blip r:embed="rId4">
              <a:alphaModFix/>
            </a:blip>
            <a:srcRect b="0" l="0" r="0" t="0"/>
            <a:stretch/>
          </p:blipFill>
          <p:spPr>
            <a:xfrm>
              <a:off x="2967" y="478"/>
              <a:ext cx="788" cy="188"/>
            </a:xfrm>
            <a:prstGeom prst="rect">
              <a:avLst/>
            </a:prstGeom>
            <a:noFill/>
            <a:ln>
              <a:noFill/>
            </a:ln>
          </p:spPr>
        </p:pic>
      </p:grpSp>
      <p:grpSp>
        <p:nvGrpSpPr>
          <p:cNvPr id="4300" name="Google Shape;4300;p36"/>
          <p:cNvGrpSpPr/>
          <p:nvPr/>
        </p:nvGrpSpPr>
        <p:grpSpPr>
          <a:xfrm>
            <a:off x="2809333" y="1047387"/>
            <a:ext cx="342922" cy="351578"/>
            <a:chOff x="877" y="1008"/>
            <a:chExt cx="2747" cy="2626"/>
          </a:xfrm>
        </p:grpSpPr>
        <p:pic>
          <p:nvPicPr>
            <p:cNvPr descr="antenna_stylized" id="4301" name="Google Shape;4301;p36"/>
            <p:cNvPicPr preferRelativeResize="0"/>
            <p:nvPr/>
          </p:nvPicPr>
          <p:blipFill rotWithShape="1">
            <a:blip r:embed="rId5">
              <a:alphaModFix/>
            </a:blip>
            <a:srcRect b="0" l="0" r="0" t="0"/>
            <a:stretch/>
          </p:blipFill>
          <p:spPr>
            <a:xfrm>
              <a:off x="877" y="1008"/>
              <a:ext cx="2725" cy="1421"/>
            </a:xfrm>
            <a:prstGeom prst="rect">
              <a:avLst/>
            </a:prstGeom>
            <a:noFill/>
            <a:ln>
              <a:noFill/>
            </a:ln>
          </p:spPr>
        </p:pic>
        <p:pic>
          <p:nvPicPr>
            <p:cNvPr descr="laptop_keyboard" id="4302" name="Google Shape;4302;p36"/>
            <p:cNvPicPr preferRelativeResize="0"/>
            <p:nvPr/>
          </p:nvPicPr>
          <p:blipFill rotWithShape="1">
            <a:blip r:embed="rId6">
              <a:alphaModFix/>
            </a:blip>
            <a:srcRect b="0" l="0" r="0" t="0"/>
            <a:stretch/>
          </p:blipFill>
          <p:spPr>
            <a:xfrm flipH="1" rot="109064">
              <a:off x="1009" y="2586"/>
              <a:ext cx="2245" cy="1013"/>
            </a:xfrm>
            <a:prstGeom prst="rect">
              <a:avLst/>
            </a:prstGeom>
            <a:noFill/>
            <a:ln>
              <a:noFill/>
            </a:ln>
          </p:spPr>
        </p:pic>
        <p:sp>
          <p:nvSpPr>
            <p:cNvPr id="4303" name="Google Shape;4303;p36"/>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pic>
          <p:nvPicPr>
            <p:cNvPr descr="screen" id="4304" name="Google Shape;4304;p36"/>
            <p:cNvPicPr preferRelativeResize="0"/>
            <p:nvPr/>
          </p:nvPicPr>
          <p:blipFill rotWithShape="1">
            <a:blip r:embed="rId7">
              <a:alphaModFix/>
            </a:blip>
            <a:srcRect b="0" l="0" r="0" t="0"/>
            <a:stretch/>
          </p:blipFill>
          <p:spPr>
            <a:xfrm>
              <a:off x="1842" y="1637"/>
              <a:ext cx="1642" cy="1203"/>
            </a:xfrm>
            <a:prstGeom prst="rect">
              <a:avLst/>
            </a:prstGeom>
            <a:noFill/>
            <a:ln>
              <a:noFill/>
            </a:ln>
          </p:spPr>
        </p:pic>
        <p:sp>
          <p:nvSpPr>
            <p:cNvPr id="4305" name="Google Shape;4305;p36"/>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06" name="Google Shape;4306;p36"/>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07" name="Google Shape;4307;p36"/>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08" name="Google Shape;4308;p36"/>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09" name="Google Shape;4309;p36"/>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0" name="Google Shape;4310;p36"/>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nvGrpSpPr>
            <p:cNvPr id="4311" name="Google Shape;4311;p36"/>
            <p:cNvGrpSpPr/>
            <p:nvPr/>
          </p:nvGrpSpPr>
          <p:grpSpPr>
            <a:xfrm>
              <a:off x="1709" y="3008"/>
              <a:ext cx="507" cy="234"/>
              <a:chOff x="1740" y="2642"/>
              <a:chExt cx="752" cy="327"/>
            </a:xfrm>
          </p:grpSpPr>
          <p:sp>
            <p:nvSpPr>
              <p:cNvPr id="4312" name="Google Shape;4312;p36"/>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3" name="Google Shape;4313;p36"/>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4" name="Google Shape;4314;p36"/>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5" name="Google Shape;4315;p36"/>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6" name="Google Shape;4316;p36"/>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7" name="Google Shape;4317;p36"/>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
          <p:nvSpPr>
            <p:cNvPr id="4318" name="Google Shape;4318;p36"/>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19" name="Google Shape;4319;p36"/>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20" name="Google Shape;4320;p36"/>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21" name="Google Shape;4321;p36"/>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22" name="Google Shape;4322;p36"/>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23" name="Google Shape;4323;p36"/>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4324" name="Google Shape;4324;p36"/>
          <p:cNvGrpSpPr/>
          <p:nvPr/>
        </p:nvGrpSpPr>
        <p:grpSpPr>
          <a:xfrm>
            <a:off x="1966025" y="1184566"/>
            <a:ext cx="312305" cy="311285"/>
            <a:chOff x="877" y="1008"/>
            <a:chExt cx="2747" cy="2626"/>
          </a:xfrm>
        </p:grpSpPr>
        <p:pic>
          <p:nvPicPr>
            <p:cNvPr descr="antenna_stylized" id="4325" name="Google Shape;4325;p36"/>
            <p:cNvPicPr preferRelativeResize="0"/>
            <p:nvPr/>
          </p:nvPicPr>
          <p:blipFill rotWithShape="1">
            <a:blip r:embed="rId8">
              <a:alphaModFix/>
            </a:blip>
            <a:srcRect b="0" l="0" r="0" t="0"/>
            <a:stretch/>
          </p:blipFill>
          <p:spPr>
            <a:xfrm>
              <a:off x="877" y="1008"/>
              <a:ext cx="2725" cy="1421"/>
            </a:xfrm>
            <a:prstGeom prst="rect">
              <a:avLst/>
            </a:prstGeom>
            <a:noFill/>
            <a:ln>
              <a:noFill/>
            </a:ln>
          </p:spPr>
        </p:pic>
        <p:pic>
          <p:nvPicPr>
            <p:cNvPr descr="laptop_keyboard" id="4326" name="Google Shape;4326;p36"/>
            <p:cNvPicPr preferRelativeResize="0"/>
            <p:nvPr/>
          </p:nvPicPr>
          <p:blipFill rotWithShape="1">
            <a:blip r:embed="rId9">
              <a:alphaModFix/>
            </a:blip>
            <a:srcRect b="0" l="0" r="0" t="0"/>
            <a:stretch/>
          </p:blipFill>
          <p:spPr>
            <a:xfrm flipH="1" rot="109064">
              <a:off x="1009" y="2586"/>
              <a:ext cx="2245" cy="1013"/>
            </a:xfrm>
            <a:prstGeom prst="rect">
              <a:avLst/>
            </a:prstGeom>
            <a:noFill/>
            <a:ln>
              <a:noFill/>
            </a:ln>
          </p:spPr>
        </p:pic>
        <p:sp>
          <p:nvSpPr>
            <p:cNvPr id="4327" name="Google Shape;4327;p36"/>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pic>
          <p:nvPicPr>
            <p:cNvPr descr="screen" id="4328" name="Google Shape;4328;p36"/>
            <p:cNvPicPr preferRelativeResize="0"/>
            <p:nvPr/>
          </p:nvPicPr>
          <p:blipFill rotWithShape="1">
            <a:blip r:embed="rId10">
              <a:alphaModFix/>
            </a:blip>
            <a:srcRect b="0" l="0" r="0" t="0"/>
            <a:stretch/>
          </p:blipFill>
          <p:spPr>
            <a:xfrm>
              <a:off x="1842" y="1637"/>
              <a:ext cx="1642" cy="1203"/>
            </a:xfrm>
            <a:prstGeom prst="rect">
              <a:avLst/>
            </a:prstGeom>
            <a:noFill/>
            <a:ln>
              <a:noFill/>
            </a:ln>
          </p:spPr>
        </p:pic>
        <p:sp>
          <p:nvSpPr>
            <p:cNvPr id="4329" name="Google Shape;4329;p36"/>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0" name="Google Shape;4330;p36"/>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1" name="Google Shape;4331;p36"/>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2" name="Google Shape;4332;p36"/>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3" name="Google Shape;4333;p36"/>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4" name="Google Shape;4334;p36"/>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nvGrpSpPr>
            <p:cNvPr id="4335" name="Google Shape;4335;p36"/>
            <p:cNvGrpSpPr/>
            <p:nvPr/>
          </p:nvGrpSpPr>
          <p:grpSpPr>
            <a:xfrm>
              <a:off x="1709" y="3008"/>
              <a:ext cx="507" cy="234"/>
              <a:chOff x="1740" y="2642"/>
              <a:chExt cx="752" cy="327"/>
            </a:xfrm>
          </p:grpSpPr>
          <p:sp>
            <p:nvSpPr>
              <p:cNvPr id="4336" name="Google Shape;4336;p36"/>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7" name="Google Shape;4337;p36"/>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8" name="Google Shape;4338;p36"/>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39" name="Google Shape;4339;p36"/>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0" name="Google Shape;4340;p36"/>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1" name="Google Shape;4341;p36"/>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
          <p:nvSpPr>
            <p:cNvPr id="4342" name="Google Shape;4342;p36"/>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3" name="Google Shape;4343;p36"/>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4" name="Google Shape;4344;p36"/>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5" name="Google Shape;4345;p36"/>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6" name="Google Shape;4346;p36"/>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47" name="Google Shape;4347;p36"/>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4348" name="Google Shape;4348;p36"/>
          <p:cNvGrpSpPr/>
          <p:nvPr/>
        </p:nvGrpSpPr>
        <p:grpSpPr>
          <a:xfrm>
            <a:off x="2378057" y="1033357"/>
            <a:ext cx="349921" cy="306544"/>
            <a:chOff x="877" y="1008"/>
            <a:chExt cx="2747" cy="2626"/>
          </a:xfrm>
        </p:grpSpPr>
        <p:pic>
          <p:nvPicPr>
            <p:cNvPr descr="antenna_stylized" id="4349" name="Google Shape;4349;p36"/>
            <p:cNvPicPr preferRelativeResize="0"/>
            <p:nvPr/>
          </p:nvPicPr>
          <p:blipFill rotWithShape="1">
            <a:blip r:embed="rId11">
              <a:alphaModFix/>
            </a:blip>
            <a:srcRect b="0" l="0" r="0" t="0"/>
            <a:stretch/>
          </p:blipFill>
          <p:spPr>
            <a:xfrm>
              <a:off x="877" y="1008"/>
              <a:ext cx="2725" cy="1421"/>
            </a:xfrm>
            <a:prstGeom prst="rect">
              <a:avLst/>
            </a:prstGeom>
            <a:noFill/>
            <a:ln>
              <a:noFill/>
            </a:ln>
          </p:spPr>
        </p:pic>
        <p:pic>
          <p:nvPicPr>
            <p:cNvPr descr="laptop_keyboard" id="4350" name="Google Shape;4350;p36"/>
            <p:cNvPicPr preferRelativeResize="0"/>
            <p:nvPr/>
          </p:nvPicPr>
          <p:blipFill rotWithShape="1">
            <a:blip r:embed="rId12">
              <a:alphaModFix/>
            </a:blip>
            <a:srcRect b="0" l="0" r="0" t="0"/>
            <a:stretch/>
          </p:blipFill>
          <p:spPr>
            <a:xfrm flipH="1" rot="109064">
              <a:off x="1009" y="2586"/>
              <a:ext cx="2245" cy="1013"/>
            </a:xfrm>
            <a:prstGeom prst="rect">
              <a:avLst/>
            </a:prstGeom>
            <a:noFill/>
            <a:ln>
              <a:noFill/>
            </a:ln>
          </p:spPr>
        </p:pic>
        <p:sp>
          <p:nvSpPr>
            <p:cNvPr id="4351" name="Google Shape;4351;p36"/>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pic>
          <p:nvPicPr>
            <p:cNvPr descr="screen" id="4352" name="Google Shape;4352;p36"/>
            <p:cNvPicPr preferRelativeResize="0"/>
            <p:nvPr/>
          </p:nvPicPr>
          <p:blipFill rotWithShape="1">
            <a:blip r:embed="rId13">
              <a:alphaModFix/>
            </a:blip>
            <a:srcRect b="0" l="0" r="0" t="0"/>
            <a:stretch/>
          </p:blipFill>
          <p:spPr>
            <a:xfrm>
              <a:off x="1842" y="1637"/>
              <a:ext cx="1642" cy="1203"/>
            </a:xfrm>
            <a:prstGeom prst="rect">
              <a:avLst/>
            </a:prstGeom>
            <a:noFill/>
            <a:ln>
              <a:noFill/>
            </a:ln>
          </p:spPr>
        </p:pic>
        <p:sp>
          <p:nvSpPr>
            <p:cNvPr id="4353" name="Google Shape;4353;p36"/>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54" name="Google Shape;4354;p36"/>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55" name="Google Shape;4355;p36"/>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56" name="Google Shape;4356;p36"/>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57" name="Google Shape;4357;p36"/>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58" name="Google Shape;4358;p36"/>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nvGrpSpPr>
            <p:cNvPr id="4359" name="Google Shape;4359;p36"/>
            <p:cNvGrpSpPr/>
            <p:nvPr/>
          </p:nvGrpSpPr>
          <p:grpSpPr>
            <a:xfrm>
              <a:off x="1709" y="3008"/>
              <a:ext cx="507" cy="234"/>
              <a:chOff x="1740" y="2642"/>
              <a:chExt cx="752" cy="327"/>
            </a:xfrm>
          </p:grpSpPr>
          <p:sp>
            <p:nvSpPr>
              <p:cNvPr id="4360" name="Google Shape;4360;p36"/>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1" name="Google Shape;4361;p36"/>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2" name="Google Shape;4362;p36"/>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3" name="Google Shape;4363;p36"/>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4" name="Google Shape;4364;p36"/>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5" name="Google Shape;4365;p36"/>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
          <p:nvSpPr>
            <p:cNvPr id="4366" name="Google Shape;4366;p36"/>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7" name="Google Shape;4367;p36"/>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8" name="Google Shape;4368;p36"/>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69" name="Google Shape;4369;p36"/>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70" name="Google Shape;4370;p36"/>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71" name="Google Shape;4371;p36"/>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cxnSp>
        <p:nvCxnSpPr>
          <p:cNvPr id="4372" name="Google Shape;4372;p36"/>
          <p:cNvCxnSpPr/>
          <p:nvPr/>
        </p:nvCxnSpPr>
        <p:spPr>
          <a:xfrm flipH="1" rot="10800000">
            <a:off x="2826829" y="1479155"/>
            <a:ext cx="919500" cy="376500"/>
          </a:xfrm>
          <a:prstGeom prst="straightConnector1">
            <a:avLst/>
          </a:prstGeom>
          <a:noFill/>
          <a:ln cap="flat" cmpd="sng" w="28575">
            <a:solidFill>
              <a:schemeClr val="dk1"/>
            </a:solidFill>
            <a:prstDash val="solid"/>
            <a:round/>
            <a:headEnd len="med" w="med" type="none"/>
            <a:tailEnd len="med" w="med" type="none"/>
          </a:ln>
        </p:spPr>
      </p:cxnSp>
      <p:cxnSp>
        <p:nvCxnSpPr>
          <p:cNvPr id="4373" name="Google Shape;4373;p36"/>
          <p:cNvCxnSpPr/>
          <p:nvPr/>
        </p:nvCxnSpPr>
        <p:spPr>
          <a:xfrm>
            <a:off x="3827602" y="1918009"/>
            <a:ext cx="0" cy="320400"/>
          </a:xfrm>
          <a:prstGeom prst="straightConnector1">
            <a:avLst/>
          </a:prstGeom>
          <a:noFill/>
          <a:ln cap="flat" cmpd="sng" w="28575">
            <a:solidFill>
              <a:schemeClr val="dk1"/>
            </a:solidFill>
            <a:prstDash val="solid"/>
            <a:round/>
            <a:headEnd len="med" w="med" type="none"/>
            <a:tailEnd len="med" w="med" type="none"/>
          </a:ln>
        </p:spPr>
      </p:cxnSp>
      <p:cxnSp>
        <p:nvCxnSpPr>
          <p:cNvPr id="4374" name="Google Shape;4374;p36"/>
          <p:cNvCxnSpPr/>
          <p:nvPr/>
        </p:nvCxnSpPr>
        <p:spPr>
          <a:xfrm>
            <a:off x="4037554" y="1914112"/>
            <a:ext cx="0" cy="320400"/>
          </a:xfrm>
          <a:prstGeom prst="straightConnector1">
            <a:avLst/>
          </a:prstGeom>
          <a:noFill/>
          <a:ln cap="flat" cmpd="sng" w="28575">
            <a:solidFill>
              <a:schemeClr val="dk1"/>
            </a:solidFill>
            <a:prstDash val="solid"/>
            <a:round/>
            <a:headEnd len="med" w="med" type="none"/>
            <a:tailEnd len="med" w="med" type="none"/>
          </a:ln>
        </p:spPr>
      </p:cxnSp>
      <p:grpSp>
        <p:nvGrpSpPr>
          <p:cNvPr id="4375" name="Google Shape;4375;p36"/>
          <p:cNvGrpSpPr/>
          <p:nvPr/>
        </p:nvGrpSpPr>
        <p:grpSpPr>
          <a:xfrm>
            <a:off x="3738372" y="2218089"/>
            <a:ext cx="201204" cy="376464"/>
            <a:chOff x="4140" y="429"/>
            <a:chExt cx="1425" cy="2396"/>
          </a:xfrm>
        </p:grpSpPr>
        <p:sp>
          <p:nvSpPr>
            <p:cNvPr id="4376" name="Google Shape;4376;p36"/>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77" name="Google Shape;4377;p36"/>
            <p:cNvSpPr/>
            <p:nvPr/>
          </p:nvSpPr>
          <p:spPr>
            <a:xfrm>
              <a:off x="4208" y="429"/>
              <a:ext cx="1047" cy="2282"/>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78" name="Google Shape;4378;p36"/>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79" name="Google Shape;4379;p36"/>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80" name="Google Shape;4380;p36"/>
            <p:cNvSpPr/>
            <p:nvPr/>
          </p:nvSpPr>
          <p:spPr>
            <a:xfrm>
              <a:off x="4214" y="692"/>
              <a:ext cx="595"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4381" name="Google Shape;4381;p36"/>
            <p:cNvGrpSpPr/>
            <p:nvPr/>
          </p:nvGrpSpPr>
          <p:grpSpPr>
            <a:xfrm>
              <a:off x="4747" y="667"/>
              <a:ext cx="583" cy="144"/>
              <a:chOff x="612" y="2567"/>
              <a:chExt cx="727" cy="138"/>
            </a:xfrm>
          </p:grpSpPr>
          <p:sp>
            <p:nvSpPr>
              <p:cNvPr id="4382" name="Google Shape;4382;p36"/>
              <p:cNvSpPr/>
              <p:nvPr/>
            </p:nvSpPr>
            <p:spPr>
              <a:xfrm>
                <a:off x="612" y="2567"/>
                <a:ext cx="727"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83" name="Google Shape;4383;p36"/>
              <p:cNvSpPr/>
              <p:nvPr/>
            </p:nvSpPr>
            <p:spPr>
              <a:xfrm>
                <a:off x="627" y="2581"/>
                <a:ext cx="696" cy="105"/>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384" name="Google Shape;4384;p36"/>
            <p:cNvSpPr/>
            <p:nvPr/>
          </p:nvSpPr>
          <p:spPr>
            <a:xfrm>
              <a:off x="4227" y="1019"/>
              <a:ext cx="595" cy="45"/>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4385" name="Google Shape;4385;p36"/>
            <p:cNvGrpSpPr/>
            <p:nvPr/>
          </p:nvGrpSpPr>
          <p:grpSpPr>
            <a:xfrm>
              <a:off x="4747" y="995"/>
              <a:ext cx="583" cy="134"/>
              <a:chOff x="614" y="2569"/>
              <a:chExt cx="727" cy="139"/>
            </a:xfrm>
          </p:grpSpPr>
          <p:sp>
            <p:nvSpPr>
              <p:cNvPr id="4386" name="Google Shape;4386;p36"/>
              <p:cNvSpPr/>
              <p:nvPr/>
            </p:nvSpPr>
            <p:spPr>
              <a:xfrm>
                <a:off x="614" y="2569"/>
                <a:ext cx="727"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87" name="Google Shape;4387;p36"/>
              <p:cNvSpPr/>
              <p:nvPr/>
            </p:nvSpPr>
            <p:spPr>
              <a:xfrm>
                <a:off x="630" y="2584"/>
                <a:ext cx="696"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388" name="Google Shape;4388;p36"/>
            <p:cNvSpPr/>
            <p:nvPr/>
          </p:nvSpPr>
          <p:spPr>
            <a:xfrm>
              <a:off x="4214" y="1357"/>
              <a:ext cx="601"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89" name="Google Shape;4389;p36"/>
            <p:cNvSpPr/>
            <p:nvPr/>
          </p:nvSpPr>
          <p:spPr>
            <a:xfrm>
              <a:off x="4227" y="1654"/>
              <a:ext cx="595"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4390" name="Google Shape;4390;p36"/>
            <p:cNvGrpSpPr/>
            <p:nvPr/>
          </p:nvGrpSpPr>
          <p:grpSpPr>
            <a:xfrm>
              <a:off x="4735" y="1629"/>
              <a:ext cx="582" cy="149"/>
              <a:chOff x="614" y="2570"/>
              <a:chExt cx="725" cy="137"/>
            </a:xfrm>
          </p:grpSpPr>
          <p:sp>
            <p:nvSpPr>
              <p:cNvPr id="4391" name="Google Shape;4391;p36"/>
              <p:cNvSpPr/>
              <p:nvPr/>
            </p:nvSpPr>
            <p:spPr>
              <a:xfrm>
                <a:off x="614" y="2570"/>
                <a:ext cx="725" cy="137"/>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92" name="Google Shape;4392;p36"/>
              <p:cNvSpPr/>
              <p:nvPr/>
            </p:nvSpPr>
            <p:spPr>
              <a:xfrm>
                <a:off x="629" y="2584"/>
                <a:ext cx="695" cy="105"/>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393" name="Google Shape;4393;p36"/>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nvGrpSpPr>
            <p:cNvPr id="4394" name="Google Shape;4394;p36"/>
            <p:cNvGrpSpPr/>
            <p:nvPr/>
          </p:nvGrpSpPr>
          <p:grpSpPr>
            <a:xfrm>
              <a:off x="4741" y="1327"/>
              <a:ext cx="582" cy="139"/>
              <a:chOff x="616" y="2568"/>
              <a:chExt cx="725" cy="139"/>
            </a:xfrm>
          </p:grpSpPr>
          <p:sp>
            <p:nvSpPr>
              <p:cNvPr id="4395" name="Google Shape;4395;p36"/>
              <p:cNvSpPr/>
              <p:nvPr/>
            </p:nvSpPr>
            <p:spPr>
              <a:xfrm>
                <a:off x="616" y="2568"/>
                <a:ext cx="725"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96" name="Google Shape;4396;p36"/>
              <p:cNvSpPr/>
              <p:nvPr/>
            </p:nvSpPr>
            <p:spPr>
              <a:xfrm>
                <a:off x="632" y="2583"/>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397" name="Google Shape;4397;p36"/>
            <p:cNvSpPr/>
            <p:nvPr/>
          </p:nvSpPr>
          <p:spPr>
            <a:xfrm>
              <a:off x="5249" y="429"/>
              <a:ext cx="68" cy="2287"/>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98" name="Google Shape;4398;p36"/>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399" name="Google Shape;4399;p36"/>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00" name="Google Shape;4400;p36"/>
            <p:cNvSpPr/>
            <p:nvPr/>
          </p:nvSpPr>
          <p:spPr>
            <a:xfrm>
              <a:off x="5515" y="2612"/>
              <a:ext cx="50" cy="94"/>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01" name="Google Shape;4401;p36"/>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02" name="Google Shape;4402;p36"/>
            <p:cNvSpPr/>
            <p:nvPr/>
          </p:nvSpPr>
          <p:spPr>
            <a:xfrm>
              <a:off x="4140" y="2676"/>
              <a:ext cx="1202" cy="149"/>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03" name="Google Shape;4403;p36"/>
            <p:cNvSpPr/>
            <p:nvPr/>
          </p:nvSpPr>
          <p:spPr>
            <a:xfrm>
              <a:off x="4208" y="2711"/>
              <a:ext cx="1066" cy="84"/>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04" name="Google Shape;4404;p36"/>
            <p:cNvSpPr/>
            <p:nvPr/>
          </p:nvSpPr>
          <p:spPr>
            <a:xfrm>
              <a:off x="4307" y="2383"/>
              <a:ext cx="161"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05" name="Google Shape;4405;p36"/>
            <p:cNvSpPr/>
            <p:nvPr/>
          </p:nvSpPr>
          <p:spPr>
            <a:xfrm>
              <a:off x="4487" y="2383"/>
              <a:ext cx="161"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4406" name="Google Shape;4406;p36"/>
            <p:cNvSpPr/>
            <p:nvPr/>
          </p:nvSpPr>
          <p:spPr>
            <a:xfrm>
              <a:off x="4660" y="2379"/>
              <a:ext cx="161"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07" name="Google Shape;4407;p36"/>
            <p:cNvSpPr/>
            <p:nvPr/>
          </p:nvSpPr>
          <p:spPr>
            <a:xfrm>
              <a:off x="5063" y="1833"/>
              <a:ext cx="87" cy="764"/>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408" name="Google Shape;4408;p36"/>
          <p:cNvSpPr txBox="1"/>
          <p:nvPr/>
        </p:nvSpPr>
        <p:spPr>
          <a:xfrm>
            <a:off x="2963700" y="2179902"/>
            <a:ext cx="695700" cy="6186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Ethernet </a:t>
            </a:r>
            <a:endParaRPr sz="1100"/>
          </a:p>
          <a:p>
            <a:pPr indent="0" lvl="0" marL="0" marR="0" rtl="0" algn="ctr">
              <a:lnSpc>
                <a:spcPct val="85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switch</a:t>
            </a:r>
            <a:endParaRPr sz="1100"/>
          </a:p>
        </p:txBody>
      </p:sp>
      <p:cxnSp>
        <p:nvCxnSpPr>
          <p:cNvPr id="4409" name="Google Shape;4409;p36"/>
          <p:cNvCxnSpPr/>
          <p:nvPr/>
        </p:nvCxnSpPr>
        <p:spPr>
          <a:xfrm>
            <a:off x="4220387" y="2384107"/>
            <a:ext cx="289500" cy="0"/>
          </a:xfrm>
          <a:prstGeom prst="straightConnector1">
            <a:avLst/>
          </a:prstGeom>
          <a:noFill/>
          <a:ln cap="flat" cmpd="sng" w="9525">
            <a:solidFill>
              <a:srgbClr val="CC0000"/>
            </a:solidFill>
            <a:prstDash val="solid"/>
            <a:round/>
            <a:headEnd len="med" w="med" type="none"/>
            <a:tailEnd len="med" w="med" type="none"/>
          </a:ln>
        </p:spPr>
      </p:cxnSp>
      <p:sp>
        <p:nvSpPr>
          <p:cNvPr id="4410" name="Google Shape;4410;p36"/>
          <p:cNvSpPr txBox="1"/>
          <p:nvPr/>
        </p:nvSpPr>
        <p:spPr>
          <a:xfrm>
            <a:off x="5041950" y="2269541"/>
            <a:ext cx="1203000" cy="4356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mail,</a:t>
            </a:r>
            <a:endParaRPr sz="1100"/>
          </a:p>
          <a:p>
            <a:pPr indent="0" lvl="0" marL="0" marR="0" rtl="0" algn="ctr">
              <a:lnSpc>
                <a:spcPct val="85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web servers</a:t>
            </a:r>
            <a:endParaRPr sz="1100"/>
          </a:p>
        </p:txBody>
      </p:sp>
      <p:sp>
        <p:nvSpPr>
          <p:cNvPr id="4411" name="Google Shape;4411;p36"/>
          <p:cNvSpPr txBox="1"/>
          <p:nvPr/>
        </p:nvSpPr>
        <p:spPr>
          <a:xfrm>
            <a:off x="5451350" y="1883741"/>
            <a:ext cx="1289700" cy="4356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400"/>
              <a:buFont typeface="Calibri"/>
              <a:buNone/>
            </a:pPr>
            <a:r>
              <a:rPr lang="el">
                <a:latin typeface="Calibri"/>
                <a:ea typeface="Calibri"/>
                <a:cs typeface="Calibri"/>
                <a:sym typeface="Calibri"/>
              </a:rPr>
              <a:t>Δρομολογητής οργανισμού</a:t>
            </a:r>
            <a:endParaRPr sz="1100"/>
          </a:p>
        </p:txBody>
      </p:sp>
      <p:cxnSp>
        <p:nvCxnSpPr>
          <p:cNvPr id="4412" name="Google Shape;4412;p36"/>
          <p:cNvCxnSpPr/>
          <p:nvPr/>
        </p:nvCxnSpPr>
        <p:spPr>
          <a:xfrm>
            <a:off x="4329800" y="1605341"/>
            <a:ext cx="1156800" cy="278400"/>
          </a:xfrm>
          <a:prstGeom prst="straightConnector1">
            <a:avLst/>
          </a:prstGeom>
          <a:noFill/>
          <a:ln cap="flat" cmpd="sng" w="9525">
            <a:solidFill>
              <a:srgbClr val="CC0000"/>
            </a:solidFill>
            <a:prstDash val="solid"/>
            <a:round/>
            <a:headEnd len="med" w="med" type="none"/>
            <a:tailEnd len="med" w="med" type="none"/>
          </a:ln>
        </p:spPr>
      </p:cxnSp>
      <p:cxnSp>
        <p:nvCxnSpPr>
          <p:cNvPr id="4413" name="Google Shape;4413;p36"/>
          <p:cNvCxnSpPr/>
          <p:nvPr/>
        </p:nvCxnSpPr>
        <p:spPr>
          <a:xfrm>
            <a:off x="4979579" y="1440219"/>
            <a:ext cx="535379" cy="0"/>
          </a:xfrm>
          <a:prstGeom prst="straightConnector1">
            <a:avLst/>
          </a:prstGeom>
          <a:noFill/>
          <a:ln cap="flat" cmpd="sng" w="28575">
            <a:solidFill>
              <a:schemeClr val="dk1"/>
            </a:solidFill>
            <a:prstDash val="solid"/>
            <a:round/>
            <a:headEnd len="med" w="med" type="none"/>
            <a:tailEnd len="med" w="med" type="none"/>
          </a:ln>
        </p:spPr>
      </p:cxnSp>
      <p:cxnSp>
        <p:nvCxnSpPr>
          <p:cNvPr id="4414" name="Google Shape;4414;p36"/>
          <p:cNvCxnSpPr/>
          <p:nvPr/>
        </p:nvCxnSpPr>
        <p:spPr>
          <a:xfrm>
            <a:off x="5547325" y="1438661"/>
            <a:ext cx="535379" cy="0"/>
          </a:xfrm>
          <a:prstGeom prst="straightConnector1">
            <a:avLst/>
          </a:prstGeom>
          <a:noFill/>
          <a:ln cap="flat" cmpd="sng" w="28575">
            <a:solidFill>
              <a:schemeClr val="dk1"/>
            </a:solidFill>
            <a:prstDash val="dash"/>
            <a:round/>
            <a:headEnd len="med" w="med" type="none"/>
            <a:tailEnd len="med" w="med" type="none"/>
          </a:ln>
        </p:spPr>
      </p:cxnSp>
      <p:cxnSp>
        <p:nvCxnSpPr>
          <p:cNvPr id="4415" name="Google Shape;4415;p36"/>
          <p:cNvCxnSpPr>
            <a:endCxn id="4416" idx="0"/>
          </p:cNvCxnSpPr>
          <p:nvPr/>
        </p:nvCxnSpPr>
        <p:spPr>
          <a:xfrm>
            <a:off x="5318425" y="1482300"/>
            <a:ext cx="2131200" cy="180900"/>
          </a:xfrm>
          <a:prstGeom prst="straightConnector1">
            <a:avLst/>
          </a:prstGeom>
          <a:noFill/>
          <a:ln cap="flat" cmpd="sng" w="9525">
            <a:solidFill>
              <a:srgbClr val="CC0000"/>
            </a:solidFill>
            <a:prstDash val="solid"/>
            <a:round/>
            <a:headEnd len="med" w="med" type="none"/>
            <a:tailEnd len="med" w="med" type="none"/>
          </a:ln>
        </p:spPr>
      </p:cxnSp>
      <p:sp>
        <p:nvSpPr>
          <p:cNvPr id="4416" name="Google Shape;4416;p36"/>
          <p:cNvSpPr txBox="1"/>
          <p:nvPr/>
        </p:nvSpPr>
        <p:spPr>
          <a:xfrm>
            <a:off x="6737725" y="1663200"/>
            <a:ext cx="1423800" cy="6186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chemeClr val="dk1"/>
              </a:buClr>
              <a:buSzPts val="1400"/>
              <a:buFont typeface="Arial"/>
              <a:buNone/>
            </a:pPr>
            <a:r>
              <a:rPr lang="el">
                <a:latin typeface="Calibri"/>
                <a:ea typeface="Calibri"/>
                <a:cs typeface="Calibri"/>
                <a:sym typeface="Calibri"/>
              </a:rPr>
              <a:t>Ζεύξη οργανισμού με ISP (Internet)</a:t>
            </a:r>
            <a:endParaRPr b="0" i="0" sz="1400" u="none" cap="none" strike="noStrike">
              <a:solidFill>
                <a:srgbClr val="000000"/>
              </a:solidFill>
              <a:latin typeface="Calibri"/>
              <a:ea typeface="Calibri"/>
              <a:cs typeface="Calibri"/>
              <a:sym typeface="Calibri"/>
            </a:endParaRPr>
          </a:p>
        </p:txBody>
      </p:sp>
      <p:cxnSp>
        <p:nvCxnSpPr>
          <p:cNvPr id="4417" name="Google Shape;4417;p36"/>
          <p:cNvCxnSpPr/>
          <p:nvPr/>
        </p:nvCxnSpPr>
        <p:spPr>
          <a:xfrm>
            <a:off x="4041928" y="1587532"/>
            <a:ext cx="0" cy="145800"/>
          </a:xfrm>
          <a:prstGeom prst="straightConnector1">
            <a:avLst/>
          </a:prstGeom>
          <a:noFill/>
          <a:ln cap="flat" cmpd="sng" w="28575">
            <a:solidFill>
              <a:schemeClr val="dk1"/>
            </a:solidFill>
            <a:prstDash val="solid"/>
            <a:round/>
            <a:headEnd len="med" w="med" type="none"/>
            <a:tailEnd len="med" w="med" type="none"/>
          </a:ln>
        </p:spPr>
      </p:cxnSp>
      <p:grpSp>
        <p:nvGrpSpPr>
          <p:cNvPr id="4418" name="Google Shape;4418;p36"/>
          <p:cNvGrpSpPr/>
          <p:nvPr/>
        </p:nvGrpSpPr>
        <p:grpSpPr>
          <a:xfrm>
            <a:off x="3980692" y="2214971"/>
            <a:ext cx="201204" cy="376464"/>
            <a:chOff x="4140" y="429"/>
            <a:chExt cx="1425" cy="2396"/>
          </a:xfrm>
        </p:grpSpPr>
        <p:sp>
          <p:nvSpPr>
            <p:cNvPr id="4419" name="Google Shape;4419;p36"/>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20" name="Google Shape;4420;p36"/>
            <p:cNvSpPr/>
            <p:nvPr/>
          </p:nvSpPr>
          <p:spPr>
            <a:xfrm>
              <a:off x="4208" y="429"/>
              <a:ext cx="1047" cy="2282"/>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21" name="Google Shape;4421;p36"/>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22" name="Google Shape;4422;p36"/>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23" name="Google Shape;4423;p36"/>
            <p:cNvSpPr/>
            <p:nvPr/>
          </p:nvSpPr>
          <p:spPr>
            <a:xfrm>
              <a:off x="4214" y="692"/>
              <a:ext cx="595"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4424" name="Google Shape;4424;p36"/>
            <p:cNvGrpSpPr/>
            <p:nvPr/>
          </p:nvGrpSpPr>
          <p:grpSpPr>
            <a:xfrm>
              <a:off x="4747" y="667"/>
              <a:ext cx="583" cy="144"/>
              <a:chOff x="612" y="2567"/>
              <a:chExt cx="727" cy="138"/>
            </a:xfrm>
          </p:grpSpPr>
          <p:sp>
            <p:nvSpPr>
              <p:cNvPr id="4425" name="Google Shape;4425;p36"/>
              <p:cNvSpPr/>
              <p:nvPr/>
            </p:nvSpPr>
            <p:spPr>
              <a:xfrm>
                <a:off x="612" y="2567"/>
                <a:ext cx="727"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26" name="Google Shape;4426;p36"/>
              <p:cNvSpPr/>
              <p:nvPr/>
            </p:nvSpPr>
            <p:spPr>
              <a:xfrm>
                <a:off x="627" y="2581"/>
                <a:ext cx="696" cy="105"/>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427" name="Google Shape;4427;p36"/>
            <p:cNvSpPr/>
            <p:nvPr/>
          </p:nvSpPr>
          <p:spPr>
            <a:xfrm>
              <a:off x="4227" y="1019"/>
              <a:ext cx="595" cy="45"/>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4428" name="Google Shape;4428;p36"/>
            <p:cNvGrpSpPr/>
            <p:nvPr/>
          </p:nvGrpSpPr>
          <p:grpSpPr>
            <a:xfrm>
              <a:off x="4747" y="995"/>
              <a:ext cx="583" cy="134"/>
              <a:chOff x="614" y="2569"/>
              <a:chExt cx="727" cy="139"/>
            </a:xfrm>
          </p:grpSpPr>
          <p:sp>
            <p:nvSpPr>
              <p:cNvPr id="4429" name="Google Shape;4429;p36"/>
              <p:cNvSpPr/>
              <p:nvPr/>
            </p:nvSpPr>
            <p:spPr>
              <a:xfrm>
                <a:off x="614" y="2569"/>
                <a:ext cx="727"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30" name="Google Shape;4430;p36"/>
              <p:cNvSpPr/>
              <p:nvPr/>
            </p:nvSpPr>
            <p:spPr>
              <a:xfrm>
                <a:off x="630" y="2584"/>
                <a:ext cx="696"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431" name="Google Shape;4431;p36"/>
            <p:cNvSpPr/>
            <p:nvPr/>
          </p:nvSpPr>
          <p:spPr>
            <a:xfrm>
              <a:off x="4214" y="1357"/>
              <a:ext cx="601"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32" name="Google Shape;4432;p36"/>
            <p:cNvSpPr/>
            <p:nvPr/>
          </p:nvSpPr>
          <p:spPr>
            <a:xfrm>
              <a:off x="4227" y="1654"/>
              <a:ext cx="595"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4433" name="Google Shape;4433;p36"/>
            <p:cNvGrpSpPr/>
            <p:nvPr/>
          </p:nvGrpSpPr>
          <p:grpSpPr>
            <a:xfrm>
              <a:off x="4735" y="1629"/>
              <a:ext cx="582" cy="149"/>
              <a:chOff x="614" y="2570"/>
              <a:chExt cx="725" cy="137"/>
            </a:xfrm>
          </p:grpSpPr>
          <p:sp>
            <p:nvSpPr>
              <p:cNvPr id="4434" name="Google Shape;4434;p36"/>
              <p:cNvSpPr/>
              <p:nvPr/>
            </p:nvSpPr>
            <p:spPr>
              <a:xfrm>
                <a:off x="614" y="2570"/>
                <a:ext cx="725" cy="137"/>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35" name="Google Shape;4435;p36"/>
              <p:cNvSpPr/>
              <p:nvPr/>
            </p:nvSpPr>
            <p:spPr>
              <a:xfrm>
                <a:off x="629" y="2584"/>
                <a:ext cx="695" cy="105"/>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436" name="Google Shape;4436;p36"/>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nvGrpSpPr>
            <p:cNvPr id="4437" name="Google Shape;4437;p36"/>
            <p:cNvGrpSpPr/>
            <p:nvPr/>
          </p:nvGrpSpPr>
          <p:grpSpPr>
            <a:xfrm>
              <a:off x="4741" y="1327"/>
              <a:ext cx="582" cy="139"/>
              <a:chOff x="616" y="2568"/>
              <a:chExt cx="725" cy="139"/>
            </a:xfrm>
          </p:grpSpPr>
          <p:sp>
            <p:nvSpPr>
              <p:cNvPr id="4438" name="Google Shape;4438;p36"/>
              <p:cNvSpPr/>
              <p:nvPr/>
            </p:nvSpPr>
            <p:spPr>
              <a:xfrm>
                <a:off x="616" y="2568"/>
                <a:ext cx="725"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39" name="Google Shape;4439;p36"/>
              <p:cNvSpPr/>
              <p:nvPr/>
            </p:nvSpPr>
            <p:spPr>
              <a:xfrm>
                <a:off x="632" y="2583"/>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4440" name="Google Shape;4440;p36"/>
            <p:cNvSpPr/>
            <p:nvPr/>
          </p:nvSpPr>
          <p:spPr>
            <a:xfrm>
              <a:off x="5249" y="429"/>
              <a:ext cx="68" cy="2287"/>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41" name="Google Shape;4441;p36"/>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42" name="Google Shape;4442;p36"/>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43" name="Google Shape;4443;p36"/>
            <p:cNvSpPr/>
            <p:nvPr/>
          </p:nvSpPr>
          <p:spPr>
            <a:xfrm>
              <a:off x="5515" y="2612"/>
              <a:ext cx="50" cy="94"/>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44" name="Google Shape;4444;p36"/>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4445" name="Google Shape;4445;p36"/>
            <p:cNvSpPr/>
            <p:nvPr/>
          </p:nvSpPr>
          <p:spPr>
            <a:xfrm>
              <a:off x="4140" y="2676"/>
              <a:ext cx="1202" cy="149"/>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46" name="Google Shape;4446;p36"/>
            <p:cNvSpPr/>
            <p:nvPr/>
          </p:nvSpPr>
          <p:spPr>
            <a:xfrm>
              <a:off x="4208" y="2711"/>
              <a:ext cx="1066" cy="84"/>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47" name="Google Shape;4447;p36"/>
            <p:cNvSpPr/>
            <p:nvPr/>
          </p:nvSpPr>
          <p:spPr>
            <a:xfrm>
              <a:off x="4307" y="2383"/>
              <a:ext cx="161"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48" name="Google Shape;4448;p36"/>
            <p:cNvSpPr/>
            <p:nvPr/>
          </p:nvSpPr>
          <p:spPr>
            <a:xfrm>
              <a:off x="4487" y="2383"/>
              <a:ext cx="161"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4449" name="Google Shape;4449;p36"/>
            <p:cNvSpPr/>
            <p:nvPr/>
          </p:nvSpPr>
          <p:spPr>
            <a:xfrm>
              <a:off x="4660" y="2379"/>
              <a:ext cx="161"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50" name="Google Shape;4450;p36"/>
            <p:cNvSpPr/>
            <p:nvPr/>
          </p:nvSpPr>
          <p:spPr>
            <a:xfrm>
              <a:off x="5063" y="1833"/>
              <a:ext cx="87" cy="764"/>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4451" name="Google Shape;4451;p36"/>
          <p:cNvGrpSpPr/>
          <p:nvPr/>
        </p:nvGrpSpPr>
        <p:grpSpPr>
          <a:xfrm>
            <a:off x="1630101" y="1702887"/>
            <a:ext cx="398909" cy="326580"/>
            <a:chOff x="-44" y="1473"/>
            <a:chExt cx="981" cy="1105"/>
          </a:xfrm>
        </p:grpSpPr>
        <p:pic>
          <p:nvPicPr>
            <p:cNvPr descr="desktop_computer_stylized_medium" id="4452" name="Google Shape;4452;p36"/>
            <p:cNvPicPr preferRelativeResize="0"/>
            <p:nvPr/>
          </p:nvPicPr>
          <p:blipFill rotWithShape="1">
            <a:blip r:embed="rId14">
              <a:alphaModFix/>
            </a:blip>
            <a:srcRect b="0" l="0" r="0" t="0"/>
            <a:stretch/>
          </p:blipFill>
          <p:spPr>
            <a:xfrm flipH="1">
              <a:off x="-44" y="1473"/>
              <a:ext cx="981" cy="1105"/>
            </a:xfrm>
            <a:prstGeom prst="rect">
              <a:avLst/>
            </a:prstGeom>
            <a:noFill/>
            <a:ln>
              <a:noFill/>
            </a:ln>
          </p:spPr>
        </p:pic>
        <p:sp>
          <p:nvSpPr>
            <p:cNvPr id="4453" name="Google Shape;4453;p36"/>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4454" name="Google Shape;4454;p36"/>
          <p:cNvGrpSpPr/>
          <p:nvPr/>
        </p:nvGrpSpPr>
        <p:grpSpPr>
          <a:xfrm>
            <a:off x="1847052" y="1923465"/>
            <a:ext cx="398909" cy="326581"/>
            <a:chOff x="-44" y="1473"/>
            <a:chExt cx="981" cy="1105"/>
          </a:xfrm>
        </p:grpSpPr>
        <p:pic>
          <p:nvPicPr>
            <p:cNvPr descr="desktop_computer_stylized_medium" id="4455" name="Google Shape;4455;p36"/>
            <p:cNvPicPr preferRelativeResize="0"/>
            <p:nvPr/>
          </p:nvPicPr>
          <p:blipFill rotWithShape="1">
            <a:blip r:embed="rId14">
              <a:alphaModFix/>
            </a:blip>
            <a:srcRect b="0" l="0" r="0" t="0"/>
            <a:stretch/>
          </p:blipFill>
          <p:spPr>
            <a:xfrm flipH="1">
              <a:off x="-44" y="1473"/>
              <a:ext cx="981" cy="1105"/>
            </a:xfrm>
            <a:prstGeom prst="rect">
              <a:avLst/>
            </a:prstGeom>
            <a:noFill/>
            <a:ln>
              <a:noFill/>
            </a:ln>
          </p:spPr>
        </p:pic>
        <p:sp>
          <p:nvSpPr>
            <p:cNvPr id="4456" name="Google Shape;4456;p36"/>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4457" name="Google Shape;4457;p36"/>
          <p:cNvGrpSpPr/>
          <p:nvPr/>
        </p:nvGrpSpPr>
        <p:grpSpPr>
          <a:xfrm>
            <a:off x="2183851" y="2206397"/>
            <a:ext cx="398909" cy="326580"/>
            <a:chOff x="-44" y="1473"/>
            <a:chExt cx="981" cy="1105"/>
          </a:xfrm>
        </p:grpSpPr>
        <p:pic>
          <p:nvPicPr>
            <p:cNvPr descr="desktop_computer_stylized_medium" id="4458" name="Google Shape;4458;p36"/>
            <p:cNvPicPr preferRelativeResize="0"/>
            <p:nvPr/>
          </p:nvPicPr>
          <p:blipFill rotWithShape="1">
            <a:blip r:embed="rId14">
              <a:alphaModFix/>
            </a:blip>
            <a:srcRect b="0" l="0" r="0" t="0"/>
            <a:stretch/>
          </p:blipFill>
          <p:spPr>
            <a:xfrm flipH="1">
              <a:off x="-44" y="1473"/>
              <a:ext cx="981" cy="1105"/>
            </a:xfrm>
            <a:prstGeom prst="rect">
              <a:avLst/>
            </a:prstGeom>
            <a:noFill/>
            <a:ln>
              <a:noFill/>
            </a:ln>
          </p:spPr>
        </p:pic>
        <p:sp>
          <p:nvSpPr>
            <p:cNvPr id="4459" name="Google Shape;4459;p36"/>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4460" name="Google Shape;4460;p36"/>
          <p:cNvGrpSpPr/>
          <p:nvPr/>
        </p:nvGrpSpPr>
        <p:grpSpPr>
          <a:xfrm>
            <a:off x="2499653" y="2213412"/>
            <a:ext cx="398909" cy="326581"/>
            <a:chOff x="-44" y="1473"/>
            <a:chExt cx="981" cy="1105"/>
          </a:xfrm>
        </p:grpSpPr>
        <p:pic>
          <p:nvPicPr>
            <p:cNvPr descr="desktop_computer_stylized_medium" id="4461" name="Google Shape;4461;p36"/>
            <p:cNvPicPr preferRelativeResize="0"/>
            <p:nvPr/>
          </p:nvPicPr>
          <p:blipFill rotWithShape="1">
            <a:blip r:embed="rId14">
              <a:alphaModFix/>
            </a:blip>
            <a:srcRect b="0" l="0" r="0" t="0"/>
            <a:stretch/>
          </p:blipFill>
          <p:spPr>
            <a:xfrm flipH="1">
              <a:off x="-44" y="1473"/>
              <a:ext cx="981" cy="1105"/>
            </a:xfrm>
            <a:prstGeom prst="rect">
              <a:avLst/>
            </a:prstGeom>
            <a:noFill/>
            <a:ln>
              <a:noFill/>
            </a:ln>
          </p:spPr>
        </p:pic>
        <p:sp>
          <p:nvSpPr>
            <p:cNvPr id="4462" name="Google Shape;4462;p36"/>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4463" name="Google Shape;4463;p36"/>
          <p:cNvGrpSpPr/>
          <p:nvPr/>
        </p:nvGrpSpPr>
        <p:grpSpPr>
          <a:xfrm>
            <a:off x="3712913" y="1318721"/>
            <a:ext cx="656952" cy="286637"/>
            <a:chOff x="7493876" y="2774731"/>
            <a:chExt cx="1481958" cy="894622"/>
          </a:xfrm>
        </p:grpSpPr>
        <p:sp>
          <p:nvSpPr>
            <p:cNvPr id="4464" name="Google Shape;4464;p36"/>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200"/>
                <a:buFont typeface="Calibri"/>
                <a:buNone/>
              </a:pPr>
              <a:r>
                <a:rPr b="0" i="0" lang="el" sz="1200" u="none" cap="none" strike="noStrike">
                  <a:solidFill>
                    <a:srgbClr val="FFFFFF"/>
                  </a:solidFill>
                  <a:latin typeface="Calibri"/>
                  <a:ea typeface="Calibri"/>
                  <a:cs typeface="Calibri"/>
                  <a:sym typeface="Calibri"/>
                </a:rPr>
                <a:t>                   </a:t>
              </a:r>
              <a:endParaRPr sz="1100"/>
            </a:p>
          </p:txBody>
        </p:sp>
        <p:sp>
          <p:nvSpPr>
            <p:cNvPr id="4465" name="Google Shape;4465;p36"/>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200"/>
                <a:buFont typeface="Calibri"/>
                <a:buNone/>
              </a:pPr>
              <a:r>
                <a:rPr b="0" i="0" lang="el" sz="1200" u="none" cap="none" strike="noStrike">
                  <a:solidFill>
                    <a:srgbClr val="FFFFFF"/>
                  </a:solidFill>
                  <a:latin typeface="Calibri"/>
                  <a:ea typeface="Calibri"/>
                  <a:cs typeface="Calibri"/>
                  <a:sym typeface="Calibri"/>
                </a:rPr>
                <a:t>              </a:t>
              </a:r>
              <a:endParaRPr sz="1100"/>
            </a:p>
          </p:txBody>
        </p:sp>
        <p:grpSp>
          <p:nvGrpSpPr>
            <p:cNvPr id="4466" name="Google Shape;4466;p36"/>
            <p:cNvGrpSpPr/>
            <p:nvPr/>
          </p:nvGrpSpPr>
          <p:grpSpPr>
            <a:xfrm>
              <a:off x="7713663" y="2848339"/>
              <a:ext cx="1042107" cy="425543"/>
              <a:chOff x="7786941" y="2884917"/>
              <a:chExt cx="897649" cy="353919"/>
            </a:xfrm>
          </p:grpSpPr>
          <p:sp>
            <p:nvSpPr>
              <p:cNvPr id="4467" name="Google Shape;4467;p36"/>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68" name="Google Shape;4468;p36"/>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69" name="Google Shape;4469;p36"/>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70" name="Google Shape;4470;p36"/>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grpSp>
      <p:grpSp>
        <p:nvGrpSpPr>
          <p:cNvPr id="4471" name="Google Shape;4471;p36"/>
          <p:cNvGrpSpPr/>
          <p:nvPr/>
        </p:nvGrpSpPr>
        <p:grpSpPr>
          <a:xfrm>
            <a:off x="3747897" y="1724915"/>
            <a:ext cx="661335" cy="234484"/>
            <a:chOff x="3668110" y="2448910"/>
            <a:chExt cx="3794234" cy="2165130"/>
          </a:xfrm>
        </p:grpSpPr>
        <p:sp>
          <p:nvSpPr>
            <p:cNvPr id="4472" name="Google Shape;4472;p36"/>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73" name="Google Shape;4473;p36"/>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nvGrpSpPr>
            <p:cNvPr id="4474" name="Google Shape;4474;p36"/>
            <p:cNvGrpSpPr/>
            <p:nvPr/>
          </p:nvGrpSpPr>
          <p:grpSpPr>
            <a:xfrm>
              <a:off x="3941376" y="2603243"/>
              <a:ext cx="3202061" cy="1066110"/>
              <a:chOff x="7939341" y="3037317"/>
              <a:chExt cx="897649" cy="353919"/>
            </a:xfrm>
          </p:grpSpPr>
          <p:sp>
            <p:nvSpPr>
              <p:cNvPr id="4475" name="Google Shape;4475;p36"/>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76" name="Google Shape;4476;p36"/>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77" name="Google Shape;4477;p36"/>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78" name="Google Shape;4478;p36"/>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grpSp>
      <p:cxnSp>
        <p:nvCxnSpPr>
          <p:cNvPr id="4479" name="Google Shape;4479;p36"/>
          <p:cNvCxnSpPr/>
          <p:nvPr/>
        </p:nvCxnSpPr>
        <p:spPr>
          <a:xfrm>
            <a:off x="2958924" y="2017776"/>
            <a:ext cx="277200" cy="162900"/>
          </a:xfrm>
          <a:prstGeom prst="straightConnector1">
            <a:avLst/>
          </a:prstGeom>
          <a:noFill/>
          <a:ln cap="flat" cmpd="sng" w="9525">
            <a:solidFill>
              <a:srgbClr val="CC0000"/>
            </a:solidFill>
            <a:prstDash val="solid"/>
            <a:round/>
            <a:headEnd len="med" w="med" type="none"/>
            <a:tailEnd len="med" w="med" type="none"/>
          </a:ln>
        </p:spPr>
      </p:cxnSp>
      <p:cxnSp>
        <p:nvCxnSpPr>
          <p:cNvPr id="4480" name="Google Shape;4480;p36"/>
          <p:cNvCxnSpPr/>
          <p:nvPr/>
        </p:nvCxnSpPr>
        <p:spPr>
          <a:xfrm flipH="1">
            <a:off x="3301048" y="1940612"/>
            <a:ext cx="434700" cy="247200"/>
          </a:xfrm>
          <a:prstGeom prst="straightConnector1">
            <a:avLst/>
          </a:prstGeom>
          <a:noFill/>
          <a:ln cap="flat" cmpd="sng" w="9525">
            <a:solidFill>
              <a:srgbClr val="CC0000"/>
            </a:solidFill>
            <a:prstDash val="solid"/>
            <a:round/>
            <a:headEnd len="med" w="med" type="none"/>
            <a:tailEnd len="med" w="med" type="none"/>
          </a:ln>
        </p:spPr>
      </p:cxnSp>
      <p:grpSp>
        <p:nvGrpSpPr>
          <p:cNvPr id="4481" name="Google Shape;4481;p36"/>
          <p:cNvGrpSpPr/>
          <p:nvPr/>
        </p:nvGrpSpPr>
        <p:grpSpPr>
          <a:xfrm>
            <a:off x="2397210" y="1815748"/>
            <a:ext cx="661335" cy="234484"/>
            <a:chOff x="3668110" y="2448910"/>
            <a:chExt cx="3794234" cy="2165130"/>
          </a:xfrm>
        </p:grpSpPr>
        <p:sp>
          <p:nvSpPr>
            <p:cNvPr id="4482" name="Google Shape;4482;p36"/>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83" name="Google Shape;4483;p36"/>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nvGrpSpPr>
            <p:cNvPr id="4484" name="Google Shape;4484;p36"/>
            <p:cNvGrpSpPr/>
            <p:nvPr/>
          </p:nvGrpSpPr>
          <p:grpSpPr>
            <a:xfrm>
              <a:off x="3941376" y="2603243"/>
              <a:ext cx="3202061" cy="1066110"/>
              <a:chOff x="7939341" y="3037317"/>
              <a:chExt cx="897649" cy="353919"/>
            </a:xfrm>
          </p:grpSpPr>
          <p:sp>
            <p:nvSpPr>
              <p:cNvPr id="4485" name="Google Shape;4485;p36"/>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86" name="Google Shape;4486;p36"/>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87" name="Google Shape;4487;p36"/>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4488" name="Google Shape;4488;p36"/>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grpSp>
      <p:sp>
        <p:nvSpPr>
          <p:cNvPr id="4489" name="Google Shape;4489;p3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9"/>
          <p:cNvSpPr txBox="1"/>
          <p:nvPr>
            <p:ph type="title"/>
          </p:nvPr>
        </p:nvSpPr>
        <p:spPr>
          <a:xfrm>
            <a:off x="599018" y="216994"/>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200">
                <a:latin typeface="Calibri"/>
                <a:ea typeface="Calibri"/>
                <a:cs typeface="Calibri"/>
                <a:sym typeface="Calibri"/>
              </a:rPr>
              <a:t>Chapter 1: introduction</a:t>
            </a:r>
            <a:endParaRPr sz="3200">
              <a:latin typeface="Calibri"/>
              <a:ea typeface="Calibri"/>
              <a:cs typeface="Calibri"/>
              <a:sym typeface="Calibri"/>
            </a:endParaRPr>
          </a:p>
        </p:txBody>
      </p:sp>
      <p:sp>
        <p:nvSpPr>
          <p:cNvPr id="87" name="Google Shape;87;p19"/>
          <p:cNvSpPr txBox="1"/>
          <p:nvPr>
            <p:ph idx="1" type="body"/>
          </p:nvPr>
        </p:nvSpPr>
        <p:spPr>
          <a:xfrm>
            <a:off x="590112" y="802938"/>
            <a:ext cx="3631500" cy="3263400"/>
          </a:xfrm>
          <a:prstGeom prst="rect">
            <a:avLst/>
          </a:prstGeom>
          <a:noFill/>
          <a:ln>
            <a:noFill/>
          </a:ln>
        </p:spPr>
        <p:txBody>
          <a:bodyPr anchorCtr="0" anchor="t" bIns="34275" lIns="68575" spcFirstLastPara="1" rIns="68575" wrap="square" tIns="34275">
            <a:noAutofit/>
          </a:bodyPr>
          <a:lstStyle/>
          <a:p>
            <a:pPr indent="-165100" lvl="0" marL="266700" rtl="0" algn="l">
              <a:lnSpc>
                <a:spcPct val="90000"/>
              </a:lnSpc>
              <a:spcBef>
                <a:spcPts val="0"/>
              </a:spcBef>
              <a:spcAft>
                <a:spcPts val="0"/>
              </a:spcAft>
              <a:buSzPts val="2400"/>
              <a:buNone/>
            </a:pPr>
            <a:r>
              <a:rPr i="1" lang="el" sz="2200">
                <a:solidFill>
                  <a:srgbClr val="CC0000"/>
                </a:solidFill>
              </a:rPr>
              <a:t>Στόχοι κεφαλαίου</a:t>
            </a:r>
            <a:r>
              <a:rPr i="1" lang="el" sz="2200">
                <a:solidFill>
                  <a:srgbClr val="CC0000"/>
                </a:solidFill>
                <a:latin typeface="Calibri"/>
                <a:ea typeface="Calibri"/>
                <a:cs typeface="Calibri"/>
                <a:sym typeface="Calibri"/>
              </a:rPr>
              <a:t>:</a:t>
            </a:r>
            <a:r>
              <a:rPr i="1" lang="el" sz="2200">
                <a:latin typeface="Calibri"/>
                <a:ea typeface="Calibri"/>
                <a:cs typeface="Calibri"/>
                <a:sym typeface="Calibri"/>
              </a:rPr>
              <a:t> </a:t>
            </a:r>
            <a:endParaRPr sz="2200"/>
          </a:p>
          <a:p>
            <a:pPr indent="-177800" lvl="0" marL="254000" rtl="0" algn="l">
              <a:lnSpc>
                <a:spcPct val="90000"/>
              </a:lnSpc>
              <a:spcBef>
                <a:spcPts val="500"/>
              </a:spcBef>
              <a:spcAft>
                <a:spcPts val="0"/>
              </a:spcAft>
              <a:buSzPts val="2200"/>
              <a:buChar char="▪"/>
            </a:pPr>
            <a:r>
              <a:rPr lang="el" sz="2200">
                <a:latin typeface="Calibri"/>
                <a:ea typeface="Calibri"/>
                <a:cs typeface="Calibri"/>
                <a:sym typeface="Calibri"/>
              </a:rPr>
              <a:t>Get “feel,” “big picture,” introduction to terminology</a:t>
            </a:r>
            <a:endParaRPr sz="2200"/>
          </a:p>
          <a:p>
            <a:pPr indent="-177800" lvl="1" marL="596900" rtl="0" algn="l">
              <a:lnSpc>
                <a:spcPct val="90000"/>
              </a:lnSpc>
              <a:spcBef>
                <a:spcPts val="500"/>
              </a:spcBef>
              <a:spcAft>
                <a:spcPts val="0"/>
              </a:spcAft>
              <a:buSzPts val="2200"/>
              <a:buChar char="•"/>
            </a:pPr>
            <a:r>
              <a:rPr lang="el" sz="2200"/>
              <a:t>Περισσότερες λεπτομέρειες στην συνέχεια του </a:t>
            </a:r>
            <a:r>
              <a:rPr lang="el" sz="2200"/>
              <a:t>μαθήματος</a:t>
            </a:r>
            <a:endParaRPr sz="2200"/>
          </a:p>
        </p:txBody>
      </p:sp>
      <p:sp>
        <p:nvSpPr>
          <p:cNvPr id="88" name="Google Shape;88;p19"/>
          <p:cNvSpPr txBox="1"/>
          <p:nvPr>
            <p:ph idx="2" type="body"/>
          </p:nvPr>
        </p:nvSpPr>
        <p:spPr>
          <a:xfrm>
            <a:off x="4476300" y="762379"/>
            <a:ext cx="4495800" cy="5346300"/>
          </a:xfrm>
          <a:prstGeom prst="rect">
            <a:avLst/>
          </a:prstGeom>
          <a:noFill/>
          <a:ln>
            <a:noFill/>
          </a:ln>
        </p:spPr>
        <p:txBody>
          <a:bodyPr anchorCtr="0" anchor="t" bIns="34275" lIns="68575" spcFirstLastPara="1" rIns="68575" wrap="square" tIns="34275">
            <a:noAutofit/>
          </a:bodyPr>
          <a:lstStyle/>
          <a:p>
            <a:pPr indent="-165100" lvl="0" marL="266700" rtl="0" algn="l">
              <a:lnSpc>
                <a:spcPct val="90000"/>
              </a:lnSpc>
              <a:spcBef>
                <a:spcPts val="0"/>
              </a:spcBef>
              <a:spcAft>
                <a:spcPts val="0"/>
              </a:spcAft>
              <a:buSzPts val="2400"/>
              <a:buFont typeface="Noto Sans Symbols"/>
              <a:buNone/>
            </a:pPr>
            <a:r>
              <a:rPr i="1" lang="el" sz="1700">
                <a:solidFill>
                  <a:srgbClr val="CC0000"/>
                </a:solidFill>
                <a:latin typeface="Calibri"/>
                <a:ea typeface="Calibri"/>
                <a:cs typeface="Calibri"/>
                <a:sym typeface="Calibri"/>
              </a:rPr>
              <a:t>Overview/roadmap:</a:t>
            </a:r>
            <a:endParaRPr sz="1700"/>
          </a:p>
          <a:p>
            <a:pPr indent="-196850" lvl="0" marL="304800" rtl="0" algn="l">
              <a:lnSpc>
                <a:spcPct val="90000"/>
              </a:lnSpc>
              <a:spcBef>
                <a:spcPts val="600"/>
              </a:spcBef>
              <a:spcAft>
                <a:spcPts val="0"/>
              </a:spcAft>
              <a:buSzPts val="1700"/>
              <a:buChar char="▪"/>
            </a:pPr>
            <a:r>
              <a:rPr lang="el" sz="1700"/>
              <a:t>Τι είναι το </a:t>
            </a:r>
            <a:r>
              <a:rPr lang="el" sz="1700"/>
              <a:t>διαδίκτυο</a:t>
            </a:r>
            <a:r>
              <a:rPr lang="el" sz="1700">
                <a:latin typeface="Calibri"/>
                <a:ea typeface="Calibri"/>
                <a:cs typeface="Calibri"/>
                <a:sym typeface="Calibri"/>
              </a:rPr>
              <a:t>? </a:t>
            </a:r>
            <a:r>
              <a:rPr lang="el" sz="1700"/>
              <a:t>Τι  είναι </a:t>
            </a:r>
            <a:r>
              <a:rPr lang="el" sz="1700"/>
              <a:t>πρωτόκολλο;</a:t>
            </a:r>
            <a:endParaRPr sz="1700"/>
          </a:p>
          <a:p>
            <a:pPr indent="-196850" lvl="0" marL="304800" rtl="0" algn="l">
              <a:lnSpc>
                <a:spcPct val="90000"/>
              </a:lnSpc>
              <a:spcBef>
                <a:spcPts val="600"/>
              </a:spcBef>
              <a:spcAft>
                <a:spcPts val="0"/>
              </a:spcAft>
              <a:buSzPts val="1700"/>
              <a:buChar char="▪"/>
            </a:pPr>
            <a:r>
              <a:rPr lang="el" sz="1700">
                <a:solidFill>
                  <a:srgbClr val="0000A8"/>
                </a:solidFill>
              </a:rPr>
              <a:t>“Ακρα”δικτύου (</a:t>
            </a:r>
            <a:r>
              <a:rPr lang="el" sz="1700">
                <a:solidFill>
                  <a:srgbClr val="0000A8"/>
                </a:solidFill>
                <a:latin typeface="Calibri"/>
                <a:ea typeface="Calibri"/>
                <a:cs typeface="Calibri"/>
                <a:sym typeface="Calibri"/>
              </a:rPr>
              <a:t>Network edge): </a:t>
            </a:r>
            <a:r>
              <a:rPr lang="el" sz="1700">
                <a:solidFill>
                  <a:srgbClr val="000000"/>
                </a:solidFill>
              </a:rPr>
              <a:t>υπολογιστές (</a:t>
            </a:r>
            <a:r>
              <a:rPr lang="el" sz="1700">
                <a:latin typeface="Calibri"/>
                <a:ea typeface="Calibri"/>
                <a:cs typeface="Calibri"/>
                <a:sym typeface="Calibri"/>
              </a:rPr>
              <a:t>hosts), δ</a:t>
            </a:r>
            <a:r>
              <a:rPr lang="el" sz="1700"/>
              <a:t>ίκτυα προσπέλασης (</a:t>
            </a:r>
            <a:r>
              <a:rPr lang="el" sz="1700">
                <a:latin typeface="Calibri"/>
                <a:ea typeface="Calibri"/>
                <a:cs typeface="Calibri"/>
                <a:sym typeface="Calibri"/>
              </a:rPr>
              <a:t>access network), </a:t>
            </a:r>
            <a:r>
              <a:rPr lang="el" sz="1700"/>
              <a:t>φυσικά μέσα</a:t>
            </a:r>
            <a:endParaRPr sz="1700"/>
          </a:p>
          <a:p>
            <a:pPr indent="-196850" lvl="0" marL="304800" rtl="0" algn="l">
              <a:lnSpc>
                <a:spcPct val="90000"/>
              </a:lnSpc>
              <a:spcBef>
                <a:spcPts val="600"/>
              </a:spcBef>
              <a:spcAft>
                <a:spcPts val="0"/>
              </a:spcAft>
              <a:buSzPts val="1700"/>
              <a:buChar char="▪"/>
            </a:pPr>
            <a:r>
              <a:rPr lang="el" sz="1700">
                <a:solidFill>
                  <a:srgbClr val="0000A8"/>
                </a:solidFill>
              </a:rPr>
              <a:t>Πυρήνας δικτύου (</a:t>
            </a:r>
            <a:r>
              <a:rPr lang="el" sz="1700">
                <a:solidFill>
                  <a:srgbClr val="0000A8"/>
                </a:solidFill>
                <a:latin typeface="Calibri"/>
                <a:ea typeface="Calibri"/>
                <a:cs typeface="Calibri"/>
                <a:sym typeface="Calibri"/>
              </a:rPr>
              <a:t>Network core ):</a:t>
            </a:r>
            <a:r>
              <a:rPr lang="el" sz="1700">
                <a:solidFill>
                  <a:srgbClr val="0000A8"/>
                </a:solidFill>
              </a:rPr>
              <a:t> </a:t>
            </a:r>
            <a:r>
              <a:rPr lang="el" sz="1700">
                <a:solidFill>
                  <a:srgbClr val="000000"/>
                </a:solidFill>
              </a:rPr>
              <a:t>Μεταγωγή </a:t>
            </a:r>
            <a:r>
              <a:rPr lang="el" sz="1700">
                <a:solidFill>
                  <a:srgbClr val="000000"/>
                </a:solidFill>
              </a:rPr>
              <a:t>πακέτων</a:t>
            </a:r>
            <a:r>
              <a:rPr lang="el" sz="1700">
                <a:solidFill>
                  <a:srgbClr val="000000"/>
                </a:solidFill>
              </a:rPr>
              <a:t>/κυκλώματος </a:t>
            </a:r>
            <a:r>
              <a:rPr lang="el" sz="1700">
                <a:solidFill>
                  <a:srgbClr val="0000A8"/>
                </a:solidFill>
              </a:rPr>
              <a:t> </a:t>
            </a:r>
            <a:r>
              <a:rPr lang="el" sz="1700">
                <a:solidFill>
                  <a:srgbClr val="000000"/>
                </a:solidFill>
              </a:rPr>
              <a:t>(</a:t>
            </a:r>
            <a:r>
              <a:rPr lang="el" sz="1700">
                <a:latin typeface="Calibri"/>
                <a:ea typeface="Calibri"/>
                <a:cs typeface="Calibri"/>
                <a:sym typeface="Calibri"/>
              </a:rPr>
              <a:t>packet/circuit switching), δομή δικτύο</a:t>
            </a:r>
            <a:r>
              <a:rPr lang="el" sz="1700"/>
              <a:t>υ (</a:t>
            </a:r>
            <a:r>
              <a:rPr lang="el" sz="1700">
                <a:latin typeface="Calibri"/>
                <a:ea typeface="Calibri"/>
                <a:cs typeface="Calibri"/>
                <a:sym typeface="Calibri"/>
              </a:rPr>
              <a:t>internet structure)</a:t>
            </a:r>
            <a:endParaRPr sz="1700"/>
          </a:p>
          <a:p>
            <a:pPr indent="-196850" lvl="0" marL="304800" rtl="0" algn="l">
              <a:lnSpc>
                <a:spcPct val="90000"/>
              </a:lnSpc>
              <a:spcBef>
                <a:spcPts val="600"/>
              </a:spcBef>
              <a:spcAft>
                <a:spcPts val="0"/>
              </a:spcAft>
              <a:buSzPts val="1700"/>
              <a:buChar char="▪"/>
            </a:pPr>
            <a:r>
              <a:rPr lang="el" sz="1700">
                <a:solidFill>
                  <a:srgbClr val="0000A8"/>
                </a:solidFill>
              </a:rPr>
              <a:t>Απόδοση (</a:t>
            </a:r>
            <a:r>
              <a:rPr lang="el" sz="1700">
                <a:solidFill>
                  <a:srgbClr val="0000A8"/>
                </a:solidFill>
                <a:latin typeface="Calibri"/>
                <a:ea typeface="Calibri"/>
                <a:cs typeface="Calibri"/>
                <a:sym typeface="Calibri"/>
              </a:rPr>
              <a:t>Performance): </a:t>
            </a:r>
            <a:r>
              <a:rPr lang="el" sz="1700">
                <a:solidFill>
                  <a:srgbClr val="000000"/>
                </a:solidFill>
                <a:latin typeface="Calibri"/>
                <a:ea typeface="Calibri"/>
                <a:cs typeface="Calibri"/>
                <a:sym typeface="Calibri"/>
              </a:rPr>
              <a:t>απ</a:t>
            </a:r>
            <a:r>
              <a:rPr lang="el" sz="1700">
                <a:solidFill>
                  <a:srgbClr val="000000"/>
                </a:solidFill>
              </a:rPr>
              <a:t>ώλεια (</a:t>
            </a:r>
            <a:r>
              <a:rPr lang="el" sz="1700">
                <a:latin typeface="Calibri"/>
                <a:ea typeface="Calibri"/>
                <a:cs typeface="Calibri"/>
                <a:sym typeface="Calibri"/>
              </a:rPr>
              <a:t>loss), καθυστέρηση (delay), </a:t>
            </a:r>
            <a:r>
              <a:rPr lang="el" sz="1700"/>
              <a:t>διεκπεραιωτική</a:t>
            </a:r>
            <a:r>
              <a:rPr lang="el" sz="1700">
                <a:latin typeface="Calibri"/>
                <a:ea typeface="Calibri"/>
                <a:cs typeface="Calibri"/>
                <a:sym typeface="Calibri"/>
              </a:rPr>
              <a:t> </a:t>
            </a:r>
            <a:r>
              <a:rPr lang="el" sz="1700"/>
              <a:t>ικανότητα μεταφοράς δεδομένων (</a:t>
            </a:r>
            <a:r>
              <a:rPr lang="el" sz="1700">
                <a:latin typeface="Calibri"/>
                <a:ea typeface="Calibri"/>
                <a:cs typeface="Calibri"/>
                <a:sym typeface="Calibri"/>
              </a:rPr>
              <a:t>throughput)</a:t>
            </a:r>
            <a:endParaRPr sz="1700"/>
          </a:p>
          <a:p>
            <a:pPr indent="-196850" lvl="0" marL="304800" rtl="0" algn="l">
              <a:lnSpc>
                <a:spcPct val="90000"/>
              </a:lnSpc>
              <a:spcBef>
                <a:spcPts val="600"/>
              </a:spcBef>
              <a:spcAft>
                <a:spcPts val="0"/>
              </a:spcAft>
              <a:buSzPts val="1700"/>
              <a:buChar char="▪"/>
            </a:pPr>
            <a:r>
              <a:rPr lang="el" sz="1700"/>
              <a:t>Στρωμάτωση </a:t>
            </a:r>
            <a:r>
              <a:rPr lang="el" sz="1700"/>
              <a:t>πρωτοκόλλων</a:t>
            </a:r>
            <a:r>
              <a:rPr lang="el" sz="1700"/>
              <a:t> (</a:t>
            </a:r>
            <a:r>
              <a:rPr lang="el" sz="1700">
                <a:latin typeface="Calibri"/>
                <a:ea typeface="Calibri"/>
                <a:cs typeface="Calibri"/>
                <a:sym typeface="Calibri"/>
              </a:rPr>
              <a:t>Protocol layers), μοντέλα υπηρεσι</a:t>
            </a:r>
            <a:r>
              <a:rPr lang="el" sz="1700"/>
              <a:t>ών (</a:t>
            </a:r>
            <a:r>
              <a:rPr lang="el" sz="1700">
                <a:latin typeface="Calibri"/>
                <a:ea typeface="Calibri"/>
                <a:cs typeface="Calibri"/>
                <a:sym typeface="Calibri"/>
              </a:rPr>
              <a:t>service models)</a:t>
            </a:r>
            <a:endParaRPr sz="1700"/>
          </a:p>
          <a:p>
            <a:pPr indent="-196850" lvl="0" marL="304800" rtl="0" algn="l">
              <a:lnSpc>
                <a:spcPct val="90000"/>
              </a:lnSpc>
              <a:spcBef>
                <a:spcPts val="600"/>
              </a:spcBef>
              <a:spcAft>
                <a:spcPts val="0"/>
              </a:spcAft>
              <a:buSzPts val="1700"/>
              <a:buChar char="▪"/>
            </a:pPr>
            <a:r>
              <a:rPr lang="el" sz="1700"/>
              <a:t>Ασφάλεια</a:t>
            </a:r>
            <a:endParaRPr sz="1700"/>
          </a:p>
          <a:p>
            <a:pPr indent="-196850" lvl="0" marL="304800" rtl="0" algn="l">
              <a:lnSpc>
                <a:spcPct val="90000"/>
              </a:lnSpc>
              <a:spcBef>
                <a:spcPts val="600"/>
              </a:spcBef>
              <a:spcAft>
                <a:spcPts val="0"/>
              </a:spcAft>
              <a:buSzPts val="1700"/>
              <a:buChar char="▪"/>
            </a:pPr>
            <a:r>
              <a:rPr lang="el" sz="1700"/>
              <a:t>Ιστορία</a:t>
            </a:r>
            <a:endParaRPr sz="1700"/>
          </a:p>
        </p:txBody>
      </p:sp>
      <p:pic>
        <p:nvPicPr>
          <p:cNvPr descr="Kurose&amp;Ross 8th ed cover picture" id="89" name="Google Shape;89;p19"/>
          <p:cNvPicPr preferRelativeResize="0"/>
          <p:nvPr/>
        </p:nvPicPr>
        <p:blipFill rotWithShape="1">
          <a:blip r:embed="rId3">
            <a:alphaModFix/>
          </a:blip>
          <a:srcRect b="0" l="0" r="0" t="0"/>
          <a:stretch/>
        </p:blipFill>
        <p:spPr>
          <a:xfrm>
            <a:off x="841375" y="3025840"/>
            <a:ext cx="2058847" cy="1544135"/>
          </a:xfrm>
          <a:prstGeom prst="rect">
            <a:avLst/>
          </a:prstGeom>
          <a:noFill/>
          <a:ln>
            <a:noFill/>
          </a:ln>
        </p:spPr>
      </p:pic>
      <p:sp>
        <p:nvSpPr>
          <p:cNvPr id="90" name="Google Shape;90;p1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animEffect filter="fade" transition="in">
                                      <p:cBhvr>
                                        <p:cTn dur="500"/>
                                        <p:tgtEl>
                                          <p:spTgt spid="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animEffect filter="fade" transition="in">
                                      <p:cBhvr>
                                        <p:cTn dur="500"/>
                                        <p:tgtEl>
                                          <p:spTgt spid="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animEffect filter="fade" transition="in">
                                      <p:cBhvr>
                                        <p:cTn dur="500"/>
                                        <p:tgtEl>
                                          <p:spTgt spid="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animEffect filter="fade" transition="in">
                                      <p:cBhvr>
                                        <p:cTn dur="500"/>
                                        <p:tgtEl>
                                          <p:spTgt spid="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4" st="4"/>
                                            </p:txEl>
                                          </p:spTgt>
                                        </p:tgtEl>
                                        <p:attrNameLst>
                                          <p:attrName>style.visibility</p:attrName>
                                        </p:attrNameLst>
                                      </p:cBhvr>
                                      <p:to>
                                        <p:strVal val="visible"/>
                                      </p:to>
                                    </p:set>
                                    <p:animEffect filter="fade" transition="in">
                                      <p:cBhvr>
                                        <p:cTn dur="500"/>
                                        <p:tgtEl>
                                          <p:spTgt spid="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5" st="5"/>
                                            </p:txEl>
                                          </p:spTgt>
                                        </p:tgtEl>
                                        <p:attrNameLst>
                                          <p:attrName>style.visibility</p:attrName>
                                        </p:attrNameLst>
                                      </p:cBhvr>
                                      <p:to>
                                        <p:strVal val="visible"/>
                                      </p:to>
                                    </p:set>
                                    <p:animEffect filter="fade" transition="in">
                                      <p:cBhvr>
                                        <p:cTn dur="500"/>
                                        <p:tgtEl>
                                          <p:spTgt spid="8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6" st="6"/>
                                            </p:txEl>
                                          </p:spTgt>
                                        </p:tgtEl>
                                        <p:attrNameLst>
                                          <p:attrName>style.visibility</p:attrName>
                                        </p:attrNameLst>
                                      </p:cBhvr>
                                      <p:to>
                                        <p:strVal val="visible"/>
                                      </p:to>
                                    </p:set>
                                    <p:animEffect filter="fade" transition="in">
                                      <p:cBhvr>
                                        <p:cTn dur="500"/>
                                        <p:tgtEl>
                                          <p:spTgt spid="8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7" st="7"/>
                                            </p:txEl>
                                          </p:spTgt>
                                        </p:tgtEl>
                                        <p:attrNameLst>
                                          <p:attrName>style.visibility</p:attrName>
                                        </p:attrNameLst>
                                      </p:cBhvr>
                                      <p:to>
                                        <p:strVal val="visible"/>
                                      </p:to>
                                    </p:set>
                                    <p:animEffect filter="fade" transition="in">
                                      <p:cBhvr>
                                        <p:cTn dur="500"/>
                                        <p:tgtEl>
                                          <p:spTgt spid="8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4" name="Shape 4494"/>
        <p:cNvGrpSpPr/>
        <p:nvPr/>
      </p:nvGrpSpPr>
      <p:grpSpPr>
        <a:xfrm>
          <a:off x="0" y="0"/>
          <a:ext cx="0" cy="0"/>
          <a:chOff x="0" y="0"/>
          <a:chExt cx="0" cy="0"/>
        </a:xfrm>
      </p:grpSpPr>
      <p:sp>
        <p:nvSpPr>
          <p:cNvPr id="4495" name="Google Shape;4495;p37"/>
          <p:cNvSpPr txBox="1"/>
          <p:nvPr>
            <p:ph type="title"/>
          </p:nvPr>
        </p:nvSpPr>
        <p:spPr>
          <a:xfrm>
            <a:off x="103125" y="204850"/>
            <a:ext cx="86595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100000"/>
              <a:buFont typeface="Calibri"/>
              <a:buNone/>
            </a:pPr>
            <a:r>
              <a:rPr b="0" lang="el" sz="4100"/>
              <a:t>Δίκτυα προσπέλασης</a:t>
            </a:r>
            <a:r>
              <a:rPr b="0" lang="el" sz="4100"/>
              <a:t>: data center networks</a:t>
            </a:r>
            <a:endParaRPr b="0" sz="4100"/>
          </a:p>
        </p:txBody>
      </p:sp>
      <p:sp>
        <p:nvSpPr>
          <p:cNvPr id="4496" name="Google Shape;4496;p37"/>
          <p:cNvSpPr txBox="1"/>
          <p:nvPr/>
        </p:nvSpPr>
        <p:spPr>
          <a:xfrm>
            <a:off x="-9375" y="1237700"/>
            <a:ext cx="5320200" cy="9735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Ζεύξεις υψηλού εύρους ζώνης</a:t>
            </a:r>
            <a:r>
              <a:rPr b="0" i="0" lang="el" sz="2200" u="none" cap="none" strike="noStrike">
                <a:solidFill>
                  <a:srgbClr val="000000"/>
                </a:solidFill>
                <a:latin typeface="Calibri"/>
                <a:ea typeface="Calibri"/>
                <a:cs typeface="Calibri"/>
                <a:sym typeface="Calibri"/>
              </a:rPr>
              <a:t> (10s to 100s Gbps) </a:t>
            </a:r>
            <a:r>
              <a:rPr lang="el" sz="2200">
                <a:latin typeface="Calibri"/>
                <a:ea typeface="Calibri"/>
                <a:cs typeface="Calibri"/>
                <a:sym typeface="Calibri"/>
              </a:rPr>
              <a:t>συνδέουν </a:t>
            </a:r>
            <a:r>
              <a:rPr lang="el" sz="2200">
                <a:latin typeface="Calibri"/>
                <a:ea typeface="Calibri"/>
                <a:cs typeface="Calibri"/>
                <a:sym typeface="Calibri"/>
              </a:rPr>
              <a:t>εκατοντάδες χιλιάδες </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εξυπηρέτες </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μαζί και στο διαδίκτυο</a:t>
            </a:r>
            <a:endParaRPr sz="2200"/>
          </a:p>
        </p:txBody>
      </p:sp>
      <p:sp>
        <p:nvSpPr>
          <p:cNvPr id="4497" name="Google Shape;4497;p37"/>
          <p:cNvSpPr/>
          <p:nvPr/>
        </p:nvSpPr>
        <p:spPr>
          <a:xfrm>
            <a:off x="5579306" y="2664809"/>
            <a:ext cx="740249" cy="50221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498" name="Google Shape;4498;p37"/>
          <p:cNvSpPr/>
          <p:nvPr/>
        </p:nvSpPr>
        <p:spPr>
          <a:xfrm>
            <a:off x="6738891" y="2299333"/>
            <a:ext cx="843605" cy="1003436"/>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499" name="Google Shape;4499;p37"/>
          <p:cNvSpPr/>
          <p:nvPr/>
        </p:nvSpPr>
        <p:spPr>
          <a:xfrm>
            <a:off x="5455557" y="1369526"/>
            <a:ext cx="1302544"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500" name="Google Shape;4500;p37"/>
          <p:cNvSpPr/>
          <p:nvPr/>
        </p:nvSpPr>
        <p:spPr>
          <a:xfrm>
            <a:off x="5404013" y="2466938"/>
            <a:ext cx="1094184" cy="238387"/>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sp>
        <p:nvSpPr>
          <p:cNvPr id="4501" name="Google Shape;4501;p37"/>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502" name="Google Shape;4502;p37"/>
          <p:cNvSpPr txBox="1"/>
          <p:nvPr/>
        </p:nvSpPr>
        <p:spPr>
          <a:xfrm>
            <a:off x="5759456" y="1116346"/>
            <a:ext cx="1004555"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4503" name="Google Shape;4503;p37"/>
          <p:cNvSpPr txBox="1"/>
          <p:nvPr/>
        </p:nvSpPr>
        <p:spPr>
          <a:xfrm>
            <a:off x="5498126" y="3143941"/>
            <a:ext cx="1466734" cy="20169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4504" name="Google Shape;4504;p37"/>
          <p:cNvSpPr txBox="1"/>
          <p:nvPr/>
        </p:nvSpPr>
        <p:spPr>
          <a:xfrm>
            <a:off x="5480181" y="4334831"/>
            <a:ext cx="896351" cy="330956"/>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4505" name="Google Shape;4505;p37"/>
          <p:cNvSpPr/>
          <p:nvPr/>
        </p:nvSpPr>
        <p:spPr>
          <a:xfrm>
            <a:off x="7666610" y="2384655"/>
            <a:ext cx="954875" cy="1451811"/>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4506" name="Google Shape;4506;p37"/>
          <p:cNvGrpSpPr/>
          <p:nvPr/>
        </p:nvGrpSpPr>
        <p:grpSpPr>
          <a:xfrm>
            <a:off x="8128275" y="2946038"/>
            <a:ext cx="515545" cy="541161"/>
            <a:chOff x="5203089" y="1751190"/>
            <a:chExt cx="858331" cy="662414"/>
          </a:xfrm>
        </p:grpSpPr>
        <p:sp>
          <p:nvSpPr>
            <p:cNvPr id="4507" name="Google Shape;4507;p37"/>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08" name="Google Shape;4508;p37"/>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4509" name="Google Shape;4509;p37"/>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4510" name="Google Shape;4510;p37"/>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4511" name="Google Shape;4511;p37"/>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4512" name="Google Shape;4512;p37"/>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4513" name="Google Shape;4513;p37"/>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4514" name="Google Shape;4514;p37"/>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4515" name="Google Shape;4515;p37"/>
          <p:cNvGrpSpPr/>
          <p:nvPr/>
        </p:nvGrpSpPr>
        <p:grpSpPr>
          <a:xfrm>
            <a:off x="8078378" y="2395628"/>
            <a:ext cx="445960" cy="486252"/>
            <a:chOff x="5203089" y="1751190"/>
            <a:chExt cx="858331" cy="662414"/>
          </a:xfrm>
        </p:grpSpPr>
        <p:sp>
          <p:nvSpPr>
            <p:cNvPr id="4516" name="Google Shape;4516;p37"/>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17" name="Google Shape;4517;p37"/>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4518" name="Google Shape;4518;p37"/>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4519" name="Google Shape;4519;p37"/>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4520" name="Google Shape;4520;p37"/>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4521" name="Google Shape;4521;p37"/>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4522" name="Google Shape;4522;p37"/>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4523" name="Google Shape;4523;p37"/>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4524" name="Google Shape;4524;p37"/>
          <p:cNvSpPr/>
          <p:nvPr/>
        </p:nvSpPr>
        <p:spPr>
          <a:xfrm>
            <a:off x="7155610" y="1336531"/>
            <a:ext cx="1123398" cy="1039841"/>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25" name="Google Shape;4525;p37"/>
          <p:cNvSpPr txBox="1"/>
          <p:nvPr/>
        </p:nvSpPr>
        <p:spPr>
          <a:xfrm>
            <a:off x="7070401" y="1388396"/>
            <a:ext cx="1293816" cy="214674"/>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4526" name="Google Shape;4526;p37"/>
          <p:cNvSpPr/>
          <p:nvPr/>
        </p:nvSpPr>
        <p:spPr>
          <a:xfrm>
            <a:off x="6959301" y="2758431"/>
            <a:ext cx="229312" cy="148385"/>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27" name="Google Shape;4527;p37"/>
          <p:cNvSpPr txBox="1"/>
          <p:nvPr/>
        </p:nvSpPr>
        <p:spPr>
          <a:xfrm>
            <a:off x="6574621" y="2585939"/>
            <a:ext cx="780479" cy="36009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4528" name="Google Shape;4528;p37"/>
          <p:cNvSpPr txBox="1"/>
          <p:nvPr/>
        </p:nvSpPr>
        <p:spPr>
          <a:xfrm>
            <a:off x="8188325" y="3508453"/>
            <a:ext cx="609782" cy="28738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4529" name="Google Shape;4529;p37"/>
          <p:cNvSpPr txBox="1"/>
          <p:nvPr/>
        </p:nvSpPr>
        <p:spPr>
          <a:xfrm>
            <a:off x="7547263" y="3171186"/>
            <a:ext cx="632288" cy="505523"/>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cxnSp>
        <p:nvCxnSpPr>
          <p:cNvPr id="4530" name="Google Shape;4530;p37"/>
          <p:cNvCxnSpPr/>
          <p:nvPr/>
        </p:nvCxnSpPr>
        <p:spPr>
          <a:xfrm rot="10800000">
            <a:off x="7919940" y="2685094"/>
            <a:ext cx="309723" cy="47784"/>
          </a:xfrm>
          <a:prstGeom prst="straightConnector1">
            <a:avLst/>
          </a:prstGeom>
          <a:noFill/>
          <a:ln cap="flat" cmpd="sng" w="9525">
            <a:solidFill>
              <a:schemeClr val="dk1"/>
            </a:solidFill>
            <a:prstDash val="solid"/>
            <a:miter lim="800000"/>
            <a:headEnd len="sm" w="sm" type="none"/>
            <a:tailEnd len="sm" w="sm" type="none"/>
          </a:ln>
        </p:spPr>
      </p:cxnSp>
      <p:cxnSp>
        <p:nvCxnSpPr>
          <p:cNvPr id="4531" name="Google Shape;4531;p37"/>
          <p:cNvCxnSpPr/>
          <p:nvPr/>
        </p:nvCxnSpPr>
        <p:spPr>
          <a:xfrm rot="10800000">
            <a:off x="7995626" y="2730513"/>
            <a:ext cx="259400" cy="554231"/>
          </a:xfrm>
          <a:prstGeom prst="straightConnector1">
            <a:avLst/>
          </a:prstGeom>
          <a:noFill/>
          <a:ln cap="flat" cmpd="sng" w="9525">
            <a:solidFill>
              <a:schemeClr val="dk1"/>
            </a:solidFill>
            <a:prstDash val="solid"/>
            <a:miter lim="800000"/>
            <a:headEnd len="sm" w="sm" type="none"/>
            <a:tailEnd len="sm" w="sm" type="none"/>
          </a:ln>
        </p:spPr>
      </p:cxnSp>
      <p:cxnSp>
        <p:nvCxnSpPr>
          <p:cNvPr id="4532" name="Google Shape;4532;p37"/>
          <p:cNvCxnSpPr/>
          <p:nvPr/>
        </p:nvCxnSpPr>
        <p:spPr>
          <a:xfrm flipH="1" rot="10800000">
            <a:off x="7977673" y="2725066"/>
            <a:ext cx="251990" cy="296505"/>
          </a:xfrm>
          <a:prstGeom prst="straightConnector1">
            <a:avLst/>
          </a:prstGeom>
          <a:noFill/>
          <a:ln cap="flat" cmpd="sng" w="9525">
            <a:solidFill>
              <a:schemeClr val="dk1"/>
            </a:solidFill>
            <a:prstDash val="solid"/>
            <a:miter lim="800000"/>
            <a:headEnd len="sm" w="sm" type="none"/>
            <a:tailEnd len="sm" w="sm" type="none"/>
          </a:ln>
        </p:spPr>
      </p:cxnSp>
      <p:cxnSp>
        <p:nvCxnSpPr>
          <p:cNvPr id="4533" name="Google Shape;4533;p37"/>
          <p:cNvCxnSpPr/>
          <p:nvPr/>
        </p:nvCxnSpPr>
        <p:spPr>
          <a:xfrm rot="10800000">
            <a:off x="7928081" y="2696172"/>
            <a:ext cx="1" cy="364311"/>
          </a:xfrm>
          <a:prstGeom prst="straightConnector1">
            <a:avLst/>
          </a:prstGeom>
          <a:noFill/>
          <a:ln cap="flat" cmpd="sng" w="9525">
            <a:solidFill>
              <a:schemeClr val="dk1"/>
            </a:solidFill>
            <a:prstDash val="solid"/>
            <a:miter lim="800000"/>
            <a:headEnd len="sm" w="sm" type="none"/>
            <a:tailEnd len="sm" w="sm" type="none"/>
          </a:ln>
        </p:spPr>
      </p:cxnSp>
      <p:cxnSp>
        <p:nvCxnSpPr>
          <p:cNvPr id="4534" name="Google Shape;4534;p37"/>
          <p:cNvCxnSpPr/>
          <p:nvPr/>
        </p:nvCxnSpPr>
        <p:spPr>
          <a:xfrm rot="10800000">
            <a:off x="7912965" y="3053732"/>
            <a:ext cx="381407" cy="261485"/>
          </a:xfrm>
          <a:prstGeom prst="straightConnector1">
            <a:avLst/>
          </a:prstGeom>
          <a:noFill/>
          <a:ln cap="flat" cmpd="sng" w="9525">
            <a:solidFill>
              <a:schemeClr val="dk1"/>
            </a:solidFill>
            <a:prstDash val="solid"/>
            <a:miter lim="800000"/>
            <a:headEnd len="sm" w="sm" type="none"/>
            <a:tailEnd len="sm" w="sm" type="none"/>
          </a:ln>
        </p:spPr>
      </p:cxnSp>
      <p:cxnSp>
        <p:nvCxnSpPr>
          <p:cNvPr id="4535" name="Google Shape;4535;p37"/>
          <p:cNvCxnSpPr/>
          <p:nvPr/>
        </p:nvCxnSpPr>
        <p:spPr>
          <a:xfrm rot="10800000">
            <a:off x="7421396"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4536" name="Google Shape;4536;p37"/>
          <p:cNvCxnSpPr/>
          <p:nvPr/>
        </p:nvCxnSpPr>
        <p:spPr>
          <a:xfrm rot="10800000">
            <a:off x="6914712"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4537" name="Google Shape;4537;p37"/>
          <p:cNvCxnSpPr/>
          <p:nvPr/>
        </p:nvCxnSpPr>
        <p:spPr>
          <a:xfrm flipH="1">
            <a:off x="6957651" y="2630754"/>
            <a:ext cx="286818" cy="387788"/>
          </a:xfrm>
          <a:prstGeom prst="straightConnector1">
            <a:avLst/>
          </a:prstGeom>
          <a:noFill/>
          <a:ln cap="flat" cmpd="sng" w="9525">
            <a:solidFill>
              <a:schemeClr val="dk1"/>
            </a:solidFill>
            <a:prstDash val="solid"/>
            <a:miter lim="800000"/>
            <a:headEnd len="sm" w="sm" type="none"/>
            <a:tailEnd len="sm" w="sm" type="none"/>
          </a:ln>
        </p:spPr>
      </p:cxnSp>
      <p:cxnSp>
        <p:nvCxnSpPr>
          <p:cNvPr id="4538" name="Google Shape;4538;p37"/>
          <p:cNvCxnSpPr/>
          <p:nvPr/>
        </p:nvCxnSpPr>
        <p:spPr>
          <a:xfrm>
            <a:off x="7299802" y="2630754"/>
            <a:ext cx="0" cy="405220"/>
          </a:xfrm>
          <a:prstGeom prst="straightConnector1">
            <a:avLst/>
          </a:prstGeom>
          <a:noFill/>
          <a:ln cap="flat" cmpd="sng" w="9525">
            <a:solidFill>
              <a:schemeClr val="dk1"/>
            </a:solidFill>
            <a:prstDash val="solid"/>
            <a:miter lim="800000"/>
            <a:headEnd len="sm" w="sm" type="none"/>
            <a:tailEnd len="sm" w="sm" type="none"/>
          </a:ln>
        </p:spPr>
      </p:cxnSp>
      <p:cxnSp>
        <p:nvCxnSpPr>
          <p:cNvPr id="4539" name="Google Shape;4539;p37"/>
          <p:cNvCxnSpPr/>
          <p:nvPr/>
        </p:nvCxnSpPr>
        <p:spPr>
          <a:xfrm>
            <a:off x="7603251" y="2066019"/>
            <a:ext cx="366131" cy="629500"/>
          </a:xfrm>
          <a:prstGeom prst="straightConnector1">
            <a:avLst/>
          </a:prstGeom>
          <a:noFill/>
          <a:ln cap="flat" cmpd="sng" w="9525">
            <a:solidFill>
              <a:schemeClr val="dk1"/>
            </a:solidFill>
            <a:prstDash val="solid"/>
            <a:miter lim="800000"/>
            <a:headEnd len="sm" w="sm" type="none"/>
            <a:tailEnd len="sm" w="sm" type="none"/>
          </a:ln>
        </p:spPr>
      </p:cxnSp>
      <p:cxnSp>
        <p:nvCxnSpPr>
          <p:cNvPr id="4540" name="Google Shape;4540;p37"/>
          <p:cNvCxnSpPr/>
          <p:nvPr/>
        </p:nvCxnSpPr>
        <p:spPr>
          <a:xfrm flipH="1">
            <a:off x="7349039" y="2021260"/>
            <a:ext cx="285324" cy="521105"/>
          </a:xfrm>
          <a:prstGeom prst="straightConnector1">
            <a:avLst/>
          </a:prstGeom>
          <a:noFill/>
          <a:ln cap="flat" cmpd="sng" w="12700">
            <a:solidFill>
              <a:schemeClr val="dk1"/>
            </a:solidFill>
            <a:prstDash val="solid"/>
            <a:miter lim="800000"/>
            <a:headEnd len="sm" w="sm" type="none"/>
            <a:tailEnd len="sm" w="sm" type="none"/>
          </a:ln>
        </p:spPr>
      </p:cxnSp>
      <p:cxnSp>
        <p:nvCxnSpPr>
          <p:cNvPr id="4541" name="Google Shape;4541;p37"/>
          <p:cNvCxnSpPr/>
          <p:nvPr/>
        </p:nvCxnSpPr>
        <p:spPr>
          <a:xfrm flipH="1">
            <a:off x="7575477" y="1627074"/>
            <a:ext cx="571100" cy="433016"/>
          </a:xfrm>
          <a:prstGeom prst="straightConnector1">
            <a:avLst/>
          </a:prstGeom>
          <a:noFill/>
          <a:ln cap="flat" cmpd="sng" w="12700">
            <a:solidFill>
              <a:schemeClr val="dk1"/>
            </a:solidFill>
            <a:prstDash val="solid"/>
            <a:miter lim="800000"/>
            <a:headEnd len="sm" w="sm" type="none"/>
            <a:tailEnd len="sm" w="sm" type="none"/>
          </a:ln>
        </p:spPr>
      </p:cxnSp>
      <p:cxnSp>
        <p:nvCxnSpPr>
          <p:cNvPr id="4542" name="Google Shape;4542;p37"/>
          <p:cNvCxnSpPr/>
          <p:nvPr/>
        </p:nvCxnSpPr>
        <p:spPr>
          <a:xfrm flipH="1">
            <a:off x="7575476" y="1701235"/>
            <a:ext cx="2978" cy="388846"/>
          </a:xfrm>
          <a:prstGeom prst="straightConnector1">
            <a:avLst/>
          </a:prstGeom>
          <a:noFill/>
          <a:ln cap="flat" cmpd="sng" w="12700">
            <a:solidFill>
              <a:schemeClr val="dk1"/>
            </a:solidFill>
            <a:prstDash val="solid"/>
            <a:miter lim="800000"/>
            <a:headEnd len="sm" w="sm" type="none"/>
            <a:tailEnd len="sm" w="sm" type="none"/>
          </a:ln>
        </p:spPr>
      </p:cxnSp>
      <p:cxnSp>
        <p:nvCxnSpPr>
          <p:cNvPr id="4543" name="Google Shape;4543;p37"/>
          <p:cNvCxnSpPr/>
          <p:nvPr/>
        </p:nvCxnSpPr>
        <p:spPr>
          <a:xfrm flipH="1">
            <a:off x="8004101" y="1650380"/>
            <a:ext cx="112020" cy="388846"/>
          </a:xfrm>
          <a:prstGeom prst="straightConnector1">
            <a:avLst/>
          </a:prstGeom>
          <a:noFill/>
          <a:ln cap="flat" cmpd="sng" w="12700">
            <a:solidFill>
              <a:schemeClr val="dk1"/>
            </a:solidFill>
            <a:prstDash val="solid"/>
            <a:miter lim="800000"/>
            <a:headEnd len="sm" w="sm" type="none"/>
            <a:tailEnd len="sm" w="sm" type="none"/>
          </a:ln>
        </p:spPr>
      </p:cxnSp>
      <p:cxnSp>
        <p:nvCxnSpPr>
          <p:cNvPr id="4544" name="Google Shape;4544;p37"/>
          <p:cNvCxnSpPr/>
          <p:nvPr/>
        </p:nvCxnSpPr>
        <p:spPr>
          <a:xfrm flipH="1">
            <a:off x="7606625" y="2039225"/>
            <a:ext cx="430712" cy="20865"/>
          </a:xfrm>
          <a:prstGeom prst="straightConnector1">
            <a:avLst/>
          </a:prstGeom>
          <a:noFill/>
          <a:ln cap="flat" cmpd="sng" w="12700">
            <a:solidFill>
              <a:schemeClr val="dk1"/>
            </a:solidFill>
            <a:prstDash val="solid"/>
            <a:miter lim="800000"/>
            <a:headEnd len="sm" w="sm" type="none"/>
            <a:tailEnd len="sm" w="sm" type="none"/>
          </a:ln>
        </p:spPr>
      </p:cxnSp>
      <p:cxnSp>
        <p:nvCxnSpPr>
          <p:cNvPr id="4545" name="Google Shape;4545;p37"/>
          <p:cNvCxnSpPr/>
          <p:nvPr/>
        </p:nvCxnSpPr>
        <p:spPr>
          <a:xfrm flipH="1">
            <a:off x="7552157" y="1627074"/>
            <a:ext cx="591442" cy="74161"/>
          </a:xfrm>
          <a:prstGeom prst="straightConnector1">
            <a:avLst/>
          </a:prstGeom>
          <a:noFill/>
          <a:ln cap="flat" cmpd="sng" w="12700">
            <a:solidFill>
              <a:schemeClr val="dk1"/>
            </a:solidFill>
            <a:prstDash val="solid"/>
            <a:miter lim="800000"/>
            <a:headEnd len="sm" w="sm" type="none"/>
            <a:tailEnd len="sm" w="sm" type="none"/>
          </a:ln>
        </p:spPr>
      </p:cxnSp>
      <p:cxnSp>
        <p:nvCxnSpPr>
          <p:cNvPr id="4546" name="Google Shape;4546;p37"/>
          <p:cNvCxnSpPr/>
          <p:nvPr/>
        </p:nvCxnSpPr>
        <p:spPr>
          <a:xfrm flipH="1">
            <a:off x="8146577" y="1595494"/>
            <a:ext cx="209251" cy="31580"/>
          </a:xfrm>
          <a:prstGeom prst="straightConnector1">
            <a:avLst/>
          </a:prstGeom>
          <a:noFill/>
          <a:ln cap="flat" cmpd="sng" w="12700">
            <a:solidFill>
              <a:schemeClr val="dk1"/>
            </a:solidFill>
            <a:prstDash val="solid"/>
            <a:miter lim="800000"/>
            <a:headEnd len="sm" w="sm" type="none"/>
            <a:tailEnd len="sm" w="sm" type="none"/>
          </a:ln>
        </p:spPr>
      </p:cxnSp>
      <p:cxnSp>
        <p:nvCxnSpPr>
          <p:cNvPr id="4547" name="Google Shape;4547;p37"/>
          <p:cNvCxnSpPr/>
          <p:nvPr/>
        </p:nvCxnSpPr>
        <p:spPr>
          <a:xfrm rot="10800000">
            <a:off x="8011496" y="2039225"/>
            <a:ext cx="265156" cy="50855"/>
          </a:xfrm>
          <a:prstGeom prst="straightConnector1">
            <a:avLst/>
          </a:prstGeom>
          <a:noFill/>
          <a:ln cap="flat" cmpd="sng" w="12700">
            <a:solidFill>
              <a:schemeClr val="dk1"/>
            </a:solidFill>
            <a:prstDash val="solid"/>
            <a:miter lim="800000"/>
            <a:headEnd len="sm" w="sm" type="none"/>
            <a:tailEnd len="sm" w="sm" type="none"/>
          </a:ln>
        </p:spPr>
      </p:cxnSp>
      <p:cxnSp>
        <p:nvCxnSpPr>
          <p:cNvPr id="4548" name="Google Shape;4548;p37"/>
          <p:cNvCxnSpPr/>
          <p:nvPr/>
        </p:nvCxnSpPr>
        <p:spPr>
          <a:xfrm flipH="1">
            <a:off x="6576917" y="1701235"/>
            <a:ext cx="975239" cy="454966"/>
          </a:xfrm>
          <a:prstGeom prst="straightConnector1">
            <a:avLst/>
          </a:prstGeom>
          <a:noFill/>
          <a:ln cap="flat" cmpd="sng" w="12700">
            <a:solidFill>
              <a:schemeClr val="dk1"/>
            </a:solidFill>
            <a:prstDash val="solid"/>
            <a:miter lim="800000"/>
            <a:headEnd len="sm" w="sm" type="none"/>
            <a:tailEnd len="sm" w="sm" type="none"/>
          </a:ln>
        </p:spPr>
      </p:cxnSp>
      <p:cxnSp>
        <p:nvCxnSpPr>
          <p:cNvPr id="4549" name="Google Shape;4549;p37"/>
          <p:cNvCxnSpPr/>
          <p:nvPr/>
        </p:nvCxnSpPr>
        <p:spPr>
          <a:xfrm flipH="1" rot="10800000">
            <a:off x="7034029" y="3085034"/>
            <a:ext cx="321993" cy="529202"/>
          </a:xfrm>
          <a:prstGeom prst="straightConnector1">
            <a:avLst/>
          </a:prstGeom>
          <a:noFill/>
          <a:ln cap="flat" cmpd="sng" w="9525">
            <a:solidFill>
              <a:schemeClr val="dk1"/>
            </a:solidFill>
            <a:prstDash val="solid"/>
            <a:round/>
            <a:headEnd len="med" w="med" type="none"/>
            <a:tailEnd len="med" w="med" type="none"/>
          </a:ln>
        </p:spPr>
      </p:cxnSp>
      <p:cxnSp>
        <p:nvCxnSpPr>
          <p:cNvPr id="4550" name="Google Shape;4550;p37"/>
          <p:cNvCxnSpPr/>
          <p:nvPr/>
        </p:nvCxnSpPr>
        <p:spPr>
          <a:xfrm flipH="1" rot="10800000">
            <a:off x="6183415" y="3035592"/>
            <a:ext cx="726788" cy="2381"/>
          </a:xfrm>
          <a:prstGeom prst="straightConnector1">
            <a:avLst/>
          </a:prstGeom>
          <a:noFill/>
          <a:ln cap="flat" cmpd="sng" w="9525">
            <a:solidFill>
              <a:schemeClr val="dk1"/>
            </a:solidFill>
            <a:prstDash val="solid"/>
            <a:round/>
            <a:headEnd len="med" w="med" type="none"/>
            <a:tailEnd len="med" w="med" type="none"/>
          </a:ln>
        </p:spPr>
      </p:cxnSp>
      <p:sp>
        <p:nvSpPr>
          <p:cNvPr id="4551" name="Google Shape;4551;p37"/>
          <p:cNvSpPr/>
          <p:nvPr/>
        </p:nvSpPr>
        <p:spPr>
          <a:xfrm>
            <a:off x="6130905" y="1719746"/>
            <a:ext cx="39291" cy="37114"/>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552" name="Google Shape;4552;p37"/>
          <p:cNvGrpSpPr/>
          <p:nvPr/>
        </p:nvGrpSpPr>
        <p:grpSpPr>
          <a:xfrm>
            <a:off x="7807957" y="2622103"/>
            <a:ext cx="265258" cy="148758"/>
            <a:chOff x="7493876" y="2774731"/>
            <a:chExt cx="1481958" cy="894622"/>
          </a:xfrm>
        </p:grpSpPr>
        <p:sp>
          <p:nvSpPr>
            <p:cNvPr id="4553" name="Google Shape;4553;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554" name="Google Shape;4554;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555" name="Google Shape;4555;p37"/>
            <p:cNvGrpSpPr/>
            <p:nvPr/>
          </p:nvGrpSpPr>
          <p:grpSpPr>
            <a:xfrm>
              <a:off x="7713663" y="2848339"/>
              <a:ext cx="1042107" cy="425543"/>
              <a:chOff x="7786941" y="2884917"/>
              <a:chExt cx="897649" cy="353919"/>
            </a:xfrm>
          </p:grpSpPr>
          <p:sp>
            <p:nvSpPr>
              <p:cNvPr id="4556" name="Google Shape;4556;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57" name="Google Shape;4557;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58" name="Google Shape;4558;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59" name="Google Shape;4559;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560" name="Google Shape;4560;p37"/>
          <p:cNvGrpSpPr/>
          <p:nvPr/>
        </p:nvGrpSpPr>
        <p:grpSpPr>
          <a:xfrm>
            <a:off x="7461543" y="1651719"/>
            <a:ext cx="265258" cy="148758"/>
            <a:chOff x="7493876" y="2774731"/>
            <a:chExt cx="1481958" cy="894622"/>
          </a:xfrm>
        </p:grpSpPr>
        <p:sp>
          <p:nvSpPr>
            <p:cNvPr id="4561" name="Google Shape;4561;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562" name="Google Shape;4562;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563" name="Google Shape;4563;p37"/>
            <p:cNvGrpSpPr/>
            <p:nvPr/>
          </p:nvGrpSpPr>
          <p:grpSpPr>
            <a:xfrm>
              <a:off x="7713663" y="2848339"/>
              <a:ext cx="1042107" cy="425543"/>
              <a:chOff x="7786941" y="2884917"/>
              <a:chExt cx="897649" cy="353919"/>
            </a:xfrm>
          </p:grpSpPr>
          <p:sp>
            <p:nvSpPr>
              <p:cNvPr id="4564" name="Google Shape;4564;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65" name="Google Shape;4565;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66" name="Google Shape;4566;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67" name="Google Shape;4567;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568" name="Google Shape;4568;p37"/>
          <p:cNvGrpSpPr/>
          <p:nvPr/>
        </p:nvGrpSpPr>
        <p:grpSpPr>
          <a:xfrm>
            <a:off x="7895410" y="1960025"/>
            <a:ext cx="265258" cy="148758"/>
            <a:chOff x="7493876" y="2774731"/>
            <a:chExt cx="1481958" cy="894622"/>
          </a:xfrm>
        </p:grpSpPr>
        <p:sp>
          <p:nvSpPr>
            <p:cNvPr id="4569" name="Google Shape;4569;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570" name="Google Shape;4570;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571" name="Google Shape;4571;p37"/>
            <p:cNvGrpSpPr/>
            <p:nvPr/>
          </p:nvGrpSpPr>
          <p:grpSpPr>
            <a:xfrm>
              <a:off x="7713663" y="2848339"/>
              <a:ext cx="1042107" cy="425543"/>
              <a:chOff x="7786941" y="2884917"/>
              <a:chExt cx="897649" cy="353919"/>
            </a:xfrm>
          </p:grpSpPr>
          <p:sp>
            <p:nvSpPr>
              <p:cNvPr id="4572" name="Google Shape;4572;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73" name="Google Shape;4573;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74" name="Google Shape;4574;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75" name="Google Shape;4575;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576" name="Google Shape;4576;p37"/>
          <p:cNvGrpSpPr/>
          <p:nvPr/>
        </p:nvGrpSpPr>
        <p:grpSpPr>
          <a:xfrm>
            <a:off x="7982869" y="1580972"/>
            <a:ext cx="265258" cy="148758"/>
            <a:chOff x="7493876" y="2774731"/>
            <a:chExt cx="1481958" cy="894622"/>
          </a:xfrm>
        </p:grpSpPr>
        <p:sp>
          <p:nvSpPr>
            <p:cNvPr id="4577" name="Google Shape;4577;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578" name="Google Shape;4578;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579" name="Google Shape;4579;p37"/>
            <p:cNvGrpSpPr/>
            <p:nvPr/>
          </p:nvGrpSpPr>
          <p:grpSpPr>
            <a:xfrm>
              <a:off x="7713663" y="2848339"/>
              <a:ext cx="1042107" cy="425543"/>
              <a:chOff x="7786941" y="2884917"/>
              <a:chExt cx="897649" cy="353919"/>
            </a:xfrm>
          </p:grpSpPr>
          <p:sp>
            <p:nvSpPr>
              <p:cNvPr id="4580" name="Google Shape;4580;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81" name="Google Shape;4581;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82" name="Google Shape;4582;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83" name="Google Shape;4583;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584" name="Google Shape;4584;p37"/>
          <p:cNvGrpSpPr/>
          <p:nvPr/>
        </p:nvGrpSpPr>
        <p:grpSpPr>
          <a:xfrm>
            <a:off x="6824091" y="2967468"/>
            <a:ext cx="275418" cy="180228"/>
            <a:chOff x="7493876" y="2774731"/>
            <a:chExt cx="1481958" cy="894622"/>
          </a:xfrm>
        </p:grpSpPr>
        <p:sp>
          <p:nvSpPr>
            <p:cNvPr id="4585" name="Google Shape;4585;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586" name="Google Shape;4586;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587" name="Google Shape;4587;p37"/>
            <p:cNvGrpSpPr/>
            <p:nvPr/>
          </p:nvGrpSpPr>
          <p:grpSpPr>
            <a:xfrm>
              <a:off x="7713663" y="2848339"/>
              <a:ext cx="1042107" cy="425543"/>
              <a:chOff x="7786941" y="2884917"/>
              <a:chExt cx="897649" cy="353919"/>
            </a:xfrm>
          </p:grpSpPr>
          <p:sp>
            <p:nvSpPr>
              <p:cNvPr id="4588" name="Google Shape;4588;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89" name="Google Shape;4589;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90" name="Google Shape;4590;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91" name="Google Shape;4591;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592" name="Google Shape;4592;p37"/>
          <p:cNvGrpSpPr/>
          <p:nvPr/>
        </p:nvGrpSpPr>
        <p:grpSpPr>
          <a:xfrm>
            <a:off x="7485095" y="1996174"/>
            <a:ext cx="265258" cy="148758"/>
            <a:chOff x="7493876" y="2774731"/>
            <a:chExt cx="1481958" cy="894622"/>
          </a:xfrm>
        </p:grpSpPr>
        <p:sp>
          <p:nvSpPr>
            <p:cNvPr id="4593" name="Google Shape;4593;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594" name="Google Shape;4594;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595" name="Google Shape;4595;p37"/>
            <p:cNvGrpSpPr/>
            <p:nvPr/>
          </p:nvGrpSpPr>
          <p:grpSpPr>
            <a:xfrm>
              <a:off x="7713663" y="2848339"/>
              <a:ext cx="1042107" cy="425543"/>
              <a:chOff x="7786941" y="2884917"/>
              <a:chExt cx="897649" cy="353919"/>
            </a:xfrm>
          </p:grpSpPr>
          <p:sp>
            <p:nvSpPr>
              <p:cNvPr id="4596" name="Google Shape;4596;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97" name="Google Shape;4597;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98" name="Google Shape;4598;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99" name="Google Shape;4599;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600" name="Google Shape;4600;p37"/>
          <p:cNvGrpSpPr/>
          <p:nvPr/>
        </p:nvGrpSpPr>
        <p:grpSpPr>
          <a:xfrm>
            <a:off x="7122854" y="2545524"/>
            <a:ext cx="275418" cy="180228"/>
            <a:chOff x="7493876" y="2774731"/>
            <a:chExt cx="1481958" cy="894622"/>
          </a:xfrm>
        </p:grpSpPr>
        <p:sp>
          <p:nvSpPr>
            <p:cNvPr id="4601" name="Google Shape;4601;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602" name="Google Shape;4602;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603" name="Google Shape;4603;p37"/>
            <p:cNvGrpSpPr/>
            <p:nvPr/>
          </p:nvGrpSpPr>
          <p:grpSpPr>
            <a:xfrm>
              <a:off x="7713663" y="2848339"/>
              <a:ext cx="1042107" cy="425543"/>
              <a:chOff x="7786941" y="2884917"/>
              <a:chExt cx="897649" cy="353919"/>
            </a:xfrm>
          </p:grpSpPr>
          <p:sp>
            <p:nvSpPr>
              <p:cNvPr id="4604" name="Google Shape;4604;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05" name="Google Shape;4605;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06" name="Google Shape;4606;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07" name="Google Shape;4607;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608" name="Google Shape;4608;p37"/>
          <p:cNvGrpSpPr/>
          <p:nvPr/>
        </p:nvGrpSpPr>
        <p:grpSpPr>
          <a:xfrm>
            <a:off x="7201165" y="2999822"/>
            <a:ext cx="275418" cy="180228"/>
            <a:chOff x="7493876" y="2774731"/>
            <a:chExt cx="1481958" cy="894622"/>
          </a:xfrm>
        </p:grpSpPr>
        <p:sp>
          <p:nvSpPr>
            <p:cNvPr id="4609" name="Google Shape;4609;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610" name="Google Shape;4610;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611" name="Google Shape;4611;p37"/>
            <p:cNvGrpSpPr/>
            <p:nvPr/>
          </p:nvGrpSpPr>
          <p:grpSpPr>
            <a:xfrm>
              <a:off x="7713663" y="2848339"/>
              <a:ext cx="1042107" cy="425543"/>
              <a:chOff x="7786941" y="2884917"/>
              <a:chExt cx="897649" cy="353919"/>
            </a:xfrm>
          </p:grpSpPr>
          <p:sp>
            <p:nvSpPr>
              <p:cNvPr id="4612" name="Google Shape;4612;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13" name="Google Shape;4613;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14" name="Google Shape;4614;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15" name="Google Shape;4615;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616" name="Google Shape;4616;p37"/>
          <p:cNvGrpSpPr/>
          <p:nvPr/>
        </p:nvGrpSpPr>
        <p:grpSpPr>
          <a:xfrm>
            <a:off x="7781444" y="2994244"/>
            <a:ext cx="265258" cy="148758"/>
            <a:chOff x="7493876" y="2774731"/>
            <a:chExt cx="1481958" cy="894622"/>
          </a:xfrm>
        </p:grpSpPr>
        <p:sp>
          <p:nvSpPr>
            <p:cNvPr id="4617" name="Google Shape;4617;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618" name="Google Shape;4618;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619" name="Google Shape;4619;p37"/>
            <p:cNvGrpSpPr/>
            <p:nvPr/>
          </p:nvGrpSpPr>
          <p:grpSpPr>
            <a:xfrm>
              <a:off x="7713663" y="2848339"/>
              <a:ext cx="1042107" cy="425543"/>
              <a:chOff x="7786941" y="2884917"/>
              <a:chExt cx="897649" cy="353919"/>
            </a:xfrm>
          </p:grpSpPr>
          <p:sp>
            <p:nvSpPr>
              <p:cNvPr id="4620" name="Google Shape;4620;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21" name="Google Shape;4621;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22" name="Google Shape;4622;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623" name="Google Shape;4623;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iphone_stylized_small" id="4624" name="Google Shape;4624;p37"/>
          <p:cNvPicPr preferRelativeResize="0"/>
          <p:nvPr/>
        </p:nvPicPr>
        <p:blipFill rotWithShape="1">
          <a:blip r:embed="rId3">
            <a:alphaModFix/>
          </a:blip>
          <a:srcRect b="0" l="0" r="0" t="0"/>
          <a:stretch/>
        </p:blipFill>
        <p:spPr>
          <a:xfrm>
            <a:off x="5932179" y="1437769"/>
            <a:ext cx="102631" cy="246347"/>
          </a:xfrm>
          <a:prstGeom prst="rect">
            <a:avLst/>
          </a:prstGeom>
          <a:noFill/>
          <a:ln>
            <a:noFill/>
          </a:ln>
        </p:spPr>
      </p:pic>
      <p:pic>
        <p:nvPicPr>
          <p:cNvPr descr="laptop_keyboard" id="4625" name="Google Shape;4625;p37"/>
          <p:cNvPicPr preferRelativeResize="0"/>
          <p:nvPr/>
        </p:nvPicPr>
        <p:blipFill rotWithShape="1">
          <a:blip r:embed="rId4">
            <a:alphaModFix/>
          </a:blip>
          <a:srcRect b="0" l="0" r="0" t="0"/>
          <a:stretch/>
        </p:blipFill>
        <p:spPr>
          <a:xfrm flipH="1" rot="109064">
            <a:off x="5598586" y="1953817"/>
            <a:ext cx="327916" cy="119633"/>
          </a:xfrm>
          <a:prstGeom prst="rect">
            <a:avLst/>
          </a:prstGeom>
          <a:noFill/>
          <a:ln>
            <a:noFill/>
          </a:ln>
        </p:spPr>
      </p:pic>
      <p:sp>
        <p:nvSpPr>
          <p:cNvPr id="4626" name="Google Shape;4626;p37"/>
          <p:cNvSpPr/>
          <p:nvPr/>
        </p:nvSpPr>
        <p:spPr>
          <a:xfrm>
            <a:off x="5707259" y="1837728"/>
            <a:ext cx="263939" cy="156125"/>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4627" name="Google Shape;4627;p37"/>
          <p:cNvPicPr preferRelativeResize="0"/>
          <p:nvPr/>
        </p:nvPicPr>
        <p:blipFill rotWithShape="1">
          <a:blip r:embed="rId5">
            <a:alphaModFix/>
          </a:blip>
          <a:srcRect b="0" l="0" r="0" t="0"/>
          <a:stretch/>
        </p:blipFill>
        <p:spPr>
          <a:xfrm>
            <a:off x="5720258" y="1841744"/>
            <a:ext cx="239839" cy="142072"/>
          </a:xfrm>
          <a:prstGeom prst="rect">
            <a:avLst/>
          </a:prstGeom>
          <a:noFill/>
          <a:ln>
            <a:noFill/>
          </a:ln>
        </p:spPr>
      </p:pic>
      <p:sp>
        <p:nvSpPr>
          <p:cNvPr id="4628" name="Google Shape;4628;p37"/>
          <p:cNvSpPr/>
          <p:nvPr/>
        </p:nvSpPr>
        <p:spPr>
          <a:xfrm>
            <a:off x="5755314" y="1833122"/>
            <a:ext cx="223625" cy="29052"/>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29" name="Google Shape;4629;p37"/>
          <p:cNvSpPr/>
          <p:nvPr/>
        </p:nvSpPr>
        <p:spPr>
          <a:xfrm>
            <a:off x="5704921" y="1832886"/>
            <a:ext cx="62078" cy="120932"/>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0" name="Google Shape;4630;p37"/>
          <p:cNvSpPr/>
          <p:nvPr/>
        </p:nvSpPr>
        <p:spPr>
          <a:xfrm>
            <a:off x="5910434" y="1854498"/>
            <a:ext cx="66898" cy="13959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1" name="Google Shape;4631;p37"/>
          <p:cNvSpPr/>
          <p:nvPr/>
        </p:nvSpPr>
        <p:spPr>
          <a:xfrm>
            <a:off x="5704191" y="1947676"/>
            <a:ext cx="245389" cy="4712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2" name="Google Shape;4632;p37"/>
          <p:cNvSpPr/>
          <p:nvPr/>
        </p:nvSpPr>
        <p:spPr>
          <a:xfrm>
            <a:off x="5917884" y="1855679"/>
            <a:ext cx="62662" cy="140182"/>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3" name="Google Shape;4633;p37"/>
          <p:cNvSpPr/>
          <p:nvPr/>
        </p:nvSpPr>
        <p:spPr>
          <a:xfrm>
            <a:off x="5704483" y="1953936"/>
            <a:ext cx="218221" cy="4653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634" name="Google Shape;4634;p37"/>
          <p:cNvGrpSpPr/>
          <p:nvPr/>
        </p:nvGrpSpPr>
        <p:grpSpPr>
          <a:xfrm>
            <a:off x="5700832" y="2003655"/>
            <a:ext cx="74055" cy="27635"/>
            <a:chOff x="1740" y="2642"/>
            <a:chExt cx="752" cy="327"/>
          </a:xfrm>
        </p:grpSpPr>
        <p:sp>
          <p:nvSpPr>
            <p:cNvPr id="4635" name="Google Shape;4635;p3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6" name="Google Shape;4636;p3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7" name="Google Shape;4637;p3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8" name="Google Shape;4638;p3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39" name="Google Shape;4639;p3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40" name="Google Shape;4640;p3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641" name="Google Shape;4641;p37"/>
          <p:cNvSpPr/>
          <p:nvPr/>
        </p:nvSpPr>
        <p:spPr>
          <a:xfrm>
            <a:off x="5827615" y="2007788"/>
            <a:ext cx="89683" cy="60702"/>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42" name="Google Shape;4642;p37"/>
          <p:cNvSpPr/>
          <p:nvPr/>
        </p:nvSpPr>
        <p:spPr>
          <a:xfrm>
            <a:off x="5598732" y="2012630"/>
            <a:ext cx="229468" cy="553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43" name="Google Shape;4643;p37"/>
          <p:cNvSpPr/>
          <p:nvPr/>
        </p:nvSpPr>
        <p:spPr>
          <a:xfrm>
            <a:off x="5598878" y="2002474"/>
            <a:ext cx="2483" cy="1121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44" name="Google Shape;4644;p37"/>
          <p:cNvSpPr/>
          <p:nvPr/>
        </p:nvSpPr>
        <p:spPr>
          <a:xfrm>
            <a:off x="5599024" y="1956770"/>
            <a:ext cx="106628" cy="46412"/>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45" name="Google Shape;4645;p37"/>
          <p:cNvSpPr/>
          <p:nvPr/>
        </p:nvSpPr>
        <p:spPr>
          <a:xfrm>
            <a:off x="5606182" y="2004836"/>
            <a:ext cx="217636" cy="5326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46" name="Google Shape;4646;p37"/>
          <p:cNvSpPr/>
          <p:nvPr/>
        </p:nvSpPr>
        <p:spPr>
          <a:xfrm flipH="1" rot="10800000">
            <a:off x="5823526" y="2001057"/>
            <a:ext cx="88807" cy="551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light2.png" id="4647" name="Google Shape;4647;p37"/>
          <p:cNvPicPr preferRelativeResize="0"/>
          <p:nvPr/>
        </p:nvPicPr>
        <p:blipFill rotWithShape="1">
          <a:blip r:embed="rId6">
            <a:alphaModFix/>
          </a:blip>
          <a:srcRect b="0" l="0" r="0" t="0"/>
          <a:stretch/>
        </p:blipFill>
        <p:spPr>
          <a:xfrm flipH="1">
            <a:off x="6623750" y="1794217"/>
            <a:ext cx="69579" cy="304085"/>
          </a:xfrm>
          <a:prstGeom prst="rect">
            <a:avLst/>
          </a:prstGeom>
          <a:noFill/>
          <a:ln>
            <a:noFill/>
          </a:ln>
        </p:spPr>
      </p:pic>
      <p:pic>
        <p:nvPicPr>
          <p:cNvPr descr="car_icon_small" id="4648" name="Google Shape;4648;p37"/>
          <p:cNvPicPr preferRelativeResize="0"/>
          <p:nvPr/>
        </p:nvPicPr>
        <p:blipFill rotWithShape="1">
          <a:blip r:embed="rId7">
            <a:alphaModFix/>
          </a:blip>
          <a:srcRect b="0" l="0" r="0" t="0"/>
          <a:stretch/>
        </p:blipFill>
        <p:spPr>
          <a:xfrm>
            <a:off x="6374654" y="1587719"/>
            <a:ext cx="636984" cy="126206"/>
          </a:xfrm>
          <a:prstGeom prst="rect">
            <a:avLst/>
          </a:prstGeom>
          <a:noFill/>
          <a:ln>
            <a:noFill/>
          </a:ln>
        </p:spPr>
      </p:pic>
      <p:pic>
        <p:nvPicPr>
          <p:cNvPr descr="laptop_keyboard" id="4649" name="Google Shape;4649;p37"/>
          <p:cNvPicPr preferRelativeResize="0"/>
          <p:nvPr/>
        </p:nvPicPr>
        <p:blipFill rotWithShape="1">
          <a:blip r:embed="rId8">
            <a:alphaModFix/>
          </a:blip>
          <a:srcRect b="0" l="0" r="0" t="0"/>
          <a:stretch/>
        </p:blipFill>
        <p:spPr>
          <a:xfrm flipH="1" rot="109064">
            <a:off x="5632781" y="2703907"/>
            <a:ext cx="215024" cy="89586"/>
          </a:xfrm>
          <a:prstGeom prst="rect">
            <a:avLst/>
          </a:prstGeom>
          <a:noFill/>
          <a:ln>
            <a:noFill/>
          </a:ln>
        </p:spPr>
      </p:pic>
      <p:sp>
        <p:nvSpPr>
          <p:cNvPr id="4650" name="Google Shape;4650;p37"/>
          <p:cNvSpPr/>
          <p:nvPr/>
        </p:nvSpPr>
        <p:spPr>
          <a:xfrm>
            <a:off x="5704041" y="2616974"/>
            <a:ext cx="173073" cy="11691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4651" name="Google Shape;4651;p37"/>
          <p:cNvPicPr preferRelativeResize="0"/>
          <p:nvPr/>
        </p:nvPicPr>
        <p:blipFill rotWithShape="1">
          <a:blip r:embed="rId9">
            <a:alphaModFix/>
          </a:blip>
          <a:srcRect b="0" l="0" r="0" t="0"/>
          <a:stretch/>
        </p:blipFill>
        <p:spPr>
          <a:xfrm>
            <a:off x="5712565" y="2619981"/>
            <a:ext cx="157269" cy="106388"/>
          </a:xfrm>
          <a:prstGeom prst="rect">
            <a:avLst/>
          </a:prstGeom>
          <a:noFill/>
          <a:ln>
            <a:noFill/>
          </a:ln>
        </p:spPr>
      </p:pic>
      <p:sp>
        <p:nvSpPr>
          <p:cNvPr id="4652" name="Google Shape;4652;p37"/>
          <p:cNvSpPr/>
          <p:nvPr/>
        </p:nvSpPr>
        <p:spPr>
          <a:xfrm>
            <a:off x="5735552" y="2613526"/>
            <a:ext cx="146638" cy="21755"/>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53" name="Google Shape;4653;p37"/>
          <p:cNvSpPr/>
          <p:nvPr/>
        </p:nvSpPr>
        <p:spPr>
          <a:xfrm>
            <a:off x="5702509" y="2613349"/>
            <a:ext cx="40706" cy="90559"/>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54" name="Google Shape;4654;p37"/>
          <p:cNvSpPr/>
          <p:nvPr/>
        </p:nvSpPr>
        <p:spPr>
          <a:xfrm>
            <a:off x="5837269" y="2629532"/>
            <a:ext cx="43867" cy="10453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55" name="Google Shape;4655;p37"/>
          <p:cNvSpPr/>
          <p:nvPr/>
        </p:nvSpPr>
        <p:spPr>
          <a:xfrm>
            <a:off x="5702030" y="2699309"/>
            <a:ext cx="160909" cy="35286"/>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56" name="Google Shape;4656;p37"/>
          <p:cNvSpPr/>
          <p:nvPr/>
        </p:nvSpPr>
        <p:spPr>
          <a:xfrm>
            <a:off x="5842154" y="2630416"/>
            <a:ext cx="41089" cy="104974"/>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57" name="Google Shape;4657;p37"/>
          <p:cNvSpPr/>
          <p:nvPr/>
        </p:nvSpPr>
        <p:spPr>
          <a:xfrm>
            <a:off x="5702221" y="2703995"/>
            <a:ext cx="143094" cy="3484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658" name="Google Shape;4658;p37"/>
          <p:cNvGrpSpPr/>
          <p:nvPr/>
        </p:nvGrpSpPr>
        <p:grpSpPr>
          <a:xfrm>
            <a:off x="5699827" y="2741227"/>
            <a:ext cx="48560" cy="20694"/>
            <a:chOff x="1740" y="2642"/>
            <a:chExt cx="752" cy="327"/>
          </a:xfrm>
        </p:grpSpPr>
        <p:sp>
          <p:nvSpPr>
            <p:cNvPr id="4659" name="Google Shape;4659;p3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0" name="Google Shape;4660;p3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1" name="Google Shape;4661;p3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2" name="Google Shape;4662;p3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3" name="Google Shape;4663;p3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4" name="Google Shape;4664;p3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665" name="Google Shape;4665;p37"/>
          <p:cNvSpPr/>
          <p:nvPr/>
        </p:nvSpPr>
        <p:spPr>
          <a:xfrm>
            <a:off x="5782963" y="2744322"/>
            <a:ext cx="58808" cy="4545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6" name="Google Shape;4666;p37"/>
          <p:cNvSpPr/>
          <p:nvPr/>
        </p:nvSpPr>
        <p:spPr>
          <a:xfrm>
            <a:off x="5632877" y="2747948"/>
            <a:ext cx="150469" cy="4147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7" name="Google Shape;4667;p37"/>
          <p:cNvSpPr/>
          <p:nvPr/>
        </p:nvSpPr>
        <p:spPr>
          <a:xfrm>
            <a:off x="5632973" y="2740342"/>
            <a:ext cx="1628" cy="8401"/>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8" name="Google Shape;4668;p37"/>
          <p:cNvSpPr/>
          <p:nvPr/>
        </p:nvSpPr>
        <p:spPr>
          <a:xfrm>
            <a:off x="5633068" y="2706118"/>
            <a:ext cx="69919" cy="34755"/>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69" name="Google Shape;4669;p37"/>
          <p:cNvSpPr/>
          <p:nvPr/>
        </p:nvSpPr>
        <p:spPr>
          <a:xfrm>
            <a:off x="5637762" y="2742112"/>
            <a:ext cx="142711" cy="3988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70" name="Google Shape;4670;p37"/>
          <p:cNvSpPr/>
          <p:nvPr/>
        </p:nvSpPr>
        <p:spPr>
          <a:xfrm flipH="1" rot="10800000">
            <a:off x="5780282" y="2739281"/>
            <a:ext cx="58234" cy="4129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desktop_computer_stylized_medium" id="4671" name="Google Shape;4671;p37"/>
          <p:cNvPicPr preferRelativeResize="0"/>
          <p:nvPr/>
        </p:nvPicPr>
        <p:blipFill rotWithShape="1">
          <a:blip r:embed="rId10">
            <a:alphaModFix/>
          </a:blip>
          <a:srcRect b="0" l="0" r="0" t="0"/>
          <a:stretch/>
        </p:blipFill>
        <p:spPr>
          <a:xfrm flipH="1">
            <a:off x="5993997" y="2675357"/>
            <a:ext cx="269446" cy="256534"/>
          </a:xfrm>
          <a:prstGeom prst="rect">
            <a:avLst/>
          </a:prstGeom>
          <a:noFill/>
          <a:ln>
            <a:noFill/>
          </a:ln>
        </p:spPr>
      </p:pic>
      <p:sp>
        <p:nvSpPr>
          <p:cNvPr id="4672" name="Google Shape;4672;p37"/>
          <p:cNvSpPr/>
          <p:nvPr/>
        </p:nvSpPr>
        <p:spPr>
          <a:xfrm flipH="1">
            <a:off x="6108913" y="2699957"/>
            <a:ext cx="127050" cy="117565"/>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ridge2.png" id="4673" name="Google Shape;4673;p37"/>
          <p:cNvPicPr preferRelativeResize="0"/>
          <p:nvPr/>
        </p:nvPicPr>
        <p:blipFill rotWithShape="1">
          <a:blip r:embed="rId11">
            <a:alphaModFix/>
          </a:blip>
          <a:srcRect b="0" l="0" r="0" t="0"/>
          <a:stretch/>
        </p:blipFill>
        <p:spPr>
          <a:xfrm>
            <a:off x="5927399" y="2538763"/>
            <a:ext cx="142183" cy="252770"/>
          </a:xfrm>
          <a:prstGeom prst="rect">
            <a:avLst/>
          </a:prstGeom>
          <a:noFill/>
          <a:ln>
            <a:noFill/>
          </a:ln>
        </p:spPr>
      </p:pic>
      <p:grpSp>
        <p:nvGrpSpPr>
          <p:cNvPr id="4674" name="Google Shape;4674;p37"/>
          <p:cNvGrpSpPr/>
          <p:nvPr/>
        </p:nvGrpSpPr>
        <p:grpSpPr>
          <a:xfrm>
            <a:off x="7716686" y="3955463"/>
            <a:ext cx="132894" cy="248125"/>
            <a:chOff x="4140" y="429"/>
            <a:chExt cx="1425" cy="2396"/>
          </a:xfrm>
        </p:grpSpPr>
        <p:sp>
          <p:nvSpPr>
            <p:cNvPr id="4675" name="Google Shape;4675;p3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76" name="Google Shape;4676;p37"/>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77" name="Google Shape;4677;p3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78" name="Google Shape;4678;p3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79" name="Google Shape;4679;p37"/>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680" name="Google Shape;4680;p37"/>
            <p:cNvGrpSpPr/>
            <p:nvPr/>
          </p:nvGrpSpPr>
          <p:grpSpPr>
            <a:xfrm>
              <a:off x="4748" y="666"/>
              <a:ext cx="578" cy="150"/>
              <a:chOff x="613" y="2566"/>
              <a:chExt cx="721" cy="144"/>
            </a:xfrm>
          </p:grpSpPr>
          <p:sp>
            <p:nvSpPr>
              <p:cNvPr id="4681" name="Google Shape;4681;p37"/>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82" name="Google Shape;4682;p37"/>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683" name="Google Shape;4683;p37"/>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684" name="Google Shape;4684;p37"/>
            <p:cNvGrpSpPr/>
            <p:nvPr/>
          </p:nvGrpSpPr>
          <p:grpSpPr>
            <a:xfrm>
              <a:off x="4748" y="990"/>
              <a:ext cx="578" cy="134"/>
              <a:chOff x="615" y="2564"/>
              <a:chExt cx="721" cy="139"/>
            </a:xfrm>
          </p:grpSpPr>
          <p:sp>
            <p:nvSpPr>
              <p:cNvPr id="4685" name="Google Shape;4685;p37"/>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86" name="Google Shape;4686;p37"/>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687" name="Google Shape;4687;p37"/>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88" name="Google Shape;4688;p37"/>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689" name="Google Shape;4689;p37"/>
            <p:cNvGrpSpPr/>
            <p:nvPr/>
          </p:nvGrpSpPr>
          <p:grpSpPr>
            <a:xfrm>
              <a:off x="4738" y="1647"/>
              <a:ext cx="578" cy="135"/>
              <a:chOff x="618" y="2586"/>
              <a:chExt cx="720" cy="124"/>
            </a:xfrm>
          </p:grpSpPr>
          <p:sp>
            <p:nvSpPr>
              <p:cNvPr id="4690" name="Google Shape;4690;p37"/>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91" name="Google Shape;4691;p37"/>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692" name="Google Shape;4692;p3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693" name="Google Shape;4693;p37"/>
            <p:cNvGrpSpPr/>
            <p:nvPr/>
          </p:nvGrpSpPr>
          <p:grpSpPr>
            <a:xfrm>
              <a:off x="4738" y="1330"/>
              <a:ext cx="588" cy="134"/>
              <a:chOff x="613" y="2571"/>
              <a:chExt cx="732" cy="134"/>
            </a:xfrm>
          </p:grpSpPr>
          <p:sp>
            <p:nvSpPr>
              <p:cNvPr id="4694" name="Google Shape;4694;p37"/>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95" name="Google Shape;4695;p37"/>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696" name="Google Shape;4696;p37"/>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697" name="Google Shape;4697;p3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98" name="Google Shape;4698;p3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99" name="Google Shape;4699;p37"/>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00" name="Google Shape;4700;p3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01" name="Google Shape;4701;p37"/>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02" name="Google Shape;4702;p37"/>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03" name="Google Shape;4703;p37"/>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04" name="Google Shape;4704;p37"/>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4705" name="Google Shape;4705;p37"/>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06" name="Google Shape;4706;p37"/>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4707" name="Google Shape;4707;p37"/>
          <p:cNvGrpSpPr/>
          <p:nvPr/>
        </p:nvGrpSpPr>
        <p:grpSpPr>
          <a:xfrm flipH="1">
            <a:off x="5985641" y="3675121"/>
            <a:ext cx="259222" cy="240226"/>
            <a:chOff x="2839" y="3501"/>
            <a:chExt cx="755" cy="803"/>
          </a:xfrm>
        </p:grpSpPr>
        <p:pic>
          <p:nvPicPr>
            <p:cNvPr descr="desktop_computer_stylized_medium" id="4708" name="Google Shape;4708;p3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4709" name="Google Shape;4709;p3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4710" name="Google Shape;4710;p37"/>
          <p:cNvPicPr preferRelativeResize="0"/>
          <p:nvPr/>
        </p:nvPicPr>
        <p:blipFill rotWithShape="1">
          <a:blip r:embed="rId13">
            <a:alphaModFix/>
          </a:blip>
          <a:srcRect b="0" l="0" r="0" t="0"/>
          <a:stretch/>
        </p:blipFill>
        <p:spPr>
          <a:xfrm flipH="1" rot="109064">
            <a:off x="6912440" y="4530206"/>
            <a:ext cx="190126" cy="90257"/>
          </a:xfrm>
          <a:prstGeom prst="rect">
            <a:avLst/>
          </a:prstGeom>
          <a:noFill/>
          <a:ln>
            <a:noFill/>
          </a:ln>
        </p:spPr>
      </p:pic>
      <p:sp>
        <p:nvSpPr>
          <p:cNvPr id="4711" name="Google Shape;4711;p37"/>
          <p:cNvSpPr/>
          <p:nvPr/>
        </p:nvSpPr>
        <p:spPr>
          <a:xfrm>
            <a:off x="6975448" y="4442621"/>
            <a:ext cx="153032" cy="117789"/>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4712" name="Google Shape;4712;p37"/>
          <p:cNvPicPr preferRelativeResize="0"/>
          <p:nvPr/>
        </p:nvPicPr>
        <p:blipFill rotWithShape="1">
          <a:blip r:embed="rId14">
            <a:alphaModFix/>
          </a:blip>
          <a:srcRect b="0" l="0" r="0" t="0"/>
          <a:stretch/>
        </p:blipFill>
        <p:spPr>
          <a:xfrm>
            <a:off x="6982985" y="4445650"/>
            <a:ext cx="139059" cy="107186"/>
          </a:xfrm>
          <a:prstGeom prst="rect">
            <a:avLst/>
          </a:prstGeom>
          <a:noFill/>
          <a:ln>
            <a:noFill/>
          </a:ln>
        </p:spPr>
      </p:pic>
      <p:sp>
        <p:nvSpPr>
          <p:cNvPr id="4713" name="Google Shape;4713;p37"/>
          <p:cNvSpPr/>
          <p:nvPr/>
        </p:nvSpPr>
        <p:spPr>
          <a:xfrm>
            <a:off x="7003310" y="4439146"/>
            <a:ext cx="129659" cy="21919"/>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14" name="Google Shape;4714;p37"/>
          <p:cNvSpPr/>
          <p:nvPr/>
        </p:nvSpPr>
        <p:spPr>
          <a:xfrm>
            <a:off x="6974093" y="4438968"/>
            <a:ext cx="35993" cy="91238"/>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15" name="Google Shape;4715;p37"/>
          <p:cNvSpPr/>
          <p:nvPr/>
        </p:nvSpPr>
        <p:spPr>
          <a:xfrm>
            <a:off x="7093249" y="4455273"/>
            <a:ext cx="38787" cy="10531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16" name="Google Shape;4716;p37"/>
          <p:cNvSpPr/>
          <p:nvPr/>
        </p:nvSpPr>
        <p:spPr>
          <a:xfrm>
            <a:off x="6973669" y="4525572"/>
            <a:ext cx="142276" cy="3555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17" name="Google Shape;4717;p37"/>
          <p:cNvSpPr/>
          <p:nvPr/>
        </p:nvSpPr>
        <p:spPr>
          <a:xfrm>
            <a:off x="7097569" y="4456164"/>
            <a:ext cx="36332" cy="105760"/>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18" name="Google Shape;4718;p37"/>
          <p:cNvSpPr/>
          <p:nvPr/>
        </p:nvSpPr>
        <p:spPr>
          <a:xfrm>
            <a:off x="6973839" y="4530294"/>
            <a:ext cx="126525" cy="35105"/>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719" name="Google Shape;4719;p37"/>
          <p:cNvGrpSpPr/>
          <p:nvPr/>
        </p:nvGrpSpPr>
        <p:grpSpPr>
          <a:xfrm>
            <a:off x="6971722" y="4567805"/>
            <a:ext cx="42937" cy="20849"/>
            <a:chOff x="1740" y="2642"/>
            <a:chExt cx="752" cy="327"/>
          </a:xfrm>
        </p:grpSpPr>
        <p:sp>
          <p:nvSpPr>
            <p:cNvPr id="4720" name="Google Shape;4720;p3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1" name="Google Shape;4721;p3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2" name="Google Shape;4722;p3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3" name="Google Shape;4723;p3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4" name="Google Shape;4724;p3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5" name="Google Shape;4725;p3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726" name="Google Shape;4726;p37"/>
          <p:cNvSpPr/>
          <p:nvPr/>
        </p:nvSpPr>
        <p:spPr>
          <a:xfrm>
            <a:off x="7045232" y="4570924"/>
            <a:ext cx="51999" cy="45797"/>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7" name="Google Shape;4727;p37"/>
          <p:cNvSpPr/>
          <p:nvPr/>
        </p:nvSpPr>
        <p:spPr>
          <a:xfrm>
            <a:off x="6912524" y="4574577"/>
            <a:ext cx="133045" cy="417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8" name="Google Shape;4728;p37"/>
          <p:cNvSpPr/>
          <p:nvPr/>
        </p:nvSpPr>
        <p:spPr>
          <a:xfrm>
            <a:off x="6912609" y="4566914"/>
            <a:ext cx="1440" cy="8464"/>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29" name="Google Shape;4729;p37"/>
          <p:cNvSpPr/>
          <p:nvPr/>
        </p:nvSpPr>
        <p:spPr>
          <a:xfrm>
            <a:off x="6912694" y="4532433"/>
            <a:ext cx="61822" cy="35016"/>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30" name="Google Shape;4730;p37"/>
          <p:cNvSpPr/>
          <p:nvPr/>
        </p:nvSpPr>
        <p:spPr>
          <a:xfrm>
            <a:off x="6916843" y="4568696"/>
            <a:ext cx="126186" cy="4018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31" name="Google Shape;4731;p37"/>
          <p:cNvSpPr/>
          <p:nvPr/>
        </p:nvSpPr>
        <p:spPr>
          <a:xfrm flipH="1" rot="10800000">
            <a:off x="7042860" y="4565845"/>
            <a:ext cx="51491" cy="4160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732" name="Google Shape;4732;p37"/>
          <p:cNvGrpSpPr/>
          <p:nvPr/>
        </p:nvGrpSpPr>
        <p:grpSpPr>
          <a:xfrm flipH="1">
            <a:off x="6115432" y="4128493"/>
            <a:ext cx="259222" cy="240226"/>
            <a:chOff x="2839" y="3501"/>
            <a:chExt cx="755" cy="803"/>
          </a:xfrm>
        </p:grpSpPr>
        <p:pic>
          <p:nvPicPr>
            <p:cNvPr descr="desktop_computer_stylized_medium" id="4733" name="Google Shape;4733;p3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4734" name="Google Shape;4734;p3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4735" name="Google Shape;4735;p37"/>
          <p:cNvGrpSpPr/>
          <p:nvPr/>
        </p:nvGrpSpPr>
        <p:grpSpPr>
          <a:xfrm flipH="1">
            <a:off x="6414100" y="4144598"/>
            <a:ext cx="259222" cy="240226"/>
            <a:chOff x="2839" y="3501"/>
            <a:chExt cx="755" cy="803"/>
          </a:xfrm>
        </p:grpSpPr>
        <p:pic>
          <p:nvPicPr>
            <p:cNvPr descr="desktop_computer_stylized_medium" id="4736" name="Google Shape;4736;p3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4737" name="Google Shape;4737;p3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4738" name="Google Shape;4738;p37"/>
          <p:cNvPicPr preferRelativeResize="0"/>
          <p:nvPr/>
        </p:nvPicPr>
        <p:blipFill rotWithShape="1">
          <a:blip r:embed="rId13">
            <a:alphaModFix/>
          </a:blip>
          <a:srcRect b="0" l="0" r="0" t="0"/>
          <a:stretch/>
        </p:blipFill>
        <p:spPr>
          <a:xfrm flipH="1" rot="109064">
            <a:off x="7162565" y="4462091"/>
            <a:ext cx="195690" cy="74297"/>
          </a:xfrm>
          <a:prstGeom prst="rect">
            <a:avLst/>
          </a:prstGeom>
          <a:noFill/>
          <a:ln>
            <a:noFill/>
          </a:ln>
        </p:spPr>
      </p:pic>
      <p:sp>
        <p:nvSpPr>
          <p:cNvPr id="4739" name="Google Shape;4739;p37"/>
          <p:cNvSpPr/>
          <p:nvPr/>
        </p:nvSpPr>
        <p:spPr>
          <a:xfrm>
            <a:off x="7227418" y="4389993"/>
            <a:ext cx="157511" cy="96961"/>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4740" name="Google Shape;4740;p37"/>
          <p:cNvPicPr preferRelativeResize="0"/>
          <p:nvPr/>
        </p:nvPicPr>
        <p:blipFill rotWithShape="1">
          <a:blip r:embed="rId14">
            <a:alphaModFix/>
          </a:blip>
          <a:srcRect b="0" l="0" r="0" t="0"/>
          <a:stretch/>
        </p:blipFill>
        <p:spPr>
          <a:xfrm>
            <a:off x="7235176" y="4392487"/>
            <a:ext cx="143128" cy="88233"/>
          </a:xfrm>
          <a:prstGeom prst="rect">
            <a:avLst/>
          </a:prstGeom>
          <a:noFill/>
          <a:ln>
            <a:noFill/>
          </a:ln>
        </p:spPr>
      </p:pic>
      <p:sp>
        <p:nvSpPr>
          <p:cNvPr id="4741" name="Google Shape;4741;p37"/>
          <p:cNvSpPr/>
          <p:nvPr/>
        </p:nvSpPr>
        <p:spPr>
          <a:xfrm>
            <a:off x="7256095" y="4387133"/>
            <a:ext cx="133453" cy="18043"/>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42" name="Google Shape;4742;p37"/>
          <p:cNvSpPr/>
          <p:nvPr/>
        </p:nvSpPr>
        <p:spPr>
          <a:xfrm>
            <a:off x="7226023" y="4386986"/>
            <a:ext cx="37046" cy="7510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43" name="Google Shape;4743;p37"/>
          <p:cNvSpPr/>
          <p:nvPr/>
        </p:nvSpPr>
        <p:spPr>
          <a:xfrm>
            <a:off x="7348667" y="4400408"/>
            <a:ext cx="39923" cy="86693"/>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44" name="Google Shape;4744;p37"/>
          <p:cNvSpPr/>
          <p:nvPr/>
        </p:nvSpPr>
        <p:spPr>
          <a:xfrm>
            <a:off x="7225587" y="4458277"/>
            <a:ext cx="146441" cy="29264"/>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45" name="Google Shape;4745;p37"/>
          <p:cNvSpPr/>
          <p:nvPr/>
        </p:nvSpPr>
        <p:spPr>
          <a:xfrm>
            <a:off x="7353113" y="4401142"/>
            <a:ext cx="37395" cy="8705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46" name="Google Shape;4746;p37"/>
          <p:cNvSpPr/>
          <p:nvPr/>
        </p:nvSpPr>
        <p:spPr>
          <a:xfrm>
            <a:off x="7225762" y="4462164"/>
            <a:ext cx="130228" cy="28897"/>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747" name="Google Shape;4747;p37"/>
          <p:cNvGrpSpPr/>
          <p:nvPr/>
        </p:nvGrpSpPr>
        <p:grpSpPr>
          <a:xfrm>
            <a:off x="7223582" y="4493042"/>
            <a:ext cx="44194" cy="17162"/>
            <a:chOff x="1740" y="2642"/>
            <a:chExt cx="752" cy="327"/>
          </a:xfrm>
        </p:grpSpPr>
        <p:sp>
          <p:nvSpPr>
            <p:cNvPr id="4748" name="Google Shape;4748;p3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49" name="Google Shape;4749;p3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0" name="Google Shape;4750;p3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1" name="Google Shape;4751;p3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2" name="Google Shape;4752;p3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3" name="Google Shape;4753;p3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4754" name="Google Shape;4754;p37"/>
          <p:cNvSpPr/>
          <p:nvPr/>
        </p:nvSpPr>
        <p:spPr>
          <a:xfrm>
            <a:off x="7299244" y="4495609"/>
            <a:ext cx="53521" cy="37699"/>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5" name="Google Shape;4755;p37"/>
          <p:cNvSpPr/>
          <p:nvPr/>
        </p:nvSpPr>
        <p:spPr>
          <a:xfrm>
            <a:off x="7162653" y="4498615"/>
            <a:ext cx="136939" cy="3439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6" name="Google Shape;4756;p37"/>
          <p:cNvSpPr/>
          <p:nvPr/>
        </p:nvSpPr>
        <p:spPr>
          <a:xfrm>
            <a:off x="7162740" y="4492308"/>
            <a:ext cx="1482" cy="6968"/>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7" name="Google Shape;4757;p37"/>
          <p:cNvSpPr/>
          <p:nvPr/>
        </p:nvSpPr>
        <p:spPr>
          <a:xfrm>
            <a:off x="7162827" y="4463924"/>
            <a:ext cx="63632" cy="28824"/>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8" name="Google Shape;4758;p37"/>
          <p:cNvSpPr/>
          <p:nvPr/>
        </p:nvSpPr>
        <p:spPr>
          <a:xfrm>
            <a:off x="7167098" y="4493775"/>
            <a:ext cx="129879" cy="3307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59" name="Google Shape;4759;p37"/>
          <p:cNvSpPr/>
          <p:nvPr/>
        </p:nvSpPr>
        <p:spPr>
          <a:xfrm flipH="1" rot="10800000">
            <a:off x="7296803" y="4491428"/>
            <a:ext cx="52997" cy="3425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760" name="Google Shape;4760;p37"/>
          <p:cNvGrpSpPr/>
          <p:nvPr/>
        </p:nvGrpSpPr>
        <p:grpSpPr>
          <a:xfrm>
            <a:off x="7513408" y="4227291"/>
            <a:ext cx="128587" cy="261708"/>
            <a:chOff x="4140" y="429"/>
            <a:chExt cx="1425" cy="2396"/>
          </a:xfrm>
        </p:grpSpPr>
        <p:sp>
          <p:nvSpPr>
            <p:cNvPr id="4761" name="Google Shape;4761;p3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62" name="Google Shape;4762;p37"/>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63" name="Google Shape;4763;p3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64" name="Google Shape;4764;p3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65" name="Google Shape;4765;p37"/>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766" name="Google Shape;4766;p37"/>
            <p:cNvGrpSpPr/>
            <p:nvPr/>
          </p:nvGrpSpPr>
          <p:grpSpPr>
            <a:xfrm>
              <a:off x="4748" y="666"/>
              <a:ext cx="578" cy="150"/>
              <a:chOff x="613" y="2566"/>
              <a:chExt cx="721" cy="144"/>
            </a:xfrm>
          </p:grpSpPr>
          <p:sp>
            <p:nvSpPr>
              <p:cNvPr id="4767" name="Google Shape;4767;p37"/>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68" name="Google Shape;4768;p37"/>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769" name="Google Shape;4769;p37"/>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770" name="Google Shape;4770;p37"/>
            <p:cNvGrpSpPr/>
            <p:nvPr/>
          </p:nvGrpSpPr>
          <p:grpSpPr>
            <a:xfrm>
              <a:off x="4748" y="990"/>
              <a:ext cx="578" cy="134"/>
              <a:chOff x="615" y="2564"/>
              <a:chExt cx="721" cy="139"/>
            </a:xfrm>
          </p:grpSpPr>
          <p:sp>
            <p:nvSpPr>
              <p:cNvPr id="4771" name="Google Shape;4771;p37"/>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72" name="Google Shape;4772;p37"/>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773" name="Google Shape;4773;p37"/>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74" name="Google Shape;4774;p37"/>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4775" name="Google Shape;4775;p37"/>
            <p:cNvGrpSpPr/>
            <p:nvPr/>
          </p:nvGrpSpPr>
          <p:grpSpPr>
            <a:xfrm>
              <a:off x="4738" y="1647"/>
              <a:ext cx="578" cy="135"/>
              <a:chOff x="618" y="2586"/>
              <a:chExt cx="720" cy="124"/>
            </a:xfrm>
          </p:grpSpPr>
          <p:sp>
            <p:nvSpPr>
              <p:cNvPr id="4776" name="Google Shape;4776;p37"/>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77" name="Google Shape;4777;p37"/>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778" name="Google Shape;4778;p3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4779" name="Google Shape;4779;p37"/>
            <p:cNvGrpSpPr/>
            <p:nvPr/>
          </p:nvGrpSpPr>
          <p:grpSpPr>
            <a:xfrm>
              <a:off x="4738" y="1330"/>
              <a:ext cx="588" cy="134"/>
              <a:chOff x="613" y="2571"/>
              <a:chExt cx="732" cy="134"/>
            </a:xfrm>
          </p:grpSpPr>
          <p:sp>
            <p:nvSpPr>
              <p:cNvPr id="4780" name="Google Shape;4780;p37"/>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81" name="Google Shape;4781;p37"/>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4782" name="Google Shape;4782;p37"/>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83" name="Google Shape;4783;p3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84" name="Google Shape;4784;p3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85" name="Google Shape;4785;p37"/>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86" name="Google Shape;4786;p3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87" name="Google Shape;4787;p37"/>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88" name="Google Shape;4788;p37"/>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89" name="Google Shape;4789;p37"/>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90" name="Google Shape;4790;p37"/>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4791" name="Google Shape;4791;p37"/>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4792" name="Google Shape;4792;p37"/>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4793" name="Google Shape;4793;p37"/>
          <p:cNvGrpSpPr/>
          <p:nvPr/>
        </p:nvGrpSpPr>
        <p:grpSpPr>
          <a:xfrm flipH="1">
            <a:off x="5830486" y="3960795"/>
            <a:ext cx="259222" cy="240226"/>
            <a:chOff x="2839" y="3501"/>
            <a:chExt cx="755" cy="803"/>
          </a:xfrm>
        </p:grpSpPr>
        <p:pic>
          <p:nvPicPr>
            <p:cNvPr descr="desktop_computer_stylized_medium" id="4794" name="Google Shape;4794;p3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4795" name="Google Shape;4795;p3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4796" name="Google Shape;4796;p37"/>
          <p:cNvGrpSpPr/>
          <p:nvPr/>
        </p:nvGrpSpPr>
        <p:grpSpPr>
          <a:xfrm>
            <a:off x="5579306" y="1394794"/>
            <a:ext cx="1351985" cy="840644"/>
            <a:chOff x="7439074" y="1859725"/>
            <a:chExt cx="1802647" cy="1120859"/>
          </a:xfrm>
        </p:grpSpPr>
        <p:pic>
          <p:nvPicPr>
            <p:cNvPr descr="cell_tower_radiation copy" id="4797" name="Google Shape;4797;p37"/>
            <p:cNvPicPr preferRelativeResize="0"/>
            <p:nvPr/>
          </p:nvPicPr>
          <p:blipFill rotWithShape="1">
            <a:blip r:embed="rId15">
              <a:alphaModFix/>
            </a:blip>
            <a:srcRect b="0" l="0" r="0" t="0"/>
            <a:stretch/>
          </p:blipFill>
          <p:spPr>
            <a:xfrm>
              <a:off x="7980866" y="2158167"/>
              <a:ext cx="457200" cy="332766"/>
            </a:xfrm>
            <a:prstGeom prst="rect">
              <a:avLst/>
            </a:prstGeom>
            <a:noFill/>
            <a:ln>
              <a:noFill/>
            </a:ln>
          </p:spPr>
        </p:pic>
        <p:cxnSp>
          <p:nvCxnSpPr>
            <p:cNvPr id="4798" name="Google Shape;4798;p37"/>
            <p:cNvCxnSpPr/>
            <p:nvPr/>
          </p:nvCxnSpPr>
          <p:spPr>
            <a:xfrm>
              <a:off x="8207860" y="2700359"/>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4799" name="Google Shape;4799;p37"/>
            <p:cNvGrpSpPr/>
            <p:nvPr/>
          </p:nvGrpSpPr>
          <p:grpSpPr>
            <a:xfrm>
              <a:off x="8050698" y="2309376"/>
              <a:ext cx="298450" cy="464008"/>
              <a:chOff x="3130" y="3288"/>
              <a:chExt cx="410" cy="742"/>
            </a:xfrm>
          </p:grpSpPr>
          <p:cxnSp>
            <p:nvCxnSpPr>
              <p:cNvPr id="4800" name="Google Shape;4800;p37"/>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4801" name="Google Shape;4801;p37"/>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4802" name="Google Shape;4802;p37"/>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4803" name="Google Shape;4803;p37"/>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4804" name="Google Shape;4804;p37"/>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4805" name="Google Shape;4805;p37"/>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4806" name="Google Shape;4806;p37"/>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4807" name="Google Shape;4807;p37"/>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4808" name="Google Shape;4808;p37"/>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4809" name="Google Shape;4809;p37"/>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4810" name="Google Shape;4810;p37"/>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4811" name="Google Shape;4811;p37"/>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4812" name="Google Shape;4812;p37"/>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4813" name="Google Shape;4813;p37"/>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4814" name="Google Shape;4814;p37"/>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grpSp>
          <p:nvGrpSpPr>
            <p:cNvPr id="4815" name="Google Shape;4815;p37"/>
            <p:cNvGrpSpPr/>
            <p:nvPr/>
          </p:nvGrpSpPr>
          <p:grpSpPr>
            <a:xfrm>
              <a:off x="8439827" y="2812309"/>
              <a:ext cx="353678" cy="168275"/>
              <a:chOff x="7493876" y="2774731"/>
              <a:chExt cx="1481958" cy="894622"/>
            </a:xfrm>
          </p:grpSpPr>
          <p:sp>
            <p:nvSpPr>
              <p:cNvPr id="4816" name="Google Shape;4816;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817" name="Google Shape;4817;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818" name="Google Shape;4818;p37"/>
              <p:cNvGrpSpPr/>
              <p:nvPr/>
            </p:nvGrpSpPr>
            <p:grpSpPr>
              <a:xfrm>
                <a:off x="7713663" y="2848339"/>
                <a:ext cx="1042107" cy="425543"/>
                <a:chOff x="7786941" y="2884917"/>
                <a:chExt cx="897649" cy="353919"/>
              </a:xfrm>
            </p:grpSpPr>
            <p:sp>
              <p:nvSpPr>
                <p:cNvPr id="4819" name="Google Shape;4819;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20" name="Google Shape;4820;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21" name="Google Shape;4821;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22" name="Google Shape;4822;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radiation_stylized" id="4823" name="Google Shape;4823;p37"/>
            <p:cNvPicPr preferRelativeResize="0"/>
            <p:nvPr/>
          </p:nvPicPr>
          <p:blipFill rotWithShape="1">
            <a:blip r:embed="rId16">
              <a:alphaModFix/>
            </a:blip>
            <a:srcRect b="0" l="0" r="0" t="0"/>
            <a:stretch/>
          </p:blipFill>
          <p:spPr>
            <a:xfrm>
              <a:off x="7750224" y="1859725"/>
              <a:ext cx="415925" cy="88774"/>
            </a:xfrm>
            <a:prstGeom prst="rect">
              <a:avLst/>
            </a:prstGeom>
            <a:noFill/>
            <a:ln>
              <a:noFill/>
            </a:ln>
          </p:spPr>
        </p:pic>
        <p:pic>
          <p:nvPicPr>
            <p:cNvPr descr="antenna_stylized" id="4824" name="Google Shape;4824;p37"/>
            <p:cNvPicPr preferRelativeResize="0"/>
            <p:nvPr/>
          </p:nvPicPr>
          <p:blipFill rotWithShape="1">
            <a:blip r:embed="rId17">
              <a:alphaModFix/>
            </a:blip>
            <a:srcRect b="0" l="0" r="0" t="0"/>
            <a:stretch/>
          </p:blipFill>
          <p:spPr>
            <a:xfrm>
              <a:off x="7439074" y="2356613"/>
              <a:ext cx="530702" cy="223756"/>
            </a:xfrm>
            <a:prstGeom prst="rect">
              <a:avLst/>
            </a:prstGeom>
            <a:noFill/>
            <a:ln>
              <a:noFill/>
            </a:ln>
          </p:spPr>
        </p:pic>
        <p:pic>
          <p:nvPicPr>
            <p:cNvPr descr="antenna_stylized" id="4825" name="Google Shape;4825;p37"/>
            <p:cNvPicPr preferRelativeResize="0"/>
            <p:nvPr/>
          </p:nvPicPr>
          <p:blipFill rotWithShape="1">
            <a:blip r:embed="rId17">
              <a:alphaModFix/>
            </a:blip>
            <a:srcRect b="0" l="0" r="0" t="0"/>
            <a:stretch/>
          </p:blipFill>
          <p:spPr>
            <a:xfrm>
              <a:off x="8637781" y="2319727"/>
              <a:ext cx="530702" cy="223756"/>
            </a:xfrm>
            <a:prstGeom prst="rect">
              <a:avLst/>
            </a:prstGeom>
            <a:noFill/>
            <a:ln>
              <a:noFill/>
            </a:ln>
          </p:spPr>
        </p:pic>
        <p:pic>
          <p:nvPicPr>
            <p:cNvPr descr="antenna_stylized" id="4826" name="Google Shape;4826;p37"/>
            <p:cNvPicPr preferRelativeResize="0"/>
            <p:nvPr/>
          </p:nvPicPr>
          <p:blipFill rotWithShape="1">
            <a:blip r:embed="rId17">
              <a:alphaModFix/>
            </a:blip>
            <a:srcRect b="0" l="0" r="0" t="0"/>
            <a:stretch/>
          </p:blipFill>
          <p:spPr>
            <a:xfrm>
              <a:off x="8711019" y="2059124"/>
              <a:ext cx="530702" cy="223756"/>
            </a:xfrm>
            <a:prstGeom prst="rect">
              <a:avLst/>
            </a:prstGeom>
            <a:noFill/>
            <a:ln>
              <a:noFill/>
            </a:ln>
          </p:spPr>
        </p:pic>
      </p:grpSp>
      <p:grpSp>
        <p:nvGrpSpPr>
          <p:cNvPr id="4827" name="Google Shape;4827;p37"/>
          <p:cNvGrpSpPr/>
          <p:nvPr/>
        </p:nvGrpSpPr>
        <p:grpSpPr>
          <a:xfrm>
            <a:off x="5620138" y="2494068"/>
            <a:ext cx="683653" cy="632419"/>
            <a:chOff x="7493518" y="3325424"/>
            <a:chExt cx="911538" cy="843226"/>
          </a:xfrm>
        </p:grpSpPr>
        <p:pic>
          <p:nvPicPr>
            <p:cNvPr descr="access_point_stylized_small" id="4828" name="Google Shape;4828;p37"/>
            <p:cNvPicPr preferRelativeResize="0"/>
            <p:nvPr/>
          </p:nvPicPr>
          <p:blipFill rotWithShape="1">
            <a:blip r:embed="rId18">
              <a:alphaModFix/>
            </a:blip>
            <a:srcRect b="0" l="0" r="0" t="0"/>
            <a:stretch/>
          </p:blipFill>
          <p:spPr>
            <a:xfrm>
              <a:off x="7613882" y="3861899"/>
              <a:ext cx="370169" cy="306751"/>
            </a:xfrm>
            <a:prstGeom prst="rect">
              <a:avLst/>
            </a:prstGeom>
            <a:noFill/>
            <a:ln>
              <a:noFill/>
            </a:ln>
          </p:spPr>
        </p:pic>
        <p:grpSp>
          <p:nvGrpSpPr>
            <p:cNvPr id="4829" name="Google Shape;4829;p37"/>
            <p:cNvGrpSpPr/>
            <p:nvPr/>
          </p:nvGrpSpPr>
          <p:grpSpPr>
            <a:xfrm>
              <a:off x="7493518" y="3325424"/>
              <a:ext cx="911538" cy="816238"/>
              <a:chOff x="7493518" y="3325424"/>
              <a:chExt cx="911538" cy="816238"/>
            </a:xfrm>
          </p:grpSpPr>
          <p:cxnSp>
            <p:nvCxnSpPr>
              <p:cNvPr id="4830" name="Google Shape;4830;p37"/>
              <p:cNvCxnSpPr/>
              <p:nvPr/>
            </p:nvCxnSpPr>
            <p:spPr>
              <a:xfrm>
                <a:off x="8247778" y="3829970"/>
                <a:ext cx="0" cy="131762"/>
              </a:xfrm>
              <a:prstGeom prst="straightConnector1">
                <a:avLst/>
              </a:prstGeom>
              <a:noFill/>
              <a:ln cap="flat" cmpd="sng" w="9525">
                <a:solidFill>
                  <a:schemeClr val="dk1"/>
                </a:solidFill>
                <a:prstDash val="solid"/>
                <a:round/>
                <a:headEnd len="med" w="med" type="none"/>
                <a:tailEnd len="med" w="med" type="none"/>
              </a:ln>
            </p:spPr>
          </p:cxnSp>
          <p:cxnSp>
            <p:nvCxnSpPr>
              <p:cNvPr id="4831" name="Google Shape;4831;p37"/>
              <p:cNvCxnSpPr/>
              <p:nvPr/>
            </p:nvCxnSpPr>
            <p:spPr>
              <a:xfrm flipH="1" rot="10800000">
                <a:off x="7857253" y="4041107"/>
                <a:ext cx="168275" cy="3175"/>
              </a:xfrm>
              <a:prstGeom prst="straightConnector1">
                <a:avLst/>
              </a:prstGeom>
              <a:noFill/>
              <a:ln cap="flat" cmpd="sng" w="9525">
                <a:solidFill>
                  <a:schemeClr val="dk1"/>
                </a:solidFill>
                <a:prstDash val="solid"/>
                <a:round/>
                <a:headEnd len="med" w="med" type="none"/>
                <a:tailEnd len="med" w="med" type="none"/>
              </a:ln>
            </p:spPr>
          </p:cxnSp>
          <p:pic>
            <p:nvPicPr>
              <p:cNvPr descr="antenna_radiation_stylized" id="4832" name="Google Shape;4832;p37"/>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grpSp>
            <p:nvGrpSpPr>
              <p:cNvPr id="4833" name="Google Shape;4833;p37"/>
              <p:cNvGrpSpPr/>
              <p:nvPr/>
            </p:nvGrpSpPr>
            <p:grpSpPr>
              <a:xfrm>
                <a:off x="8050070" y="3965994"/>
                <a:ext cx="354986" cy="175668"/>
                <a:chOff x="7493876" y="2774731"/>
                <a:chExt cx="1481958" cy="894622"/>
              </a:xfrm>
            </p:grpSpPr>
            <p:sp>
              <p:nvSpPr>
                <p:cNvPr id="4834" name="Google Shape;4834;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835" name="Google Shape;4835;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836" name="Google Shape;4836;p37"/>
                <p:cNvGrpSpPr/>
                <p:nvPr/>
              </p:nvGrpSpPr>
              <p:grpSpPr>
                <a:xfrm>
                  <a:off x="7713663" y="2848339"/>
                  <a:ext cx="1042107" cy="425543"/>
                  <a:chOff x="7786941" y="2884917"/>
                  <a:chExt cx="897649" cy="353919"/>
                </a:xfrm>
              </p:grpSpPr>
              <p:sp>
                <p:nvSpPr>
                  <p:cNvPr id="4837" name="Google Shape;4837;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38" name="Google Shape;4838;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39" name="Google Shape;4839;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40" name="Google Shape;4840;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4841" name="Google Shape;4841;p37"/>
              <p:cNvPicPr preferRelativeResize="0"/>
              <p:nvPr/>
            </p:nvPicPr>
            <p:blipFill rotWithShape="1">
              <a:blip r:embed="rId20">
                <a:alphaModFix/>
              </a:blip>
              <a:srcRect b="0" l="0" r="0" t="0"/>
              <a:stretch/>
            </p:blipFill>
            <p:spPr>
              <a:xfrm>
                <a:off x="7493518" y="3419140"/>
                <a:ext cx="347997" cy="167557"/>
              </a:xfrm>
              <a:prstGeom prst="rect">
                <a:avLst/>
              </a:prstGeom>
              <a:noFill/>
              <a:ln>
                <a:noFill/>
              </a:ln>
            </p:spPr>
          </p:pic>
          <p:pic>
            <p:nvPicPr>
              <p:cNvPr descr="antenna_stylized" id="4842" name="Google Shape;4842;p37"/>
              <p:cNvPicPr preferRelativeResize="0"/>
              <p:nvPr/>
            </p:nvPicPr>
            <p:blipFill rotWithShape="1">
              <a:blip r:embed="rId20">
                <a:alphaModFix/>
              </a:blip>
              <a:srcRect b="0" l="0" r="0" t="0"/>
              <a:stretch/>
            </p:blipFill>
            <p:spPr>
              <a:xfrm>
                <a:off x="7803435" y="3325424"/>
                <a:ext cx="347997" cy="167557"/>
              </a:xfrm>
              <a:prstGeom prst="rect">
                <a:avLst/>
              </a:prstGeom>
              <a:noFill/>
              <a:ln>
                <a:noFill/>
              </a:ln>
            </p:spPr>
          </p:pic>
        </p:grpSp>
      </p:grpSp>
      <p:grpSp>
        <p:nvGrpSpPr>
          <p:cNvPr id="4843" name="Google Shape;4843;p37"/>
          <p:cNvGrpSpPr/>
          <p:nvPr/>
        </p:nvGrpSpPr>
        <p:grpSpPr>
          <a:xfrm>
            <a:off x="5981911" y="3555950"/>
            <a:ext cx="1739031" cy="934452"/>
            <a:chOff x="7948367" y="4775686"/>
            <a:chExt cx="2318709" cy="1245936"/>
          </a:xfrm>
        </p:grpSpPr>
        <p:cxnSp>
          <p:nvCxnSpPr>
            <p:cNvPr id="4844" name="Google Shape;4844;p37"/>
            <p:cNvCxnSpPr/>
            <p:nvPr/>
          </p:nvCxnSpPr>
          <p:spPr>
            <a:xfrm flipH="1" rot="5400000">
              <a:off x="9789609" y="5251739"/>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4845" name="Google Shape;4845;p37"/>
            <p:cNvCxnSpPr/>
            <p:nvPr/>
          </p:nvCxnSpPr>
          <p:spPr>
            <a:xfrm>
              <a:off x="8210207" y="5117334"/>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4846" name="Google Shape;4846;p37"/>
            <p:cNvCxnSpPr/>
            <p:nvPr/>
          </p:nvCxnSpPr>
          <p:spPr>
            <a:xfrm flipH="1" rot="10800000">
              <a:off x="8459425" y="5036562"/>
              <a:ext cx="404236" cy="207771"/>
            </a:xfrm>
            <a:prstGeom prst="straightConnector1">
              <a:avLst/>
            </a:prstGeom>
            <a:noFill/>
            <a:ln cap="flat" cmpd="sng" w="9525">
              <a:solidFill>
                <a:schemeClr val="dk1"/>
              </a:solidFill>
              <a:prstDash val="solid"/>
              <a:round/>
              <a:headEnd len="med" w="med" type="none"/>
              <a:tailEnd len="med" w="med" type="none"/>
            </a:ln>
          </p:spPr>
        </p:cxnSp>
        <p:grpSp>
          <p:nvGrpSpPr>
            <p:cNvPr id="4847" name="Google Shape;4847;p37"/>
            <p:cNvGrpSpPr/>
            <p:nvPr/>
          </p:nvGrpSpPr>
          <p:grpSpPr>
            <a:xfrm>
              <a:off x="7948367" y="4775686"/>
              <a:ext cx="2318709" cy="1245936"/>
              <a:chOff x="7948367" y="4775686"/>
              <a:chExt cx="2318709" cy="1245936"/>
            </a:xfrm>
          </p:grpSpPr>
          <p:cxnSp>
            <p:nvCxnSpPr>
              <p:cNvPr id="4848" name="Google Shape;4848;p37"/>
              <p:cNvCxnSpPr/>
              <p:nvPr/>
            </p:nvCxnSpPr>
            <p:spPr>
              <a:xfrm rot="10800000">
                <a:off x="10209926" y="5405286"/>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4849" name="Google Shape;4849;p37"/>
              <p:cNvCxnSpPr/>
              <p:nvPr/>
            </p:nvCxnSpPr>
            <p:spPr>
              <a:xfrm>
                <a:off x="9432959" y="4838517"/>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4850" name="Google Shape;4850;p37"/>
              <p:cNvCxnSpPr/>
              <p:nvPr/>
            </p:nvCxnSpPr>
            <p:spPr>
              <a:xfrm flipH="1" rot="10800000">
                <a:off x="8850066" y="4838517"/>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4851" name="Google Shape;4851;p37"/>
              <p:cNvCxnSpPr/>
              <p:nvPr/>
            </p:nvCxnSpPr>
            <p:spPr>
              <a:xfrm>
                <a:off x="8821744" y="5108876"/>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4852" name="Google Shape;4852;p37"/>
              <p:cNvCxnSpPr/>
              <p:nvPr/>
            </p:nvCxnSpPr>
            <p:spPr>
              <a:xfrm flipH="1" rot="10800000">
                <a:off x="7948367" y="5290470"/>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4853" name="Google Shape;4853;p37"/>
              <p:cNvCxnSpPr/>
              <p:nvPr/>
            </p:nvCxnSpPr>
            <p:spPr>
              <a:xfrm flipH="1">
                <a:off x="8373817" y="5282252"/>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4854" name="Google Shape;4854;p37"/>
              <p:cNvCxnSpPr/>
              <p:nvPr/>
            </p:nvCxnSpPr>
            <p:spPr>
              <a:xfrm rot="10800000">
                <a:off x="8488731" y="5307931"/>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4855" name="Google Shape;4855;p37"/>
              <p:cNvCxnSpPr/>
              <p:nvPr/>
            </p:nvCxnSpPr>
            <p:spPr>
              <a:xfrm>
                <a:off x="8488731" y="5258048"/>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4856" name="Google Shape;4856;p37"/>
              <p:cNvCxnSpPr/>
              <p:nvPr/>
            </p:nvCxnSpPr>
            <p:spPr>
              <a:xfrm flipH="1" rot="5400000">
                <a:off x="9885545" y="5583471"/>
                <a:ext cx="366793" cy="1482"/>
              </a:xfrm>
              <a:prstGeom prst="straightConnector1">
                <a:avLst/>
              </a:prstGeom>
              <a:noFill/>
              <a:ln cap="flat" cmpd="sng" w="12700">
                <a:solidFill>
                  <a:schemeClr val="dk1"/>
                </a:solidFill>
                <a:prstDash val="solid"/>
                <a:round/>
                <a:headEnd len="med" w="med" type="none"/>
                <a:tailEnd len="med" w="med" type="none"/>
              </a:ln>
            </p:spPr>
          </p:cxnSp>
          <p:pic>
            <p:nvPicPr>
              <p:cNvPr descr="antenna_radiation_stylized" id="4857" name="Google Shape;4857;p37"/>
              <p:cNvPicPr preferRelativeResize="0"/>
              <p:nvPr/>
            </p:nvPicPr>
            <p:blipFill rotWithShape="1">
              <a:blip r:embed="rId21">
                <a:alphaModFix/>
              </a:blip>
              <a:srcRect b="0" l="0" r="0" t="0"/>
              <a:stretch/>
            </p:blipFill>
            <p:spPr>
              <a:xfrm>
                <a:off x="9242073" y="5480938"/>
                <a:ext cx="452014" cy="95159"/>
              </a:xfrm>
              <a:prstGeom prst="rect">
                <a:avLst/>
              </a:prstGeom>
              <a:noFill/>
              <a:ln>
                <a:noFill/>
              </a:ln>
            </p:spPr>
          </p:pic>
          <p:pic>
            <p:nvPicPr>
              <p:cNvPr descr="access_point_stylized_small" id="4858" name="Google Shape;4858;p37"/>
              <p:cNvPicPr preferRelativeResize="0"/>
              <p:nvPr/>
            </p:nvPicPr>
            <p:blipFill rotWithShape="1">
              <a:blip r:embed="rId18">
                <a:alphaModFix/>
              </a:blip>
              <a:srcRect b="0" l="0" r="0" t="0"/>
              <a:stretch/>
            </p:blipFill>
            <p:spPr>
              <a:xfrm>
                <a:off x="9290610" y="5524232"/>
                <a:ext cx="380935" cy="317464"/>
              </a:xfrm>
              <a:prstGeom prst="rect">
                <a:avLst/>
              </a:prstGeom>
              <a:noFill/>
              <a:ln>
                <a:noFill/>
              </a:ln>
            </p:spPr>
          </p:pic>
          <p:grpSp>
            <p:nvGrpSpPr>
              <p:cNvPr id="4859" name="Google Shape;4859;p37"/>
              <p:cNvGrpSpPr/>
              <p:nvPr/>
            </p:nvGrpSpPr>
            <p:grpSpPr>
              <a:xfrm>
                <a:off x="9783558" y="4989983"/>
                <a:ext cx="393760" cy="218578"/>
                <a:chOff x="7493876" y="2774731"/>
                <a:chExt cx="1481958" cy="894622"/>
              </a:xfrm>
            </p:grpSpPr>
            <p:sp>
              <p:nvSpPr>
                <p:cNvPr id="4860" name="Google Shape;4860;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861" name="Google Shape;4861;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862" name="Google Shape;4862;p37"/>
                <p:cNvGrpSpPr/>
                <p:nvPr/>
              </p:nvGrpSpPr>
              <p:grpSpPr>
                <a:xfrm>
                  <a:off x="7713663" y="2848339"/>
                  <a:ext cx="1042107" cy="425543"/>
                  <a:chOff x="7786941" y="2884917"/>
                  <a:chExt cx="897649" cy="353919"/>
                </a:xfrm>
              </p:grpSpPr>
              <p:sp>
                <p:nvSpPr>
                  <p:cNvPr id="4863" name="Google Shape;4863;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64" name="Google Shape;4864;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65" name="Google Shape;4865;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66" name="Google Shape;4866;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867" name="Google Shape;4867;p37"/>
              <p:cNvGrpSpPr/>
              <p:nvPr/>
            </p:nvGrpSpPr>
            <p:grpSpPr>
              <a:xfrm>
                <a:off x="9849365" y="5339037"/>
                <a:ext cx="309740" cy="190838"/>
                <a:chOff x="3668110" y="2448910"/>
                <a:chExt cx="3794234" cy="2165130"/>
              </a:xfrm>
            </p:grpSpPr>
            <p:sp>
              <p:nvSpPr>
                <p:cNvPr id="4868" name="Google Shape;4868;p37"/>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69" name="Google Shape;4869;p37"/>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4870" name="Google Shape;4870;p37"/>
                <p:cNvGrpSpPr/>
                <p:nvPr/>
              </p:nvGrpSpPr>
              <p:grpSpPr>
                <a:xfrm>
                  <a:off x="3941376" y="2603243"/>
                  <a:ext cx="3202061" cy="1066110"/>
                  <a:chOff x="7939341" y="3037317"/>
                  <a:chExt cx="897649" cy="353919"/>
                </a:xfrm>
              </p:grpSpPr>
              <p:sp>
                <p:nvSpPr>
                  <p:cNvPr id="4871" name="Google Shape;4871;p37"/>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72" name="Google Shape;4872;p37"/>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73" name="Google Shape;4873;p37"/>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74" name="Google Shape;4874;p37"/>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875" name="Google Shape;4875;p37"/>
              <p:cNvGrpSpPr/>
              <p:nvPr/>
            </p:nvGrpSpPr>
            <p:grpSpPr>
              <a:xfrm>
                <a:off x="8676619" y="4967420"/>
                <a:ext cx="393760" cy="218578"/>
                <a:chOff x="7493876" y="2774731"/>
                <a:chExt cx="1481958" cy="894622"/>
              </a:xfrm>
            </p:grpSpPr>
            <p:sp>
              <p:nvSpPr>
                <p:cNvPr id="4876" name="Google Shape;4876;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877" name="Google Shape;4877;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878" name="Google Shape;4878;p37"/>
                <p:cNvGrpSpPr/>
                <p:nvPr/>
              </p:nvGrpSpPr>
              <p:grpSpPr>
                <a:xfrm>
                  <a:off x="7713663" y="2848339"/>
                  <a:ext cx="1042107" cy="425543"/>
                  <a:chOff x="7786941" y="2884917"/>
                  <a:chExt cx="897649" cy="353919"/>
                </a:xfrm>
              </p:grpSpPr>
              <p:sp>
                <p:nvSpPr>
                  <p:cNvPr id="4879" name="Google Shape;4879;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80" name="Google Shape;4880;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81" name="Google Shape;4881;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82" name="Google Shape;4882;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883" name="Google Shape;4883;p37"/>
              <p:cNvGrpSpPr/>
              <p:nvPr/>
            </p:nvGrpSpPr>
            <p:grpSpPr>
              <a:xfrm>
                <a:off x="8311520" y="5194433"/>
                <a:ext cx="309740" cy="190838"/>
                <a:chOff x="3668110" y="2448910"/>
                <a:chExt cx="3794234" cy="2165130"/>
              </a:xfrm>
            </p:grpSpPr>
            <p:sp>
              <p:nvSpPr>
                <p:cNvPr id="4884" name="Google Shape;4884;p37"/>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85" name="Google Shape;4885;p37"/>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4886" name="Google Shape;4886;p37"/>
                <p:cNvGrpSpPr/>
                <p:nvPr/>
              </p:nvGrpSpPr>
              <p:grpSpPr>
                <a:xfrm>
                  <a:off x="3941376" y="2603243"/>
                  <a:ext cx="3202061" cy="1066110"/>
                  <a:chOff x="7939341" y="3037317"/>
                  <a:chExt cx="897649" cy="353919"/>
                </a:xfrm>
              </p:grpSpPr>
              <p:sp>
                <p:nvSpPr>
                  <p:cNvPr id="4887" name="Google Shape;4887;p37"/>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88" name="Google Shape;4888;p37"/>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89" name="Google Shape;4889;p37"/>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90" name="Google Shape;4890;p37"/>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891" name="Google Shape;4891;p37"/>
              <p:cNvGrpSpPr/>
              <p:nvPr/>
            </p:nvGrpSpPr>
            <p:grpSpPr>
              <a:xfrm>
                <a:off x="9247893" y="4775686"/>
                <a:ext cx="393760" cy="218578"/>
                <a:chOff x="7493876" y="2774731"/>
                <a:chExt cx="1481958" cy="894622"/>
              </a:xfrm>
            </p:grpSpPr>
            <p:sp>
              <p:nvSpPr>
                <p:cNvPr id="4892" name="Google Shape;4892;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893" name="Google Shape;4893;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894" name="Google Shape;4894;p37"/>
                <p:cNvGrpSpPr/>
                <p:nvPr/>
              </p:nvGrpSpPr>
              <p:grpSpPr>
                <a:xfrm>
                  <a:off x="7713663" y="2848339"/>
                  <a:ext cx="1042107" cy="425543"/>
                  <a:chOff x="7786941" y="2884917"/>
                  <a:chExt cx="897649" cy="353919"/>
                </a:xfrm>
              </p:grpSpPr>
              <p:sp>
                <p:nvSpPr>
                  <p:cNvPr id="4895" name="Google Shape;4895;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96" name="Google Shape;4896;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97" name="Google Shape;4897;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898" name="Google Shape;4898;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4899" name="Google Shape;4899;p37"/>
              <p:cNvPicPr preferRelativeResize="0"/>
              <p:nvPr/>
            </p:nvPicPr>
            <p:blipFill rotWithShape="1">
              <a:blip r:embed="rId22">
                <a:alphaModFix/>
              </a:blip>
              <a:srcRect b="0" l="0" r="0" t="0"/>
              <a:stretch/>
            </p:blipFill>
            <p:spPr>
              <a:xfrm>
                <a:off x="9201681" y="5852809"/>
                <a:ext cx="307702" cy="168813"/>
              </a:xfrm>
              <a:prstGeom prst="rect">
                <a:avLst/>
              </a:prstGeom>
              <a:noFill/>
              <a:ln>
                <a:noFill/>
              </a:ln>
            </p:spPr>
          </p:pic>
          <p:pic>
            <p:nvPicPr>
              <p:cNvPr descr="antenna_stylized" id="4900" name="Google Shape;4900;p37"/>
              <p:cNvPicPr preferRelativeResize="0"/>
              <p:nvPr/>
            </p:nvPicPr>
            <p:blipFill rotWithShape="1">
              <a:blip r:embed="rId22">
                <a:alphaModFix/>
              </a:blip>
              <a:srcRect b="0" l="0" r="0" t="0"/>
              <a:stretch/>
            </p:blipFill>
            <p:spPr>
              <a:xfrm>
                <a:off x="9534746" y="5795138"/>
                <a:ext cx="316707" cy="138962"/>
              </a:xfrm>
              <a:prstGeom prst="rect">
                <a:avLst/>
              </a:prstGeom>
              <a:noFill/>
              <a:ln>
                <a:noFill/>
              </a:ln>
            </p:spPr>
          </p:pic>
        </p:grpSp>
      </p:grpSp>
      <p:sp>
        <p:nvSpPr>
          <p:cNvPr id="4901" name="Google Shape;4901;p37"/>
          <p:cNvSpPr/>
          <p:nvPr/>
        </p:nvSpPr>
        <p:spPr>
          <a:xfrm>
            <a:off x="5374071" y="1093541"/>
            <a:ext cx="3578913" cy="3715971"/>
          </a:xfrm>
          <a:prstGeom prst="rect">
            <a:avLst/>
          </a:prstGeom>
          <a:solidFill>
            <a:schemeClr val="lt1">
              <a:alpha val="6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4902" name="Google Shape;4902;p37"/>
          <p:cNvGrpSpPr/>
          <p:nvPr/>
        </p:nvGrpSpPr>
        <p:grpSpPr>
          <a:xfrm>
            <a:off x="8109667" y="2526482"/>
            <a:ext cx="667929" cy="967563"/>
            <a:chOff x="10812889" y="3368642"/>
            <a:chExt cx="890572" cy="1290085"/>
          </a:xfrm>
        </p:grpSpPr>
        <p:sp>
          <p:nvSpPr>
            <p:cNvPr id="4903" name="Google Shape;4903;p37"/>
            <p:cNvSpPr/>
            <p:nvPr/>
          </p:nvSpPr>
          <p:spPr>
            <a:xfrm>
              <a:off x="10812889" y="3368642"/>
              <a:ext cx="81304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04" name="Google Shape;4904;p37"/>
            <p:cNvSpPr/>
            <p:nvPr/>
          </p:nvSpPr>
          <p:spPr>
            <a:xfrm>
              <a:off x="10890418" y="4148658"/>
              <a:ext cx="813043" cy="510069"/>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4905" name="Google Shape;4905;p37"/>
          <p:cNvGrpSpPr/>
          <p:nvPr/>
        </p:nvGrpSpPr>
        <p:grpSpPr>
          <a:xfrm>
            <a:off x="8194487" y="3141684"/>
            <a:ext cx="493060" cy="338862"/>
            <a:chOff x="10925982" y="4188911"/>
            <a:chExt cx="657413" cy="451816"/>
          </a:xfrm>
        </p:grpSpPr>
        <p:grpSp>
          <p:nvGrpSpPr>
            <p:cNvPr id="4906" name="Google Shape;4906;p37"/>
            <p:cNvGrpSpPr/>
            <p:nvPr/>
          </p:nvGrpSpPr>
          <p:grpSpPr>
            <a:xfrm>
              <a:off x="11093556" y="4188911"/>
              <a:ext cx="489839" cy="451816"/>
              <a:chOff x="5103720" y="2693365"/>
              <a:chExt cx="611650" cy="414788"/>
            </a:xfrm>
          </p:grpSpPr>
          <p:cxnSp>
            <p:nvCxnSpPr>
              <p:cNvPr id="4907" name="Google Shape;4907;p37"/>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4908" name="Google Shape;4908;p37"/>
              <p:cNvGrpSpPr/>
              <p:nvPr/>
            </p:nvGrpSpPr>
            <p:grpSpPr>
              <a:xfrm>
                <a:off x="5275406" y="2693365"/>
                <a:ext cx="439964" cy="414788"/>
                <a:chOff x="5275406" y="2711455"/>
                <a:chExt cx="452949" cy="405518"/>
              </a:xfrm>
            </p:grpSpPr>
            <p:pic>
              <p:nvPicPr>
                <p:cNvPr descr="server_rack.png" id="4909" name="Google Shape;4909;p37"/>
                <p:cNvPicPr preferRelativeResize="0"/>
                <p:nvPr/>
              </p:nvPicPr>
              <p:blipFill rotWithShape="1">
                <a:blip r:embed="rId23">
                  <a:alphaModFix/>
                </a:blip>
                <a:srcRect b="0" l="0" r="0" t="0"/>
                <a:stretch/>
              </p:blipFill>
              <p:spPr>
                <a:xfrm>
                  <a:off x="5537367" y="2770786"/>
                  <a:ext cx="190988" cy="313366"/>
                </a:xfrm>
                <a:prstGeom prst="rect">
                  <a:avLst/>
                </a:prstGeom>
                <a:noFill/>
                <a:ln>
                  <a:noFill/>
                </a:ln>
              </p:spPr>
            </p:pic>
            <p:pic>
              <p:nvPicPr>
                <p:cNvPr descr="server_rack.png" id="4910" name="Google Shape;4910;p37"/>
                <p:cNvPicPr preferRelativeResize="0"/>
                <p:nvPr/>
              </p:nvPicPr>
              <p:blipFill rotWithShape="1">
                <a:blip r:embed="rId23">
                  <a:alphaModFix/>
                </a:blip>
                <a:srcRect b="0" l="0" r="0" t="0"/>
                <a:stretch/>
              </p:blipFill>
              <p:spPr>
                <a:xfrm>
                  <a:off x="5275406" y="2764002"/>
                  <a:ext cx="190988" cy="313366"/>
                </a:xfrm>
                <a:prstGeom prst="rect">
                  <a:avLst/>
                </a:prstGeom>
                <a:noFill/>
                <a:ln>
                  <a:noFill/>
                </a:ln>
              </p:spPr>
            </p:pic>
            <p:pic>
              <p:nvPicPr>
                <p:cNvPr descr="server_rack.png" id="4911" name="Google Shape;4911;p37"/>
                <p:cNvPicPr preferRelativeResize="0"/>
                <p:nvPr/>
              </p:nvPicPr>
              <p:blipFill rotWithShape="1">
                <a:blip r:embed="rId23">
                  <a:alphaModFix/>
                </a:blip>
                <a:srcRect b="0" l="0" r="0" t="0"/>
                <a:stretch/>
              </p:blipFill>
              <p:spPr>
                <a:xfrm>
                  <a:off x="5385676" y="2711455"/>
                  <a:ext cx="247152" cy="405518"/>
                </a:xfrm>
                <a:prstGeom prst="rect">
                  <a:avLst/>
                </a:prstGeom>
                <a:noFill/>
                <a:ln>
                  <a:noFill/>
                </a:ln>
              </p:spPr>
            </p:pic>
          </p:grpSp>
        </p:grpSp>
        <p:grpSp>
          <p:nvGrpSpPr>
            <p:cNvPr id="4912" name="Google Shape;4912;p37"/>
            <p:cNvGrpSpPr/>
            <p:nvPr/>
          </p:nvGrpSpPr>
          <p:grpSpPr>
            <a:xfrm>
              <a:off x="10925982" y="4369125"/>
              <a:ext cx="228295" cy="120400"/>
              <a:chOff x="7493876" y="2774731"/>
              <a:chExt cx="1481958" cy="894622"/>
            </a:xfrm>
          </p:grpSpPr>
          <p:sp>
            <p:nvSpPr>
              <p:cNvPr id="4913" name="Google Shape;4913;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914" name="Google Shape;4914;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915" name="Google Shape;4915;p37"/>
              <p:cNvGrpSpPr/>
              <p:nvPr/>
            </p:nvGrpSpPr>
            <p:grpSpPr>
              <a:xfrm>
                <a:off x="7713663" y="2848339"/>
                <a:ext cx="1042107" cy="425543"/>
                <a:chOff x="7786941" y="2884917"/>
                <a:chExt cx="897649" cy="353919"/>
              </a:xfrm>
            </p:grpSpPr>
            <p:sp>
              <p:nvSpPr>
                <p:cNvPr id="4916" name="Google Shape;4916;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17" name="Google Shape;4917;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18" name="Google Shape;4918;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19" name="Google Shape;4919;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nvGrpSpPr>
          <p:cNvPr id="4920" name="Google Shape;4920;p37"/>
          <p:cNvGrpSpPr/>
          <p:nvPr/>
        </p:nvGrpSpPr>
        <p:grpSpPr>
          <a:xfrm>
            <a:off x="8163064" y="2571364"/>
            <a:ext cx="453440" cy="304480"/>
            <a:chOff x="10884085" y="3428485"/>
            <a:chExt cx="604586" cy="405973"/>
          </a:xfrm>
        </p:grpSpPr>
        <p:grpSp>
          <p:nvGrpSpPr>
            <p:cNvPr id="4921" name="Google Shape;4921;p37"/>
            <p:cNvGrpSpPr/>
            <p:nvPr/>
          </p:nvGrpSpPr>
          <p:grpSpPr>
            <a:xfrm>
              <a:off x="10884085" y="3601365"/>
              <a:ext cx="170989" cy="97052"/>
              <a:chOff x="7493876" y="2774731"/>
              <a:chExt cx="1481958" cy="894622"/>
            </a:xfrm>
          </p:grpSpPr>
          <p:sp>
            <p:nvSpPr>
              <p:cNvPr id="4922" name="Google Shape;4922;p3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4923" name="Google Shape;4923;p3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4924" name="Google Shape;4924;p37"/>
              <p:cNvGrpSpPr/>
              <p:nvPr/>
            </p:nvGrpSpPr>
            <p:grpSpPr>
              <a:xfrm>
                <a:off x="7713663" y="2848339"/>
                <a:ext cx="1042107" cy="425543"/>
                <a:chOff x="7786941" y="2884917"/>
                <a:chExt cx="897649" cy="353919"/>
              </a:xfrm>
            </p:grpSpPr>
            <p:sp>
              <p:nvSpPr>
                <p:cNvPr id="4925" name="Google Shape;4925;p3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26" name="Google Shape;4926;p3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27" name="Google Shape;4927;p3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28" name="Google Shape;4928;p3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4929" name="Google Shape;4929;p37"/>
            <p:cNvGrpSpPr/>
            <p:nvPr/>
          </p:nvGrpSpPr>
          <p:grpSpPr>
            <a:xfrm>
              <a:off x="11064947" y="3428485"/>
              <a:ext cx="423724" cy="405973"/>
              <a:chOff x="5103720" y="2693365"/>
              <a:chExt cx="611650" cy="414788"/>
            </a:xfrm>
          </p:grpSpPr>
          <p:cxnSp>
            <p:nvCxnSpPr>
              <p:cNvPr id="4930" name="Google Shape;4930;p37"/>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4931" name="Google Shape;4931;p37"/>
              <p:cNvGrpSpPr/>
              <p:nvPr/>
            </p:nvGrpSpPr>
            <p:grpSpPr>
              <a:xfrm>
                <a:off x="5275406" y="2693365"/>
                <a:ext cx="439964" cy="414788"/>
                <a:chOff x="5275406" y="2711455"/>
                <a:chExt cx="452949" cy="405518"/>
              </a:xfrm>
            </p:grpSpPr>
            <p:pic>
              <p:nvPicPr>
                <p:cNvPr descr="server_rack.png" id="4932" name="Google Shape;4932;p37"/>
                <p:cNvPicPr preferRelativeResize="0"/>
                <p:nvPr/>
              </p:nvPicPr>
              <p:blipFill rotWithShape="1">
                <a:blip r:embed="rId23">
                  <a:alphaModFix/>
                </a:blip>
                <a:srcRect b="0" l="0" r="0" t="0"/>
                <a:stretch/>
              </p:blipFill>
              <p:spPr>
                <a:xfrm>
                  <a:off x="5537367" y="2770786"/>
                  <a:ext cx="190988" cy="313366"/>
                </a:xfrm>
                <a:prstGeom prst="rect">
                  <a:avLst/>
                </a:prstGeom>
                <a:noFill/>
                <a:ln>
                  <a:noFill/>
                </a:ln>
              </p:spPr>
            </p:pic>
            <p:pic>
              <p:nvPicPr>
                <p:cNvPr descr="server_rack.png" id="4933" name="Google Shape;4933;p37"/>
                <p:cNvPicPr preferRelativeResize="0"/>
                <p:nvPr/>
              </p:nvPicPr>
              <p:blipFill rotWithShape="1">
                <a:blip r:embed="rId23">
                  <a:alphaModFix/>
                </a:blip>
                <a:srcRect b="0" l="0" r="0" t="0"/>
                <a:stretch/>
              </p:blipFill>
              <p:spPr>
                <a:xfrm>
                  <a:off x="5275406" y="2764002"/>
                  <a:ext cx="190988" cy="313366"/>
                </a:xfrm>
                <a:prstGeom prst="rect">
                  <a:avLst/>
                </a:prstGeom>
                <a:noFill/>
                <a:ln>
                  <a:noFill/>
                </a:ln>
              </p:spPr>
            </p:pic>
            <p:pic>
              <p:nvPicPr>
                <p:cNvPr descr="server_rack.png" id="4934" name="Google Shape;4934;p37"/>
                <p:cNvPicPr preferRelativeResize="0"/>
                <p:nvPr/>
              </p:nvPicPr>
              <p:blipFill rotWithShape="1">
                <a:blip r:embed="rId23">
                  <a:alphaModFix/>
                </a:blip>
                <a:srcRect b="0" l="0" r="0" t="0"/>
                <a:stretch/>
              </p:blipFill>
              <p:spPr>
                <a:xfrm>
                  <a:off x="5385676" y="2711455"/>
                  <a:ext cx="247152" cy="405518"/>
                </a:xfrm>
                <a:prstGeom prst="rect">
                  <a:avLst/>
                </a:prstGeom>
                <a:noFill/>
                <a:ln>
                  <a:noFill/>
                </a:ln>
              </p:spPr>
            </p:pic>
          </p:grpSp>
        </p:grpSp>
      </p:grpSp>
      <p:pic>
        <p:nvPicPr>
          <p:cNvPr descr="Big Data. Monster Storage: The Northeast Storage Exchange | MGHPCC" id="4935" name="Google Shape;4935;p37"/>
          <p:cNvPicPr preferRelativeResize="0"/>
          <p:nvPr/>
        </p:nvPicPr>
        <p:blipFill rotWithShape="1">
          <a:blip r:embed="rId24">
            <a:alphaModFix/>
          </a:blip>
          <a:srcRect b="0" l="0" r="0" t="0"/>
          <a:stretch/>
        </p:blipFill>
        <p:spPr>
          <a:xfrm>
            <a:off x="162486" y="2447500"/>
            <a:ext cx="3580280" cy="1772425"/>
          </a:xfrm>
          <a:prstGeom prst="rect">
            <a:avLst/>
          </a:prstGeom>
          <a:noFill/>
          <a:ln>
            <a:noFill/>
          </a:ln>
        </p:spPr>
      </p:pic>
      <p:sp>
        <p:nvSpPr>
          <p:cNvPr id="4936" name="Google Shape;4936;p37"/>
          <p:cNvSpPr txBox="1"/>
          <p:nvPr/>
        </p:nvSpPr>
        <p:spPr>
          <a:xfrm flipH="1">
            <a:off x="111971" y="4266079"/>
            <a:ext cx="38325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Calibri"/>
              <a:buNone/>
            </a:pPr>
            <a:r>
              <a:rPr b="0" i="1" lang="el" sz="1100" u="none" cap="none" strike="noStrike">
                <a:solidFill>
                  <a:srgbClr val="000000"/>
                </a:solidFill>
                <a:latin typeface="Calibri"/>
                <a:ea typeface="Calibri"/>
                <a:cs typeface="Calibri"/>
                <a:sym typeface="Calibri"/>
              </a:rPr>
              <a:t>Courtesy: </a:t>
            </a:r>
            <a:r>
              <a:rPr b="0" i="0" lang="el" sz="1100" u="none" cap="none" strike="noStrike">
                <a:solidFill>
                  <a:srgbClr val="000000"/>
                </a:solidFill>
                <a:latin typeface="Calibri"/>
                <a:ea typeface="Calibri"/>
                <a:cs typeface="Calibri"/>
                <a:sym typeface="Calibri"/>
              </a:rPr>
              <a:t>Massachusetts Green High Performance Computing Center (mghpcc.org)</a:t>
            </a:r>
            <a:endParaRPr sz="1100"/>
          </a:p>
        </p:txBody>
      </p:sp>
      <p:sp>
        <p:nvSpPr>
          <p:cNvPr id="4937" name="Google Shape;4937;p3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2" name="Shape 4942"/>
        <p:cNvGrpSpPr/>
        <p:nvPr/>
      </p:nvGrpSpPr>
      <p:grpSpPr>
        <a:xfrm>
          <a:off x="0" y="0"/>
          <a:ext cx="0" cy="0"/>
          <a:chOff x="0" y="0"/>
          <a:chExt cx="0" cy="0"/>
        </a:xfrm>
      </p:grpSpPr>
      <p:sp>
        <p:nvSpPr>
          <p:cNvPr id="4943" name="Google Shape;4943;p38"/>
          <p:cNvSpPr txBox="1"/>
          <p:nvPr>
            <p:ph type="title"/>
          </p:nvPr>
        </p:nvSpPr>
        <p:spPr>
          <a:xfrm>
            <a:off x="26932" y="204859"/>
            <a:ext cx="78867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690"/>
              <a:buFont typeface="Calibri"/>
              <a:buNone/>
            </a:pPr>
            <a:r>
              <a:rPr b="0" lang="el" sz="3290"/>
              <a:t>Τερματικό</a:t>
            </a:r>
            <a:r>
              <a:rPr b="0" lang="el" sz="3290"/>
              <a:t>: στέλνει πακέτα </a:t>
            </a:r>
            <a:r>
              <a:rPr b="0" lang="el" sz="3290"/>
              <a:t>από</a:t>
            </a:r>
            <a:r>
              <a:rPr b="0" lang="el" sz="3290"/>
              <a:t> δεδομένα</a:t>
            </a:r>
            <a:endParaRPr b="0" sz="3290"/>
          </a:p>
        </p:txBody>
      </p:sp>
      <p:sp>
        <p:nvSpPr>
          <p:cNvPr id="4944" name="Google Shape;4944;p38"/>
          <p:cNvSpPr txBox="1"/>
          <p:nvPr/>
        </p:nvSpPr>
        <p:spPr>
          <a:xfrm>
            <a:off x="26932" y="812458"/>
            <a:ext cx="4126200" cy="3504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3"/>
              </a:buClr>
              <a:buSzPts val="2100"/>
              <a:buFont typeface="Noto Sans Symbols"/>
              <a:buNone/>
            </a:pPr>
            <a:r>
              <a:rPr lang="el" sz="2000">
                <a:latin typeface="Calibri"/>
                <a:ea typeface="Calibri"/>
                <a:cs typeface="Calibri"/>
                <a:sym typeface="Calibri"/>
              </a:rPr>
              <a:t>λειτουργία αποστολής του host</a:t>
            </a:r>
            <a:r>
              <a:rPr b="0" i="0" lang="el" sz="2000" u="none" cap="none" strike="noStrike">
                <a:solidFill>
                  <a:srgbClr val="000000"/>
                </a:solidFill>
                <a:latin typeface="Calibri"/>
                <a:ea typeface="Calibri"/>
                <a:cs typeface="Calibri"/>
                <a:sym typeface="Calibri"/>
              </a:rPr>
              <a:t>:</a:t>
            </a:r>
            <a:endParaRPr sz="2000"/>
          </a:p>
          <a:p>
            <a:pPr indent="-165100" lvl="0" marL="2667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λαμβάνει μήνυμα εφαρμογής</a:t>
            </a:r>
            <a:endParaRPr sz="2000"/>
          </a:p>
          <a:p>
            <a:pPr indent="-165100" lvl="0" marL="2667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διαιρεί μεγάλα μηνύματα σε μικρότερα κομμάτια δεδομένων, μεγέθους L bits.</a:t>
            </a:r>
            <a:endParaRPr sz="2000">
              <a:latin typeface="Calibri"/>
              <a:ea typeface="Calibri"/>
              <a:cs typeface="Calibri"/>
              <a:sym typeface="Calibri"/>
            </a:endParaRPr>
          </a:p>
          <a:p>
            <a:pPr indent="-165100" lvl="0" marL="2667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μεταδίδει πακέτα στο δίκτυο πρόσβασης με ρυθμό R</a:t>
            </a:r>
            <a:endParaRPr sz="2000">
              <a:latin typeface="Calibri"/>
              <a:ea typeface="Calibri"/>
              <a:cs typeface="Calibri"/>
              <a:sym typeface="Calibri"/>
            </a:endParaRPr>
          </a:p>
          <a:p>
            <a:pPr indent="-165100" lvl="0" marL="2667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 ρυθμός </a:t>
            </a:r>
            <a:r>
              <a:rPr lang="el" sz="2000">
                <a:latin typeface="Calibri"/>
                <a:ea typeface="Calibri"/>
                <a:cs typeface="Calibri"/>
                <a:sym typeface="Calibri"/>
              </a:rPr>
              <a:t>μετάδοσης</a:t>
            </a:r>
            <a:r>
              <a:rPr lang="el" sz="2000">
                <a:latin typeface="Calibri"/>
                <a:ea typeface="Calibri"/>
                <a:cs typeface="Calibri"/>
                <a:sym typeface="Calibri"/>
              </a:rPr>
              <a:t> ζεύξης</a:t>
            </a:r>
            <a:r>
              <a:rPr lang="el" sz="2000">
                <a:solidFill>
                  <a:schemeClr val="dk1"/>
                </a:solidFill>
                <a:latin typeface="Calibri"/>
                <a:ea typeface="Calibri"/>
                <a:cs typeface="Calibri"/>
                <a:sym typeface="Calibri"/>
              </a:rPr>
              <a:t>,</a:t>
            </a:r>
            <a:r>
              <a:rPr lang="el" sz="2000">
                <a:latin typeface="Calibri"/>
                <a:ea typeface="Calibri"/>
                <a:cs typeface="Calibri"/>
                <a:sym typeface="Calibri"/>
              </a:rPr>
              <a:t> χωρητικότητα</a:t>
            </a:r>
            <a:r>
              <a:rPr lang="el" sz="2000">
                <a:latin typeface="Calibri"/>
                <a:ea typeface="Calibri"/>
                <a:cs typeface="Calibri"/>
                <a:sym typeface="Calibri"/>
              </a:rPr>
              <a:t> σύνδεσης, </a:t>
            </a:r>
            <a:r>
              <a:rPr lang="el" sz="2000">
                <a:latin typeface="Calibri"/>
                <a:ea typeface="Calibri"/>
                <a:cs typeface="Calibri"/>
                <a:sym typeface="Calibri"/>
              </a:rPr>
              <a:t>εύρος</a:t>
            </a:r>
            <a:r>
              <a:rPr lang="el" sz="2000">
                <a:latin typeface="Calibri"/>
                <a:ea typeface="Calibri"/>
                <a:cs typeface="Calibri"/>
                <a:sym typeface="Calibri"/>
              </a:rPr>
              <a:t> ζώνης της ζεύξης</a:t>
            </a:r>
            <a:endParaRPr sz="2000">
              <a:latin typeface="Calibri"/>
              <a:ea typeface="Calibri"/>
              <a:cs typeface="Calibri"/>
              <a:sym typeface="Calibri"/>
            </a:endParaRPr>
          </a:p>
          <a:p>
            <a:pPr indent="-165100" lvl="0" marL="266700" marR="0" rtl="0" algn="l">
              <a:lnSpc>
                <a:spcPct val="90000"/>
              </a:lnSpc>
              <a:spcBef>
                <a:spcPts val="800"/>
              </a:spcBef>
              <a:spcAft>
                <a:spcPts val="0"/>
              </a:spcAft>
              <a:buClr>
                <a:srgbClr val="0000A3"/>
              </a:buClr>
              <a:buSzPts val="2000"/>
              <a:buFont typeface="Noto Sans Symbols"/>
              <a:buChar char="▪"/>
            </a:pPr>
            <a:r>
              <a:t/>
            </a:r>
            <a:endParaRPr sz="2000"/>
          </a:p>
        </p:txBody>
      </p:sp>
      <p:grpSp>
        <p:nvGrpSpPr>
          <p:cNvPr id="4945" name="Google Shape;4945;p38"/>
          <p:cNvGrpSpPr/>
          <p:nvPr/>
        </p:nvGrpSpPr>
        <p:grpSpPr>
          <a:xfrm>
            <a:off x="5868838" y="2262926"/>
            <a:ext cx="307181" cy="423862"/>
            <a:chOff x="375561" y="297711"/>
            <a:chExt cx="1252683" cy="2142487"/>
          </a:xfrm>
        </p:grpSpPr>
        <p:sp>
          <p:nvSpPr>
            <p:cNvPr id="4946" name="Google Shape;4946;p38"/>
            <p:cNvSpPr/>
            <p:nvPr/>
          </p:nvSpPr>
          <p:spPr>
            <a:xfrm>
              <a:off x="375561" y="297711"/>
              <a:ext cx="971072" cy="2136471"/>
            </a:xfrm>
            <a:custGeom>
              <a:rect b="b" l="l" r="r" t="t"/>
              <a:pathLst>
                <a:path extrusionOk="0" h="2138362" w="966787">
                  <a:moveTo>
                    <a:pt x="0" y="0"/>
                  </a:moveTo>
                  <a:lnTo>
                    <a:pt x="0" y="1190625"/>
                  </a:lnTo>
                  <a:lnTo>
                    <a:pt x="966787" y="2138362"/>
                  </a:lnTo>
                  <a:cubicBezTo>
                    <a:pt x="965200" y="1673225"/>
                    <a:pt x="963612" y="1208087"/>
                    <a:pt x="962025" y="742950"/>
                  </a:cubicBezTo>
                  <a:lnTo>
                    <a:pt x="0" y="0"/>
                  </a:lnTo>
                  <a:close/>
                </a:path>
              </a:pathLst>
            </a:cu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47" name="Google Shape;4947;p38"/>
            <p:cNvSpPr/>
            <p:nvPr/>
          </p:nvSpPr>
          <p:spPr>
            <a:xfrm>
              <a:off x="375561" y="309747"/>
              <a:ext cx="1247826" cy="770332"/>
            </a:xfrm>
            <a:custGeom>
              <a:rect b="b" l="l" r="r" t="t"/>
              <a:pathLst>
                <a:path extrusionOk="0" h="758069" w="1248448">
                  <a:moveTo>
                    <a:pt x="243561" y="573"/>
                  </a:moveTo>
                  <a:cubicBezTo>
                    <a:pt x="162374" y="382"/>
                    <a:pt x="235530" y="6639"/>
                    <a:pt x="0" y="0"/>
                  </a:cubicBezTo>
                  <a:lnTo>
                    <a:pt x="962698" y="753308"/>
                  </a:lnTo>
                  <a:cubicBezTo>
                    <a:pt x="1114838" y="758721"/>
                    <a:pt x="1045247" y="751718"/>
                    <a:pt x="1248448" y="758069"/>
                  </a:cubicBezTo>
                  <a:lnTo>
                    <a:pt x="243561" y="573"/>
                  </a:lnTo>
                  <a:close/>
                </a:path>
              </a:pathLst>
            </a:custGeom>
            <a:solidFill>
              <a:srgbClr val="0099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48" name="Google Shape;4948;p38"/>
            <p:cNvSpPr/>
            <p:nvPr/>
          </p:nvSpPr>
          <p:spPr>
            <a:xfrm>
              <a:off x="1332065" y="1080080"/>
              <a:ext cx="296179" cy="1360118"/>
            </a:xfrm>
            <a:prstGeom prst="rect">
              <a:avLst/>
            </a:prstGeom>
            <a:solidFill>
              <a:srgbClr val="D8E2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cxnSp>
        <p:nvCxnSpPr>
          <p:cNvPr id="4949" name="Google Shape;4949;p38"/>
          <p:cNvCxnSpPr/>
          <p:nvPr/>
        </p:nvCxnSpPr>
        <p:spPr>
          <a:xfrm>
            <a:off x="6186734" y="2955869"/>
            <a:ext cx="1840706" cy="0"/>
          </a:xfrm>
          <a:prstGeom prst="straightConnector1">
            <a:avLst/>
          </a:prstGeom>
          <a:noFill/>
          <a:ln cap="flat" cmpd="sng" w="28575">
            <a:solidFill>
              <a:schemeClr val="dk1"/>
            </a:solidFill>
            <a:prstDash val="solid"/>
            <a:round/>
            <a:headEnd len="med" w="med" type="none"/>
            <a:tailEnd len="med" w="med" type="none"/>
          </a:ln>
        </p:spPr>
      </p:cxnSp>
      <p:sp>
        <p:nvSpPr>
          <p:cNvPr id="4950" name="Google Shape;4950;p38"/>
          <p:cNvSpPr txBox="1"/>
          <p:nvPr/>
        </p:nvSpPr>
        <p:spPr>
          <a:xfrm>
            <a:off x="6186725" y="3298925"/>
            <a:ext cx="28452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00000"/>
              </a:buClr>
              <a:buSzPts val="1800"/>
              <a:buFont typeface="Calibri"/>
              <a:buNone/>
            </a:pPr>
            <a:r>
              <a:rPr b="0" i="1" lang="el" sz="1700" u="none" cap="none" strike="noStrike">
                <a:solidFill>
                  <a:srgbClr val="C00000"/>
                </a:solidFill>
                <a:latin typeface="Calibri"/>
                <a:ea typeface="Calibri"/>
                <a:cs typeface="Calibri"/>
                <a:sym typeface="Calibri"/>
              </a:rPr>
              <a:t>R: </a:t>
            </a:r>
            <a:r>
              <a:rPr lang="el" sz="1700">
                <a:latin typeface="Calibri"/>
                <a:ea typeface="Calibri"/>
                <a:cs typeface="Calibri"/>
                <a:sym typeface="Calibri"/>
              </a:rPr>
              <a:t>ρυθμός </a:t>
            </a:r>
            <a:r>
              <a:rPr lang="el" sz="1700">
                <a:latin typeface="Calibri"/>
                <a:ea typeface="Calibri"/>
                <a:cs typeface="Calibri"/>
                <a:sym typeface="Calibri"/>
              </a:rPr>
              <a:t>μετάδοσης</a:t>
            </a:r>
            <a:r>
              <a:rPr lang="el" sz="1700">
                <a:latin typeface="Calibri"/>
                <a:ea typeface="Calibri"/>
                <a:cs typeface="Calibri"/>
                <a:sym typeface="Calibri"/>
              </a:rPr>
              <a:t> ζεύξης</a:t>
            </a:r>
            <a:endParaRPr sz="1000"/>
          </a:p>
        </p:txBody>
      </p:sp>
      <p:grpSp>
        <p:nvGrpSpPr>
          <p:cNvPr id="4951" name="Google Shape;4951;p38"/>
          <p:cNvGrpSpPr/>
          <p:nvPr/>
        </p:nvGrpSpPr>
        <p:grpSpPr>
          <a:xfrm>
            <a:off x="5683100" y="2267688"/>
            <a:ext cx="307181" cy="423862"/>
            <a:chOff x="375561" y="297711"/>
            <a:chExt cx="1252683" cy="2138362"/>
          </a:xfrm>
        </p:grpSpPr>
        <p:sp>
          <p:nvSpPr>
            <p:cNvPr id="4952" name="Google Shape;4952;p38"/>
            <p:cNvSpPr/>
            <p:nvPr/>
          </p:nvSpPr>
          <p:spPr>
            <a:xfrm>
              <a:off x="375561" y="297711"/>
              <a:ext cx="971072" cy="2138362"/>
            </a:xfrm>
            <a:custGeom>
              <a:rect b="b" l="l" r="r" t="t"/>
              <a:pathLst>
                <a:path extrusionOk="0" h="2138362" w="966787">
                  <a:moveTo>
                    <a:pt x="0" y="0"/>
                  </a:moveTo>
                  <a:lnTo>
                    <a:pt x="0" y="1190625"/>
                  </a:lnTo>
                  <a:lnTo>
                    <a:pt x="966787" y="2138362"/>
                  </a:lnTo>
                  <a:cubicBezTo>
                    <a:pt x="965200" y="1673225"/>
                    <a:pt x="963612" y="1208087"/>
                    <a:pt x="962025" y="742950"/>
                  </a:cubicBezTo>
                  <a:lnTo>
                    <a:pt x="0" y="0"/>
                  </a:lnTo>
                  <a:close/>
                </a:path>
              </a:pathLst>
            </a:cu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53" name="Google Shape;4953;p38"/>
            <p:cNvSpPr/>
            <p:nvPr/>
          </p:nvSpPr>
          <p:spPr>
            <a:xfrm>
              <a:off x="375561" y="309724"/>
              <a:ext cx="1247826" cy="768849"/>
            </a:xfrm>
            <a:custGeom>
              <a:rect b="b" l="l" r="r" t="t"/>
              <a:pathLst>
                <a:path extrusionOk="0" h="758069" w="1248448">
                  <a:moveTo>
                    <a:pt x="243561" y="573"/>
                  </a:moveTo>
                  <a:cubicBezTo>
                    <a:pt x="162374" y="382"/>
                    <a:pt x="235530" y="6639"/>
                    <a:pt x="0" y="0"/>
                  </a:cubicBezTo>
                  <a:lnTo>
                    <a:pt x="962698" y="753308"/>
                  </a:lnTo>
                  <a:cubicBezTo>
                    <a:pt x="1114838" y="758721"/>
                    <a:pt x="1045247" y="751718"/>
                    <a:pt x="1248448" y="758069"/>
                  </a:cubicBezTo>
                  <a:lnTo>
                    <a:pt x="243561" y="573"/>
                  </a:lnTo>
                  <a:close/>
                </a:path>
              </a:pathLst>
            </a:custGeom>
            <a:solidFill>
              <a:srgbClr val="0099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54" name="Google Shape;4954;p38"/>
            <p:cNvSpPr/>
            <p:nvPr/>
          </p:nvSpPr>
          <p:spPr>
            <a:xfrm>
              <a:off x="1332065" y="1066560"/>
              <a:ext cx="296179" cy="1363508"/>
            </a:xfrm>
            <a:prstGeom prst="rect">
              <a:avLst/>
            </a:prstGeom>
            <a:solidFill>
              <a:srgbClr val="D8E2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4955" name="Google Shape;4955;p38"/>
          <p:cNvSpPr txBox="1"/>
          <p:nvPr/>
        </p:nvSpPr>
        <p:spPr>
          <a:xfrm>
            <a:off x="5147627" y="3149950"/>
            <a:ext cx="1087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lang="el" sz="1500">
                <a:latin typeface="Calibri"/>
                <a:ea typeface="Calibri"/>
                <a:cs typeface="Calibri"/>
                <a:sym typeface="Calibri"/>
              </a:rPr>
              <a:t>Τερματικό</a:t>
            </a:r>
            <a:endParaRPr sz="1100"/>
          </a:p>
        </p:txBody>
      </p:sp>
      <p:grpSp>
        <p:nvGrpSpPr>
          <p:cNvPr id="4956" name="Google Shape;4956;p38"/>
          <p:cNvGrpSpPr/>
          <p:nvPr/>
        </p:nvGrpSpPr>
        <p:grpSpPr>
          <a:xfrm>
            <a:off x="5327103" y="2689825"/>
            <a:ext cx="971550" cy="501788"/>
            <a:chOff x="1816230" y="5881531"/>
            <a:chExt cx="1843339" cy="976469"/>
          </a:xfrm>
        </p:grpSpPr>
        <p:pic>
          <p:nvPicPr>
            <p:cNvPr id="4957" name="Google Shape;4957;p38"/>
            <p:cNvPicPr preferRelativeResize="0"/>
            <p:nvPr/>
          </p:nvPicPr>
          <p:blipFill rotWithShape="1">
            <a:blip r:embed="rId3">
              <a:alphaModFix/>
            </a:blip>
            <a:srcRect b="0" l="0" r="0" t="0"/>
            <a:stretch/>
          </p:blipFill>
          <p:spPr>
            <a:xfrm>
              <a:off x="1816230" y="6142069"/>
              <a:ext cx="1843339" cy="715931"/>
            </a:xfrm>
            <a:prstGeom prst="rect">
              <a:avLst/>
            </a:prstGeom>
            <a:noFill/>
            <a:ln>
              <a:noFill/>
            </a:ln>
          </p:spPr>
        </p:pic>
        <p:sp>
          <p:nvSpPr>
            <p:cNvPr id="4958" name="Google Shape;4958;p38"/>
            <p:cNvSpPr/>
            <p:nvPr/>
          </p:nvSpPr>
          <p:spPr>
            <a:xfrm rot="1049095">
              <a:off x="1947252" y="6118900"/>
              <a:ext cx="1651325" cy="463386"/>
            </a:xfrm>
            <a:prstGeom prst="rect">
              <a:avLst/>
            </a:prstGeom>
            <a:gradFill>
              <a:gsLst>
                <a:gs pos="0">
                  <a:schemeClr val="lt1"/>
                </a:gs>
                <a:gs pos="50000">
                  <a:srgbClr val="FFFFFF">
                    <a:alpha val="47843"/>
                  </a:srgbClr>
                </a:gs>
                <a:gs pos="100000">
                  <a:srgbClr val="FFFFFF">
                    <a:alpha val="0"/>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4959" name="Google Shape;4959;p38"/>
          <p:cNvGrpSpPr/>
          <p:nvPr/>
        </p:nvGrpSpPr>
        <p:grpSpPr>
          <a:xfrm>
            <a:off x="5416930" y="1599748"/>
            <a:ext cx="1087171" cy="740364"/>
            <a:chOff x="2362923" y="4309243"/>
            <a:chExt cx="1821887" cy="1441857"/>
          </a:xfrm>
        </p:grpSpPr>
        <p:pic>
          <p:nvPicPr>
            <p:cNvPr id="4960" name="Google Shape;4960;p38"/>
            <p:cNvPicPr preferRelativeResize="0"/>
            <p:nvPr/>
          </p:nvPicPr>
          <p:blipFill rotWithShape="1">
            <a:blip r:embed="rId4">
              <a:alphaModFix/>
            </a:blip>
            <a:srcRect b="0" l="0" r="0" t="0"/>
            <a:stretch/>
          </p:blipFill>
          <p:spPr>
            <a:xfrm>
              <a:off x="2583508" y="4309243"/>
              <a:ext cx="1284945" cy="1282262"/>
            </a:xfrm>
            <a:prstGeom prst="rect">
              <a:avLst/>
            </a:prstGeom>
            <a:noFill/>
            <a:ln>
              <a:noFill/>
            </a:ln>
          </p:spPr>
        </p:pic>
        <p:sp>
          <p:nvSpPr>
            <p:cNvPr id="4961" name="Google Shape;4961;p38"/>
            <p:cNvSpPr/>
            <p:nvPr/>
          </p:nvSpPr>
          <p:spPr>
            <a:xfrm rot="-9998178">
              <a:off x="2387973" y="5127757"/>
              <a:ext cx="1771787" cy="424330"/>
            </a:xfrm>
            <a:prstGeom prst="rect">
              <a:avLst/>
            </a:prstGeom>
            <a:gradFill>
              <a:gsLst>
                <a:gs pos="0">
                  <a:schemeClr val="lt1"/>
                </a:gs>
                <a:gs pos="50000">
                  <a:srgbClr val="FFFFFF">
                    <a:alpha val="47843"/>
                  </a:srgbClr>
                </a:gs>
                <a:gs pos="100000">
                  <a:srgbClr val="FFFFFF">
                    <a:alpha val="0"/>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4962" name="Google Shape;4962;p38"/>
          <p:cNvSpPr txBox="1"/>
          <p:nvPr/>
        </p:nvSpPr>
        <p:spPr>
          <a:xfrm>
            <a:off x="5993853" y="2666548"/>
            <a:ext cx="216694" cy="25360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1</a:t>
            </a:r>
            <a:endParaRPr sz="1100"/>
          </a:p>
        </p:txBody>
      </p:sp>
      <p:sp>
        <p:nvSpPr>
          <p:cNvPr id="4963" name="Google Shape;4963;p38"/>
          <p:cNvSpPr txBox="1"/>
          <p:nvPr/>
        </p:nvSpPr>
        <p:spPr>
          <a:xfrm>
            <a:off x="5812878" y="2672500"/>
            <a:ext cx="216694" cy="25360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2</a:t>
            </a:r>
            <a:endParaRPr sz="1100"/>
          </a:p>
        </p:txBody>
      </p:sp>
      <p:cxnSp>
        <p:nvCxnSpPr>
          <p:cNvPr id="4964" name="Google Shape;4964;p38"/>
          <p:cNvCxnSpPr/>
          <p:nvPr/>
        </p:nvCxnSpPr>
        <p:spPr>
          <a:xfrm flipH="1" rot="10800000">
            <a:off x="6180782" y="1933123"/>
            <a:ext cx="919163" cy="423862"/>
          </a:xfrm>
          <a:prstGeom prst="straightConnector1">
            <a:avLst/>
          </a:prstGeom>
          <a:noFill/>
          <a:ln cap="flat" cmpd="sng" w="9525">
            <a:solidFill>
              <a:schemeClr val="dk1"/>
            </a:solidFill>
            <a:prstDash val="solid"/>
            <a:round/>
            <a:headEnd len="med" w="med" type="none"/>
            <a:tailEnd len="med" w="med" type="none"/>
          </a:ln>
        </p:spPr>
      </p:cxnSp>
      <p:sp>
        <p:nvSpPr>
          <p:cNvPr id="4965" name="Google Shape;4965;p38"/>
          <p:cNvSpPr txBox="1"/>
          <p:nvPr/>
        </p:nvSpPr>
        <p:spPr>
          <a:xfrm>
            <a:off x="7053509" y="1671185"/>
            <a:ext cx="13683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lang="el" sz="1800">
                <a:latin typeface="Calibri"/>
                <a:ea typeface="Calibri"/>
                <a:cs typeface="Calibri"/>
                <a:sym typeface="Calibri"/>
              </a:rPr>
              <a:t>δύο πακέτα</a:t>
            </a:r>
            <a:r>
              <a:rPr b="0" i="0" lang="el" sz="1800" u="none" cap="none" strike="noStrike">
                <a:solidFill>
                  <a:srgbClr val="000000"/>
                </a:solidFill>
                <a:latin typeface="Calibri"/>
                <a:ea typeface="Calibri"/>
                <a:cs typeface="Calibri"/>
                <a:sym typeface="Calibri"/>
              </a:rPr>
              <a:t>, </a:t>
            </a:r>
            <a:endParaRPr sz="1100"/>
          </a:p>
          <a:p>
            <a:pPr indent="0" lvl="0" marL="0" marR="0" rtl="0" algn="l">
              <a:lnSpc>
                <a:spcPct val="100000"/>
              </a:lnSpc>
              <a:spcBef>
                <a:spcPts val="0"/>
              </a:spcBef>
              <a:spcAft>
                <a:spcPts val="0"/>
              </a:spcAft>
              <a:buClr>
                <a:srgbClr val="C00000"/>
              </a:buClr>
              <a:buSzPts val="1800"/>
              <a:buFont typeface="Calibri"/>
              <a:buNone/>
            </a:pPr>
            <a:r>
              <a:rPr b="0" i="1" lang="el" sz="1800" u="none" cap="none" strike="noStrike">
                <a:solidFill>
                  <a:srgbClr val="C00000"/>
                </a:solidFill>
                <a:latin typeface="Calibri"/>
                <a:ea typeface="Calibri"/>
                <a:cs typeface="Calibri"/>
                <a:sym typeface="Calibri"/>
              </a:rPr>
              <a:t>L bits</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καθένα</a:t>
            </a:r>
            <a:endParaRPr sz="1100"/>
          </a:p>
        </p:txBody>
      </p:sp>
      <p:grpSp>
        <p:nvGrpSpPr>
          <p:cNvPr id="4966" name="Google Shape;4966;p38"/>
          <p:cNvGrpSpPr/>
          <p:nvPr/>
        </p:nvGrpSpPr>
        <p:grpSpPr>
          <a:xfrm>
            <a:off x="7879610" y="2751839"/>
            <a:ext cx="900184" cy="358055"/>
            <a:chOff x="3668110" y="2448910"/>
            <a:chExt cx="3794234" cy="2165130"/>
          </a:xfrm>
        </p:grpSpPr>
        <p:sp>
          <p:nvSpPr>
            <p:cNvPr id="4967" name="Google Shape;4967;p38"/>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68" name="Google Shape;4968;p38"/>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4969" name="Google Shape;4969;p38"/>
            <p:cNvGrpSpPr/>
            <p:nvPr/>
          </p:nvGrpSpPr>
          <p:grpSpPr>
            <a:xfrm>
              <a:off x="3941376" y="2603243"/>
              <a:ext cx="3202061" cy="1066110"/>
              <a:chOff x="7939341" y="3037317"/>
              <a:chExt cx="897649" cy="353919"/>
            </a:xfrm>
          </p:grpSpPr>
          <p:sp>
            <p:nvSpPr>
              <p:cNvPr id="4970" name="Google Shape;4970;p38"/>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71" name="Google Shape;4971;p38"/>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72" name="Google Shape;4972;p38"/>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73" name="Google Shape;4973;p38"/>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4974" name="Google Shape;4974;p38"/>
          <p:cNvCxnSpPr/>
          <p:nvPr/>
        </p:nvCxnSpPr>
        <p:spPr>
          <a:xfrm rot="10800000">
            <a:off x="6948734" y="3015678"/>
            <a:ext cx="0" cy="343732"/>
          </a:xfrm>
          <a:prstGeom prst="straightConnector1">
            <a:avLst/>
          </a:prstGeom>
          <a:noFill/>
          <a:ln cap="flat" cmpd="sng" w="9525">
            <a:solidFill>
              <a:schemeClr val="dk1"/>
            </a:solidFill>
            <a:prstDash val="solid"/>
            <a:round/>
            <a:headEnd len="med" w="med" type="none"/>
            <a:tailEnd len="med" w="med" type="none"/>
          </a:ln>
        </p:spPr>
      </p:cxnSp>
      <p:sp>
        <p:nvSpPr>
          <p:cNvPr id="4975" name="Google Shape;4975;p38"/>
          <p:cNvSpPr/>
          <p:nvPr/>
        </p:nvSpPr>
        <p:spPr>
          <a:xfrm>
            <a:off x="6233771" y="2417767"/>
            <a:ext cx="733806" cy="195070"/>
          </a:xfrm>
          <a:prstGeom prst="rightArrow">
            <a:avLst>
              <a:gd fmla="val 50000" name="adj1"/>
              <a:gd fmla="val 50000" name="adj2"/>
            </a:avLst>
          </a:prstGeom>
          <a:gradFill>
            <a:gsLst>
              <a:gs pos="0">
                <a:srgbClr val="F5F7FC"/>
              </a:gs>
              <a:gs pos="35000">
                <a:srgbClr val="D8E2F3"/>
              </a:gs>
              <a:gs pos="68000">
                <a:srgbClr val="A9BEE4"/>
              </a:gs>
              <a:gs pos="100000">
                <a:srgbClr val="0000A8"/>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4976" name="Google Shape;4976;p38"/>
          <p:cNvGrpSpPr/>
          <p:nvPr/>
        </p:nvGrpSpPr>
        <p:grpSpPr>
          <a:xfrm>
            <a:off x="368225" y="3987415"/>
            <a:ext cx="4835040" cy="1196106"/>
            <a:chOff x="2541099" y="5251754"/>
            <a:chExt cx="6446719" cy="1594808"/>
          </a:xfrm>
        </p:grpSpPr>
        <p:sp>
          <p:nvSpPr>
            <p:cNvPr id="4977" name="Google Shape;4977;p38"/>
            <p:cNvSpPr txBox="1"/>
            <p:nvPr/>
          </p:nvSpPr>
          <p:spPr>
            <a:xfrm>
              <a:off x="2541099" y="5259800"/>
              <a:ext cx="1904100" cy="1034400"/>
            </a:xfrm>
            <a:prstGeom prst="rect">
              <a:avLst/>
            </a:prstGeom>
            <a:noFill/>
            <a:ln>
              <a:noFill/>
            </a:ln>
          </p:spPr>
          <p:txBody>
            <a:bodyPr anchorCtr="0" anchor="t" bIns="34275" lIns="68575" spcFirstLastPara="1" rIns="68575" wrap="square" tIns="34275">
              <a:spAutoFit/>
            </a:bodyPr>
            <a:lstStyle/>
            <a:p>
              <a:pPr indent="0" lvl="0" marL="0" marR="0" rtl="0" algn="r">
                <a:lnSpc>
                  <a:spcPct val="85000"/>
                </a:lnSpc>
                <a:spcBef>
                  <a:spcPts val="0"/>
                </a:spcBef>
                <a:spcAft>
                  <a:spcPts val="0"/>
                </a:spcAft>
                <a:buClr>
                  <a:srgbClr val="000000"/>
                </a:buClr>
                <a:buSzPts val="1800"/>
                <a:buFont typeface="Calibri"/>
                <a:buNone/>
              </a:pPr>
              <a:r>
                <a:rPr lang="el" sz="1800">
                  <a:latin typeface="Calibri"/>
                  <a:ea typeface="Calibri"/>
                  <a:cs typeface="Calibri"/>
                  <a:sym typeface="Calibri"/>
                </a:rPr>
                <a:t>καθυστέρηση </a:t>
              </a:r>
              <a:r>
                <a:rPr lang="el" sz="1800">
                  <a:latin typeface="Calibri"/>
                  <a:ea typeface="Calibri"/>
                  <a:cs typeface="Calibri"/>
                  <a:sym typeface="Calibri"/>
                </a:rPr>
                <a:t>μετάδοσης</a:t>
              </a:r>
              <a:r>
                <a:rPr lang="el" sz="1800">
                  <a:latin typeface="Calibri"/>
                  <a:ea typeface="Calibri"/>
                  <a:cs typeface="Calibri"/>
                  <a:sym typeface="Calibri"/>
                </a:rPr>
                <a:t> πακέτου</a:t>
              </a:r>
              <a:endParaRPr sz="1100"/>
            </a:p>
          </p:txBody>
        </p:sp>
        <p:sp>
          <p:nvSpPr>
            <p:cNvPr id="4978" name="Google Shape;4978;p38"/>
            <p:cNvSpPr txBox="1"/>
            <p:nvPr/>
          </p:nvSpPr>
          <p:spPr>
            <a:xfrm>
              <a:off x="4770951" y="5271562"/>
              <a:ext cx="2103600" cy="15750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800"/>
                <a:buFont typeface="Calibri"/>
                <a:buNone/>
              </a:pPr>
              <a:r>
                <a:rPr lang="el" sz="1700">
                  <a:latin typeface="Calibri"/>
                  <a:ea typeface="Calibri"/>
                  <a:cs typeface="Calibri"/>
                  <a:sym typeface="Calibri"/>
                </a:rPr>
                <a:t>χρόνος που </a:t>
              </a:r>
              <a:r>
                <a:rPr lang="el" sz="1700">
                  <a:latin typeface="Calibri"/>
                  <a:ea typeface="Calibri"/>
                  <a:cs typeface="Calibri"/>
                  <a:sym typeface="Calibri"/>
                </a:rPr>
                <a:t>απαιτείται</a:t>
              </a:r>
              <a:r>
                <a:rPr lang="el" sz="1700">
                  <a:latin typeface="Calibri"/>
                  <a:ea typeface="Calibri"/>
                  <a:cs typeface="Calibri"/>
                  <a:sym typeface="Calibri"/>
                </a:rPr>
                <a:t> για την μετάδοση L-bit </a:t>
              </a:r>
              <a:r>
                <a:rPr lang="el" sz="1700">
                  <a:latin typeface="Calibri"/>
                  <a:ea typeface="Calibri"/>
                  <a:cs typeface="Calibri"/>
                  <a:sym typeface="Calibri"/>
                </a:rPr>
                <a:t>πακέτου</a:t>
              </a:r>
              <a:r>
                <a:rPr lang="el" sz="1700">
                  <a:latin typeface="Calibri"/>
                  <a:ea typeface="Calibri"/>
                  <a:cs typeface="Calibri"/>
                  <a:sym typeface="Calibri"/>
                </a:rPr>
                <a:t> στην ζεύξη</a:t>
              </a:r>
              <a:endParaRPr sz="1000"/>
            </a:p>
          </p:txBody>
        </p:sp>
        <p:sp>
          <p:nvSpPr>
            <p:cNvPr id="4979" name="Google Shape;4979;p38"/>
            <p:cNvSpPr txBox="1"/>
            <p:nvPr/>
          </p:nvSpPr>
          <p:spPr>
            <a:xfrm>
              <a:off x="7516019" y="5251754"/>
              <a:ext cx="1471800" cy="1077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b="0" i="1" lang="el" sz="2400" u="none" cap="none" strike="noStrike">
                  <a:solidFill>
                    <a:srgbClr val="000000"/>
                  </a:solidFill>
                  <a:latin typeface="Calibri"/>
                  <a:ea typeface="Calibri"/>
                  <a:cs typeface="Calibri"/>
                  <a:sym typeface="Calibri"/>
                </a:rPr>
                <a:t>L</a:t>
              </a:r>
              <a:r>
                <a:rPr b="0" i="0" lang="el" sz="2400" u="none" cap="none" strike="noStrike">
                  <a:solidFill>
                    <a:srgbClr val="0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(bits)</a:t>
              </a:r>
              <a:endParaRPr sz="1100"/>
            </a:p>
            <a:p>
              <a:pPr indent="0" lvl="0" marL="0" marR="0" rtl="0" algn="l">
                <a:lnSpc>
                  <a:spcPct val="100000"/>
                </a:lnSpc>
                <a:spcBef>
                  <a:spcPts val="0"/>
                </a:spcBef>
                <a:spcAft>
                  <a:spcPts val="0"/>
                </a:spcAft>
                <a:buClr>
                  <a:srgbClr val="000000"/>
                </a:buClr>
                <a:buSzPts val="2400"/>
                <a:buFont typeface="Calibri"/>
                <a:buNone/>
              </a:pPr>
              <a:r>
                <a:rPr b="0" i="1" lang="el" sz="2400" u="none" cap="none" strike="noStrike">
                  <a:solidFill>
                    <a:srgbClr val="000000"/>
                  </a:solidFill>
                  <a:latin typeface="Calibri"/>
                  <a:ea typeface="Calibri"/>
                  <a:cs typeface="Calibri"/>
                  <a:sym typeface="Calibri"/>
                </a:rPr>
                <a:t>R</a:t>
              </a:r>
              <a:r>
                <a:rPr b="0" i="0" lang="el" sz="2400" u="none" cap="none" strike="noStrike">
                  <a:solidFill>
                    <a:srgbClr val="0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(bits/sec)</a:t>
              </a:r>
              <a:endParaRPr b="0" i="0" sz="2400" u="none" cap="none" strike="noStrike">
                <a:solidFill>
                  <a:srgbClr val="000000"/>
                </a:solidFill>
                <a:latin typeface="Calibri"/>
                <a:ea typeface="Calibri"/>
                <a:cs typeface="Calibri"/>
                <a:sym typeface="Calibri"/>
              </a:endParaRPr>
            </a:p>
          </p:txBody>
        </p:sp>
        <p:cxnSp>
          <p:nvCxnSpPr>
            <p:cNvPr id="4980" name="Google Shape;4980;p38"/>
            <p:cNvCxnSpPr/>
            <p:nvPr/>
          </p:nvCxnSpPr>
          <p:spPr>
            <a:xfrm>
              <a:off x="7603331" y="5796974"/>
              <a:ext cx="286873" cy="0"/>
            </a:xfrm>
            <a:prstGeom prst="straightConnector1">
              <a:avLst/>
            </a:prstGeom>
            <a:noFill/>
            <a:ln cap="flat" cmpd="sng" w="25400">
              <a:solidFill>
                <a:schemeClr val="dk1"/>
              </a:solidFill>
              <a:prstDash val="solid"/>
              <a:round/>
              <a:headEnd len="med" w="med" type="none"/>
              <a:tailEnd len="med" w="med" type="none"/>
            </a:ln>
          </p:spPr>
        </p:cxnSp>
        <p:sp>
          <p:nvSpPr>
            <p:cNvPr id="4981" name="Google Shape;4981;p38"/>
            <p:cNvSpPr txBox="1"/>
            <p:nvPr/>
          </p:nvSpPr>
          <p:spPr>
            <a:xfrm>
              <a:off x="4336507" y="5477615"/>
              <a:ext cx="389850"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b="0" i="0" lang="el" sz="2400" u="none" cap="none" strike="noStrike">
                  <a:solidFill>
                    <a:srgbClr val="000000"/>
                  </a:solidFill>
                  <a:latin typeface="Calibri"/>
                  <a:ea typeface="Calibri"/>
                  <a:cs typeface="Calibri"/>
                  <a:sym typeface="Calibri"/>
                </a:rPr>
                <a:t>=</a:t>
              </a:r>
              <a:endParaRPr sz="1100"/>
            </a:p>
          </p:txBody>
        </p:sp>
        <p:sp>
          <p:nvSpPr>
            <p:cNvPr id="4982" name="Google Shape;4982;p38"/>
            <p:cNvSpPr txBox="1"/>
            <p:nvPr/>
          </p:nvSpPr>
          <p:spPr>
            <a:xfrm>
              <a:off x="6919119" y="5484897"/>
              <a:ext cx="389850"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b="0" i="0" lang="el" sz="2400" u="none" cap="none" strike="noStrike">
                  <a:solidFill>
                    <a:srgbClr val="000000"/>
                  </a:solidFill>
                  <a:latin typeface="Calibri"/>
                  <a:ea typeface="Calibri"/>
                  <a:cs typeface="Calibri"/>
                  <a:sym typeface="Calibri"/>
                </a:rPr>
                <a:t>=</a:t>
              </a:r>
              <a:endParaRPr sz="1100"/>
            </a:p>
          </p:txBody>
        </p:sp>
      </p:grpSp>
      <p:sp>
        <p:nvSpPr>
          <p:cNvPr id="4983" name="Google Shape;4983;p3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6"/>
                                        </p:tgtEl>
                                        <p:attrNameLst>
                                          <p:attrName>style.visibility</p:attrName>
                                        </p:attrNameLst>
                                      </p:cBhvr>
                                      <p:to>
                                        <p:strVal val="visible"/>
                                      </p:to>
                                    </p:set>
                                    <p:animEffect filter="fade" transition="in">
                                      <p:cBhvr>
                                        <p:cTn dur="500"/>
                                        <p:tgtEl>
                                          <p:spTgt spid="49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8" name="Shape 4988"/>
        <p:cNvGrpSpPr/>
        <p:nvPr/>
      </p:nvGrpSpPr>
      <p:grpSpPr>
        <a:xfrm>
          <a:off x="0" y="0"/>
          <a:ext cx="0" cy="0"/>
          <a:chOff x="0" y="0"/>
          <a:chExt cx="0" cy="0"/>
        </a:xfrm>
      </p:grpSpPr>
      <p:sp>
        <p:nvSpPr>
          <p:cNvPr id="4989" name="Google Shape;4989;p39"/>
          <p:cNvSpPr txBox="1"/>
          <p:nvPr>
            <p:ph type="title"/>
          </p:nvPr>
        </p:nvSpPr>
        <p:spPr>
          <a:xfrm>
            <a:off x="-49268" y="204859"/>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4100"/>
              <a:buFont typeface="Calibri"/>
              <a:buNone/>
            </a:pPr>
            <a:r>
              <a:rPr b="0" lang="el" sz="3400"/>
              <a:t>Links: φυσικά μέσα</a:t>
            </a:r>
            <a:endParaRPr b="0" sz="3400"/>
          </a:p>
        </p:txBody>
      </p:sp>
      <p:sp>
        <p:nvSpPr>
          <p:cNvPr id="4990" name="Google Shape;4990;p39"/>
          <p:cNvSpPr txBox="1"/>
          <p:nvPr/>
        </p:nvSpPr>
        <p:spPr>
          <a:xfrm>
            <a:off x="28575" y="1253925"/>
            <a:ext cx="5133900" cy="3486300"/>
          </a:xfrm>
          <a:prstGeom prst="rect">
            <a:avLst/>
          </a:prstGeom>
          <a:noFill/>
          <a:ln>
            <a:noFill/>
          </a:ln>
        </p:spPr>
        <p:txBody>
          <a:bodyPr anchorCtr="0" anchor="t" bIns="34275" lIns="68575" spcFirstLastPara="1" rIns="68575" wrap="square" tIns="34275">
            <a:noAutofit/>
          </a:bodyPr>
          <a:lstStyle/>
          <a:p>
            <a:pPr indent="-203200" lvl="0" marL="215900" marR="0" rtl="0" algn="l">
              <a:lnSpc>
                <a:spcPct val="90000"/>
              </a:lnSpc>
              <a:spcBef>
                <a:spcPts val="0"/>
              </a:spcBef>
              <a:spcAft>
                <a:spcPts val="0"/>
              </a:spcAft>
              <a:buClr>
                <a:srgbClr val="0000A3"/>
              </a:buClr>
              <a:buSzPts val="2000"/>
              <a:buFont typeface="Noto Sans Symbols"/>
              <a:buChar char="▪"/>
            </a:pPr>
            <a:r>
              <a:rPr b="0" i="0" lang="el" sz="2000" u="none" cap="none" strike="noStrike">
                <a:solidFill>
                  <a:srgbClr val="CC0000"/>
                </a:solidFill>
                <a:latin typeface="Calibri"/>
                <a:ea typeface="Calibri"/>
                <a:cs typeface="Calibri"/>
                <a:sym typeface="Calibri"/>
              </a:rPr>
              <a:t>bit:</a:t>
            </a:r>
            <a:r>
              <a:rPr b="0" i="0" lang="el" sz="2000" u="none" cap="none" strike="noStrike">
                <a:solidFill>
                  <a:srgbClr val="FF0000"/>
                </a:solidFill>
                <a:latin typeface="Calibri"/>
                <a:ea typeface="Calibri"/>
                <a:cs typeface="Calibri"/>
                <a:sym typeface="Calibri"/>
              </a:rPr>
              <a:t> </a:t>
            </a:r>
            <a:r>
              <a:rPr lang="el" sz="2000">
                <a:latin typeface="Calibri"/>
                <a:ea typeface="Calibri"/>
                <a:cs typeface="Calibri"/>
                <a:sym typeface="Calibri"/>
              </a:rPr>
              <a:t>μεταδίδεται μέσα από μια σειρά ζευγών πομπού-δέκτη</a:t>
            </a:r>
            <a:endParaRPr b="0" i="0" sz="2000" u="none" cap="none" strike="noStrike">
              <a:solidFill>
                <a:srgbClr val="FF0000"/>
              </a:solidFill>
              <a:latin typeface="Calibri"/>
              <a:ea typeface="Calibri"/>
              <a:cs typeface="Calibri"/>
              <a:sym typeface="Calibri"/>
            </a:endParaRPr>
          </a:p>
          <a:p>
            <a:pPr indent="-203200" lvl="0" marL="215900" marR="0" rtl="0" algn="l">
              <a:lnSpc>
                <a:spcPct val="90000"/>
              </a:lnSpc>
              <a:spcBef>
                <a:spcPts val="800"/>
              </a:spcBef>
              <a:spcAft>
                <a:spcPts val="0"/>
              </a:spcAft>
              <a:buClr>
                <a:srgbClr val="0000A3"/>
              </a:buClr>
              <a:buSzPts val="2000"/>
              <a:buFont typeface="Noto Sans Symbols"/>
              <a:buChar char="▪"/>
            </a:pPr>
            <a:r>
              <a:rPr lang="el" sz="2000">
                <a:solidFill>
                  <a:srgbClr val="CC0000"/>
                </a:solidFill>
                <a:latin typeface="Calibri"/>
                <a:ea typeface="Calibri"/>
                <a:cs typeface="Calibri"/>
                <a:sym typeface="Calibri"/>
              </a:rPr>
              <a:t>φυσική ζεύξη</a:t>
            </a:r>
            <a:r>
              <a:rPr b="0" i="0" lang="el" sz="2000" u="none" cap="none" strike="noStrike">
                <a:solidFill>
                  <a:srgbClr val="CC0000"/>
                </a:solidFill>
                <a:latin typeface="Calibri"/>
                <a:ea typeface="Calibri"/>
                <a:cs typeface="Calibri"/>
                <a:sym typeface="Calibri"/>
              </a:rPr>
              <a:t>:</a:t>
            </a:r>
            <a:r>
              <a:rPr b="0" i="0" lang="el" sz="2000" u="none" cap="none" strike="noStrike">
                <a:solidFill>
                  <a:srgbClr val="000000"/>
                </a:solidFill>
                <a:latin typeface="Calibri"/>
                <a:ea typeface="Calibri"/>
                <a:cs typeface="Calibri"/>
                <a:sym typeface="Calibri"/>
              </a:rPr>
              <a:t> τι βρ</a:t>
            </a:r>
            <a:r>
              <a:rPr lang="el" sz="2000">
                <a:latin typeface="Calibri"/>
                <a:ea typeface="Calibri"/>
                <a:cs typeface="Calibri"/>
                <a:sym typeface="Calibri"/>
              </a:rPr>
              <a:t>ίσκεται ανάμεσα σε πομπό και δέκτη </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lang="el" sz="2000">
                <a:solidFill>
                  <a:srgbClr val="CC0000"/>
                </a:solidFill>
                <a:latin typeface="Calibri"/>
                <a:ea typeface="Calibri"/>
                <a:cs typeface="Calibri"/>
                <a:sym typeface="Calibri"/>
              </a:rPr>
              <a:t>οδηγούμενα μέσα</a:t>
            </a:r>
            <a:r>
              <a:rPr b="0" i="0" lang="el" sz="2000" u="none" cap="none" strike="noStrike">
                <a:solidFill>
                  <a:srgbClr val="CC0000"/>
                </a:solidFill>
                <a:latin typeface="Calibri"/>
                <a:ea typeface="Calibri"/>
                <a:cs typeface="Calibri"/>
                <a:sym typeface="Calibri"/>
              </a:rPr>
              <a:t>: </a:t>
            </a:r>
            <a:endParaRPr sz="2000"/>
          </a:p>
          <a:p>
            <a:pPr indent="-152400" lvl="1" marL="508000" marR="0" rtl="0" algn="l">
              <a:lnSpc>
                <a:spcPct val="90000"/>
              </a:lnSpc>
              <a:spcBef>
                <a:spcPts val="400"/>
              </a:spcBef>
              <a:spcAft>
                <a:spcPts val="0"/>
              </a:spcAft>
              <a:buClr>
                <a:srgbClr val="0000A8"/>
              </a:buClr>
              <a:buSzPts val="2000"/>
              <a:buFont typeface="Arial"/>
              <a:buChar char="•"/>
            </a:pPr>
            <a:r>
              <a:rPr lang="el" sz="2000">
                <a:latin typeface="Calibri"/>
                <a:ea typeface="Calibri"/>
                <a:cs typeface="Calibri"/>
                <a:sym typeface="Calibri"/>
              </a:rPr>
              <a:t>τα σήματα καθοδηγούνται μέσα </a:t>
            </a:r>
            <a:r>
              <a:rPr lang="el" sz="2000">
                <a:latin typeface="Calibri"/>
                <a:ea typeface="Calibri"/>
                <a:cs typeface="Calibri"/>
                <a:sym typeface="Calibri"/>
              </a:rPr>
              <a:t>από</a:t>
            </a:r>
            <a:r>
              <a:rPr lang="el" sz="2000">
                <a:latin typeface="Calibri"/>
                <a:ea typeface="Calibri"/>
                <a:cs typeface="Calibri"/>
                <a:sym typeface="Calibri"/>
              </a:rPr>
              <a:t> </a:t>
            </a:r>
            <a:r>
              <a:rPr lang="el" sz="2000">
                <a:latin typeface="Calibri"/>
                <a:ea typeface="Calibri"/>
                <a:cs typeface="Calibri"/>
                <a:sym typeface="Calibri"/>
              </a:rPr>
              <a:t>ένα</a:t>
            </a:r>
            <a:r>
              <a:rPr lang="el" sz="2000">
                <a:latin typeface="Calibri"/>
                <a:ea typeface="Calibri"/>
                <a:cs typeface="Calibri"/>
                <a:sym typeface="Calibri"/>
              </a:rPr>
              <a:t> συμπαγές μέσο: ινοοπτικό καλώδιο (fiber)</a:t>
            </a:r>
            <a:r>
              <a:rPr lang="el" sz="2000">
                <a:solidFill>
                  <a:schemeClr val="dk1"/>
                </a:solidFill>
                <a:latin typeface="Calibri"/>
                <a:ea typeface="Calibri"/>
                <a:cs typeface="Calibri"/>
                <a:sym typeface="Calibri"/>
              </a:rPr>
              <a:t>,</a:t>
            </a:r>
            <a:r>
              <a:rPr lang="el" sz="2000">
                <a:latin typeface="Calibri"/>
                <a:ea typeface="Calibri"/>
                <a:cs typeface="Calibri"/>
                <a:sym typeface="Calibri"/>
              </a:rPr>
              <a:t> </a:t>
            </a:r>
            <a:r>
              <a:rPr lang="el" sz="2000">
                <a:latin typeface="Calibri"/>
                <a:ea typeface="Calibri"/>
                <a:cs typeface="Calibri"/>
                <a:sym typeface="Calibri"/>
              </a:rPr>
              <a:t>χάλκινο </a:t>
            </a:r>
            <a:r>
              <a:rPr lang="el" sz="2000">
                <a:latin typeface="Calibri"/>
                <a:ea typeface="Calibri"/>
                <a:cs typeface="Calibri"/>
                <a:sym typeface="Calibri"/>
              </a:rPr>
              <a:t>σύρμα</a:t>
            </a:r>
            <a:r>
              <a:rPr lang="el" sz="2000">
                <a:latin typeface="Calibri"/>
                <a:ea typeface="Calibri"/>
                <a:cs typeface="Calibri"/>
                <a:sym typeface="Calibri"/>
              </a:rPr>
              <a:t> σύστροφου</a:t>
            </a:r>
            <a:r>
              <a:rPr lang="el" sz="2000">
                <a:latin typeface="Calibri"/>
                <a:ea typeface="Calibri"/>
                <a:cs typeface="Calibri"/>
                <a:sym typeface="Calibri"/>
              </a:rPr>
              <a:t> </a:t>
            </a:r>
            <a:r>
              <a:rPr lang="el" sz="2000">
                <a:latin typeface="Calibri"/>
                <a:ea typeface="Calibri"/>
                <a:cs typeface="Calibri"/>
                <a:sym typeface="Calibri"/>
              </a:rPr>
              <a:t>ζεύγους (copper), ομοαξονικό καλώδιο (coax).</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lang="el" sz="2000">
                <a:solidFill>
                  <a:srgbClr val="CC0000"/>
                </a:solidFill>
                <a:latin typeface="Calibri"/>
                <a:ea typeface="Calibri"/>
                <a:cs typeface="Calibri"/>
                <a:sym typeface="Calibri"/>
              </a:rPr>
              <a:t>μη οδηγούμενα μέσα:</a:t>
            </a:r>
            <a:endParaRPr sz="2000"/>
          </a:p>
          <a:p>
            <a:pPr indent="-152400" lvl="1" marL="508000" marR="0" rtl="0" algn="l">
              <a:lnSpc>
                <a:spcPct val="90000"/>
              </a:lnSpc>
              <a:spcBef>
                <a:spcPts val="400"/>
              </a:spcBef>
              <a:spcAft>
                <a:spcPts val="0"/>
              </a:spcAft>
              <a:buClr>
                <a:srgbClr val="0000A8"/>
              </a:buClr>
              <a:buSzPts val="2000"/>
              <a:buFont typeface="Arial"/>
              <a:buChar char="•"/>
            </a:pPr>
            <a:r>
              <a:rPr lang="el" sz="2000">
                <a:latin typeface="Calibri"/>
                <a:ea typeface="Calibri"/>
                <a:cs typeface="Calibri"/>
                <a:sym typeface="Calibri"/>
              </a:rPr>
              <a:t>τα κύματα εκπέμπονται στην ατμόσφαιρα και το </a:t>
            </a:r>
            <a:r>
              <a:rPr lang="el" sz="2000">
                <a:solidFill>
                  <a:schemeClr val="dk1"/>
                </a:solidFill>
                <a:latin typeface="Calibri"/>
                <a:ea typeface="Calibri"/>
                <a:cs typeface="Calibri"/>
                <a:sym typeface="Calibri"/>
              </a:rPr>
              <a:t>διάστημα:</a:t>
            </a:r>
            <a:r>
              <a:rPr lang="el" sz="2000">
                <a:latin typeface="Calibri"/>
                <a:ea typeface="Calibri"/>
                <a:cs typeface="Calibri"/>
                <a:sym typeface="Calibri"/>
              </a:rPr>
              <a:t>ράδιο</a:t>
            </a:r>
            <a:endParaRPr sz="2000">
              <a:latin typeface="Calibri"/>
              <a:ea typeface="Calibri"/>
              <a:cs typeface="Calibri"/>
              <a:sym typeface="Calibri"/>
            </a:endParaRPr>
          </a:p>
        </p:txBody>
      </p:sp>
      <p:grpSp>
        <p:nvGrpSpPr>
          <p:cNvPr id="4991" name="Google Shape;4991;p39"/>
          <p:cNvGrpSpPr/>
          <p:nvPr/>
        </p:nvGrpSpPr>
        <p:grpSpPr>
          <a:xfrm>
            <a:off x="5054717" y="1253933"/>
            <a:ext cx="3842185" cy="3092834"/>
            <a:chOff x="6333223" y="1671911"/>
            <a:chExt cx="5122913" cy="4123778"/>
          </a:xfrm>
        </p:grpSpPr>
        <p:sp>
          <p:nvSpPr>
            <p:cNvPr id="4992" name="Google Shape;4992;p39"/>
            <p:cNvSpPr txBox="1"/>
            <p:nvPr/>
          </p:nvSpPr>
          <p:spPr>
            <a:xfrm>
              <a:off x="6411036" y="1671911"/>
              <a:ext cx="5045100" cy="3346500"/>
            </a:xfrm>
            <a:prstGeom prst="rect">
              <a:avLst/>
            </a:prstGeom>
            <a:noFill/>
            <a:ln>
              <a:noFill/>
            </a:ln>
          </p:spPr>
          <p:txBody>
            <a:bodyPr anchorCtr="0" anchor="t" bIns="34275" lIns="68575" spcFirstLastPara="1" rIns="68575" wrap="square" tIns="34275">
              <a:normAutofit/>
            </a:bodyPr>
            <a:lstStyle/>
            <a:p>
              <a:pPr indent="-254000" lvl="0" marL="266700" marR="0" rtl="0" algn="l">
                <a:lnSpc>
                  <a:spcPct val="90000"/>
                </a:lnSpc>
                <a:spcBef>
                  <a:spcPts val="0"/>
                </a:spcBef>
                <a:spcAft>
                  <a:spcPts val="0"/>
                </a:spcAft>
                <a:buClr>
                  <a:srgbClr val="0000A3"/>
                </a:buClr>
                <a:buSzPts val="2400"/>
                <a:buFont typeface="Noto Sans Symbols"/>
                <a:buNone/>
              </a:pPr>
              <a:r>
                <a:rPr lang="el" sz="2000">
                  <a:solidFill>
                    <a:srgbClr val="CC0000"/>
                  </a:solidFill>
                  <a:latin typeface="Calibri"/>
                  <a:ea typeface="Calibri"/>
                  <a:cs typeface="Calibri"/>
                  <a:sym typeface="Calibri"/>
                </a:rPr>
                <a:t>σύστροφο ζεύγος </a:t>
              </a:r>
              <a:r>
                <a:rPr b="0" i="0" lang="el" sz="2000" u="none" cap="none" strike="noStrike">
                  <a:solidFill>
                    <a:srgbClr val="CC0000"/>
                  </a:solidFill>
                  <a:latin typeface="Calibri"/>
                  <a:ea typeface="Calibri"/>
                  <a:cs typeface="Calibri"/>
                  <a:sym typeface="Calibri"/>
                </a:rPr>
                <a:t>(TP</a:t>
              </a:r>
              <a:r>
                <a:rPr b="0" i="0" lang="el" sz="2000" u="none" cap="none" strike="noStrike">
                  <a:solidFill>
                    <a:srgbClr val="FF0000"/>
                  </a:solidFill>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a:p>
              <a:pPr indent="-190500" lvl="0" marL="1778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δύο μονωμένα σύρματα χαλκού</a:t>
              </a:r>
              <a:endParaRPr sz="2000">
                <a:latin typeface="Calibri"/>
                <a:ea typeface="Calibri"/>
                <a:cs typeface="Calibri"/>
                <a:sym typeface="Calibri"/>
              </a:endParaRPr>
            </a:p>
            <a:p>
              <a:pPr indent="-190500" lvl="0" marL="177800" marR="0" rtl="0" algn="l">
                <a:lnSpc>
                  <a:spcPct val="90000"/>
                </a:lnSpc>
                <a:spcBef>
                  <a:spcPts val="800"/>
                </a:spcBef>
                <a:spcAft>
                  <a:spcPts val="0"/>
                </a:spcAft>
                <a:buClr>
                  <a:srgbClr val="0000A3"/>
                </a:buClr>
                <a:buSzPts val="2000"/>
                <a:buFont typeface="Noto Sans Symbols"/>
                <a:buChar char="▪"/>
              </a:pPr>
              <a:r>
                <a:rPr b="0" i="0" lang="el" sz="2000" u="none" cap="none" strike="noStrike">
                  <a:solidFill>
                    <a:srgbClr val="000000"/>
                  </a:solidFill>
                  <a:latin typeface="Calibri"/>
                  <a:ea typeface="Calibri"/>
                  <a:cs typeface="Calibri"/>
                  <a:sym typeface="Calibri"/>
                </a:rPr>
                <a:t>Category 5: 100 Mbps, 1 Gbps Ethernet</a:t>
              </a:r>
              <a:endParaRPr sz="2000"/>
            </a:p>
            <a:p>
              <a:pPr indent="-203200" lvl="1" marL="508000" marR="0" rtl="0" algn="l">
                <a:lnSpc>
                  <a:spcPct val="90000"/>
                </a:lnSpc>
                <a:spcBef>
                  <a:spcPts val="400"/>
                </a:spcBef>
                <a:spcAft>
                  <a:spcPts val="0"/>
                </a:spcAft>
                <a:buClr>
                  <a:srgbClr val="0000A8"/>
                </a:buClr>
                <a:buSzPts val="2000"/>
                <a:buFont typeface="Arial"/>
                <a:buChar char="•"/>
              </a:pPr>
              <a:r>
                <a:rPr b="0" i="0" lang="el" sz="2000" u="none" cap="none" strike="noStrike">
                  <a:solidFill>
                    <a:srgbClr val="000000"/>
                  </a:solidFill>
                  <a:latin typeface="Calibri"/>
                  <a:ea typeface="Calibri"/>
                  <a:cs typeface="Calibri"/>
                  <a:sym typeface="Calibri"/>
                </a:rPr>
                <a:t>Category 6: 10Gbps Ethernet</a:t>
              </a:r>
              <a:endParaRPr sz="2000"/>
            </a:p>
          </p:txBody>
        </p:sp>
        <p:pic>
          <p:nvPicPr>
            <p:cNvPr descr="Twisted_Pair_Cables" id="4993" name="Google Shape;4993;p39"/>
            <p:cNvPicPr preferRelativeResize="0"/>
            <p:nvPr/>
          </p:nvPicPr>
          <p:blipFill rotWithShape="1">
            <a:blip r:embed="rId3">
              <a:alphaModFix/>
            </a:blip>
            <a:srcRect b="0" l="0" r="0" t="0"/>
            <a:stretch/>
          </p:blipFill>
          <p:spPr>
            <a:xfrm>
              <a:off x="6333223" y="4086262"/>
              <a:ext cx="2220035" cy="1709427"/>
            </a:xfrm>
            <a:prstGeom prst="rect">
              <a:avLst/>
            </a:prstGeom>
            <a:noFill/>
            <a:ln>
              <a:noFill/>
            </a:ln>
          </p:spPr>
        </p:pic>
        <p:pic>
          <p:nvPicPr>
            <p:cNvPr descr="Image result for twisted pair" id="4994" name="Google Shape;4994;p39"/>
            <p:cNvPicPr preferRelativeResize="0"/>
            <p:nvPr/>
          </p:nvPicPr>
          <p:blipFill rotWithShape="1">
            <a:blip r:embed="rId4">
              <a:alphaModFix/>
            </a:blip>
            <a:srcRect b="0" l="0" r="0" t="0"/>
            <a:stretch/>
          </p:blipFill>
          <p:spPr>
            <a:xfrm>
              <a:off x="9005176" y="4102371"/>
              <a:ext cx="2359134" cy="1688827"/>
            </a:xfrm>
            <a:prstGeom prst="rect">
              <a:avLst/>
            </a:prstGeom>
            <a:noFill/>
            <a:ln>
              <a:noFill/>
            </a:ln>
          </p:spPr>
        </p:pic>
      </p:grpSp>
      <p:sp>
        <p:nvSpPr>
          <p:cNvPr id="4995" name="Google Shape;4995;p3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1"/>
                                        </p:tgtEl>
                                        <p:attrNameLst>
                                          <p:attrName>style.visibility</p:attrName>
                                        </p:attrNameLst>
                                      </p:cBhvr>
                                      <p:to>
                                        <p:strVal val="visible"/>
                                      </p:to>
                                    </p:set>
                                    <p:animEffect filter="fade" transition="in">
                                      <p:cBhvr>
                                        <p:cTn dur="500"/>
                                        <p:tgtEl>
                                          <p:spTgt spid="49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0" name="Shape 5000"/>
        <p:cNvGrpSpPr/>
        <p:nvPr/>
      </p:nvGrpSpPr>
      <p:grpSpPr>
        <a:xfrm>
          <a:off x="0" y="0"/>
          <a:ext cx="0" cy="0"/>
          <a:chOff x="0" y="0"/>
          <a:chExt cx="0" cy="0"/>
        </a:xfrm>
      </p:grpSpPr>
      <p:sp>
        <p:nvSpPr>
          <p:cNvPr id="5001" name="Google Shape;5001;p40"/>
          <p:cNvSpPr txBox="1"/>
          <p:nvPr>
            <p:ph type="title"/>
          </p:nvPr>
        </p:nvSpPr>
        <p:spPr>
          <a:xfrm>
            <a:off x="26932" y="204859"/>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4100"/>
              <a:buFont typeface="Calibri"/>
              <a:buNone/>
            </a:pPr>
            <a:r>
              <a:rPr b="0" lang="el" sz="4100"/>
              <a:t>Links: φυσικά μέσα</a:t>
            </a:r>
            <a:endParaRPr b="0" sz="4100"/>
          </a:p>
        </p:txBody>
      </p:sp>
      <p:sp>
        <p:nvSpPr>
          <p:cNvPr id="5002" name="Google Shape;5002;p40"/>
          <p:cNvSpPr txBox="1"/>
          <p:nvPr/>
        </p:nvSpPr>
        <p:spPr>
          <a:xfrm>
            <a:off x="127097" y="990690"/>
            <a:ext cx="3659100" cy="3245700"/>
          </a:xfrm>
          <a:prstGeom prst="rect">
            <a:avLst/>
          </a:prstGeom>
          <a:noFill/>
          <a:ln>
            <a:noFill/>
          </a:ln>
        </p:spPr>
        <p:txBody>
          <a:bodyPr anchorCtr="0" anchor="t" bIns="34275" lIns="68575" spcFirstLastPara="1" rIns="68575" wrap="square" tIns="34275">
            <a:normAutofit/>
          </a:bodyPr>
          <a:lstStyle/>
          <a:p>
            <a:pPr indent="-165100" lvl="0" marL="177800" marR="0" rtl="0" algn="l">
              <a:lnSpc>
                <a:spcPct val="90000"/>
              </a:lnSpc>
              <a:spcBef>
                <a:spcPts val="0"/>
              </a:spcBef>
              <a:spcAft>
                <a:spcPts val="0"/>
              </a:spcAft>
              <a:buClr>
                <a:srgbClr val="0000A3"/>
              </a:buClr>
              <a:buSzPts val="2400"/>
              <a:buFont typeface="Noto Sans Symbols"/>
              <a:buNone/>
            </a:pPr>
            <a:r>
              <a:rPr lang="el" sz="2200">
                <a:solidFill>
                  <a:srgbClr val="CC0000"/>
                </a:solidFill>
                <a:latin typeface="Calibri"/>
                <a:ea typeface="Calibri"/>
                <a:cs typeface="Calibri"/>
                <a:sym typeface="Calibri"/>
              </a:rPr>
              <a:t>ομοαξονικό καλώδιο</a:t>
            </a:r>
            <a:r>
              <a:rPr b="0" i="0" lang="el" sz="2200" u="none" cap="none" strike="noStrike">
                <a:solidFill>
                  <a:srgbClr val="CC0000"/>
                </a:solidFill>
                <a:latin typeface="Calibri"/>
                <a:ea typeface="Calibri"/>
                <a:cs typeface="Calibri"/>
                <a:sym typeface="Calibri"/>
              </a:rPr>
              <a:t>:</a:t>
            </a:r>
            <a:endParaRPr sz="2200"/>
          </a:p>
          <a:p>
            <a:pPr indent="-203200" lvl="0" marL="177800" marR="0" rtl="0" algn="l">
              <a:lnSpc>
                <a:spcPct val="90000"/>
              </a:lnSpc>
              <a:spcBef>
                <a:spcPts val="800"/>
              </a:spcBef>
              <a:spcAft>
                <a:spcPts val="0"/>
              </a:spcAft>
              <a:buClr>
                <a:srgbClr val="0000A3"/>
              </a:buClr>
              <a:buSzPts val="2200"/>
              <a:buFont typeface="Noto Sans Symbols"/>
              <a:buChar char="▪"/>
            </a:pPr>
            <a:r>
              <a:rPr lang="el" sz="2200">
                <a:latin typeface="Calibri"/>
                <a:ea typeface="Calibri"/>
                <a:cs typeface="Calibri"/>
                <a:sym typeface="Calibri"/>
              </a:rPr>
              <a:t>δύο ομόκεντροι αγωγοί χαλκού</a:t>
            </a:r>
            <a:endParaRPr sz="2200"/>
          </a:p>
          <a:p>
            <a:pPr indent="-203200" lvl="0" marL="177800" marR="0" rtl="0" algn="l">
              <a:lnSpc>
                <a:spcPct val="90000"/>
              </a:lnSpc>
              <a:spcBef>
                <a:spcPts val="800"/>
              </a:spcBef>
              <a:spcAft>
                <a:spcPts val="0"/>
              </a:spcAft>
              <a:buClr>
                <a:srgbClr val="0000A3"/>
              </a:buClr>
              <a:buSzPts val="2200"/>
              <a:buFont typeface="Noto Sans Symbols"/>
              <a:buChar char="▪"/>
            </a:pPr>
            <a:r>
              <a:rPr lang="el" sz="2200">
                <a:latin typeface="Calibri"/>
                <a:ea typeface="Calibri"/>
                <a:cs typeface="Calibri"/>
                <a:sym typeface="Calibri"/>
              </a:rPr>
              <a:t>αμφίδρομο</a:t>
            </a:r>
            <a:endParaRPr sz="2200"/>
          </a:p>
          <a:p>
            <a:pPr indent="-203200" lvl="0" marL="1778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000000"/>
                </a:solidFill>
                <a:latin typeface="Calibri"/>
                <a:ea typeface="Calibri"/>
                <a:cs typeface="Calibri"/>
                <a:sym typeface="Calibri"/>
              </a:rPr>
              <a:t>broadband:</a:t>
            </a:r>
            <a:endParaRPr sz="2200"/>
          </a:p>
          <a:p>
            <a:pPr indent="-203200" lvl="1" marL="5080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πολλαπλά κανάλια συχνότητας στο καλώδιο</a:t>
            </a:r>
            <a:endParaRPr sz="2200"/>
          </a:p>
          <a:p>
            <a:pPr indent="-203200" lvl="1" marL="508000" marR="0" rtl="0" algn="l">
              <a:lnSpc>
                <a:spcPct val="90000"/>
              </a:lnSpc>
              <a:spcBef>
                <a:spcPts val="400"/>
              </a:spcBef>
              <a:spcAft>
                <a:spcPts val="0"/>
              </a:spcAft>
              <a:buClr>
                <a:srgbClr val="0000A8"/>
              </a:buClr>
              <a:buSzPts val="2200"/>
              <a:buFont typeface="Arial"/>
              <a:buChar char="•"/>
            </a:pPr>
            <a:r>
              <a:rPr b="0" i="0" lang="el" sz="2200" u="none" cap="none" strike="noStrike">
                <a:solidFill>
                  <a:srgbClr val="000000"/>
                </a:solidFill>
                <a:latin typeface="Calibri"/>
                <a:ea typeface="Calibri"/>
                <a:cs typeface="Calibri"/>
                <a:sym typeface="Calibri"/>
              </a:rPr>
              <a:t>100’s Mbps </a:t>
            </a:r>
            <a:r>
              <a:rPr lang="el" sz="2200">
                <a:latin typeface="Calibri"/>
                <a:ea typeface="Calibri"/>
                <a:cs typeface="Calibri"/>
                <a:sym typeface="Calibri"/>
              </a:rPr>
              <a:t>ανά κανάλι</a:t>
            </a:r>
            <a:endParaRPr sz="2200"/>
          </a:p>
        </p:txBody>
      </p:sp>
      <p:pic>
        <p:nvPicPr>
          <p:cNvPr id="5003" name="Google Shape;5003;p40"/>
          <p:cNvPicPr preferRelativeResize="0"/>
          <p:nvPr/>
        </p:nvPicPr>
        <p:blipFill rotWithShape="1">
          <a:blip r:embed="rId3">
            <a:alphaModFix/>
          </a:blip>
          <a:srcRect b="0" l="0" r="0" t="0"/>
          <a:stretch/>
        </p:blipFill>
        <p:spPr>
          <a:xfrm rot="2692155">
            <a:off x="696966" y="3485550"/>
            <a:ext cx="1390815" cy="1390815"/>
          </a:xfrm>
          <a:prstGeom prst="rect">
            <a:avLst/>
          </a:prstGeom>
          <a:noFill/>
          <a:ln>
            <a:noFill/>
          </a:ln>
        </p:spPr>
      </p:pic>
      <p:grpSp>
        <p:nvGrpSpPr>
          <p:cNvPr id="5004" name="Google Shape;5004;p40"/>
          <p:cNvGrpSpPr/>
          <p:nvPr/>
        </p:nvGrpSpPr>
        <p:grpSpPr>
          <a:xfrm>
            <a:off x="2567175" y="957425"/>
            <a:ext cx="6576927" cy="4148726"/>
            <a:chOff x="4472781" y="1276565"/>
            <a:chExt cx="7489953" cy="5531635"/>
          </a:xfrm>
        </p:grpSpPr>
        <p:sp>
          <p:nvSpPr>
            <p:cNvPr id="5005" name="Google Shape;5005;p40"/>
            <p:cNvSpPr/>
            <p:nvPr/>
          </p:nvSpPr>
          <p:spPr>
            <a:xfrm>
              <a:off x="6360533" y="1276565"/>
              <a:ext cx="5602200" cy="40917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rgbClr val="ED7D31"/>
                </a:buClr>
                <a:buSzPts val="2000"/>
                <a:buFont typeface="Noto Sans Symbols"/>
                <a:buNone/>
              </a:pPr>
              <a:r>
                <a:rPr lang="el" sz="2200">
                  <a:solidFill>
                    <a:schemeClr val="dk1"/>
                  </a:solidFill>
                  <a:latin typeface="Calibri"/>
                  <a:ea typeface="Calibri"/>
                  <a:cs typeface="Calibri"/>
                  <a:sym typeface="Calibri"/>
                </a:rPr>
                <a:t>οπτική ίνα:</a:t>
              </a:r>
              <a:endParaRPr sz="2200"/>
            </a:p>
            <a:p>
              <a:pPr indent="-279400" lvl="0" marL="254000" marR="0" rtl="0" algn="l">
                <a:lnSpc>
                  <a:spcPct val="85000"/>
                </a:lnSpc>
                <a:spcBef>
                  <a:spcPts val="400"/>
                </a:spcBef>
                <a:spcAft>
                  <a:spcPts val="0"/>
                </a:spcAft>
                <a:buClr>
                  <a:srgbClr val="000099"/>
                </a:buClr>
                <a:buSzPts val="2200"/>
                <a:buFont typeface="Noto Sans Symbols"/>
                <a:buChar char="▪"/>
              </a:pPr>
              <a:r>
                <a:rPr lang="el" sz="2200">
                  <a:latin typeface="Calibri"/>
                  <a:ea typeface="Calibri"/>
                  <a:cs typeface="Calibri"/>
                  <a:sym typeface="Calibri"/>
                </a:rPr>
                <a:t>εύκαμπτο μέσο που άγει παλμούς φωτός , όπου κάθε παλμός αναπαριστά ένα bit.</a:t>
              </a:r>
              <a:endParaRPr sz="2200"/>
            </a:p>
            <a:p>
              <a:pPr indent="-279400" lvl="0" marL="254000" marR="0" rtl="0" algn="l">
                <a:lnSpc>
                  <a:spcPct val="85000"/>
                </a:lnSpc>
                <a:spcBef>
                  <a:spcPts val="400"/>
                </a:spcBef>
                <a:spcAft>
                  <a:spcPts val="0"/>
                </a:spcAft>
                <a:buClr>
                  <a:srgbClr val="000099"/>
                </a:buClr>
                <a:buSzPts val="2200"/>
                <a:buFont typeface="Noto Sans Symbols"/>
                <a:buChar char="▪"/>
              </a:pPr>
              <a:r>
                <a:rPr lang="el" sz="2200">
                  <a:latin typeface="Calibri"/>
                  <a:ea typeface="Calibri"/>
                  <a:cs typeface="Calibri"/>
                  <a:sym typeface="Calibri"/>
                </a:rPr>
                <a:t>υψηλής </a:t>
              </a:r>
              <a:r>
                <a:rPr lang="el" sz="2200">
                  <a:latin typeface="Calibri"/>
                  <a:ea typeface="Calibri"/>
                  <a:cs typeface="Calibri"/>
                  <a:sym typeface="Calibri"/>
                </a:rPr>
                <a:t>ταχύτητας</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λειτουργίας</a:t>
              </a:r>
              <a:r>
                <a:rPr b="0" i="0" lang="el" sz="2200" u="none" cap="none" strike="noStrike">
                  <a:solidFill>
                    <a:srgbClr val="000000"/>
                  </a:solidFill>
                  <a:latin typeface="Calibri"/>
                  <a:ea typeface="Calibri"/>
                  <a:cs typeface="Calibri"/>
                  <a:sym typeface="Calibri"/>
                </a:rPr>
                <a:t>:</a:t>
              </a:r>
              <a:endParaRPr sz="2200"/>
            </a:p>
            <a:p>
              <a:pPr indent="-190500" lvl="1" marL="508000" marR="0" rtl="0" algn="l">
                <a:lnSpc>
                  <a:spcPct val="85000"/>
                </a:lnSpc>
                <a:spcBef>
                  <a:spcPts val="400"/>
                </a:spcBef>
                <a:spcAft>
                  <a:spcPts val="0"/>
                </a:spcAft>
                <a:buClr>
                  <a:srgbClr val="000099"/>
                </a:buClr>
                <a:buSzPts val="2200"/>
                <a:buFont typeface="Arial"/>
                <a:buChar char="•"/>
              </a:pPr>
              <a:r>
                <a:rPr lang="el" sz="2200">
                  <a:latin typeface="Calibri"/>
                  <a:ea typeface="Calibri"/>
                  <a:cs typeface="Calibri"/>
                  <a:sym typeface="Calibri"/>
                </a:rPr>
                <a:t>υψηλή ταχύτητα σε </a:t>
              </a:r>
              <a:r>
                <a:rPr lang="el" sz="2200">
                  <a:latin typeface="Calibri"/>
                  <a:ea typeface="Calibri"/>
                  <a:cs typeface="Calibri"/>
                  <a:sym typeface="Calibri"/>
                </a:rPr>
                <a:t>μετάδοση</a:t>
              </a:r>
              <a:r>
                <a:rPr lang="el" sz="2200">
                  <a:latin typeface="Calibri"/>
                  <a:ea typeface="Calibri"/>
                  <a:cs typeface="Calibri"/>
                  <a:sym typeface="Calibri"/>
                </a:rPr>
                <a:t> </a:t>
              </a:r>
              <a:r>
                <a:rPr lang="el" sz="2200">
                  <a:latin typeface="Calibri"/>
                  <a:ea typeface="Calibri"/>
                  <a:cs typeface="Calibri"/>
                  <a:sym typeface="Calibri"/>
                </a:rPr>
                <a:t>από</a:t>
              </a:r>
              <a:r>
                <a:rPr lang="el" sz="2200">
                  <a:latin typeface="Calibri"/>
                  <a:ea typeface="Calibri"/>
                  <a:cs typeface="Calibri"/>
                  <a:sym typeface="Calibri"/>
                </a:rPr>
                <a:t> σημείο σε σημείο</a:t>
              </a:r>
              <a:r>
                <a:rPr b="0" i="0" lang="el" sz="2200" u="none" cap="none" strike="noStrike">
                  <a:solidFill>
                    <a:srgbClr val="000000"/>
                  </a:solidFill>
                  <a:latin typeface="Calibri"/>
                  <a:ea typeface="Calibri"/>
                  <a:cs typeface="Calibri"/>
                  <a:sym typeface="Calibri"/>
                </a:rPr>
                <a:t> (10’s-100’s Gbps)</a:t>
              </a:r>
              <a:endParaRPr sz="2200"/>
            </a:p>
            <a:p>
              <a:pPr indent="-279400" lvl="0" marL="254000" marR="0" rtl="0" algn="l">
                <a:lnSpc>
                  <a:spcPct val="85000"/>
                </a:lnSpc>
                <a:spcBef>
                  <a:spcPts val="400"/>
                </a:spcBef>
                <a:spcAft>
                  <a:spcPts val="0"/>
                </a:spcAft>
                <a:buClr>
                  <a:srgbClr val="000099"/>
                </a:buClr>
                <a:buSzPts val="2200"/>
                <a:buFont typeface="Noto Sans Symbols"/>
                <a:buChar char="▪"/>
              </a:pPr>
              <a:r>
                <a:rPr lang="el" sz="2200">
                  <a:latin typeface="Calibri"/>
                  <a:ea typeface="Calibri"/>
                  <a:cs typeface="Calibri"/>
                  <a:sym typeface="Calibri"/>
                </a:rPr>
                <a:t>χαμηλό ποσοστό σφάλματος</a:t>
              </a:r>
              <a:r>
                <a:rPr b="0" i="0" lang="el" sz="2200" u="none" cap="none" strike="noStrike">
                  <a:solidFill>
                    <a:srgbClr val="000000"/>
                  </a:solidFill>
                  <a:latin typeface="Calibri"/>
                  <a:ea typeface="Calibri"/>
                  <a:cs typeface="Calibri"/>
                  <a:sym typeface="Calibri"/>
                </a:rPr>
                <a:t>: </a:t>
              </a:r>
              <a:endParaRPr sz="2200"/>
            </a:p>
            <a:p>
              <a:pPr indent="-190500" lvl="1" marL="508000" marR="0" rtl="0" algn="l">
                <a:lnSpc>
                  <a:spcPct val="85000"/>
                </a:lnSpc>
                <a:spcBef>
                  <a:spcPts val="400"/>
                </a:spcBef>
                <a:spcAft>
                  <a:spcPts val="0"/>
                </a:spcAft>
                <a:buClr>
                  <a:srgbClr val="000099"/>
                </a:buClr>
                <a:buSzPts val="2200"/>
                <a:buFont typeface="Arial"/>
                <a:buChar char="•"/>
              </a:pPr>
              <a:r>
                <a:rPr lang="el" sz="2200">
                  <a:latin typeface="Calibri"/>
                  <a:ea typeface="Calibri"/>
                  <a:cs typeface="Calibri"/>
                  <a:sym typeface="Calibri"/>
                </a:rPr>
                <a:t>μικρή </a:t>
              </a:r>
              <a:r>
                <a:rPr lang="el" sz="2200">
                  <a:latin typeface="Calibri"/>
                  <a:ea typeface="Calibri"/>
                  <a:cs typeface="Calibri"/>
                  <a:sym typeface="Calibri"/>
                </a:rPr>
                <a:t>εξασθένηση</a:t>
              </a:r>
              <a:r>
                <a:rPr lang="el" sz="2200">
                  <a:latin typeface="Calibri"/>
                  <a:ea typeface="Calibri"/>
                  <a:cs typeface="Calibri"/>
                  <a:sym typeface="Calibri"/>
                </a:rPr>
                <a:t> σήματος</a:t>
              </a:r>
              <a:r>
                <a:rPr b="0" i="0" lang="el" sz="2200" u="none" cap="none" strike="noStrike">
                  <a:solidFill>
                    <a:srgbClr val="000000"/>
                  </a:solidFill>
                  <a:latin typeface="Calibri"/>
                  <a:ea typeface="Calibri"/>
                  <a:cs typeface="Calibri"/>
                  <a:sym typeface="Calibri"/>
                </a:rPr>
                <a:t> </a:t>
              </a:r>
              <a:endParaRPr sz="2200"/>
            </a:p>
            <a:p>
              <a:pPr indent="-190500" lvl="1" marL="508000" marR="0" rtl="0" algn="l">
                <a:lnSpc>
                  <a:spcPct val="85000"/>
                </a:lnSpc>
                <a:spcBef>
                  <a:spcPts val="400"/>
                </a:spcBef>
                <a:spcAft>
                  <a:spcPts val="0"/>
                </a:spcAft>
                <a:buClr>
                  <a:srgbClr val="000099"/>
                </a:buClr>
                <a:buSzPts val="2200"/>
                <a:buFont typeface="Arial"/>
                <a:buChar char="•"/>
              </a:pPr>
              <a:r>
                <a:rPr lang="el" sz="2200">
                  <a:latin typeface="Calibri"/>
                  <a:ea typeface="Calibri"/>
                  <a:cs typeface="Calibri"/>
                  <a:sym typeface="Calibri"/>
                </a:rPr>
                <a:t>απρόσβλητες σε  </a:t>
              </a:r>
              <a:r>
                <a:rPr lang="el" sz="2200">
                  <a:latin typeface="Calibri"/>
                  <a:ea typeface="Calibri"/>
                  <a:cs typeface="Calibri"/>
                  <a:sym typeface="Calibri"/>
                </a:rPr>
                <a:t>ηλεκτρομαγνητική</a:t>
              </a:r>
              <a:r>
                <a:rPr lang="el" sz="2200">
                  <a:latin typeface="Calibri"/>
                  <a:ea typeface="Calibri"/>
                  <a:cs typeface="Calibri"/>
                  <a:sym typeface="Calibri"/>
                </a:rPr>
                <a:t> παρεμβολή</a:t>
              </a:r>
              <a:endParaRPr sz="2200"/>
            </a:p>
          </p:txBody>
        </p:sp>
        <p:pic>
          <p:nvPicPr>
            <p:cNvPr descr="Image result for optical fiber" id="5006" name="Google Shape;5006;p40"/>
            <p:cNvPicPr preferRelativeResize="0"/>
            <p:nvPr/>
          </p:nvPicPr>
          <p:blipFill rotWithShape="1">
            <a:blip r:embed="rId4">
              <a:alphaModFix/>
            </a:blip>
            <a:srcRect b="0" l="0" r="0" t="0"/>
            <a:stretch/>
          </p:blipFill>
          <p:spPr>
            <a:xfrm>
              <a:off x="4472781" y="5301200"/>
              <a:ext cx="2283634" cy="1507000"/>
            </a:xfrm>
            <a:prstGeom prst="rect">
              <a:avLst/>
            </a:prstGeom>
            <a:noFill/>
            <a:ln>
              <a:noFill/>
            </a:ln>
          </p:spPr>
        </p:pic>
      </p:grpSp>
      <p:sp>
        <p:nvSpPr>
          <p:cNvPr id="5007" name="Google Shape;5007;p4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4"/>
                                        </p:tgtEl>
                                        <p:attrNameLst>
                                          <p:attrName>style.visibility</p:attrName>
                                        </p:attrNameLst>
                                      </p:cBhvr>
                                      <p:to>
                                        <p:strVal val="visible"/>
                                      </p:to>
                                    </p:set>
                                    <p:animEffect filter="fade" transition="in">
                                      <p:cBhvr>
                                        <p:cTn dur="500"/>
                                        <p:tgtEl>
                                          <p:spTgt spid="5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2" name="Shape 5012"/>
        <p:cNvGrpSpPr/>
        <p:nvPr/>
      </p:nvGrpSpPr>
      <p:grpSpPr>
        <a:xfrm>
          <a:off x="0" y="0"/>
          <a:ext cx="0" cy="0"/>
          <a:chOff x="0" y="0"/>
          <a:chExt cx="0" cy="0"/>
        </a:xfrm>
      </p:grpSpPr>
      <p:sp>
        <p:nvSpPr>
          <p:cNvPr id="5013" name="Google Shape;5013;p41"/>
          <p:cNvSpPr txBox="1"/>
          <p:nvPr>
            <p:ph type="title"/>
          </p:nvPr>
        </p:nvSpPr>
        <p:spPr>
          <a:xfrm>
            <a:off x="26932" y="52459"/>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4100"/>
              <a:buFont typeface="Calibri"/>
              <a:buNone/>
            </a:pPr>
            <a:r>
              <a:rPr b="0" lang="el" sz="4100"/>
              <a:t>Links: </a:t>
            </a:r>
            <a:r>
              <a:rPr b="0" lang="el" sz="4100"/>
              <a:t>φυσικά μέσα</a:t>
            </a:r>
            <a:endParaRPr b="0" sz="4100"/>
          </a:p>
        </p:txBody>
      </p:sp>
      <p:sp>
        <p:nvSpPr>
          <p:cNvPr id="5014" name="Google Shape;5014;p41"/>
          <p:cNvSpPr txBox="1"/>
          <p:nvPr/>
        </p:nvSpPr>
        <p:spPr>
          <a:xfrm>
            <a:off x="104775" y="787225"/>
            <a:ext cx="4119300" cy="365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3"/>
              </a:buClr>
              <a:buSzPts val="2400"/>
              <a:buFont typeface="Noto Sans Symbols"/>
              <a:buNone/>
            </a:pPr>
            <a:r>
              <a:rPr lang="el" sz="2100">
                <a:solidFill>
                  <a:srgbClr val="C00000"/>
                </a:solidFill>
                <a:latin typeface="Calibri"/>
                <a:ea typeface="Calibri"/>
                <a:cs typeface="Calibri"/>
                <a:sym typeface="Calibri"/>
              </a:rPr>
              <a:t>Ραδιο-κανάλια</a:t>
            </a:r>
            <a:endParaRPr sz="2100"/>
          </a:p>
          <a:p>
            <a:pPr indent="-209550" lvl="0" marL="254000" marR="0" rtl="0" algn="l">
              <a:lnSpc>
                <a:spcPct val="90000"/>
              </a:lnSpc>
              <a:spcBef>
                <a:spcPts val="800"/>
              </a:spcBef>
              <a:spcAft>
                <a:spcPts val="0"/>
              </a:spcAft>
              <a:buClr>
                <a:srgbClr val="0000A3"/>
              </a:buClr>
              <a:buSzPts val="2100"/>
              <a:buFont typeface="Noto Sans Symbols"/>
              <a:buChar char="▪"/>
            </a:pPr>
            <a:r>
              <a:rPr lang="el" sz="2100">
                <a:latin typeface="Calibri"/>
                <a:ea typeface="Calibri"/>
                <a:cs typeface="Calibri"/>
                <a:sym typeface="Calibri"/>
              </a:rPr>
              <a:t>μεταφέρουν σήματα στο ηλεκτρομαγνητικό φάσμα</a:t>
            </a:r>
            <a:endParaRPr sz="2100"/>
          </a:p>
          <a:p>
            <a:pPr indent="-209550" lvl="0" marL="254000" marR="0" rtl="0" algn="l">
              <a:lnSpc>
                <a:spcPct val="90000"/>
              </a:lnSpc>
              <a:spcBef>
                <a:spcPts val="800"/>
              </a:spcBef>
              <a:spcAft>
                <a:spcPts val="0"/>
              </a:spcAft>
              <a:buClr>
                <a:srgbClr val="0000A3"/>
              </a:buClr>
              <a:buSzPts val="2100"/>
              <a:buFont typeface="Noto Sans Symbols"/>
              <a:buChar char="▪"/>
            </a:pPr>
            <a:r>
              <a:rPr lang="el" sz="2100">
                <a:latin typeface="Calibri"/>
                <a:ea typeface="Calibri"/>
                <a:cs typeface="Calibri"/>
                <a:sym typeface="Calibri"/>
              </a:rPr>
              <a:t>δεν </a:t>
            </a:r>
            <a:r>
              <a:rPr lang="el" sz="2100">
                <a:latin typeface="Calibri"/>
                <a:ea typeface="Calibri"/>
                <a:cs typeface="Calibri"/>
                <a:sym typeface="Calibri"/>
              </a:rPr>
              <a:t>απαιτείται</a:t>
            </a:r>
            <a:r>
              <a:rPr lang="el" sz="2100">
                <a:latin typeface="Calibri"/>
                <a:ea typeface="Calibri"/>
                <a:cs typeface="Calibri"/>
                <a:sym typeface="Calibri"/>
              </a:rPr>
              <a:t> εγκατάσταση </a:t>
            </a:r>
            <a:r>
              <a:rPr lang="el" sz="2100">
                <a:latin typeface="Calibri"/>
                <a:ea typeface="Calibri"/>
                <a:cs typeface="Calibri"/>
                <a:sym typeface="Calibri"/>
              </a:rPr>
              <a:t>φυσικού</a:t>
            </a:r>
            <a:r>
              <a:rPr lang="el" sz="2100">
                <a:latin typeface="Calibri"/>
                <a:ea typeface="Calibri"/>
                <a:cs typeface="Calibri"/>
                <a:sym typeface="Calibri"/>
              </a:rPr>
              <a:t> σύρματος</a:t>
            </a:r>
            <a:endParaRPr sz="2100"/>
          </a:p>
          <a:p>
            <a:pPr indent="-209550" lvl="0" marL="254000" marR="0" rtl="0" algn="l">
              <a:lnSpc>
                <a:spcPct val="90000"/>
              </a:lnSpc>
              <a:spcBef>
                <a:spcPts val="800"/>
              </a:spcBef>
              <a:spcAft>
                <a:spcPts val="0"/>
              </a:spcAft>
              <a:buClr>
                <a:srgbClr val="0000A3"/>
              </a:buClr>
              <a:buSzPts val="2100"/>
              <a:buFont typeface="Noto Sans Symbols"/>
              <a:buChar char="▪"/>
            </a:pPr>
            <a:r>
              <a:rPr lang="el" sz="2100">
                <a:latin typeface="Calibri"/>
                <a:ea typeface="Calibri"/>
                <a:cs typeface="Calibri"/>
                <a:sym typeface="Calibri"/>
              </a:rPr>
              <a:t>μεταδίδουν</a:t>
            </a:r>
            <a:r>
              <a:rPr b="0" i="0" lang="el" sz="2100" u="none" cap="none" strike="noStrike">
                <a:solidFill>
                  <a:srgbClr val="000000"/>
                </a:solidFill>
                <a:latin typeface="Calibri"/>
                <a:ea typeface="Calibri"/>
                <a:cs typeface="Calibri"/>
                <a:sym typeface="Calibri"/>
              </a:rPr>
              <a:t>, </a:t>
            </a:r>
            <a:r>
              <a:rPr b="0" i="0" lang="el" sz="2100" u="none" cap="none" strike="noStrike">
                <a:solidFill>
                  <a:srgbClr val="000000"/>
                </a:solidFill>
                <a:latin typeface="Calibri"/>
                <a:ea typeface="Calibri"/>
                <a:cs typeface="Calibri"/>
                <a:sym typeface="Calibri"/>
              </a:rPr>
              <a:t>“</a:t>
            </a:r>
            <a:r>
              <a:rPr lang="el" sz="2100">
                <a:latin typeface="Calibri"/>
                <a:ea typeface="Calibri"/>
                <a:cs typeface="Calibri"/>
                <a:sym typeface="Calibri"/>
              </a:rPr>
              <a:t>ημι αμφίδρομα</a:t>
            </a:r>
            <a:r>
              <a:rPr b="0" i="0" lang="el" sz="2100" u="none" cap="none" strike="noStrike">
                <a:solidFill>
                  <a:srgbClr val="00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αποστολέας σε παραλήπτη)</a:t>
            </a:r>
            <a:endParaRPr sz="2100"/>
          </a:p>
          <a:p>
            <a:pPr indent="-209550" lvl="0" marL="254000" marR="0" rtl="0" algn="l">
              <a:lnSpc>
                <a:spcPct val="90000"/>
              </a:lnSpc>
              <a:spcBef>
                <a:spcPts val="500"/>
              </a:spcBef>
              <a:spcAft>
                <a:spcPts val="0"/>
              </a:spcAft>
              <a:buClr>
                <a:srgbClr val="0000A3"/>
              </a:buClr>
              <a:buSzPts val="2100"/>
              <a:buFont typeface="Noto Sans Symbols"/>
              <a:buChar char="▪"/>
            </a:pPr>
            <a:r>
              <a:rPr lang="el" sz="2100">
                <a:latin typeface="Calibri"/>
                <a:ea typeface="Calibri"/>
                <a:cs typeface="Calibri"/>
                <a:sym typeface="Calibri"/>
              </a:rPr>
              <a:t>επιπτώσεις</a:t>
            </a:r>
            <a:r>
              <a:rPr lang="el" sz="2100">
                <a:latin typeface="Calibri"/>
                <a:ea typeface="Calibri"/>
                <a:cs typeface="Calibri"/>
                <a:sym typeface="Calibri"/>
              </a:rPr>
              <a:t> περιβάλλοντος στην </a:t>
            </a:r>
            <a:r>
              <a:rPr lang="el" sz="2100">
                <a:latin typeface="Calibri"/>
                <a:ea typeface="Calibri"/>
                <a:cs typeface="Calibri"/>
                <a:sym typeface="Calibri"/>
              </a:rPr>
              <a:t>διάδοση</a:t>
            </a:r>
            <a:r>
              <a:rPr b="0" i="0" lang="el" sz="2100" u="none" cap="none" strike="noStrike">
                <a:solidFill>
                  <a:srgbClr val="000000"/>
                </a:solidFill>
                <a:latin typeface="Calibri"/>
                <a:ea typeface="Calibri"/>
                <a:cs typeface="Calibri"/>
                <a:sym typeface="Calibri"/>
              </a:rPr>
              <a:t>:</a:t>
            </a:r>
            <a:endParaRPr sz="2100"/>
          </a:p>
          <a:p>
            <a:pPr indent="-184150" lvl="1" marL="482600" marR="0" rtl="0" algn="l">
              <a:lnSpc>
                <a:spcPct val="90000"/>
              </a:lnSpc>
              <a:spcBef>
                <a:spcPts val="200"/>
              </a:spcBef>
              <a:spcAft>
                <a:spcPts val="0"/>
              </a:spcAft>
              <a:buClr>
                <a:srgbClr val="0000A8"/>
              </a:buClr>
              <a:buSzPts val="2100"/>
              <a:buFont typeface="Arial"/>
              <a:buChar char="•"/>
            </a:pPr>
            <a:r>
              <a:rPr lang="el" sz="2100">
                <a:latin typeface="Calibri"/>
                <a:ea typeface="Calibri"/>
                <a:cs typeface="Calibri"/>
                <a:sym typeface="Calibri"/>
              </a:rPr>
              <a:t>αντανάκλαση</a:t>
            </a:r>
            <a:endParaRPr sz="2100"/>
          </a:p>
          <a:p>
            <a:pPr indent="-184150" lvl="1" marL="482600" marR="0" rtl="0" algn="l">
              <a:lnSpc>
                <a:spcPct val="90000"/>
              </a:lnSpc>
              <a:spcBef>
                <a:spcPts val="2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παρεμβ</a:t>
            </a:r>
            <a:r>
              <a:rPr lang="el" sz="2100">
                <a:latin typeface="Calibri"/>
                <a:ea typeface="Calibri"/>
                <a:cs typeface="Calibri"/>
                <a:sym typeface="Calibri"/>
              </a:rPr>
              <a:t>αλλόμενα αντικείμενα</a:t>
            </a:r>
            <a:endParaRPr sz="2100">
              <a:latin typeface="Calibri"/>
              <a:ea typeface="Calibri"/>
              <a:cs typeface="Calibri"/>
              <a:sym typeface="Calibri"/>
            </a:endParaRPr>
          </a:p>
          <a:p>
            <a:pPr indent="-184150" lvl="1" marL="482600" marR="0" rtl="0" algn="l">
              <a:lnSpc>
                <a:spcPct val="90000"/>
              </a:lnSpc>
              <a:spcBef>
                <a:spcPts val="200"/>
              </a:spcBef>
              <a:spcAft>
                <a:spcPts val="0"/>
              </a:spcAft>
              <a:buClr>
                <a:srgbClr val="0000A8"/>
              </a:buClr>
              <a:buSzPts val="2100"/>
              <a:buFont typeface="Arial"/>
              <a:buChar char="•"/>
            </a:pPr>
            <a:r>
              <a:rPr lang="el" sz="2100">
                <a:latin typeface="Calibri"/>
                <a:ea typeface="Calibri"/>
                <a:cs typeface="Calibri"/>
                <a:sym typeface="Calibri"/>
              </a:rPr>
              <a:t>παρεμβολή</a:t>
            </a:r>
            <a:r>
              <a:rPr b="0" i="0" lang="el" sz="2100" u="none" cap="none" strike="noStrike">
                <a:solidFill>
                  <a:srgbClr val="000000"/>
                </a:solidFill>
                <a:latin typeface="Calibri"/>
                <a:ea typeface="Calibri"/>
                <a:cs typeface="Calibri"/>
                <a:sym typeface="Calibri"/>
              </a:rPr>
              <a:t>/</a:t>
            </a:r>
            <a:r>
              <a:rPr lang="el" sz="2100">
                <a:latin typeface="Calibri"/>
                <a:ea typeface="Calibri"/>
                <a:cs typeface="Calibri"/>
                <a:sym typeface="Calibri"/>
              </a:rPr>
              <a:t>θόρυβος</a:t>
            </a:r>
            <a:endParaRPr sz="2100"/>
          </a:p>
        </p:txBody>
      </p:sp>
      <p:sp>
        <p:nvSpPr>
          <p:cNvPr id="5015" name="Google Shape;5015;p41"/>
          <p:cNvSpPr txBox="1"/>
          <p:nvPr/>
        </p:nvSpPr>
        <p:spPr>
          <a:xfrm>
            <a:off x="4224075" y="787225"/>
            <a:ext cx="4920000" cy="38388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90000"/>
              </a:lnSpc>
              <a:spcBef>
                <a:spcPts val="0"/>
              </a:spcBef>
              <a:spcAft>
                <a:spcPts val="0"/>
              </a:spcAft>
              <a:buClr>
                <a:srgbClr val="ED7D31"/>
              </a:buClr>
              <a:buSzPts val="2000"/>
              <a:buFont typeface="Noto Sans Symbols"/>
              <a:buNone/>
            </a:pPr>
            <a:r>
              <a:rPr lang="el" sz="2100">
                <a:solidFill>
                  <a:srgbClr val="CC0000"/>
                </a:solidFill>
                <a:latin typeface="Calibri"/>
                <a:ea typeface="Calibri"/>
                <a:cs typeface="Calibri"/>
                <a:sym typeface="Calibri"/>
              </a:rPr>
              <a:t>Ραδιο-κανάλια κατηγορίες</a:t>
            </a:r>
            <a:r>
              <a:rPr b="0" i="0" lang="el" sz="2100" u="none" cap="none" strike="noStrike">
                <a:solidFill>
                  <a:srgbClr val="CC0000"/>
                </a:solidFill>
                <a:latin typeface="Calibri"/>
                <a:ea typeface="Calibri"/>
                <a:cs typeface="Calibri"/>
                <a:sym typeface="Calibri"/>
              </a:rPr>
              <a:t>:</a:t>
            </a:r>
            <a:endParaRPr sz="2100"/>
          </a:p>
          <a:p>
            <a:pPr indent="-209550" lvl="0" marL="254000" marR="0" rtl="0" algn="l">
              <a:lnSpc>
                <a:spcPct val="85000"/>
              </a:lnSpc>
              <a:spcBef>
                <a:spcPts val="400"/>
              </a:spcBef>
              <a:spcAft>
                <a:spcPts val="0"/>
              </a:spcAft>
              <a:buClr>
                <a:srgbClr val="000099"/>
              </a:buClr>
              <a:buSzPts val="2100"/>
              <a:buFont typeface="Noto Sans Symbols"/>
              <a:buChar char="▪"/>
            </a:pPr>
            <a:r>
              <a:rPr lang="el" sz="2100">
                <a:solidFill>
                  <a:srgbClr val="000099"/>
                </a:solidFill>
                <a:latin typeface="Calibri"/>
                <a:ea typeface="Calibri"/>
                <a:cs typeface="Calibri"/>
                <a:sym typeface="Calibri"/>
              </a:rPr>
              <a:t>Ασύρματο LAN</a:t>
            </a:r>
            <a:r>
              <a:rPr b="0" i="0" lang="el" sz="2100" u="none" cap="none" strike="noStrike">
                <a:solidFill>
                  <a:srgbClr val="000000"/>
                </a:solidFill>
                <a:latin typeface="Calibri"/>
                <a:ea typeface="Calibri"/>
                <a:cs typeface="Calibri"/>
                <a:sym typeface="Calibri"/>
              </a:rPr>
              <a:t>(WiFi)</a:t>
            </a:r>
            <a:endParaRPr sz="2100"/>
          </a:p>
          <a:p>
            <a:pPr indent="-196850" lvl="1" marL="482600" marR="0" rtl="0" algn="l">
              <a:lnSpc>
                <a:spcPct val="85000"/>
              </a:lnSpc>
              <a:spcBef>
                <a:spcPts val="400"/>
              </a:spcBef>
              <a:spcAft>
                <a:spcPts val="0"/>
              </a:spcAft>
              <a:buClr>
                <a:srgbClr val="000099"/>
              </a:buClr>
              <a:buSzPts val="2100"/>
              <a:buFont typeface="Arial"/>
              <a:buChar char="•"/>
            </a:pPr>
            <a:r>
              <a:rPr b="0" i="0" lang="el" sz="2100" u="none" cap="none" strike="noStrike">
                <a:solidFill>
                  <a:srgbClr val="000000"/>
                </a:solidFill>
                <a:latin typeface="Calibri"/>
                <a:ea typeface="Calibri"/>
                <a:cs typeface="Calibri"/>
                <a:sym typeface="Calibri"/>
              </a:rPr>
              <a:t>10-100’s Mbps; 10’s of meters</a:t>
            </a:r>
            <a:endParaRPr sz="2100"/>
          </a:p>
          <a:p>
            <a:pPr indent="-209550" lvl="0" marL="254000" marR="0" rtl="0" algn="l">
              <a:lnSpc>
                <a:spcPct val="85000"/>
              </a:lnSpc>
              <a:spcBef>
                <a:spcPts val="400"/>
              </a:spcBef>
              <a:spcAft>
                <a:spcPts val="0"/>
              </a:spcAft>
              <a:buClr>
                <a:srgbClr val="000099"/>
              </a:buClr>
              <a:buSzPts val="2100"/>
              <a:buFont typeface="Noto Sans Symbols"/>
              <a:buChar char="▪"/>
            </a:pPr>
            <a:r>
              <a:rPr lang="el" sz="2100">
                <a:solidFill>
                  <a:srgbClr val="000099"/>
                </a:solidFill>
                <a:latin typeface="Calibri"/>
                <a:ea typeface="Calibri"/>
                <a:cs typeface="Calibri"/>
                <a:sym typeface="Calibri"/>
              </a:rPr>
              <a:t>ευρείας περιοχής </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π.χ</a:t>
            </a:r>
            <a:r>
              <a:rPr b="0" i="0" lang="el" sz="2100" u="none" cap="none" strike="noStrike">
                <a:solidFill>
                  <a:srgbClr val="00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4G</a:t>
            </a:r>
            <a:r>
              <a:rPr b="0" i="0" lang="el" sz="2100" u="none" cap="none" strike="noStrike">
                <a:solidFill>
                  <a:srgbClr val="000000"/>
                </a:solidFill>
                <a:latin typeface="Calibri"/>
                <a:ea typeface="Calibri"/>
                <a:cs typeface="Calibri"/>
                <a:sym typeface="Calibri"/>
              </a:rPr>
              <a:t> cellular</a:t>
            </a:r>
            <a:r>
              <a:rPr b="0" i="0" lang="el" sz="2100" u="none" cap="none" strike="noStrike">
                <a:solidFill>
                  <a:srgbClr val="000000"/>
                </a:solidFill>
                <a:latin typeface="Calibri"/>
                <a:ea typeface="Calibri"/>
                <a:cs typeface="Calibri"/>
                <a:sym typeface="Calibri"/>
              </a:rPr>
              <a:t>)</a:t>
            </a:r>
            <a:endParaRPr sz="2100"/>
          </a:p>
          <a:p>
            <a:pPr indent="-196850" lvl="1" marL="482600" marR="0" rtl="0" algn="l">
              <a:lnSpc>
                <a:spcPct val="85000"/>
              </a:lnSpc>
              <a:spcBef>
                <a:spcPts val="400"/>
              </a:spcBef>
              <a:spcAft>
                <a:spcPts val="0"/>
              </a:spcAft>
              <a:buClr>
                <a:srgbClr val="000099"/>
              </a:buClr>
              <a:buSzPts val="2100"/>
              <a:buFont typeface="Arial"/>
              <a:buChar char="•"/>
            </a:pPr>
            <a:r>
              <a:rPr b="0" i="0" lang="el" sz="2100" u="none" cap="none" strike="noStrike">
                <a:solidFill>
                  <a:srgbClr val="000000"/>
                </a:solidFill>
                <a:latin typeface="Calibri"/>
                <a:ea typeface="Calibri"/>
                <a:cs typeface="Calibri"/>
                <a:sym typeface="Calibri"/>
              </a:rPr>
              <a:t>10’s Mbps over ~10 Km </a:t>
            </a:r>
            <a:endParaRPr sz="2100"/>
          </a:p>
          <a:p>
            <a:pPr indent="-209550" lvl="0" marL="254000" marR="0" rtl="0" algn="l">
              <a:lnSpc>
                <a:spcPct val="85000"/>
              </a:lnSpc>
              <a:spcBef>
                <a:spcPts val="400"/>
              </a:spcBef>
              <a:spcAft>
                <a:spcPts val="0"/>
              </a:spcAft>
              <a:buClr>
                <a:srgbClr val="000099"/>
              </a:buClr>
              <a:buSzPts val="2100"/>
              <a:buFont typeface="Noto Sans Symbols"/>
              <a:buChar char="▪"/>
            </a:pPr>
            <a:r>
              <a:rPr b="0" i="0" lang="el" sz="2100" u="none" cap="none" strike="noStrike">
                <a:solidFill>
                  <a:srgbClr val="000099"/>
                </a:solidFill>
                <a:latin typeface="Calibri"/>
                <a:ea typeface="Calibri"/>
                <a:cs typeface="Calibri"/>
                <a:sym typeface="Calibri"/>
              </a:rPr>
              <a:t>Bluetooth: </a:t>
            </a:r>
            <a:r>
              <a:rPr lang="el" sz="2100">
                <a:latin typeface="Calibri"/>
                <a:ea typeface="Calibri"/>
                <a:cs typeface="Calibri"/>
                <a:sym typeface="Calibri"/>
              </a:rPr>
              <a:t>αντικατάσταση καλωδίου</a:t>
            </a:r>
            <a:endParaRPr sz="2100"/>
          </a:p>
          <a:p>
            <a:pPr indent="-273050" lvl="1" marL="558800" marR="0" rtl="0" algn="l">
              <a:lnSpc>
                <a:spcPct val="85000"/>
              </a:lnSpc>
              <a:spcBef>
                <a:spcPts val="400"/>
              </a:spcBef>
              <a:spcAft>
                <a:spcPts val="0"/>
              </a:spcAft>
              <a:buClr>
                <a:srgbClr val="0C0C0C"/>
              </a:buClr>
              <a:buSzPts val="2100"/>
              <a:buFont typeface="Arial"/>
              <a:buChar char="•"/>
            </a:pPr>
            <a:r>
              <a:rPr lang="el" sz="2100">
                <a:solidFill>
                  <a:srgbClr val="000099"/>
                </a:solidFill>
                <a:latin typeface="Calibri"/>
                <a:ea typeface="Calibri"/>
                <a:cs typeface="Calibri"/>
                <a:sym typeface="Calibri"/>
              </a:rPr>
              <a:t>μικρές αποστάσεις </a:t>
            </a:r>
            <a:r>
              <a:rPr b="0" i="0" lang="el" sz="2100" u="none" cap="none" strike="noStrike">
                <a:solidFill>
                  <a:srgbClr val="000099"/>
                </a:solidFill>
                <a:latin typeface="Calibri"/>
                <a:ea typeface="Calibri"/>
                <a:cs typeface="Calibri"/>
                <a:sym typeface="Calibri"/>
              </a:rPr>
              <a:t>, limited rates</a:t>
            </a:r>
            <a:endParaRPr sz="2100"/>
          </a:p>
          <a:p>
            <a:pPr indent="-209550" lvl="0" marL="254000" marR="0" rtl="0" algn="l">
              <a:lnSpc>
                <a:spcPct val="85000"/>
              </a:lnSpc>
              <a:spcBef>
                <a:spcPts val="400"/>
              </a:spcBef>
              <a:spcAft>
                <a:spcPts val="0"/>
              </a:spcAft>
              <a:buClr>
                <a:srgbClr val="000099"/>
              </a:buClr>
              <a:buSzPts val="2100"/>
              <a:buFont typeface="Noto Sans Symbols"/>
              <a:buChar char="▪"/>
            </a:pPr>
            <a:r>
              <a:rPr b="0" i="0" lang="el" sz="2100" u="none" cap="none" strike="noStrike">
                <a:solidFill>
                  <a:srgbClr val="000099"/>
                </a:solidFill>
                <a:latin typeface="Calibri"/>
                <a:ea typeface="Calibri"/>
                <a:cs typeface="Calibri"/>
                <a:sym typeface="Calibri"/>
              </a:rPr>
              <a:t>terrestrial  microwave</a:t>
            </a:r>
            <a:endParaRPr sz="2100"/>
          </a:p>
          <a:p>
            <a:pPr indent="-196850" lvl="1" marL="482600" marR="0" rtl="0" algn="l">
              <a:lnSpc>
                <a:spcPct val="85000"/>
              </a:lnSpc>
              <a:spcBef>
                <a:spcPts val="400"/>
              </a:spcBef>
              <a:spcAft>
                <a:spcPts val="0"/>
              </a:spcAft>
              <a:buClr>
                <a:srgbClr val="000099"/>
              </a:buClr>
              <a:buSzPts val="2100"/>
              <a:buFont typeface="Arial"/>
              <a:buChar char="•"/>
            </a:pPr>
            <a:r>
              <a:rPr lang="el" sz="2100">
                <a:latin typeface="Calibri"/>
                <a:ea typeface="Calibri"/>
                <a:cs typeface="Calibri"/>
                <a:sym typeface="Calibri"/>
              </a:rPr>
              <a:t>από σημείο σε σημείο:</a:t>
            </a:r>
            <a:r>
              <a:rPr b="0" i="0" lang="el" sz="2100" u="none" cap="none" strike="noStrike">
                <a:solidFill>
                  <a:srgbClr val="000000"/>
                </a:solidFill>
                <a:latin typeface="Calibri"/>
                <a:ea typeface="Calibri"/>
                <a:cs typeface="Calibri"/>
                <a:sym typeface="Calibri"/>
              </a:rPr>
              <a:t> 45 Mbps </a:t>
            </a:r>
            <a:r>
              <a:rPr lang="el" sz="2100">
                <a:latin typeface="Calibri"/>
                <a:ea typeface="Calibri"/>
                <a:cs typeface="Calibri"/>
                <a:sym typeface="Calibri"/>
              </a:rPr>
              <a:t>κανάλια</a:t>
            </a:r>
            <a:endParaRPr sz="2100"/>
          </a:p>
          <a:p>
            <a:pPr indent="-209550" lvl="0" marL="254000" marR="0" rtl="0" algn="l">
              <a:lnSpc>
                <a:spcPct val="85000"/>
              </a:lnSpc>
              <a:spcBef>
                <a:spcPts val="400"/>
              </a:spcBef>
              <a:spcAft>
                <a:spcPts val="0"/>
              </a:spcAft>
              <a:buClr>
                <a:srgbClr val="000099"/>
              </a:buClr>
              <a:buSzPts val="2100"/>
              <a:buFont typeface="Noto Sans Symbols"/>
              <a:buChar char="▪"/>
            </a:pPr>
            <a:r>
              <a:rPr lang="el" sz="2100">
                <a:solidFill>
                  <a:srgbClr val="000099"/>
                </a:solidFill>
                <a:latin typeface="Calibri"/>
                <a:ea typeface="Calibri"/>
                <a:cs typeface="Calibri"/>
                <a:sym typeface="Calibri"/>
              </a:rPr>
              <a:t>δορυφόροι</a:t>
            </a:r>
            <a:endParaRPr sz="2100"/>
          </a:p>
          <a:p>
            <a:pPr indent="-196850" lvl="1" marL="520700" marR="0" rtl="0" algn="l">
              <a:lnSpc>
                <a:spcPct val="85000"/>
              </a:lnSpc>
              <a:spcBef>
                <a:spcPts val="400"/>
              </a:spcBef>
              <a:spcAft>
                <a:spcPts val="0"/>
              </a:spcAft>
              <a:buClr>
                <a:srgbClr val="000099"/>
              </a:buClr>
              <a:buSzPts val="2100"/>
              <a:buFont typeface="Arial"/>
              <a:buChar char="•"/>
            </a:pPr>
            <a:r>
              <a:rPr lang="el" sz="2100">
                <a:latin typeface="Calibri"/>
                <a:ea typeface="Calibri"/>
                <a:cs typeface="Calibri"/>
                <a:sym typeface="Calibri"/>
              </a:rPr>
              <a:t>μέχρι και </a:t>
            </a:r>
            <a:r>
              <a:rPr b="0" i="0" lang="el" sz="2100" u="none" cap="none" strike="noStrike">
                <a:solidFill>
                  <a:srgbClr val="000000"/>
                </a:solidFill>
                <a:latin typeface="Calibri"/>
                <a:ea typeface="Calibri"/>
                <a:cs typeface="Calibri"/>
                <a:sym typeface="Calibri"/>
              </a:rPr>
              <a:t>45 Mbps </a:t>
            </a:r>
            <a:r>
              <a:rPr lang="el" sz="2100">
                <a:latin typeface="Calibri"/>
                <a:ea typeface="Calibri"/>
                <a:cs typeface="Calibri"/>
                <a:sym typeface="Calibri"/>
              </a:rPr>
              <a:t>ανα κανάλι</a:t>
            </a:r>
            <a:endParaRPr sz="2100">
              <a:latin typeface="Calibri"/>
              <a:ea typeface="Calibri"/>
              <a:cs typeface="Calibri"/>
              <a:sym typeface="Calibri"/>
            </a:endParaRPr>
          </a:p>
          <a:p>
            <a:pPr indent="-196850" lvl="1" marL="520700" marR="0" rtl="0" algn="l">
              <a:lnSpc>
                <a:spcPct val="85000"/>
              </a:lnSpc>
              <a:spcBef>
                <a:spcPts val="400"/>
              </a:spcBef>
              <a:spcAft>
                <a:spcPts val="0"/>
              </a:spcAft>
              <a:buClr>
                <a:srgbClr val="000099"/>
              </a:buClr>
              <a:buSzPts val="2100"/>
              <a:buFont typeface="Arial"/>
              <a:buChar char="•"/>
            </a:pPr>
            <a:r>
              <a:rPr b="0" i="0" lang="el" sz="2100" u="none" cap="none" strike="noStrike">
                <a:solidFill>
                  <a:srgbClr val="000000"/>
                </a:solidFill>
                <a:latin typeface="Calibri"/>
                <a:ea typeface="Calibri"/>
                <a:cs typeface="Calibri"/>
                <a:sym typeface="Calibri"/>
              </a:rPr>
              <a:t>270 msec </a:t>
            </a:r>
            <a:r>
              <a:rPr b="0" i="0" lang="el" sz="2100" u="none" cap="none" strike="noStrike">
                <a:solidFill>
                  <a:srgbClr val="000000"/>
                </a:solidFill>
                <a:latin typeface="Calibri"/>
                <a:ea typeface="Calibri"/>
                <a:cs typeface="Calibri"/>
                <a:sym typeface="Calibri"/>
              </a:rPr>
              <a:t>end-end </a:t>
            </a:r>
            <a:r>
              <a:rPr lang="el" sz="2100">
                <a:latin typeface="Calibri"/>
                <a:ea typeface="Calibri"/>
                <a:cs typeface="Calibri"/>
                <a:sym typeface="Calibri"/>
              </a:rPr>
              <a:t>καθυστέρηση</a:t>
            </a:r>
            <a:endParaRPr sz="2100"/>
          </a:p>
        </p:txBody>
      </p:sp>
      <p:sp>
        <p:nvSpPr>
          <p:cNvPr id="5016" name="Google Shape;5016;p4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0" st="0"/>
                                            </p:txEl>
                                          </p:spTgt>
                                        </p:tgtEl>
                                        <p:attrNameLst>
                                          <p:attrName>style.visibility</p:attrName>
                                        </p:attrNameLst>
                                      </p:cBhvr>
                                      <p:to>
                                        <p:strVal val="visible"/>
                                      </p:to>
                                    </p:set>
                                    <p:animEffect filter="fade" transition="in">
                                      <p:cBhvr>
                                        <p:cTn dur="500"/>
                                        <p:tgtEl>
                                          <p:spTgt spid="50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1" st="1"/>
                                            </p:txEl>
                                          </p:spTgt>
                                        </p:tgtEl>
                                        <p:attrNameLst>
                                          <p:attrName>style.visibility</p:attrName>
                                        </p:attrNameLst>
                                      </p:cBhvr>
                                      <p:to>
                                        <p:strVal val="visible"/>
                                      </p:to>
                                    </p:set>
                                    <p:animEffect filter="fade" transition="in">
                                      <p:cBhvr>
                                        <p:cTn dur="500"/>
                                        <p:tgtEl>
                                          <p:spTgt spid="50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2" st="2"/>
                                            </p:txEl>
                                          </p:spTgt>
                                        </p:tgtEl>
                                        <p:attrNameLst>
                                          <p:attrName>style.visibility</p:attrName>
                                        </p:attrNameLst>
                                      </p:cBhvr>
                                      <p:to>
                                        <p:strVal val="visible"/>
                                      </p:to>
                                    </p:set>
                                    <p:animEffect filter="fade" transition="in">
                                      <p:cBhvr>
                                        <p:cTn dur="500"/>
                                        <p:tgtEl>
                                          <p:spTgt spid="50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3" st="3"/>
                                            </p:txEl>
                                          </p:spTgt>
                                        </p:tgtEl>
                                        <p:attrNameLst>
                                          <p:attrName>style.visibility</p:attrName>
                                        </p:attrNameLst>
                                      </p:cBhvr>
                                      <p:to>
                                        <p:strVal val="visible"/>
                                      </p:to>
                                    </p:set>
                                    <p:animEffect filter="fade" transition="in">
                                      <p:cBhvr>
                                        <p:cTn dur="500"/>
                                        <p:tgtEl>
                                          <p:spTgt spid="50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4" st="4"/>
                                            </p:txEl>
                                          </p:spTgt>
                                        </p:tgtEl>
                                        <p:attrNameLst>
                                          <p:attrName>style.visibility</p:attrName>
                                        </p:attrNameLst>
                                      </p:cBhvr>
                                      <p:to>
                                        <p:strVal val="visible"/>
                                      </p:to>
                                    </p:set>
                                    <p:animEffect filter="fade" transition="in">
                                      <p:cBhvr>
                                        <p:cTn dur="500"/>
                                        <p:tgtEl>
                                          <p:spTgt spid="50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5" st="5"/>
                                            </p:txEl>
                                          </p:spTgt>
                                        </p:tgtEl>
                                        <p:attrNameLst>
                                          <p:attrName>style.visibility</p:attrName>
                                        </p:attrNameLst>
                                      </p:cBhvr>
                                      <p:to>
                                        <p:strVal val="visible"/>
                                      </p:to>
                                    </p:set>
                                    <p:animEffect filter="fade" transition="in">
                                      <p:cBhvr>
                                        <p:cTn dur="500"/>
                                        <p:tgtEl>
                                          <p:spTgt spid="501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6" st="6"/>
                                            </p:txEl>
                                          </p:spTgt>
                                        </p:tgtEl>
                                        <p:attrNameLst>
                                          <p:attrName>style.visibility</p:attrName>
                                        </p:attrNameLst>
                                      </p:cBhvr>
                                      <p:to>
                                        <p:strVal val="visible"/>
                                      </p:to>
                                    </p:set>
                                    <p:animEffect filter="fade" transition="in">
                                      <p:cBhvr>
                                        <p:cTn dur="500"/>
                                        <p:tgtEl>
                                          <p:spTgt spid="501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4">
                                            <p:txEl>
                                              <p:pRg end="7" st="7"/>
                                            </p:txEl>
                                          </p:spTgt>
                                        </p:tgtEl>
                                        <p:attrNameLst>
                                          <p:attrName>style.visibility</p:attrName>
                                        </p:attrNameLst>
                                      </p:cBhvr>
                                      <p:to>
                                        <p:strVal val="visible"/>
                                      </p:to>
                                    </p:set>
                                    <p:animEffect filter="fade" transition="in">
                                      <p:cBhvr>
                                        <p:cTn dur="500"/>
                                        <p:tgtEl>
                                          <p:spTgt spid="501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0" st="0"/>
                                            </p:txEl>
                                          </p:spTgt>
                                        </p:tgtEl>
                                        <p:attrNameLst>
                                          <p:attrName>style.visibility</p:attrName>
                                        </p:attrNameLst>
                                      </p:cBhvr>
                                      <p:to>
                                        <p:strVal val="visible"/>
                                      </p:to>
                                    </p:set>
                                    <p:animEffect filter="fade" transition="in">
                                      <p:cBhvr>
                                        <p:cTn dur="500"/>
                                        <p:tgtEl>
                                          <p:spTgt spid="50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1" st="1"/>
                                            </p:txEl>
                                          </p:spTgt>
                                        </p:tgtEl>
                                        <p:attrNameLst>
                                          <p:attrName>style.visibility</p:attrName>
                                        </p:attrNameLst>
                                      </p:cBhvr>
                                      <p:to>
                                        <p:strVal val="visible"/>
                                      </p:to>
                                    </p:set>
                                    <p:animEffect filter="fade" transition="in">
                                      <p:cBhvr>
                                        <p:cTn dur="500"/>
                                        <p:tgtEl>
                                          <p:spTgt spid="50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2" st="2"/>
                                            </p:txEl>
                                          </p:spTgt>
                                        </p:tgtEl>
                                        <p:attrNameLst>
                                          <p:attrName>style.visibility</p:attrName>
                                        </p:attrNameLst>
                                      </p:cBhvr>
                                      <p:to>
                                        <p:strVal val="visible"/>
                                      </p:to>
                                    </p:set>
                                    <p:animEffect filter="fade" transition="in">
                                      <p:cBhvr>
                                        <p:cTn dur="500"/>
                                        <p:tgtEl>
                                          <p:spTgt spid="50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3" st="3"/>
                                            </p:txEl>
                                          </p:spTgt>
                                        </p:tgtEl>
                                        <p:attrNameLst>
                                          <p:attrName>style.visibility</p:attrName>
                                        </p:attrNameLst>
                                      </p:cBhvr>
                                      <p:to>
                                        <p:strVal val="visible"/>
                                      </p:to>
                                    </p:set>
                                    <p:animEffect filter="fade" transition="in">
                                      <p:cBhvr>
                                        <p:cTn dur="500"/>
                                        <p:tgtEl>
                                          <p:spTgt spid="50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4" st="4"/>
                                            </p:txEl>
                                          </p:spTgt>
                                        </p:tgtEl>
                                        <p:attrNameLst>
                                          <p:attrName>style.visibility</p:attrName>
                                        </p:attrNameLst>
                                      </p:cBhvr>
                                      <p:to>
                                        <p:strVal val="visible"/>
                                      </p:to>
                                    </p:set>
                                    <p:animEffect filter="fade" transition="in">
                                      <p:cBhvr>
                                        <p:cTn dur="500"/>
                                        <p:tgtEl>
                                          <p:spTgt spid="50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5" st="5"/>
                                            </p:txEl>
                                          </p:spTgt>
                                        </p:tgtEl>
                                        <p:attrNameLst>
                                          <p:attrName>style.visibility</p:attrName>
                                        </p:attrNameLst>
                                      </p:cBhvr>
                                      <p:to>
                                        <p:strVal val="visible"/>
                                      </p:to>
                                    </p:set>
                                    <p:animEffect filter="fade" transition="in">
                                      <p:cBhvr>
                                        <p:cTn dur="500"/>
                                        <p:tgtEl>
                                          <p:spTgt spid="50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6" st="6"/>
                                            </p:txEl>
                                          </p:spTgt>
                                        </p:tgtEl>
                                        <p:attrNameLst>
                                          <p:attrName>style.visibility</p:attrName>
                                        </p:attrNameLst>
                                      </p:cBhvr>
                                      <p:to>
                                        <p:strVal val="visible"/>
                                      </p:to>
                                    </p:set>
                                    <p:animEffect filter="fade" transition="in">
                                      <p:cBhvr>
                                        <p:cTn dur="500"/>
                                        <p:tgtEl>
                                          <p:spTgt spid="50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7" st="7"/>
                                            </p:txEl>
                                          </p:spTgt>
                                        </p:tgtEl>
                                        <p:attrNameLst>
                                          <p:attrName>style.visibility</p:attrName>
                                        </p:attrNameLst>
                                      </p:cBhvr>
                                      <p:to>
                                        <p:strVal val="visible"/>
                                      </p:to>
                                    </p:set>
                                    <p:animEffect filter="fade" transition="in">
                                      <p:cBhvr>
                                        <p:cTn dur="500"/>
                                        <p:tgtEl>
                                          <p:spTgt spid="501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8" st="8"/>
                                            </p:txEl>
                                          </p:spTgt>
                                        </p:tgtEl>
                                        <p:attrNameLst>
                                          <p:attrName>style.visibility</p:attrName>
                                        </p:attrNameLst>
                                      </p:cBhvr>
                                      <p:to>
                                        <p:strVal val="visible"/>
                                      </p:to>
                                    </p:set>
                                    <p:animEffect filter="fade" transition="in">
                                      <p:cBhvr>
                                        <p:cTn dur="500"/>
                                        <p:tgtEl>
                                          <p:spTgt spid="501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9" st="9"/>
                                            </p:txEl>
                                          </p:spTgt>
                                        </p:tgtEl>
                                        <p:attrNameLst>
                                          <p:attrName>style.visibility</p:attrName>
                                        </p:attrNameLst>
                                      </p:cBhvr>
                                      <p:to>
                                        <p:strVal val="visible"/>
                                      </p:to>
                                    </p:set>
                                    <p:animEffect filter="fade" transition="in">
                                      <p:cBhvr>
                                        <p:cTn dur="500"/>
                                        <p:tgtEl>
                                          <p:spTgt spid="501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10" st="10"/>
                                            </p:txEl>
                                          </p:spTgt>
                                        </p:tgtEl>
                                        <p:attrNameLst>
                                          <p:attrName>style.visibility</p:attrName>
                                        </p:attrNameLst>
                                      </p:cBhvr>
                                      <p:to>
                                        <p:strVal val="visible"/>
                                      </p:to>
                                    </p:set>
                                    <p:animEffect filter="fade" transition="in">
                                      <p:cBhvr>
                                        <p:cTn dur="500"/>
                                        <p:tgtEl>
                                          <p:spTgt spid="5015">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5">
                                            <p:txEl>
                                              <p:pRg end="11" st="11"/>
                                            </p:txEl>
                                          </p:spTgt>
                                        </p:tgtEl>
                                        <p:attrNameLst>
                                          <p:attrName>style.visibility</p:attrName>
                                        </p:attrNameLst>
                                      </p:cBhvr>
                                      <p:to>
                                        <p:strVal val="visible"/>
                                      </p:to>
                                    </p:set>
                                    <p:animEffect filter="fade" transition="in">
                                      <p:cBhvr>
                                        <p:cTn dur="500"/>
                                        <p:tgtEl>
                                          <p:spTgt spid="5015">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1" name="Shape 5021"/>
        <p:cNvGrpSpPr/>
        <p:nvPr/>
      </p:nvGrpSpPr>
      <p:grpSpPr>
        <a:xfrm>
          <a:off x="0" y="0"/>
          <a:ext cx="0" cy="0"/>
          <a:chOff x="0" y="0"/>
          <a:chExt cx="0" cy="0"/>
        </a:xfrm>
      </p:grpSpPr>
      <p:sp>
        <p:nvSpPr>
          <p:cNvPr id="5022" name="Google Shape;5022;p42"/>
          <p:cNvSpPr txBox="1"/>
          <p:nvPr>
            <p:ph type="title"/>
          </p:nvPr>
        </p:nvSpPr>
        <p:spPr>
          <a:xfrm>
            <a:off x="599018" y="216994"/>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Chapter 1: roadmap</a:t>
            </a:r>
            <a:endParaRPr sz="3600"/>
          </a:p>
        </p:txBody>
      </p:sp>
      <p:sp>
        <p:nvSpPr>
          <p:cNvPr id="5023" name="Google Shape;5023;p4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5024" name="Google Shape;5024;p42"/>
          <p:cNvSpPr txBox="1"/>
          <p:nvPr>
            <p:ph idx="2" type="body"/>
          </p:nvPr>
        </p:nvSpPr>
        <p:spPr>
          <a:xfrm>
            <a:off x="599017" y="1060508"/>
            <a:ext cx="4963582" cy="3771808"/>
          </a:xfrm>
          <a:prstGeom prst="rect">
            <a:avLst/>
          </a:prstGeom>
          <a:noFill/>
          <a:ln>
            <a:noFill/>
          </a:ln>
        </p:spPr>
        <p:txBody>
          <a:bodyPr anchorCtr="0" anchor="t" bIns="34275" lIns="68575" spcFirstLastPara="1" rIns="68575" wrap="square" tIns="34275">
            <a:noAutofit/>
          </a:bodyPr>
          <a:lstStyle/>
          <a:p>
            <a:pPr indent="-215900" lvl="0" marL="266700" rtl="0" algn="l">
              <a:spcBef>
                <a:spcPts val="0"/>
              </a:spcBef>
              <a:spcAft>
                <a:spcPts val="0"/>
              </a:spcAft>
              <a:buClr>
                <a:srgbClr val="BFBFBF"/>
              </a:buClr>
              <a:buSzPts val="2000"/>
              <a:buChar char="▪"/>
            </a:pPr>
            <a:r>
              <a:rPr lang="el" sz="2000">
                <a:solidFill>
                  <a:schemeClr val="accent3"/>
                </a:solidFill>
              </a:rPr>
              <a:t>Τι είναι το διαδίκτυο;</a:t>
            </a:r>
            <a:endParaRPr sz="2000"/>
          </a:p>
          <a:p>
            <a:pPr indent="-215900" lvl="0" marL="266700" rtl="0" algn="l">
              <a:spcBef>
                <a:spcPts val="600"/>
              </a:spcBef>
              <a:spcAft>
                <a:spcPts val="0"/>
              </a:spcAft>
              <a:buClr>
                <a:srgbClr val="BFBFBF"/>
              </a:buClr>
              <a:buSzPts val="2000"/>
              <a:buChar char="▪"/>
            </a:pPr>
            <a:r>
              <a:rPr lang="el" sz="2000">
                <a:solidFill>
                  <a:schemeClr val="accent3"/>
                </a:solidFill>
              </a:rPr>
              <a:t>Τί είναι ένα πρωτόκολλο</a:t>
            </a:r>
            <a:endParaRPr sz="2000">
              <a:solidFill>
                <a:srgbClr val="A5A5A5"/>
              </a:solidFill>
            </a:endParaRPr>
          </a:p>
          <a:p>
            <a:pPr indent="-215900" lvl="0" marL="266700" rtl="0" algn="l">
              <a:spcBef>
                <a:spcPts val="600"/>
              </a:spcBef>
              <a:spcAft>
                <a:spcPts val="0"/>
              </a:spcAft>
              <a:buClr>
                <a:srgbClr val="999999"/>
              </a:buClr>
              <a:buSzPts val="2000"/>
              <a:buChar char="▪"/>
            </a:pPr>
            <a:r>
              <a:rPr lang="el" sz="2000">
                <a:solidFill>
                  <a:srgbClr val="999999"/>
                </a:solidFill>
              </a:rPr>
              <a:t>άκρα δικτύων: υπολογιστές, δίκτυο πρόσβασης, φυσικά μέσα</a:t>
            </a:r>
            <a:endParaRPr sz="2000">
              <a:solidFill>
                <a:srgbClr val="999999"/>
              </a:solidFill>
            </a:endParaRPr>
          </a:p>
          <a:p>
            <a:pPr indent="-215900" lvl="0" marL="266700" rtl="0" algn="l">
              <a:spcBef>
                <a:spcPts val="600"/>
              </a:spcBef>
              <a:spcAft>
                <a:spcPts val="0"/>
              </a:spcAft>
              <a:buClr>
                <a:srgbClr val="BFBFBF"/>
              </a:buClr>
              <a:buSzPts val="2000"/>
              <a:buChar char="▪"/>
            </a:pPr>
            <a:r>
              <a:rPr lang="el" sz="2000">
                <a:solidFill>
                  <a:srgbClr val="0000FF"/>
                </a:solidFill>
              </a:rPr>
              <a:t>πυρήνας δικτύου</a:t>
            </a:r>
            <a:r>
              <a:rPr lang="el" sz="2000">
                <a:solidFill>
                  <a:srgbClr val="000000"/>
                </a:solidFill>
              </a:rPr>
              <a:t>:</a:t>
            </a:r>
            <a:r>
              <a:rPr lang="el" sz="2000">
                <a:solidFill>
                  <a:schemeClr val="accent3"/>
                </a:solidFill>
              </a:rPr>
              <a:t> </a:t>
            </a:r>
            <a:r>
              <a:rPr lang="el" sz="2000">
                <a:solidFill>
                  <a:srgbClr val="000000"/>
                </a:solidFill>
              </a:rPr>
              <a:t>μεταγωγή πακέτου/κυκλώματος, δομή του διαδικτύου</a:t>
            </a:r>
            <a:endParaRPr sz="2000">
              <a:solidFill>
                <a:srgbClr val="000000"/>
              </a:solidFill>
            </a:endParaRPr>
          </a:p>
          <a:p>
            <a:pPr indent="-215900" lvl="0" marL="266700" rtl="0" algn="l">
              <a:spcBef>
                <a:spcPts val="600"/>
              </a:spcBef>
              <a:spcAft>
                <a:spcPts val="0"/>
              </a:spcAft>
              <a:buClr>
                <a:srgbClr val="BFBFBF"/>
              </a:buClr>
              <a:buSzPts val="2000"/>
              <a:buChar char="▪"/>
            </a:pPr>
            <a:r>
              <a:rPr lang="el" sz="2000">
                <a:solidFill>
                  <a:schemeClr val="accent3"/>
                </a:solidFill>
              </a:rPr>
              <a:t>απόδοση: απώλειες, καθυστερήσεις, εύρος ζώνης</a:t>
            </a:r>
            <a:endParaRPr sz="2000"/>
          </a:p>
          <a:p>
            <a:pPr indent="-215900" lvl="0" marL="266700" rtl="0" algn="l">
              <a:spcBef>
                <a:spcPts val="600"/>
              </a:spcBef>
              <a:spcAft>
                <a:spcPts val="0"/>
              </a:spcAft>
              <a:buClr>
                <a:srgbClr val="BFBFBF"/>
              </a:buClr>
              <a:buSzPts val="2000"/>
              <a:buChar char="▪"/>
            </a:pPr>
            <a:r>
              <a:rPr lang="el" sz="2000">
                <a:solidFill>
                  <a:schemeClr val="accent3"/>
                </a:solidFill>
              </a:rPr>
              <a:t>ασφάλεια</a:t>
            </a:r>
            <a:endParaRPr sz="2000"/>
          </a:p>
          <a:p>
            <a:pPr indent="-215900" lvl="0" marL="266700" rtl="0" algn="l">
              <a:spcBef>
                <a:spcPts val="600"/>
              </a:spcBef>
              <a:spcAft>
                <a:spcPts val="0"/>
              </a:spcAft>
              <a:buClr>
                <a:srgbClr val="BFBFBF"/>
              </a:buClr>
              <a:buSzPts val="2000"/>
              <a:buChar char="▪"/>
            </a:pPr>
            <a:r>
              <a:rPr lang="el" sz="2000">
                <a:solidFill>
                  <a:schemeClr val="accent3"/>
                </a:solidFill>
              </a:rPr>
              <a:t>επίπεδα πρωτοκόλλων, service models</a:t>
            </a:r>
            <a:endParaRPr sz="2000"/>
          </a:p>
          <a:p>
            <a:pPr indent="-215900" lvl="0" marL="266700" rtl="0" algn="l">
              <a:spcBef>
                <a:spcPts val="600"/>
              </a:spcBef>
              <a:spcAft>
                <a:spcPts val="0"/>
              </a:spcAft>
              <a:buClr>
                <a:srgbClr val="BFBFBF"/>
              </a:buClr>
              <a:buSzPts val="2000"/>
              <a:buChar char="▪"/>
            </a:pPr>
            <a:r>
              <a:rPr lang="el" sz="2000">
                <a:solidFill>
                  <a:schemeClr val="accent3"/>
                </a:solidFill>
              </a:rPr>
              <a:t>ιστορία</a:t>
            </a:r>
            <a:endParaRPr sz="2000">
              <a:solidFill>
                <a:srgbClr val="A5A5A5"/>
              </a:solidFill>
            </a:endParaRPr>
          </a:p>
          <a:p>
            <a:pPr indent="-165100" lvl="0" marL="266700" rtl="0" algn="l">
              <a:lnSpc>
                <a:spcPct val="90000"/>
              </a:lnSpc>
              <a:spcBef>
                <a:spcPts val="800"/>
              </a:spcBef>
              <a:spcAft>
                <a:spcPts val="0"/>
              </a:spcAft>
              <a:buSzPts val="1800"/>
              <a:buFont typeface="Noto Sans Symbols"/>
              <a:buNone/>
            </a:pPr>
            <a:r>
              <a:t/>
            </a:r>
            <a:endParaRPr sz="2000"/>
          </a:p>
        </p:txBody>
      </p:sp>
      <p:pic>
        <p:nvPicPr>
          <p:cNvPr descr="Kurose&amp;Ross 8th ed cover picture" id="5025" name="Google Shape;5025;p42"/>
          <p:cNvPicPr preferRelativeResize="0"/>
          <p:nvPr/>
        </p:nvPicPr>
        <p:blipFill rotWithShape="1">
          <a:blip r:embed="rId3">
            <a:alphaModFix/>
          </a:blip>
          <a:srcRect b="0" l="0" r="0" t="0"/>
          <a:stretch/>
        </p:blipFill>
        <p:spPr>
          <a:xfrm>
            <a:off x="5830747" y="970103"/>
            <a:ext cx="2743200" cy="2057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0" name="Shape 5030"/>
        <p:cNvGrpSpPr/>
        <p:nvPr/>
      </p:nvGrpSpPr>
      <p:grpSpPr>
        <a:xfrm>
          <a:off x="0" y="0"/>
          <a:ext cx="0" cy="0"/>
          <a:chOff x="0" y="0"/>
          <a:chExt cx="0" cy="0"/>
        </a:xfrm>
      </p:grpSpPr>
      <p:sp>
        <p:nvSpPr>
          <p:cNvPr id="5031" name="Google Shape;5031;p43"/>
          <p:cNvSpPr/>
          <p:nvPr/>
        </p:nvSpPr>
        <p:spPr>
          <a:xfrm>
            <a:off x="5579306" y="2664809"/>
            <a:ext cx="740249" cy="50221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032" name="Google Shape;5032;p43"/>
          <p:cNvSpPr txBox="1"/>
          <p:nvPr>
            <p:ph type="title"/>
          </p:nvPr>
        </p:nvSpPr>
        <p:spPr>
          <a:xfrm>
            <a:off x="-8220" y="307212"/>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600"/>
              <a:buFont typeface="Calibri"/>
              <a:buNone/>
            </a:pPr>
            <a:r>
              <a:rPr lang="el" sz="3600"/>
              <a:t>Ο πυρήνας του δικτύου</a:t>
            </a:r>
            <a:endParaRPr sz="3600"/>
          </a:p>
        </p:txBody>
      </p:sp>
      <p:sp>
        <p:nvSpPr>
          <p:cNvPr id="5033" name="Google Shape;5033;p43"/>
          <p:cNvSpPr txBox="1"/>
          <p:nvPr>
            <p:ph idx="1" type="body"/>
          </p:nvPr>
        </p:nvSpPr>
        <p:spPr>
          <a:xfrm>
            <a:off x="-73606" y="1145684"/>
            <a:ext cx="4712100" cy="3463200"/>
          </a:xfrm>
          <a:prstGeom prst="rect">
            <a:avLst/>
          </a:prstGeom>
          <a:noFill/>
          <a:ln>
            <a:noFill/>
          </a:ln>
        </p:spPr>
        <p:txBody>
          <a:bodyPr anchorCtr="0" anchor="t" bIns="34275" lIns="68575" spcFirstLastPara="1" rIns="68575" wrap="square" tIns="34275">
            <a:noAutofit/>
          </a:bodyPr>
          <a:lstStyle/>
          <a:p>
            <a:pPr indent="-215900" lvl="0" marL="304800" rtl="0" algn="l">
              <a:lnSpc>
                <a:spcPct val="90000"/>
              </a:lnSpc>
              <a:spcBef>
                <a:spcPts val="0"/>
              </a:spcBef>
              <a:spcAft>
                <a:spcPts val="0"/>
              </a:spcAft>
              <a:buSzPts val="2200"/>
              <a:buChar char="▪"/>
            </a:pPr>
            <a:r>
              <a:rPr lang="el" sz="2200"/>
              <a:t>πλέγμα από </a:t>
            </a:r>
            <a:r>
              <a:rPr lang="el" sz="2200"/>
              <a:t>συνδεδεμένους</a:t>
            </a:r>
            <a:r>
              <a:rPr lang="el" sz="2200"/>
              <a:t> </a:t>
            </a:r>
            <a:r>
              <a:rPr lang="el" sz="2200"/>
              <a:t>δρομολογητές</a:t>
            </a:r>
            <a:endParaRPr sz="2200"/>
          </a:p>
          <a:p>
            <a:pPr indent="-215900" lvl="0" marL="304800" rtl="0" algn="l">
              <a:lnSpc>
                <a:spcPct val="90000"/>
              </a:lnSpc>
              <a:spcBef>
                <a:spcPts val="800"/>
              </a:spcBef>
              <a:spcAft>
                <a:spcPts val="0"/>
              </a:spcAft>
              <a:buSzPts val="2200"/>
              <a:buChar char="▪"/>
            </a:pPr>
            <a:r>
              <a:rPr lang="el" sz="2200">
                <a:solidFill>
                  <a:srgbClr val="CC0000"/>
                </a:solidFill>
              </a:rPr>
              <a:t>μεταγωγή πακέτου: </a:t>
            </a:r>
            <a:r>
              <a:rPr lang="el" sz="2200"/>
              <a:t>τα τερματικά </a:t>
            </a:r>
            <a:r>
              <a:rPr lang="el" sz="2200"/>
              <a:t>διαιρούν</a:t>
            </a:r>
            <a:r>
              <a:rPr lang="el" sz="2200"/>
              <a:t>  μεγάλα μηνύματα σε μικρότερα </a:t>
            </a:r>
            <a:r>
              <a:rPr lang="el" sz="2200"/>
              <a:t>κομμάτια</a:t>
            </a:r>
            <a:r>
              <a:rPr lang="el" sz="2200"/>
              <a:t> δεδομενων γνωστά ως πακέτα </a:t>
            </a:r>
            <a:endParaRPr sz="2200"/>
          </a:p>
          <a:p>
            <a:pPr indent="-177800" lvl="1" marL="520700" rtl="0" algn="l">
              <a:lnSpc>
                <a:spcPct val="90000"/>
              </a:lnSpc>
              <a:spcBef>
                <a:spcPts val="400"/>
              </a:spcBef>
              <a:spcAft>
                <a:spcPts val="0"/>
              </a:spcAft>
              <a:buSzPts val="2200"/>
              <a:buChar char="•"/>
            </a:pPr>
            <a:r>
              <a:rPr lang="el" sz="2200"/>
              <a:t>Το </a:t>
            </a:r>
            <a:r>
              <a:rPr lang="el" sz="2200"/>
              <a:t>δίκτυο</a:t>
            </a:r>
            <a:r>
              <a:rPr lang="el" sz="2200"/>
              <a:t> </a:t>
            </a:r>
            <a:r>
              <a:rPr lang="el" sz="2200">
                <a:solidFill>
                  <a:srgbClr val="0000A3"/>
                </a:solidFill>
              </a:rPr>
              <a:t>προωθεί </a:t>
            </a:r>
            <a:r>
              <a:rPr lang="el" sz="2200"/>
              <a:t>πακέτα από τον </a:t>
            </a:r>
            <a:r>
              <a:rPr lang="el" sz="2200"/>
              <a:t>ένα</a:t>
            </a:r>
            <a:r>
              <a:rPr lang="el" sz="2200"/>
              <a:t> δρομολογητή στον άλλο</a:t>
            </a:r>
            <a:r>
              <a:rPr lang="el" sz="2200"/>
              <a:t>, δια μέσου ζεύξεων στο μονοπάτι από την πηγή μέχρι τον προορισμό </a:t>
            </a:r>
            <a:endParaRPr sz="2200"/>
          </a:p>
          <a:p>
            <a:pPr indent="-38100" lvl="0" marL="266700" rtl="0" algn="l">
              <a:lnSpc>
                <a:spcPct val="90000"/>
              </a:lnSpc>
              <a:spcBef>
                <a:spcPts val="800"/>
              </a:spcBef>
              <a:spcAft>
                <a:spcPts val="0"/>
              </a:spcAft>
              <a:buSzPts val="2100"/>
              <a:buNone/>
            </a:pPr>
            <a:r>
              <a:t/>
            </a:r>
            <a:endParaRPr sz="2200"/>
          </a:p>
        </p:txBody>
      </p:sp>
      <p:sp>
        <p:nvSpPr>
          <p:cNvPr id="5034" name="Google Shape;5034;p43"/>
          <p:cNvSpPr/>
          <p:nvPr/>
        </p:nvSpPr>
        <p:spPr>
          <a:xfrm>
            <a:off x="6738891" y="2299333"/>
            <a:ext cx="843605" cy="1003436"/>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35" name="Google Shape;5035;p43"/>
          <p:cNvSpPr/>
          <p:nvPr/>
        </p:nvSpPr>
        <p:spPr>
          <a:xfrm>
            <a:off x="5455557" y="1369526"/>
            <a:ext cx="1302544"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036" name="Google Shape;5036;p43"/>
          <p:cNvSpPr/>
          <p:nvPr/>
        </p:nvSpPr>
        <p:spPr>
          <a:xfrm>
            <a:off x="5404013" y="2466938"/>
            <a:ext cx="1094184" cy="238387"/>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sp>
        <p:nvSpPr>
          <p:cNvPr id="5037" name="Google Shape;5037;p43"/>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038" name="Google Shape;5038;p43"/>
          <p:cNvSpPr txBox="1"/>
          <p:nvPr/>
        </p:nvSpPr>
        <p:spPr>
          <a:xfrm>
            <a:off x="5759456" y="1116346"/>
            <a:ext cx="1004555"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5039" name="Google Shape;5039;p43"/>
          <p:cNvSpPr txBox="1"/>
          <p:nvPr/>
        </p:nvSpPr>
        <p:spPr>
          <a:xfrm>
            <a:off x="5498126" y="3143941"/>
            <a:ext cx="1466734" cy="20169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5040" name="Google Shape;5040;p43"/>
          <p:cNvSpPr txBox="1"/>
          <p:nvPr/>
        </p:nvSpPr>
        <p:spPr>
          <a:xfrm>
            <a:off x="5480181" y="4334831"/>
            <a:ext cx="896351" cy="330956"/>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5041" name="Google Shape;5041;p43"/>
          <p:cNvSpPr/>
          <p:nvPr/>
        </p:nvSpPr>
        <p:spPr>
          <a:xfrm>
            <a:off x="7666610" y="2384655"/>
            <a:ext cx="954875" cy="1451811"/>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042" name="Google Shape;5042;p43"/>
          <p:cNvGrpSpPr/>
          <p:nvPr/>
        </p:nvGrpSpPr>
        <p:grpSpPr>
          <a:xfrm>
            <a:off x="8128275" y="2946038"/>
            <a:ext cx="515545" cy="541161"/>
            <a:chOff x="5203089" y="1751190"/>
            <a:chExt cx="858331" cy="662414"/>
          </a:xfrm>
        </p:grpSpPr>
        <p:sp>
          <p:nvSpPr>
            <p:cNvPr id="5043" name="Google Shape;5043;p43"/>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44" name="Google Shape;5044;p43"/>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5045" name="Google Shape;5045;p43"/>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5046" name="Google Shape;5046;p43"/>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5047" name="Google Shape;5047;p43"/>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5048" name="Google Shape;5048;p43"/>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5049" name="Google Shape;5049;p43"/>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5050" name="Google Shape;5050;p43"/>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5051" name="Google Shape;5051;p43"/>
          <p:cNvGrpSpPr/>
          <p:nvPr/>
        </p:nvGrpSpPr>
        <p:grpSpPr>
          <a:xfrm>
            <a:off x="8078378" y="2395628"/>
            <a:ext cx="445960" cy="486252"/>
            <a:chOff x="5203089" y="1751190"/>
            <a:chExt cx="858331" cy="662414"/>
          </a:xfrm>
        </p:grpSpPr>
        <p:sp>
          <p:nvSpPr>
            <p:cNvPr id="5052" name="Google Shape;5052;p43"/>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53" name="Google Shape;5053;p43"/>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5054" name="Google Shape;5054;p43"/>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5055" name="Google Shape;5055;p43"/>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5056" name="Google Shape;5056;p43"/>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5057" name="Google Shape;5057;p43"/>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5058" name="Google Shape;5058;p43"/>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5059" name="Google Shape;5059;p43"/>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5060" name="Google Shape;5060;p43"/>
          <p:cNvSpPr/>
          <p:nvPr/>
        </p:nvSpPr>
        <p:spPr>
          <a:xfrm>
            <a:off x="7155610" y="1336531"/>
            <a:ext cx="1123398" cy="1039841"/>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61" name="Google Shape;5061;p43"/>
          <p:cNvSpPr txBox="1"/>
          <p:nvPr/>
        </p:nvSpPr>
        <p:spPr>
          <a:xfrm>
            <a:off x="7070401" y="1388396"/>
            <a:ext cx="1293816" cy="214674"/>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5062" name="Google Shape;5062;p43"/>
          <p:cNvSpPr/>
          <p:nvPr/>
        </p:nvSpPr>
        <p:spPr>
          <a:xfrm>
            <a:off x="6959301" y="2758431"/>
            <a:ext cx="229312" cy="148385"/>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63" name="Google Shape;5063;p43"/>
          <p:cNvSpPr txBox="1"/>
          <p:nvPr/>
        </p:nvSpPr>
        <p:spPr>
          <a:xfrm>
            <a:off x="6574621" y="2585939"/>
            <a:ext cx="780479" cy="36009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5064" name="Google Shape;5064;p43"/>
          <p:cNvSpPr txBox="1"/>
          <p:nvPr/>
        </p:nvSpPr>
        <p:spPr>
          <a:xfrm>
            <a:off x="8188325" y="3508453"/>
            <a:ext cx="609782" cy="28738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5065" name="Google Shape;5065;p43"/>
          <p:cNvSpPr txBox="1"/>
          <p:nvPr/>
        </p:nvSpPr>
        <p:spPr>
          <a:xfrm>
            <a:off x="7547263" y="3171186"/>
            <a:ext cx="632288" cy="505523"/>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cxnSp>
        <p:nvCxnSpPr>
          <p:cNvPr id="5066" name="Google Shape;5066;p43"/>
          <p:cNvCxnSpPr/>
          <p:nvPr/>
        </p:nvCxnSpPr>
        <p:spPr>
          <a:xfrm rot="10800000">
            <a:off x="7919940" y="2685094"/>
            <a:ext cx="309723" cy="47784"/>
          </a:xfrm>
          <a:prstGeom prst="straightConnector1">
            <a:avLst/>
          </a:prstGeom>
          <a:noFill/>
          <a:ln cap="flat" cmpd="sng" w="9525">
            <a:solidFill>
              <a:schemeClr val="dk1"/>
            </a:solidFill>
            <a:prstDash val="solid"/>
            <a:miter lim="800000"/>
            <a:headEnd len="sm" w="sm" type="none"/>
            <a:tailEnd len="sm" w="sm" type="none"/>
          </a:ln>
        </p:spPr>
      </p:cxnSp>
      <p:cxnSp>
        <p:nvCxnSpPr>
          <p:cNvPr id="5067" name="Google Shape;5067;p43"/>
          <p:cNvCxnSpPr/>
          <p:nvPr/>
        </p:nvCxnSpPr>
        <p:spPr>
          <a:xfrm rot="10800000">
            <a:off x="7995626" y="2730513"/>
            <a:ext cx="259400" cy="554231"/>
          </a:xfrm>
          <a:prstGeom prst="straightConnector1">
            <a:avLst/>
          </a:prstGeom>
          <a:noFill/>
          <a:ln cap="flat" cmpd="sng" w="9525">
            <a:solidFill>
              <a:schemeClr val="dk1"/>
            </a:solidFill>
            <a:prstDash val="solid"/>
            <a:miter lim="800000"/>
            <a:headEnd len="sm" w="sm" type="none"/>
            <a:tailEnd len="sm" w="sm" type="none"/>
          </a:ln>
        </p:spPr>
      </p:cxnSp>
      <p:cxnSp>
        <p:nvCxnSpPr>
          <p:cNvPr id="5068" name="Google Shape;5068;p43"/>
          <p:cNvCxnSpPr/>
          <p:nvPr/>
        </p:nvCxnSpPr>
        <p:spPr>
          <a:xfrm flipH="1" rot="10800000">
            <a:off x="7977673" y="2725066"/>
            <a:ext cx="251990" cy="296505"/>
          </a:xfrm>
          <a:prstGeom prst="straightConnector1">
            <a:avLst/>
          </a:prstGeom>
          <a:noFill/>
          <a:ln cap="flat" cmpd="sng" w="9525">
            <a:solidFill>
              <a:schemeClr val="dk1"/>
            </a:solidFill>
            <a:prstDash val="solid"/>
            <a:miter lim="800000"/>
            <a:headEnd len="sm" w="sm" type="none"/>
            <a:tailEnd len="sm" w="sm" type="none"/>
          </a:ln>
        </p:spPr>
      </p:cxnSp>
      <p:cxnSp>
        <p:nvCxnSpPr>
          <p:cNvPr id="5069" name="Google Shape;5069;p43"/>
          <p:cNvCxnSpPr/>
          <p:nvPr/>
        </p:nvCxnSpPr>
        <p:spPr>
          <a:xfrm rot="10800000">
            <a:off x="7928081" y="2696172"/>
            <a:ext cx="1" cy="364311"/>
          </a:xfrm>
          <a:prstGeom prst="straightConnector1">
            <a:avLst/>
          </a:prstGeom>
          <a:noFill/>
          <a:ln cap="flat" cmpd="sng" w="9525">
            <a:solidFill>
              <a:schemeClr val="dk1"/>
            </a:solidFill>
            <a:prstDash val="solid"/>
            <a:miter lim="800000"/>
            <a:headEnd len="sm" w="sm" type="none"/>
            <a:tailEnd len="sm" w="sm" type="none"/>
          </a:ln>
        </p:spPr>
      </p:cxnSp>
      <p:cxnSp>
        <p:nvCxnSpPr>
          <p:cNvPr id="5070" name="Google Shape;5070;p43"/>
          <p:cNvCxnSpPr/>
          <p:nvPr/>
        </p:nvCxnSpPr>
        <p:spPr>
          <a:xfrm rot="10800000">
            <a:off x="7912965" y="3053732"/>
            <a:ext cx="381407" cy="261485"/>
          </a:xfrm>
          <a:prstGeom prst="straightConnector1">
            <a:avLst/>
          </a:prstGeom>
          <a:noFill/>
          <a:ln cap="flat" cmpd="sng" w="9525">
            <a:solidFill>
              <a:schemeClr val="dk1"/>
            </a:solidFill>
            <a:prstDash val="solid"/>
            <a:miter lim="800000"/>
            <a:headEnd len="sm" w="sm" type="none"/>
            <a:tailEnd len="sm" w="sm" type="none"/>
          </a:ln>
        </p:spPr>
      </p:cxnSp>
      <p:cxnSp>
        <p:nvCxnSpPr>
          <p:cNvPr id="5071" name="Google Shape;5071;p43"/>
          <p:cNvCxnSpPr/>
          <p:nvPr/>
        </p:nvCxnSpPr>
        <p:spPr>
          <a:xfrm rot="10800000">
            <a:off x="7421396"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5072" name="Google Shape;5072;p43"/>
          <p:cNvCxnSpPr/>
          <p:nvPr/>
        </p:nvCxnSpPr>
        <p:spPr>
          <a:xfrm rot="10800000">
            <a:off x="6914712" y="3065807"/>
            <a:ext cx="491569" cy="0"/>
          </a:xfrm>
          <a:prstGeom prst="straightConnector1">
            <a:avLst/>
          </a:prstGeom>
          <a:noFill/>
          <a:ln cap="flat" cmpd="sng" w="9525">
            <a:solidFill>
              <a:schemeClr val="dk1"/>
            </a:solidFill>
            <a:prstDash val="solid"/>
            <a:miter lim="800000"/>
            <a:headEnd len="sm" w="sm" type="none"/>
            <a:tailEnd len="sm" w="sm" type="none"/>
          </a:ln>
        </p:spPr>
      </p:cxnSp>
      <p:cxnSp>
        <p:nvCxnSpPr>
          <p:cNvPr id="5073" name="Google Shape;5073;p43"/>
          <p:cNvCxnSpPr/>
          <p:nvPr/>
        </p:nvCxnSpPr>
        <p:spPr>
          <a:xfrm flipH="1">
            <a:off x="6957651" y="2630754"/>
            <a:ext cx="286818" cy="387788"/>
          </a:xfrm>
          <a:prstGeom prst="straightConnector1">
            <a:avLst/>
          </a:prstGeom>
          <a:noFill/>
          <a:ln cap="flat" cmpd="sng" w="9525">
            <a:solidFill>
              <a:schemeClr val="dk1"/>
            </a:solidFill>
            <a:prstDash val="solid"/>
            <a:miter lim="800000"/>
            <a:headEnd len="sm" w="sm" type="none"/>
            <a:tailEnd len="sm" w="sm" type="none"/>
          </a:ln>
        </p:spPr>
      </p:cxnSp>
      <p:cxnSp>
        <p:nvCxnSpPr>
          <p:cNvPr id="5074" name="Google Shape;5074;p43"/>
          <p:cNvCxnSpPr/>
          <p:nvPr/>
        </p:nvCxnSpPr>
        <p:spPr>
          <a:xfrm>
            <a:off x="7299802" y="2630754"/>
            <a:ext cx="0" cy="405220"/>
          </a:xfrm>
          <a:prstGeom prst="straightConnector1">
            <a:avLst/>
          </a:prstGeom>
          <a:noFill/>
          <a:ln cap="flat" cmpd="sng" w="9525">
            <a:solidFill>
              <a:schemeClr val="dk1"/>
            </a:solidFill>
            <a:prstDash val="solid"/>
            <a:miter lim="800000"/>
            <a:headEnd len="sm" w="sm" type="none"/>
            <a:tailEnd len="sm" w="sm" type="none"/>
          </a:ln>
        </p:spPr>
      </p:cxnSp>
      <p:cxnSp>
        <p:nvCxnSpPr>
          <p:cNvPr id="5075" name="Google Shape;5075;p43"/>
          <p:cNvCxnSpPr/>
          <p:nvPr/>
        </p:nvCxnSpPr>
        <p:spPr>
          <a:xfrm>
            <a:off x="7603251" y="2066019"/>
            <a:ext cx="366131" cy="629500"/>
          </a:xfrm>
          <a:prstGeom prst="straightConnector1">
            <a:avLst/>
          </a:prstGeom>
          <a:noFill/>
          <a:ln cap="flat" cmpd="sng" w="9525">
            <a:solidFill>
              <a:schemeClr val="dk1"/>
            </a:solidFill>
            <a:prstDash val="solid"/>
            <a:miter lim="800000"/>
            <a:headEnd len="sm" w="sm" type="none"/>
            <a:tailEnd len="sm" w="sm" type="none"/>
          </a:ln>
        </p:spPr>
      </p:cxnSp>
      <p:cxnSp>
        <p:nvCxnSpPr>
          <p:cNvPr id="5076" name="Google Shape;5076;p43"/>
          <p:cNvCxnSpPr/>
          <p:nvPr/>
        </p:nvCxnSpPr>
        <p:spPr>
          <a:xfrm flipH="1">
            <a:off x="7349039" y="2021260"/>
            <a:ext cx="285324" cy="521105"/>
          </a:xfrm>
          <a:prstGeom prst="straightConnector1">
            <a:avLst/>
          </a:prstGeom>
          <a:noFill/>
          <a:ln cap="flat" cmpd="sng" w="12700">
            <a:solidFill>
              <a:schemeClr val="dk1"/>
            </a:solidFill>
            <a:prstDash val="solid"/>
            <a:miter lim="800000"/>
            <a:headEnd len="sm" w="sm" type="none"/>
            <a:tailEnd len="sm" w="sm" type="none"/>
          </a:ln>
        </p:spPr>
      </p:cxnSp>
      <p:cxnSp>
        <p:nvCxnSpPr>
          <p:cNvPr id="5077" name="Google Shape;5077;p43"/>
          <p:cNvCxnSpPr/>
          <p:nvPr/>
        </p:nvCxnSpPr>
        <p:spPr>
          <a:xfrm flipH="1">
            <a:off x="7575477" y="1627074"/>
            <a:ext cx="571100" cy="433016"/>
          </a:xfrm>
          <a:prstGeom prst="straightConnector1">
            <a:avLst/>
          </a:prstGeom>
          <a:noFill/>
          <a:ln cap="flat" cmpd="sng" w="12700">
            <a:solidFill>
              <a:schemeClr val="dk1"/>
            </a:solidFill>
            <a:prstDash val="solid"/>
            <a:miter lim="800000"/>
            <a:headEnd len="sm" w="sm" type="none"/>
            <a:tailEnd len="sm" w="sm" type="none"/>
          </a:ln>
        </p:spPr>
      </p:cxnSp>
      <p:cxnSp>
        <p:nvCxnSpPr>
          <p:cNvPr id="5078" name="Google Shape;5078;p43"/>
          <p:cNvCxnSpPr/>
          <p:nvPr/>
        </p:nvCxnSpPr>
        <p:spPr>
          <a:xfrm flipH="1">
            <a:off x="7575476" y="1701235"/>
            <a:ext cx="2978" cy="388846"/>
          </a:xfrm>
          <a:prstGeom prst="straightConnector1">
            <a:avLst/>
          </a:prstGeom>
          <a:noFill/>
          <a:ln cap="flat" cmpd="sng" w="12700">
            <a:solidFill>
              <a:schemeClr val="dk1"/>
            </a:solidFill>
            <a:prstDash val="solid"/>
            <a:miter lim="800000"/>
            <a:headEnd len="sm" w="sm" type="none"/>
            <a:tailEnd len="sm" w="sm" type="none"/>
          </a:ln>
        </p:spPr>
      </p:cxnSp>
      <p:cxnSp>
        <p:nvCxnSpPr>
          <p:cNvPr id="5079" name="Google Shape;5079;p43"/>
          <p:cNvCxnSpPr/>
          <p:nvPr/>
        </p:nvCxnSpPr>
        <p:spPr>
          <a:xfrm flipH="1">
            <a:off x="8004101" y="1650380"/>
            <a:ext cx="112020" cy="388846"/>
          </a:xfrm>
          <a:prstGeom prst="straightConnector1">
            <a:avLst/>
          </a:prstGeom>
          <a:noFill/>
          <a:ln cap="flat" cmpd="sng" w="12700">
            <a:solidFill>
              <a:schemeClr val="dk1"/>
            </a:solidFill>
            <a:prstDash val="solid"/>
            <a:miter lim="800000"/>
            <a:headEnd len="sm" w="sm" type="none"/>
            <a:tailEnd len="sm" w="sm" type="none"/>
          </a:ln>
        </p:spPr>
      </p:cxnSp>
      <p:cxnSp>
        <p:nvCxnSpPr>
          <p:cNvPr id="5080" name="Google Shape;5080;p43"/>
          <p:cNvCxnSpPr/>
          <p:nvPr/>
        </p:nvCxnSpPr>
        <p:spPr>
          <a:xfrm flipH="1">
            <a:off x="7606625" y="2039225"/>
            <a:ext cx="430712" cy="20865"/>
          </a:xfrm>
          <a:prstGeom prst="straightConnector1">
            <a:avLst/>
          </a:prstGeom>
          <a:noFill/>
          <a:ln cap="flat" cmpd="sng" w="12700">
            <a:solidFill>
              <a:schemeClr val="dk1"/>
            </a:solidFill>
            <a:prstDash val="solid"/>
            <a:miter lim="800000"/>
            <a:headEnd len="sm" w="sm" type="none"/>
            <a:tailEnd len="sm" w="sm" type="none"/>
          </a:ln>
        </p:spPr>
      </p:cxnSp>
      <p:cxnSp>
        <p:nvCxnSpPr>
          <p:cNvPr id="5081" name="Google Shape;5081;p43"/>
          <p:cNvCxnSpPr/>
          <p:nvPr/>
        </p:nvCxnSpPr>
        <p:spPr>
          <a:xfrm flipH="1">
            <a:off x="7552157" y="1627074"/>
            <a:ext cx="591442" cy="74161"/>
          </a:xfrm>
          <a:prstGeom prst="straightConnector1">
            <a:avLst/>
          </a:prstGeom>
          <a:noFill/>
          <a:ln cap="flat" cmpd="sng" w="12700">
            <a:solidFill>
              <a:schemeClr val="dk1"/>
            </a:solidFill>
            <a:prstDash val="solid"/>
            <a:miter lim="800000"/>
            <a:headEnd len="sm" w="sm" type="none"/>
            <a:tailEnd len="sm" w="sm" type="none"/>
          </a:ln>
        </p:spPr>
      </p:cxnSp>
      <p:cxnSp>
        <p:nvCxnSpPr>
          <p:cNvPr id="5082" name="Google Shape;5082;p43"/>
          <p:cNvCxnSpPr/>
          <p:nvPr/>
        </p:nvCxnSpPr>
        <p:spPr>
          <a:xfrm flipH="1">
            <a:off x="8146577" y="1595494"/>
            <a:ext cx="209251" cy="31580"/>
          </a:xfrm>
          <a:prstGeom prst="straightConnector1">
            <a:avLst/>
          </a:prstGeom>
          <a:noFill/>
          <a:ln cap="flat" cmpd="sng" w="12700">
            <a:solidFill>
              <a:schemeClr val="dk1"/>
            </a:solidFill>
            <a:prstDash val="solid"/>
            <a:miter lim="800000"/>
            <a:headEnd len="sm" w="sm" type="none"/>
            <a:tailEnd len="sm" w="sm" type="none"/>
          </a:ln>
        </p:spPr>
      </p:cxnSp>
      <p:cxnSp>
        <p:nvCxnSpPr>
          <p:cNvPr id="5083" name="Google Shape;5083;p43"/>
          <p:cNvCxnSpPr/>
          <p:nvPr/>
        </p:nvCxnSpPr>
        <p:spPr>
          <a:xfrm rot="10800000">
            <a:off x="8011496" y="2039225"/>
            <a:ext cx="265156" cy="50855"/>
          </a:xfrm>
          <a:prstGeom prst="straightConnector1">
            <a:avLst/>
          </a:prstGeom>
          <a:noFill/>
          <a:ln cap="flat" cmpd="sng" w="12700">
            <a:solidFill>
              <a:schemeClr val="dk1"/>
            </a:solidFill>
            <a:prstDash val="solid"/>
            <a:miter lim="800000"/>
            <a:headEnd len="sm" w="sm" type="none"/>
            <a:tailEnd len="sm" w="sm" type="none"/>
          </a:ln>
        </p:spPr>
      </p:cxnSp>
      <p:cxnSp>
        <p:nvCxnSpPr>
          <p:cNvPr id="5084" name="Google Shape;5084;p43"/>
          <p:cNvCxnSpPr/>
          <p:nvPr/>
        </p:nvCxnSpPr>
        <p:spPr>
          <a:xfrm flipH="1">
            <a:off x="6576917" y="1701235"/>
            <a:ext cx="975239" cy="454966"/>
          </a:xfrm>
          <a:prstGeom prst="straightConnector1">
            <a:avLst/>
          </a:prstGeom>
          <a:noFill/>
          <a:ln cap="flat" cmpd="sng" w="12700">
            <a:solidFill>
              <a:schemeClr val="dk1"/>
            </a:solidFill>
            <a:prstDash val="solid"/>
            <a:miter lim="800000"/>
            <a:headEnd len="sm" w="sm" type="none"/>
            <a:tailEnd len="sm" w="sm" type="none"/>
          </a:ln>
        </p:spPr>
      </p:cxnSp>
      <p:cxnSp>
        <p:nvCxnSpPr>
          <p:cNvPr id="5085" name="Google Shape;5085;p43"/>
          <p:cNvCxnSpPr/>
          <p:nvPr/>
        </p:nvCxnSpPr>
        <p:spPr>
          <a:xfrm flipH="1" rot="10800000">
            <a:off x="7034029" y="3085034"/>
            <a:ext cx="321993" cy="529202"/>
          </a:xfrm>
          <a:prstGeom prst="straightConnector1">
            <a:avLst/>
          </a:prstGeom>
          <a:noFill/>
          <a:ln cap="flat" cmpd="sng" w="9525">
            <a:solidFill>
              <a:schemeClr val="dk1"/>
            </a:solidFill>
            <a:prstDash val="solid"/>
            <a:round/>
            <a:headEnd len="med" w="med" type="none"/>
            <a:tailEnd len="med" w="med" type="none"/>
          </a:ln>
        </p:spPr>
      </p:cxnSp>
      <p:cxnSp>
        <p:nvCxnSpPr>
          <p:cNvPr id="5086" name="Google Shape;5086;p43"/>
          <p:cNvCxnSpPr/>
          <p:nvPr/>
        </p:nvCxnSpPr>
        <p:spPr>
          <a:xfrm flipH="1" rot="10800000">
            <a:off x="6183415" y="3035592"/>
            <a:ext cx="726788" cy="2381"/>
          </a:xfrm>
          <a:prstGeom prst="straightConnector1">
            <a:avLst/>
          </a:prstGeom>
          <a:noFill/>
          <a:ln cap="flat" cmpd="sng" w="9525">
            <a:solidFill>
              <a:schemeClr val="dk1"/>
            </a:solidFill>
            <a:prstDash val="solid"/>
            <a:round/>
            <a:headEnd len="med" w="med" type="none"/>
            <a:tailEnd len="med" w="med" type="none"/>
          </a:ln>
        </p:spPr>
      </p:cxnSp>
      <p:sp>
        <p:nvSpPr>
          <p:cNvPr id="5087" name="Google Shape;5087;p43"/>
          <p:cNvSpPr/>
          <p:nvPr/>
        </p:nvSpPr>
        <p:spPr>
          <a:xfrm>
            <a:off x="6130905" y="1719746"/>
            <a:ext cx="39291" cy="37114"/>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088" name="Google Shape;5088;p43"/>
          <p:cNvGrpSpPr/>
          <p:nvPr/>
        </p:nvGrpSpPr>
        <p:grpSpPr>
          <a:xfrm>
            <a:off x="7807957" y="2622103"/>
            <a:ext cx="265258" cy="148758"/>
            <a:chOff x="7493876" y="2774731"/>
            <a:chExt cx="1481958" cy="894622"/>
          </a:xfrm>
        </p:grpSpPr>
        <p:sp>
          <p:nvSpPr>
            <p:cNvPr id="5089" name="Google Shape;5089;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090" name="Google Shape;5090;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091" name="Google Shape;5091;p43"/>
            <p:cNvGrpSpPr/>
            <p:nvPr/>
          </p:nvGrpSpPr>
          <p:grpSpPr>
            <a:xfrm>
              <a:off x="7713663" y="2848339"/>
              <a:ext cx="1042107" cy="425543"/>
              <a:chOff x="7786941" y="2884917"/>
              <a:chExt cx="897649" cy="353919"/>
            </a:xfrm>
          </p:grpSpPr>
          <p:sp>
            <p:nvSpPr>
              <p:cNvPr id="5092" name="Google Shape;5092;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93" name="Google Shape;5093;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94" name="Google Shape;5094;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95" name="Google Shape;5095;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096" name="Google Shape;5096;p43"/>
          <p:cNvGrpSpPr/>
          <p:nvPr/>
        </p:nvGrpSpPr>
        <p:grpSpPr>
          <a:xfrm>
            <a:off x="7461543" y="1651719"/>
            <a:ext cx="265258" cy="148758"/>
            <a:chOff x="7493876" y="2774731"/>
            <a:chExt cx="1481958" cy="894622"/>
          </a:xfrm>
        </p:grpSpPr>
        <p:sp>
          <p:nvSpPr>
            <p:cNvPr id="5097" name="Google Shape;5097;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098" name="Google Shape;5098;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099" name="Google Shape;5099;p43"/>
            <p:cNvGrpSpPr/>
            <p:nvPr/>
          </p:nvGrpSpPr>
          <p:grpSpPr>
            <a:xfrm>
              <a:off x="7713663" y="2848339"/>
              <a:ext cx="1042107" cy="425543"/>
              <a:chOff x="7786941" y="2884917"/>
              <a:chExt cx="897649" cy="353919"/>
            </a:xfrm>
          </p:grpSpPr>
          <p:sp>
            <p:nvSpPr>
              <p:cNvPr id="5100" name="Google Shape;5100;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01" name="Google Shape;5101;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02" name="Google Shape;5102;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03" name="Google Shape;5103;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04" name="Google Shape;5104;p43"/>
          <p:cNvGrpSpPr/>
          <p:nvPr/>
        </p:nvGrpSpPr>
        <p:grpSpPr>
          <a:xfrm>
            <a:off x="7895410" y="1960025"/>
            <a:ext cx="265258" cy="148758"/>
            <a:chOff x="7493876" y="2774731"/>
            <a:chExt cx="1481958" cy="894622"/>
          </a:xfrm>
        </p:grpSpPr>
        <p:sp>
          <p:nvSpPr>
            <p:cNvPr id="5105" name="Google Shape;5105;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06" name="Google Shape;5106;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07" name="Google Shape;5107;p43"/>
            <p:cNvGrpSpPr/>
            <p:nvPr/>
          </p:nvGrpSpPr>
          <p:grpSpPr>
            <a:xfrm>
              <a:off x="7713663" y="2848339"/>
              <a:ext cx="1042107" cy="425543"/>
              <a:chOff x="7786941" y="2884917"/>
              <a:chExt cx="897649" cy="353919"/>
            </a:xfrm>
          </p:grpSpPr>
          <p:sp>
            <p:nvSpPr>
              <p:cNvPr id="5108" name="Google Shape;5108;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09" name="Google Shape;5109;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10" name="Google Shape;5110;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11" name="Google Shape;5111;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12" name="Google Shape;5112;p43"/>
          <p:cNvGrpSpPr/>
          <p:nvPr/>
        </p:nvGrpSpPr>
        <p:grpSpPr>
          <a:xfrm>
            <a:off x="7982869" y="1580972"/>
            <a:ext cx="265258" cy="148758"/>
            <a:chOff x="7493876" y="2774731"/>
            <a:chExt cx="1481958" cy="894622"/>
          </a:xfrm>
        </p:grpSpPr>
        <p:sp>
          <p:nvSpPr>
            <p:cNvPr id="5113" name="Google Shape;5113;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14" name="Google Shape;5114;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15" name="Google Shape;5115;p43"/>
            <p:cNvGrpSpPr/>
            <p:nvPr/>
          </p:nvGrpSpPr>
          <p:grpSpPr>
            <a:xfrm>
              <a:off x="7713663" y="2848339"/>
              <a:ext cx="1042107" cy="425543"/>
              <a:chOff x="7786941" y="2884917"/>
              <a:chExt cx="897649" cy="353919"/>
            </a:xfrm>
          </p:grpSpPr>
          <p:sp>
            <p:nvSpPr>
              <p:cNvPr id="5116" name="Google Shape;5116;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17" name="Google Shape;5117;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18" name="Google Shape;5118;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19" name="Google Shape;5119;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20" name="Google Shape;5120;p43"/>
          <p:cNvGrpSpPr/>
          <p:nvPr/>
        </p:nvGrpSpPr>
        <p:grpSpPr>
          <a:xfrm>
            <a:off x="6824091" y="2967468"/>
            <a:ext cx="275418" cy="180228"/>
            <a:chOff x="7493876" y="2774731"/>
            <a:chExt cx="1481958" cy="894622"/>
          </a:xfrm>
        </p:grpSpPr>
        <p:sp>
          <p:nvSpPr>
            <p:cNvPr id="5121" name="Google Shape;5121;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22" name="Google Shape;5122;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23" name="Google Shape;5123;p43"/>
            <p:cNvGrpSpPr/>
            <p:nvPr/>
          </p:nvGrpSpPr>
          <p:grpSpPr>
            <a:xfrm>
              <a:off x="7713663" y="2848339"/>
              <a:ext cx="1042107" cy="425543"/>
              <a:chOff x="7786941" y="2884917"/>
              <a:chExt cx="897649" cy="353919"/>
            </a:xfrm>
          </p:grpSpPr>
          <p:sp>
            <p:nvSpPr>
              <p:cNvPr id="5124" name="Google Shape;5124;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25" name="Google Shape;5125;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26" name="Google Shape;5126;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27" name="Google Shape;5127;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28" name="Google Shape;5128;p43"/>
          <p:cNvGrpSpPr/>
          <p:nvPr/>
        </p:nvGrpSpPr>
        <p:grpSpPr>
          <a:xfrm>
            <a:off x="7485095" y="1996174"/>
            <a:ext cx="265258" cy="148758"/>
            <a:chOff x="7493876" y="2774731"/>
            <a:chExt cx="1481958" cy="894622"/>
          </a:xfrm>
        </p:grpSpPr>
        <p:sp>
          <p:nvSpPr>
            <p:cNvPr id="5129" name="Google Shape;5129;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30" name="Google Shape;5130;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31" name="Google Shape;5131;p43"/>
            <p:cNvGrpSpPr/>
            <p:nvPr/>
          </p:nvGrpSpPr>
          <p:grpSpPr>
            <a:xfrm>
              <a:off x="7713663" y="2848339"/>
              <a:ext cx="1042107" cy="425543"/>
              <a:chOff x="7786941" y="2884917"/>
              <a:chExt cx="897649" cy="353919"/>
            </a:xfrm>
          </p:grpSpPr>
          <p:sp>
            <p:nvSpPr>
              <p:cNvPr id="5132" name="Google Shape;5132;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33" name="Google Shape;5133;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34" name="Google Shape;5134;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35" name="Google Shape;5135;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36" name="Google Shape;5136;p43"/>
          <p:cNvGrpSpPr/>
          <p:nvPr/>
        </p:nvGrpSpPr>
        <p:grpSpPr>
          <a:xfrm>
            <a:off x="7122854" y="2545524"/>
            <a:ext cx="275418" cy="180228"/>
            <a:chOff x="7493876" y="2774731"/>
            <a:chExt cx="1481958" cy="894622"/>
          </a:xfrm>
        </p:grpSpPr>
        <p:sp>
          <p:nvSpPr>
            <p:cNvPr id="5137" name="Google Shape;5137;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38" name="Google Shape;5138;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39" name="Google Shape;5139;p43"/>
            <p:cNvGrpSpPr/>
            <p:nvPr/>
          </p:nvGrpSpPr>
          <p:grpSpPr>
            <a:xfrm>
              <a:off x="7713663" y="2848339"/>
              <a:ext cx="1042107" cy="425543"/>
              <a:chOff x="7786941" y="2884917"/>
              <a:chExt cx="897649" cy="353919"/>
            </a:xfrm>
          </p:grpSpPr>
          <p:sp>
            <p:nvSpPr>
              <p:cNvPr id="5140" name="Google Shape;5140;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41" name="Google Shape;5141;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42" name="Google Shape;5142;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43" name="Google Shape;5143;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44" name="Google Shape;5144;p43"/>
          <p:cNvGrpSpPr/>
          <p:nvPr/>
        </p:nvGrpSpPr>
        <p:grpSpPr>
          <a:xfrm>
            <a:off x="7201165" y="2999822"/>
            <a:ext cx="275418" cy="180228"/>
            <a:chOff x="7493876" y="2774731"/>
            <a:chExt cx="1481958" cy="894622"/>
          </a:xfrm>
        </p:grpSpPr>
        <p:sp>
          <p:nvSpPr>
            <p:cNvPr id="5145" name="Google Shape;5145;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46" name="Google Shape;5146;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47" name="Google Shape;5147;p43"/>
            <p:cNvGrpSpPr/>
            <p:nvPr/>
          </p:nvGrpSpPr>
          <p:grpSpPr>
            <a:xfrm>
              <a:off x="7713663" y="2848339"/>
              <a:ext cx="1042107" cy="425543"/>
              <a:chOff x="7786941" y="2884917"/>
              <a:chExt cx="897649" cy="353919"/>
            </a:xfrm>
          </p:grpSpPr>
          <p:sp>
            <p:nvSpPr>
              <p:cNvPr id="5148" name="Google Shape;5148;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49" name="Google Shape;5149;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50" name="Google Shape;5150;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51" name="Google Shape;5151;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152" name="Google Shape;5152;p43"/>
          <p:cNvGrpSpPr/>
          <p:nvPr/>
        </p:nvGrpSpPr>
        <p:grpSpPr>
          <a:xfrm>
            <a:off x="7781444" y="2994244"/>
            <a:ext cx="265258" cy="148758"/>
            <a:chOff x="7493876" y="2774731"/>
            <a:chExt cx="1481958" cy="894622"/>
          </a:xfrm>
        </p:grpSpPr>
        <p:sp>
          <p:nvSpPr>
            <p:cNvPr id="5153" name="Google Shape;5153;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154" name="Google Shape;5154;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155" name="Google Shape;5155;p43"/>
            <p:cNvGrpSpPr/>
            <p:nvPr/>
          </p:nvGrpSpPr>
          <p:grpSpPr>
            <a:xfrm>
              <a:off x="7713663" y="2848339"/>
              <a:ext cx="1042107" cy="425543"/>
              <a:chOff x="7786941" y="2884917"/>
              <a:chExt cx="897649" cy="353919"/>
            </a:xfrm>
          </p:grpSpPr>
          <p:sp>
            <p:nvSpPr>
              <p:cNvPr id="5156" name="Google Shape;5156;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57" name="Google Shape;5157;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58" name="Google Shape;5158;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59" name="Google Shape;5159;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iphone_stylized_small" id="5160" name="Google Shape;5160;p43"/>
          <p:cNvPicPr preferRelativeResize="0"/>
          <p:nvPr/>
        </p:nvPicPr>
        <p:blipFill rotWithShape="1">
          <a:blip r:embed="rId3">
            <a:alphaModFix/>
          </a:blip>
          <a:srcRect b="0" l="0" r="0" t="0"/>
          <a:stretch/>
        </p:blipFill>
        <p:spPr>
          <a:xfrm>
            <a:off x="5932179" y="1437769"/>
            <a:ext cx="102631" cy="246347"/>
          </a:xfrm>
          <a:prstGeom prst="rect">
            <a:avLst/>
          </a:prstGeom>
          <a:noFill/>
          <a:ln>
            <a:noFill/>
          </a:ln>
        </p:spPr>
      </p:pic>
      <p:pic>
        <p:nvPicPr>
          <p:cNvPr descr="laptop_keyboard" id="5161" name="Google Shape;5161;p43"/>
          <p:cNvPicPr preferRelativeResize="0"/>
          <p:nvPr/>
        </p:nvPicPr>
        <p:blipFill rotWithShape="1">
          <a:blip r:embed="rId4">
            <a:alphaModFix/>
          </a:blip>
          <a:srcRect b="0" l="0" r="0" t="0"/>
          <a:stretch/>
        </p:blipFill>
        <p:spPr>
          <a:xfrm flipH="1" rot="109064">
            <a:off x="5598586" y="1953817"/>
            <a:ext cx="327916" cy="119633"/>
          </a:xfrm>
          <a:prstGeom prst="rect">
            <a:avLst/>
          </a:prstGeom>
          <a:noFill/>
          <a:ln>
            <a:noFill/>
          </a:ln>
        </p:spPr>
      </p:pic>
      <p:sp>
        <p:nvSpPr>
          <p:cNvPr id="5162" name="Google Shape;5162;p43"/>
          <p:cNvSpPr/>
          <p:nvPr/>
        </p:nvSpPr>
        <p:spPr>
          <a:xfrm>
            <a:off x="5707259" y="1837728"/>
            <a:ext cx="263939" cy="156125"/>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5163" name="Google Shape;5163;p43"/>
          <p:cNvPicPr preferRelativeResize="0"/>
          <p:nvPr/>
        </p:nvPicPr>
        <p:blipFill rotWithShape="1">
          <a:blip r:embed="rId5">
            <a:alphaModFix/>
          </a:blip>
          <a:srcRect b="0" l="0" r="0" t="0"/>
          <a:stretch/>
        </p:blipFill>
        <p:spPr>
          <a:xfrm>
            <a:off x="5720258" y="1841744"/>
            <a:ext cx="239839" cy="142072"/>
          </a:xfrm>
          <a:prstGeom prst="rect">
            <a:avLst/>
          </a:prstGeom>
          <a:noFill/>
          <a:ln>
            <a:noFill/>
          </a:ln>
        </p:spPr>
      </p:pic>
      <p:sp>
        <p:nvSpPr>
          <p:cNvPr id="5164" name="Google Shape;5164;p43"/>
          <p:cNvSpPr/>
          <p:nvPr/>
        </p:nvSpPr>
        <p:spPr>
          <a:xfrm>
            <a:off x="5755314" y="1833122"/>
            <a:ext cx="223625" cy="29052"/>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65" name="Google Shape;5165;p43"/>
          <p:cNvSpPr/>
          <p:nvPr/>
        </p:nvSpPr>
        <p:spPr>
          <a:xfrm>
            <a:off x="5704921" y="1832886"/>
            <a:ext cx="62078" cy="120932"/>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66" name="Google Shape;5166;p43"/>
          <p:cNvSpPr/>
          <p:nvPr/>
        </p:nvSpPr>
        <p:spPr>
          <a:xfrm>
            <a:off x="5910434" y="1854498"/>
            <a:ext cx="66898" cy="13959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67" name="Google Shape;5167;p43"/>
          <p:cNvSpPr/>
          <p:nvPr/>
        </p:nvSpPr>
        <p:spPr>
          <a:xfrm>
            <a:off x="5704191" y="1947676"/>
            <a:ext cx="245389" cy="4712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68" name="Google Shape;5168;p43"/>
          <p:cNvSpPr/>
          <p:nvPr/>
        </p:nvSpPr>
        <p:spPr>
          <a:xfrm>
            <a:off x="5917884" y="1855679"/>
            <a:ext cx="62662" cy="140182"/>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69" name="Google Shape;5169;p43"/>
          <p:cNvSpPr/>
          <p:nvPr/>
        </p:nvSpPr>
        <p:spPr>
          <a:xfrm>
            <a:off x="5704483" y="1953936"/>
            <a:ext cx="218221" cy="4653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170" name="Google Shape;5170;p43"/>
          <p:cNvGrpSpPr/>
          <p:nvPr/>
        </p:nvGrpSpPr>
        <p:grpSpPr>
          <a:xfrm>
            <a:off x="5700832" y="2003655"/>
            <a:ext cx="74055" cy="27635"/>
            <a:chOff x="1740" y="2642"/>
            <a:chExt cx="752" cy="327"/>
          </a:xfrm>
        </p:grpSpPr>
        <p:sp>
          <p:nvSpPr>
            <p:cNvPr id="5171" name="Google Shape;5171;p4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2" name="Google Shape;5172;p4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3" name="Google Shape;5173;p4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4" name="Google Shape;5174;p4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5" name="Google Shape;5175;p4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6" name="Google Shape;5176;p4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5177" name="Google Shape;5177;p43"/>
          <p:cNvSpPr/>
          <p:nvPr/>
        </p:nvSpPr>
        <p:spPr>
          <a:xfrm>
            <a:off x="5827615" y="2007788"/>
            <a:ext cx="89683" cy="60702"/>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8" name="Google Shape;5178;p43"/>
          <p:cNvSpPr/>
          <p:nvPr/>
        </p:nvSpPr>
        <p:spPr>
          <a:xfrm>
            <a:off x="5598732" y="2012630"/>
            <a:ext cx="229468" cy="553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79" name="Google Shape;5179;p43"/>
          <p:cNvSpPr/>
          <p:nvPr/>
        </p:nvSpPr>
        <p:spPr>
          <a:xfrm>
            <a:off x="5598878" y="2002474"/>
            <a:ext cx="2483" cy="1121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80" name="Google Shape;5180;p43"/>
          <p:cNvSpPr/>
          <p:nvPr/>
        </p:nvSpPr>
        <p:spPr>
          <a:xfrm>
            <a:off x="5599024" y="1956770"/>
            <a:ext cx="106628" cy="46412"/>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81" name="Google Shape;5181;p43"/>
          <p:cNvSpPr/>
          <p:nvPr/>
        </p:nvSpPr>
        <p:spPr>
          <a:xfrm>
            <a:off x="5606182" y="2004836"/>
            <a:ext cx="217636" cy="5326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82" name="Google Shape;5182;p43"/>
          <p:cNvSpPr/>
          <p:nvPr/>
        </p:nvSpPr>
        <p:spPr>
          <a:xfrm flipH="1" rot="10800000">
            <a:off x="5823526" y="2001057"/>
            <a:ext cx="88807" cy="551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light2.png" id="5183" name="Google Shape;5183;p43"/>
          <p:cNvPicPr preferRelativeResize="0"/>
          <p:nvPr/>
        </p:nvPicPr>
        <p:blipFill rotWithShape="1">
          <a:blip r:embed="rId6">
            <a:alphaModFix/>
          </a:blip>
          <a:srcRect b="0" l="0" r="0" t="0"/>
          <a:stretch/>
        </p:blipFill>
        <p:spPr>
          <a:xfrm flipH="1">
            <a:off x="6623750" y="1794217"/>
            <a:ext cx="69579" cy="304085"/>
          </a:xfrm>
          <a:prstGeom prst="rect">
            <a:avLst/>
          </a:prstGeom>
          <a:noFill/>
          <a:ln>
            <a:noFill/>
          </a:ln>
        </p:spPr>
      </p:pic>
      <p:pic>
        <p:nvPicPr>
          <p:cNvPr descr="car_icon_small" id="5184" name="Google Shape;5184;p43"/>
          <p:cNvPicPr preferRelativeResize="0"/>
          <p:nvPr/>
        </p:nvPicPr>
        <p:blipFill rotWithShape="1">
          <a:blip r:embed="rId7">
            <a:alphaModFix/>
          </a:blip>
          <a:srcRect b="0" l="0" r="0" t="0"/>
          <a:stretch/>
        </p:blipFill>
        <p:spPr>
          <a:xfrm>
            <a:off x="6374654" y="1587719"/>
            <a:ext cx="636984" cy="126206"/>
          </a:xfrm>
          <a:prstGeom prst="rect">
            <a:avLst/>
          </a:prstGeom>
          <a:noFill/>
          <a:ln>
            <a:noFill/>
          </a:ln>
        </p:spPr>
      </p:pic>
      <p:pic>
        <p:nvPicPr>
          <p:cNvPr descr="laptop_keyboard" id="5185" name="Google Shape;5185;p43"/>
          <p:cNvPicPr preferRelativeResize="0"/>
          <p:nvPr/>
        </p:nvPicPr>
        <p:blipFill rotWithShape="1">
          <a:blip r:embed="rId8">
            <a:alphaModFix/>
          </a:blip>
          <a:srcRect b="0" l="0" r="0" t="0"/>
          <a:stretch/>
        </p:blipFill>
        <p:spPr>
          <a:xfrm flipH="1" rot="109064">
            <a:off x="5632781" y="2703907"/>
            <a:ext cx="215024" cy="89586"/>
          </a:xfrm>
          <a:prstGeom prst="rect">
            <a:avLst/>
          </a:prstGeom>
          <a:noFill/>
          <a:ln>
            <a:noFill/>
          </a:ln>
        </p:spPr>
      </p:pic>
      <p:sp>
        <p:nvSpPr>
          <p:cNvPr id="5186" name="Google Shape;5186;p43"/>
          <p:cNvSpPr/>
          <p:nvPr/>
        </p:nvSpPr>
        <p:spPr>
          <a:xfrm>
            <a:off x="5704041" y="2616974"/>
            <a:ext cx="173073" cy="11691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5187" name="Google Shape;5187;p43"/>
          <p:cNvPicPr preferRelativeResize="0"/>
          <p:nvPr/>
        </p:nvPicPr>
        <p:blipFill rotWithShape="1">
          <a:blip r:embed="rId9">
            <a:alphaModFix/>
          </a:blip>
          <a:srcRect b="0" l="0" r="0" t="0"/>
          <a:stretch/>
        </p:blipFill>
        <p:spPr>
          <a:xfrm>
            <a:off x="5712565" y="2619981"/>
            <a:ext cx="157269" cy="106388"/>
          </a:xfrm>
          <a:prstGeom prst="rect">
            <a:avLst/>
          </a:prstGeom>
          <a:noFill/>
          <a:ln>
            <a:noFill/>
          </a:ln>
        </p:spPr>
      </p:pic>
      <p:sp>
        <p:nvSpPr>
          <p:cNvPr id="5188" name="Google Shape;5188;p43"/>
          <p:cNvSpPr/>
          <p:nvPr/>
        </p:nvSpPr>
        <p:spPr>
          <a:xfrm>
            <a:off x="5735552" y="2613526"/>
            <a:ext cx="146638" cy="21755"/>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89" name="Google Shape;5189;p43"/>
          <p:cNvSpPr/>
          <p:nvPr/>
        </p:nvSpPr>
        <p:spPr>
          <a:xfrm>
            <a:off x="5702509" y="2613349"/>
            <a:ext cx="40706" cy="90559"/>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0" name="Google Shape;5190;p43"/>
          <p:cNvSpPr/>
          <p:nvPr/>
        </p:nvSpPr>
        <p:spPr>
          <a:xfrm>
            <a:off x="5837269" y="2629532"/>
            <a:ext cx="43867" cy="104531"/>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1" name="Google Shape;5191;p43"/>
          <p:cNvSpPr/>
          <p:nvPr/>
        </p:nvSpPr>
        <p:spPr>
          <a:xfrm>
            <a:off x="5702030" y="2699309"/>
            <a:ext cx="160909" cy="35286"/>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2" name="Google Shape;5192;p43"/>
          <p:cNvSpPr/>
          <p:nvPr/>
        </p:nvSpPr>
        <p:spPr>
          <a:xfrm>
            <a:off x="5842154" y="2630416"/>
            <a:ext cx="41089" cy="104974"/>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3" name="Google Shape;5193;p43"/>
          <p:cNvSpPr/>
          <p:nvPr/>
        </p:nvSpPr>
        <p:spPr>
          <a:xfrm>
            <a:off x="5702221" y="2703995"/>
            <a:ext cx="143094" cy="3484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194" name="Google Shape;5194;p43"/>
          <p:cNvGrpSpPr/>
          <p:nvPr/>
        </p:nvGrpSpPr>
        <p:grpSpPr>
          <a:xfrm>
            <a:off x="5699827" y="2741227"/>
            <a:ext cx="48560" cy="20694"/>
            <a:chOff x="1740" y="2642"/>
            <a:chExt cx="752" cy="327"/>
          </a:xfrm>
        </p:grpSpPr>
        <p:sp>
          <p:nvSpPr>
            <p:cNvPr id="5195" name="Google Shape;5195;p4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6" name="Google Shape;5196;p4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7" name="Google Shape;5197;p4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8" name="Google Shape;5198;p4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99" name="Google Shape;5199;p4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00" name="Google Shape;5200;p4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5201" name="Google Shape;5201;p43"/>
          <p:cNvSpPr/>
          <p:nvPr/>
        </p:nvSpPr>
        <p:spPr>
          <a:xfrm>
            <a:off x="5782963" y="2744322"/>
            <a:ext cx="58808" cy="4545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02" name="Google Shape;5202;p43"/>
          <p:cNvSpPr/>
          <p:nvPr/>
        </p:nvSpPr>
        <p:spPr>
          <a:xfrm>
            <a:off x="5632877" y="2747948"/>
            <a:ext cx="150469" cy="4147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03" name="Google Shape;5203;p43"/>
          <p:cNvSpPr/>
          <p:nvPr/>
        </p:nvSpPr>
        <p:spPr>
          <a:xfrm>
            <a:off x="5632973" y="2740342"/>
            <a:ext cx="1628" cy="8401"/>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04" name="Google Shape;5204;p43"/>
          <p:cNvSpPr/>
          <p:nvPr/>
        </p:nvSpPr>
        <p:spPr>
          <a:xfrm>
            <a:off x="5633068" y="2706118"/>
            <a:ext cx="69919" cy="34755"/>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05" name="Google Shape;5205;p43"/>
          <p:cNvSpPr/>
          <p:nvPr/>
        </p:nvSpPr>
        <p:spPr>
          <a:xfrm>
            <a:off x="5637762" y="2742112"/>
            <a:ext cx="142711" cy="3988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06" name="Google Shape;5206;p43"/>
          <p:cNvSpPr/>
          <p:nvPr/>
        </p:nvSpPr>
        <p:spPr>
          <a:xfrm flipH="1" rot="10800000">
            <a:off x="5780282" y="2739281"/>
            <a:ext cx="58234" cy="4129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desktop_computer_stylized_medium" id="5207" name="Google Shape;5207;p43"/>
          <p:cNvPicPr preferRelativeResize="0"/>
          <p:nvPr/>
        </p:nvPicPr>
        <p:blipFill rotWithShape="1">
          <a:blip r:embed="rId10">
            <a:alphaModFix/>
          </a:blip>
          <a:srcRect b="0" l="0" r="0" t="0"/>
          <a:stretch/>
        </p:blipFill>
        <p:spPr>
          <a:xfrm flipH="1">
            <a:off x="5993997" y="2675357"/>
            <a:ext cx="269446" cy="256534"/>
          </a:xfrm>
          <a:prstGeom prst="rect">
            <a:avLst/>
          </a:prstGeom>
          <a:noFill/>
          <a:ln>
            <a:noFill/>
          </a:ln>
        </p:spPr>
      </p:pic>
      <p:sp>
        <p:nvSpPr>
          <p:cNvPr id="5208" name="Google Shape;5208;p43"/>
          <p:cNvSpPr/>
          <p:nvPr/>
        </p:nvSpPr>
        <p:spPr>
          <a:xfrm flipH="1">
            <a:off x="6108913" y="2699957"/>
            <a:ext cx="127050" cy="117565"/>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ridge2.png" id="5209" name="Google Shape;5209;p43"/>
          <p:cNvPicPr preferRelativeResize="0"/>
          <p:nvPr/>
        </p:nvPicPr>
        <p:blipFill rotWithShape="1">
          <a:blip r:embed="rId11">
            <a:alphaModFix/>
          </a:blip>
          <a:srcRect b="0" l="0" r="0" t="0"/>
          <a:stretch/>
        </p:blipFill>
        <p:spPr>
          <a:xfrm>
            <a:off x="5927399" y="2538763"/>
            <a:ext cx="142183" cy="252770"/>
          </a:xfrm>
          <a:prstGeom prst="rect">
            <a:avLst/>
          </a:prstGeom>
          <a:noFill/>
          <a:ln>
            <a:noFill/>
          </a:ln>
        </p:spPr>
      </p:pic>
      <p:grpSp>
        <p:nvGrpSpPr>
          <p:cNvPr id="5210" name="Google Shape;5210;p43"/>
          <p:cNvGrpSpPr/>
          <p:nvPr/>
        </p:nvGrpSpPr>
        <p:grpSpPr>
          <a:xfrm>
            <a:off x="7716686" y="3955463"/>
            <a:ext cx="132894" cy="248125"/>
            <a:chOff x="4140" y="429"/>
            <a:chExt cx="1425" cy="2396"/>
          </a:xfrm>
        </p:grpSpPr>
        <p:sp>
          <p:nvSpPr>
            <p:cNvPr id="5211" name="Google Shape;5211;p43"/>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12" name="Google Shape;5212;p43"/>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13" name="Google Shape;5213;p43"/>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14" name="Google Shape;5214;p43"/>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15" name="Google Shape;5215;p43"/>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216" name="Google Shape;5216;p43"/>
            <p:cNvGrpSpPr/>
            <p:nvPr/>
          </p:nvGrpSpPr>
          <p:grpSpPr>
            <a:xfrm>
              <a:off x="4748" y="666"/>
              <a:ext cx="578" cy="150"/>
              <a:chOff x="613" y="2566"/>
              <a:chExt cx="721" cy="144"/>
            </a:xfrm>
          </p:grpSpPr>
          <p:sp>
            <p:nvSpPr>
              <p:cNvPr id="5217" name="Google Shape;5217;p43"/>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18" name="Google Shape;5218;p43"/>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219" name="Google Shape;5219;p43"/>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220" name="Google Shape;5220;p43"/>
            <p:cNvGrpSpPr/>
            <p:nvPr/>
          </p:nvGrpSpPr>
          <p:grpSpPr>
            <a:xfrm>
              <a:off x="4748" y="990"/>
              <a:ext cx="578" cy="134"/>
              <a:chOff x="615" y="2564"/>
              <a:chExt cx="721" cy="139"/>
            </a:xfrm>
          </p:grpSpPr>
          <p:sp>
            <p:nvSpPr>
              <p:cNvPr id="5221" name="Google Shape;5221;p43"/>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22" name="Google Shape;5222;p43"/>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223" name="Google Shape;5223;p43"/>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24" name="Google Shape;5224;p43"/>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225" name="Google Shape;5225;p43"/>
            <p:cNvGrpSpPr/>
            <p:nvPr/>
          </p:nvGrpSpPr>
          <p:grpSpPr>
            <a:xfrm>
              <a:off x="4738" y="1647"/>
              <a:ext cx="578" cy="135"/>
              <a:chOff x="618" y="2586"/>
              <a:chExt cx="720" cy="124"/>
            </a:xfrm>
          </p:grpSpPr>
          <p:sp>
            <p:nvSpPr>
              <p:cNvPr id="5226" name="Google Shape;5226;p43"/>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27" name="Google Shape;5227;p43"/>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228" name="Google Shape;5228;p43"/>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229" name="Google Shape;5229;p43"/>
            <p:cNvGrpSpPr/>
            <p:nvPr/>
          </p:nvGrpSpPr>
          <p:grpSpPr>
            <a:xfrm>
              <a:off x="4738" y="1330"/>
              <a:ext cx="588" cy="134"/>
              <a:chOff x="613" y="2571"/>
              <a:chExt cx="732" cy="134"/>
            </a:xfrm>
          </p:grpSpPr>
          <p:sp>
            <p:nvSpPr>
              <p:cNvPr id="5230" name="Google Shape;5230;p43"/>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31" name="Google Shape;5231;p43"/>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232" name="Google Shape;5232;p43"/>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33" name="Google Shape;5233;p43"/>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34" name="Google Shape;5234;p43"/>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35" name="Google Shape;5235;p43"/>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36" name="Google Shape;5236;p43"/>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37" name="Google Shape;5237;p43"/>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38" name="Google Shape;5238;p43"/>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39" name="Google Shape;5239;p43"/>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40" name="Google Shape;5240;p43"/>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5241" name="Google Shape;5241;p43"/>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42" name="Google Shape;5242;p43"/>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5243" name="Google Shape;5243;p43"/>
          <p:cNvGrpSpPr/>
          <p:nvPr/>
        </p:nvGrpSpPr>
        <p:grpSpPr>
          <a:xfrm flipH="1">
            <a:off x="5985641" y="3675121"/>
            <a:ext cx="259222" cy="240226"/>
            <a:chOff x="2839" y="3501"/>
            <a:chExt cx="755" cy="803"/>
          </a:xfrm>
        </p:grpSpPr>
        <p:pic>
          <p:nvPicPr>
            <p:cNvPr descr="desktop_computer_stylized_medium" id="5244" name="Google Shape;5244;p43"/>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5245" name="Google Shape;5245;p4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5246" name="Google Shape;5246;p43"/>
          <p:cNvPicPr preferRelativeResize="0"/>
          <p:nvPr/>
        </p:nvPicPr>
        <p:blipFill rotWithShape="1">
          <a:blip r:embed="rId13">
            <a:alphaModFix/>
          </a:blip>
          <a:srcRect b="0" l="0" r="0" t="0"/>
          <a:stretch/>
        </p:blipFill>
        <p:spPr>
          <a:xfrm flipH="1" rot="109064">
            <a:off x="6912440" y="4530206"/>
            <a:ext cx="190126" cy="90257"/>
          </a:xfrm>
          <a:prstGeom prst="rect">
            <a:avLst/>
          </a:prstGeom>
          <a:noFill/>
          <a:ln>
            <a:noFill/>
          </a:ln>
        </p:spPr>
      </p:pic>
      <p:sp>
        <p:nvSpPr>
          <p:cNvPr id="5247" name="Google Shape;5247;p43"/>
          <p:cNvSpPr/>
          <p:nvPr/>
        </p:nvSpPr>
        <p:spPr>
          <a:xfrm>
            <a:off x="6975448" y="4442621"/>
            <a:ext cx="153032" cy="117789"/>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5248" name="Google Shape;5248;p43"/>
          <p:cNvPicPr preferRelativeResize="0"/>
          <p:nvPr/>
        </p:nvPicPr>
        <p:blipFill rotWithShape="1">
          <a:blip r:embed="rId14">
            <a:alphaModFix/>
          </a:blip>
          <a:srcRect b="0" l="0" r="0" t="0"/>
          <a:stretch/>
        </p:blipFill>
        <p:spPr>
          <a:xfrm>
            <a:off x="6982985" y="4445650"/>
            <a:ext cx="139059" cy="107186"/>
          </a:xfrm>
          <a:prstGeom prst="rect">
            <a:avLst/>
          </a:prstGeom>
          <a:noFill/>
          <a:ln>
            <a:noFill/>
          </a:ln>
        </p:spPr>
      </p:pic>
      <p:sp>
        <p:nvSpPr>
          <p:cNvPr id="5249" name="Google Shape;5249;p43"/>
          <p:cNvSpPr/>
          <p:nvPr/>
        </p:nvSpPr>
        <p:spPr>
          <a:xfrm>
            <a:off x="7003310" y="4439146"/>
            <a:ext cx="129659" cy="21919"/>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0" name="Google Shape;5250;p43"/>
          <p:cNvSpPr/>
          <p:nvPr/>
        </p:nvSpPr>
        <p:spPr>
          <a:xfrm>
            <a:off x="6974093" y="4438968"/>
            <a:ext cx="35993" cy="91238"/>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1" name="Google Shape;5251;p43"/>
          <p:cNvSpPr/>
          <p:nvPr/>
        </p:nvSpPr>
        <p:spPr>
          <a:xfrm>
            <a:off x="7093249" y="4455273"/>
            <a:ext cx="38787" cy="10531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2" name="Google Shape;5252;p43"/>
          <p:cNvSpPr/>
          <p:nvPr/>
        </p:nvSpPr>
        <p:spPr>
          <a:xfrm>
            <a:off x="6973669" y="4525572"/>
            <a:ext cx="142276" cy="35551"/>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3" name="Google Shape;5253;p43"/>
          <p:cNvSpPr/>
          <p:nvPr/>
        </p:nvSpPr>
        <p:spPr>
          <a:xfrm>
            <a:off x="7097569" y="4456164"/>
            <a:ext cx="36332" cy="105760"/>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4" name="Google Shape;5254;p43"/>
          <p:cNvSpPr/>
          <p:nvPr/>
        </p:nvSpPr>
        <p:spPr>
          <a:xfrm>
            <a:off x="6973839" y="4530294"/>
            <a:ext cx="126525" cy="35105"/>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255" name="Google Shape;5255;p43"/>
          <p:cNvGrpSpPr/>
          <p:nvPr/>
        </p:nvGrpSpPr>
        <p:grpSpPr>
          <a:xfrm>
            <a:off x="6971722" y="4567805"/>
            <a:ext cx="42937" cy="20849"/>
            <a:chOff x="1740" y="2642"/>
            <a:chExt cx="752" cy="327"/>
          </a:xfrm>
        </p:grpSpPr>
        <p:sp>
          <p:nvSpPr>
            <p:cNvPr id="5256" name="Google Shape;5256;p4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7" name="Google Shape;5257;p4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8" name="Google Shape;5258;p4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59" name="Google Shape;5259;p4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0" name="Google Shape;5260;p4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1" name="Google Shape;5261;p4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5262" name="Google Shape;5262;p43"/>
          <p:cNvSpPr/>
          <p:nvPr/>
        </p:nvSpPr>
        <p:spPr>
          <a:xfrm>
            <a:off x="7045232" y="4570924"/>
            <a:ext cx="51999" cy="45797"/>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3" name="Google Shape;5263;p43"/>
          <p:cNvSpPr/>
          <p:nvPr/>
        </p:nvSpPr>
        <p:spPr>
          <a:xfrm>
            <a:off x="6912524" y="4574577"/>
            <a:ext cx="133045" cy="4178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4" name="Google Shape;5264;p43"/>
          <p:cNvSpPr/>
          <p:nvPr/>
        </p:nvSpPr>
        <p:spPr>
          <a:xfrm>
            <a:off x="6912609" y="4566914"/>
            <a:ext cx="1440" cy="8464"/>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5" name="Google Shape;5265;p43"/>
          <p:cNvSpPr/>
          <p:nvPr/>
        </p:nvSpPr>
        <p:spPr>
          <a:xfrm>
            <a:off x="6912694" y="4532433"/>
            <a:ext cx="61822" cy="35016"/>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6" name="Google Shape;5266;p43"/>
          <p:cNvSpPr/>
          <p:nvPr/>
        </p:nvSpPr>
        <p:spPr>
          <a:xfrm>
            <a:off x="6916843" y="4568696"/>
            <a:ext cx="126186" cy="4018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67" name="Google Shape;5267;p43"/>
          <p:cNvSpPr/>
          <p:nvPr/>
        </p:nvSpPr>
        <p:spPr>
          <a:xfrm flipH="1" rot="10800000">
            <a:off x="7042860" y="4565845"/>
            <a:ext cx="51491" cy="4160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268" name="Google Shape;5268;p43"/>
          <p:cNvGrpSpPr/>
          <p:nvPr/>
        </p:nvGrpSpPr>
        <p:grpSpPr>
          <a:xfrm flipH="1">
            <a:off x="6115432" y="4128493"/>
            <a:ext cx="259222" cy="240226"/>
            <a:chOff x="2839" y="3501"/>
            <a:chExt cx="755" cy="803"/>
          </a:xfrm>
        </p:grpSpPr>
        <p:pic>
          <p:nvPicPr>
            <p:cNvPr descr="desktop_computer_stylized_medium" id="5269" name="Google Shape;5269;p43"/>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5270" name="Google Shape;5270;p4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5271" name="Google Shape;5271;p43"/>
          <p:cNvGrpSpPr/>
          <p:nvPr/>
        </p:nvGrpSpPr>
        <p:grpSpPr>
          <a:xfrm flipH="1">
            <a:off x="6414100" y="4144598"/>
            <a:ext cx="259222" cy="240226"/>
            <a:chOff x="2839" y="3501"/>
            <a:chExt cx="755" cy="803"/>
          </a:xfrm>
        </p:grpSpPr>
        <p:pic>
          <p:nvPicPr>
            <p:cNvPr descr="desktop_computer_stylized_medium" id="5272" name="Google Shape;5272;p43"/>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5273" name="Google Shape;5273;p4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5274" name="Google Shape;5274;p43"/>
          <p:cNvPicPr preferRelativeResize="0"/>
          <p:nvPr/>
        </p:nvPicPr>
        <p:blipFill rotWithShape="1">
          <a:blip r:embed="rId13">
            <a:alphaModFix/>
          </a:blip>
          <a:srcRect b="0" l="0" r="0" t="0"/>
          <a:stretch/>
        </p:blipFill>
        <p:spPr>
          <a:xfrm flipH="1" rot="109064">
            <a:off x="7162565" y="4462091"/>
            <a:ext cx="195690" cy="74297"/>
          </a:xfrm>
          <a:prstGeom prst="rect">
            <a:avLst/>
          </a:prstGeom>
          <a:noFill/>
          <a:ln>
            <a:noFill/>
          </a:ln>
        </p:spPr>
      </p:pic>
      <p:sp>
        <p:nvSpPr>
          <p:cNvPr id="5275" name="Google Shape;5275;p43"/>
          <p:cNvSpPr/>
          <p:nvPr/>
        </p:nvSpPr>
        <p:spPr>
          <a:xfrm>
            <a:off x="7227418" y="4389993"/>
            <a:ext cx="157511" cy="96961"/>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5276" name="Google Shape;5276;p43"/>
          <p:cNvPicPr preferRelativeResize="0"/>
          <p:nvPr/>
        </p:nvPicPr>
        <p:blipFill rotWithShape="1">
          <a:blip r:embed="rId14">
            <a:alphaModFix/>
          </a:blip>
          <a:srcRect b="0" l="0" r="0" t="0"/>
          <a:stretch/>
        </p:blipFill>
        <p:spPr>
          <a:xfrm>
            <a:off x="7235176" y="4392487"/>
            <a:ext cx="143128" cy="88233"/>
          </a:xfrm>
          <a:prstGeom prst="rect">
            <a:avLst/>
          </a:prstGeom>
          <a:noFill/>
          <a:ln>
            <a:noFill/>
          </a:ln>
        </p:spPr>
      </p:pic>
      <p:sp>
        <p:nvSpPr>
          <p:cNvPr id="5277" name="Google Shape;5277;p43"/>
          <p:cNvSpPr/>
          <p:nvPr/>
        </p:nvSpPr>
        <p:spPr>
          <a:xfrm>
            <a:off x="7256095" y="4387133"/>
            <a:ext cx="133453" cy="18043"/>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78" name="Google Shape;5278;p43"/>
          <p:cNvSpPr/>
          <p:nvPr/>
        </p:nvSpPr>
        <p:spPr>
          <a:xfrm>
            <a:off x="7226023" y="4386986"/>
            <a:ext cx="37046" cy="7510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79" name="Google Shape;5279;p43"/>
          <p:cNvSpPr/>
          <p:nvPr/>
        </p:nvSpPr>
        <p:spPr>
          <a:xfrm>
            <a:off x="7348667" y="4400408"/>
            <a:ext cx="39923" cy="86693"/>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0" name="Google Shape;5280;p43"/>
          <p:cNvSpPr/>
          <p:nvPr/>
        </p:nvSpPr>
        <p:spPr>
          <a:xfrm>
            <a:off x="7225587" y="4458277"/>
            <a:ext cx="146441" cy="29264"/>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1" name="Google Shape;5281;p43"/>
          <p:cNvSpPr/>
          <p:nvPr/>
        </p:nvSpPr>
        <p:spPr>
          <a:xfrm>
            <a:off x="7353113" y="4401142"/>
            <a:ext cx="37395" cy="8705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2" name="Google Shape;5282;p43"/>
          <p:cNvSpPr/>
          <p:nvPr/>
        </p:nvSpPr>
        <p:spPr>
          <a:xfrm>
            <a:off x="7225762" y="4462164"/>
            <a:ext cx="130228" cy="28897"/>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283" name="Google Shape;5283;p43"/>
          <p:cNvGrpSpPr/>
          <p:nvPr/>
        </p:nvGrpSpPr>
        <p:grpSpPr>
          <a:xfrm>
            <a:off x="7223582" y="4493042"/>
            <a:ext cx="44194" cy="17162"/>
            <a:chOff x="1740" y="2642"/>
            <a:chExt cx="752" cy="327"/>
          </a:xfrm>
        </p:grpSpPr>
        <p:sp>
          <p:nvSpPr>
            <p:cNvPr id="5284" name="Google Shape;5284;p4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5" name="Google Shape;5285;p4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6" name="Google Shape;5286;p4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7" name="Google Shape;5287;p4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8" name="Google Shape;5288;p4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89" name="Google Shape;5289;p4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5290" name="Google Shape;5290;p43"/>
          <p:cNvSpPr/>
          <p:nvPr/>
        </p:nvSpPr>
        <p:spPr>
          <a:xfrm>
            <a:off x="7299244" y="4495609"/>
            <a:ext cx="53521" cy="37699"/>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91" name="Google Shape;5291;p43"/>
          <p:cNvSpPr/>
          <p:nvPr/>
        </p:nvSpPr>
        <p:spPr>
          <a:xfrm>
            <a:off x="7162653" y="4498615"/>
            <a:ext cx="136939" cy="3439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92" name="Google Shape;5292;p43"/>
          <p:cNvSpPr/>
          <p:nvPr/>
        </p:nvSpPr>
        <p:spPr>
          <a:xfrm>
            <a:off x="7162740" y="4492308"/>
            <a:ext cx="1482" cy="6968"/>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93" name="Google Shape;5293;p43"/>
          <p:cNvSpPr/>
          <p:nvPr/>
        </p:nvSpPr>
        <p:spPr>
          <a:xfrm>
            <a:off x="7162827" y="4463924"/>
            <a:ext cx="63632" cy="28824"/>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94" name="Google Shape;5294;p43"/>
          <p:cNvSpPr/>
          <p:nvPr/>
        </p:nvSpPr>
        <p:spPr>
          <a:xfrm>
            <a:off x="7167098" y="4493775"/>
            <a:ext cx="129879" cy="33078"/>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95" name="Google Shape;5295;p43"/>
          <p:cNvSpPr/>
          <p:nvPr/>
        </p:nvSpPr>
        <p:spPr>
          <a:xfrm flipH="1" rot="10800000">
            <a:off x="7296803" y="4491428"/>
            <a:ext cx="52997" cy="3425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296" name="Google Shape;5296;p43"/>
          <p:cNvGrpSpPr/>
          <p:nvPr/>
        </p:nvGrpSpPr>
        <p:grpSpPr>
          <a:xfrm>
            <a:off x="7513408" y="4227291"/>
            <a:ext cx="128587" cy="261708"/>
            <a:chOff x="4140" y="429"/>
            <a:chExt cx="1425" cy="2396"/>
          </a:xfrm>
        </p:grpSpPr>
        <p:sp>
          <p:nvSpPr>
            <p:cNvPr id="5297" name="Google Shape;5297;p43"/>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98" name="Google Shape;5298;p43"/>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299" name="Google Shape;5299;p43"/>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00" name="Google Shape;5300;p43"/>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01" name="Google Shape;5301;p43"/>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302" name="Google Shape;5302;p43"/>
            <p:cNvGrpSpPr/>
            <p:nvPr/>
          </p:nvGrpSpPr>
          <p:grpSpPr>
            <a:xfrm>
              <a:off x="4748" y="666"/>
              <a:ext cx="578" cy="150"/>
              <a:chOff x="613" y="2566"/>
              <a:chExt cx="721" cy="144"/>
            </a:xfrm>
          </p:grpSpPr>
          <p:sp>
            <p:nvSpPr>
              <p:cNvPr id="5303" name="Google Shape;5303;p43"/>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04" name="Google Shape;5304;p43"/>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305" name="Google Shape;5305;p43"/>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306" name="Google Shape;5306;p43"/>
            <p:cNvGrpSpPr/>
            <p:nvPr/>
          </p:nvGrpSpPr>
          <p:grpSpPr>
            <a:xfrm>
              <a:off x="4748" y="990"/>
              <a:ext cx="578" cy="134"/>
              <a:chOff x="615" y="2564"/>
              <a:chExt cx="721" cy="139"/>
            </a:xfrm>
          </p:grpSpPr>
          <p:sp>
            <p:nvSpPr>
              <p:cNvPr id="5307" name="Google Shape;5307;p43"/>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08" name="Google Shape;5308;p43"/>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309" name="Google Shape;5309;p43"/>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10" name="Google Shape;5310;p43"/>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5311" name="Google Shape;5311;p43"/>
            <p:cNvGrpSpPr/>
            <p:nvPr/>
          </p:nvGrpSpPr>
          <p:grpSpPr>
            <a:xfrm>
              <a:off x="4738" y="1647"/>
              <a:ext cx="578" cy="135"/>
              <a:chOff x="618" y="2586"/>
              <a:chExt cx="720" cy="124"/>
            </a:xfrm>
          </p:grpSpPr>
          <p:sp>
            <p:nvSpPr>
              <p:cNvPr id="5312" name="Google Shape;5312;p43"/>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13" name="Google Shape;5313;p43"/>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314" name="Google Shape;5314;p43"/>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5315" name="Google Shape;5315;p43"/>
            <p:cNvGrpSpPr/>
            <p:nvPr/>
          </p:nvGrpSpPr>
          <p:grpSpPr>
            <a:xfrm>
              <a:off x="4738" y="1330"/>
              <a:ext cx="588" cy="134"/>
              <a:chOff x="613" y="2571"/>
              <a:chExt cx="732" cy="134"/>
            </a:xfrm>
          </p:grpSpPr>
          <p:sp>
            <p:nvSpPr>
              <p:cNvPr id="5316" name="Google Shape;5316;p43"/>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17" name="Google Shape;5317;p43"/>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5318" name="Google Shape;5318;p43"/>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19" name="Google Shape;5319;p43"/>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20" name="Google Shape;5320;p43"/>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21" name="Google Shape;5321;p43"/>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22" name="Google Shape;5322;p43"/>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23" name="Google Shape;5323;p43"/>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24" name="Google Shape;5324;p43"/>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25" name="Google Shape;5325;p43"/>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26" name="Google Shape;5326;p43"/>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5327" name="Google Shape;5327;p43"/>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5328" name="Google Shape;5328;p43"/>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5329" name="Google Shape;5329;p43"/>
          <p:cNvGrpSpPr/>
          <p:nvPr/>
        </p:nvGrpSpPr>
        <p:grpSpPr>
          <a:xfrm flipH="1">
            <a:off x="5830486" y="3960795"/>
            <a:ext cx="259222" cy="240226"/>
            <a:chOff x="2839" y="3501"/>
            <a:chExt cx="755" cy="803"/>
          </a:xfrm>
        </p:grpSpPr>
        <p:pic>
          <p:nvPicPr>
            <p:cNvPr descr="desktop_computer_stylized_medium" id="5330" name="Google Shape;5330;p43"/>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5331" name="Google Shape;5331;p4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5332" name="Google Shape;5332;p43"/>
          <p:cNvGrpSpPr/>
          <p:nvPr/>
        </p:nvGrpSpPr>
        <p:grpSpPr>
          <a:xfrm>
            <a:off x="5579306" y="1394794"/>
            <a:ext cx="3108241" cy="3095608"/>
            <a:chOff x="7439074" y="1859725"/>
            <a:chExt cx="4144321" cy="4127477"/>
          </a:xfrm>
        </p:grpSpPr>
        <p:grpSp>
          <p:nvGrpSpPr>
            <p:cNvPr id="5333" name="Google Shape;5333;p43"/>
            <p:cNvGrpSpPr/>
            <p:nvPr/>
          </p:nvGrpSpPr>
          <p:grpSpPr>
            <a:xfrm>
              <a:off x="7439074" y="1859725"/>
              <a:ext cx="1802647" cy="1120859"/>
              <a:chOff x="7439074" y="1859725"/>
              <a:chExt cx="1802647" cy="1120859"/>
            </a:xfrm>
          </p:grpSpPr>
          <p:pic>
            <p:nvPicPr>
              <p:cNvPr descr="cell_tower_radiation copy" id="5334" name="Google Shape;5334;p43"/>
              <p:cNvPicPr preferRelativeResize="0"/>
              <p:nvPr/>
            </p:nvPicPr>
            <p:blipFill rotWithShape="1">
              <a:blip r:embed="rId15">
                <a:alphaModFix/>
              </a:blip>
              <a:srcRect b="0" l="0" r="0" t="0"/>
              <a:stretch/>
            </p:blipFill>
            <p:spPr>
              <a:xfrm>
                <a:off x="7980866" y="2158167"/>
                <a:ext cx="457200" cy="332766"/>
              </a:xfrm>
              <a:prstGeom prst="rect">
                <a:avLst/>
              </a:prstGeom>
              <a:noFill/>
              <a:ln>
                <a:noFill/>
              </a:ln>
            </p:spPr>
          </p:pic>
          <p:cxnSp>
            <p:nvCxnSpPr>
              <p:cNvPr id="5335" name="Google Shape;5335;p43"/>
              <p:cNvCxnSpPr/>
              <p:nvPr/>
            </p:nvCxnSpPr>
            <p:spPr>
              <a:xfrm>
                <a:off x="8207860" y="2700359"/>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5336" name="Google Shape;5336;p43"/>
              <p:cNvGrpSpPr/>
              <p:nvPr/>
            </p:nvGrpSpPr>
            <p:grpSpPr>
              <a:xfrm>
                <a:off x="8050698" y="2309376"/>
                <a:ext cx="298450" cy="464008"/>
                <a:chOff x="3130" y="3288"/>
                <a:chExt cx="410" cy="742"/>
              </a:xfrm>
            </p:grpSpPr>
            <p:cxnSp>
              <p:nvCxnSpPr>
                <p:cNvPr id="5337" name="Google Shape;5337;p43"/>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5338" name="Google Shape;5338;p43"/>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5339" name="Google Shape;5339;p43"/>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5340" name="Google Shape;5340;p43"/>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5341" name="Google Shape;5341;p43"/>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5342" name="Google Shape;5342;p43"/>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5343" name="Google Shape;5343;p43"/>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5344" name="Google Shape;5344;p43"/>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5345" name="Google Shape;5345;p43"/>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5346" name="Google Shape;5346;p43"/>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5347" name="Google Shape;5347;p43"/>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5348" name="Google Shape;5348;p43"/>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5349" name="Google Shape;5349;p43"/>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5350" name="Google Shape;5350;p43"/>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5351" name="Google Shape;5351;p43"/>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grpSp>
            <p:nvGrpSpPr>
              <p:cNvPr id="5352" name="Google Shape;5352;p43"/>
              <p:cNvGrpSpPr/>
              <p:nvPr/>
            </p:nvGrpSpPr>
            <p:grpSpPr>
              <a:xfrm>
                <a:off x="8439827" y="2812309"/>
                <a:ext cx="353678" cy="168275"/>
                <a:chOff x="7493876" y="2774731"/>
                <a:chExt cx="1481958" cy="894622"/>
              </a:xfrm>
            </p:grpSpPr>
            <p:sp>
              <p:nvSpPr>
                <p:cNvPr id="5353" name="Google Shape;5353;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354" name="Google Shape;5354;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355" name="Google Shape;5355;p43"/>
                <p:cNvGrpSpPr/>
                <p:nvPr/>
              </p:nvGrpSpPr>
              <p:grpSpPr>
                <a:xfrm>
                  <a:off x="7713663" y="2848339"/>
                  <a:ext cx="1042107" cy="425543"/>
                  <a:chOff x="7786941" y="2884917"/>
                  <a:chExt cx="897649" cy="353919"/>
                </a:xfrm>
              </p:grpSpPr>
              <p:sp>
                <p:nvSpPr>
                  <p:cNvPr id="5356" name="Google Shape;5356;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57" name="Google Shape;5357;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58" name="Google Shape;5358;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59" name="Google Shape;5359;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radiation_stylized" id="5360" name="Google Shape;5360;p43"/>
              <p:cNvPicPr preferRelativeResize="0"/>
              <p:nvPr/>
            </p:nvPicPr>
            <p:blipFill rotWithShape="1">
              <a:blip r:embed="rId16">
                <a:alphaModFix/>
              </a:blip>
              <a:srcRect b="0" l="0" r="0" t="0"/>
              <a:stretch/>
            </p:blipFill>
            <p:spPr>
              <a:xfrm>
                <a:off x="7750224" y="1859725"/>
                <a:ext cx="415925" cy="88774"/>
              </a:xfrm>
              <a:prstGeom prst="rect">
                <a:avLst/>
              </a:prstGeom>
              <a:noFill/>
              <a:ln>
                <a:noFill/>
              </a:ln>
            </p:spPr>
          </p:pic>
          <p:pic>
            <p:nvPicPr>
              <p:cNvPr descr="antenna_stylized" id="5361" name="Google Shape;5361;p43"/>
              <p:cNvPicPr preferRelativeResize="0"/>
              <p:nvPr/>
            </p:nvPicPr>
            <p:blipFill rotWithShape="1">
              <a:blip r:embed="rId17">
                <a:alphaModFix/>
              </a:blip>
              <a:srcRect b="0" l="0" r="0" t="0"/>
              <a:stretch/>
            </p:blipFill>
            <p:spPr>
              <a:xfrm>
                <a:off x="7439074" y="2356613"/>
                <a:ext cx="530702" cy="223756"/>
              </a:xfrm>
              <a:prstGeom prst="rect">
                <a:avLst/>
              </a:prstGeom>
              <a:noFill/>
              <a:ln>
                <a:noFill/>
              </a:ln>
            </p:spPr>
          </p:pic>
          <p:pic>
            <p:nvPicPr>
              <p:cNvPr descr="antenna_stylized" id="5362" name="Google Shape;5362;p43"/>
              <p:cNvPicPr preferRelativeResize="0"/>
              <p:nvPr/>
            </p:nvPicPr>
            <p:blipFill rotWithShape="1">
              <a:blip r:embed="rId17">
                <a:alphaModFix/>
              </a:blip>
              <a:srcRect b="0" l="0" r="0" t="0"/>
              <a:stretch/>
            </p:blipFill>
            <p:spPr>
              <a:xfrm>
                <a:off x="8637781" y="2319727"/>
                <a:ext cx="530702" cy="223756"/>
              </a:xfrm>
              <a:prstGeom prst="rect">
                <a:avLst/>
              </a:prstGeom>
              <a:noFill/>
              <a:ln>
                <a:noFill/>
              </a:ln>
            </p:spPr>
          </p:pic>
          <p:pic>
            <p:nvPicPr>
              <p:cNvPr descr="antenna_stylized" id="5363" name="Google Shape;5363;p43"/>
              <p:cNvPicPr preferRelativeResize="0"/>
              <p:nvPr/>
            </p:nvPicPr>
            <p:blipFill rotWithShape="1">
              <a:blip r:embed="rId17">
                <a:alphaModFix/>
              </a:blip>
              <a:srcRect b="0" l="0" r="0" t="0"/>
              <a:stretch/>
            </p:blipFill>
            <p:spPr>
              <a:xfrm>
                <a:off x="8711019" y="2059124"/>
                <a:ext cx="530702" cy="223756"/>
              </a:xfrm>
              <a:prstGeom prst="rect">
                <a:avLst/>
              </a:prstGeom>
              <a:noFill/>
              <a:ln>
                <a:noFill/>
              </a:ln>
            </p:spPr>
          </p:pic>
        </p:grpSp>
        <p:grpSp>
          <p:nvGrpSpPr>
            <p:cNvPr id="5364" name="Google Shape;5364;p43"/>
            <p:cNvGrpSpPr/>
            <p:nvPr/>
          </p:nvGrpSpPr>
          <p:grpSpPr>
            <a:xfrm>
              <a:off x="7493518" y="3325424"/>
              <a:ext cx="911538" cy="843226"/>
              <a:chOff x="7493518" y="3325424"/>
              <a:chExt cx="911538" cy="843226"/>
            </a:xfrm>
          </p:grpSpPr>
          <p:pic>
            <p:nvPicPr>
              <p:cNvPr descr="access_point_stylized_small" id="5365" name="Google Shape;5365;p43"/>
              <p:cNvPicPr preferRelativeResize="0"/>
              <p:nvPr/>
            </p:nvPicPr>
            <p:blipFill rotWithShape="1">
              <a:blip r:embed="rId18">
                <a:alphaModFix/>
              </a:blip>
              <a:srcRect b="0" l="0" r="0" t="0"/>
              <a:stretch/>
            </p:blipFill>
            <p:spPr>
              <a:xfrm>
                <a:off x="7613882" y="3861899"/>
                <a:ext cx="370169" cy="306751"/>
              </a:xfrm>
              <a:prstGeom prst="rect">
                <a:avLst/>
              </a:prstGeom>
              <a:noFill/>
              <a:ln>
                <a:noFill/>
              </a:ln>
            </p:spPr>
          </p:pic>
          <p:grpSp>
            <p:nvGrpSpPr>
              <p:cNvPr id="5366" name="Google Shape;5366;p43"/>
              <p:cNvGrpSpPr/>
              <p:nvPr/>
            </p:nvGrpSpPr>
            <p:grpSpPr>
              <a:xfrm>
                <a:off x="7493518" y="3325424"/>
                <a:ext cx="911538" cy="816238"/>
                <a:chOff x="7493518" y="3325424"/>
                <a:chExt cx="911538" cy="816238"/>
              </a:xfrm>
            </p:grpSpPr>
            <p:cxnSp>
              <p:nvCxnSpPr>
                <p:cNvPr id="5367" name="Google Shape;5367;p43"/>
                <p:cNvCxnSpPr/>
                <p:nvPr/>
              </p:nvCxnSpPr>
              <p:spPr>
                <a:xfrm>
                  <a:off x="8247778" y="3829970"/>
                  <a:ext cx="0" cy="131762"/>
                </a:xfrm>
                <a:prstGeom prst="straightConnector1">
                  <a:avLst/>
                </a:prstGeom>
                <a:noFill/>
                <a:ln cap="flat" cmpd="sng" w="9525">
                  <a:solidFill>
                    <a:schemeClr val="dk1"/>
                  </a:solidFill>
                  <a:prstDash val="solid"/>
                  <a:round/>
                  <a:headEnd len="med" w="med" type="none"/>
                  <a:tailEnd len="med" w="med" type="none"/>
                </a:ln>
              </p:spPr>
            </p:cxnSp>
            <p:cxnSp>
              <p:nvCxnSpPr>
                <p:cNvPr id="5368" name="Google Shape;5368;p43"/>
                <p:cNvCxnSpPr/>
                <p:nvPr/>
              </p:nvCxnSpPr>
              <p:spPr>
                <a:xfrm flipH="1" rot="10800000">
                  <a:off x="7857253" y="4041107"/>
                  <a:ext cx="168275" cy="3175"/>
                </a:xfrm>
                <a:prstGeom prst="straightConnector1">
                  <a:avLst/>
                </a:prstGeom>
                <a:noFill/>
                <a:ln cap="flat" cmpd="sng" w="9525">
                  <a:solidFill>
                    <a:schemeClr val="dk1"/>
                  </a:solidFill>
                  <a:prstDash val="solid"/>
                  <a:round/>
                  <a:headEnd len="med" w="med" type="none"/>
                  <a:tailEnd len="med" w="med" type="none"/>
                </a:ln>
              </p:spPr>
            </p:cxnSp>
            <p:pic>
              <p:nvPicPr>
                <p:cNvPr descr="antenna_radiation_stylized" id="5369" name="Google Shape;5369;p43"/>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grpSp>
              <p:nvGrpSpPr>
                <p:cNvPr id="5370" name="Google Shape;5370;p43"/>
                <p:cNvGrpSpPr/>
                <p:nvPr/>
              </p:nvGrpSpPr>
              <p:grpSpPr>
                <a:xfrm>
                  <a:off x="8050070" y="3965994"/>
                  <a:ext cx="354986" cy="175668"/>
                  <a:chOff x="7493876" y="2774731"/>
                  <a:chExt cx="1481958" cy="894622"/>
                </a:xfrm>
              </p:grpSpPr>
              <p:sp>
                <p:nvSpPr>
                  <p:cNvPr id="5371" name="Google Shape;5371;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372" name="Google Shape;5372;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373" name="Google Shape;5373;p43"/>
                  <p:cNvGrpSpPr/>
                  <p:nvPr/>
                </p:nvGrpSpPr>
                <p:grpSpPr>
                  <a:xfrm>
                    <a:off x="7713663" y="2848339"/>
                    <a:ext cx="1042107" cy="425543"/>
                    <a:chOff x="7786941" y="2884917"/>
                    <a:chExt cx="897649" cy="353919"/>
                  </a:xfrm>
                </p:grpSpPr>
                <p:sp>
                  <p:nvSpPr>
                    <p:cNvPr id="5374" name="Google Shape;5374;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75" name="Google Shape;5375;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76" name="Google Shape;5376;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77" name="Google Shape;5377;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5378" name="Google Shape;5378;p43"/>
                <p:cNvPicPr preferRelativeResize="0"/>
                <p:nvPr/>
              </p:nvPicPr>
              <p:blipFill rotWithShape="1">
                <a:blip r:embed="rId20">
                  <a:alphaModFix/>
                </a:blip>
                <a:srcRect b="0" l="0" r="0" t="0"/>
                <a:stretch/>
              </p:blipFill>
              <p:spPr>
                <a:xfrm>
                  <a:off x="7493518" y="3419140"/>
                  <a:ext cx="347997" cy="167557"/>
                </a:xfrm>
                <a:prstGeom prst="rect">
                  <a:avLst/>
                </a:prstGeom>
                <a:noFill/>
                <a:ln>
                  <a:noFill/>
                </a:ln>
              </p:spPr>
            </p:pic>
            <p:pic>
              <p:nvPicPr>
                <p:cNvPr descr="antenna_stylized" id="5379" name="Google Shape;5379;p43"/>
                <p:cNvPicPr preferRelativeResize="0"/>
                <p:nvPr/>
              </p:nvPicPr>
              <p:blipFill rotWithShape="1">
                <a:blip r:embed="rId20">
                  <a:alphaModFix/>
                </a:blip>
                <a:srcRect b="0" l="0" r="0" t="0"/>
                <a:stretch/>
              </p:blipFill>
              <p:spPr>
                <a:xfrm>
                  <a:off x="7803435" y="3325424"/>
                  <a:ext cx="347997" cy="167557"/>
                </a:xfrm>
                <a:prstGeom prst="rect">
                  <a:avLst/>
                </a:prstGeom>
                <a:noFill/>
                <a:ln>
                  <a:noFill/>
                </a:ln>
              </p:spPr>
            </p:pic>
          </p:grpSp>
        </p:grpSp>
        <p:grpSp>
          <p:nvGrpSpPr>
            <p:cNvPr id="5380" name="Google Shape;5380;p43"/>
            <p:cNvGrpSpPr/>
            <p:nvPr/>
          </p:nvGrpSpPr>
          <p:grpSpPr>
            <a:xfrm>
              <a:off x="10884085" y="3428485"/>
              <a:ext cx="604586" cy="405973"/>
              <a:chOff x="10884085" y="3428485"/>
              <a:chExt cx="604586" cy="405973"/>
            </a:xfrm>
          </p:grpSpPr>
          <p:grpSp>
            <p:nvGrpSpPr>
              <p:cNvPr id="5381" name="Google Shape;5381;p43"/>
              <p:cNvGrpSpPr/>
              <p:nvPr/>
            </p:nvGrpSpPr>
            <p:grpSpPr>
              <a:xfrm>
                <a:off x="10884085" y="3601365"/>
                <a:ext cx="170989" cy="97052"/>
                <a:chOff x="7493876" y="2774731"/>
                <a:chExt cx="1481958" cy="894622"/>
              </a:xfrm>
            </p:grpSpPr>
            <p:sp>
              <p:nvSpPr>
                <p:cNvPr id="5382" name="Google Shape;5382;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383" name="Google Shape;5383;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384" name="Google Shape;5384;p43"/>
                <p:cNvGrpSpPr/>
                <p:nvPr/>
              </p:nvGrpSpPr>
              <p:grpSpPr>
                <a:xfrm>
                  <a:off x="7713663" y="2848339"/>
                  <a:ext cx="1042107" cy="425543"/>
                  <a:chOff x="7786941" y="2884917"/>
                  <a:chExt cx="897649" cy="353919"/>
                </a:xfrm>
              </p:grpSpPr>
              <p:sp>
                <p:nvSpPr>
                  <p:cNvPr id="5385" name="Google Shape;5385;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86" name="Google Shape;5386;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87" name="Google Shape;5387;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88" name="Google Shape;5388;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389" name="Google Shape;5389;p43"/>
              <p:cNvGrpSpPr/>
              <p:nvPr/>
            </p:nvGrpSpPr>
            <p:grpSpPr>
              <a:xfrm>
                <a:off x="11064947" y="3428485"/>
                <a:ext cx="423724" cy="405973"/>
                <a:chOff x="5103720" y="2693365"/>
                <a:chExt cx="611650" cy="414788"/>
              </a:xfrm>
            </p:grpSpPr>
            <p:cxnSp>
              <p:nvCxnSpPr>
                <p:cNvPr id="5390" name="Google Shape;5390;p43"/>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5391" name="Google Shape;5391;p43"/>
                <p:cNvGrpSpPr/>
                <p:nvPr/>
              </p:nvGrpSpPr>
              <p:grpSpPr>
                <a:xfrm>
                  <a:off x="5275406" y="2693365"/>
                  <a:ext cx="439964" cy="414788"/>
                  <a:chOff x="5275406" y="2711455"/>
                  <a:chExt cx="452949" cy="405518"/>
                </a:xfrm>
              </p:grpSpPr>
              <p:pic>
                <p:nvPicPr>
                  <p:cNvPr descr="server_rack.png" id="5392" name="Google Shape;5392;p43"/>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5393" name="Google Shape;5393;p43"/>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5394" name="Google Shape;5394;p43"/>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grpSp>
          <p:nvGrpSpPr>
            <p:cNvPr id="5395" name="Google Shape;5395;p43"/>
            <p:cNvGrpSpPr/>
            <p:nvPr/>
          </p:nvGrpSpPr>
          <p:grpSpPr>
            <a:xfrm>
              <a:off x="7975881" y="4741266"/>
              <a:ext cx="2318709" cy="1245936"/>
              <a:chOff x="7948367" y="4775686"/>
              <a:chExt cx="2318709" cy="1245936"/>
            </a:xfrm>
          </p:grpSpPr>
          <p:cxnSp>
            <p:nvCxnSpPr>
              <p:cNvPr id="5396" name="Google Shape;5396;p43"/>
              <p:cNvCxnSpPr/>
              <p:nvPr/>
            </p:nvCxnSpPr>
            <p:spPr>
              <a:xfrm flipH="1" rot="5400000">
                <a:off x="9789609" y="5251739"/>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5397" name="Google Shape;5397;p43"/>
              <p:cNvCxnSpPr/>
              <p:nvPr/>
            </p:nvCxnSpPr>
            <p:spPr>
              <a:xfrm>
                <a:off x="8210207" y="5117334"/>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5398" name="Google Shape;5398;p43"/>
              <p:cNvCxnSpPr/>
              <p:nvPr/>
            </p:nvCxnSpPr>
            <p:spPr>
              <a:xfrm flipH="1" rot="10800000">
                <a:off x="8459425" y="5036562"/>
                <a:ext cx="404236" cy="207771"/>
              </a:xfrm>
              <a:prstGeom prst="straightConnector1">
                <a:avLst/>
              </a:prstGeom>
              <a:noFill/>
              <a:ln cap="flat" cmpd="sng" w="9525">
                <a:solidFill>
                  <a:schemeClr val="dk1"/>
                </a:solidFill>
                <a:prstDash val="solid"/>
                <a:round/>
                <a:headEnd len="med" w="med" type="none"/>
                <a:tailEnd len="med" w="med" type="none"/>
              </a:ln>
            </p:spPr>
          </p:cxnSp>
          <p:grpSp>
            <p:nvGrpSpPr>
              <p:cNvPr id="5399" name="Google Shape;5399;p43"/>
              <p:cNvGrpSpPr/>
              <p:nvPr/>
            </p:nvGrpSpPr>
            <p:grpSpPr>
              <a:xfrm>
                <a:off x="7948367" y="4775686"/>
                <a:ext cx="2318709" cy="1245936"/>
                <a:chOff x="7948367" y="4775686"/>
                <a:chExt cx="2318709" cy="1245936"/>
              </a:xfrm>
            </p:grpSpPr>
            <p:cxnSp>
              <p:nvCxnSpPr>
                <p:cNvPr id="5400" name="Google Shape;5400;p43"/>
                <p:cNvCxnSpPr/>
                <p:nvPr/>
              </p:nvCxnSpPr>
              <p:spPr>
                <a:xfrm rot="10800000">
                  <a:off x="10209926" y="5405286"/>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5401" name="Google Shape;5401;p43"/>
                <p:cNvCxnSpPr/>
                <p:nvPr/>
              </p:nvCxnSpPr>
              <p:spPr>
                <a:xfrm>
                  <a:off x="9432959" y="4838517"/>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5402" name="Google Shape;5402;p43"/>
                <p:cNvCxnSpPr/>
                <p:nvPr/>
              </p:nvCxnSpPr>
              <p:spPr>
                <a:xfrm flipH="1" rot="10800000">
                  <a:off x="8850066" y="4838517"/>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5403" name="Google Shape;5403;p43"/>
                <p:cNvCxnSpPr/>
                <p:nvPr/>
              </p:nvCxnSpPr>
              <p:spPr>
                <a:xfrm>
                  <a:off x="8821744" y="5108876"/>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5404" name="Google Shape;5404;p43"/>
                <p:cNvCxnSpPr/>
                <p:nvPr/>
              </p:nvCxnSpPr>
              <p:spPr>
                <a:xfrm flipH="1" rot="10800000">
                  <a:off x="7948367" y="5290470"/>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5405" name="Google Shape;5405;p43"/>
                <p:cNvCxnSpPr/>
                <p:nvPr/>
              </p:nvCxnSpPr>
              <p:spPr>
                <a:xfrm flipH="1">
                  <a:off x="8373817" y="5282252"/>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5406" name="Google Shape;5406;p43"/>
                <p:cNvCxnSpPr/>
                <p:nvPr/>
              </p:nvCxnSpPr>
              <p:spPr>
                <a:xfrm rot="10800000">
                  <a:off x="8488731" y="5307931"/>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5407" name="Google Shape;5407;p43"/>
                <p:cNvCxnSpPr/>
                <p:nvPr/>
              </p:nvCxnSpPr>
              <p:spPr>
                <a:xfrm>
                  <a:off x="8488731" y="5258048"/>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5408" name="Google Shape;5408;p43"/>
                <p:cNvCxnSpPr/>
                <p:nvPr/>
              </p:nvCxnSpPr>
              <p:spPr>
                <a:xfrm flipH="1" rot="5400000">
                  <a:off x="9885545" y="5583471"/>
                  <a:ext cx="366793" cy="1482"/>
                </a:xfrm>
                <a:prstGeom prst="straightConnector1">
                  <a:avLst/>
                </a:prstGeom>
                <a:noFill/>
                <a:ln cap="flat" cmpd="sng" w="12700">
                  <a:solidFill>
                    <a:schemeClr val="dk1"/>
                  </a:solidFill>
                  <a:prstDash val="solid"/>
                  <a:round/>
                  <a:headEnd len="med" w="med" type="none"/>
                  <a:tailEnd len="med" w="med" type="none"/>
                </a:ln>
              </p:spPr>
            </p:cxnSp>
            <p:pic>
              <p:nvPicPr>
                <p:cNvPr descr="antenna_radiation_stylized" id="5409" name="Google Shape;5409;p43"/>
                <p:cNvPicPr preferRelativeResize="0"/>
                <p:nvPr/>
              </p:nvPicPr>
              <p:blipFill rotWithShape="1">
                <a:blip r:embed="rId22">
                  <a:alphaModFix/>
                </a:blip>
                <a:srcRect b="0" l="0" r="0" t="0"/>
                <a:stretch/>
              </p:blipFill>
              <p:spPr>
                <a:xfrm>
                  <a:off x="9242073" y="5480938"/>
                  <a:ext cx="452014" cy="95159"/>
                </a:xfrm>
                <a:prstGeom prst="rect">
                  <a:avLst/>
                </a:prstGeom>
                <a:noFill/>
                <a:ln>
                  <a:noFill/>
                </a:ln>
              </p:spPr>
            </p:pic>
            <p:pic>
              <p:nvPicPr>
                <p:cNvPr descr="access_point_stylized_small" id="5410" name="Google Shape;5410;p43"/>
                <p:cNvPicPr preferRelativeResize="0"/>
                <p:nvPr/>
              </p:nvPicPr>
              <p:blipFill rotWithShape="1">
                <a:blip r:embed="rId18">
                  <a:alphaModFix/>
                </a:blip>
                <a:srcRect b="0" l="0" r="0" t="0"/>
                <a:stretch/>
              </p:blipFill>
              <p:spPr>
                <a:xfrm>
                  <a:off x="9290610" y="5524232"/>
                  <a:ext cx="380935" cy="317464"/>
                </a:xfrm>
                <a:prstGeom prst="rect">
                  <a:avLst/>
                </a:prstGeom>
                <a:noFill/>
                <a:ln>
                  <a:noFill/>
                </a:ln>
              </p:spPr>
            </p:pic>
            <p:grpSp>
              <p:nvGrpSpPr>
                <p:cNvPr id="5411" name="Google Shape;5411;p43"/>
                <p:cNvGrpSpPr/>
                <p:nvPr/>
              </p:nvGrpSpPr>
              <p:grpSpPr>
                <a:xfrm>
                  <a:off x="9783558" y="4989983"/>
                  <a:ext cx="393760" cy="218578"/>
                  <a:chOff x="7493876" y="2774731"/>
                  <a:chExt cx="1481958" cy="894622"/>
                </a:xfrm>
              </p:grpSpPr>
              <p:sp>
                <p:nvSpPr>
                  <p:cNvPr id="5412" name="Google Shape;5412;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413" name="Google Shape;5413;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414" name="Google Shape;5414;p43"/>
                  <p:cNvGrpSpPr/>
                  <p:nvPr/>
                </p:nvGrpSpPr>
                <p:grpSpPr>
                  <a:xfrm>
                    <a:off x="7713663" y="2848339"/>
                    <a:ext cx="1042107" cy="425543"/>
                    <a:chOff x="7786941" y="2884917"/>
                    <a:chExt cx="897649" cy="353919"/>
                  </a:xfrm>
                </p:grpSpPr>
                <p:sp>
                  <p:nvSpPr>
                    <p:cNvPr id="5415" name="Google Shape;5415;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16" name="Google Shape;5416;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17" name="Google Shape;5417;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18" name="Google Shape;5418;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419" name="Google Shape;5419;p43"/>
                <p:cNvGrpSpPr/>
                <p:nvPr/>
              </p:nvGrpSpPr>
              <p:grpSpPr>
                <a:xfrm>
                  <a:off x="9849365" y="5339037"/>
                  <a:ext cx="309740" cy="190838"/>
                  <a:chOff x="3668110" y="2448910"/>
                  <a:chExt cx="3794234" cy="2165130"/>
                </a:xfrm>
              </p:grpSpPr>
              <p:sp>
                <p:nvSpPr>
                  <p:cNvPr id="5420" name="Google Shape;5420;p43"/>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21" name="Google Shape;5421;p43"/>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422" name="Google Shape;5422;p43"/>
                  <p:cNvGrpSpPr/>
                  <p:nvPr/>
                </p:nvGrpSpPr>
                <p:grpSpPr>
                  <a:xfrm>
                    <a:off x="3941376" y="2603243"/>
                    <a:ext cx="3202061" cy="1066110"/>
                    <a:chOff x="7939341" y="3037317"/>
                    <a:chExt cx="897649" cy="353919"/>
                  </a:xfrm>
                </p:grpSpPr>
                <p:sp>
                  <p:nvSpPr>
                    <p:cNvPr id="5423" name="Google Shape;5423;p43"/>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24" name="Google Shape;5424;p43"/>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25" name="Google Shape;5425;p43"/>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26" name="Google Shape;5426;p43"/>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427" name="Google Shape;5427;p43"/>
                <p:cNvGrpSpPr/>
                <p:nvPr/>
              </p:nvGrpSpPr>
              <p:grpSpPr>
                <a:xfrm>
                  <a:off x="8676619" y="4967420"/>
                  <a:ext cx="393760" cy="218578"/>
                  <a:chOff x="7493876" y="2774731"/>
                  <a:chExt cx="1481958" cy="894622"/>
                </a:xfrm>
              </p:grpSpPr>
              <p:sp>
                <p:nvSpPr>
                  <p:cNvPr id="5428" name="Google Shape;5428;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429" name="Google Shape;5429;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430" name="Google Shape;5430;p43"/>
                  <p:cNvGrpSpPr/>
                  <p:nvPr/>
                </p:nvGrpSpPr>
                <p:grpSpPr>
                  <a:xfrm>
                    <a:off x="7713663" y="2848339"/>
                    <a:ext cx="1042107" cy="425543"/>
                    <a:chOff x="7786941" y="2884917"/>
                    <a:chExt cx="897649" cy="353919"/>
                  </a:xfrm>
                </p:grpSpPr>
                <p:sp>
                  <p:nvSpPr>
                    <p:cNvPr id="5431" name="Google Shape;5431;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32" name="Google Shape;5432;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33" name="Google Shape;5433;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34" name="Google Shape;5434;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435" name="Google Shape;5435;p43"/>
                <p:cNvGrpSpPr/>
                <p:nvPr/>
              </p:nvGrpSpPr>
              <p:grpSpPr>
                <a:xfrm>
                  <a:off x="8311520" y="5194433"/>
                  <a:ext cx="309740" cy="190838"/>
                  <a:chOff x="3668110" y="2448910"/>
                  <a:chExt cx="3794234" cy="2165130"/>
                </a:xfrm>
              </p:grpSpPr>
              <p:sp>
                <p:nvSpPr>
                  <p:cNvPr id="5436" name="Google Shape;5436;p43"/>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37" name="Google Shape;5437;p43"/>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438" name="Google Shape;5438;p43"/>
                  <p:cNvGrpSpPr/>
                  <p:nvPr/>
                </p:nvGrpSpPr>
                <p:grpSpPr>
                  <a:xfrm>
                    <a:off x="3941376" y="2603243"/>
                    <a:ext cx="3202061" cy="1066110"/>
                    <a:chOff x="7939341" y="3037317"/>
                    <a:chExt cx="897649" cy="353919"/>
                  </a:xfrm>
                </p:grpSpPr>
                <p:sp>
                  <p:nvSpPr>
                    <p:cNvPr id="5439" name="Google Shape;5439;p43"/>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40" name="Google Shape;5440;p43"/>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41" name="Google Shape;5441;p43"/>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42" name="Google Shape;5442;p43"/>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443" name="Google Shape;5443;p43"/>
                <p:cNvGrpSpPr/>
                <p:nvPr/>
              </p:nvGrpSpPr>
              <p:grpSpPr>
                <a:xfrm>
                  <a:off x="9247893" y="4775686"/>
                  <a:ext cx="393760" cy="218578"/>
                  <a:chOff x="7493876" y="2774731"/>
                  <a:chExt cx="1481958" cy="894622"/>
                </a:xfrm>
              </p:grpSpPr>
              <p:sp>
                <p:nvSpPr>
                  <p:cNvPr id="5444" name="Google Shape;5444;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445" name="Google Shape;5445;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446" name="Google Shape;5446;p43"/>
                  <p:cNvGrpSpPr/>
                  <p:nvPr/>
                </p:nvGrpSpPr>
                <p:grpSpPr>
                  <a:xfrm>
                    <a:off x="7713663" y="2848339"/>
                    <a:ext cx="1042107" cy="425543"/>
                    <a:chOff x="7786941" y="2884917"/>
                    <a:chExt cx="897649" cy="353919"/>
                  </a:xfrm>
                </p:grpSpPr>
                <p:sp>
                  <p:nvSpPr>
                    <p:cNvPr id="5447" name="Google Shape;5447;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48" name="Google Shape;5448;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49" name="Google Shape;5449;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50" name="Google Shape;5450;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5451" name="Google Shape;5451;p43"/>
                <p:cNvPicPr preferRelativeResize="0"/>
                <p:nvPr/>
              </p:nvPicPr>
              <p:blipFill rotWithShape="1">
                <a:blip r:embed="rId23">
                  <a:alphaModFix/>
                </a:blip>
                <a:srcRect b="0" l="0" r="0" t="0"/>
                <a:stretch/>
              </p:blipFill>
              <p:spPr>
                <a:xfrm>
                  <a:off x="9201681" y="5852809"/>
                  <a:ext cx="307702" cy="168813"/>
                </a:xfrm>
                <a:prstGeom prst="rect">
                  <a:avLst/>
                </a:prstGeom>
                <a:noFill/>
                <a:ln>
                  <a:noFill/>
                </a:ln>
              </p:spPr>
            </p:pic>
            <p:pic>
              <p:nvPicPr>
                <p:cNvPr descr="antenna_stylized" id="5452" name="Google Shape;5452;p43"/>
                <p:cNvPicPr preferRelativeResize="0"/>
                <p:nvPr/>
              </p:nvPicPr>
              <p:blipFill rotWithShape="1">
                <a:blip r:embed="rId23">
                  <a:alphaModFix/>
                </a:blip>
                <a:srcRect b="0" l="0" r="0" t="0"/>
                <a:stretch/>
              </p:blipFill>
              <p:spPr>
                <a:xfrm>
                  <a:off x="9534746" y="5795138"/>
                  <a:ext cx="316707" cy="138962"/>
                </a:xfrm>
                <a:prstGeom prst="rect">
                  <a:avLst/>
                </a:prstGeom>
                <a:noFill/>
                <a:ln>
                  <a:noFill/>
                </a:ln>
              </p:spPr>
            </p:pic>
          </p:grpSp>
        </p:grpSp>
        <p:grpSp>
          <p:nvGrpSpPr>
            <p:cNvPr id="5453" name="Google Shape;5453;p43"/>
            <p:cNvGrpSpPr/>
            <p:nvPr/>
          </p:nvGrpSpPr>
          <p:grpSpPr>
            <a:xfrm>
              <a:off x="10925982" y="4188911"/>
              <a:ext cx="657413" cy="451816"/>
              <a:chOff x="10925982" y="4188911"/>
              <a:chExt cx="657413" cy="451816"/>
            </a:xfrm>
          </p:grpSpPr>
          <p:grpSp>
            <p:nvGrpSpPr>
              <p:cNvPr id="5454" name="Google Shape;5454;p43"/>
              <p:cNvGrpSpPr/>
              <p:nvPr/>
            </p:nvGrpSpPr>
            <p:grpSpPr>
              <a:xfrm>
                <a:off x="11093556" y="4188911"/>
                <a:ext cx="489839" cy="451816"/>
                <a:chOff x="5103720" y="2693365"/>
                <a:chExt cx="611650" cy="414788"/>
              </a:xfrm>
            </p:grpSpPr>
            <p:cxnSp>
              <p:nvCxnSpPr>
                <p:cNvPr id="5455" name="Google Shape;5455;p43"/>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5456" name="Google Shape;5456;p43"/>
                <p:cNvGrpSpPr/>
                <p:nvPr/>
              </p:nvGrpSpPr>
              <p:grpSpPr>
                <a:xfrm>
                  <a:off x="5275406" y="2693365"/>
                  <a:ext cx="439964" cy="414788"/>
                  <a:chOff x="5275406" y="2711455"/>
                  <a:chExt cx="452949" cy="405518"/>
                </a:xfrm>
              </p:grpSpPr>
              <p:pic>
                <p:nvPicPr>
                  <p:cNvPr descr="server_rack.png" id="5457" name="Google Shape;5457;p43"/>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5458" name="Google Shape;5458;p43"/>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5459" name="Google Shape;5459;p43"/>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nvGrpSpPr>
              <p:cNvPr id="5460" name="Google Shape;5460;p43"/>
              <p:cNvGrpSpPr/>
              <p:nvPr/>
            </p:nvGrpSpPr>
            <p:grpSpPr>
              <a:xfrm>
                <a:off x="10925982" y="4369125"/>
                <a:ext cx="228295" cy="120400"/>
                <a:chOff x="7493876" y="2774731"/>
                <a:chExt cx="1481958" cy="894622"/>
              </a:xfrm>
            </p:grpSpPr>
            <p:sp>
              <p:nvSpPr>
                <p:cNvPr id="5461" name="Google Shape;5461;p4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462" name="Google Shape;5462;p4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463" name="Google Shape;5463;p43"/>
                <p:cNvGrpSpPr/>
                <p:nvPr/>
              </p:nvGrpSpPr>
              <p:grpSpPr>
                <a:xfrm>
                  <a:off x="7713663" y="2848339"/>
                  <a:ext cx="1042107" cy="425543"/>
                  <a:chOff x="7786941" y="2884917"/>
                  <a:chExt cx="897649" cy="353919"/>
                </a:xfrm>
              </p:grpSpPr>
              <p:sp>
                <p:nvSpPr>
                  <p:cNvPr id="5464" name="Google Shape;5464;p4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65" name="Google Shape;5465;p4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66" name="Google Shape;5466;p4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67" name="Google Shape;5467;p4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grpSp>
        <p:nvGrpSpPr>
          <p:cNvPr id="5468" name="Google Shape;5468;p43"/>
          <p:cNvGrpSpPr/>
          <p:nvPr/>
        </p:nvGrpSpPr>
        <p:grpSpPr>
          <a:xfrm>
            <a:off x="6521184" y="1276963"/>
            <a:ext cx="1994166" cy="2123580"/>
            <a:chOff x="17449127" y="2067553"/>
            <a:chExt cx="2658888" cy="2831440"/>
          </a:xfrm>
        </p:grpSpPr>
        <p:sp>
          <p:nvSpPr>
            <p:cNvPr id="5469" name="Google Shape;5469;p43"/>
            <p:cNvSpPr/>
            <p:nvPr/>
          </p:nvSpPr>
          <p:spPr>
            <a:xfrm>
              <a:off x="18054808" y="2067553"/>
              <a:ext cx="2053207" cy="1399514"/>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70" name="Google Shape;5470;p43"/>
            <p:cNvSpPr/>
            <p:nvPr/>
          </p:nvSpPr>
          <p:spPr>
            <a:xfrm>
              <a:off x="17449127" y="3391110"/>
              <a:ext cx="2173774" cy="1507883"/>
            </a:xfrm>
            <a:prstGeom prst="ellipse">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5471" name="Google Shape;5471;p43"/>
          <p:cNvSpPr/>
          <p:nvPr/>
        </p:nvSpPr>
        <p:spPr>
          <a:xfrm>
            <a:off x="5368159" y="1142999"/>
            <a:ext cx="3413234" cy="3673366"/>
          </a:xfrm>
          <a:custGeom>
            <a:rect b="b" l="l" r="r" t="t"/>
            <a:pathLst>
              <a:path extrusionOk="0" h="4897821" w="4550979">
                <a:moveTo>
                  <a:pt x="21020" y="178677"/>
                </a:moveTo>
                <a:cubicBezTo>
                  <a:pt x="1030013" y="42043"/>
                  <a:pt x="1453930" y="54304"/>
                  <a:pt x="2270234" y="0"/>
                </a:cubicBezTo>
                <a:cubicBezTo>
                  <a:pt x="2291255" y="476469"/>
                  <a:pt x="1902372" y="963447"/>
                  <a:pt x="2333296" y="1429406"/>
                </a:cubicBezTo>
                <a:lnTo>
                  <a:pt x="1587062" y="1881352"/>
                </a:lnTo>
                <a:lnTo>
                  <a:pt x="1450427" y="2427889"/>
                </a:lnTo>
                <a:cubicBezTo>
                  <a:pt x="1681655" y="2998951"/>
                  <a:pt x="2604013" y="3143444"/>
                  <a:pt x="3109710" y="2969623"/>
                </a:cubicBezTo>
                <a:cubicBezTo>
                  <a:pt x="3247046" y="2914919"/>
                  <a:pt x="3336483" y="2864569"/>
                  <a:pt x="3447693" y="2801156"/>
                </a:cubicBezTo>
                <a:lnTo>
                  <a:pt x="3699641" y="2554013"/>
                </a:lnTo>
                <a:lnTo>
                  <a:pt x="3720662" y="2217683"/>
                </a:lnTo>
                <a:lnTo>
                  <a:pt x="3678621" y="2017986"/>
                </a:lnTo>
                <a:lnTo>
                  <a:pt x="3584027" y="1839310"/>
                </a:lnTo>
                <a:lnTo>
                  <a:pt x="3342289" y="1681655"/>
                </a:lnTo>
                <a:lnTo>
                  <a:pt x="4393324" y="1545021"/>
                </a:lnTo>
                <a:lnTo>
                  <a:pt x="4550979" y="2879834"/>
                </a:lnTo>
                <a:lnTo>
                  <a:pt x="4403834" y="4519448"/>
                </a:lnTo>
                <a:lnTo>
                  <a:pt x="3394841" y="4897821"/>
                </a:lnTo>
                <a:lnTo>
                  <a:pt x="0" y="4855779"/>
                </a:lnTo>
                <a:cubicBezTo>
                  <a:pt x="7007" y="3296745"/>
                  <a:pt x="14013" y="1737711"/>
                  <a:pt x="21020" y="178677"/>
                </a:cubicBezTo>
                <a:close/>
              </a:path>
            </a:pathLst>
          </a:custGeom>
          <a:solidFill>
            <a:schemeClr val="lt1">
              <a:alpha val="7098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72" name="Google Shape;5472;p4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7" name="Shape 5477"/>
        <p:cNvGrpSpPr/>
        <p:nvPr/>
      </p:nvGrpSpPr>
      <p:grpSpPr>
        <a:xfrm>
          <a:off x="0" y="0"/>
          <a:ext cx="0" cy="0"/>
          <a:chOff x="0" y="0"/>
          <a:chExt cx="0" cy="0"/>
        </a:xfrm>
      </p:grpSpPr>
      <p:sp>
        <p:nvSpPr>
          <p:cNvPr id="5478" name="Google Shape;5478;p44"/>
          <p:cNvSpPr txBox="1"/>
          <p:nvPr>
            <p:ph type="title"/>
          </p:nvPr>
        </p:nvSpPr>
        <p:spPr>
          <a:xfrm>
            <a:off x="390350" y="252143"/>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Two key network-core functions</a:t>
            </a:r>
            <a:endParaRPr sz="3600"/>
          </a:p>
        </p:txBody>
      </p:sp>
      <p:sp>
        <p:nvSpPr>
          <p:cNvPr id="5479" name="Google Shape;5479;p44"/>
          <p:cNvSpPr/>
          <p:nvPr/>
        </p:nvSpPr>
        <p:spPr>
          <a:xfrm>
            <a:off x="3525939" y="3188421"/>
            <a:ext cx="2136654" cy="1110681"/>
          </a:xfrm>
          <a:custGeom>
            <a:rect b="b" l="l" r="r" t="t"/>
            <a:pathLst>
              <a:path extrusionOk="0" h="933" w="1794">
                <a:moveTo>
                  <a:pt x="6" y="483"/>
                </a:moveTo>
                <a:cubicBezTo>
                  <a:pt x="0" y="365"/>
                  <a:pt x="16" y="189"/>
                  <a:pt x="108" y="125"/>
                </a:cubicBezTo>
                <a:cubicBezTo>
                  <a:pt x="200" y="61"/>
                  <a:pt x="389" y="116"/>
                  <a:pt x="559" y="100"/>
                </a:cubicBezTo>
                <a:cubicBezTo>
                  <a:pt x="729" y="84"/>
                  <a:pt x="935" y="0"/>
                  <a:pt x="1128" y="29"/>
                </a:cubicBezTo>
                <a:cubicBezTo>
                  <a:pt x="1321" y="58"/>
                  <a:pt x="1638" y="142"/>
                  <a:pt x="1716" y="275"/>
                </a:cubicBezTo>
                <a:cubicBezTo>
                  <a:pt x="1794" y="408"/>
                  <a:pt x="1652" y="721"/>
                  <a:pt x="1596" y="827"/>
                </a:cubicBezTo>
                <a:cubicBezTo>
                  <a:pt x="1540" y="933"/>
                  <a:pt x="1506" y="894"/>
                  <a:pt x="1380" y="911"/>
                </a:cubicBezTo>
                <a:cubicBezTo>
                  <a:pt x="1254" y="928"/>
                  <a:pt x="1001" y="929"/>
                  <a:pt x="840" y="929"/>
                </a:cubicBezTo>
                <a:cubicBezTo>
                  <a:pt x="679" y="929"/>
                  <a:pt x="530" y="927"/>
                  <a:pt x="414" y="911"/>
                </a:cubicBezTo>
                <a:cubicBezTo>
                  <a:pt x="298" y="895"/>
                  <a:pt x="211" y="903"/>
                  <a:pt x="143" y="832"/>
                </a:cubicBezTo>
                <a:cubicBezTo>
                  <a:pt x="75" y="761"/>
                  <a:pt x="4" y="624"/>
                  <a:pt x="6" y="483"/>
                </a:cubicBezTo>
                <a:close/>
              </a:path>
            </a:pathLst>
          </a:custGeom>
          <a:solidFill>
            <a:srgbClr val="66CC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0" name="Google Shape;5480;p44"/>
          <p:cNvSpPr/>
          <p:nvPr/>
        </p:nvSpPr>
        <p:spPr>
          <a:xfrm>
            <a:off x="4004720" y="3415795"/>
            <a:ext cx="407322" cy="221422"/>
          </a:xfrm>
          <a:custGeom>
            <a:rect b="b" l="l" r="r" t="t"/>
            <a:pathLst>
              <a:path extrusionOk="0" h="186" w="342">
                <a:moveTo>
                  <a:pt x="0" y="186"/>
                </a:moveTo>
                <a:lnTo>
                  <a:pt x="342" y="0"/>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1" name="Google Shape;5481;p44"/>
          <p:cNvSpPr/>
          <p:nvPr/>
        </p:nvSpPr>
        <p:spPr>
          <a:xfrm>
            <a:off x="4786016" y="3411033"/>
            <a:ext cx="378738" cy="230945"/>
          </a:xfrm>
          <a:custGeom>
            <a:rect b="b" l="l" r="r" t="t"/>
            <a:pathLst>
              <a:path extrusionOk="0" h="194" w="318">
                <a:moveTo>
                  <a:pt x="0" y="0"/>
                </a:moveTo>
                <a:lnTo>
                  <a:pt x="318" y="194"/>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2" name="Google Shape;5482;p44"/>
          <p:cNvSpPr/>
          <p:nvPr/>
        </p:nvSpPr>
        <p:spPr>
          <a:xfrm>
            <a:off x="3986855" y="3705071"/>
            <a:ext cx="360873" cy="178566"/>
          </a:xfrm>
          <a:custGeom>
            <a:rect b="b" l="l" r="r" t="t"/>
            <a:pathLst>
              <a:path extrusionOk="0" h="174" w="294">
                <a:moveTo>
                  <a:pt x="0" y="0"/>
                </a:moveTo>
                <a:lnTo>
                  <a:pt x="294" y="174"/>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3" name="Google Shape;5483;p44"/>
          <p:cNvSpPr/>
          <p:nvPr/>
        </p:nvSpPr>
        <p:spPr>
          <a:xfrm>
            <a:off x="4697882" y="3687214"/>
            <a:ext cx="471636" cy="185708"/>
          </a:xfrm>
          <a:custGeom>
            <a:rect b="b" l="l" r="r" t="t"/>
            <a:pathLst>
              <a:path extrusionOk="0" h="174" w="378">
                <a:moveTo>
                  <a:pt x="0" y="174"/>
                </a:moveTo>
                <a:lnTo>
                  <a:pt x="378" y="0"/>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4" name="Google Shape;5484;p44"/>
          <p:cNvSpPr/>
          <p:nvPr/>
        </p:nvSpPr>
        <p:spPr>
          <a:xfrm>
            <a:off x="5198102" y="3727690"/>
            <a:ext cx="154830" cy="380940"/>
          </a:xfrm>
          <a:custGeom>
            <a:rect b="b" l="l" r="r" t="t"/>
            <a:pathLst>
              <a:path extrusionOk="0" h="500" w="118">
                <a:moveTo>
                  <a:pt x="0" y="500"/>
                </a:moveTo>
                <a:lnTo>
                  <a:pt x="118" y="0"/>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5" name="Google Shape;5485;p44"/>
          <p:cNvSpPr/>
          <p:nvPr/>
        </p:nvSpPr>
        <p:spPr>
          <a:xfrm>
            <a:off x="4271504" y="4127677"/>
            <a:ext cx="552624" cy="55951"/>
          </a:xfrm>
          <a:custGeom>
            <a:rect b="b" l="l" r="r" t="t"/>
            <a:pathLst>
              <a:path extrusionOk="0" h="32" w="370">
                <a:moveTo>
                  <a:pt x="370" y="32"/>
                </a:moveTo>
                <a:lnTo>
                  <a:pt x="0" y="0"/>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486" name="Google Shape;5486;p44"/>
          <p:cNvSpPr/>
          <p:nvPr/>
        </p:nvSpPr>
        <p:spPr>
          <a:xfrm>
            <a:off x="3868946" y="3722928"/>
            <a:ext cx="145302" cy="319037"/>
          </a:xfrm>
          <a:custGeom>
            <a:rect b="b" l="l" r="r" t="t"/>
            <a:pathLst>
              <a:path extrusionOk="0" h="412" w="176">
                <a:moveTo>
                  <a:pt x="162" y="408"/>
                </a:moveTo>
                <a:lnTo>
                  <a:pt x="176" y="412"/>
                </a:lnTo>
                <a:lnTo>
                  <a:pt x="0" y="0"/>
                </a:lnTo>
              </a:path>
            </a:pathLst>
          </a:custGeom>
          <a:noFill/>
          <a:ln cap="flat" cmpd="sng" w="12700">
            <a:solidFill>
              <a:srgbClr val="000000"/>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5487" name="Google Shape;5487;p44"/>
          <p:cNvGrpSpPr/>
          <p:nvPr/>
        </p:nvGrpSpPr>
        <p:grpSpPr>
          <a:xfrm>
            <a:off x="3701557" y="3355060"/>
            <a:ext cx="467890" cy="619477"/>
            <a:chOff x="5240209" y="4473413"/>
            <a:chExt cx="623853" cy="825969"/>
          </a:xfrm>
        </p:grpSpPr>
        <p:sp>
          <p:nvSpPr>
            <p:cNvPr id="5488" name="Google Shape;5488;p44"/>
            <p:cNvSpPr txBox="1"/>
            <p:nvPr/>
          </p:nvSpPr>
          <p:spPr>
            <a:xfrm>
              <a:off x="5552962" y="4473413"/>
              <a:ext cx="3111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l" sz="1400" u="none" cap="none" strike="noStrike">
                  <a:solidFill>
                    <a:srgbClr val="000000"/>
                  </a:solidFill>
                  <a:latin typeface="Arial"/>
                  <a:ea typeface="Arial"/>
                  <a:cs typeface="Arial"/>
                  <a:sym typeface="Arial"/>
                </a:rPr>
                <a:t>1</a:t>
              </a:r>
              <a:endParaRPr sz="1100"/>
            </a:p>
          </p:txBody>
        </p:sp>
        <p:sp>
          <p:nvSpPr>
            <p:cNvPr id="5489" name="Google Shape;5489;p44"/>
            <p:cNvSpPr txBox="1"/>
            <p:nvPr/>
          </p:nvSpPr>
          <p:spPr>
            <a:xfrm>
              <a:off x="5491046" y="4887671"/>
              <a:ext cx="297000" cy="33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2</a:t>
              </a:r>
              <a:endParaRPr sz="1100"/>
            </a:p>
          </p:txBody>
        </p:sp>
        <p:sp>
          <p:nvSpPr>
            <p:cNvPr id="5490" name="Google Shape;5490;p44"/>
            <p:cNvSpPr txBox="1"/>
            <p:nvPr/>
          </p:nvSpPr>
          <p:spPr>
            <a:xfrm>
              <a:off x="5240209" y="4960682"/>
              <a:ext cx="297000" cy="33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3</a:t>
              </a:r>
              <a:endParaRPr sz="1100"/>
            </a:p>
          </p:txBody>
        </p:sp>
      </p:grpSp>
      <p:cxnSp>
        <p:nvCxnSpPr>
          <p:cNvPr id="5491" name="Google Shape;5491;p44"/>
          <p:cNvCxnSpPr/>
          <p:nvPr/>
        </p:nvCxnSpPr>
        <p:spPr>
          <a:xfrm flipH="1">
            <a:off x="2575307" y="3647897"/>
            <a:ext cx="1056000" cy="685800"/>
          </a:xfrm>
          <a:prstGeom prst="straightConnector1">
            <a:avLst/>
          </a:prstGeom>
          <a:noFill/>
          <a:ln cap="flat" cmpd="sng" w="9525">
            <a:solidFill>
              <a:srgbClr val="000000"/>
            </a:solidFill>
            <a:prstDash val="solid"/>
            <a:round/>
            <a:headEnd len="med" w="med" type="none"/>
            <a:tailEnd len="med" w="med" type="none"/>
          </a:ln>
        </p:spPr>
      </p:cxnSp>
      <p:grpSp>
        <p:nvGrpSpPr>
          <p:cNvPr id="5492" name="Google Shape;5492;p44"/>
          <p:cNvGrpSpPr/>
          <p:nvPr/>
        </p:nvGrpSpPr>
        <p:grpSpPr>
          <a:xfrm>
            <a:off x="1833563" y="3742639"/>
            <a:ext cx="2024775" cy="1408211"/>
            <a:chOff x="2749550" y="4990186"/>
            <a:chExt cx="2699700" cy="1877614"/>
          </a:xfrm>
        </p:grpSpPr>
        <p:grpSp>
          <p:nvGrpSpPr>
            <p:cNvPr id="5493" name="Google Shape;5493;p44"/>
            <p:cNvGrpSpPr/>
            <p:nvPr/>
          </p:nvGrpSpPr>
          <p:grpSpPr>
            <a:xfrm rot="-2012368">
              <a:off x="3756321" y="5363339"/>
              <a:ext cx="1447107" cy="319750"/>
              <a:chOff x="2437928" y="4562791"/>
              <a:chExt cx="1446652" cy="319800"/>
            </a:xfrm>
          </p:grpSpPr>
          <p:sp>
            <p:nvSpPr>
              <p:cNvPr id="5494" name="Google Shape;5494;p44"/>
              <p:cNvSpPr/>
              <p:nvPr/>
            </p:nvSpPr>
            <p:spPr>
              <a:xfrm>
                <a:off x="2437928" y="4606491"/>
                <a:ext cx="1147455" cy="238116"/>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95" name="Google Shape;5495;p44"/>
              <p:cNvCxnSpPr/>
              <p:nvPr/>
            </p:nvCxnSpPr>
            <p:spPr>
              <a:xfrm>
                <a:off x="3462418" y="4739659"/>
                <a:ext cx="422162" cy="0"/>
              </a:xfrm>
              <a:prstGeom prst="straightConnector1">
                <a:avLst/>
              </a:prstGeom>
              <a:noFill/>
              <a:ln cap="flat" cmpd="sng" w="9525">
                <a:solidFill>
                  <a:srgbClr val="3333CC"/>
                </a:solidFill>
                <a:prstDash val="solid"/>
                <a:round/>
                <a:headEnd len="med" w="med" type="none"/>
                <a:tailEnd len="med" w="med" type="triangle"/>
              </a:ln>
            </p:spPr>
          </p:cxnSp>
          <p:sp>
            <p:nvSpPr>
              <p:cNvPr id="5496" name="Google Shape;5496;p44"/>
              <p:cNvSpPr/>
              <p:nvPr/>
            </p:nvSpPr>
            <p:spPr>
              <a:xfrm>
                <a:off x="3067594" y="4610052"/>
                <a:ext cx="426923" cy="239704"/>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p44"/>
              <p:cNvSpPr txBox="1"/>
              <p:nvPr/>
            </p:nvSpPr>
            <p:spPr>
              <a:xfrm rot="289603">
                <a:off x="3019522" y="4584196"/>
                <a:ext cx="520546" cy="27699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0111</a:t>
                </a:r>
                <a:endParaRPr sz="1100"/>
              </a:p>
            </p:txBody>
          </p:sp>
        </p:grpSp>
        <p:sp>
          <p:nvSpPr>
            <p:cNvPr id="5498" name="Google Shape;5498;p44"/>
            <p:cNvSpPr txBox="1"/>
            <p:nvPr/>
          </p:nvSpPr>
          <p:spPr>
            <a:xfrm>
              <a:off x="2749550" y="6036800"/>
              <a:ext cx="2699700" cy="8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Calibri"/>
                <a:buNone/>
              </a:pPr>
              <a:r>
                <a:rPr lang="el" sz="1200">
                  <a:latin typeface="Calibri"/>
                  <a:ea typeface="Calibri"/>
                  <a:cs typeface="Calibri"/>
                  <a:sym typeface="Calibri"/>
                </a:rPr>
                <a:t>Η διεύθυνση προορισμού στην κεφαλίδα του πακέτου άφιξης</a:t>
              </a:r>
              <a:r>
                <a:rPr lang="el" sz="1100"/>
                <a:t> </a:t>
              </a:r>
              <a:endParaRPr b="0" i="0" sz="1200" u="none" cap="none" strike="noStrike">
                <a:solidFill>
                  <a:srgbClr val="000000"/>
                </a:solidFill>
                <a:latin typeface="Calibri"/>
                <a:ea typeface="Calibri"/>
                <a:cs typeface="Calibri"/>
                <a:sym typeface="Calibri"/>
              </a:endParaRPr>
            </a:p>
          </p:txBody>
        </p:sp>
        <p:cxnSp>
          <p:nvCxnSpPr>
            <p:cNvPr id="5499" name="Google Shape;5499;p44"/>
            <p:cNvCxnSpPr/>
            <p:nvPr/>
          </p:nvCxnSpPr>
          <p:spPr>
            <a:xfrm rot="10800000">
              <a:off x="4633924" y="5622613"/>
              <a:ext cx="0" cy="501571"/>
            </a:xfrm>
            <a:prstGeom prst="straightConnector1">
              <a:avLst/>
            </a:prstGeom>
            <a:noFill/>
            <a:ln cap="flat" cmpd="sng" w="9525">
              <a:solidFill>
                <a:srgbClr val="000000"/>
              </a:solidFill>
              <a:prstDash val="solid"/>
              <a:round/>
              <a:headEnd len="med" w="med" type="none"/>
              <a:tailEnd len="med" w="med" type="triangle"/>
            </a:ln>
          </p:spPr>
        </p:cxnSp>
      </p:grpSp>
      <p:grpSp>
        <p:nvGrpSpPr>
          <p:cNvPr id="5500" name="Google Shape;5500;p44"/>
          <p:cNvGrpSpPr/>
          <p:nvPr/>
        </p:nvGrpSpPr>
        <p:grpSpPr>
          <a:xfrm>
            <a:off x="4538288" y="2724150"/>
            <a:ext cx="433524" cy="611885"/>
            <a:chOff x="6355851" y="3632200"/>
            <a:chExt cx="578032" cy="815847"/>
          </a:xfrm>
        </p:grpSpPr>
        <p:sp>
          <p:nvSpPr>
            <p:cNvPr id="5501" name="Google Shape;5501;p44"/>
            <p:cNvSpPr/>
            <p:nvPr/>
          </p:nvSpPr>
          <p:spPr>
            <a:xfrm flipH="1">
              <a:off x="6355851" y="4076630"/>
              <a:ext cx="578032" cy="371417"/>
            </a:xfrm>
            <a:custGeom>
              <a:rect b="b" l="l" r="r" t="t"/>
              <a:pathLst>
                <a:path extrusionOk="0" h="816" w="1443">
                  <a:moveTo>
                    <a:pt x="0" y="0"/>
                  </a:moveTo>
                  <a:cubicBezTo>
                    <a:pt x="571" y="285"/>
                    <a:pt x="856" y="408"/>
                    <a:pt x="1076" y="782"/>
                  </a:cubicBezTo>
                  <a:cubicBezTo>
                    <a:pt x="1185" y="775"/>
                    <a:pt x="1220" y="816"/>
                    <a:pt x="1320" y="788"/>
                  </a:cubicBezTo>
                  <a:cubicBezTo>
                    <a:pt x="1264" y="347"/>
                    <a:pt x="1276" y="352"/>
                    <a:pt x="1443" y="5"/>
                  </a:cubicBezTo>
                  <a:cubicBezTo>
                    <a:pt x="867" y="5"/>
                    <a:pt x="233" y="0"/>
                    <a:pt x="0" y="0"/>
                  </a:cubicBezTo>
                  <a:close/>
                </a:path>
              </a:pathLst>
            </a:custGeom>
            <a:gradFill>
              <a:gsLst>
                <a:gs pos="0">
                  <a:srgbClr val="D8D8D8"/>
                </a:gs>
                <a:gs pos="100000">
                  <a:srgbClr val="FFFFFF"/>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5502" name="Google Shape;5502;p44"/>
            <p:cNvGrpSpPr/>
            <p:nvPr/>
          </p:nvGrpSpPr>
          <p:grpSpPr>
            <a:xfrm>
              <a:off x="6363791" y="3632200"/>
              <a:ext cx="551036" cy="452367"/>
              <a:chOff x="2886" y="1668"/>
              <a:chExt cx="347" cy="285"/>
            </a:xfrm>
          </p:grpSpPr>
          <p:sp>
            <p:nvSpPr>
              <p:cNvPr id="5503" name="Google Shape;5503;p44"/>
              <p:cNvSpPr/>
              <p:nvPr/>
            </p:nvSpPr>
            <p:spPr>
              <a:xfrm>
                <a:off x="2886" y="1668"/>
                <a:ext cx="347" cy="285"/>
              </a:xfrm>
              <a:prstGeom prst="rect">
                <a:avLst/>
              </a:prstGeom>
              <a:solidFill>
                <a:srgbClr val="D8D8D8"/>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44"/>
              <p:cNvSpPr/>
              <p:nvPr/>
            </p:nvSpPr>
            <p:spPr>
              <a:xfrm>
                <a:off x="2905" y="1674"/>
                <a:ext cx="314" cy="74"/>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44"/>
              <p:cNvSpPr/>
              <p:nvPr/>
            </p:nvSpPr>
            <p:spPr>
              <a:xfrm>
                <a:off x="2913" y="1785"/>
                <a:ext cx="300" cy="156"/>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06" name="Google Shape;5506;p44"/>
              <p:cNvCxnSpPr/>
              <p:nvPr/>
            </p:nvCxnSpPr>
            <p:spPr>
              <a:xfrm>
                <a:off x="3082" y="1811"/>
                <a:ext cx="1" cy="130"/>
              </a:xfrm>
              <a:prstGeom prst="straightConnector1">
                <a:avLst/>
              </a:prstGeom>
              <a:noFill/>
              <a:ln cap="flat" cmpd="sng" w="9525">
                <a:solidFill>
                  <a:srgbClr val="000000"/>
                </a:solidFill>
                <a:prstDash val="solid"/>
                <a:round/>
                <a:headEnd len="med" w="med" type="none"/>
                <a:tailEnd len="med" w="med" type="none"/>
              </a:ln>
            </p:spPr>
          </p:cxnSp>
          <p:cxnSp>
            <p:nvCxnSpPr>
              <p:cNvPr id="5507" name="Google Shape;5507;p44"/>
              <p:cNvCxnSpPr/>
              <p:nvPr/>
            </p:nvCxnSpPr>
            <p:spPr>
              <a:xfrm>
                <a:off x="2913" y="1842"/>
                <a:ext cx="300" cy="0"/>
              </a:xfrm>
              <a:prstGeom prst="straightConnector1">
                <a:avLst/>
              </a:prstGeom>
              <a:noFill/>
              <a:ln cap="flat" cmpd="sng" w="9525">
                <a:solidFill>
                  <a:srgbClr val="000000"/>
                </a:solidFill>
                <a:prstDash val="solid"/>
                <a:round/>
                <a:headEnd len="med" w="med" type="none"/>
                <a:tailEnd len="med" w="med" type="none"/>
              </a:ln>
            </p:spPr>
          </p:cxnSp>
          <p:cxnSp>
            <p:nvCxnSpPr>
              <p:cNvPr id="5508" name="Google Shape;5508;p44"/>
              <p:cNvCxnSpPr/>
              <p:nvPr/>
            </p:nvCxnSpPr>
            <p:spPr>
              <a:xfrm>
                <a:off x="2912" y="1812"/>
                <a:ext cx="300" cy="0"/>
              </a:xfrm>
              <a:prstGeom prst="straightConnector1">
                <a:avLst/>
              </a:prstGeom>
              <a:noFill/>
              <a:ln cap="flat" cmpd="sng" w="9525">
                <a:solidFill>
                  <a:srgbClr val="000000"/>
                </a:solidFill>
                <a:prstDash val="solid"/>
                <a:round/>
                <a:headEnd len="med" w="med" type="none"/>
                <a:tailEnd len="med" w="med" type="none"/>
              </a:ln>
            </p:spPr>
          </p:cxnSp>
          <p:sp>
            <p:nvSpPr>
              <p:cNvPr id="5509" name="Google Shape;5509;p44"/>
              <p:cNvSpPr/>
              <p:nvPr/>
            </p:nvSpPr>
            <p:spPr>
              <a:xfrm rot="5400000">
                <a:off x="3051" y="1745"/>
                <a:ext cx="29" cy="41"/>
              </a:xfrm>
              <a:prstGeom prst="rightArrow">
                <a:avLst>
                  <a:gd fmla="val 51167" name="adj1"/>
                  <a:gd fmla="val 39736" name="adj2"/>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10" name="Google Shape;5510;p44"/>
          <p:cNvGrpSpPr/>
          <p:nvPr/>
        </p:nvGrpSpPr>
        <p:grpSpPr>
          <a:xfrm>
            <a:off x="5287770" y="2968705"/>
            <a:ext cx="433524" cy="617158"/>
            <a:chOff x="7355160" y="3958273"/>
            <a:chExt cx="578032" cy="822878"/>
          </a:xfrm>
        </p:grpSpPr>
        <p:sp>
          <p:nvSpPr>
            <p:cNvPr id="5511" name="Google Shape;5511;p44"/>
            <p:cNvSpPr/>
            <p:nvPr/>
          </p:nvSpPr>
          <p:spPr>
            <a:xfrm flipH="1">
              <a:off x="7355160" y="4409734"/>
              <a:ext cx="578032" cy="371417"/>
            </a:xfrm>
            <a:custGeom>
              <a:rect b="b" l="l" r="r" t="t"/>
              <a:pathLst>
                <a:path extrusionOk="0" h="816" w="1443">
                  <a:moveTo>
                    <a:pt x="0" y="0"/>
                  </a:moveTo>
                  <a:cubicBezTo>
                    <a:pt x="571" y="285"/>
                    <a:pt x="856" y="408"/>
                    <a:pt x="1076" y="782"/>
                  </a:cubicBezTo>
                  <a:cubicBezTo>
                    <a:pt x="1185" y="775"/>
                    <a:pt x="1220" y="816"/>
                    <a:pt x="1320" y="788"/>
                  </a:cubicBezTo>
                  <a:cubicBezTo>
                    <a:pt x="1264" y="347"/>
                    <a:pt x="1276" y="352"/>
                    <a:pt x="1443" y="5"/>
                  </a:cubicBezTo>
                  <a:cubicBezTo>
                    <a:pt x="867" y="5"/>
                    <a:pt x="233" y="0"/>
                    <a:pt x="0" y="0"/>
                  </a:cubicBezTo>
                  <a:close/>
                </a:path>
              </a:pathLst>
            </a:custGeom>
            <a:gradFill>
              <a:gsLst>
                <a:gs pos="0">
                  <a:srgbClr val="D8D8D8"/>
                </a:gs>
                <a:gs pos="100000">
                  <a:srgbClr val="FFFFFF"/>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5512" name="Google Shape;5512;p44"/>
            <p:cNvGrpSpPr/>
            <p:nvPr/>
          </p:nvGrpSpPr>
          <p:grpSpPr>
            <a:xfrm>
              <a:off x="7360606" y="3958273"/>
              <a:ext cx="551036" cy="452367"/>
              <a:chOff x="2886" y="1668"/>
              <a:chExt cx="347" cy="285"/>
            </a:xfrm>
          </p:grpSpPr>
          <p:sp>
            <p:nvSpPr>
              <p:cNvPr id="5513" name="Google Shape;5513;p44"/>
              <p:cNvSpPr/>
              <p:nvPr/>
            </p:nvSpPr>
            <p:spPr>
              <a:xfrm>
                <a:off x="2886" y="1668"/>
                <a:ext cx="347" cy="285"/>
              </a:xfrm>
              <a:prstGeom prst="rect">
                <a:avLst/>
              </a:prstGeom>
              <a:solidFill>
                <a:srgbClr val="D8D8D8"/>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44"/>
              <p:cNvSpPr/>
              <p:nvPr/>
            </p:nvSpPr>
            <p:spPr>
              <a:xfrm>
                <a:off x="2905" y="1674"/>
                <a:ext cx="314" cy="74"/>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44"/>
              <p:cNvSpPr/>
              <p:nvPr/>
            </p:nvSpPr>
            <p:spPr>
              <a:xfrm>
                <a:off x="2913" y="1785"/>
                <a:ext cx="300" cy="156"/>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16" name="Google Shape;5516;p44"/>
              <p:cNvCxnSpPr/>
              <p:nvPr/>
            </p:nvCxnSpPr>
            <p:spPr>
              <a:xfrm>
                <a:off x="3082" y="1811"/>
                <a:ext cx="1" cy="130"/>
              </a:xfrm>
              <a:prstGeom prst="straightConnector1">
                <a:avLst/>
              </a:prstGeom>
              <a:noFill/>
              <a:ln cap="flat" cmpd="sng" w="9525">
                <a:solidFill>
                  <a:srgbClr val="000000"/>
                </a:solidFill>
                <a:prstDash val="solid"/>
                <a:round/>
                <a:headEnd len="med" w="med" type="none"/>
                <a:tailEnd len="med" w="med" type="none"/>
              </a:ln>
            </p:spPr>
          </p:cxnSp>
          <p:cxnSp>
            <p:nvCxnSpPr>
              <p:cNvPr id="5517" name="Google Shape;5517;p44"/>
              <p:cNvCxnSpPr/>
              <p:nvPr/>
            </p:nvCxnSpPr>
            <p:spPr>
              <a:xfrm>
                <a:off x="2913" y="1842"/>
                <a:ext cx="300" cy="0"/>
              </a:xfrm>
              <a:prstGeom prst="straightConnector1">
                <a:avLst/>
              </a:prstGeom>
              <a:noFill/>
              <a:ln cap="flat" cmpd="sng" w="9525">
                <a:solidFill>
                  <a:srgbClr val="000000"/>
                </a:solidFill>
                <a:prstDash val="solid"/>
                <a:round/>
                <a:headEnd len="med" w="med" type="none"/>
                <a:tailEnd len="med" w="med" type="none"/>
              </a:ln>
            </p:spPr>
          </p:cxnSp>
          <p:cxnSp>
            <p:nvCxnSpPr>
              <p:cNvPr id="5518" name="Google Shape;5518;p44"/>
              <p:cNvCxnSpPr/>
              <p:nvPr/>
            </p:nvCxnSpPr>
            <p:spPr>
              <a:xfrm>
                <a:off x="2912" y="1812"/>
                <a:ext cx="300" cy="0"/>
              </a:xfrm>
              <a:prstGeom prst="straightConnector1">
                <a:avLst/>
              </a:prstGeom>
              <a:noFill/>
              <a:ln cap="flat" cmpd="sng" w="9525">
                <a:solidFill>
                  <a:srgbClr val="000000"/>
                </a:solidFill>
                <a:prstDash val="solid"/>
                <a:round/>
                <a:headEnd len="med" w="med" type="none"/>
                <a:tailEnd len="med" w="med" type="none"/>
              </a:ln>
            </p:spPr>
          </p:cxnSp>
          <p:sp>
            <p:nvSpPr>
              <p:cNvPr id="5519" name="Google Shape;5519;p44"/>
              <p:cNvSpPr/>
              <p:nvPr/>
            </p:nvSpPr>
            <p:spPr>
              <a:xfrm rot="5400000">
                <a:off x="3051" y="1745"/>
                <a:ext cx="29" cy="41"/>
              </a:xfrm>
              <a:prstGeom prst="rightArrow">
                <a:avLst>
                  <a:gd fmla="val 51167" name="adj1"/>
                  <a:gd fmla="val 39736" name="adj2"/>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20" name="Google Shape;5520;p44"/>
          <p:cNvGrpSpPr/>
          <p:nvPr/>
        </p:nvGrpSpPr>
        <p:grpSpPr>
          <a:xfrm>
            <a:off x="5026598" y="4216960"/>
            <a:ext cx="420422" cy="608314"/>
            <a:chOff x="7006931" y="5622613"/>
            <a:chExt cx="560563" cy="811086"/>
          </a:xfrm>
        </p:grpSpPr>
        <p:sp>
          <p:nvSpPr>
            <p:cNvPr id="5521" name="Google Shape;5521;p44"/>
            <p:cNvSpPr/>
            <p:nvPr/>
          </p:nvSpPr>
          <p:spPr>
            <a:xfrm rot="10800000">
              <a:off x="7024398" y="5622613"/>
              <a:ext cx="543096" cy="371417"/>
            </a:xfrm>
            <a:custGeom>
              <a:rect b="b" l="l" r="r" t="t"/>
              <a:pathLst>
                <a:path extrusionOk="0" h="816" w="1443">
                  <a:moveTo>
                    <a:pt x="0" y="0"/>
                  </a:moveTo>
                  <a:cubicBezTo>
                    <a:pt x="571" y="285"/>
                    <a:pt x="856" y="408"/>
                    <a:pt x="1076" y="782"/>
                  </a:cubicBezTo>
                  <a:cubicBezTo>
                    <a:pt x="1185" y="775"/>
                    <a:pt x="1220" y="816"/>
                    <a:pt x="1320" y="788"/>
                  </a:cubicBezTo>
                  <a:cubicBezTo>
                    <a:pt x="1264" y="347"/>
                    <a:pt x="1276" y="352"/>
                    <a:pt x="1443" y="5"/>
                  </a:cubicBezTo>
                  <a:cubicBezTo>
                    <a:pt x="867" y="5"/>
                    <a:pt x="233" y="0"/>
                    <a:pt x="0" y="0"/>
                  </a:cubicBezTo>
                  <a:close/>
                </a:path>
              </a:pathLst>
            </a:custGeom>
            <a:gradFill>
              <a:gsLst>
                <a:gs pos="0">
                  <a:srgbClr val="D8D8D8"/>
                </a:gs>
                <a:gs pos="100000">
                  <a:srgbClr val="FFFFFF"/>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522" name="Google Shape;5522;p44"/>
            <p:cNvSpPr/>
            <p:nvPr/>
          </p:nvSpPr>
          <p:spPr>
            <a:xfrm>
              <a:off x="7006931" y="5981332"/>
              <a:ext cx="551036" cy="452367"/>
            </a:xfrm>
            <a:prstGeom prst="rect">
              <a:avLst/>
            </a:prstGeom>
            <a:solidFill>
              <a:srgbClr val="D8D8D8"/>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44"/>
            <p:cNvSpPr/>
            <p:nvPr/>
          </p:nvSpPr>
          <p:spPr>
            <a:xfrm>
              <a:off x="7037103" y="5990856"/>
              <a:ext cx="498632" cy="117457"/>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44"/>
            <p:cNvSpPr/>
            <p:nvPr/>
          </p:nvSpPr>
          <p:spPr>
            <a:xfrm>
              <a:off x="7049807" y="6167041"/>
              <a:ext cx="476400" cy="247611"/>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25" name="Google Shape;5525;p44"/>
            <p:cNvCxnSpPr/>
            <p:nvPr/>
          </p:nvCxnSpPr>
          <p:spPr>
            <a:xfrm>
              <a:off x="7318179" y="6208309"/>
              <a:ext cx="1588" cy="206343"/>
            </a:xfrm>
            <a:prstGeom prst="straightConnector1">
              <a:avLst/>
            </a:prstGeom>
            <a:noFill/>
            <a:ln cap="flat" cmpd="sng" w="9525">
              <a:solidFill>
                <a:srgbClr val="000000"/>
              </a:solidFill>
              <a:prstDash val="solid"/>
              <a:round/>
              <a:headEnd len="med" w="med" type="none"/>
              <a:tailEnd len="med" w="med" type="none"/>
            </a:ln>
          </p:spPr>
        </p:cxnSp>
        <p:cxnSp>
          <p:nvCxnSpPr>
            <p:cNvPr id="5526" name="Google Shape;5526;p44"/>
            <p:cNvCxnSpPr/>
            <p:nvPr/>
          </p:nvCxnSpPr>
          <p:spPr>
            <a:xfrm>
              <a:off x="7049807" y="6257514"/>
              <a:ext cx="476400" cy="0"/>
            </a:xfrm>
            <a:prstGeom prst="straightConnector1">
              <a:avLst/>
            </a:prstGeom>
            <a:noFill/>
            <a:ln cap="flat" cmpd="sng" w="9525">
              <a:solidFill>
                <a:srgbClr val="000000"/>
              </a:solidFill>
              <a:prstDash val="solid"/>
              <a:round/>
              <a:headEnd len="med" w="med" type="none"/>
              <a:tailEnd len="med" w="med" type="none"/>
            </a:ln>
          </p:spPr>
        </p:cxnSp>
        <p:cxnSp>
          <p:nvCxnSpPr>
            <p:cNvPr id="5527" name="Google Shape;5527;p44"/>
            <p:cNvCxnSpPr/>
            <p:nvPr/>
          </p:nvCxnSpPr>
          <p:spPr>
            <a:xfrm>
              <a:off x="7048219" y="6209896"/>
              <a:ext cx="476400" cy="0"/>
            </a:xfrm>
            <a:prstGeom prst="straightConnector1">
              <a:avLst/>
            </a:prstGeom>
            <a:noFill/>
            <a:ln cap="flat" cmpd="sng" w="9525">
              <a:solidFill>
                <a:srgbClr val="000000"/>
              </a:solidFill>
              <a:prstDash val="solid"/>
              <a:round/>
              <a:headEnd len="med" w="med" type="none"/>
              <a:tailEnd len="med" w="med" type="none"/>
            </a:ln>
          </p:spPr>
        </p:cxnSp>
        <p:sp>
          <p:nvSpPr>
            <p:cNvPr id="5528" name="Google Shape;5528;p44"/>
            <p:cNvSpPr/>
            <p:nvPr/>
          </p:nvSpPr>
          <p:spPr>
            <a:xfrm rot="5400000">
              <a:off x="7268962" y="6103535"/>
              <a:ext cx="46030" cy="65108"/>
            </a:xfrm>
            <a:prstGeom prst="rightArrow">
              <a:avLst>
                <a:gd fmla="val 51167" name="adj1"/>
                <a:gd fmla="val 39736" name="adj2"/>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29" name="Google Shape;5529;p44"/>
          <p:cNvGrpSpPr/>
          <p:nvPr/>
        </p:nvGrpSpPr>
        <p:grpSpPr>
          <a:xfrm>
            <a:off x="4504940" y="3974881"/>
            <a:ext cx="415207" cy="698701"/>
            <a:chOff x="6311387" y="5299841"/>
            <a:chExt cx="553609" cy="931601"/>
          </a:xfrm>
        </p:grpSpPr>
        <p:sp>
          <p:nvSpPr>
            <p:cNvPr id="5530" name="Google Shape;5530;p44"/>
            <p:cNvSpPr/>
            <p:nvPr/>
          </p:nvSpPr>
          <p:spPr>
            <a:xfrm rot="10800000">
              <a:off x="6312396" y="5299841"/>
              <a:ext cx="552600" cy="477654"/>
            </a:xfrm>
            <a:custGeom>
              <a:rect b="b" l="l" r="r" t="t"/>
              <a:pathLst>
                <a:path extrusionOk="0" h="10559" w="10175">
                  <a:moveTo>
                    <a:pt x="0" y="9"/>
                  </a:moveTo>
                  <a:cubicBezTo>
                    <a:pt x="3957" y="3502"/>
                    <a:pt x="6049" y="5781"/>
                    <a:pt x="7574" y="10364"/>
                  </a:cubicBezTo>
                  <a:cubicBezTo>
                    <a:pt x="8329" y="10279"/>
                    <a:pt x="8572" y="10781"/>
                    <a:pt x="9265" y="10438"/>
                  </a:cubicBezTo>
                  <a:cubicBezTo>
                    <a:pt x="8877" y="5033"/>
                    <a:pt x="9018" y="4253"/>
                    <a:pt x="10175" y="0"/>
                  </a:cubicBezTo>
                  <a:lnTo>
                    <a:pt x="0" y="9"/>
                  </a:lnTo>
                  <a:close/>
                </a:path>
              </a:pathLst>
            </a:custGeom>
            <a:gradFill>
              <a:gsLst>
                <a:gs pos="0">
                  <a:srgbClr val="D8D8D8"/>
                </a:gs>
                <a:gs pos="100000">
                  <a:srgbClr val="FFFFFF"/>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5531" name="Google Shape;5531;p44"/>
            <p:cNvGrpSpPr/>
            <p:nvPr/>
          </p:nvGrpSpPr>
          <p:grpSpPr>
            <a:xfrm>
              <a:off x="6311387" y="5779075"/>
              <a:ext cx="551036" cy="452367"/>
              <a:chOff x="2886" y="1668"/>
              <a:chExt cx="347" cy="285"/>
            </a:xfrm>
          </p:grpSpPr>
          <p:sp>
            <p:nvSpPr>
              <p:cNvPr id="5532" name="Google Shape;5532;p44"/>
              <p:cNvSpPr/>
              <p:nvPr/>
            </p:nvSpPr>
            <p:spPr>
              <a:xfrm>
                <a:off x="2886" y="1668"/>
                <a:ext cx="347" cy="285"/>
              </a:xfrm>
              <a:prstGeom prst="rect">
                <a:avLst/>
              </a:prstGeom>
              <a:solidFill>
                <a:srgbClr val="D8D8D8"/>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44"/>
              <p:cNvSpPr/>
              <p:nvPr/>
            </p:nvSpPr>
            <p:spPr>
              <a:xfrm>
                <a:off x="2905" y="1674"/>
                <a:ext cx="314" cy="74"/>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44"/>
              <p:cNvSpPr/>
              <p:nvPr/>
            </p:nvSpPr>
            <p:spPr>
              <a:xfrm>
                <a:off x="2913" y="1785"/>
                <a:ext cx="300" cy="156"/>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35" name="Google Shape;5535;p44"/>
              <p:cNvCxnSpPr/>
              <p:nvPr/>
            </p:nvCxnSpPr>
            <p:spPr>
              <a:xfrm>
                <a:off x="3082" y="1811"/>
                <a:ext cx="1" cy="130"/>
              </a:xfrm>
              <a:prstGeom prst="straightConnector1">
                <a:avLst/>
              </a:prstGeom>
              <a:noFill/>
              <a:ln cap="flat" cmpd="sng" w="9525">
                <a:solidFill>
                  <a:srgbClr val="000000"/>
                </a:solidFill>
                <a:prstDash val="solid"/>
                <a:round/>
                <a:headEnd len="med" w="med" type="none"/>
                <a:tailEnd len="med" w="med" type="none"/>
              </a:ln>
            </p:spPr>
          </p:cxnSp>
          <p:cxnSp>
            <p:nvCxnSpPr>
              <p:cNvPr id="5536" name="Google Shape;5536;p44"/>
              <p:cNvCxnSpPr/>
              <p:nvPr/>
            </p:nvCxnSpPr>
            <p:spPr>
              <a:xfrm>
                <a:off x="2913" y="1842"/>
                <a:ext cx="300" cy="0"/>
              </a:xfrm>
              <a:prstGeom prst="straightConnector1">
                <a:avLst/>
              </a:prstGeom>
              <a:noFill/>
              <a:ln cap="flat" cmpd="sng" w="9525">
                <a:solidFill>
                  <a:srgbClr val="000000"/>
                </a:solidFill>
                <a:prstDash val="solid"/>
                <a:round/>
                <a:headEnd len="med" w="med" type="none"/>
                <a:tailEnd len="med" w="med" type="none"/>
              </a:ln>
            </p:spPr>
          </p:cxnSp>
          <p:cxnSp>
            <p:nvCxnSpPr>
              <p:cNvPr id="5537" name="Google Shape;5537;p44"/>
              <p:cNvCxnSpPr/>
              <p:nvPr/>
            </p:nvCxnSpPr>
            <p:spPr>
              <a:xfrm>
                <a:off x="2912" y="1812"/>
                <a:ext cx="300" cy="0"/>
              </a:xfrm>
              <a:prstGeom prst="straightConnector1">
                <a:avLst/>
              </a:prstGeom>
              <a:noFill/>
              <a:ln cap="flat" cmpd="sng" w="9525">
                <a:solidFill>
                  <a:srgbClr val="000000"/>
                </a:solidFill>
                <a:prstDash val="solid"/>
                <a:round/>
                <a:headEnd len="med" w="med" type="none"/>
                <a:tailEnd len="med" w="med" type="none"/>
              </a:ln>
            </p:spPr>
          </p:cxnSp>
          <p:sp>
            <p:nvSpPr>
              <p:cNvPr id="5538" name="Google Shape;5538;p44"/>
              <p:cNvSpPr/>
              <p:nvPr/>
            </p:nvSpPr>
            <p:spPr>
              <a:xfrm rot="5400000">
                <a:off x="3051" y="1745"/>
                <a:ext cx="29" cy="41"/>
              </a:xfrm>
              <a:prstGeom prst="rightArrow">
                <a:avLst>
                  <a:gd fmla="val 51167" name="adj1"/>
                  <a:gd fmla="val 39736" name="adj2"/>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39" name="Google Shape;5539;p44"/>
          <p:cNvGrpSpPr/>
          <p:nvPr/>
        </p:nvGrpSpPr>
        <p:grpSpPr>
          <a:xfrm>
            <a:off x="4013057" y="4205056"/>
            <a:ext cx="421614" cy="599981"/>
            <a:chOff x="5655543" y="5606741"/>
            <a:chExt cx="562152" cy="799974"/>
          </a:xfrm>
        </p:grpSpPr>
        <p:sp>
          <p:nvSpPr>
            <p:cNvPr id="5540" name="Google Shape;5540;p44"/>
            <p:cNvSpPr/>
            <p:nvPr/>
          </p:nvSpPr>
          <p:spPr>
            <a:xfrm rot="10800000">
              <a:off x="5674599" y="5606741"/>
              <a:ext cx="543096" cy="371417"/>
            </a:xfrm>
            <a:custGeom>
              <a:rect b="b" l="l" r="r" t="t"/>
              <a:pathLst>
                <a:path extrusionOk="0" h="816" w="1443">
                  <a:moveTo>
                    <a:pt x="0" y="0"/>
                  </a:moveTo>
                  <a:cubicBezTo>
                    <a:pt x="571" y="285"/>
                    <a:pt x="856" y="408"/>
                    <a:pt x="1076" y="782"/>
                  </a:cubicBezTo>
                  <a:cubicBezTo>
                    <a:pt x="1185" y="775"/>
                    <a:pt x="1220" y="816"/>
                    <a:pt x="1320" y="788"/>
                  </a:cubicBezTo>
                  <a:cubicBezTo>
                    <a:pt x="1264" y="347"/>
                    <a:pt x="1276" y="352"/>
                    <a:pt x="1443" y="5"/>
                  </a:cubicBezTo>
                  <a:cubicBezTo>
                    <a:pt x="867" y="5"/>
                    <a:pt x="233" y="0"/>
                    <a:pt x="0" y="0"/>
                  </a:cubicBezTo>
                  <a:close/>
                </a:path>
              </a:pathLst>
            </a:custGeom>
            <a:gradFill>
              <a:gsLst>
                <a:gs pos="0">
                  <a:srgbClr val="D8D8D8"/>
                </a:gs>
                <a:gs pos="100000">
                  <a:srgbClr val="FFFFFF"/>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5541" name="Google Shape;5541;p44"/>
            <p:cNvGrpSpPr/>
            <p:nvPr/>
          </p:nvGrpSpPr>
          <p:grpSpPr>
            <a:xfrm>
              <a:off x="5655543" y="5954348"/>
              <a:ext cx="551036" cy="452367"/>
              <a:chOff x="2886" y="1668"/>
              <a:chExt cx="347" cy="285"/>
            </a:xfrm>
          </p:grpSpPr>
          <p:sp>
            <p:nvSpPr>
              <p:cNvPr id="5542" name="Google Shape;5542;p44"/>
              <p:cNvSpPr/>
              <p:nvPr/>
            </p:nvSpPr>
            <p:spPr>
              <a:xfrm>
                <a:off x="2886" y="1668"/>
                <a:ext cx="347" cy="285"/>
              </a:xfrm>
              <a:prstGeom prst="rect">
                <a:avLst/>
              </a:prstGeom>
              <a:solidFill>
                <a:srgbClr val="D8D8D8"/>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44"/>
              <p:cNvSpPr/>
              <p:nvPr/>
            </p:nvSpPr>
            <p:spPr>
              <a:xfrm>
                <a:off x="2905" y="1674"/>
                <a:ext cx="314" cy="74"/>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44"/>
              <p:cNvSpPr/>
              <p:nvPr/>
            </p:nvSpPr>
            <p:spPr>
              <a:xfrm>
                <a:off x="2913" y="1785"/>
                <a:ext cx="300" cy="156"/>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45" name="Google Shape;5545;p44"/>
              <p:cNvCxnSpPr/>
              <p:nvPr/>
            </p:nvCxnSpPr>
            <p:spPr>
              <a:xfrm>
                <a:off x="3082" y="1811"/>
                <a:ext cx="1" cy="130"/>
              </a:xfrm>
              <a:prstGeom prst="straightConnector1">
                <a:avLst/>
              </a:prstGeom>
              <a:noFill/>
              <a:ln cap="flat" cmpd="sng" w="9525">
                <a:solidFill>
                  <a:srgbClr val="000000"/>
                </a:solidFill>
                <a:prstDash val="solid"/>
                <a:round/>
                <a:headEnd len="med" w="med" type="none"/>
                <a:tailEnd len="med" w="med" type="none"/>
              </a:ln>
            </p:spPr>
          </p:cxnSp>
          <p:cxnSp>
            <p:nvCxnSpPr>
              <p:cNvPr id="5546" name="Google Shape;5546;p44"/>
              <p:cNvCxnSpPr/>
              <p:nvPr/>
            </p:nvCxnSpPr>
            <p:spPr>
              <a:xfrm>
                <a:off x="2913" y="1842"/>
                <a:ext cx="300" cy="0"/>
              </a:xfrm>
              <a:prstGeom prst="straightConnector1">
                <a:avLst/>
              </a:prstGeom>
              <a:noFill/>
              <a:ln cap="flat" cmpd="sng" w="9525">
                <a:solidFill>
                  <a:srgbClr val="000000"/>
                </a:solidFill>
                <a:prstDash val="solid"/>
                <a:round/>
                <a:headEnd len="med" w="med" type="none"/>
                <a:tailEnd len="med" w="med" type="none"/>
              </a:ln>
            </p:spPr>
          </p:cxnSp>
          <p:cxnSp>
            <p:nvCxnSpPr>
              <p:cNvPr id="5547" name="Google Shape;5547;p44"/>
              <p:cNvCxnSpPr/>
              <p:nvPr/>
            </p:nvCxnSpPr>
            <p:spPr>
              <a:xfrm>
                <a:off x="2912" y="1812"/>
                <a:ext cx="300" cy="0"/>
              </a:xfrm>
              <a:prstGeom prst="straightConnector1">
                <a:avLst/>
              </a:prstGeom>
              <a:noFill/>
              <a:ln cap="flat" cmpd="sng" w="9525">
                <a:solidFill>
                  <a:srgbClr val="000000"/>
                </a:solidFill>
                <a:prstDash val="solid"/>
                <a:round/>
                <a:headEnd len="med" w="med" type="none"/>
                <a:tailEnd len="med" w="med" type="none"/>
              </a:ln>
            </p:spPr>
          </p:cxnSp>
          <p:sp>
            <p:nvSpPr>
              <p:cNvPr id="5548" name="Google Shape;5548;p44"/>
              <p:cNvSpPr/>
              <p:nvPr/>
            </p:nvSpPr>
            <p:spPr>
              <a:xfrm rot="5400000">
                <a:off x="3051" y="1745"/>
                <a:ext cx="29" cy="41"/>
              </a:xfrm>
              <a:prstGeom prst="rightArrow">
                <a:avLst>
                  <a:gd fmla="val 51167" name="adj1"/>
                  <a:gd fmla="val 39736" name="adj2"/>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49" name="Google Shape;5549;p44"/>
          <p:cNvGrpSpPr/>
          <p:nvPr/>
        </p:nvGrpSpPr>
        <p:grpSpPr>
          <a:xfrm>
            <a:off x="5058542" y="3553831"/>
            <a:ext cx="433473" cy="214262"/>
            <a:chOff x="7493876" y="2774731"/>
            <a:chExt cx="1481958" cy="894622"/>
          </a:xfrm>
        </p:grpSpPr>
        <p:sp>
          <p:nvSpPr>
            <p:cNvPr id="5550" name="Google Shape;5550;p4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551" name="Google Shape;5551;p4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552" name="Google Shape;5552;p44"/>
            <p:cNvGrpSpPr/>
            <p:nvPr/>
          </p:nvGrpSpPr>
          <p:grpSpPr>
            <a:xfrm>
              <a:off x="7713663" y="2848339"/>
              <a:ext cx="1042107" cy="425543"/>
              <a:chOff x="7786941" y="2884917"/>
              <a:chExt cx="897649" cy="353919"/>
            </a:xfrm>
          </p:grpSpPr>
          <p:sp>
            <p:nvSpPr>
              <p:cNvPr id="5553" name="Google Shape;5553;p4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54" name="Google Shape;5554;p4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55" name="Google Shape;5555;p4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56" name="Google Shape;5556;p4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557" name="Google Shape;5557;p44"/>
          <p:cNvGrpSpPr/>
          <p:nvPr/>
        </p:nvGrpSpPr>
        <p:grpSpPr>
          <a:xfrm>
            <a:off x="4782445" y="4044151"/>
            <a:ext cx="433473" cy="214262"/>
            <a:chOff x="7493876" y="2774731"/>
            <a:chExt cx="1481958" cy="894622"/>
          </a:xfrm>
        </p:grpSpPr>
        <p:sp>
          <p:nvSpPr>
            <p:cNvPr id="5558" name="Google Shape;5558;p4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559" name="Google Shape;5559;p4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560" name="Google Shape;5560;p44"/>
            <p:cNvGrpSpPr/>
            <p:nvPr/>
          </p:nvGrpSpPr>
          <p:grpSpPr>
            <a:xfrm>
              <a:off x="7713663" y="2848339"/>
              <a:ext cx="1042107" cy="425543"/>
              <a:chOff x="7786941" y="2884917"/>
              <a:chExt cx="897649" cy="353919"/>
            </a:xfrm>
          </p:grpSpPr>
          <p:sp>
            <p:nvSpPr>
              <p:cNvPr id="5561" name="Google Shape;5561;p4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62" name="Google Shape;5562;p4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63" name="Google Shape;5563;p4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64" name="Google Shape;5564;p4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565" name="Google Shape;5565;p44"/>
          <p:cNvGrpSpPr/>
          <p:nvPr/>
        </p:nvGrpSpPr>
        <p:grpSpPr>
          <a:xfrm>
            <a:off x="3915090" y="4007649"/>
            <a:ext cx="433473" cy="214262"/>
            <a:chOff x="7493876" y="2774731"/>
            <a:chExt cx="1481958" cy="894622"/>
          </a:xfrm>
        </p:grpSpPr>
        <p:sp>
          <p:nvSpPr>
            <p:cNvPr id="5566" name="Google Shape;5566;p4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567" name="Google Shape;5567;p4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568" name="Google Shape;5568;p44"/>
            <p:cNvGrpSpPr/>
            <p:nvPr/>
          </p:nvGrpSpPr>
          <p:grpSpPr>
            <a:xfrm>
              <a:off x="7713663" y="2848339"/>
              <a:ext cx="1042107" cy="425543"/>
              <a:chOff x="7786941" y="2884917"/>
              <a:chExt cx="897649" cy="353919"/>
            </a:xfrm>
          </p:grpSpPr>
          <p:sp>
            <p:nvSpPr>
              <p:cNvPr id="5569" name="Google Shape;5569;p4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70" name="Google Shape;5570;p4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71" name="Google Shape;5571;p4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72" name="Google Shape;5572;p4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573" name="Google Shape;5573;p44"/>
          <p:cNvGrpSpPr/>
          <p:nvPr/>
        </p:nvGrpSpPr>
        <p:grpSpPr>
          <a:xfrm>
            <a:off x="4369215" y="3321100"/>
            <a:ext cx="433473" cy="214262"/>
            <a:chOff x="7493876" y="2774731"/>
            <a:chExt cx="1481958" cy="894622"/>
          </a:xfrm>
        </p:grpSpPr>
        <p:sp>
          <p:nvSpPr>
            <p:cNvPr id="5574" name="Google Shape;5574;p4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575" name="Google Shape;5575;p4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576" name="Google Shape;5576;p44"/>
            <p:cNvGrpSpPr/>
            <p:nvPr/>
          </p:nvGrpSpPr>
          <p:grpSpPr>
            <a:xfrm>
              <a:off x="7713663" y="2848339"/>
              <a:ext cx="1042107" cy="425543"/>
              <a:chOff x="7786941" y="2884917"/>
              <a:chExt cx="897649" cy="353919"/>
            </a:xfrm>
          </p:grpSpPr>
          <p:sp>
            <p:nvSpPr>
              <p:cNvPr id="5577" name="Google Shape;5577;p4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78" name="Google Shape;5578;p4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79" name="Google Shape;5579;p4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80" name="Google Shape;5580;p4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581" name="Google Shape;5581;p44"/>
          <p:cNvGrpSpPr/>
          <p:nvPr/>
        </p:nvGrpSpPr>
        <p:grpSpPr>
          <a:xfrm>
            <a:off x="4302211" y="3769480"/>
            <a:ext cx="433473" cy="214262"/>
            <a:chOff x="7493876" y="2774731"/>
            <a:chExt cx="1481958" cy="894622"/>
          </a:xfrm>
        </p:grpSpPr>
        <p:sp>
          <p:nvSpPr>
            <p:cNvPr id="5582" name="Google Shape;5582;p4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583" name="Google Shape;5583;p4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584" name="Google Shape;5584;p44"/>
            <p:cNvGrpSpPr/>
            <p:nvPr/>
          </p:nvGrpSpPr>
          <p:grpSpPr>
            <a:xfrm>
              <a:off x="7713663" y="2848339"/>
              <a:ext cx="1042107" cy="425543"/>
              <a:chOff x="7786941" y="2884917"/>
              <a:chExt cx="897649" cy="353919"/>
            </a:xfrm>
          </p:grpSpPr>
          <p:sp>
            <p:nvSpPr>
              <p:cNvPr id="5585" name="Google Shape;5585;p4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86" name="Google Shape;5586;p4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87" name="Google Shape;5587;p4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88" name="Google Shape;5588;p4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589" name="Google Shape;5589;p44"/>
          <p:cNvGrpSpPr/>
          <p:nvPr/>
        </p:nvGrpSpPr>
        <p:grpSpPr>
          <a:xfrm>
            <a:off x="3592202" y="3552202"/>
            <a:ext cx="433473" cy="214262"/>
            <a:chOff x="7493876" y="2774731"/>
            <a:chExt cx="1481958" cy="894622"/>
          </a:xfrm>
        </p:grpSpPr>
        <p:sp>
          <p:nvSpPr>
            <p:cNvPr id="5590" name="Google Shape;5590;p4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591" name="Google Shape;5591;p4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592" name="Google Shape;5592;p44"/>
            <p:cNvGrpSpPr/>
            <p:nvPr/>
          </p:nvGrpSpPr>
          <p:grpSpPr>
            <a:xfrm>
              <a:off x="7713663" y="2848339"/>
              <a:ext cx="1042107" cy="425543"/>
              <a:chOff x="7786941" y="2884917"/>
              <a:chExt cx="897649" cy="353919"/>
            </a:xfrm>
          </p:grpSpPr>
          <p:sp>
            <p:nvSpPr>
              <p:cNvPr id="5593" name="Google Shape;5593;p4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94" name="Google Shape;5594;p4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95" name="Google Shape;5595;p4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96" name="Google Shape;5596;p4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597" name="Google Shape;5597;p44"/>
          <p:cNvGrpSpPr/>
          <p:nvPr/>
        </p:nvGrpSpPr>
        <p:grpSpPr>
          <a:xfrm>
            <a:off x="2444239" y="1280106"/>
            <a:ext cx="1738312" cy="2278699"/>
            <a:chOff x="3563785" y="1706808"/>
            <a:chExt cx="2317750" cy="3038266"/>
          </a:xfrm>
        </p:grpSpPr>
        <p:sp>
          <p:nvSpPr>
            <p:cNvPr id="5598" name="Google Shape;5598;p44"/>
            <p:cNvSpPr/>
            <p:nvPr/>
          </p:nvSpPr>
          <p:spPr>
            <a:xfrm rot="-5400000">
              <a:off x="4355018" y="3236963"/>
              <a:ext cx="721461" cy="2294761"/>
            </a:xfrm>
            <a:custGeom>
              <a:rect b="b" l="l" r="r" t="t"/>
              <a:pathLst>
                <a:path extrusionOk="0" h="10126" w="9799">
                  <a:moveTo>
                    <a:pt x="9563" y="0"/>
                  </a:moveTo>
                  <a:cubicBezTo>
                    <a:pt x="6380" y="3447"/>
                    <a:pt x="4378" y="4742"/>
                    <a:pt x="0" y="7515"/>
                  </a:cubicBezTo>
                  <a:cubicBezTo>
                    <a:pt x="19" y="7790"/>
                    <a:pt x="36" y="8067"/>
                    <a:pt x="55" y="8343"/>
                  </a:cubicBezTo>
                  <a:cubicBezTo>
                    <a:pt x="3592" y="8754"/>
                    <a:pt x="6787" y="8518"/>
                    <a:pt x="9611" y="10126"/>
                  </a:cubicBezTo>
                  <a:cubicBezTo>
                    <a:pt x="9580" y="4725"/>
                    <a:pt x="10082" y="3581"/>
                    <a:pt x="9563" y="0"/>
                  </a:cubicBezTo>
                  <a:close/>
                </a:path>
              </a:pathLst>
            </a:custGeom>
            <a:gradFill>
              <a:gsLst>
                <a:gs pos="0">
                  <a:srgbClr val="BFBFBF"/>
                </a:gs>
                <a:gs pos="75000">
                  <a:srgbClr val="D8D8D8"/>
                </a:gs>
                <a:gs pos="100000">
                  <a:srgbClr val="FFFFFF"/>
                </a:gs>
              </a:gsLst>
              <a:lin ang="108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5599" name="Google Shape;5599;p44"/>
            <p:cNvSpPr/>
            <p:nvPr/>
          </p:nvSpPr>
          <p:spPr>
            <a:xfrm>
              <a:off x="3563785" y="1706808"/>
              <a:ext cx="2317750" cy="2333625"/>
            </a:xfrm>
            <a:prstGeom prst="rect">
              <a:avLst/>
            </a:prstGeom>
            <a:solidFill>
              <a:srgbClr val="D8D8D8"/>
            </a:solidFill>
            <a:ln cap="flat" cmpd="sng" w="1905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44"/>
            <p:cNvSpPr/>
            <p:nvPr/>
          </p:nvSpPr>
          <p:spPr>
            <a:xfrm>
              <a:off x="3689197" y="1759196"/>
              <a:ext cx="2095500" cy="604837"/>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44"/>
            <p:cNvSpPr txBox="1"/>
            <p:nvPr/>
          </p:nvSpPr>
          <p:spPr>
            <a:xfrm>
              <a:off x="3812415" y="1866181"/>
              <a:ext cx="1863600" cy="666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routing algorithm</a:t>
              </a:r>
              <a:endParaRPr sz="1100"/>
            </a:p>
          </p:txBody>
        </p:sp>
        <p:sp>
          <p:nvSpPr>
            <p:cNvPr id="5602" name="Google Shape;5602;p44"/>
            <p:cNvSpPr/>
            <p:nvPr/>
          </p:nvSpPr>
          <p:spPr>
            <a:xfrm>
              <a:off x="3743172" y="2586219"/>
              <a:ext cx="2005013" cy="1357378"/>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44"/>
            <p:cNvSpPr txBox="1"/>
            <p:nvPr/>
          </p:nvSpPr>
          <p:spPr>
            <a:xfrm>
              <a:off x="3706660" y="2864096"/>
              <a:ext cx="1212900" cy="543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header value</a:t>
              </a:r>
              <a:endParaRPr sz="1100"/>
            </a:p>
          </p:txBody>
        </p:sp>
        <p:sp>
          <p:nvSpPr>
            <p:cNvPr id="5604" name="Google Shape;5604;p44"/>
            <p:cNvSpPr txBox="1"/>
            <p:nvPr/>
          </p:nvSpPr>
          <p:spPr>
            <a:xfrm>
              <a:off x="4773460" y="2865683"/>
              <a:ext cx="1041300" cy="31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output link</a:t>
              </a:r>
              <a:endParaRPr sz="1100"/>
            </a:p>
          </p:txBody>
        </p:sp>
        <p:cxnSp>
          <p:nvCxnSpPr>
            <p:cNvPr id="5605" name="Google Shape;5605;p44"/>
            <p:cNvCxnSpPr/>
            <p:nvPr/>
          </p:nvCxnSpPr>
          <p:spPr>
            <a:xfrm>
              <a:off x="4871885" y="2876796"/>
              <a:ext cx="7937" cy="1066800"/>
            </a:xfrm>
            <a:prstGeom prst="straightConnector1">
              <a:avLst/>
            </a:prstGeom>
            <a:noFill/>
            <a:ln cap="flat" cmpd="sng" w="9525">
              <a:solidFill>
                <a:srgbClr val="000000"/>
              </a:solidFill>
              <a:prstDash val="solid"/>
              <a:round/>
              <a:headEnd len="med" w="med" type="none"/>
              <a:tailEnd len="med" w="med" type="none"/>
            </a:ln>
          </p:spPr>
        </p:cxnSp>
        <p:sp>
          <p:nvSpPr>
            <p:cNvPr id="5606" name="Google Shape;5606;p44"/>
            <p:cNvSpPr txBox="1"/>
            <p:nvPr/>
          </p:nvSpPr>
          <p:spPr>
            <a:xfrm>
              <a:off x="4362297" y="3148258"/>
              <a:ext cx="520800" cy="13854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0100</a:t>
              </a:r>
              <a:endParaRPr sz="1100"/>
            </a:p>
            <a:p>
              <a:pPr indent="0" lvl="0" marL="0" marR="0" rtl="0" algn="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0101</a:t>
              </a:r>
              <a:endParaRPr sz="1100"/>
            </a:p>
            <a:p>
              <a:pPr indent="0" lvl="0" marL="0" marR="0" rtl="0" algn="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0111</a:t>
              </a:r>
              <a:endParaRPr sz="1100"/>
            </a:p>
            <a:p>
              <a:pPr indent="0" lvl="0" marL="0" marR="0" rtl="0" algn="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1001</a:t>
              </a:r>
              <a:endParaRPr sz="1100"/>
            </a:p>
          </p:txBody>
        </p:sp>
        <p:sp>
          <p:nvSpPr>
            <p:cNvPr id="5607" name="Google Shape;5607;p44"/>
            <p:cNvSpPr txBox="1"/>
            <p:nvPr/>
          </p:nvSpPr>
          <p:spPr>
            <a:xfrm>
              <a:off x="4887760" y="3148258"/>
              <a:ext cx="268200" cy="8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3</a:t>
              </a:r>
              <a:endParaRPr sz="1100"/>
            </a:p>
            <a:p>
              <a:pPr indent="0" lvl="0" marL="0" marR="0" rtl="0" algn="ct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2</a:t>
              </a:r>
              <a:endParaRPr sz="1100"/>
            </a:p>
            <a:p>
              <a:pPr indent="0" lvl="0" marL="0" marR="0" rtl="0" algn="ct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2</a:t>
              </a:r>
              <a:endParaRPr sz="1100"/>
            </a:p>
            <a:p>
              <a:pPr indent="0" lvl="0" marL="0" marR="0" rtl="0" algn="ctr">
                <a:lnSpc>
                  <a:spcPct val="100000"/>
                </a:lnSpc>
                <a:spcBef>
                  <a:spcPts val="0"/>
                </a:spcBef>
                <a:spcAft>
                  <a:spcPts val="0"/>
                </a:spcAft>
                <a:buClr>
                  <a:srgbClr val="000000"/>
                </a:buClr>
                <a:buSzPts val="900"/>
                <a:buFont typeface="Arial"/>
                <a:buNone/>
              </a:pPr>
              <a:r>
                <a:rPr b="0" i="0" lang="el" sz="900" u="none" cap="none" strike="noStrike">
                  <a:solidFill>
                    <a:srgbClr val="000000"/>
                  </a:solidFill>
                  <a:latin typeface="Arial"/>
                  <a:ea typeface="Arial"/>
                  <a:cs typeface="Arial"/>
                  <a:sym typeface="Arial"/>
                </a:rPr>
                <a:t>1</a:t>
              </a:r>
              <a:endParaRPr sz="1100"/>
            </a:p>
          </p:txBody>
        </p:sp>
        <p:cxnSp>
          <p:nvCxnSpPr>
            <p:cNvPr id="5608" name="Google Shape;5608;p44"/>
            <p:cNvCxnSpPr/>
            <p:nvPr/>
          </p:nvCxnSpPr>
          <p:spPr>
            <a:xfrm>
              <a:off x="3743172" y="3133971"/>
              <a:ext cx="2006600" cy="0"/>
            </a:xfrm>
            <a:prstGeom prst="straightConnector1">
              <a:avLst/>
            </a:prstGeom>
            <a:noFill/>
            <a:ln cap="flat" cmpd="sng" w="9525">
              <a:solidFill>
                <a:srgbClr val="000000"/>
              </a:solidFill>
              <a:prstDash val="solid"/>
              <a:round/>
              <a:headEnd len="med" w="med" type="none"/>
              <a:tailEnd len="med" w="med" type="none"/>
            </a:ln>
          </p:spPr>
        </p:cxnSp>
        <p:cxnSp>
          <p:nvCxnSpPr>
            <p:cNvPr id="5609" name="Google Shape;5609;p44"/>
            <p:cNvCxnSpPr/>
            <p:nvPr/>
          </p:nvCxnSpPr>
          <p:spPr>
            <a:xfrm>
              <a:off x="3735235" y="2886321"/>
              <a:ext cx="2006600" cy="0"/>
            </a:xfrm>
            <a:prstGeom prst="straightConnector1">
              <a:avLst/>
            </a:prstGeom>
            <a:noFill/>
            <a:ln cap="flat" cmpd="sng" w="9525">
              <a:solidFill>
                <a:srgbClr val="000000"/>
              </a:solidFill>
              <a:prstDash val="solid"/>
              <a:round/>
              <a:headEnd len="med" w="med" type="none"/>
              <a:tailEnd len="med" w="med" type="none"/>
            </a:ln>
          </p:spPr>
        </p:cxnSp>
        <p:sp>
          <p:nvSpPr>
            <p:cNvPr id="5610" name="Google Shape;5610;p44"/>
            <p:cNvSpPr txBox="1"/>
            <p:nvPr/>
          </p:nvSpPr>
          <p:spPr>
            <a:xfrm>
              <a:off x="3671421" y="2588130"/>
              <a:ext cx="2181852" cy="33855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local forwarding table</a:t>
              </a:r>
              <a:endParaRPr sz="1100"/>
            </a:p>
          </p:txBody>
        </p:sp>
        <p:sp>
          <p:nvSpPr>
            <p:cNvPr id="5611" name="Google Shape;5611;p44"/>
            <p:cNvSpPr/>
            <p:nvPr/>
          </p:nvSpPr>
          <p:spPr>
            <a:xfrm rot="5400000">
              <a:off x="4641697" y="2356096"/>
              <a:ext cx="241300" cy="273050"/>
            </a:xfrm>
            <a:prstGeom prst="rightArrow">
              <a:avLst>
                <a:gd fmla="val 51167" name="adj1"/>
                <a:gd fmla="val 39736" name="adj2"/>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2" name="Google Shape;5612;p44"/>
          <p:cNvSpPr txBox="1"/>
          <p:nvPr>
            <p:ph idx="1" type="body"/>
          </p:nvPr>
        </p:nvSpPr>
        <p:spPr>
          <a:xfrm>
            <a:off x="20800" y="1886175"/>
            <a:ext cx="2399100" cy="2297400"/>
          </a:xfrm>
          <a:prstGeom prst="rect">
            <a:avLst/>
          </a:prstGeom>
          <a:noFill/>
          <a:ln>
            <a:noFill/>
          </a:ln>
        </p:spPr>
        <p:txBody>
          <a:bodyPr anchorCtr="0" anchor="t" bIns="34275" lIns="68575" spcFirstLastPara="1" rIns="68575" wrap="square" tIns="34275">
            <a:noAutofit/>
          </a:bodyPr>
          <a:lstStyle/>
          <a:p>
            <a:pPr indent="0" lvl="0" marL="101600" rtl="0" algn="l">
              <a:lnSpc>
                <a:spcPct val="90000"/>
              </a:lnSpc>
              <a:spcBef>
                <a:spcPts val="0"/>
              </a:spcBef>
              <a:spcAft>
                <a:spcPts val="0"/>
              </a:spcAft>
              <a:buSzPts val="2300"/>
              <a:buNone/>
            </a:pPr>
            <a:r>
              <a:rPr i="1" lang="el" sz="1600">
                <a:solidFill>
                  <a:srgbClr val="C00000"/>
                </a:solidFill>
              </a:rPr>
              <a:t>Προώθηση</a:t>
            </a:r>
            <a:r>
              <a:rPr i="1" lang="el" sz="1600">
                <a:solidFill>
                  <a:srgbClr val="C00000"/>
                </a:solidFill>
              </a:rPr>
              <a:t>:</a:t>
            </a:r>
            <a:r>
              <a:rPr lang="el" sz="1600">
                <a:solidFill>
                  <a:srgbClr val="C00000"/>
                </a:solidFill>
              </a:rPr>
              <a:t> </a:t>
            </a:r>
            <a:endParaRPr sz="1600"/>
          </a:p>
          <a:p>
            <a:pPr indent="-152400" lvl="0" marL="266700" rtl="0" algn="l">
              <a:lnSpc>
                <a:spcPct val="90000"/>
              </a:lnSpc>
              <a:spcBef>
                <a:spcPts val="800"/>
              </a:spcBef>
              <a:spcAft>
                <a:spcPts val="0"/>
              </a:spcAft>
              <a:buSzPts val="1600"/>
              <a:buChar char="▪"/>
            </a:pPr>
            <a:r>
              <a:rPr lang="el" sz="1600"/>
              <a:t>aka “switching”</a:t>
            </a:r>
            <a:endParaRPr sz="1600"/>
          </a:p>
          <a:p>
            <a:pPr indent="-152400" lvl="0" marL="266700" rtl="0" algn="l">
              <a:lnSpc>
                <a:spcPct val="90000"/>
              </a:lnSpc>
              <a:spcBef>
                <a:spcPts val="800"/>
              </a:spcBef>
              <a:spcAft>
                <a:spcPts val="0"/>
              </a:spcAft>
              <a:buSzPts val="1600"/>
              <a:buChar char="▪"/>
            </a:pPr>
            <a:r>
              <a:rPr i="1" lang="el" sz="1600">
                <a:solidFill>
                  <a:srgbClr val="C00000"/>
                </a:solidFill>
              </a:rPr>
              <a:t>τοπική </a:t>
            </a:r>
            <a:r>
              <a:rPr lang="el" sz="1600"/>
              <a:t>ενέργεια</a:t>
            </a:r>
            <a:r>
              <a:rPr lang="el" sz="1600"/>
              <a:t>: μεταφορά των </a:t>
            </a:r>
            <a:r>
              <a:rPr lang="el" sz="1600"/>
              <a:t>αφικνούμενων</a:t>
            </a:r>
            <a:r>
              <a:rPr lang="el" sz="1600"/>
              <a:t> πακέτων  από την ζεύξη εισόδου του δρομολογητή , στην κατάλληλη ζεύξη εξόδου</a:t>
            </a:r>
            <a:endParaRPr sz="1600"/>
          </a:p>
          <a:p>
            <a:pPr indent="-50800" lvl="0" marL="266700" rtl="0" algn="l">
              <a:lnSpc>
                <a:spcPct val="90000"/>
              </a:lnSpc>
              <a:spcBef>
                <a:spcPts val="800"/>
              </a:spcBef>
              <a:spcAft>
                <a:spcPts val="0"/>
              </a:spcAft>
              <a:buSzPts val="2100"/>
              <a:buNone/>
            </a:pPr>
            <a:r>
              <a:t/>
            </a:r>
            <a:endParaRPr sz="1600"/>
          </a:p>
        </p:txBody>
      </p:sp>
      <p:cxnSp>
        <p:nvCxnSpPr>
          <p:cNvPr id="5613" name="Google Shape;5613;p44"/>
          <p:cNvCxnSpPr/>
          <p:nvPr/>
        </p:nvCxnSpPr>
        <p:spPr>
          <a:xfrm>
            <a:off x="1563719" y="2068055"/>
            <a:ext cx="961200" cy="0"/>
          </a:xfrm>
          <a:prstGeom prst="straightConnector1">
            <a:avLst/>
          </a:prstGeom>
          <a:noFill/>
          <a:ln cap="flat" cmpd="sng" w="19050">
            <a:solidFill>
              <a:srgbClr val="C00000"/>
            </a:solidFill>
            <a:prstDash val="solid"/>
            <a:round/>
            <a:headEnd len="med" w="med" type="none"/>
            <a:tailEnd len="med" w="med" type="none"/>
          </a:ln>
        </p:spPr>
      </p:cxnSp>
      <p:grpSp>
        <p:nvGrpSpPr>
          <p:cNvPr id="5614" name="Google Shape;5614;p44"/>
          <p:cNvGrpSpPr/>
          <p:nvPr/>
        </p:nvGrpSpPr>
        <p:grpSpPr>
          <a:xfrm>
            <a:off x="2579997" y="1935240"/>
            <a:ext cx="1513140" cy="253916"/>
            <a:chOff x="6181202" y="4326532"/>
            <a:chExt cx="2017520" cy="338554"/>
          </a:xfrm>
        </p:grpSpPr>
        <p:sp>
          <p:nvSpPr>
            <p:cNvPr id="5615" name="Google Shape;5615;p44"/>
            <p:cNvSpPr/>
            <p:nvPr/>
          </p:nvSpPr>
          <p:spPr>
            <a:xfrm>
              <a:off x="6192122" y="4338108"/>
              <a:ext cx="2006600" cy="295974"/>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616" name="Google Shape;5616;p44"/>
            <p:cNvSpPr txBox="1"/>
            <p:nvPr/>
          </p:nvSpPr>
          <p:spPr>
            <a:xfrm>
              <a:off x="6181202" y="4326532"/>
              <a:ext cx="2005677"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Calibri"/>
                <a:buNone/>
              </a:pPr>
              <a:r>
                <a:rPr b="0" i="0" lang="el" sz="1200" u="none" cap="none" strike="noStrike">
                  <a:solidFill>
                    <a:srgbClr val="FFFFFF"/>
                  </a:solidFill>
                  <a:latin typeface="Calibri"/>
                  <a:ea typeface="Calibri"/>
                  <a:cs typeface="Calibri"/>
                  <a:sym typeface="Calibri"/>
                </a:rPr>
                <a:t>local forwarding table</a:t>
              </a:r>
              <a:endParaRPr sz="1100"/>
            </a:p>
          </p:txBody>
        </p:sp>
      </p:grpSp>
      <p:grpSp>
        <p:nvGrpSpPr>
          <p:cNvPr id="5617" name="Google Shape;5617;p44"/>
          <p:cNvGrpSpPr/>
          <p:nvPr/>
        </p:nvGrpSpPr>
        <p:grpSpPr>
          <a:xfrm>
            <a:off x="4045631" y="2864766"/>
            <a:ext cx="1637551" cy="1796228"/>
            <a:chOff x="5698975" y="3819688"/>
            <a:chExt cx="2183401" cy="2394971"/>
          </a:xfrm>
        </p:grpSpPr>
        <p:sp>
          <p:nvSpPr>
            <p:cNvPr id="5618" name="Google Shape;5618;p44"/>
            <p:cNvSpPr/>
            <p:nvPr/>
          </p:nvSpPr>
          <p:spPr>
            <a:xfrm>
              <a:off x="7050700" y="6168940"/>
              <a:ext cx="476401" cy="45719"/>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619" name="Google Shape;5619;p44"/>
            <p:cNvSpPr/>
            <p:nvPr/>
          </p:nvSpPr>
          <p:spPr>
            <a:xfrm>
              <a:off x="6359921" y="5968768"/>
              <a:ext cx="476401" cy="45719"/>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620" name="Google Shape;5620;p44"/>
            <p:cNvSpPr/>
            <p:nvPr/>
          </p:nvSpPr>
          <p:spPr>
            <a:xfrm>
              <a:off x="5698975" y="6141541"/>
              <a:ext cx="476401" cy="45719"/>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621" name="Google Shape;5621;p44"/>
            <p:cNvSpPr/>
            <p:nvPr/>
          </p:nvSpPr>
          <p:spPr>
            <a:xfrm>
              <a:off x="7405975" y="4146032"/>
              <a:ext cx="476401" cy="45719"/>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622" name="Google Shape;5622;p44"/>
            <p:cNvSpPr/>
            <p:nvPr/>
          </p:nvSpPr>
          <p:spPr>
            <a:xfrm>
              <a:off x="6407517" y="3819688"/>
              <a:ext cx="476401" cy="45719"/>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5623" name="Google Shape;5623;p44"/>
          <p:cNvSpPr txBox="1"/>
          <p:nvPr/>
        </p:nvSpPr>
        <p:spPr>
          <a:xfrm>
            <a:off x="6094112" y="1368203"/>
            <a:ext cx="2666700" cy="2254800"/>
          </a:xfrm>
          <a:prstGeom prst="rect">
            <a:avLst/>
          </a:prstGeom>
          <a:noFill/>
          <a:ln>
            <a:noFill/>
          </a:ln>
        </p:spPr>
        <p:txBody>
          <a:bodyPr anchorCtr="0" anchor="t" bIns="34275" lIns="68575" spcFirstLastPara="1" rIns="68575" wrap="square" tIns="34275">
            <a:normAutofit/>
          </a:bodyPr>
          <a:lstStyle/>
          <a:p>
            <a:pPr indent="0" lvl="0" marL="12700" marR="0" rtl="0" algn="l">
              <a:lnSpc>
                <a:spcPct val="90000"/>
              </a:lnSpc>
              <a:spcBef>
                <a:spcPts val="0"/>
              </a:spcBef>
              <a:spcAft>
                <a:spcPts val="0"/>
              </a:spcAft>
              <a:buClr>
                <a:srgbClr val="0000A3"/>
              </a:buClr>
              <a:buSzPts val="2300"/>
              <a:buFont typeface="Noto Sans Symbols"/>
              <a:buNone/>
            </a:pPr>
            <a:r>
              <a:rPr i="1" lang="el" sz="1600">
                <a:solidFill>
                  <a:srgbClr val="C00000"/>
                </a:solidFill>
                <a:latin typeface="Calibri"/>
                <a:ea typeface="Calibri"/>
                <a:cs typeface="Calibri"/>
                <a:sym typeface="Calibri"/>
              </a:rPr>
              <a:t>Δρομολόγηση (routing)</a:t>
            </a:r>
            <a:r>
              <a:rPr b="0" i="1" lang="el" sz="1600" u="none" cap="none" strike="noStrike">
                <a:solidFill>
                  <a:srgbClr val="C00000"/>
                </a:solidFill>
                <a:latin typeface="Calibri"/>
                <a:ea typeface="Calibri"/>
                <a:cs typeface="Calibri"/>
                <a:sym typeface="Calibri"/>
              </a:rPr>
              <a:t>: </a:t>
            </a:r>
            <a:endParaRPr sz="1600"/>
          </a:p>
          <a:p>
            <a:pPr indent="-190500" lvl="0" marL="304800" marR="0" rtl="0" algn="l">
              <a:lnSpc>
                <a:spcPct val="90000"/>
              </a:lnSpc>
              <a:spcBef>
                <a:spcPts val="800"/>
              </a:spcBef>
              <a:spcAft>
                <a:spcPts val="0"/>
              </a:spcAft>
              <a:buClr>
                <a:srgbClr val="0000A3"/>
              </a:buClr>
              <a:buSzPts val="1600"/>
              <a:buFont typeface="Noto Sans Symbols"/>
              <a:buChar char="▪"/>
            </a:pPr>
            <a:r>
              <a:rPr i="1" lang="el" sz="1600">
                <a:solidFill>
                  <a:srgbClr val="C00000"/>
                </a:solidFill>
                <a:latin typeface="Calibri"/>
                <a:ea typeface="Calibri"/>
                <a:cs typeface="Calibri"/>
                <a:sym typeface="Calibri"/>
              </a:rPr>
              <a:t>καθολική ενέργεια</a:t>
            </a:r>
            <a:r>
              <a:rPr b="0" i="0" lang="el" sz="1600" u="none" cap="none" strike="noStrike">
                <a:solidFill>
                  <a:srgbClr val="000000"/>
                </a:solidFill>
                <a:latin typeface="Calibri"/>
                <a:ea typeface="Calibri"/>
                <a:cs typeface="Calibri"/>
                <a:sym typeface="Calibri"/>
              </a:rPr>
              <a:t>: καθορισμός μονο</a:t>
            </a:r>
            <a:r>
              <a:rPr lang="el" sz="1600">
                <a:latin typeface="Calibri"/>
                <a:ea typeface="Calibri"/>
                <a:cs typeface="Calibri"/>
                <a:sym typeface="Calibri"/>
              </a:rPr>
              <a:t>πατιών πηγής και προορισμού </a:t>
            </a:r>
            <a:endParaRPr sz="1600"/>
          </a:p>
          <a:p>
            <a:pPr indent="-190500" lvl="0" marL="304800" marR="0" rtl="0" algn="l">
              <a:lnSpc>
                <a:spcPct val="90000"/>
              </a:lnSpc>
              <a:spcBef>
                <a:spcPts val="800"/>
              </a:spcBef>
              <a:spcAft>
                <a:spcPts val="0"/>
              </a:spcAft>
              <a:buClr>
                <a:srgbClr val="0000A3"/>
              </a:buClr>
              <a:buSzPts val="1600"/>
              <a:buFont typeface="Noto Sans Symbols"/>
              <a:buChar char="▪"/>
            </a:pPr>
            <a:r>
              <a:rPr lang="el" sz="1600">
                <a:latin typeface="Calibri"/>
                <a:ea typeface="Calibri"/>
                <a:cs typeface="Calibri"/>
                <a:sym typeface="Calibri"/>
              </a:rPr>
              <a:t>αλγόριθμοι δρομολόγησης</a:t>
            </a:r>
            <a:endParaRPr sz="1600"/>
          </a:p>
          <a:p>
            <a:pPr indent="-38100" lvl="0" marL="266700" marR="0" rtl="0" algn="l">
              <a:lnSpc>
                <a:spcPct val="90000"/>
              </a:lnSpc>
              <a:spcBef>
                <a:spcPts val="800"/>
              </a:spcBef>
              <a:spcAft>
                <a:spcPts val="0"/>
              </a:spcAft>
              <a:buClr>
                <a:srgbClr val="0000A3"/>
              </a:buClr>
              <a:buSzPts val="2100"/>
              <a:buFont typeface="Noto Sans Symbols"/>
              <a:buNone/>
            </a:pPr>
            <a:r>
              <a:t/>
            </a:r>
            <a:endParaRPr b="0" i="0" sz="1600" u="none" cap="none" strike="noStrike">
              <a:solidFill>
                <a:srgbClr val="000000"/>
              </a:solidFill>
              <a:latin typeface="Calibri"/>
              <a:ea typeface="Calibri"/>
              <a:cs typeface="Calibri"/>
              <a:sym typeface="Calibri"/>
            </a:endParaRPr>
          </a:p>
        </p:txBody>
      </p:sp>
      <p:sp>
        <p:nvSpPr>
          <p:cNvPr id="5624" name="Google Shape;5624;p44"/>
          <p:cNvSpPr/>
          <p:nvPr/>
        </p:nvSpPr>
        <p:spPr>
          <a:xfrm>
            <a:off x="3423408" y="3618245"/>
            <a:ext cx="781392" cy="252326"/>
          </a:xfrm>
          <a:custGeom>
            <a:rect b="b" l="l" r="r" t="t"/>
            <a:pathLst>
              <a:path extrusionOk="0" h="14797" w="10844">
                <a:moveTo>
                  <a:pt x="0" y="14797"/>
                </a:moveTo>
                <a:cubicBezTo>
                  <a:pt x="2168" y="9517"/>
                  <a:pt x="5654" y="-1331"/>
                  <a:pt x="7042" y="135"/>
                </a:cubicBezTo>
                <a:cubicBezTo>
                  <a:pt x="8563" y="1950"/>
                  <a:pt x="9984" y="6698"/>
                  <a:pt x="10844" y="9978"/>
                </a:cubicBezTo>
              </a:path>
            </a:pathLst>
          </a:custGeom>
          <a:noFill/>
          <a:ln cap="flat" cmpd="sng" w="57150">
            <a:solidFill>
              <a:srgbClr val="FF33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5625" name="Google Shape;5625;p44"/>
          <p:cNvGrpSpPr/>
          <p:nvPr/>
        </p:nvGrpSpPr>
        <p:grpSpPr>
          <a:xfrm>
            <a:off x="2538298" y="1246865"/>
            <a:ext cx="1571625" cy="526159"/>
            <a:chOff x="3839579" y="1815381"/>
            <a:chExt cx="2095500" cy="701546"/>
          </a:xfrm>
        </p:grpSpPr>
        <p:sp>
          <p:nvSpPr>
            <p:cNvPr id="5626" name="Google Shape;5626;p44"/>
            <p:cNvSpPr/>
            <p:nvPr/>
          </p:nvSpPr>
          <p:spPr>
            <a:xfrm>
              <a:off x="3839579" y="1912090"/>
              <a:ext cx="2095500" cy="604837"/>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27" name="Google Shape;5627;p44"/>
            <p:cNvSpPr txBox="1"/>
            <p:nvPr/>
          </p:nvSpPr>
          <p:spPr>
            <a:xfrm>
              <a:off x="3964815" y="1815381"/>
              <a:ext cx="1863600" cy="666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routing algorithm</a:t>
              </a:r>
              <a:endParaRPr sz="1100"/>
            </a:p>
          </p:txBody>
        </p:sp>
      </p:grpSp>
      <p:sp>
        <p:nvSpPr>
          <p:cNvPr id="5628" name="Google Shape;5628;p44"/>
          <p:cNvSpPr/>
          <p:nvPr/>
        </p:nvSpPr>
        <p:spPr>
          <a:xfrm>
            <a:off x="4082539" y="3581401"/>
            <a:ext cx="1817610" cy="299380"/>
          </a:xfrm>
          <a:custGeom>
            <a:rect b="b" l="l" r="r" t="t"/>
            <a:pathLst>
              <a:path extrusionOk="0" h="399173" w="2423480">
                <a:moveTo>
                  <a:pt x="0" y="142112"/>
                </a:moveTo>
                <a:cubicBezTo>
                  <a:pt x="175313" y="277993"/>
                  <a:pt x="350627" y="413874"/>
                  <a:pt x="613863" y="397888"/>
                </a:cubicBezTo>
                <a:cubicBezTo>
                  <a:pt x="877099" y="381902"/>
                  <a:pt x="1277816" y="112272"/>
                  <a:pt x="1579419" y="46196"/>
                </a:cubicBezTo>
                <a:cubicBezTo>
                  <a:pt x="1881022" y="-19880"/>
                  <a:pt x="2065394" y="5697"/>
                  <a:pt x="2423480" y="1434"/>
                </a:cubicBezTo>
              </a:path>
            </a:pathLst>
          </a:custGeom>
          <a:noFill/>
          <a:ln cap="flat" cmpd="sng" w="4445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629" name="Google Shape;5629;p44"/>
          <p:cNvGrpSpPr/>
          <p:nvPr/>
        </p:nvGrpSpPr>
        <p:grpSpPr>
          <a:xfrm>
            <a:off x="3972111" y="1544435"/>
            <a:ext cx="2139392" cy="2992702"/>
            <a:chOff x="5600948" y="2059246"/>
            <a:chExt cx="2852523" cy="3990269"/>
          </a:xfrm>
        </p:grpSpPr>
        <p:cxnSp>
          <p:nvCxnSpPr>
            <p:cNvPr id="5630" name="Google Shape;5630;p44"/>
            <p:cNvCxnSpPr/>
            <p:nvPr/>
          </p:nvCxnSpPr>
          <p:spPr>
            <a:xfrm rot="10800000">
              <a:off x="5600948" y="2062812"/>
              <a:ext cx="2852523" cy="0"/>
            </a:xfrm>
            <a:prstGeom prst="straightConnector1">
              <a:avLst/>
            </a:prstGeom>
            <a:noFill/>
            <a:ln cap="flat" cmpd="sng" w="19050">
              <a:solidFill>
                <a:srgbClr val="C00000"/>
              </a:solidFill>
              <a:prstDash val="solid"/>
              <a:round/>
              <a:headEnd len="med" w="med" type="none"/>
              <a:tailEnd len="med" w="med" type="none"/>
            </a:ln>
          </p:spPr>
        </p:cxnSp>
        <p:cxnSp>
          <p:nvCxnSpPr>
            <p:cNvPr id="5631" name="Google Shape;5631;p44"/>
            <p:cNvCxnSpPr/>
            <p:nvPr/>
          </p:nvCxnSpPr>
          <p:spPr>
            <a:xfrm flipH="1">
              <a:off x="6643279" y="2072337"/>
              <a:ext cx="1781930" cy="1569387"/>
            </a:xfrm>
            <a:prstGeom prst="straightConnector1">
              <a:avLst/>
            </a:prstGeom>
            <a:noFill/>
            <a:ln cap="flat" cmpd="sng" w="19050">
              <a:solidFill>
                <a:srgbClr val="C00000"/>
              </a:solidFill>
              <a:prstDash val="solid"/>
              <a:round/>
              <a:headEnd len="med" w="med" type="none"/>
              <a:tailEnd len="med" w="med" type="none"/>
            </a:ln>
          </p:spPr>
        </p:cxnSp>
        <p:cxnSp>
          <p:nvCxnSpPr>
            <p:cNvPr id="5632" name="Google Shape;5632;p44"/>
            <p:cNvCxnSpPr/>
            <p:nvPr/>
          </p:nvCxnSpPr>
          <p:spPr>
            <a:xfrm flipH="1">
              <a:off x="7640094" y="2059246"/>
              <a:ext cx="802722" cy="1908551"/>
            </a:xfrm>
            <a:prstGeom prst="straightConnector1">
              <a:avLst/>
            </a:prstGeom>
            <a:noFill/>
            <a:ln cap="flat" cmpd="sng" w="19050">
              <a:solidFill>
                <a:srgbClr val="C00000"/>
              </a:solidFill>
              <a:prstDash val="solid"/>
              <a:round/>
              <a:headEnd len="med" w="med" type="none"/>
              <a:tailEnd len="med" w="med" type="none"/>
            </a:ln>
          </p:spPr>
        </p:cxnSp>
        <p:grpSp>
          <p:nvGrpSpPr>
            <p:cNvPr id="5633" name="Google Shape;5633;p44"/>
            <p:cNvGrpSpPr/>
            <p:nvPr/>
          </p:nvGrpSpPr>
          <p:grpSpPr>
            <a:xfrm>
              <a:off x="6178887" y="2060294"/>
              <a:ext cx="2270633" cy="3989221"/>
              <a:chOff x="6178887" y="2060294"/>
              <a:chExt cx="2270633" cy="3989221"/>
            </a:xfrm>
          </p:grpSpPr>
          <p:sp>
            <p:nvSpPr>
              <p:cNvPr id="5634" name="Google Shape;5634;p44"/>
              <p:cNvSpPr/>
              <p:nvPr/>
            </p:nvSpPr>
            <p:spPr>
              <a:xfrm>
                <a:off x="6852213" y="2060294"/>
                <a:ext cx="1597306" cy="3796496"/>
              </a:xfrm>
              <a:custGeom>
                <a:rect b="b" l="l" r="r" t="t"/>
                <a:pathLst>
                  <a:path extrusionOk="0" h="3796496" w="1597306">
                    <a:moveTo>
                      <a:pt x="1597306" y="0"/>
                    </a:moveTo>
                    <a:lnTo>
                      <a:pt x="925974" y="3784921"/>
                    </a:lnTo>
                    <a:lnTo>
                      <a:pt x="0" y="3796496"/>
                    </a:lnTo>
                    <a:lnTo>
                      <a:pt x="0" y="3796496"/>
                    </a:lnTo>
                  </a:path>
                </a:pathLst>
              </a:custGeom>
              <a:noFill/>
              <a:ln cap="flat" cmpd="sng" w="1905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5635" name="Google Shape;5635;p44"/>
              <p:cNvCxnSpPr>
                <a:stCxn id="5634" idx="1"/>
              </p:cNvCxnSpPr>
              <p:nvPr/>
            </p:nvCxnSpPr>
            <p:spPr>
              <a:xfrm flipH="1">
                <a:off x="7535787" y="5845215"/>
                <a:ext cx="242400" cy="204300"/>
              </a:xfrm>
              <a:prstGeom prst="straightConnector1">
                <a:avLst/>
              </a:prstGeom>
              <a:noFill/>
              <a:ln cap="flat" cmpd="sng" w="19050">
                <a:solidFill>
                  <a:srgbClr val="C00000"/>
                </a:solidFill>
                <a:prstDash val="solid"/>
                <a:round/>
                <a:headEnd len="med" w="med" type="none"/>
                <a:tailEnd len="med" w="med" type="none"/>
              </a:ln>
            </p:spPr>
          </p:cxnSp>
          <p:cxnSp>
            <p:nvCxnSpPr>
              <p:cNvPr id="5636" name="Google Shape;5636;p44"/>
              <p:cNvCxnSpPr>
                <a:stCxn id="5634" idx="1"/>
              </p:cNvCxnSpPr>
              <p:nvPr/>
            </p:nvCxnSpPr>
            <p:spPr>
              <a:xfrm flipH="1">
                <a:off x="6178887" y="5845215"/>
                <a:ext cx="1599300" cy="182400"/>
              </a:xfrm>
              <a:prstGeom prst="straightConnector1">
                <a:avLst/>
              </a:prstGeom>
              <a:noFill/>
              <a:ln cap="flat" cmpd="sng" w="19050">
                <a:solidFill>
                  <a:srgbClr val="C00000"/>
                </a:solidFill>
                <a:prstDash val="solid"/>
                <a:round/>
                <a:headEnd len="med" w="med" type="none"/>
                <a:tailEnd len="med" w="med" type="none"/>
              </a:ln>
            </p:spPr>
          </p:cxnSp>
        </p:grpSp>
      </p:grpSp>
      <p:grpSp>
        <p:nvGrpSpPr>
          <p:cNvPr id="5637" name="Google Shape;5637;p44"/>
          <p:cNvGrpSpPr/>
          <p:nvPr/>
        </p:nvGrpSpPr>
        <p:grpSpPr>
          <a:xfrm>
            <a:off x="4030853" y="2732201"/>
            <a:ext cx="1657591" cy="1850306"/>
            <a:chOff x="5679271" y="3642935"/>
            <a:chExt cx="2210121" cy="2467075"/>
          </a:xfrm>
        </p:grpSpPr>
        <p:sp>
          <p:nvSpPr>
            <p:cNvPr id="5638" name="Google Shape;5638;p44"/>
            <p:cNvSpPr/>
            <p:nvPr/>
          </p:nvSpPr>
          <p:spPr>
            <a:xfrm>
              <a:off x="7044350" y="5992553"/>
              <a:ext cx="498632" cy="117457"/>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44"/>
            <p:cNvSpPr/>
            <p:nvPr/>
          </p:nvSpPr>
          <p:spPr>
            <a:xfrm>
              <a:off x="6344311" y="5792457"/>
              <a:ext cx="498632" cy="117457"/>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44"/>
            <p:cNvSpPr/>
            <p:nvPr/>
          </p:nvSpPr>
          <p:spPr>
            <a:xfrm>
              <a:off x="5679271" y="5968768"/>
              <a:ext cx="498632" cy="117457"/>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44"/>
            <p:cNvSpPr/>
            <p:nvPr/>
          </p:nvSpPr>
          <p:spPr>
            <a:xfrm>
              <a:off x="7390760" y="3969843"/>
              <a:ext cx="498632" cy="117457"/>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44"/>
            <p:cNvSpPr/>
            <p:nvPr/>
          </p:nvSpPr>
          <p:spPr>
            <a:xfrm>
              <a:off x="6395551" y="3642935"/>
              <a:ext cx="498632" cy="117457"/>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43" name="Google Shape;5643;p4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7"/>
                                        </p:tgtEl>
                                        <p:attrNameLst>
                                          <p:attrName>style.visibility</p:attrName>
                                        </p:attrNameLst>
                                      </p:cBhvr>
                                      <p:to>
                                        <p:strVal val="visible"/>
                                      </p:to>
                                    </p:set>
                                    <p:animEffect filter="fade" transition="in">
                                      <p:cBhvr>
                                        <p:cTn dur="500"/>
                                        <p:tgtEl>
                                          <p:spTgt spid="5597"/>
                                        </p:tgtEl>
                                      </p:cBhvr>
                                    </p:animEffect>
                                  </p:childTnLst>
                                </p:cTn>
                              </p:par>
                              <p:par>
                                <p:cTn fill="hold" nodeType="withEffect" presetClass="entr" presetID="10" presetSubtype="0">
                                  <p:stCondLst>
                                    <p:cond delay="0"/>
                                  </p:stCondLst>
                                  <p:childTnLst>
                                    <p:set>
                                      <p:cBhvr>
                                        <p:cTn dur="1" fill="hold">
                                          <p:stCondLst>
                                            <p:cond delay="0"/>
                                          </p:stCondLst>
                                        </p:cTn>
                                        <p:tgtEl>
                                          <p:spTgt spid="5500"/>
                                        </p:tgtEl>
                                        <p:attrNameLst>
                                          <p:attrName>style.visibility</p:attrName>
                                        </p:attrNameLst>
                                      </p:cBhvr>
                                      <p:to>
                                        <p:strVal val="visible"/>
                                      </p:to>
                                    </p:set>
                                    <p:animEffect filter="fade" transition="in">
                                      <p:cBhvr>
                                        <p:cTn dur="500"/>
                                        <p:tgtEl>
                                          <p:spTgt spid="5500"/>
                                        </p:tgtEl>
                                      </p:cBhvr>
                                    </p:animEffect>
                                  </p:childTnLst>
                                </p:cTn>
                              </p:par>
                              <p:par>
                                <p:cTn fill="hold" nodeType="withEffect" presetClass="entr" presetID="10" presetSubtype="0">
                                  <p:stCondLst>
                                    <p:cond delay="0"/>
                                  </p:stCondLst>
                                  <p:childTnLst>
                                    <p:set>
                                      <p:cBhvr>
                                        <p:cTn dur="1" fill="hold">
                                          <p:stCondLst>
                                            <p:cond delay="0"/>
                                          </p:stCondLst>
                                        </p:cTn>
                                        <p:tgtEl>
                                          <p:spTgt spid="5510"/>
                                        </p:tgtEl>
                                        <p:attrNameLst>
                                          <p:attrName>style.visibility</p:attrName>
                                        </p:attrNameLst>
                                      </p:cBhvr>
                                      <p:to>
                                        <p:strVal val="visible"/>
                                      </p:to>
                                    </p:set>
                                    <p:animEffect filter="fade" transition="in">
                                      <p:cBhvr>
                                        <p:cTn dur="500"/>
                                        <p:tgtEl>
                                          <p:spTgt spid="5510"/>
                                        </p:tgtEl>
                                      </p:cBhvr>
                                    </p:animEffect>
                                  </p:childTnLst>
                                </p:cTn>
                              </p:par>
                              <p:par>
                                <p:cTn fill="hold" nodeType="withEffect" presetClass="entr" presetID="10" presetSubtype="0">
                                  <p:stCondLst>
                                    <p:cond delay="0"/>
                                  </p:stCondLst>
                                  <p:childTnLst>
                                    <p:set>
                                      <p:cBhvr>
                                        <p:cTn dur="1" fill="hold">
                                          <p:stCondLst>
                                            <p:cond delay="0"/>
                                          </p:stCondLst>
                                        </p:cTn>
                                        <p:tgtEl>
                                          <p:spTgt spid="5539"/>
                                        </p:tgtEl>
                                        <p:attrNameLst>
                                          <p:attrName>style.visibility</p:attrName>
                                        </p:attrNameLst>
                                      </p:cBhvr>
                                      <p:to>
                                        <p:strVal val="visible"/>
                                      </p:to>
                                    </p:set>
                                    <p:animEffect filter="fade" transition="in">
                                      <p:cBhvr>
                                        <p:cTn dur="500"/>
                                        <p:tgtEl>
                                          <p:spTgt spid="5539"/>
                                        </p:tgtEl>
                                      </p:cBhvr>
                                    </p:animEffect>
                                  </p:childTnLst>
                                </p:cTn>
                              </p:par>
                              <p:par>
                                <p:cTn fill="hold" nodeType="withEffect" presetClass="entr" presetID="10" presetSubtype="0">
                                  <p:stCondLst>
                                    <p:cond delay="0"/>
                                  </p:stCondLst>
                                  <p:childTnLst>
                                    <p:set>
                                      <p:cBhvr>
                                        <p:cTn dur="1" fill="hold">
                                          <p:stCondLst>
                                            <p:cond delay="0"/>
                                          </p:stCondLst>
                                        </p:cTn>
                                        <p:tgtEl>
                                          <p:spTgt spid="5529"/>
                                        </p:tgtEl>
                                        <p:attrNameLst>
                                          <p:attrName>style.visibility</p:attrName>
                                        </p:attrNameLst>
                                      </p:cBhvr>
                                      <p:to>
                                        <p:strVal val="visible"/>
                                      </p:to>
                                    </p:set>
                                    <p:animEffect filter="fade" transition="in">
                                      <p:cBhvr>
                                        <p:cTn dur="500"/>
                                        <p:tgtEl>
                                          <p:spTgt spid="5529"/>
                                        </p:tgtEl>
                                      </p:cBhvr>
                                    </p:animEffect>
                                  </p:childTnLst>
                                </p:cTn>
                              </p:par>
                              <p:par>
                                <p:cTn fill="hold" nodeType="withEffect" presetClass="entr" presetID="10" presetSubtype="0">
                                  <p:stCondLst>
                                    <p:cond delay="0"/>
                                  </p:stCondLst>
                                  <p:childTnLst>
                                    <p:set>
                                      <p:cBhvr>
                                        <p:cTn dur="1" fill="hold">
                                          <p:stCondLst>
                                            <p:cond delay="0"/>
                                          </p:stCondLst>
                                        </p:cTn>
                                        <p:tgtEl>
                                          <p:spTgt spid="5520"/>
                                        </p:tgtEl>
                                        <p:attrNameLst>
                                          <p:attrName>style.visibility</p:attrName>
                                        </p:attrNameLst>
                                      </p:cBhvr>
                                      <p:to>
                                        <p:strVal val="visible"/>
                                      </p:to>
                                    </p:set>
                                    <p:animEffect filter="fade" transition="in">
                                      <p:cBhvr>
                                        <p:cTn dur="500"/>
                                        <p:tgtEl>
                                          <p:spTgt spid="5520"/>
                                        </p:tgtEl>
                                      </p:cBhvr>
                                    </p:animEffect>
                                  </p:childTnLst>
                                </p:cTn>
                              </p:par>
                              <p:par>
                                <p:cTn fill="hold" nodeType="withEffect" presetClass="entr" presetID="10" presetSubtype="0">
                                  <p:stCondLst>
                                    <p:cond delay="0"/>
                                  </p:stCondLst>
                                  <p:childTnLst>
                                    <p:set>
                                      <p:cBhvr>
                                        <p:cTn dur="1" fill="hold">
                                          <p:stCondLst>
                                            <p:cond delay="0"/>
                                          </p:stCondLst>
                                        </p:cTn>
                                        <p:tgtEl>
                                          <p:spTgt spid="5487"/>
                                        </p:tgtEl>
                                        <p:attrNameLst>
                                          <p:attrName>style.visibility</p:attrName>
                                        </p:attrNameLst>
                                      </p:cBhvr>
                                      <p:to>
                                        <p:strVal val="visible"/>
                                      </p:to>
                                    </p:set>
                                    <p:animEffect filter="fade" transition="in">
                                      <p:cBhvr>
                                        <p:cTn dur="500"/>
                                        <p:tgtEl>
                                          <p:spTgt spid="5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4"/>
                                        </p:tgtEl>
                                        <p:attrNameLst>
                                          <p:attrName>style.visibility</p:attrName>
                                        </p:attrNameLst>
                                      </p:cBhvr>
                                      <p:to>
                                        <p:strVal val="visible"/>
                                      </p:to>
                                    </p:set>
                                    <p:animEffect filter="fade" transition="in">
                                      <p:cBhvr>
                                        <p:cTn dur="500"/>
                                        <p:tgtEl>
                                          <p:spTgt spid="5614"/>
                                        </p:tgtEl>
                                      </p:cBhvr>
                                    </p:animEffect>
                                  </p:childTnLst>
                                </p:cTn>
                              </p:par>
                              <p:par>
                                <p:cTn fill="hold" nodeType="withEffect" presetClass="entr" presetID="10" presetSubtype="0">
                                  <p:stCondLst>
                                    <p:cond delay="0"/>
                                  </p:stCondLst>
                                  <p:childTnLst>
                                    <p:set>
                                      <p:cBhvr>
                                        <p:cTn dur="1" fill="hold">
                                          <p:stCondLst>
                                            <p:cond delay="0"/>
                                          </p:stCondLst>
                                        </p:cTn>
                                        <p:tgtEl>
                                          <p:spTgt spid="5613"/>
                                        </p:tgtEl>
                                        <p:attrNameLst>
                                          <p:attrName>style.visibility</p:attrName>
                                        </p:attrNameLst>
                                      </p:cBhvr>
                                      <p:to>
                                        <p:strVal val="visible"/>
                                      </p:to>
                                    </p:set>
                                    <p:animEffect filter="fade" transition="in">
                                      <p:cBhvr>
                                        <p:cTn dur="500"/>
                                        <p:tgtEl>
                                          <p:spTgt spid="5613"/>
                                        </p:tgtEl>
                                      </p:cBhvr>
                                    </p:animEffect>
                                  </p:childTnLst>
                                </p:cTn>
                              </p:par>
                              <p:par>
                                <p:cTn fill="hold" nodeType="withEffect" presetClass="entr" presetID="10" presetSubtype="0">
                                  <p:stCondLst>
                                    <p:cond delay="0"/>
                                  </p:stCondLst>
                                  <p:childTnLst>
                                    <p:set>
                                      <p:cBhvr>
                                        <p:cTn dur="1" fill="hold">
                                          <p:stCondLst>
                                            <p:cond delay="0"/>
                                          </p:stCondLst>
                                        </p:cTn>
                                        <p:tgtEl>
                                          <p:spTgt spid="5612">
                                            <p:txEl>
                                              <p:pRg end="0" st="0"/>
                                            </p:txEl>
                                          </p:spTgt>
                                        </p:tgtEl>
                                        <p:attrNameLst>
                                          <p:attrName>style.visibility</p:attrName>
                                        </p:attrNameLst>
                                      </p:cBhvr>
                                      <p:to>
                                        <p:strVal val="visible"/>
                                      </p:to>
                                    </p:set>
                                    <p:animEffect filter="fade" transition="in">
                                      <p:cBhvr>
                                        <p:cTn dur="500"/>
                                        <p:tgtEl>
                                          <p:spTgt spid="561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12">
                                            <p:txEl>
                                              <p:pRg end="1" st="1"/>
                                            </p:txEl>
                                          </p:spTgt>
                                        </p:tgtEl>
                                        <p:attrNameLst>
                                          <p:attrName>style.visibility</p:attrName>
                                        </p:attrNameLst>
                                      </p:cBhvr>
                                      <p:to>
                                        <p:strVal val="visible"/>
                                      </p:to>
                                    </p:set>
                                    <p:animEffect filter="fade" transition="in">
                                      <p:cBhvr>
                                        <p:cTn dur="500"/>
                                        <p:tgtEl>
                                          <p:spTgt spid="561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12">
                                            <p:txEl>
                                              <p:pRg end="2" st="2"/>
                                            </p:txEl>
                                          </p:spTgt>
                                        </p:tgtEl>
                                        <p:attrNameLst>
                                          <p:attrName>style.visibility</p:attrName>
                                        </p:attrNameLst>
                                      </p:cBhvr>
                                      <p:to>
                                        <p:strVal val="visible"/>
                                      </p:to>
                                    </p:set>
                                    <p:animEffect filter="fade" transition="in">
                                      <p:cBhvr>
                                        <p:cTn dur="500"/>
                                        <p:tgtEl>
                                          <p:spTgt spid="561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12">
                                            <p:txEl>
                                              <p:pRg end="3" st="3"/>
                                            </p:txEl>
                                          </p:spTgt>
                                        </p:tgtEl>
                                        <p:attrNameLst>
                                          <p:attrName>style.visibility</p:attrName>
                                        </p:attrNameLst>
                                      </p:cBhvr>
                                      <p:to>
                                        <p:strVal val="visible"/>
                                      </p:to>
                                    </p:set>
                                    <p:animEffect filter="fade" transition="in">
                                      <p:cBhvr>
                                        <p:cTn dur="500"/>
                                        <p:tgtEl>
                                          <p:spTgt spid="561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17"/>
                                        </p:tgtEl>
                                        <p:attrNameLst>
                                          <p:attrName>style.visibility</p:attrName>
                                        </p:attrNameLst>
                                      </p:cBhvr>
                                      <p:to>
                                        <p:strVal val="visible"/>
                                      </p:to>
                                    </p:set>
                                    <p:animEffect filter="fade" transition="in">
                                      <p:cBhvr>
                                        <p:cTn dur="500"/>
                                        <p:tgtEl>
                                          <p:spTgt spid="5617"/>
                                        </p:tgtEl>
                                      </p:cBhvr>
                                    </p:animEffect>
                                  </p:childTnLst>
                                </p:cTn>
                              </p:par>
                              <p:par>
                                <p:cTn fill="hold" nodeType="withEffect" presetClass="entr" presetID="10" presetSubtype="0">
                                  <p:stCondLst>
                                    <p:cond delay="0"/>
                                  </p:stCondLst>
                                  <p:childTnLst>
                                    <p:set>
                                      <p:cBhvr>
                                        <p:cTn dur="1" fill="hold">
                                          <p:stCondLst>
                                            <p:cond delay="0"/>
                                          </p:stCondLst>
                                        </p:cTn>
                                        <p:tgtEl>
                                          <p:spTgt spid="5492"/>
                                        </p:tgtEl>
                                        <p:attrNameLst>
                                          <p:attrName>style.visibility</p:attrName>
                                        </p:attrNameLst>
                                      </p:cBhvr>
                                      <p:to>
                                        <p:strVal val="visible"/>
                                      </p:to>
                                    </p:set>
                                    <p:animEffect filter="fade" transition="in">
                                      <p:cBhvr>
                                        <p:cTn dur="500"/>
                                        <p:tgtEl>
                                          <p:spTgt spid="5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614"/>
                                        </p:tgtEl>
                                      </p:cBhvr>
                                    </p:animEffect>
                                    <p:set>
                                      <p:cBhvr>
                                        <p:cTn dur="1" fill="hold">
                                          <p:stCondLst>
                                            <p:cond delay="500"/>
                                          </p:stCondLst>
                                        </p:cTn>
                                        <p:tgtEl>
                                          <p:spTgt spid="561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617"/>
                                        </p:tgtEl>
                                      </p:cBhvr>
                                    </p:animEffect>
                                    <p:set>
                                      <p:cBhvr>
                                        <p:cTn dur="1" fill="hold">
                                          <p:stCondLst>
                                            <p:cond delay="500"/>
                                          </p:stCondLst>
                                        </p:cTn>
                                        <p:tgtEl>
                                          <p:spTgt spid="561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624"/>
                                        </p:tgtEl>
                                        <p:attrNameLst>
                                          <p:attrName>style.visibility</p:attrName>
                                        </p:attrNameLst>
                                      </p:cBhvr>
                                      <p:to>
                                        <p:strVal val="visible"/>
                                      </p:to>
                                    </p:set>
                                    <p:animEffect filter="fade" transition="in">
                                      <p:cBhvr>
                                        <p:cTn dur="500"/>
                                        <p:tgtEl>
                                          <p:spTgt spid="5624"/>
                                        </p:tgtEl>
                                      </p:cBhvr>
                                    </p:animEffect>
                                  </p:childTnLst>
                                </p:cTn>
                              </p:par>
                              <p:par>
                                <p:cTn fill="hold" nodeType="withEffect" presetClass="entr" presetID="10" presetSubtype="0">
                                  <p:stCondLst>
                                    <p:cond delay="0"/>
                                  </p:stCondLst>
                                  <p:childTnLst>
                                    <p:set>
                                      <p:cBhvr>
                                        <p:cTn dur="1" fill="hold">
                                          <p:stCondLst>
                                            <p:cond delay="0"/>
                                          </p:stCondLst>
                                        </p:cTn>
                                        <p:tgtEl>
                                          <p:spTgt spid="5625"/>
                                        </p:tgtEl>
                                        <p:attrNameLst>
                                          <p:attrName>style.visibility</p:attrName>
                                        </p:attrNameLst>
                                      </p:cBhvr>
                                      <p:to>
                                        <p:strVal val="visible"/>
                                      </p:to>
                                    </p:set>
                                    <p:animEffect filter="fade" transition="in">
                                      <p:cBhvr>
                                        <p:cTn dur="500"/>
                                        <p:tgtEl>
                                          <p:spTgt spid="5625"/>
                                        </p:tgtEl>
                                      </p:cBhvr>
                                    </p:animEffect>
                                  </p:childTnLst>
                                </p:cTn>
                              </p:par>
                              <p:par>
                                <p:cTn fill="hold" nodeType="withEffect" presetClass="entr" presetID="10" presetSubtype="0">
                                  <p:stCondLst>
                                    <p:cond delay="0"/>
                                  </p:stCondLst>
                                  <p:childTnLst>
                                    <p:set>
                                      <p:cBhvr>
                                        <p:cTn dur="1" fill="hold">
                                          <p:stCondLst>
                                            <p:cond delay="0"/>
                                          </p:stCondLst>
                                        </p:cTn>
                                        <p:tgtEl>
                                          <p:spTgt spid="5629"/>
                                        </p:tgtEl>
                                        <p:attrNameLst>
                                          <p:attrName>style.visibility</p:attrName>
                                        </p:attrNameLst>
                                      </p:cBhvr>
                                      <p:to>
                                        <p:strVal val="visible"/>
                                      </p:to>
                                    </p:set>
                                    <p:animEffect filter="fade" transition="in">
                                      <p:cBhvr>
                                        <p:cTn dur="500"/>
                                        <p:tgtEl>
                                          <p:spTgt spid="5629"/>
                                        </p:tgtEl>
                                      </p:cBhvr>
                                    </p:animEffect>
                                  </p:childTnLst>
                                </p:cTn>
                              </p:par>
                              <p:par>
                                <p:cTn fill="hold" nodeType="withEffect" presetClass="entr" presetID="10" presetSubtype="0">
                                  <p:stCondLst>
                                    <p:cond delay="0"/>
                                  </p:stCondLst>
                                  <p:childTnLst>
                                    <p:set>
                                      <p:cBhvr>
                                        <p:cTn dur="1" fill="hold">
                                          <p:stCondLst>
                                            <p:cond delay="0"/>
                                          </p:stCondLst>
                                        </p:cTn>
                                        <p:tgtEl>
                                          <p:spTgt spid="5623"/>
                                        </p:tgtEl>
                                        <p:attrNameLst>
                                          <p:attrName>style.visibility</p:attrName>
                                        </p:attrNameLst>
                                      </p:cBhvr>
                                      <p:to>
                                        <p:strVal val="visible"/>
                                      </p:to>
                                    </p:set>
                                    <p:animEffect filter="fade" transition="in">
                                      <p:cBhvr>
                                        <p:cTn dur="500"/>
                                        <p:tgtEl>
                                          <p:spTgt spid="5623"/>
                                        </p:tgtEl>
                                      </p:cBhvr>
                                    </p:animEffect>
                                  </p:childTnLst>
                                </p:cTn>
                              </p:par>
                              <p:par>
                                <p:cTn fill="hold" nodeType="withEffect" presetClass="entr" presetID="10" presetSubtype="0">
                                  <p:stCondLst>
                                    <p:cond delay="0"/>
                                  </p:stCondLst>
                                  <p:childTnLst>
                                    <p:set>
                                      <p:cBhvr>
                                        <p:cTn dur="1" fill="hold">
                                          <p:stCondLst>
                                            <p:cond delay="0"/>
                                          </p:stCondLst>
                                        </p:cTn>
                                        <p:tgtEl>
                                          <p:spTgt spid="5628"/>
                                        </p:tgtEl>
                                        <p:attrNameLst>
                                          <p:attrName>style.visibility</p:attrName>
                                        </p:attrNameLst>
                                      </p:cBhvr>
                                      <p:to>
                                        <p:strVal val="visible"/>
                                      </p:to>
                                    </p:set>
                                    <p:animEffect filter="fade" transition="in">
                                      <p:cBhvr>
                                        <p:cTn dur="500"/>
                                        <p:tgtEl>
                                          <p:spTgt spid="5628"/>
                                        </p:tgtEl>
                                      </p:cBhvr>
                                    </p:animEffect>
                                  </p:childTnLst>
                                </p:cTn>
                              </p:par>
                              <p:par>
                                <p:cTn fill="hold" nodeType="withEffect" presetClass="entr" presetID="10" presetSubtype="0">
                                  <p:stCondLst>
                                    <p:cond delay="0"/>
                                  </p:stCondLst>
                                  <p:childTnLst>
                                    <p:set>
                                      <p:cBhvr>
                                        <p:cTn dur="1" fill="hold">
                                          <p:stCondLst>
                                            <p:cond delay="0"/>
                                          </p:stCondLst>
                                        </p:cTn>
                                        <p:tgtEl>
                                          <p:spTgt spid="5637"/>
                                        </p:tgtEl>
                                        <p:attrNameLst>
                                          <p:attrName>style.visibility</p:attrName>
                                        </p:attrNameLst>
                                      </p:cBhvr>
                                      <p:to>
                                        <p:strVal val="visible"/>
                                      </p:to>
                                    </p:set>
                                    <p:animEffect filter="fade" transition="in">
                                      <p:cBhvr>
                                        <p:cTn dur="500"/>
                                        <p:tgtEl>
                                          <p:spTgt spid="5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8" name="Shape 5648"/>
        <p:cNvGrpSpPr/>
        <p:nvPr/>
      </p:nvGrpSpPr>
      <p:grpSpPr>
        <a:xfrm>
          <a:off x="0" y="0"/>
          <a:ext cx="0" cy="0"/>
          <a:chOff x="0" y="0"/>
          <a:chExt cx="0" cy="0"/>
        </a:xfrm>
      </p:grpSpPr>
      <p:pic>
        <p:nvPicPr>
          <p:cNvPr id="5649" name="Google Shape;5649;p45"/>
          <p:cNvPicPr preferRelativeResize="0"/>
          <p:nvPr/>
        </p:nvPicPr>
        <p:blipFill rotWithShape="1">
          <a:blip r:embed="rId3">
            <a:alphaModFix/>
          </a:blip>
          <a:srcRect b="0" l="0" r="0" t="0"/>
          <a:stretch/>
        </p:blipFill>
        <p:spPr>
          <a:xfrm>
            <a:off x="491320" y="503317"/>
            <a:ext cx="8192067" cy="3939556"/>
          </a:xfrm>
          <a:prstGeom prst="rect">
            <a:avLst/>
          </a:prstGeom>
          <a:noFill/>
          <a:ln>
            <a:noFill/>
          </a:ln>
        </p:spPr>
      </p:pic>
      <p:sp>
        <p:nvSpPr>
          <p:cNvPr id="5650" name="Google Shape;5650;p45"/>
          <p:cNvSpPr/>
          <p:nvPr/>
        </p:nvSpPr>
        <p:spPr>
          <a:xfrm>
            <a:off x="1084384" y="1647092"/>
            <a:ext cx="6869723" cy="1060939"/>
          </a:xfrm>
          <a:custGeom>
            <a:rect b="b" l="l" r="r" t="t"/>
            <a:pathLst>
              <a:path extrusionOk="0" h="1414585" w="9159631">
                <a:moveTo>
                  <a:pt x="39077" y="1414585"/>
                </a:moveTo>
                <a:lnTo>
                  <a:pt x="31262" y="1289539"/>
                </a:lnTo>
                <a:lnTo>
                  <a:pt x="0" y="1211385"/>
                </a:lnTo>
                <a:lnTo>
                  <a:pt x="39077" y="1148862"/>
                </a:lnTo>
                <a:lnTo>
                  <a:pt x="132862" y="1109785"/>
                </a:lnTo>
                <a:lnTo>
                  <a:pt x="242277" y="984739"/>
                </a:lnTo>
                <a:lnTo>
                  <a:pt x="296985" y="937846"/>
                </a:lnTo>
                <a:lnTo>
                  <a:pt x="375139" y="930031"/>
                </a:lnTo>
                <a:lnTo>
                  <a:pt x="445477" y="898769"/>
                </a:lnTo>
                <a:lnTo>
                  <a:pt x="523631" y="883139"/>
                </a:lnTo>
                <a:lnTo>
                  <a:pt x="601785" y="804985"/>
                </a:lnTo>
                <a:lnTo>
                  <a:pt x="687754" y="734646"/>
                </a:lnTo>
                <a:lnTo>
                  <a:pt x="726831" y="625231"/>
                </a:lnTo>
                <a:lnTo>
                  <a:pt x="804985" y="554892"/>
                </a:lnTo>
                <a:lnTo>
                  <a:pt x="828431" y="531446"/>
                </a:lnTo>
                <a:lnTo>
                  <a:pt x="930031" y="578339"/>
                </a:lnTo>
                <a:lnTo>
                  <a:pt x="930031" y="578339"/>
                </a:lnTo>
                <a:lnTo>
                  <a:pt x="1031631" y="617415"/>
                </a:lnTo>
                <a:lnTo>
                  <a:pt x="1031631" y="617415"/>
                </a:lnTo>
                <a:lnTo>
                  <a:pt x="1148862" y="601785"/>
                </a:lnTo>
                <a:lnTo>
                  <a:pt x="1148862" y="601785"/>
                </a:lnTo>
                <a:lnTo>
                  <a:pt x="1266092" y="508000"/>
                </a:lnTo>
                <a:lnTo>
                  <a:pt x="1422400" y="523631"/>
                </a:lnTo>
                <a:lnTo>
                  <a:pt x="1492739" y="593969"/>
                </a:lnTo>
                <a:lnTo>
                  <a:pt x="1672492" y="601785"/>
                </a:lnTo>
                <a:lnTo>
                  <a:pt x="1672492" y="601785"/>
                </a:lnTo>
                <a:lnTo>
                  <a:pt x="1844431" y="609600"/>
                </a:lnTo>
                <a:lnTo>
                  <a:pt x="1969477" y="593969"/>
                </a:lnTo>
                <a:lnTo>
                  <a:pt x="2008554" y="570523"/>
                </a:lnTo>
                <a:lnTo>
                  <a:pt x="2016369" y="508000"/>
                </a:lnTo>
                <a:lnTo>
                  <a:pt x="2078892" y="461108"/>
                </a:lnTo>
                <a:lnTo>
                  <a:pt x="2196123" y="453292"/>
                </a:lnTo>
                <a:lnTo>
                  <a:pt x="2274277" y="398585"/>
                </a:lnTo>
                <a:lnTo>
                  <a:pt x="2344616" y="398585"/>
                </a:lnTo>
                <a:lnTo>
                  <a:pt x="2383692" y="406400"/>
                </a:lnTo>
                <a:lnTo>
                  <a:pt x="2454031" y="367323"/>
                </a:lnTo>
                <a:lnTo>
                  <a:pt x="2563446" y="382954"/>
                </a:lnTo>
                <a:lnTo>
                  <a:pt x="2735385" y="359508"/>
                </a:lnTo>
                <a:lnTo>
                  <a:pt x="2735385" y="359508"/>
                </a:lnTo>
                <a:lnTo>
                  <a:pt x="2899508" y="351692"/>
                </a:lnTo>
                <a:lnTo>
                  <a:pt x="3118339" y="484554"/>
                </a:lnTo>
                <a:lnTo>
                  <a:pt x="3141785" y="531446"/>
                </a:lnTo>
                <a:lnTo>
                  <a:pt x="3485662" y="484554"/>
                </a:lnTo>
                <a:lnTo>
                  <a:pt x="3681046" y="515815"/>
                </a:lnTo>
                <a:lnTo>
                  <a:pt x="3915508" y="500185"/>
                </a:lnTo>
                <a:lnTo>
                  <a:pt x="4079631" y="547077"/>
                </a:lnTo>
                <a:lnTo>
                  <a:pt x="4196862" y="601785"/>
                </a:lnTo>
                <a:lnTo>
                  <a:pt x="4329723" y="617415"/>
                </a:lnTo>
                <a:lnTo>
                  <a:pt x="4415692" y="570523"/>
                </a:lnTo>
                <a:lnTo>
                  <a:pt x="4712677" y="578339"/>
                </a:lnTo>
                <a:lnTo>
                  <a:pt x="4837723" y="492369"/>
                </a:lnTo>
                <a:lnTo>
                  <a:pt x="4900246" y="468923"/>
                </a:lnTo>
                <a:lnTo>
                  <a:pt x="4939323" y="414215"/>
                </a:lnTo>
                <a:lnTo>
                  <a:pt x="5205046" y="406400"/>
                </a:lnTo>
                <a:lnTo>
                  <a:pt x="5330092" y="359508"/>
                </a:lnTo>
                <a:lnTo>
                  <a:pt x="5705231" y="367323"/>
                </a:lnTo>
                <a:lnTo>
                  <a:pt x="5838092" y="390769"/>
                </a:lnTo>
                <a:lnTo>
                  <a:pt x="5900616" y="429846"/>
                </a:lnTo>
                <a:lnTo>
                  <a:pt x="6252308" y="453292"/>
                </a:lnTo>
                <a:lnTo>
                  <a:pt x="6392985" y="382954"/>
                </a:lnTo>
                <a:lnTo>
                  <a:pt x="6557108" y="390769"/>
                </a:lnTo>
                <a:lnTo>
                  <a:pt x="6619631" y="351692"/>
                </a:lnTo>
                <a:lnTo>
                  <a:pt x="6900985" y="351692"/>
                </a:lnTo>
                <a:lnTo>
                  <a:pt x="6994769" y="382954"/>
                </a:lnTo>
                <a:lnTo>
                  <a:pt x="7119816" y="390769"/>
                </a:lnTo>
                <a:lnTo>
                  <a:pt x="7221416" y="398585"/>
                </a:lnTo>
                <a:lnTo>
                  <a:pt x="7323016" y="453292"/>
                </a:lnTo>
                <a:lnTo>
                  <a:pt x="7448062" y="445477"/>
                </a:lnTo>
                <a:lnTo>
                  <a:pt x="7721600" y="328246"/>
                </a:lnTo>
                <a:lnTo>
                  <a:pt x="7963877" y="187569"/>
                </a:lnTo>
                <a:lnTo>
                  <a:pt x="8073292" y="85969"/>
                </a:lnTo>
                <a:lnTo>
                  <a:pt x="8073292" y="85969"/>
                </a:lnTo>
                <a:lnTo>
                  <a:pt x="8088923" y="31262"/>
                </a:lnTo>
                <a:lnTo>
                  <a:pt x="8253046" y="31262"/>
                </a:lnTo>
                <a:lnTo>
                  <a:pt x="8346831" y="15631"/>
                </a:lnTo>
                <a:lnTo>
                  <a:pt x="8479692" y="39077"/>
                </a:lnTo>
                <a:lnTo>
                  <a:pt x="8565662" y="0"/>
                </a:lnTo>
                <a:lnTo>
                  <a:pt x="8721969" y="7815"/>
                </a:lnTo>
                <a:lnTo>
                  <a:pt x="8862646" y="46892"/>
                </a:lnTo>
                <a:lnTo>
                  <a:pt x="8932985" y="46892"/>
                </a:lnTo>
                <a:lnTo>
                  <a:pt x="9003323" y="109415"/>
                </a:lnTo>
                <a:lnTo>
                  <a:pt x="9018954" y="179754"/>
                </a:lnTo>
                <a:lnTo>
                  <a:pt x="9097108" y="211015"/>
                </a:lnTo>
                <a:lnTo>
                  <a:pt x="9159631" y="242277"/>
                </a:lnTo>
                <a:lnTo>
                  <a:pt x="9159631" y="242277"/>
                </a:lnTo>
              </a:path>
            </a:pathLst>
          </a:custGeom>
          <a:noFill/>
          <a:ln cap="flat" cmpd="sng" w="762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651" name="Google Shape;5651;p45"/>
          <p:cNvSpPr txBox="1"/>
          <p:nvPr/>
        </p:nvSpPr>
        <p:spPr>
          <a:xfrm>
            <a:off x="3745523" y="2239108"/>
            <a:ext cx="1500411" cy="62324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00000"/>
              </a:buClr>
              <a:buSzPts val="3600"/>
              <a:buFont typeface="Calibri"/>
              <a:buNone/>
            </a:pPr>
            <a:r>
              <a:rPr b="0" i="0" lang="el" sz="3600" u="none" cap="none" strike="noStrike">
                <a:solidFill>
                  <a:srgbClr val="C00000"/>
                </a:solidFill>
                <a:latin typeface="Calibri"/>
                <a:ea typeface="Calibri"/>
                <a:cs typeface="Calibri"/>
                <a:sym typeface="Calibri"/>
              </a:rPr>
              <a:t>routing</a:t>
            </a:r>
            <a:endParaRPr sz="1100"/>
          </a:p>
        </p:txBody>
      </p:sp>
      <p:sp>
        <p:nvSpPr>
          <p:cNvPr id="5652" name="Google Shape;5652;p4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0"/>
                                        </p:tgtEl>
                                        <p:attrNameLst>
                                          <p:attrName>style.visibility</p:attrName>
                                        </p:attrNameLst>
                                      </p:cBhvr>
                                      <p:to>
                                        <p:strVal val="visible"/>
                                      </p:to>
                                    </p:set>
                                    <p:animEffect filter="fade" transition="in">
                                      <p:cBhvr>
                                        <p:cTn dur="3000"/>
                                        <p:tgtEl>
                                          <p:spTgt spid="5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7" name="Shape 5657"/>
        <p:cNvGrpSpPr/>
        <p:nvPr/>
      </p:nvGrpSpPr>
      <p:grpSpPr>
        <a:xfrm>
          <a:off x="0" y="0"/>
          <a:ext cx="0" cy="0"/>
          <a:chOff x="0" y="0"/>
          <a:chExt cx="0" cy="0"/>
        </a:xfrm>
      </p:grpSpPr>
      <p:pic>
        <p:nvPicPr>
          <p:cNvPr id="5658" name="Google Shape;5658;p46"/>
          <p:cNvPicPr preferRelativeResize="0"/>
          <p:nvPr/>
        </p:nvPicPr>
        <p:blipFill rotWithShape="1">
          <a:blip r:embed="rId3">
            <a:alphaModFix/>
          </a:blip>
          <a:srcRect b="0" l="0" r="0" t="0"/>
          <a:stretch/>
        </p:blipFill>
        <p:spPr>
          <a:xfrm>
            <a:off x="491320" y="503317"/>
            <a:ext cx="8192067" cy="3939556"/>
          </a:xfrm>
          <a:prstGeom prst="rect">
            <a:avLst/>
          </a:prstGeom>
          <a:noFill/>
          <a:ln>
            <a:noFill/>
          </a:ln>
        </p:spPr>
      </p:pic>
      <p:sp>
        <p:nvSpPr>
          <p:cNvPr id="5659" name="Google Shape;5659;p46"/>
          <p:cNvSpPr/>
          <p:nvPr/>
        </p:nvSpPr>
        <p:spPr>
          <a:xfrm>
            <a:off x="1084384" y="1647092"/>
            <a:ext cx="6869723" cy="1060939"/>
          </a:xfrm>
          <a:custGeom>
            <a:rect b="b" l="l" r="r" t="t"/>
            <a:pathLst>
              <a:path extrusionOk="0" h="1414585" w="9159631">
                <a:moveTo>
                  <a:pt x="39077" y="1414585"/>
                </a:moveTo>
                <a:lnTo>
                  <a:pt x="31262" y="1289539"/>
                </a:lnTo>
                <a:lnTo>
                  <a:pt x="0" y="1211385"/>
                </a:lnTo>
                <a:lnTo>
                  <a:pt x="39077" y="1148862"/>
                </a:lnTo>
                <a:lnTo>
                  <a:pt x="132862" y="1109785"/>
                </a:lnTo>
                <a:lnTo>
                  <a:pt x="242277" y="984739"/>
                </a:lnTo>
                <a:lnTo>
                  <a:pt x="296985" y="937846"/>
                </a:lnTo>
                <a:lnTo>
                  <a:pt x="375139" y="930031"/>
                </a:lnTo>
                <a:lnTo>
                  <a:pt x="445477" y="898769"/>
                </a:lnTo>
                <a:lnTo>
                  <a:pt x="523631" y="883139"/>
                </a:lnTo>
                <a:lnTo>
                  <a:pt x="601785" y="804985"/>
                </a:lnTo>
                <a:lnTo>
                  <a:pt x="687754" y="734646"/>
                </a:lnTo>
                <a:lnTo>
                  <a:pt x="726831" y="625231"/>
                </a:lnTo>
                <a:lnTo>
                  <a:pt x="804985" y="554892"/>
                </a:lnTo>
                <a:lnTo>
                  <a:pt x="828431" y="531446"/>
                </a:lnTo>
                <a:lnTo>
                  <a:pt x="930031" y="578339"/>
                </a:lnTo>
                <a:lnTo>
                  <a:pt x="930031" y="578339"/>
                </a:lnTo>
                <a:lnTo>
                  <a:pt x="1031631" y="617415"/>
                </a:lnTo>
                <a:lnTo>
                  <a:pt x="1031631" y="617415"/>
                </a:lnTo>
                <a:lnTo>
                  <a:pt x="1148862" y="601785"/>
                </a:lnTo>
                <a:lnTo>
                  <a:pt x="1148862" y="601785"/>
                </a:lnTo>
                <a:lnTo>
                  <a:pt x="1266092" y="508000"/>
                </a:lnTo>
                <a:lnTo>
                  <a:pt x="1422400" y="523631"/>
                </a:lnTo>
                <a:lnTo>
                  <a:pt x="1492739" y="593969"/>
                </a:lnTo>
                <a:lnTo>
                  <a:pt x="1672492" y="601785"/>
                </a:lnTo>
                <a:lnTo>
                  <a:pt x="1672492" y="601785"/>
                </a:lnTo>
                <a:lnTo>
                  <a:pt x="1844431" y="609600"/>
                </a:lnTo>
                <a:lnTo>
                  <a:pt x="1969477" y="593969"/>
                </a:lnTo>
                <a:lnTo>
                  <a:pt x="2008554" y="570523"/>
                </a:lnTo>
                <a:lnTo>
                  <a:pt x="2016369" y="508000"/>
                </a:lnTo>
                <a:lnTo>
                  <a:pt x="2078892" y="461108"/>
                </a:lnTo>
                <a:lnTo>
                  <a:pt x="2196123" y="453292"/>
                </a:lnTo>
                <a:lnTo>
                  <a:pt x="2274277" y="398585"/>
                </a:lnTo>
                <a:lnTo>
                  <a:pt x="2344616" y="398585"/>
                </a:lnTo>
                <a:lnTo>
                  <a:pt x="2383692" y="406400"/>
                </a:lnTo>
                <a:lnTo>
                  <a:pt x="2454031" y="367323"/>
                </a:lnTo>
                <a:lnTo>
                  <a:pt x="2563446" y="382954"/>
                </a:lnTo>
                <a:lnTo>
                  <a:pt x="2735385" y="359508"/>
                </a:lnTo>
                <a:lnTo>
                  <a:pt x="2735385" y="359508"/>
                </a:lnTo>
                <a:lnTo>
                  <a:pt x="2899508" y="351692"/>
                </a:lnTo>
                <a:lnTo>
                  <a:pt x="3118339" y="484554"/>
                </a:lnTo>
                <a:lnTo>
                  <a:pt x="3141785" y="531446"/>
                </a:lnTo>
                <a:lnTo>
                  <a:pt x="3485662" y="484554"/>
                </a:lnTo>
                <a:lnTo>
                  <a:pt x="3681046" y="515815"/>
                </a:lnTo>
                <a:lnTo>
                  <a:pt x="3915508" y="500185"/>
                </a:lnTo>
                <a:lnTo>
                  <a:pt x="4079631" y="547077"/>
                </a:lnTo>
                <a:lnTo>
                  <a:pt x="4196862" y="601785"/>
                </a:lnTo>
                <a:lnTo>
                  <a:pt x="4329723" y="617415"/>
                </a:lnTo>
                <a:lnTo>
                  <a:pt x="4415692" y="570523"/>
                </a:lnTo>
                <a:lnTo>
                  <a:pt x="4712677" y="578339"/>
                </a:lnTo>
                <a:lnTo>
                  <a:pt x="4837723" y="492369"/>
                </a:lnTo>
                <a:lnTo>
                  <a:pt x="4900246" y="468923"/>
                </a:lnTo>
                <a:lnTo>
                  <a:pt x="4939323" y="414215"/>
                </a:lnTo>
                <a:lnTo>
                  <a:pt x="5205046" y="406400"/>
                </a:lnTo>
                <a:lnTo>
                  <a:pt x="5330092" y="359508"/>
                </a:lnTo>
                <a:lnTo>
                  <a:pt x="5705231" y="367323"/>
                </a:lnTo>
                <a:lnTo>
                  <a:pt x="5838092" y="390769"/>
                </a:lnTo>
                <a:lnTo>
                  <a:pt x="5900616" y="429846"/>
                </a:lnTo>
                <a:lnTo>
                  <a:pt x="6252308" y="453292"/>
                </a:lnTo>
                <a:lnTo>
                  <a:pt x="6392985" y="382954"/>
                </a:lnTo>
                <a:lnTo>
                  <a:pt x="6557108" y="390769"/>
                </a:lnTo>
                <a:lnTo>
                  <a:pt x="6619631" y="351692"/>
                </a:lnTo>
                <a:lnTo>
                  <a:pt x="6900985" y="351692"/>
                </a:lnTo>
                <a:lnTo>
                  <a:pt x="6994769" y="382954"/>
                </a:lnTo>
                <a:lnTo>
                  <a:pt x="7119816" y="390769"/>
                </a:lnTo>
                <a:lnTo>
                  <a:pt x="7221416" y="398585"/>
                </a:lnTo>
                <a:lnTo>
                  <a:pt x="7323016" y="453292"/>
                </a:lnTo>
                <a:lnTo>
                  <a:pt x="7448062" y="445477"/>
                </a:lnTo>
                <a:lnTo>
                  <a:pt x="7721600" y="328246"/>
                </a:lnTo>
                <a:lnTo>
                  <a:pt x="7963877" y="187569"/>
                </a:lnTo>
                <a:lnTo>
                  <a:pt x="8073292" y="85969"/>
                </a:lnTo>
                <a:lnTo>
                  <a:pt x="8073292" y="85969"/>
                </a:lnTo>
                <a:lnTo>
                  <a:pt x="8088923" y="31262"/>
                </a:lnTo>
                <a:lnTo>
                  <a:pt x="8253046" y="31262"/>
                </a:lnTo>
                <a:lnTo>
                  <a:pt x="8346831" y="15631"/>
                </a:lnTo>
                <a:lnTo>
                  <a:pt x="8479692" y="39077"/>
                </a:lnTo>
                <a:lnTo>
                  <a:pt x="8565662" y="0"/>
                </a:lnTo>
                <a:lnTo>
                  <a:pt x="8721969" y="7815"/>
                </a:lnTo>
                <a:lnTo>
                  <a:pt x="8862646" y="46892"/>
                </a:lnTo>
                <a:lnTo>
                  <a:pt x="8932985" y="46892"/>
                </a:lnTo>
                <a:lnTo>
                  <a:pt x="9003323" y="109415"/>
                </a:lnTo>
                <a:lnTo>
                  <a:pt x="9018954" y="179754"/>
                </a:lnTo>
                <a:lnTo>
                  <a:pt x="9097108" y="211015"/>
                </a:lnTo>
                <a:lnTo>
                  <a:pt x="9159631" y="242277"/>
                </a:lnTo>
                <a:lnTo>
                  <a:pt x="9159631" y="242277"/>
                </a:lnTo>
              </a:path>
            </a:pathLst>
          </a:custGeom>
          <a:noFill/>
          <a:ln cap="flat" cmpd="sng" w="762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660" name="Google Shape;5660;p46"/>
          <p:cNvGrpSpPr/>
          <p:nvPr/>
        </p:nvGrpSpPr>
        <p:grpSpPr>
          <a:xfrm>
            <a:off x="1145356" y="848412"/>
            <a:ext cx="1682685" cy="1619054"/>
            <a:chOff x="1527142" y="1131216"/>
            <a:chExt cx="2243580" cy="2158739"/>
          </a:xfrm>
        </p:grpSpPr>
        <p:pic>
          <p:nvPicPr>
            <p:cNvPr descr="A close up of a map&#10;&#10;Description automatically generated" id="5661" name="Google Shape;5661;p46"/>
            <p:cNvPicPr preferRelativeResize="0"/>
            <p:nvPr/>
          </p:nvPicPr>
          <p:blipFill rotWithShape="1">
            <a:blip r:embed="rId4">
              <a:alphaModFix/>
            </a:blip>
            <a:srcRect b="0" l="0" r="0" t="0"/>
            <a:stretch/>
          </p:blipFill>
          <p:spPr>
            <a:xfrm>
              <a:off x="1668543" y="1163561"/>
              <a:ext cx="2078994" cy="1787029"/>
            </a:xfrm>
            <a:prstGeom prst="rect">
              <a:avLst/>
            </a:prstGeom>
            <a:noFill/>
            <a:ln>
              <a:noFill/>
            </a:ln>
          </p:spPr>
        </p:pic>
        <p:sp>
          <p:nvSpPr>
            <p:cNvPr id="5662" name="Google Shape;5662;p46"/>
            <p:cNvSpPr/>
            <p:nvPr/>
          </p:nvSpPr>
          <p:spPr>
            <a:xfrm>
              <a:off x="1527142" y="1131216"/>
              <a:ext cx="2243580" cy="2158739"/>
            </a:xfrm>
            <a:custGeom>
              <a:rect b="b" l="l" r="r" t="t"/>
              <a:pathLst>
                <a:path extrusionOk="0" h="2158739" w="2243580">
                  <a:moveTo>
                    <a:pt x="0" y="2158739"/>
                  </a:moveTo>
                  <a:cubicBezTo>
                    <a:pt x="84842" y="1552281"/>
                    <a:pt x="94268" y="719580"/>
                    <a:pt x="141402" y="0"/>
                  </a:cubicBezTo>
                  <a:lnTo>
                    <a:pt x="160256" y="1800520"/>
                  </a:lnTo>
                  <a:lnTo>
                    <a:pt x="2243580" y="1781666"/>
                  </a:lnTo>
                  <a:cubicBezTo>
                    <a:pt x="656735" y="1973345"/>
                    <a:pt x="568751" y="1995341"/>
                    <a:pt x="0" y="2158739"/>
                  </a:cubicBezTo>
                  <a:close/>
                </a:path>
              </a:pathLst>
            </a:custGeom>
            <a:gradFill>
              <a:gsLst>
                <a:gs pos="0">
                  <a:schemeClr val="lt1"/>
                </a:gs>
                <a:gs pos="48000">
                  <a:srgbClr val="D6DCE0"/>
                </a:gs>
                <a:gs pos="100000">
                  <a:srgbClr val="595959"/>
                </a:gs>
              </a:gsLst>
              <a:lin ang="14400000" scaled="0"/>
            </a:gradFill>
            <a:ln cap="flat" cmpd="sng" w="1270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5663" name="Google Shape;5663;p46"/>
          <p:cNvSpPr txBox="1"/>
          <p:nvPr/>
        </p:nvSpPr>
        <p:spPr>
          <a:xfrm>
            <a:off x="1236785" y="2110154"/>
            <a:ext cx="1673006" cy="48474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00000"/>
              </a:buClr>
              <a:buSzPts val="2700"/>
              <a:buFont typeface="Calibri"/>
              <a:buNone/>
            </a:pPr>
            <a:r>
              <a:rPr b="0" i="0" lang="el" sz="2700" u="none" cap="none" strike="noStrike">
                <a:solidFill>
                  <a:srgbClr val="C00000"/>
                </a:solidFill>
                <a:latin typeface="Calibri"/>
                <a:ea typeface="Calibri"/>
                <a:cs typeface="Calibri"/>
                <a:sym typeface="Calibri"/>
              </a:rPr>
              <a:t>forwarding</a:t>
            </a:r>
            <a:endParaRPr sz="1100"/>
          </a:p>
        </p:txBody>
      </p:sp>
      <p:grpSp>
        <p:nvGrpSpPr>
          <p:cNvPr id="5664" name="Google Shape;5664;p46"/>
          <p:cNvGrpSpPr/>
          <p:nvPr/>
        </p:nvGrpSpPr>
        <p:grpSpPr>
          <a:xfrm>
            <a:off x="6569098" y="1956217"/>
            <a:ext cx="2078864" cy="2197932"/>
            <a:chOff x="8758797" y="2608289"/>
            <a:chExt cx="2771818" cy="2930576"/>
          </a:xfrm>
        </p:grpSpPr>
        <p:pic>
          <p:nvPicPr>
            <p:cNvPr id="5665" name="Google Shape;5665;p46"/>
            <p:cNvPicPr preferRelativeResize="0"/>
            <p:nvPr/>
          </p:nvPicPr>
          <p:blipFill rotWithShape="1">
            <a:blip r:embed="rId5">
              <a:alphaModFix/>
            </a:blip>
            <a:srcRect b="0" l="0" r="0" t="0"/>
            <a:stretch/>
          </p:blipFill>
          <p:spPr>
            <a:xfrm>
              <a:off x="8758797" y="2998032"/>
              <a:ext cx="2771818" cy="2540833"/>
            </a:xfrm>
            <a:prstGeom prst="rect">
              <a:avLst/>
            </a:prstGeom>
            <a:noFill/>
            <a:ln>
              <a:noFill/>
            </a:ln>
          </p:spPr>
        </p:pic>
        <p:sp>
          <p:nvSpPr>
            <p:cNvPr id="5666" name="Google Shape;5666;p46"/>
            <p:cNvSpPr/>
            <p:nvPr/>
          </p:nvSpPr>
          <p:spPr>
            <a:xfrm>
              <a:off x="8769246" y="2608289"/>
              <a:ext cx="2683239" cy="404734"/>
            </a:xfrm>
            <a:custGeom>
              <a:rect b="b" l="l" r="r" t="t"/>
              <a:pathLst>
                <a:path extrusionOk="0" h="404734" w="2683239">
                  <a:moveTo>
                    <a:pt x="239843" y="0"/>
                  </a:moveTo>
                  <a:cubicBezTo>
                    <a:pt x="234846" y="164891"/>
                    <a:pt x="259830" y="209862"/>
                    <a:pt x="0" y="404734"/>
                  </a:cubicBezTo>
                  <a:lnTo>
                    <a:pt x="2683239" y="389744"/>
                  </a:lnTo>
                  <a:cubicBezTo>
                    <a:pt x="969364" y="244839"/>
                    <a:pt x="1054308" y="189876"/>
                    <a:pt x="239843" y="0"/>
                  </a:cubicBezTo>
                  <a:close/>
                </a:path>
              </a:pathLst>
            </a:custGeom>
            <a:gradFill>
              <a:gsLst>
                <a:gs pos="0">
                  <a:srgbClr val="F5F7FC"/>
                </a:gs>
                <a:gs pos="100000">
                  <a:srgbClr val="A5A5A5"/>
                </a:gs>
              </a:gsLst>
              <a:lin ang="5400000" scaled="0"/>
            </a:gradFill>
            <a:ln cap="flat" cmpd="sng" w="1270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5667" name="Google Shape;5667;p46"/>
          <p:cNvSpPr txBox="1"/>
          <p:nvPr/>
        </p:nvSpPr>
        <p:spPr>
          <a:xfrm>
            <a:off x="6774319" y="1836436"/>
            <a:ext cx="1673006" cy="48474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00000"/>
              </a:buClr>
              <a:buSzPts val="2700"/>
              <a:buFont typeface="Calibri"/>
              <a:buNone/>
            </a:pPr>
            <a:r>
              <a:rPr b="0" i="0" lang="el" sz="2700" u="none" cap="none" strike="noStrike">
                <a:solidFill>
                  <a:srgbClr val="C00000"/>
                </a:solidFill>
                <a:latin typeface="Calibri"/>
                <a:ea typeface="Calibri"/>
                <a:cs typeface="Calibri"/>
                <a:sym typeface="Calibri"/>
              </a:rPr>
              <a:t>forwarding</a:t>
            </a:r>
            <a:endParaRPr sz="1100"/>
          </a:p>
        </p:txBody>
      </p:sp>
      <p:sp>
        <p:nvSpPr>
          <p:cNvPr id="5668" name="Google Shape;5668;p4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0"/>
                                        </p:tgtEl>
                                        <p:attrNameLst>
                                          <p:attrName>style.visibility</p:attrName>
                                        </p:attrNameLst>
                                      </p:cBhvr>
                                      <p:to>
                                        <p:strVal val="visible"/>
                                      </p:to>
                                    </p:set>
                                    <p:animEffect filter="fade" transition="in">
                                      <p:cBhvr>
                                        <p:cTn dur="500"/>
                                        <p:tgtEl>
                                          <p:spTgt spid="5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4"/>
                                        </p:tgtEl>
                                        <p:attrNameLst>
                                          <p:attrName>style.visibility</p:attrName>
                                        </p:attrNameLst>
                                      </p:cBhvr>
                                      <p:to>
                                        <p:strVal val="visible"/>
                                      </p:to>
                                    </p:set>
                                    <p:animEffect filter="fade" transition="in">
                                      <p:cBhvr>
                                        <p:cTn dur="500"/>
                                        <p:tgtEl>
                                          <p:spTgt spid="56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7"/>
                                        </p:tgtEl>
                                        <p:attrNameLst>
                                          <p:attrName>style.visibility</p:attrName>
                                        </p:attrNameLst>
                                      </p:cBhvr>
                                      <p:to>
                                        <p:strVal val="visible"/>
                                      </p:to>
                                    </p:set>
                                    <p:animEffect filter="fade" transition="in">
                                      <p:cBhvr>
                                        <p:cTn dur="500"/>
                                        <p:tgtEl>
                                          <p:spTgt spid="5667"/>
                                        </p:tgtEl>
                                      </p:cBhvr>
                                    </p:animEffect>
                                  </p:childTnLst>
                                </p:cTn>
                              </p:par>
                              <p:par>
                                <p:cTn fill="hold" nodeType="withEffect" presetClass="entr" presetID="10" presetSubtype="0">
                                  <p:stCondLst>
                                    <p:cond delay="0"/>
                                  </p:stCondLst>
                                  <p:childTnLst>
                                    <p:set>
                                      <p:cBhvr>
                                        <p:cTn dur="1" fill="hold">
                                          <p:stCondLst>
                                            <p:cond delay="0"/>
                                          </p:stCondLst>
                                        </p:cTn>
                                        <p:tgtEl>
                                          <p:spTgt spid="5663"/>
                                        </p:tgtEl>
                                        <p:attrNameLst>
                                          <p:attrName>style.visibility</p:attrName>
                                        </p:attrNameLst>
                                      </p:cBhvr>
                                      <p:to>
                                        <p:strVal val="visible"/>
                                      </p:to>
                                    </p:set>
                                    <p:animEffect filter="fade" transition="in">
                                      <p:cBhvr>
                                        <p:cTn dur="500"/>
                                        <p:tgtEl>
                                          <p:spTgt spid="5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nvSpPr>
        <p:spPr>
          <a:xfrm>
            <a:off x="6588029" y="2457308"/>
            <a:ext cx="10236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l" sz="2100" u="none" cap="none" strike="noStrike">
                <a:solidFill>
                  <a:schemeClr val="dk1"/>
                </a:solidFill>
                <a:latin typeface="Calibri"/>
                <a:ea typeface="Calibri"/>
                <a:cs typeface="Calibri"/>
                <a:sym typeface="Calibri"/>
              </a:rPr>
              <a:t>Internet</a:t>
            </a:r>
            <a:endParaRPr sz="1100"/>
          </a:p>
        </p:txBody>
      </p:sp>
      <p:sp>
        <p:nvSpPr>
          <p:cNvPr id="97" name="Google Shape;97;p20"/>
          <p:cNvSpPr/>
          <p:nvPr/>
        </p:nvSpPr>
        <p:spPr>
          <a:xfrm>
            <a:off x="6632927" y="2492495"/>
            <a:ext cx="1168800" cy="404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 name="Google Shape;98;p20"/>
          <p:cNvSpPr txBox="1"/>
          <p:nvPr>
            <p:ph type="title"/>
          </p:nvPr>
        </p:nvSpPr>
        <p:spPr>
          <a:xfrm>
            <a:off x="599018" y="171778"/>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The Internet: a “nuts and bolts” view</a:t>
            </a:r>
            <a:endParaRPr sz="3600"/>
          </a:p>
        </p:txBody>
      </p:sp>
      <p:grpSp>
        <p:nvGrpSpPr>
          <p:cNvPr id="99" name="Google Shape;99;p20"/>
          <p:cNvGrpSpPr/>
          <p:nvPr/>
        </p:nvGrpSpPr>
        <p:grpSpPr>
          <a:xfrm>
            <a:off x="5099212" y="963946"/>
            <a:ext cx="3394063" cy="3694135"/>
            <a:chOff x="7268561" y="1458365"/>
            <a:chExt cx="4525417" cy="4925514"/>
          </a:xfrm>
        </p:grpSpPr>
        <p:sp>
          <p:nvSpPr>
            <p:cNvPr id="100" name="Google Shape;100;p20"/>
            <p:cNvSpPr/>
            <p:nvPr/>
          </p:nvSpPr>
          <p:spPr>
            <a:xfrm>
              <a:off x="9048399" y="3035682"/>
              <a:ext cx="1124807" cy="1337915"/>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 name="Google Shape;101;p20"/>
            <p:cNvSpPr/>
            <p:nvPr/>
          </p:nvSpPr>
          <p:spPr>
            <a:xfrm>
              <a:off x="7337287" y="1795939"/>
              <a:ext cx="1736725" cy="1317704"/>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02" name="Google Shape;102;p20"/>
            <p:cNvGrpSpPr/>
            <p:nvPr/>
          </p:nvGrpSpPr>
          <p:grpSpPr>
            <a:xfrm>
              <a:off x="7268561" y="3259155"/>
              <a:ext cx="1458912" cy="933450"/>
              <a:chOff x="2889" y="1631"/>
              <a:chExt cx="980" cy="743"/>
            </a:xfrm>
          </p:grpSpPr>
          <p:sp>
            <p:nvSpPr>
              <p:cNvPr id="103" name="Google Shape;103;p20"/>
              <p:cNvSpPr/>
              <p:nvPr/>
            </p:nvSpPr>
            <p:spPr>
              <a:xfrm>
                <a:off x="3046" y="1841"/>
                <a:ext cx="663" cy="533"/>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104" name="Google Shape;104;p20"/>
              <p:cNvSpPr/>
              <p:nvPr/>
            </p:nvSpPr>
            <p:spPr>
              <a:xfrm>
                <a:off x="2889" y="1631"/>
                <a:ext cx="980" cy="253"/>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sz="1800" u="none">
                  <a:solidFill>
                    <a:srgbClr val="00CCFF"/>
                  </a:solidFill>
                  <a:latin typeface="Arial"/>
                  <a:ea typeface="Arial"/>
                  <a:cs typeface="Arial"/>
                  <a:sym typeface="Arial"/>
                </a:endParaRPr>
              </a:p>
            </p:txBody>
          </p:sp>
        </p:grpSp>
        <p:sp>
          <p:nvSpPr>
            <p:cNvPr id="105" name="Google Shape;105;p20"/>
            <p:cNvSpPr/>
            <p:nvPr/>
          </p:nvSpPr>
          <p:spPr>
            <a:xfrm>
              <a:off x="7775612" y="4653038"/>
              <a:ext cx="3079750" cy="1665288"/>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6" name="Google Shape;106;p20"/>
            <p:cNvSpPr txBox="1"/>
            <p:nvPr/>
          </p:nvSpPr>
          <p:spPr>
            <a:xfrm>
              <a:off x="7742485" y="1458365"/>
              <a:ext cx="1339500" cy="543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Noto Sans Symbols"/>
                <a:buNone/>
              </a:pPr>
              <a:r>
                <a:rPr b="0" lang="el" sz="1100" u="none">
                  <a:solidFill>
                    <a:schemeClr val="dk1"/>
                  </a:solidFill>
                  <a:latin typeface="Calibri"/>
                  <a:ea typeface="Calibri"/>
                  <a:cs typeface="Calibri"/>
                  <a:sym typeface="Calibri"/>
                </a:rPr>
                <a:t>mobile network</a:t>
              </a:r>
              <a:endParaRPr sz="1100"/>
            </a:p>
          </p:txBody>
        </p:sp>
        <p:sp>
          <p:nvSpPr>
            <p:cNvPr id="107" name="Google Shape;107;p20"/>
            <p:cNvSpPr txBox="1"/>
            <p:nvPr/>
          </p:nvSpPr>
          <p:spPr>
            <a:xfrm>
              <a:off x="7394046" y="4161826"/>
              <a:ext cx="1955700" cy="2730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chemeClr val="dk1"/>
                </a:buClr>
                <a:buSzPts val="1100"/>
                <a:buFont typeface="Noto Sans Symbols"/>
                <a:buNone/>
              </a:pPr>
              <a:r>
                <a:rPr b="0" lang="el" sz="1100" u="none">
                  <a:solidFill>
                    <a:schemeClr val="dk1"/>
                  </a:solidFill>
                  <a:latin typeface="Calibri"/>
                  <a:ea typeface="Calibri"/>
                  <a:cs typeface="Calibri"/>
                  <a:sym typeface="Calibri"/>
                </a:rPr>
                <a:t>home network</a:t>
              </a:r>
              <a:endParaRPr sz="1100"/>
            </a:p>
          </p:txBody>
        </p:sp>
        <p:sp>
          <p:nvSpPr>
            <p:cNvPr id="108" name="Google Shape;108;p20"/>
            <p:cNvSpPr txBox="1"/>
            <p:nvPr/>
          </p:nvSpPr>
          <p:spPr>
            <a:xfrm>
              <a:off x="7370119" y="5749679"/>
              <a:ext cx="1195200" cy="6342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chemeClr val="dk1"/>
                </a:buClr>
                <a:buSzPts val="1100"/>
                <a:buFont typeface="Noto Sans Symbols"/>
                <a:buNone/>
              </a:pPr>
              <a:r>
                <a:rPr b="0" lang="el" sz="1100" u="none">
                  <a:solidFill>
                    <a:schemeClr val="dk1"/>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chemeClr val="dk1"/>
                </a:buClr>
                <a:buSzPts val="1100"/>
                <a:buFont typeface="Noto Sans Symbols"/>
                <a:buNone/>
              </a:pPr>
              <a:r>
                <a:rPr b="0" lang="el" sz="1100" u="none">
                  <a:solidFill>
                    <a:schemeClr val="dk1"/>
                  </a:solidFill>
                  <a:latin typeface="Calibri"/>
                  <a:ea typeface="Calibri"/>
                  <a:cs typeface="Calibri"/>
                  <a:sym typeface="Calibri"/>
                </a:rPr>
                <a:t>          network</a:t>
              </a:r>
              <a:endParaRPr sz="1100"/>
            </a:p>
          </p:txBody>
        </p:sp>
        <p:sp>
          <p:nvSpPr>
            <p:cNvPr id="109" name="Google Shape;109;p20"/>
            <p:cNvSpPr/>
            <p:nvPr/>
          </p:nvSpPr>
          <p:spPr>
            <a:xfrm>
              <a:off x="10285357" y="3149444"/>
              <a:ext cx="1273167" cy="1935748"/>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10" name="Google Shape;110;p20"/>
            <p:cNvGrpSpPr/>
            <p:nvPr/>
          </p:nvGrpSpPr>
          <p:grpSpPr>
            <a:xfrm>
              <a:off x="10900911" y="3897954"/>
              <a:ext cx="687393" cy="721548"/>
              <a:chOff x="5203089" y="1751190"/>
              <a:chExt cx="858331" cy="662414"/>
            </a:xfrm>
          </p:grpSpPr>
          <p:sp>
            <p:nvSpPr>
              <p:cNvPr id="111" name="Google Shape;111;p20"/>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 name="Google Shape;112;p20"/>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13" name="Google Shape;113;p20"/>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114" name="Google Shape;114;p20"/>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115" name="Google Shape;115;p20"/>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116" name="Google Shape;116;p20"/>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117" name="Google Shape;117;p20"/>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118" name="Google Shape;118;p20"/>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119" name="Google Shape;119;p20"/>
            <p:cNvGrpSpPr/>
            <p:nvPr/>
          </p:nvGrpSpPr>
          <p:grpSpPr>
            <a:xfrm>
              <a:off x="10834382" y="3164075"/>
              <a:ext cx="594613" cy="648336"/>
              <a:chOff x="5203089" y="1751190"/>
              <a:chExt cx="858331" cy="662414"/>
            </a:xfrm>
          </p:grpSpPr>
          <p:sp>
            <p:nvSpPr>
              <p:cNvPr id="120" name="Google Shape;120;p20"/>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 name="Google Shape;121;p20"/>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22" name="Google Shape;122;p20"/>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123" name="Google Shape;123;p20"/>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124" name="Google Shape;124;p20"/>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125" name="Google Shape;125;p20"/>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126" name="Google Shape;126;p20"/>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127" name="Google Shape;127;p20"/>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128" name="Google Shape;128;p20"/>
            <p:cNvSpPr/>
            <p:nvPr/>
          </p:nvSpPr>
          <p:spPr>
            <a:xfrm>
              <a:off x="9604024" y="1751946"/>
              <a:ext cx="1497864" cy="1386455"/>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 name="Google Shape;129;p20"/>
            <p:cNvSpPr txBox="1"/>
            <p:nvPr/>
          </p:nvSpPr>
          <p:spPr>
            <a:xfrm>
              <a:off x="9490412" y="1821099"/>
              <a:ext cx="1725000" cy="4986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national or global ISP</a:t>
              </a:r>
              <a:endParaRPr sz="1100"/>
            </a:p>
          </p:txBody>
        </p:sp>
        <p:sp>
          <p:nvSpPr>
            <p:cNvPr id="130" name="Google Shape;130;p20"/>
            <p:cNvSpPr/>
            <p:nvPr/>
          </p:nvSpPr>
          <p:spPr>
            <a:xfrm>
              <a:off x="9342279" y="3647812"/>
              <a:ext cx="305749" cy="19784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 name="Google Shape;131;p20"/>
            <p:cNvSpPr txBox="1"/>
            <p:nvPr/>
          </p:nvSpPr>
          <p:spPr>
            <a:xfrm>
              <a:off x="8829373" y="3417823"/>
              <a:ext cx="1040700" cy="7020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local or regional ISP</a:t>
              </a:r>
              <a:endParaRPr sz="1100"/>
            </a:p>
          </p:txBody>
        </p:sp>
        <p:sp>
          <p:nvSpPr>
            <p:cNvPr id="132" name="Google Shape;132;p20"/>
            <p:cNvSpPr txBox="1"/>
            <p:nvPr/>
          </p:nvSpPr>
          <p:spPr>
            <a:xfrm>
              <a:off x="10980978" y="4647841"/>
              <a:ext cx="8130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800">
                  <a:solidFill>
                    <a:schemeClr val="dk1"/>
                  </a:solidFill>
                  <a:latin typeface="Calibri"/>
                  <a:ea typeface="Calibri"/>
                  <a:cs typeface="Calibri"/>
                  <a:sym typeface="Calibri"/>
                </a:rPr>
                <a:t>datacenter </a:t>
              </a:r>
              <a:endParaRPr sz="1100"/>
            </a:p>
            <a:p>
              <a:pPr indent="0" lvl="0" marL="0" marR="0" rtl="0" algn="l">
                <a:lnSpc>
                  <a:spcPct val="90000"/>
                </a:lnSpc>
                <a:spcBef>
                  <a:spcPts val="0"/>
                </a:spcBef>
                <a:spcAft>
                  <a:spcPts val="0"/>
                </a:spcAft>
                <a:buNone/>
              </a:pPr>
              <a:r>
                <a:rPr lang="el" sz="800">
                  <a:solidFill>
                    <a:schemeClr val="dk1"/>
                  </a:solidFill>
                  <a:latin typeface="Calibri"/>
                  <a:ea typeface="Calibri"/>
                  <a:cs typeface="Calibri"/>
                  <a:sym typeface="Calibri"/>
                </a:rPr>
                <a:t>network</a:t>
              </a:r>
              <a:endParaRPr sz="1100"/>
            </a:p>
          </p:txBody>
        </p:sp>
        <p:sp>
          <p:nvSpPr>
            <p:cNvPr id="133" name="Google Shape;133;p20"/>
            <p:cNvSpPr txBox="1"/>
            <p:nvPr/>
          </p:nvSpPr>
          <p:spPr>
            <a:xfrm>
              <a:off x="10126229" y="4198152"/>
              <a:ext cx="843000" cy="7020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content </a:t>
              </a:r>
              <a:endParaRPr sz="1100"/>
            </a:p>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provider </a:t>
              </a:r>
              <a:endParaRPr sz="1100"/>
            </a:p>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network</a:t>
              </a:r>
              <a:endParaRPr sz="800">
                <a:solidFill>
                  <a:schemeClr val="dk1"/>
                </a:solidFill>
                <a:latin typeface="Calibri"/>
                <a:ea typeface="Calibri"/>
                <a:cs typeface="Calibri"/>
                <a:sym typeface="Calibri"/>
              </a:endParaRPr>
            </a:p>
          </p:txBody>
        </p:sp>
      </p:grpSp>
      <p:grpSp>
        <p:nvGrpSpPr>
          <p:cNvPr id="134" name="Google Shape;134;p20"/>
          <p:cNvGrpSpPr/>
          <p:nvPr/>
        </p:nvGrpSpPr>
        <p:grpSpPr>
          <a:xfrm>
            <a:off x="668635" y="2122643"/>
            <a:ext cx="4217437" cy="978750"/>
            <a:chOff x="1297913" y="3108340"/>
            <a:chExt cx="5623249" cy="1305000"/>
          </a:xfrm>
        </p:grpSpPr>
        <p:sp>
          <p:nvSpPr>
            <p:cNvPr id="135" name="Google Shape;135;p20"/>
            <p:cNvSpPr txBox="1"/>
            <p:nvPr/>
          </p:nvSpPr>
          <p:spPr>
            <a:xfrm>
              <a:off x="3142962" y="3108340"/>
              <a:ext cx="3778200" cy="1305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002E8A"/>
                </a:buClr>
                <a:buSzPts val="1800"/>
                <a:buFont typeface="Noto Sans Symbols"/>
                <a:buNone/>
              </a:pPr>
              <a:r>
                <a:rPr i="1" lang="el" sz="1500">
                  <a:solidFill>
                    <a:srgbClr val="C00000"/>
                  </a:solidFill>
                  <a:latin typeface="Calibri"/>
                  <a:ea typeface="Calibri"/>
                  <a:cs typeface="Calibri"/>
                  <a:sym typeface="Calibri"/>
                </a:rPr>
                <a:t>Μεταγωγείς πακέτων</a:t>
              </a:r>
              <a:r>
                <a:rPr b="0" lang="el" sz="1500" u="none">
                  <a:solidFill>
                    <a:schemeClr val="dk1"/>
                  </a:solidFill>
                  <a:latin typeface="Calibri"/>
                  <a:ea typeface="Calibri"/>
                  <a:cs typeface="Calibri"/>
                  <a:sym typeface="Calibri"/>
                </a:rPr>
                <a:t>: </a:t>
              </a:r>
              <a:r>
                <a:rPr lang="el" sz="1500">
                  <a:solidFill>
                    <a:schemeClr val="dk1"/>
                  </a:solidFill>
                  <a:latin typeface="Calibri"/>
                  <a:ea typeface="Calibri"/>
                  <a:cs typeface="Calibri"/>
                  <a:sym typeface="Calibri"/>
                </a:rPr>
                <a:t>προώθηση πακέτων </a:t>
              </a:r>
              <a:r>
                <a:rPr b="0" lang="el" sz="1500" u="none">
                  <a:solidFill>
                    <a:schemeClr val="dk1"/>
                  </a:solidFill>
                  <a:latin typeface="Calibri"/>
                  <a:ea typeface="Calibri"/>
                  <a:cs typeface="Calibri"/>
                  <a:sym typeface="Calibri"/>
                </a:rPr>
                <a:t>(chunks of data)</a:t>
              </a:r>
              <a:endParaRPr sz="1500"/>
            </a:p>
            <a:p>
              <a:pPr indent="-171450" lvl="1" marL="254000" marR="0" rtl="0" algn="l">
                <a:lnSpc>
                  <a:spcPct val="90000"/>
                </a:lnSpc>
                <a:spcBef>
                  <a:spcPts val="400"/>
                </a:spcBef>
                <a:spcAft>
                  <a:spcPts val="0"/>
                </a:spcAft>
                <a:buClr>
                  <a:srgbClr val="0000A8"/>
                </a:buClr>
                <a:buSzPts val="1500"/>
                <a:buFont typeface="Noto Sans Symbols"/>
                <a:buChar char="▪"/>
              </a:pPr>
              <a:r>
                <a:rPr i="1" lang="el" sz="1500">
                  <a:solidFill>
                    <a:schemeClr val="dk1"/>
                  </a:solidFill>
                  <a:latin typeface="Calibri"/>
                  <a:ea typeface="Calibri"/>
                  <a:cs typeface="Calibri"/>
                  <a:sym typeface="Calibri"/>
                </a:rPr>
                <a:t>δρομολογητές(routers)</a:t>
              </a:r>
              <a:r>
                <a:rPr b="0" i="0" lang="el" sz="1500" u="none" cap="none" strike="noStrike">
                  <a:solidFill>
                    <a:schemeClr val="dk1"/>
                  </a:solidFill>
                  <a:latin typeface="Calibri"/>
                  <a:ea typeface="Calibri"/>
                  <a:cs typeface="Calibri"/>
                  <a:sym typeface="Calibri"/>
                </a:rPr>
                <a:t>, μεταγωγείς (</a:t>
              </a:r>
              <a:r>
                <a:rPr b="0" i="1" lang="el" sz="1500" u="none" cap="none" strike="noStrike">
                  <a:solidFill>
                    <a:schemeClr val="dk1"/>
                  </a:solidFill>
                  <a:latin typeface="Calibri"/>
                  <a:ea typeface="Calibri"/>
                  <a:cs typeface="Calibri"/>
                  <a:sym typeface="Calibri"/>
                </a:rPr>
                <a:t>switches)</a:t>
              </a:r>
              <a:endParaRPr b="0" i="0" sz="1500" u="none" cap="none" strike="noStrike">
                <a:solidFill>
                  <a:schemeClr val="dk1"/>
                </a:solidFill>
                <a:latin typeface="Calibri"/>
                <a:ea typeface="Calibri"/>
                <a:cs typeface="Calibri"/>
                <a:sym typeface="Calibri"/>
              </a:endParaRPr>
            </a:p>
          </p:txBody>
        </p:sp>
        <p:grpSp>
          <p:nvGrpSpPr>
            <p:cNvPr id="136" name="Google Shape;136;p20"/>
            <p:cNvGrpSpPr/>
            <p:nvPr/>
          </p:nvGrpSpPr>
          <p:grpSpPr>
            <a:xfrm>
              <a:off x="1297913" y="3389820"/>
              <a:ext cx="1370315" cy="390629"/>
              <a:chOff x="1220207" y="3379800"/>
              <a:chExt cx="1448022" cy="400649"/>
            </a:xfrm>
          </p:grpSpPr>
          <p:grpSp>
            <p:nvGrpSpPr>
              <p:cNvPr id="137" name="Google Shape;137;p20"/>
              <p:cNvGrpSpPr/>
              <p:nvPr/>
            </p:nvGrpSpPr>
            <p:grpSpPr>
              <a:xfrm>
                <a:off x="1220207" y="3403733"/>
                <a:ext cx="608897" cy="339238"/>
                <a:chOff x="7493876" y="2774731"/>
                <a:chExt cx="1481958" cy="894622"/>
              </a:xfrm>
            </p:grpSpPr>
            <p:sp>
              <p:nvSpPr>
                <p:cNvPr id="138" name="Google Shape;138;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39" name="Google Shape;139;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40" name="Google Shape;140;p20"/>
                <p:cNvGrpSpPr/>
                <p:nvPr/>
              </p:nvGrpSpPr>
              <p:grpSpPr>
                <a:xfrm>
                  <a:off x="7713663" y="2848339"/>
                  <a:ext cx="1042107" cy="425543"/>
                  <a:chOff x="7786941" y="2884917"/>
                  <a:chExt cx="897649" cy="353919"/>
                </a:xfrm>
              </p:grpSpPr>
              <p:sp>
                <p:nvSpPr>
                  <p:cNvPr id="141" name="Google Shape;141;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 name="Google Shape;142;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 name="Google Shape;143;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 name="Google Shape;144;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45" name="Google Shape;145;p20"/>
              <p:cNvGrpSpPr/>
              <p:nvPr/>
            </p:nvGrpSpPr>
            <p:grpSpPr>
              <a:xfrm>
                <a:off x="2172962" y="3379800"/>
                <a:ext cx="495267" cy="400649"/>
                <a:chOff x="3668110" y="2448910"/>
                <a:chExt cx="3794234" cy="2165130"/>
              </a:xfrm>
            </p:grpSpPr>
            <p:sp>
              <p:nvSpPr>
                <p:cNvPr id="146" name="Google Shape;146;p20"/>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 name="Google Shape;147;p20"/>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48" name="Google Shape;148;p20"/>
                <p:cNvGrpSpPr/>
                <p:nvPr/>
              </p:nvGrpSpPr>
              <p:grpSpPr>
                <a:xfrm>
                  <a:off x="3941376" y="2603243"/>
                  <a:ext cx="3202061" cy="1066110"/>
                  <a:chOff x="7939341" y="3037317"/>
                  <a:chExt cx="897649" cy="353919"/>
                </a:xfrm>
              </p:grpSpPr>
              <p:sp>
                <p:nvSpPr>
                  <p:cNvPr id="149" name="Google Shape;149;p20"/>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 name="Google Shape;150;p20"/>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 name="Google Shape;151;p20"/>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 name="Google Shape;152;p20"/>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grpSp>
      <p:grpSp>
        <p:nvGrpSpPr>
          <p:cNvPr id="153" name="Google Shape;153;p20"/>
          <p:cNvGrpSpPr/>
          <p:nvPr/>
        </p:nvGrpSpPr>
        <p:grpSpPr>
          <a:xfrm>
            <a:off x="424836" y="2825804"/>
            <a:ext cx="4464992" cy="1495800"/>
            <a:chOff x="972848" y="4030899"/>
            <a:chExt cx="5953323" cy="1994400"/>
          </a:xfrm>
        </p:grpSpPr>
        <p:sp>
          <p:nvSpPr>
            <p:cNvPr id="154" name="Google Shape;154;p20"/>
            <p:cNvSpPr txBox="1"/>
            <p:nvPr/>
          </p:nvSpPr>
          <p:spPr>
            <a:xfrm>
              <a:off x="3147971" y="4030899"/>
              <a:ext cx="3778200" cy="1994400"/>
            </a:xfrm>
            <a:prstGeom prst="rect">
              <a:avLst/>
            </a:prstGeom>
            <a:noFill/>
            <a:ln>
              <a:noFill/>
            </a:ln>
          </p:spPr>
          <p:txBody>
            <a:bodyPr anchorCtr="0" anchor="t" bIns="34275" lIns="68575" spcFirstLastPara="1" rIns="68575" wrap="square" tIns="34275">
              <a:normAutofit lnSpcReduction="20000"/>
            </a:bodyPr>
            <a:lstStyle/>
            <a:p>
              <a:pPr indent="0" lvl="0" marL="0" marR="0" rtl="0" algn="l">
                <a:lnSpc>
                  <a:spcPct val="90000"/>
                </a:lnSpc>
                <a:spcBef>
                  <a:spcPts val="0"/>
                </a:spcBef>
                <a:spcAft>
                  <a:spcPts val="0"/>
                </a:spcAft>
                <a:buClr>
                  <a:srgbClr val="002E8A"/>
                </a:buClr>
                <a:buSzPts val="2100"/>
                <a:buFont typeface="Noto Sans Symbols"/>
                <a:buNone/>
              </a:pPr>
              <a:r>
                <a:t/>
              </a:r>
              <a:endParaRPr b="0" sz="1600" u="none">
                <a:solidFill>
                  <a:schemeClr val="dk1"/>
                </a:solidFill>
                <a:latin typeface="Calibri"/>
                <a:ea typeface="Calibri"/>
                <a:cs typeface="Calibri"/>
                <a:sym typeface="Calibri"/>
              </a:endParaRPr>
            </a:p>
            <a:p>
              <a:pPr indent="0" lvl="0" marL="0" marR="0" rtl="0" algn="l">
                <a:lnSpc>
                  <a:spcPct val="90000"/>
                </a:lnSpc>
                <a:spcBef>
                  <a:spcPts val="500"/>
                </a:spcBef>
                <a:spcAft>
                  <a:spcPts val="0"/>
                </a:spcAft>
                <a:buClr>
                  <a:srgbClr val="0000A8"/>
                </a:buClr>
                <a:buSzPts val="1800"/>
                <a:buFont typeface="Noto Sans Symbols"/>
                <a:buNone/>
              </a:pPr>
              <a:r>
                <a:rPr i="1" lang="el" sz="1600">
                  <a:solidFill>
                    <a:srgbClr val="C00000"/>
                  </a:solidFill>
                  <a:latin typeface="Calibri"/>
                  <a:ea typeface="Calibri"/>
                  <a:cs typeface="Calibri"/>
                  <a:sym typeface="Calibri"/>
                </a:rPr>
                <a:t>Ζεύξεις επικοινωνίας</a:t>
              </a:r>
              <a:endParaRPr sz="1600"/>
            </a:p>
            <a:p>
              <a:pPr indent="-177800" lvl="1" marL="254000" marR="0" rtl="0" algn="l">
                <a:lnSpc>
                  <a:spcPct val="90000"/>
                </a:lnSpc>
                <a:spcBef>
                  <a:spcPts val="400"/>
                </a:spcBef>
                <a:spcAft>
                  <a:spcPts val="0"/>
                </a:spcAft>
                <a:buClr>
                  <a:srgbClr val="0000A3"/>
                </a:buClr>
                <a:buSzPts val="1600"/>
                <a:buFont typeface="Noto Sans Symbols"/>
                <a:buChar char="▪"/>
              </a:pPr>
              <a:r>
                <a:rPr b="0" i="0" lang="el" sz="1600" u="none" cap="none" strike="noStrike">
                  <a:solidFill>
                    <a:schemeClr val="dk1"/>
                  </a:solidFill>
                  <a:latin typeface="Calibri"/>
                  <a:ea typeface="Calibri"/>
                  <a:cs typeface="Calibri"/>
                  <a:sym typeface="Calibri"/>
                </a:rPr>
                <a:t>fiber, copper, radio, satellite</a:t>
              </a:r>
              <a:endParaRPr sz="1600"/>
            </a:p>
            <a:p>
              <a:pPr indent="-171450" lvl="1" marL="254000" marR="0" rtl="0" algn="l">
                <a:lnSpc>
                  <a:spcPct val="90000"/>
                </a:lnSpc>
                <a:spcBef>
                  <a:spcPts val="400"/>
                </a:spcBef>
                <a:spcAft>
                  <a:spcPts val="0"/>
                </a:spcAft>
                <a:buClr>
                  <a:srgbClr val="0000A3"/>
                </a:buClr>
                <a:buSzPts val="1500"/>
                <a:buFont typeface="Noto Sans Symbols"/>
                <a:buChar char="▪"/>
              </a:pPr>
              <a:r>
                <a:rPr lang="el" sz="1600">
                  <a:solidFill>
                    <a:schemeClr val="dk1"/>
                  </a:solidFill>
                  <a:latin typeface="Calibri"/>
                  <a:ea typeface="Calibri"/>
                  <a:cs typeface="Calibri"/>
                  <a:sym typeface="Calibri"/>
                </a:rPr>
                <a:t>ρυθμός </a:t>
              </a:r>
              <a:r>
                <a:rPr lang="el" sz="1600">
                  <a:solidFill>
                    <a:schemeClr val="dk1"/>
                  </a:solidFill>
                  <a:latin typeface="Calibri"/>
                  <a:ea typeface="Calibri"/>
                  <a:cs typeface="Calibri"/>
                  <a:sym typeface="Calibri"/>
                </a:rPr>
                <a:t>μετάδοσης</a:t>
              </a:r>
              <a:r>
                <a:rPr lang="el" sz="1600">
                  <a:solidFill>
                    <a:schemeClr val="dk1"/>
                  </a:solidFill>
                  <a:latin typeface="Calibri"/>
                  <a:ea typeface="Calibri"/>
                  <a:cs typeface="Calibri"/>
                  <a:sym typeface="Calibri"/>
                </a:rPr>
                <a:t> (</a:t>
              </a:r>
              <a:r>
                <a:rPr b="0" i="0" lang="el" sz="1600" u="none" cap="none" strike="noStrike">
                  <a:solidFill>
                    <a:schemeClr val="dk1"/>
                  </a:solidFill>
                  <a:latin typeface="Calibri"/>
                  <a:ea typeface="Calibri"/>
                  <a:cs typeface="Calibri"/>
                  <a:sym typeface="Calibri"/>
                </a:rPr>
                <a:t>transmission rate) : </a:t>
              </a:r>
              <a:r>
                <a:rPr lang="el" sz="1600">
                  <a:solidFill>
                    <a:schemeClr val="dk1"/>
                  </a:solidFill>
                  <a:latin typeface="Calibri"/>
                  <a:ea typeface="Calibri"/>
                  <a:cs typeface="Calibri"/>
                  <a:sym typeface="Calibri"/>
                </a:rPr>
                <a:t>εύρος</a:t>
              </a:r>
              <a:r>
                <a:rPr b="0" i="0" lang="el" sz="1600" u="none" cap="none" strike="noStrike">
                  <a:solidFill>
                    <a:schemeClr val="dk1"/>
                  </a:solidFill>
                  <a:latin typeface="Calibri"/>
                  <a:ea typeface="Calibri"/>
                  <a:cs typeface="Calibri"/>
                  <a:sym typeface="Calibri"/>
                </a:rPr>
                <a:t> ζώνης (</a:t>
              </a:r>
              <a:r>
                <a:rPr b="0" i="1" lang="el" sz="1600" u="none" cap="none" strike="noStrike">
                  <a:solidFill>
                    <a:schemeClr val="dk1"/>
                  </a:solidFill>
                  <a:latin typeface="Calibri"/>
                  <a:ea typeface="Calibri"/>
                  <a:cs typeface="Calibri"/>
                  <a:sym typeface="Calibri"/>
                </a:rPr>
                <a:t>bandwidth)</a:t>
              </a:r>
              <a:br>
                <a:rPr b="0" i="1" lang="el" sz="1500" u="none" cap="none" strike="noStrike">
                  <a:solidFill>
                    <a:srgbClr val="C00000"/>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grpSp>
          <p:nvGrpSpPr>
            <p:cNvPr id="155" name="Google Shape;155;p20"/>
            <p:cNvGrpSpPr/>
            <p:nvPr/>
          </p:nvGrpSpPr>
          <p:grpSpPr>
            <a:xfrm>
              <a:off x="2428229" y="4382136"/>
              <a:ext cx="457200" cy="733152"/>
              <a:chOff x="6061075" y="1844675"/>
              <a:chExt cx="457200" cy="733152"/>
            </a:xfrm>
          </p:grpSpPr>
          <p:cxnSp>
            <p:nvCxnSpPr>
              <p:cNvPr id="156" name="Google Shape;156;p20"/>
              <p:cNvCxnSpPr/>
              <p:nvPr/>
            </p:nvCxnSpPr>
            <p:spPr>
              <a:xfrm>
                <a:off x="6289675" y="2403475"/>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157" name="Google Shape;157;p20"/>
              <p:cNvGrpSpPr/>
              <p:nvPr/>
            </p:nvGrpSpPr>
            <p:grpSpPr>
              <a:xfrm>
                <a:off x="6061075" y="1844675"/>
                <a:ext cx="457200" cy="631825"/>
                <a:chOff x="742" y="2409"/>
                <a:chExt cx="576" cy="881"/>
              </a:xfrm>
            </p:grpSpPr>
            <p:grpSp>
              <p:nvGrpSpPr>
                <p:cNvPr id="158" name="Google Shape;158;p20"/>
                <p:cNvGrpSpPr/>
                <p:nvPr/>
              </p:nvGrpSpPr>
              <p:grpSpPr>
                <a:xfrm>
                  <a:off x="832" y="2643"/>
                  <a:ext cx="376" cy="647"/>
                  <a:chOff x="3130" y="3288"/>
                  <a:chExt cx="410" cy="742"/>
                </a:xfrm>
              </p:grpSpPr>
              <p:cxnSp>
                <p:nvCxnSpPr>
                  <p:cNvPr id="159" name="Google Shape;159;p20"/>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160" name="Google Shape;160;p20"/>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161" name="Google Shape;161;p20"/>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62" name="Google Shape;162;p20"/>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63" name="Google Shape;163;p20"/>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164" name="Google Shape;164;p20"/>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165" name="Google Shape;165;p20"/>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166" name="Google Shape;166;p20"/>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167" name="Google Shape;167;p20"/>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168" name="Google Shape;168;p20"/>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169" name="Google Shape;169;p20"/>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170" name="Google Shape;170;p20"/>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171" name="Google Shape;171;p20"/>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172" name="Google Shape;172;p20"/>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173" name="Google Shape;173;p20"/>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pic>
              <p:nvPicPr>
                <p:cNvPr descr="cell_tower_radiation copy" id="174" name="Google Shape;174;p20"/>
                <p:cNvPicPr preferRelativeResize="0"/>
                <p:nvPr/>
              </p:nvPicPr>
              <p:blipFill rotWithShape="1">
                <a:blip r:embed="rId3">
                  <a:alphaModFix/>
                </a:blip>
                <a:srcRect b="0" l="0" r="0" t="0"/>
                <a:stretch/>
              </p:blipFill>
              <p:spPr>
                <a:xfrm>
                  <a:off x="742" y="2409"/>
                  <a:ext cx="576" cy="464"/>
                </a:xfrm>
                <a:prstGeom prst="rect">
                  <a:avLst/>
                </a:prstGeom>
                <a:noFill/>
                <a:ln>
                  <a:noFill/>
                </a:ln>
              </p:spPr>
            </p:pic>
            <p:sp>
              <p:nvSpPr>
                <p:cNvPr id="175" name="Google Shape;175;p20"/>
                <p:cNvSpPr/>
                <p:nvPr/>
              </p:nvSpPr>
              <p:spPr>
                <a:xfrm>
                  <a:off x="986" y="2597"/>
                  <a:ext cx="66" cy="69"/>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grpSp>
        <p:grpSp>
          <p:nvGrpSpPr>
            <p:cNvPr id="176" name="Google Shape;176;p20"/>
            <p:cNvGrpSpPr/>
            <p:nvPr/>
          </p:nvGrpSpPr>
          <p:grpSpPr>
            <a:xfrm>
              <a:off x="972848" y="4585926"/>
              <a:ext cx="452014" cy="316353"/>
              <a:chOff x="2967" y="478"/>
              <a:chExt cx="788" cy="625"/>
            </a:xfrm>
          </p:grpSpPr>
          <p:pic>
            <p:nvPicPr>
              <p:cNvPr descr="access_point_stylized_small" id="177" name="Google Shape;177;p20"/>
              <p:cNvPicPr preferRelativeResize="0"/>
              <p:nvPr/>
            </p:nvPicPr>
            <p:blipFill rotWithShape="1">
              <a:blip r:embed="rId4">
                <a:alphaModFix/>
              </a:blip>
              <a:srcRect b="0" l="0" r="0" t="0"/>
              <a:stretch/>
            </p:blipFill>
            <p:spPr>
              <a:xfrm>
                <a:off x="3012" y="559"/>
                <a:ext cx="576" cy="544"/>
              </a:xfrm>
              <a:prstGeom prst="rect">
                <a:avLst/>
              </a:prstGeom>
              <a:noFill/>
              <a:ln>
                <a:noFill/>
              </a:ln>
            </p:spPr>
          </p:pic>
          <p:pic>
            <p:nvPicPr>
              <p:cNvPr descr="antenna_radiation_stylized" id="178" name="Google Shape;178;p20"/>
              <p:cNvPicPr preferRelativeResize="0"/>
              <p:nvPr/>
            </p:nvPicPr>
            <p:blipFill rotWithShape="1">
              <a:blip r:embed="rId5">
                <a:alphaModFix/>
              </a:blip>
              <a:srcRect b="0" l="0" r="0" t="0"/>
              <a:stretch/>
            </p:blipFill>
            <p:spPr>
              <a:xfrm>
                <a:off x="2967" y="478"/>
                <a:ext cx="788" cy="188"/>
              </a:xfrm>
              <a:prstGeom prst="rect">
                <a:avLst/>
              </a:prstGeom>
              <a:noFill/>
              <a:ln>
                <a:noFill/>
              </a:ln>
            </p:spPr>
          </p:pic>
        </p:grpSp>
        <p:pic>
          <p:nvPicPr>
            <p:cNvPr descr="Image result for Ethernet cable" id="179" name="Google Shape;179;p20"/>
            <p:cNvPicPr preferRelativeResize="0"/>
            <p:nvPr/>
          </p:nvPicPr>
          <p:blipFill rotWithShape="1">
            <a:blip r:embed="rId6">
              <a:alphaModFix/>
            </a:blip>
            <a:srcRect b="0" l="0" r="0" t="0"/>
            <a:stretch/>
          </p:blipFill>
          <p:spPr>
            <a:xfrm>
              <a:off x="1456310" y="4560750"/>
              <a:ext cx="874495" cy="513355"/>
            </a:xfrm>
            <a:prstGeom prst="rect">
              <a:avLst/>
            </a:prstGeom>
            <a:noFill/>
            <a:ln>
              <a:noFill/>
            </a:ln>
          </p:spPr>
        </p:pic>
      </p:grpSp>
      <p:grpSp>
        <p:nvGrpSpPr>
          <p:cNvPr id="180" name="Google Shape;180;p20"/>
          <p:cNvGrpSpPr/>
          <p:nvPr/>
        </p:nvGrpSpPr>
        <p:grpSpPr>
          <a:xfrm>
            <a:off x="5366" y="836281"/>
            <a:ext cx="4963597" cy="1279096"/>
            <a:chOff x="413554" y="1318241"/>
            <a:chExt cx="6618129" cy="1705461"/>
          </a:xfrm>
        </p:grpSpPr>
        <p:sp>
          <p:nvSpPr>
            <p:cNvPr id="181" name="Google Shape;181;p20"/>
            <p:cNvSpPr txBox="1"/>
            <p:nvPr/>
          </p:nvSpPr>
          <p:spPr>
            <a:xfrm>
              <a:off x="3142484" y="1318241"/>
              <a:ext cx="3889199" cy="1705461"/>
            </a:xfrm>
            <a:prstGeom prst="rect">
              <a:avLst/>
            </a:prstGeom>
            <a:no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Clr>
                  <a:srgbClr val="0000A8"/>
                </a:buClr>
                <a:buSzPts val="1800"/>
                <a:buFont typeface="Noto Sans Symbols"/>
                <a:buNone/>
              </a:pPr>
              <a:r>
                <a:rPr lang="el" sz="1600">
                  <a:solidFill>
                    <a:schemeClr val="dk1"/>
                  </a:solidFill>
                  <a:latin typeface="Calibri"/>
                  <a:ea typeface="Calibri"/>
                  <a:cs typeface="Calibri"/>
                  <a:sym typeface="Calibri"/>
                </a:rPr>
                <a:t>Δισεκατομμύρια</a:t>
              </a:r>
              <a:r>
                <a:rPr lang="el" sz="1600">
                  <a:solidFill>
                    <a:schemeClr val="dk1"/>
                  </a:solidFill>
                  <a:latin typeface="Calibri"/>
                  <a:ea typeface="Calibri"/>
                  <a:cs typeface="Calibri"/>
                  <a:sym typeface="Calibri"/>
                </a:rPr>
                <a:t> </a:t>
              </a:r>
              <a:r>
                <a:rPr lang="el" sz="1600">
                  <a:solidFill>
                    <a:schemeClr val="dk1"/>
                  </a:solidFill>
                  <a:latin typeface="Calibri"/>
                  <a:ea typeface="Calibri"/>
                  <a:cs typeface="Calibri"/>
                  <a:sym typeface="Calibri"/>
                </a:rPr>
                <a:t>συνδεδεμένες</a:t>
              </a:r>
              <a:r>
                <a:rPr lang="el" sz="1600">
                  <a:solidFill>
                    <a:schemeClr val="dk1"/>
                  </a:solidFill>
                  <a:latin typeface="Calibri"/>
                  <a:ea typeface="Calibri"/>
                  <a:cs typeface="Calibri"/>
                  <a:sym typeface="Calibri"/>
                </a:rPr>
                <a:t> υπολογιστικές </a:t>
              </a:r>
              <a:r>
                <a:rPr lang="el" sz="1600">
                  <a:solidFill>
                    <a:schemeClr val="dk1"/>
                  </a:solidFill>
                  <a:latin typeface="Calibri"/>
                  <a:ea typeface="Calibri"/>
                  <a:cs typeface="Calibri"/>
                  <a:sym typeface="Calibri"/>
                </a:rPr>
                <a:t>συσκευές</a:t>
              </a:r>
              <a:r>
                <a:rPr b="0" lang="el" sz="1600" u="none">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177800" lvl="1" marL="254000" marR="0" rtl="0" algn="l">
                <a:lnSpc>
                  <a:spcPct val="80000"/>
                </a:lnSpc>
                <a:spcBef>
                  <a:spcPts val="200"/>
                </a:spcBef>
                <a:spcAft>
                  <a:spcPts val="0"/>
                </a:spcAft>
                <a:buClr>
                  <a:srgbClr val="0000A3"/>
                </a:buClr>
                <a:buSzPts val="1600"/>
                <a:buFont typeface="Noto Sans Symbols"/>
                <a:buChar char="▪"/>
              </a:pPr>
              <a:r>
                <a:rPr i="1" lang="el" sz="1600">
                  <a:solidFill>
                    <a:srgbClr val="C00000"/>
                  </a:solidFill>
                  <a:latin typeface="Calibri"/>
                  <a:ea typeface="Calibri"/>
                  <a:cs typeface="Calibri"/>
                  <a:sym typeface="Calibri"/>
                </a:rPr>
                <a:t>υπολογιστές </a:t>
              </a:r>
              <a:r>
                <a:rPr b="0" i="1" lang="el" sz="1600" u="none" cap="none" strike="noStrike">
                  <a:solidFill>
                    <a:schemeClr val="dk1"/>
                  </a:solidFill>
                  <a:latin typeface="Calibri"/>
                  <a:ea typeface="Calibri"/>
                  <a:cs typeface="Calibri"/>
                  <a:sym typeface="Calibri"/>
                </a:rPr>
                <a:t>= </a:t>
              </a:r>
              <a:r>
                <a:rPr i="1" lang="el" sz="1600">
                  <a:solidFill>
                    <a:schemeClr val="dk1"/>
                  </a:solidFill>
                  <a:latin typeface="Calibri"/>
                  <a:ea typeface="Calibri"/>
                  <a:cs typeface="Calibri"/>
                  <a:sym typeface="Calibri"/>
                </a:rPr>
                <a:t>τερματικά συστήματα</a:t>
              </a:r>
              <a:endParaRPr sz="1600"/>
            </a:p>
            <a:p>
              <a:pPr indent="-177800" lvl="1" marL="254000" marR="0" rtl="0" algn="l">
                <a:lnSpc>
                  <a:spcPct val="80000"/>
                </a:lnSpc>
                <a:spcBef>
                  <a:spcPts val="400"/>
                </a:spcBef>
                <a:spcAft>
                  <a:spcPts val="0"/>
                </a:spcAft>
                <a:buClr>
                  <a:srgbClr val="0000A3"/>
                </a:buClr>
                <a:buSzPts val="1600"/>
                <a:buFont typeface="Noto Sans Symbols"/>
                <a:buChar char="▪"/>
              </a:pPr>
              <a:r>
                <a:rPr lang="el" sz="1600">
                  <a:solidFill>
                    <a:schemeClr val="dk1"/>
                  </a:solidFill>
                  <a:latin typeface="Calibri"/>
                  <a:ea typeface="Calibri"/>
                  <a:cs typeface="Calibri"/>
                  <a:sym typeface="Calibri"/>
                </a:rPr>
                <a:t>εκτέλεση </a:t>
              </a:r>
              <a:r>
                <a:rPr i="1" lang="el" sz="1600">
                  <a:solidFill>
                    <a:srgbClr val="C00000"/>
                  </a:solidFill>
                  <a:latin typeface="Calibri"/>
                  <a:ea typeface="Calibri"/>
                  <a:cs typeface="Calibri"/>
                  <a:sym typeface="Calibri"/>
                </a:rPr>
                <a:t>εφαρμογών </a:t>
              </a:r>
              <a:r>
                <a:rPr lang="el" sz="1600">
                  <a:solidFill>
                    <a:schemeClr val="dk1"/>
                  </a:solidFill>
                  <a:latin typeface="Calibri"/>
                  <a:ea typeface="Calibri"/>
                  <a:cs typeface="Calibri"/>
                  <a:sym typeface="Calibri"/>
                </a:rPr>
                <a:t>δικτύου στο “άκρο” του δικτύου</a:t>
              </a:r>
              <a:endParaRPr sz="1600"/>
            </a:p>
          </p:txBody>
        </p:sp>
        <p:grpSp>
          <p:nvGrpSpPr>
            <p:cNvPr id="182" name="Google Shape;182;p20"/>
            <p:cNvGrpSpPr/>
            <p:nvPr/>
          </p:nvGrpSpPr>
          <p:grpSpPr>
            <a:xfrm>
              <a:off x="413554" y="1342201"/>
              <a:ext cx="2520730" cy="1345159"/>
              <a:chOff x="177500" y="1428021"/>
              <a:chExt cx="2679234" cy="1453172"/>
            </a:xfrm>
          </p:grpSpPr>
          <p:grpSp>
            <p:nvGrpSpPr>
              <p:cNvPr id="183" name="Google Shape;183;p20"/>
              <p:cNvGrpSpPr/>
              <p:nvPr/>
            </p:nvGrpSpPr>
            <p:grpSpPr>
              <a:xfrm>
                <a:off x="2228805" y="1490654"/>
                <a:ext cx="627929" cy="619360"/>
                <a:chOff x="877" y="1008"/>
                <a:chExt cx="2747" cy="2626"/>
              </a:xfrm>
            </p:grpSpPr>
            <p:pic>
              <p:nvPicPr>
                <p:cNvPr descr="antenna_stylized" id="184" name="Google Shape;184;p20"/>
                <p:cNvPicPr preferRelativeResize="0"/>
                <p:nvPr/>
              </p:nvPicPr>
              <p:blipFill rotWithShape="1">
                <a:blip r:embed="rId7">
                  <a:alphaModFix/>
                </a:blip>
                <a:srcRect b="0" l="0" r="0" t="0"/>
                <a:stretch/>
              </p:blipFill>
              <p:spPr>
                <a:xfrm>
                  <a:off x="877" y="1008"/>
                  <a:ext cx="2725" cy="1421"/>
                </a:xfrm>
                <a:prstGeom prst="rect">
                  <a:avLst/>
                </a:prstGeom>
                <a:noFill/>
                <a:ln>
                  <a:noFill/>
                </a:ln>
              </p:spPr>
            </p:pic>
            <p:pic>
              <p:nvPicPr>
                <p:cNvPr descr="laptop_keyboard" id="185" name="Google Shape;185;p20"/>
                <p:cNvPicPr preferRelativeResize="0"/>
                <p:nvPr/>
              </p:nvPicPr>
              <p:blipFill rotWithShape="1">
                <a:blip r:embed="rId8">
                  <a:alphaModFix/>
                </a:blip>
                <a:srcRect b="0" l="0" r="0" t="0"/>
                <a:stretch/>
              </p:blipFill>
              <p:spPr>
                <a:xfrm flipH="1" rot="109064">
                  <a:off x="1009" y="2586"/>
                  <a:ext cx="2245" cy="1013"/>
                </a:xfrm>
                <a:prstGeom prst="rect">
                  <a:avLst/>
                </a:prstGeom>
                <a:noFill/>
                <a:ln>
                  <a:noFill/>
                </a:ln>
              </p:spPr>
            </p:pic>
            <p:sp>
              <p:nvSpPr>
                <p:cNvPr id="186" name="Google Shape;186;p20"/>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187" name="Google Shape;187;p20"/>
                <p:cNvPicPr preferRelativeResize="0"/>
                <p:nvPr/>
              </p:nvPicPr>
              <p:blipFill rotWithShape="1">
                <a:blip r:embed="rId9">
                  <a:alphaModFix/>
                </a:blip>
                <a:srcRect b="0" l="0" r="0" t="0"/>
                <a:stretch/>
              </p:blipFill>
              <p:spPr>
                <a:xfrm>
                  <a:off x="1842" y="1637"/>
                  <a:ext cx="1642" cy="1203"/>
                </a:xfrm>
                <a:prstGeom prst="rect">
                  <a:avLst/>
                </a:prstGeom>
                <a:noFill/>
                <a:ln>
                  <a:noFill/>
                </a:ln>
              </p:spPr>
            </p:pic>
            <p:sp>
              <p:nvSpPr>
                <p:cNvPr id="188" name="Google Shape;188;p20"/>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9" name="Google Shape;189;p20"/>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0" name="Google Shape;190;p20"/>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1" name="Google Shape;191;p20"/>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2" name="Google Shape;192;p20"/>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3" name="Google Shape;193;p20"/>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94" name="Google Shape;194;p20"/>
                <p:cNvGrpSpPr/>
                <p:nvPr/>
              </p:nvGrpSpPr>
              <p:grpSpPr>
                <a:xfrm>
                  <a:off x="1709" y="3008"/>
                  <a:ext cx="507" cy="234"/>
                  <a:chOff x="1740" y="2642"/>
                  <a:chExt cx="752" cy="327"/>
                </a:xfrm>
              </p:grpSpPr>
              <p:sp>
                <p:nvSpPr>
                  <p:cNvPr id="195" name="Google Shape;195;p2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6" name="Google Shape;196;p2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7" name="Google Shape;197;p2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8" name="Google Shape;198;p2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9" name="Google Shape;199;p2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 name="Google Shape;200;p2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201" name="Google Shape;201;p20"/>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2" name="Google Shape;202;p20"/>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 name="Google Shape;203;p20"/>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 name="Google Shape;204;p20"/>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5" name="Google Shape;205;p20"/>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 name="Google Shape;206;p20"/>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07" name="Google Shape;207;p20"/>
              <p:cNvGrpSpPr/>
              <p:nvPr/>
            </p:nvGrpSpPr>
            <p:grpSpPr>
              <a:xfrm>
                <a:off x="1187669" y="1611378"/>
                <a:ext cx="511595" cy="419441"/>
                <a:chOff x="2751" y="1851"/>
                <a:chExt cx="462" cy="478"/>
              </a:xfrm>
            </p:grpSpPr>
            <p:pic>
              <p:nvPicPr>
                <p:cNvPr descr="iphone_stylized_small" id="208" name="Google Shape;208;p20"/>
                <p:cNvPicPr preferRelativeResize="0"/>
                <p:nvPr/>
              </p:nvPicPr>
              <p:blipFill rotWithShape="1">
                <a:blip r:embed="rId10">
                  <a:alphaModFix/>
                </a:blip>
                <a:srcRect b="0" l="0" r="0" t="0"/>
                <a:stretch/>
              </p:blipFill>
              <p:spPr>
                <a:xfrm>
                  <a:off x="2928" y="1922"/>
                  <a:ext cx="152" cy="407"/>
                </a:xfrm>
                <a:prstGeom prst="rect">
                  <a:avLst/>
                </a:prstGeom>
                <a:noFill/>
                <a:ln>
                  <a:noFill/>
                </a:ln>
              </p:spPr>
            </p:pic>
            <p:pic>
              <p:nvPicPr>
                <p:cNvPr descr="antenna_radiation_stylized" id="209" name="Google Shape;209;p20"/>
                <p:cNvPicPr preferRelativeResize="0"/>
                <p:nvPr/>
              </p:nvPicPr>
              <p:blipFill rotWithShape="1">
                <a:blip r:embed="rId11">
                  <a:alphaModFix/>
                </a:blip>
                <a:srcRect b="0" l="0" r="0" t="0"/>
                <a:stretch/>
              </p:blipFill>
              <p:spPr>
                <a:xfrm>
                  <a:off x="2751" y="1851"/>
                  <a:ext cx="462" cy="110"/>
                </a:xfrm>
                <a:prstGeom prst="rect">
                  <a:avLst/>
                </a:prstGeom>
                <a:noFill/>
                <a:ln>
                  <a:noFill/>
                </a:ln>
              </p:spPr>
            </p:pic>
          </p:grpSp>
          <p:grpSp>
            <p:nvGrpSpPr>
              <p:cNvPr id="210" name="Google Shape;210;p20"/>
              <p:cNvGrpSpPr/>
              <p:nvPr/>
            </p:nvGrpSpPr>
            <p:grpSpPr>
              <a:xfrm>
                <a:off x="1346421" y="2111586"/>
                <a:ext cx="580012" cy="769607"/>
                <a:chOff x="7797061" y="3296104"/>
                <a:chExt cx="347997" cy="396620"/>
              </a:xfrm>
            </p:grpSpPr>
            <p:pic>
              <p:nvPicPr>
                <p:cNvPr descr="fridge2.png" id="211" name="Google Shape;211;p20"/>
                <p:cNvPicPr preferRelativeResize="0"/>
                <p:nvPr/>
              </p:nvPicPr>
              <p:blipFill rotWithShape="1">
                <a:blip r:embed="rId12">
                  <a:alphaModFix/>
                </a:blip>
                <a:srcRect b="0" l="0" r="0" t="0"/>
                <a:stretch/>
              </p:blipFill>
              <p:spPr>
                <a:xfrm>
                  <a:off x="7896825" y="3355697"/>
                  <a:ext cx="189578" cy="337027"/>
                </a:xfrm>
                <a:prstGeom prst="rect">
                  <a:avLst/>
                </a:prstGeom>
                <a:noFill/>
                <a:ln>
                  <a:noFill/>
                </a:ln>
              </p:spPr>
            </p:pic>
            <p:pic>
              <p:nvPicPr>
                <p:cNvPr descr="antenna_stylized" id="212" name="Google Shape;212;p20"/>
                <p:cNvPicPr preferRelativeResize="0"/>
                <p:nvPr/>
              </p:nvPicPr>
              <p:blipFill rotWithShape="1">
                <a:blip r:embed="rId13">
                  <a:alphaModFix/>
                </a:blip>
                <a:srcRect b="0" l="0" r="0" t="0"/>
                <a:stretch/>
              </p:blipFill>
              <p:spPr>
                <a:xfrm>
                  <a:off x="7797061" y="3296104"/>
                  <a:ext cx="347997" cy="167557"/>
                </a:xfrm>
                <a:prstGeom prst="rect">
                  <a:avLst/>
                </a:prstGeom>
                <a:noFill/>
                <a:ln>
                  <a:noFill/>
                </a:ln>
              </p:spPr>
            </p:pic>
          </p:grpSp>
          <p:grpSp>
            <p:nvGrpSpPr>
              <p:cNvPr id="213" name="Google Shape;213;p20"/>
              <p:cNvGrpSpPr/>
              <p:nvPr/>
            </p:nvGrpSpPr>
            <p:grpSpPr>
              <a:xfrm>
                <a:off x="1018136" y="2414197"/>
                <a:ext cx="228492" cy="436354"/>
                <a:chOff x="4140" y="429"/>
                <a:chExt cx="1425" cy="2396"/>
              </a:xfrm>
            </p:grpSpPr>
            <p:sp>
              <p:nvSpPr>
                <p:cNvPr id="214" name="Google Shape;214;p20"/>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5" name="Google Shape;215;p20"/>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16" name="Google Shape;216;p20"/>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7" name="Google Shape;217;p20"/>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8" name="Google Shape;218;p20"/>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219" name="Google Shape;219;p20"/>
                <p:cNvGrpSpPr/>
                <p:nvPr/>
              </p:nvGrpSpPr>
              <p:grpSpPr>
                <a:xfrm>
                  <a:off x="4748" y="666"/>
                  <a:ext cx="578" cy="150"/>
                  <a:chOff x="613" y="2566"/>
                  <a:chExt cx="721" cy="144"/>
                </a:xfrm>
              </p:grpSpPr>
              <p:sp>
                <p:nvSpPr>
                  <p:cNvPr id="220" name="Google Shape;220;p20"/>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21" name="Google Shape;221;p20"/>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222" name="Google Shape;222;p20"/>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223" name="Google Shape;223;p20"/>
                <p:cNvGrpSpPr/>
                <p:nvPr/>
              </p:nvGrpSpPr>
              <p:grpSpPr>
                <a:xfrm>
                  <a:off x="4748" y="990"/>
                  <a:ext cx="578" cy="134"/>
                  <a:chOff x="615" y="2564"/>
                  <a:chExt cx="721" cy="139"/>
                </a:xfrm>
              </p:grpSpPr>
              <p:sp>
                <p:nvSpPr>
                  <p:cNvPr id="224" name="Google Shape;224;p20"/>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25" name="Google Shape;225;p20"/>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226" name="Google Shape;226;p20"/>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27" name="Google Shape;227;p20"/>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228" name="Google Shape;228;p20"/>
                <p:cNvGrpSpPr/>
                <p:nvPr/>
              </p:nvGrpSpPr>
              <p:grpSpPr>
                <a:xfrm>
                  <a:off x="4738" y="1647"/>
                  <a:ext cx="578" cy="135"/>
                  <a:chOff x="618" y="2586"/>
                  <a:chExt cx="720" cy="124"/>
                </a:xfrm>
              </p:grpSpPr>
              <p:sp>
                <p:nvSpPr>
                  <p:cNvPr id="229" name="Google Shape;229;p20"/>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30" name="Google Shape;230;p20"/>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231" name="Google Shape;231;p20"/>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232" name="Google Shape;232;p20"/>
                <p:cNvGrpSpPr/>
                <p:nvPr/>
              </p:nvGrpSpPr>
              <p:grpSpPr>
                <a:xfrm>
                  <a:off x="4738" y="1330"/>
                  <a:ext cx="588" cy="134"/>
                  <a:chOff x="613" y="2571"/>
                  <a:chExt cx="732" cy="134"/>
                </a:xfrm>
              </p:grpSpPr>
              <p:sp>
                <p:nvSpPr>
                  <p:cNvPr id="233" name="Google Shape;233;p20"/>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34" name="Google Shape;234;p20"/>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235" name="Google Shape;235;p20"/>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36" name="Google Shape;236;p20"/>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7" name="Google Shape;237;p20"/>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8" name="Google Shape;238;p20"/>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39" name="Google Shape;239;p20"/>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0" name="Google Shape;240;p20"/>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41" name="Google Shape;241;p20"/>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42" name="Google Shape;242;p20"/>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43" name="Google Shape;243;p20"/>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sz="1400" u="none">
                    <a:solidFill>
                      <a:srgbClr val="FF0000"/>
                    </a:solidFill>
                    <a:latin typeface="Arial"/>
                    <a:ea typeface="Arial"/>
                    <a:cs typeface="Arial"/>
                    <a:sym typeface="Arial"/>
                  </a:endParaRPr>
                </a:p>
              </p:txBody>
            </p:sp>
            <p:sp>
              <p:nvSpPr>
                <p:cNvPr id="244" name="Google Shape;244;p20"/>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245" name="Google Shape;245;p20"/>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grpSp>
            <p:nvGrpSpPr>
              <p:cNvPr id="246" name="Google Shape;246;p20"/>
              <p:cNvGrpSpPr/>
              <p:nvPr/>
            </p:nvGrpSpPr>
            <p:grpSpPr>
              <a:xfrm>
                <a:off x="2053502" y="2245186"/>
                <a:ext cx="672583" cy="617342"/>
                <a:chOff x="5275406" y="2711455"/>
                <a:chExt cx="452949" cy="405518"/>
              </a:xfrm>
            </p:grpSpPr>
            <p:pic>
              <p:nvPicPr>
                <p:cNvPr descr="server_rack.png" id="247" name="Google Shape;247;p20"/>
                <p:cNvPicPr preferRelativeResize="0"/>
                <p:nvPr/>
              </p:nvPicPr>
              <p:blipFill rotWithShape="1">
                <a:blip r:embed="rId14">
                  <a:alphaModFix/>
                </a:blip>
                <a:srcRect b="0" l="0" r="0" t="0"/>
                <a:stretch/>
              </p:blipFill>
              <p:spPr>
                <a:xfrm>
                  <a:off x="5537367" y="2770786"/>
                  <a:ext cx="190988" cy="313366"/>
                </a:xfrm>
                <a:prstGeom prst="rect">
                  <a:avLst/>
                </a:prstGeom>
                <a:noFill/>
                <a:ln>
                  <a:noFill/>
                </a:ln>
              </p:spPr>
            </p:pic>
            <p:pic>
              <p:nvPicPr>
                <p:cNvPr descr="server_rack.png" id="248" name="Google Shape;248;p20"/>
                <p:cNvPicPr preferRelativeResize="0"/>
                <p:nvPr/>
              </p:nvPicPr>
              <p:blipFill rotWithShape="1">
                <a:blip r:embed="rId14">
                  <a:alphaModFix/>
                </a:blip>
                <a:srcRect b="0" l="0" r="0" t="0"/>
                <a:stretch/>
              </p:blipFill>
              <p:spPr>
                <a:xfrm>
                  <a:off x="5275406" y="2764002"/>
                  <a:ext cx="190988" cy="313366"/>
                </a:xfrm>
                <a:prstGeom prst="rect">
                  <a:avLst/>
                </a:prstGeom>
                <a:noFill/>
                <a:ln>
                  <a:noFill/>
                </a:ln>
              </p:spPr>
            </p:pic>
            <p:pic>
              <p:nvPicPr>
                <p:cNvPr descr="server_rack.png" id="249" name="Google Shape;249;p20"/>
                <p:cNvPicPr preferRelativeResize="0"/>
                <p:nvPr/>
              </p:nvPicPr>
              <p:blipFill rotWithShape="1">
                <a:blip r:embed="rId14">
                  <a:alphaModFix/>
                </a:blip>
                <a:srcRect b="0" l="0" r="0" t="0"/>
                <a:stretch/>
              </p:blipFill>
              <p:spPr>
                <a:xfrm>
                  <a:off x="5385676" y="2711455"/>
                  <a:ext cx="247152" cy="405518"/>
                </a:xfrm>
                <a:prstGeom prst="rect">
                  <a:avLst/>
                </a:prstGeom>
                <a:noFill/>
                <a:ln>
                  <a:noFill/>
                </a:ln>
              </p:spPr>
            </p:pic>
          </p:grpSp>
          <p:grpSp>
            <p:nvGrpSpPr>
              <p:cNvPr id="250" name="Google Shape;250;p20"/>
              <p:cNvGrpSpPr/>
              <p:nvPr/>
            </p:nvGrpSpPr>
            <p:grpSpPr>
              <a:xfrm flipH="1">
                <a:off x="618085" y="1595547"/>
                <a:ext cx="517401" cy="503916"/>
                <a:chOff x="2839" y="3501"/>
                <a:chExt cx="755" cy="803"/>
              </a:xfrm>
            </p:grpSpPr>
            <p:pic>
              <p:nvPicPr>
                <p:cNvPr descr="desktop_computer_stylized_medium" id="251" name="Google Shape;251;p20"/>
                <p:cNvPicPr preferRelativeResize="0"/>
                <p:nvPr/>
              </p:nvPicPr>
              <p:blipFill rotWithShape="1">
                <a:blip r:embed="rId15">
                  <a:alphaModFix/>
                </a:blip>
                <a:srcRect b="0" l="0" r="0" t="0"/>
                <a:stretch/>
              </p:blipFill>
              <p:spPr>
                <a:xfrm>
                  <a:off x="2839" y="3501"/>
                  <a:ext cx="755" cy="803"/>
                </a:xfrm>
                <a:prstGeom prst="rect">
                  <a:avLst/>
                </a:prstGeom>
                <a:noFill/>
                <a:ln>
                  <a:noFill/>
                </a:ln>
              </p:spPr>
            </p:pic>
            <p:sp>
              <p:nvSpPr>
                <p:cNvPr id="252" name="Google Shape;252;p2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53" name="Google Shape;253;p20"/>
              <p:cNvGrpSpPr/>
              <p:nvPr/>
            </p:nvGrpSpPr>
            <p:grpSpPr>
              <a:xfrm>
                <a:off x="1609414" y="1428021"/>
                <a:ext cx="748578" cy="712374"/>
                <a:chOff x="8631407" y="2290407"/>
                <a:chExt cx="530702" cy="478009"/>
              </a:xfrm>
            </p:grpSpPr>
            <p:pic>
              <p:nvPicPr>
                <p:cNvPr descr="light2.png" id="254" name="Google Shape;254;p20"/>
                <p:cNvPicPr preferRelativeResize="0"/>
                <p:nvPr/>
              </p:nvPicPr>
              <p:blipFill rotWithShape="1">
                <a:blip r:embed="rId16">
                  <a:alphaModFix/>
                </a:blip>
                <a:srcRect b="0" l="0" r="0" t="0"/>
                <a:stretch/>
              </p:blipFill>
              <p:spPr>
                <a:xfrm flipH="1">
                  <a:off x="8825293" y="2362969"/>
                  <a:ext cx="92772" cy="405447"/>
                </a:xfrm>
                <a:prstGeom prst="rect">
                  <a:avLst/>
                </a:prstGeom>
                <a:noFill/>
                <a:ln>
                  <a:noFill/>
                </a:ln>
              </p:spPr>
            </p:pic>
            <p:pic>
              <p:nvPicPr>
                <p:cNvPr descr="antenna_stylized" id="255" name="Google Shape;255;p20"/>
                <p:cNvPicPr preferRelativeResize="0"/>
                <p:nvPr/>
              </p:nvPicPr>
              <p:blipFill rotWithShape="1">
                <a:blip r:embed="rId17">
                  <a:alphaModFix/>
                </a:blip>
                <a:srcRect b="0" l="0" r="0" t="0"/>
                <a:stretch/>
              </p:blipFill>
              <p:spPr>
                <a:xfrm>
                  <a:off x="8631407" y="2290407"/>
                  <a:ext cx="530702" cy="223756"/>
                </a:xfrm>
                <a:prstGeom prst="rect">
                  <a:avLst/>
                </a:prstGeom>
                <a:noFill/>
                <a:ln>
                  <a:noFill/>
                </a:ln>
              </p:spPr>
            </p:pic>
          </p:grpSp>
          <p:grpSp>
            <p:nvGrpSpPr>
              <p:cNvPr id="256" name="Google Shape;256;p20"/>
              <p:cNvGrpSpPr/>
              <p:nvPr/>
            </p:nvGrpSpPr>
            <p:grpSpPr>
              <a:xfrm>
                <a:off x="177500" y="2082690"/>
                <a:ext cx="849312" cy="226109"/>
                <a:chOff x="8493165" y="2029804"/>
                <a:chExt cx="849312" cy="226109"/>
              </a:xfrm>
            </p:grpSpPr>
            <p:pic>
              <p:nvPicPr>
                <p:cNvPr descr="car_icon_small" id="257" name="Google Shape;257;p20"/>
                <p:cNvPicPr preferRelativeResize="0"/>
                <p:nvPr/>
              </p:nvPicPr>
              <p:blipFill rotWithShape="1">
                <a:blip r:embed="rId18">
                  <a:alphaModFix/>
                </a:blip>
                <a:srcRect b="0" l="0" r="0" t="0"/>
                <a:stretch/>
              </p:blipFill>
              <p:spPr>
                <a:xfrm>
                  <a:off x="8493165" y="2087638"/>
                  <a:ext cx="849312" cy="168275"/>
                </a:xfrm>
                <a:prstGeom prst="rect">
                  <a:avLst/>
                </a:prstGeom>
                <a:noFill/>
                <a:ln>
                  <a:noFill/>
                </a:ln>
              </p:spPr>
            </p:pic>
            <p:pic>
              <p:nvPicPr>
                <p:cNvPr descr="antenna_stylized" id="258" name="Google Shape;258;p20"/>
                <p:cNvPicPr preferRelativeResize="0"/>
                <p:nvPr/>
              </p:nvPicPr>
              <p:blipFill rotWithShape="1">
                <a:blip r:embed="rId17">
                  <a:alphaModFix/>
                </a:blip>
                <a:srcRect b="0" l="0" r="0" t="0"/>
                <a:stretch/>
              </p:blipFill>
              <p:spPr>
                <a:xfrm>
                  <a:off x="8704645" y="2029804"/>
                  <a:ext cx="530702" cy="223756"/>
                </a:xfrm>
                <a:prstGeom prst="rect">
                  <a:avLst/>
                </a:prstGeom>
                <a:noFill/>
                <a:ln>
                  <a:noFill/>
                </a:ln>
              </p:spPr>
            </p:pic>
          </p:grpSp>
        </p:grpSp>
      </p:grpSp>
      <p:grpSp>
        <p:nvGrpSpPr>
          <p:cNvPr id="259" name="Google Shape;259;p20"/>
          <p:cNvGrpSpPr/>
          <p:nvPr/>
        </p:nvGrpSpPr>
        <p:grpSpPr>
          <a:xfrm>
            <a:off x="5366879" y="1443094"/>
            <a:ext cx="2684150" cy="2730213"/>
            <a:chOff x="7562238" y="2127325"/>
            <a:chExt cx="3578867" cy="3640284"/>
          </a:xfrm>
        </p:grpSpPr>
        <p:cxnSp>
          <p:nvCxnSpPr>
            <p:cNvPr id="260" name="Google Shape;260;p20"/>
            <p:cNvCxnSpPr/>
            <p:nvPr/>
          </p:nvCxnSpPr>
          <p:spPr>
            <a:xfrm rot="10800000">
              <a:off x="10559920" y="3580125"/>
              <a:ext cx="412964" cy="63712"/>
            </a:xfrm>
            <a:prstGeom prst="straightConnector1">
              <a:avLst/>
            </a:prstGeom>
            <a:noFill/>
            <a:ln cap="flat" cmpd="sng" w="9525">
              <a:solidFill>
                <a:schemeClr val="dk1"/>
              </a:solidFill>
              <a:prstDash val="solid"/>
              <a:miter lim="800000"/>
              <a:headEnd len="sm" w="sm" type="none"/>
              <a:tailEnd len="sm" w="sm" type="none"/>
            </a:ln>
          </p:spPr>
        </p:cxnSp>
        <p:cxnSp>
          <p:nvCxnSpPr>
            <p:cNvPr id="261" name="Google Shape;261;p20"/>
            <p:cNvCxnSpPr/>
            <p:nvPr/>
          </p:nvCxnSpPr>
          <p:spPr>
            <a:xfrm rot="10800000">
              <a:off x="10660835" y="3640684"/>
              <a:ext cx="345866" cy="738975"/>
            </a:xfrm>
            <a:prstGeom prst="straightConnector1">
              <a:avLst/>
            </a:prstGeom>
            <a:noFill/>
            <a:ln cap="flat" cmpd="sng" w="9525">
              <a:solidFill>
                <a:schemeClr val="dk1"/>
              </a:solidFill>
              <a:prstDash val="solid"/>
              <a:miter lim="800000"/>
              <a:headEnd len="sm" w="sm" type="none"/>
              <a:tailEnd len="sm" w="sm" type="none"/>
            </a:ln>
          </p:spPr>
        </p:cxnSp>
        <p:cxnSp>
          <p:nvCxnSpPr>
            <p:cNvPr id="262" name="Google Shape;262;p20"/>
            <p:cNvCxnSpPr/>
            <p:nvPr/>
          </p:nvCxnSpPr>
          <p:spPr>
            <a:xfrm flipH="1" rot="10800000">
              <a:off x="10636897" y="3633421"/>
              <a:ext cx="335987" cy="395340"/>
            </a:xfrm>
            <a:prstGeom prst="straightConnector1">
              <a:avLst/>
            </a:prstGeom>
            <a:noFill/>
            <a:ln cap="flat" cmpd="sng" w="9525">
              <a:solidFill>
                <a:schemeClr val="dk1"/>
              </a:solidFill>
              <a:prstDash val="solid"/>
              <a:miter lim="800000"/>
              <a:headEnd len="sm" w="sm" type="none"/>
              <a:tailEnd len="sm" w="sm" type="none"/>
            </a:ln>
          </p:spPr>
        </p:cxnSp>
        <p:cxnSp>
          <p:nvCxnSpPr>
            <p:cNvPr id="263" name="Google Shape;263;p20"/>
            <p:cNvCxnSpPr/>
            <p:nvPr/>
          </p:nvCxnSpPr>
          <p:spPr>
            <a:xfrm rot="10800000">
              <a:off x="10570774" y="3594896"/>
              <a:ext cx="1" cy="485748"/>
            </a:xfrm>
            <a:prstGeom prst="straightConnector1">
              <a:avLst/>
            </a:prstGeom>
            <a:noFill/>
            <a:ln cap="flat" cmpd="sng" w="9525">
              <a:solidFill>
                <a:schemeClr val="dk1"/>
              </a:solidFill>
              <a:prstDash val="solid"/>
              <a:miter lim="800000"/>
              <a:headEnd len="sm" w="sm" type="none"/>
              <a:tailEnd len="sm" w="sm" type="none"/>
            </a:ln>
          </p:spPr>
        </p:cxnSp>
        <p:cxnSp>
          <p:nvCxnSpPr>
            <p:cNvPr id="264" name="Google Shape;264;p20"/>
            <p:cNvCxnSpPr/>
            <p:nvPr/>
          </p:nvCxnSpPr>
          <p:spPr>
            <a:xfrm rot="10800000">
              <a:off x="10550620" y="4071642"/>
              <a:ext cx="508543" cy="348647"/>
            </a:xfrm>
            <a:prstGeom prst="straightConnector1">
              <a:avLst/>
            </a:prstGeom>
            <a:noFill/>
            <a:ln cap="flat" cmpd="sng" w="9525">
              <a:solidFill>
                <a:schemeClr val="dk1"/>
              </a:solidFill>
              <a:prstDash val="solid"/>
              <a:miter lim="800000"/>
              <a:headEnd len="sm" w="sm" type="none"/>
              <a:tailEnd len="sm" w="sm" type="none"/>
            </a:ln>
          </p:spPr>
        </p:cxnSp>
        <p:cxnSp>
          <p:nvCxnSpPr>
            <p:cNvPr id="265" name="Google Shape;265;p20"/>
            <p:cNvCxnSpPr/>
            <p:nvPr/>
          </p:nvCxnSpPr>
          <p:spPr>
            <a:xfrm rot="10800000">
              <a:off x="9895195"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266" name="Google Shape;266;p20"/>
            <p:cNvCxnSpPr/>
            <p:nvPr/>
          </p:nvCxnSpPr>
          <p:spPr>
            <a:xfrm rot="10800000">
              <a:off x="9219616"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267" name="Google Shape;267;p20"/>
            <p:cNvCxnSpPr/>
            <p:nvPr/>
          </p:nvCxnSpPr>
          <p:spPr>
            <a:xfrm flipH="1">
              <a:off x="9276868" y="3507672"/>
              <a:ext cx="382424" cy="517050"/>
            </a:xfrm>
            <a:prstGeom prst="straightConnector1">
              <a:avLst/>
            </a:prstGeom>
            <a:noFill/>
            <a:ln cap="flat" cmpd="sng" w="9525">
              <a:solidFill>
                <a:schemeClr val="dk1"/>
              </a:solidFill>
              <a:prstDash val="solid"/>
              <a:miter lim="800000"/>
              <a:headEnd len="sm" w="sm" type="none"/>
              <a:tailEnd len="sm" w="sm" type="none"/>
            </a:ln>
          </p:spPr>
        </p:cxnSp>
        <p:cxnSp>
          <p:nvCxnSpPr>
            <p:cNvPr id="268" name="Google Shape;268;p20"/>
            <p:cNvCxnSpPr/>
            <p:nvPr/>
          </p:nvCxnSpPr>
          <p:spPr>
            <a:xfrm>
              <a:off x="9733069" y="3507672"/>
              <a:ext cx="0" cy="540294"/>
            </a:xfrm>
            <a:prstGeom prst="straightConnector1">
              <a:avLst/>
            </a:prstGeom>
            <a:noFill/>
            <a:ln cap="flat" cmpd="sng" w="9525">
              <a:solidFill>
                <a:schemeClr val="dk1"/>
              </a:solidFill>
              <a:prstDash val="solid"/>
              <a:miter lim="800000"/>
              <a:headEnd len="sm" w="sm" type="none"/>
              <a:tailEnd len="sm" w="sm" type="none"/>
            </a:ln>
          </p:spPr>
        </p:cxnSp>
        <p:cxnSp>
          <p:nvCxnSpPr>
            <p:cNvPr id="269" name="Google Shape;269;p20"/>
            <p:cNvCxnSpPr/>
            <p:nvPr/>
          </p:nvCxnSpPr>
          <p:spPr>
            <a:xfrm>
              <a:off x="10137668" y="2754692"/>
              <a:ext cx="488174" cy="839333"/>
            </a:xfrm>
            <a:prstGeom prst="straightConnector1">
              <a:avLst/>
            </a:prstGeom>
            <a:noFill/>
            <a:ln cap="flat" cmpd="sng" w="9525">
              <a:solidFill>
                <a:schemeClr val="dk1"/>
              </a:solidFill>
              <a:prstDash val="solid"/>
              <a:miter lim="800000"/>
              <a:headEnd len="sm" w="sm" type="none"/>
              <a:tailEnd len="sm" w="sm" type="none"/>
            </a:ln>
          </p:spPr>
        </p:cxnSp>
        <p:cxnSp>
          <p:nvCxnSpPr>
            <p:cNvPr id="270" name="Google Shape;270;p20"/>
            <p:cNvCxnSpPr/>
            <p:nvPr/>
          </p:nvCxnSpPr>
          <p:spPr>
            <a:xfrm flipH="1">
              <a:off x="9798719" y="2695013"/>
              <a:ext cx="380432" cy="694807"/>
            </a:xfrm>
            <a:prstGeom prst="straightConnector1">
              <a:avLst/>
            </a:prstGeom>
            <a:noFill/>
            <a:ln cap="flat" cmpd="sng" w="12700">
              <a:solidFill>
                <a:schemeClr val="dk1"/>
              </a:solidFill>
              <a:prstDash val="solid"/>
              <a:miter lim="800000"/>
              <a:headEnd len="sm" w="sm" type="none"/>
              <a:tailEnd len="sm" w="sm" type="none"/>
            </a:ln>
          </p:spPr>
        </p:cxnSp>
        <p:grpSp>
          <p:nvGrpSpPr>
            <p:cNvPr id="271" name="Google Shape;271;p20"/>
            <p:cNvGrpSpPr/>
            <p:nvPr/>
          </p:nvGrpSpPr>
          <p:grpSpPr>
            <a:xfrm>
              <a:off x="7562238" y="2127325"/>
              <a:ext cx="3578867" cy="3640284"/>
              <a:chOff x="7562238" y="2127325"/>
              <a:chExt cx="3578867" cy="3640284"/>
            </a:xfrm>
          </p:grpSpPr>
          <p:grpSp>
            <p:nvGrpSpPr>
              <p:cNvPr id="272" name="Google Shape;272;p20"/>
              <p:cNvGrpSpPr/>
              <p:nvPr/>
            </p:nvGrpSpPr>
            <p:grpSpPr>
              <a:xfrm>
                <a:off x="7857253" y="2127325"/>
                <a:ext cx="3283852" cy="3640284"/>
                <a:chOff x="7881336" y="2104198"/>
                <a:chExt cx="3283852" cy="3640284"/>
              </a:xfrm>
            </p:grpSpPr>
            <p:cxnSp>
              <p:nvCxnSpPr>
                <p:cNvPr id="273" name="Google Shape;273;p20"/>
                <p:cNvCxnSpPr/>
                <p:nvPr/>
              </p:nvCxnSpPr>
              <p:spPr>
                <a:xfrm flipH="1" rot="5400000">
                  <a:off x="9813692" y="5228612"/>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274" name="Google Shape;274;p20"/>
                <p:cNvCxnSpPr/>
                <p:nvPr/>
              </p:nvCxnSpPr>
              <p:spPr>
                <a:xfrm rot="10800000">
                  <a:off x="10234009" y="5382159"/>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275" name="Google Shape;275;p20"/>
                <p:cNvCxnSpPr/>
                <p:nvPr/>
              </p:nvCxnSpPr>
              <p:spPr>
                <a:xfrm>
                  <a:off x="9457042" y="4815390"/>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276" name="Google Shape;276;p20"/>
                <p:cNvCxnSpPr/>
                <p:nvPr/>
              </p:nvCxnSpPr>
              <p:spPr>
                <a:xfrm flipH="1" rot="10800000">
                  <a:off x="8874149" y="4815390"/>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277" name="Google Shape;277;p20"/>
                <p:cNvCxnSpPr/>
                <p:nvPr/>
              </p:nvCxnSpPr>
              <p:spPr>
                <a:xfrm>
                  <a:off x="8845827" y="5085749"/>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278" name="Google Shape;278;p20"/>
                <p:cNvCxnSpPr/>
                <p:nvPr/>
              </p:nvCxnSpPr>
              <p:spPr>
                <a:xfrm>
                  <a:off x="8234290" y="5094207"/>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279" name="Google Shape;279;p20"/>
                <p:cNvCxnSpPr/>
                <p:nvPr/>
              </p:nvCxnSpPr>
              <p:spPr>
                <a:xfrm flipH="1" rot="10800000">
                  <a:off x="7972450" y="5267343"/>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280" name="Google Shape;280;p20"/>
                <p:cNvCxnSpPr/>
                <p:nvPr/>
              </p:nvCxnSpPr>
              <p:spPr>
                <a:xfrm flipH="1">
                  <a:off x="8397900" y="5259125"/>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281" name="Google Shape;281;p20"/>
                <p:cNvCxnSpPr/>
                <p:nvPr/>
              </p:nvCxnSpPr>
              <p:spPr>
                <a:xfrm rot="10800000">
                  <a:off x="8512814" y="5284804"/>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282" name="Google Shape;282;p20"/>
                <p:cNvCxnSpPr/>
                <p:nvPr/>
              </p:nvCxnSpPr>
              <p:spPr>
                <a:xfrm>
                  <a:off x="8512814" y="5234921"/>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283" name="Google Shape;283;p20"/>
                <p:cNvCxnSpPr/>
                <p:nvPr/>
              </p:nvCxnSpPr>
              <p:spPr>
                <a:xfrm>
                  <a:off x="8271861" y="3806843"/>
                  <a:ext cx="0" cy="131762"/>
                </a:xfrm>
                <a:prstGeom prst="straightConnector1">
                  <a:avLst/>
                </a:prstGeom>
                <a:noFill/>
                <a:ln cap="flat" cmpd="sng" w="9525">
                  <a:solidFill>
                    <a:schemeClr val="dk1"/>
                  </a:solidFill>
                  <a:prstDash val="solid"/>
                  <a:round/>
                  <a:headEnd len="med" w="med" type="none"/>
                  <a:tailEnd len="med" w="med" type="none"/>
                </a:ln>
              </p:spPr>
            </p:cxnSp>
            <p:cxnSp>
              <p:nvCxnSpPr>
                <p:cNvPr id="284" name="Google Shape;284;p20"/>
                <p:cNvCxnSpPr/>
                <p:nvPr/>
              </p:nvCxnSpPr>
              <p:spPr>
                <a:xfrm flipH="1" rot="10800000">
                  <a:off x="7881336" y="4017980"/>
                  <a:ext cx="168275" cy="3175"/>
                </a:xfrm>
                <a:prstGeom prst="straightConnector1">
                  <a:avLst/>
                </a:prstGeom>
                <a:noFill/>
                <a:ln cap="flat" cmpd="sng" w="9525">
                  <a:solidFill>
                    <a:schemeClr val="dk1"/>
                  </a:solidFill>
                  <a:prstDash val="solid"/>
                  <a:round/>
                  <a:headEnd len="med" w="med" type="none"/>
                  <a:tailEnd len="med" w="med" type="none"/>
                </a:ln>
              </p:spPr>
            </p:cxnSp>
            <p:cxnSp>
              <p:nvCxnSpPr>
                <p:cNvPr id="285" name="Google Shape;285;p20"/>
                <p:cNvCxnSpPr/>
                <p:nvPr/>
              </p:nvCxnSpPr>
              <p:spPr>
                <a:xfrm flipH="1" rot="5400000">
                  <a:off x="9909628" y="5560344"/>
                  <a:ext cx="366793" cy="1482"/>
                </a:xfrm>
                <a:prstGeom prst="straightConnector1">
                  <a:avLst/>
                </a:prstGeom>
                <a:noFill/>
                <a:ln cap="flat" cmpd="sng" w="12700">
                  <a:solidFill>
                    <a:schemeClr val="dk1"/>
                  </a:solidFill>
                  <a:prstDash val="solid"/>
                  <a:round/>
                  <a:headEnd len="med" w="med" type="none"/>
                  <a:tailEnd len="med" w="med" type="none"/>
                </a:ln>
              </p:spPr>
            </p:cxnSp>
            <p:cxnSp>
              <p:nvCxnSpPr>
                <p:cNvPr id="286" name="Google Shape;286;p20"/>
                <p:cNvCxnSpPr/>
                <p:nvPr/>
              </p:nvCxnSpPr>
              <p:spPr>
                <a:xfrm flipH="1" rot="10800000">
                  <a:off x="8483508" y="5013435"/>
                  <a:ext cx="404236" cy="207771"/>
                </a:xfrm>
                <a:prstGeom prst="straightConnector1">
                  <a:avLst/>
                </a:prstGeom>
                <a:noFill/>
                <a:ln cap="flat" cmpd="sng" w="9525">
                  <a:solidFill>
                    <a:schemeClr val="dk1"/>
                  </a:solidFill>
                  <a:prstDash val="solid"/>
                  <a:round/>
                  <a:headEnd len="med" w="med" type="none"/>
                  <a:tailEnd len="med" w="med" type="none"/>
                </a:ln>
              </p:spPr>
            </p:cxnSp>
            <p:cxnSp>
              <p:nvCxnSpPr>
                <p:cNvPr id="287" name="Google Shape;287;p20"/>
                <p:cNvCxnSpPr/>
                <p:nvPr/>
              </p:nvCxnSpPr>
              <p:spPr>
                <a:xfrm flipH="1">
                  <a:off x="10124718" y="2146305"/>
                  <a:ext cx="761467" cy="577355"/>
                </a:xfrm>
                <a:prstGeom prst="straightConnector1">
                  <a:avLst/>
                </a:prstGeom>
                <a:noFill/>
                <a:ln cap="flat" cmpd="sng" w="12700">
                  <a:solidFill>
                    <a:schemeClr val="dk1"/>
                  </a:solidFill>
                  <a:prstDash val="solid"/>
                  <a:miter lim="800000"/>
                  <a:headEnd len="sm" w="sm" type="none"/>
                  <a:tailEnd len="sm" w="sm" type="none"/>
                </a:ln>
              </p:spPr>
            </p:cxnSp>
            <p:cxnSp>
              <p:nvCxnSpPr>
                <p:cNvPr id="288" name="Google Shape;288;p20"/>
                <p:cNvCxnSpPr/>
                <p:nvPr/>
              </p:nvCxnSpPr>
              <p:spPr>
                <a:xfrm flipH="1">
                  <a:off x="10124718" y="2245186"/>
                  <a:ext cx="3970" cy="518461"/>
                </a:xfrm>
                <a:prstGeom prst="straightConnector1">
                  <a:avLst/>
                </a:prstGeom>
                <a:noFill/>
                <a:ln cap="flat" cmpd="sng" w="12700">
                  <a:solidFill>
                    <a:schemeClr val="dk1"/>
                  </a:solidFill>
                  <a:prstDash val="solid"/>
                  <a:miter lim="800000"/>
                  <a:headEnd len="sm" w="sm" type="none"/>
                  <a:tailEnd len="sm" w="sm" type="none"/>
                </a:ln>
              </p:spPr>
            </p:cxnSp>
            <p:cxnSp>
              <p:nvCxnSpPr>
                <p:cNvPr id="289" name="Google Shape;289;p20"/>
                <p:cNvCxnSpPr/>
                <p:nvPr/>
              </p:nvCxnSpPr>
              <p:spPr>
                <a:xfrm flipH="1">
                  <a:off x="10696218" y="2177379"/>
                  <a:ext cx="149360" cy="518461"/>
                </a:xfrm>
                <a:prstGeom prst="straightConnector1">
                  <a:avLst/>
                </a:prstGeom>
                <a:noFill/>
                <a:ln cap="flat" cmpd="sng" w="12700">
                  <a:solidFill>
                    <a:schemeClr val="dk1"/>
                  </a:solidFill>
                  <a:prstDash val="solid"/>
                  <a:miter lim="800000"/>
                  <a:headEnd len="sm" w="sm" type="none"/>
                  <a:tailEnd len="sm" w="sm" type="none"/>
                </a:ln>
              </p:spPr>
            </p:cxnSp>
            <p:cxnSp>
              <p:nvCxnSpPr>
                <p:cNvPr id="290" name="Google Shape;290;p20"/>
                <p:cNvCxnSpPr/>
                <p:nvPr/>
              </p:nvCxnSpPr>
              <p:spPr>
                <a:xfrm flipH="1">
                  <a:off x="10166249" y="2695840"/>
                  <a:ext cx="574283" cy="27820"/>
                </a:xfrm>
                <a:prstGeom prst="straightConnector1">
                  <a:avLst/>
                </a:prstGeom>
                <a:noFill/>
                <a:ln cap="flat" cmpd="sng" w="12700">
                  <a:solidFill>
                    <a:schemeClr val="dk1"/>
                  </a:solidFill>
                  <a:prstDash val="solid"/>
                  <a:miter lim="800000"/>
                  <a:headEnd len="sm" w="sm" type="none"/>
                  <a:tailEnd len="sm" w="sm" type="none"/>
                </a:ln>
              </p:spPr>
            </p:cxnSp>
            <p:cxnSp>
              <p:nvCxnSpPr>
                <p:cNvPr id="291" name="Google Shape;291;p20"/>
                <p:cNvCxnSpPr/>
                <p:nvPr/>
              </p:nvCxnSpPr>
              <p:spPr>
                <a:xfrm flipH="1">
                  <a:off x="10093625" y="2146305"/>
                  <a:ext cx="788589" cy="98881"/>
                </a:xfrm>
                <a:prstGeom prst="straightConnector1">
                  <a:avLst/>
                </a:prstGeom>
                <a:noFill/>
                <a:ln cap="flat" cmpd="sng" w="12700">
                  <a:solidFill>
                    <a:schemeClr val="dk1"/>
                  </a:solidFill>
                  <a:prstDash val="solid"/>
                  <a:miter lim="800000"/>
                  <a:headEnd len="sm" w="sm" type="none"/>
                  <a:tailEnd len="sm" w="sm" type="none"/>
                </a:ln>
              </p:spPr>
            </p:cxnSp>
            <p:cxnSp>
              <p:nvCxnSpPr>
                <p:cNvPr id="292" name="Google Shape;292;p20"/>
                <p:cNvCxnSpPr/>
                <p:nvPr/>
              </p:nvCxnSpPr>
              <p:spPr>
                <a:xfrm flipH="1">
                  <a:off x="10886186" y="2104198"/>
                  <a:ext cx="279002" cy="42107"/>
                </a:xfrm>
                <a:prstGeom prst="straightConnector1">
                  <a:avLst/>
                </a:prstGeom>
                <a:noFill/>
                <a:ln cap="flat" cmpd="sng" w="12700">
                  <a:solidFill>
                    <a:schemeClr val="dk1"/>
                  </a:solidFill>
                  <a:prstDash val="solid"/>
                  <a:miter lim="800000"/>
                  <a:headEnd len="sm" w="sm" type="none"/>
                  <a:tailEnd len="sm" w="sm" type="none"/>
                </a:ln>
              </p:spPr>
            </p:cxnSp>
            <p:cxnSp>
              <p:nvCxnSpPr>
                <p:cNvPr id="293" name="Google Shape;293;p20"/>
                <p:cNvCxnSpPr/>
                <p:nvPr/>
              </p:nvCxnSpPr>
              <p:spPr>
                <a:xfrm rot="10800000">
                  <a:off x="10706077" y="2695840"/>
                  <a:ext cx="353541" cy="67807"/>
                </a:xfrm>
                <a:prstGeom prst="straightConnector1">
                  <a:avLst/>
                </a:prstGeom>
                <a:noFill/>
                <a:ln cap="flat" cmpd="sng" w="12700">
                  <a:solidFill>
                    <a:schemeClr val="dk1"/>
                  </a:solidFill>
                  <a:prstDash val="solid"/>
                  <a:miter lim="800000"/>
                  <a:headEnd len="sm" w="sm" type="none"/>
                  <a:tailEnd len="sm" w="sm" type="none"/>
                </a:ln>
              </p:spPr>
            </p:cxnSp>
            <p:cxnSp>
              <p:nvCxnSpPr>
                <p:cNvPr id="294" name="Google Shape;294;p20"/>
                <p:cNvCxnSpPr/>
                <p:nvPr/>
              </p:nvCxnSpPr>
              <p:spPr>
                <a:xfrm flipH="1">
                  <a:off x="8793306" y="2245186"/>
                  <a:ext cx="1300319" cy="606622"/>
                </a:xfrm>
                <a:prstGeom prst="straightConnector1">
                  <a:avLst/>
                </a:prstGeom>
                <a:noFill/>
                <a:ln cap="flat" cmpd="sng" w="12700">
                  <a:solidFill>
                    <a:schemeClr val="dk1"/>
                  </a:solidFill>
                  <a:prstDash val="solid"/>
                  <a:miter lim="800000"/>
                  <a:headEnd len="sm" w="sm" type="none"/>
                  <a:tailEnd len="sm" w="sm" type="none"/>
                </a:ln>
              </p:spPr>
            </p:cxnSp>
            <p:cxnSp>
              <p:nvCxnSpPr>
                <p:cNvPr id="295" name="Google Shape;295;p20"/>
                <p:cNvCxnSpPr/>
                <p:nvPr/>
              </p:nvCxnSpPr>
              <p:spPr>
                <a:xfrm flipH="1" rot="10800000">
                  <a:off x="9402788" y="4090252"/>
                  <a:ext cx="429324" cy="705603"/>
                </a:xfrm>
                <a:prstGeom prst="straightConnector1">
                  <a:avLst/>
                </a:prstGeom>
                <a:noFill/>
                <a:ln cap="flat" cmpd="sng" w="9525">
                  <a:solidFill>
                    <a:schemeClr val="dk1"/>
                  </a:solidFill>
                  <a:prstDash val="solid"/>
                  <a:round/>
                  <a:headEnd len="med" w="med" type="none"/>
                  <a:tailEnd len="med" w="med" type="none"/>
                </a:ln>
              </p:spPr>
            </p:cxnSp>
            <p:cxnSp>
              <p:nvCxnSpPr>
                <p:cNvPr id="296" name="Google Shape;296;p20"/>
                <p:cNvCxnSpPr/>
                <p:nvPr/>
              </p:nvCxnSpPr>
              <p:spPr>
                <a:xfrm flipH="1" rot="10800000">
                  <a:off x="8268637" y="4024329"/>
                  <a:ext cx="969051" cy="3175"/>
                </a:xfrm>
                <a:prstGeom prst="straightConnector1">
                  <a:avLst/>
                </a:prstGeom>
                <a:noFill/>
                <a:ln cap="flat" cmpd="sng" w="9525">
                  <a:solidFill>
                    <a:schemeClr val="dk1"/>
                  </a:solidFill>
                  <a:prstDash val="solid"/>
                  <a:round/>
                  <a:headEnd len="med" w="med" type="none"/>
                  <a:tailEnd len="med" w="med" type="none"/>
                </a:ln>
              </p:spPr>
            </p:cxnSp>
          </p:grpSp>
          <p:pic>
            <p:nvPicPr>
              <p:cNvPr descr="antenna_radiation_stylized" id="297" name="Google Shape;297;p20"/>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pic>
            <p:nvPicPr>
              <p:cNvPr descr="antenna_radiation_stylized" id="298" name="Google Shape;298;p20"/>
              <p:cNvPicPr preferRelativeResize="0"/>
              <p:nvPr/>
            </p:nvPicPr>
            <p:blipFill rotWithShape="1">
              <a:blip r:embed="rId5">
                <a:alphaModFix/>
              </a:blip>
              <a:srcRect b="0" l="0" r="0" t="0"/>
              <a:stretch/>
            </p:blipFill>
            <p:spPr>
              <a:xfrm>
                <a:off x="9242073" y="5480938"/>
                <a:ext cx="452014" cy="95159"/>
              </a:xfrm>
              <a:prstGeom prst="rect">
                <a:avLst/>
              </a:prstGeom>
              <a:noFill/>
              <a:ln>
                <a:noFill/>
              </a:ln>
            </p:spPr>
          </p:pic>
          <p:pic>
            <p:nvPicPr>
              <p:cNvPr descr="cell_tower_radiation copy" id="299" name="Google Shape;299;p20"/>
              <p:cNvPicPr preferRelativeResize="0"/>
              <p:nvPr/>
            </p:nvPicPr>
            <p:blipFill rotWithShape="1">
              <a:blip r:embed="rId3">
                <a:alphaModFix/>
              </a:blip>
              <a:srcRect b="0" l="0" r="0" t="0"/>
              <a:stretch/>
            </p:blipFill>
            <p:spPr>
              <a:xfrm>
                <a:off x="7980866" y="2158167"/>
                <a:ext cx="457200" cy="332766"/>
              </a:xfrm>
              <a:prstGeom prst="rect">
                <a:avLst/>
              </a:prstGeom>
              <a:noFill/>
              <a:ln>
                <a:noFill/>
              </a:ln>
            </p:spPr>
          </p:pic>
          <p:sp>
            <p:nvSpPr>
              <p:cNvPr id="300" name="Google Shape;300;p20"/>
              <p:cNvSpPr/>
              <p:nvPr/>
            </p:nvSpPr>
            <p:spPr>
              <a:xfrm>
                <a:off x="8174541" y="2292995"/>
                <a:ext cx="52388" cy="49485"/>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grpSp>
      <p:grpSp>
        <p:nvGrpSpPr>
          <p:cNvPr id="301" name="Google Shape;301;p20"/>
          <p:cNvGrpSpPr/>
          <p:nvPr/>
        </p:nvGrpSpPr>
        <p:grpSpPr>
          <a:xfrm>
            <a:off x="5255754" y="1266534"/>
            <a:ext cx="3108241" cy="3228819"/>
            <a:chOff x="7432700" y="1830405"/>
            <a:chExt cx="4144321" cy="4305092"/>
          </a:xfrm>
        </p:grpSpPr>
        <p:grpSp>
          <p:nvGrpSpPr>
            <p:cNvPr id="302" name="Google Shape;302;p20"/>
            <p:cNvGrpSpPr/>
            <p:nvPr/>
          </p:nvGrpSpPr>
          <p:grpSpPr>
            <a:xfrm>
              <a:off x="7432700" y="1830405"/>
              <a:ext cx="1909777" cy="938011"/>
              <a:chOff x="7432700" y="1830405"/>
              <a:chExt cx="1909777" cy="938011"/>
            </a:xfrm>
          </p:grpSpPr>
          <p:grpSp>
            <p:nvGrpSpPr>
              <p:cNvPr id="303" name="Google Shape;303;p20"/>
              <p:cNvGrpSpPr/>
              <p:nvPr/>
            </p:nvGrpSpPr>
            <p:grpSpPr>
              <a:xfrm>
                <a:off x="7743850" y="1830405"/>
                <a:ext cx="415925" cy="385763"/>
                <a:chOff x="2751" y="1851"/>
                <a:chExt cx="462" cy="478"/>
              </a:xfrm>
            </p:grpSpPr>
            <p:pic>
              <p:nvPicPr>
                <p:cNvPr descr="iphone_stylized_small" id="304" name="Google Shape;304;p20"/>
                <p:cNvPicPr preferRelativeResize="0"/>
                <p:nvPr/>
              </p:nvPicPr>
              <p:blipFill rotWithShape="1">
                <a:blip r:embed="rId10">
                  <a:alphaModFix/>
                </a:blip>
                <a:srcRect b="0" l="0" r="0" t="0"/>
                <a:stretch/>
              </p:blipFill>
              <p:spPr>
                <a:xfrm>
                  <a:off x="2928" y="1922"/>
                  <a:ext cx="152" cy="407"/>
                </a:xfrm>
                <a:prstGeom prst="rect">
                  <a:avLst/>
                </a:prstGeom>
                <a:noFill/>
                <a:ln>
                  <a:noFill/>
                </a:ln>
              </p:spPr>
            </p:pic>
            <p:pic>
              <p:nvPicPr>
                <p:cNvPr descr="antenna_radiation_stylized" id="305" name="Google Shape;305;p20"/>
                <p:cNvPicPr preferRelativeResize="0"/>
                <p:nvPr/>
              </p:nvPicPr>
              <p:blipFill rotWithShape="1">
                <a:blip r:embed="rId11">
                  <a:alphaModFix/>
                </a:blip>
                <a:srcRect b="0" l="0" r="0" t="0"/>
                <a:stretch/>
              </p:blipFill>
              <p:spPr>
                <a:xfrm>
                  <a:off x="2751" y="1851"/>
                  <a:ext cx="462" cy="110"/>
                </a:xfrm>
                <a:prstGeom prst="rect">
                  <a:avLst/>
                </a:prstGeom>
                <a:noFill/>
                <a:ln>
                  <a:noFill/>
                </a:ln>
              </p:spPr>
            </p:pic>
          </p:grpSp>
          <p:grpSp>
            <p:nvGrpSpPr>
              <p:cNvPr id="306" name="Google Shape;306;p20"/>
              <p:cNvGrpSpPr/>
              <p:nvPr/>
            </p:nvGrpSpPr>
            <p:grpSpPr>
              <a:xfrm>
                <a:off x="7432700" y="2327293"/>
                <a:ext cx="534987" cy="414882"/>
                <a:chOff x="7432700" y="2327293"/>
                <a:chExt cx="534987" cy="414882"/>
              </a:xfrm>
            </p:grpSpPr>
            <p:pic>
              <p:nvPicPr>
                <p:cNvPr descr="antenna_stylized" id="307" name="Google Shape;307;p20"/>
                <p:cNvPicPr preferRelativeResize="0"/>
                <p:nvPr/>
              </p:nvPicPr>
              <p:blipFill rotWithShape="1">
                <a:blip r:embed="rId17">
                  <a:alphaModFix/>
                </a:blip>
                <a:srcRect b="0" l="0" r="0" t="0"/>
                <a:stretch/>
              </p:blipFill>
              <p:spPr>
                <a:xfrm>
                  <a:off x="7432700" y="2327293"/>
                  <a:ext cx="530702" cy="223756"/>
                </a:xfrm>
                <a:prstGeom prst="rect">
                  <a:avLst/>
                </a:prstGeom>
                <a:noFill/>
                <a:ln>
                  <a:noFill/>
                </a:ln>
              </p:spPr>
            </p:pic>
            <p:pic>
              <p:nvPicPr>
                <p:cNvPr descr="laptop_keyboard" id="308" name="Google Shape;308;p20"/>
                <p:cNvPicPr preferRelativeResize="0"/>
                <p:nvPr/>
              </p:nvPicPr>
              <p:blipFill rotWithShape="1">
                <a:blip r:embed="rId20">
                  <a:alphaModFix/>
                </a:blip>
                <a:srcRect b="0" l="0" r="0" t="0"/>
                <a:stretch/>
              </p:blipFill>
              <p:spPr>
                <a:xfrm flipH="1" rot="109064">
                  <a:off x="7458407" y="2575770"/>
                  <a:ext cx="437221" cy="159511"/>
                </a:xfrm>
                <a:prstGeom prst="rect">
                  <a:avLst/>
                </a:prstGeom>
                <a:noFill/>
                <a:ln>
                  <a:noFill/>
                </a:ln>
              </p:spPr>
            </p:pic>
            <p:sp>
              <p:nvSpPr>
                <p:cNvPr id="309" name="Google Shape;309;p20"/>
                <p:cNvSpPr/>
                <p:nvPr/>
              </p:nvSpPr>
              <p:spPr>
                <a:xfrm>
                  <a:off x="7603304" y="2420984"/>
                  <a:ext cx="351919" cy="208167"/>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310" name="Google Shape;310;p20"/>
                <p:cNvPicPr preferRelativeResize="0"/>
                <p:nvPr/>
              </p:nvPicPr>
              <p:blipFill rotWithShape="1">
                <a:blip r:embed="rId21">
                  <a:alphaModFix/>
                </a:blip>
                <a:srcRect b="0" l="0" r="0" t="0"/>
                <a:stretch/>
              </p:blipFill>
              <p:spPr>
                <a:xfrm>
                  <a:off x="7620637" y="2426338"/>
                  <a:ext cx="319785" cy="189429"/>
                </a:xfrm>
                <a:prstGeom prst="rect">
                  <a:avLst/>
                </a:prstGeom>
                <a:noFill/>
                <a:ln>
                  <a:noFill/>
                </a:ln>
              </p:spPr>
            </p:pic>
            <p:sp>
              <p:nvSpPr>
                <p:cNvPr id="311" name="Google Shape;311;p20"/>
                <p:cNvSpPr/>
                <p:nvPr/>
              </p:nvSpPr>
              <p:spPr>
                <a:xfrm>
                  <a:off x="7667378" y="2414843"/>
                  <a:ext cx="298167" cy="3873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2" name="Google Shape;312;p20"/>
                <p:cNvSpPr/>
                <p:nvPr/>
              </p:nvSpPr>
              <p:spPr>
                <a:xfrm>
                  <a:off x="7600188" y="2414528"/>
                  <a:ext cx="82770" cy="161243"/>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3" name="Google Shape;313;p20"/>
                <p:cNvSpPr/>
                <p:nvPr/>
              </p:nvSpPr>
              <p:spPr>
                <a:xfrm>
                  <a:off x="7874205" y="2443344"/>
                  <a:ext cx="89197" cy="18612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4" name="Google Shape;314;p20"/>
                <p:cNvSpPr/>
                <p:nvPr/>
              </p:nvSpPr>
              <p:spPr>
                <a:xfrm>
                  <a:off x="7599214" y="2567582"/>
                  <a:ext cx="327185" cy="6282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5" name="Google Shape;315;p20"/>
                <p:cNvSpPr/>
                <p:nvPr/>
              </p:nvSpPr>
              <p:spPr>
                <a:xfrm>
                  <a:off x="7884138" y="2444918"/>
                  <a:ext cx="83549" cy="18690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6" name="Google Shape;316;p20"/>
                <p:cNvSpPr/>
                <p:nvPr/>
              </p:nvSpPr>
              <p:spPr>
                <a:xfrm>
                  <a:off x="7599603" y="2575928"/>
                  <a:ext cx="290961" cy="6204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317" name="Google Shape;317;p20"/>
                <p:cNvGrpSpPr/>
                <p:nvPr/>
              </p:nvGrpSpPr>
              <p:grpSpPr>
                <a:xfrm>
                  <a:off x="7594735" y="2642220"/>
                  <a:ext cx="98740" cy="36846"/>
                  <a:chOff x="1740" y="2642"/>
                  <a:chExt cx="752" cy="327"/>
                </a:xfrm>
              </p:grpSpPr>
              <p:sp>
                <p:nvSpPr>
                  <p:cNvPr id="318" name="Google Shape;318;p2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9" name="Google Shape;319;p2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0" name="Google Shape;320;p2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1" name="Google Shape;321;p2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2" name="Google Shape;322;p2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3" name="Google Shape;323;p2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324" name="Google Shape;324;p20"/>
                <p:cNvSpPr/>
                <p:nvPr/>
              </p:nvSpPr>
              <p:spPr>
                <a:xfrm>
                  <a:off x="7763780" y="2647731"/>
                  <a:ext cx="119578" cy="8093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5" name="Google Shape;325;p20"/>
                <p:cNvSpPr/>
                <p:nvPr/>
              </p:nvSpPr>
              <p:spPr>
                <a:xfrm>
                  <a:off x="7458602" y="2654187"/>
                  <a:ext cx="305957" cy="7385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6" name="Google Shape;326;p20"/>
                <p:cNvSpPr/>
                <p:nvPr/>
              </p:nvSpPr>
              <p:spPr>
                <a:xfrm>
                  <a:off x="7458797" y="2640645"/>
                  <a:ext cx="3311" cy="1495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7" name="Google Shape;327;p20"/>
                <p:cNvSpPr/>
                <p:nvPr/>
              </p:nvSpPr>
              <p:spPr>
                <a:xfrm>
                  <a:off x="7458992" y="2579707"/>
                  <a:ext cx="142170" cy="6188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8" name="Google Shape;328;p20"/>
                <p:cNvSpPr/>
                <p:nvPr/>
              </p:nvSpPr>
              <p:spPr>
                <a:xfrm>
                  <a:off x="7468535" y="2643795"/>
                  <a:ext cx="290182" cy="7101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9" name="Google Shape;329;p20"/>
                <p:cNvSpPr/>
                <p:nvPr/>
              </p:nvSpPr>
              <p:spPr>
                <a:xfrm flipH="1" rot="10800000">
                  <a:off x="7758327" y="2638756"/>
                  <a:ext cx="118410" cy="7353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330" name="Google Shape;330;p20"/>
              <p:cNvGrpSpPr/>
              <p:nvPr/>
            </p:nvGrpSpPr>
            <p:grpSpPr>
              <a:xfrm>
                <a:off x="8631407" y="2290407"/>
                <a:ext cx="530702" cy="478009"/>
                <a:chOff x="8631407" y="2290407"/>
                <a:chExt cx="530702" cy="478009"/>
              </a:xfrm>
            </p:grpSpPr>
            <p:pic>
              <p:nvPicPr>
                <p:cNvPr descr="light2.png" id="331" name="Google Shape;331;p20"/>
                <p:cNvPicPr preferRelativeResize="0"/>
                <p:nvPr/>
              </p:nvPicPr>
              <p:blipFill rotWithShape="1">
                <a:blip r:embed="rId16">
                  <a:alphaModFix/>
                </a:blip>
                <a:srcRect b="0" l="0" r="0" t="0"/>
                <a:stretch/>
              </p:blipFill>
              <p:spPr>
                <a:xfrm flipH="1">
                  <a:off x="8825293" y="2362969"/>
                  <a:ext cx="92772" cy="405447"/>
                </a:xfrm>
                <a:prstGeom prst="rect">
                  <a:avLst/>
                </a:prstGeom>
                <a:noFill/>
                <a:ln>
                  <a:noFill/>
                </a:ln>
              </p:spPr>
            </p:pic>
            <p:pic>
              <p:nvPicPr>
                <p:cNvPr descr="antenna_stylized" id="332" name="Google Shape;332;p20"/>
                <p:cNvPicPr preferRelativeResize="0"/>
                <p:nvPr/>
              </p:nvPicPr>
              <p:blipFill rotWithShape="1">
                <a:blip r:embed="rId17">
                  <a:alphaModFix/>
                </a:blip>
                <a:srcRect b="0" l="0" r="0" t="0"/>
                <a:stretch/>
              </p:blipFill>
              <p:spPr>
                <a:xfrm>
                  <a:off x="8631407" y="2290407"/>
                  <a:ext cx="530702" cy="223756"/>
                </a:xfrm>
                <a:prstGeom prst="rect">
                  <a:avLst/>
                </a:prstGeom>
                <a:noFill/>
                <a:ln>
                  <a:noFill/>
                </a:ln>
              </p:spPr>
            </p:pic>
          </p:grpSp>
          <p:grpSp>
            <p:nvGrpSpPr>
              <p:cNvPr id="333" name="Google Shape;333;p20"/>
              <p:cNvGrpSpPr/>
              <p:nvPr/>
            </p:nvGrpSpPr>
            <p:grpSpPr>
              <a:xfrm>
                <a:off x="8493165" y="2029804"/>
                <a:ext cx="849312" cy="226109"/>
                <a:chOff x="8493165" y="2029804"/>
                <a:chExt cx="849312" cy="226109"/>
              </a:xfrm>
            </p:grpSpPr>
            <p:pic>
              <p:nvPicPr>
                <p:cNvPr descr="car_icon_small" id="334" name="Google Shape;334;p20"/>
                <p:cNvPicPr preferRelativeResize="0"/>
                <p:nvPr/>
              </p:nvPicPr>
              <p:blipFill rotWithShape="1">
                <a:blip r:embed="rId18">
                  <a:alphaModFix/>
                </a:blip>
                <a:srcRect b="0" l="0" r="0" t="0"/>
                <a:stretch/>
              </p:blipFill>
              <p:spPr>
                <a:xfrm>
                  <a:off x="8493165" y="2087638"/>
                  <a:ext cx="849312" cy="168275"/>
                </a:xfrm>
                <a:prstGeom prst="rect">
                  <a:avLst/>
                </a:prstGeom>
                <a:noFill/>
                <a:ln>
                  <a:noFill/>
                </a:ln>
              </p:spPr>
            </p:pic>
            <p:pic>
              <p:nvPicPr>
                <p:cNvPr descr="antenna_stylized" id="335" name="Google Shape;335;p20"/>
                <p:cNvPicPr preferRelativeResize="0"/>
                <p:nvPr/>
              </p:nvPicPr>
              <p:blipFill rotWithShape="1">
                <a:blip r:embed="rId17">
                  <a:alphaModFix/>
                </a:blip>
                <a:srcRect b="0" l="0" r="0" t="0"/>
                <a:stretch/>
              </p:blipFill>
              <p:spPr>
                <a:xfrm>
                  <a:off x="8704645" y="2029804"/>
                  <a:ext cx="530702" cy="223756"/>
                </a:xfrm>
                <a:prstGeom prst="rect">
                  <a:avLst/>
                </a:prstGeom>
                <a:noFill/>
                <a:ln>
                  <a:noFill/>
                </a:ln>
              </p:spPr>
            </p:pic>
          </p:grpSp>
        </p:grpSp>
        <p:grpSp>
          <p:nvGrpSpPr>
            <p:cNvPr id="336" name="Google Shape;336;p20"/>
            <p:cNvGrpSpPr/>
            <p:nvPr/>
          </p:nvGrpSpPr>
          <p:grpSpPr>
            <a:xfrm>
              <a:off x="7487144" y="3296104"/>
              <a:ext cx="857739" cy="583764"/>
              <a:chOff x="7487144" y="3296104"/>
              <a:chExt cx="857739" cy="583764"/>
            </a:xfrm>
          </p:grpSpPr>
          <p:grpSp>
            <p:nvGrpSpPr>
              <p:cNvPr id="337" name="Google Shape;337;p20"/>
              <p:cNvGrpSpPr/>
              <p:nvPr/>
            </p:nvGrpSpPr>
            <p:grpSpPr>
              <a:xfrm>
                <a:off x="7487144" y="3389820"/>
                <a:ext cx="350807" cy="310034"/>
                <a:chOff x="7487144" y="3389820"/>
                <a:chExt cx="350807" cy="310034"/>
              </a:xfrm>
            </p:grpSpPr>
            <p:pic>
              <p:nvPicPr>
                <p:cNvPr descr="antenna_stylized" id="338" name="Google Shape;338;p20"/>
                <p:cNvPicPr preferRelativeResize="0"/>
                <p:nvPr/>
              </p:nvPicPr>
              <p:blipFill rotWithShape="1">
                <a:blip r:embed="rId13">
                  <a:alphaModFix/>
                </a:blip>
                <a:srcRect b="0" l="0" r="0" t="0"/>
                <a:stretch/>
              </p:blipFill>
              <p:spPr>
                <a:xfrm>
                  <a:off x="7487144" y="3389820"/>
                  <a:ext cx="347997" cy="167557"/>
                </a:xfrm>
                <a:prstGeom prst="rect">
                  <a:avLst/>
                </a:prstGeom>
                <a:noFill/>
                <a:ln>
                  <a:noFill/>
                </a:ln>
              </p:spPr>
            </p:pic>
            <p:pic>
              <p:nvPicPr>
                <p:cNvPr descr="laptop_keyboard" id="339" name="Google Shape;339;p20"/>
                <p:cNvPicPr preferRelativeResize="0"/>
                <p:nvPr/>
              </p:nvPicPr>
              <p:blipFill rotWithShape="1">
                <a:blip r:embed="rId22">
                  <a:alphaModFix/>
                </a:blip>
                <a:srcRect b="0" l="0" r="0" t="0"/>
                <a:stretch/>
              </p:blipFill>
              <p:spPr>
                <a:xfrm flipH="1" rot="109064">
                  <a:off x="7504001" y="3575889"/>
                  <a:ext cx="286699" cy="119448"/>
                </a:xfrm>
                <a:prstGeom prst="rect">
                  <a:avLst/>
                </a:prstGeom>
                <a:noFill/>
                <a:ln>
                  <a:noFill/>
                </a:ln>
              </p:spPr>
            </p:pic>
            <p:sp>
              <p:nvSpPr>
                <p:cNvPr id="340" name="Google Shape;340;p20"/>
                <p:cNvSpPr/>
                <p:nvPr/>
              </p:nvSpPr>
              <p:spPr>
                <a:xfrm>
                  <a:off x="7599014" y="3459979"/>
                  <a:ext cx="230764" cy="155883"/>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341" name="Google Shape;341;p20"/>
                <p:cNvPicPr preferRelativeResize="0"/>
                <p:nvPr/>
              </p:nvPicPr>
              <p:blipFill rotWithShape="1">
                <a:blip r:embed="rId23">
                  <a:alphaModFix/>
                </a:blip>
                <a:srcRect b="0" l="0" r="0" t="0"/>
                <a:stretch/>
              </p:blipFill>
              <p:spPr>
                <a:xfrm>
                  <a:off x="7610380" y="3463988"/>
                  <a:ext cx="209692" cy="141851"/>
                </a:xfrm>
                <a:prstGeom prst="rect">
                  <a:avLst/>
                </a:prstGeom>
                <a:noFill/>
                <a:ln>
                  <a:noFill/>
                </a:ln>
              </p:spPr>
            </p:pic>
            <p:sp>
              <p:nvSpPr>
                <p:cNvPr id="342" name="Google Shape;342;p20"/>
                <p:cNvSpPr/>
                <p:nvPr/>
              </p:nvSpPr>
              <p:spPr>
                <a:xfrm>
                  <a:off x="7641029" y="3455381"/>
                  <a:ext cx="195517" cy="29007"/>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3" name="Google Shape;343;p20"/>
                <p:cNvSpPr/>
                <p:nvPr/>
              </p:nvSpPr>
              <p:spPr>
                <a:xfrm>
                  <a:off x="7596971" y="3455145"/>
                  <a:ext cx="54275" cy="120745"/>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4" name="Google Shape;344;p20"/>
                <p:cNvSpPr/>
                <p:nvPr/>
              </p:nvSpPr>
              <p:spPr>
                <a:xfrm>
                  <a:off x="7776652" y="3476723"/>
                  <a:ext cx="58489" cy="13937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5" name="Google Shape;345;p20"/>
                <p:cNvSpPr/>
                <p:nvPr/>
              </p:nvSpPr>
              <p:spPr>
                <a:xfrm>
                  <a:off x="7596332" y="3569758"/>
                  <a:ext cx="214545" cy="4704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6" name="Google Shape;346;p20"/>
                <p:cNvSpPr/>
                <p:nvPr/>
              </p:nvSpPr>
              <p:spPr>
                <a:xfrm>
                  <a:off x="7783165" y="3477902"/>
                  <a:ext cx="54786" cy="139965"/>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7" name="Google Shape;347;p20"/>
                <p:cNvSpPr/>
                <p:nvPr/>
              </p:nvSpPr>
              <p:spPr>
                <a:xfrm>
                  <a:off x="7596588" y="3576007"/>
                  <a:ext cx="190792" cy="46458"/>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348" name="Google Shape;348;p20"/>
                <p:cNvGrpSpPr/>
                <p:nvPr/>
              </p:nvGrpSpPr>
              <p:grpSpPr>
                <a:xfrm>
                  <a:off x="7593395" y="3625649"/>
                  <a:ext cx="64747" cy="27592"/>
                  <a:chOff x="1740" y="2642"/>
                  <a:chExt cx="752" cy="327"/>
                </a:xfrm>
              </p:grpSpPr>
              <p:sp>
                <p:nvSpPr>
                  <p:cNvPr id="349" name="Google Shape;349;p2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0" name="Google Shape;350;p2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1" name="Google Shape;351;p2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2" name="Google Shape;352;p2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3" name="Google Shape;353;p2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4" name="Google Shape;354;p2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355" name="Google Shape;355;p20"/>
                <p:cNvSpPr/>
                <p:nvPr/>
              </p:nvSpPr>
              <p:spPr>
                <a:xfrm>
                  <a:off x="7704243" y="3629776"/>
                  <a:ext cx="78411" cy="60608"/>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6" name="Google Shape;356;p20"/>
                <p:cNvSpPr/>
                <p:nvPr/>
              </p:nvSpPr>
              <p:spPr>
                <a:xfrm>
                  <a:off x="7504129" y="3634611"/>
                  <a:ext cx="200625" cy="5530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7" name="Google Shape;357;p20"/>
                <p:cNvSpPr/>
                <p:nvPr/>
              </p:nvSpPr>
              <p:spPr>
                <a:xfrm>
                  <a:off x="7504257" y="3624470"/>
                  <a:ext cx="2171" cy="11202"/>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8" name="Google Shape;358;p20"/>
                <p:cNvSpPr/>
                <p:nvPr/>
              </p:nvSpPr>
              <p:spPr>
                <a:xfrm>
                  <a:off x="7504384" y="3578837"/>
                  <a:ext cx="93225" cy="46340"/>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9" name="Google Shape;359;p20"/>
                <p:cNvSpPr/>
                <p:nvPr/>
              </p:nvSpPr>
              <p:spPr>
                <a:xfrm>
                  <a:off x="7510642" y="3626829"/>
                  <a:ext cx="190281" cy="5318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0" name="Google Shape;360;p20"/>
                <p:cNvSpPr/>
                <p:nvPr/>
              </p:nvSpPr>
              <p:spPr>
                <a:xfrm flipH="1" rot="10800000">
                  <a:off x="7700668" y="3623055"/>
                  <a:ext cx="77645" cy="5506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361" name="Google Shape;361;p20"/>
              <p:cNvGrpSpPr/>
              <p:nvPr/>
            </p:nvGrpSpPr>
            <p:grpSpPr>
              <a:xfrm flipH="1">
                <a:off x="7985622" y="3537823"/>
                <a:ext cx="359261" cy="342045"/>
                <a:chOff x="2839" y="3501"/>
                <a:chExt cx="755" cy="803"/>
              </a:xfrm>
            </p:grpSpPr>
            <p:pic>
              <p:nvPicPr>
                <p:cNvPr descr="desktop_computer_stylized_medium" id="362" name="Google Shape;362;p20"/>
                <p:cNvPicPr preferRelativeResize="0"/>
                <p:nvPr/>
              </p:nvPicPr>
              <p:blipFill rotWithShape="1">
                <a:blip r:embed="rId24">
                  <a:alphaModFix/>
                </a:blip>
                <a:srcRect b="0" l="0" r="0" t="0"/>
                <a:stretch/>
              </p:blipFill>
              <p:spPr>
                <a:xfrm>
                  <a:off x="2839" y="3501"/>
                  <a:ext cx="755" cy="803"/>
                </a:xfrm>
                <a:prstGeom prst="rect">
                  <a:avLst/>
                </a:prstGeom>
                <a:noFill/>
                <a:ln>
                  <a:noFill/>
                </a:ln>
              </p:spPr>
            </p:pic>
            <p:sp>
              <p:nvSpPr>
                <p:cNvPr id="363" name="Google Shape;363;p2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364" name="Google Shape;364;p20"/>
              <p:cNvGrpSpPr/>
              <p:nvPr/>
            </p:nvGrpSpPr>
            <p:grpSpPr>
              <a:xfrm>
                <a:off x="7797061" y="3296104"/>
                <a:ext cx="347997" cy="396620"/>
                <a:chOff x="7797061" y="3296104"/>
                <a:chExt cx="347997" cy="396620"/>
              </a:xfrm>
            </p:grpSpPr>
            <p:pic>
              <p:nvPicPr>
                <p:cNvPr descr="fridge2.png" id="365" name="Google Shape;365;p20"/>
                <p:cNvPicPr preferRelativeResize="0"/>
                <p:nvPr/>
              </p:nvPicPr>
              <p:blipFill rotWithShape="1">
                <a:blip r:embed="rId12">
                  <a:alphaModFix/>
                </a:blip>
                <a:srcRect b="0" l="0" r="0" t="0"/>
                <a:stretch/>
              </p:blipFill>
              <p:spPr>
                <a:xfrm>
                  <a:off x="7896825" y="3355697"/>
                  <a:ext cx="189578" cy="337027"/>
                </a:xfrm>
                <a:prstGeom prst="rect">
                  <a:avLst/>
                </a:prstGeom>
                <a:noFill/>
                <a:ln>
                  <a:noFill/>
                </a:ln>
              </p:spPr>
            </p:pic>
            <p:pic>
              <p:nvPicPr>
                <p:cNvPr descr="antenna_stylized" id="366" name="Google Shape;366;p20"/>
                <p:cNvPicPr preferRelativeResize="0"/>
                <p:nvPr/>
              </p:nvPicPr>
              <p:blipFill rotWithShape="1">
                <a:blip r:embed="rId13">
                  <a:alphaModFix/>
                </a:blip>
                <a:srcRect b="0" l="0" r="0" t="0"/>
                <a:stretch/>
              </p:blipFill>
              <p:spPr>
                <a:xfrm>
                  <a:off x="7797061" y="3296104"/>
                  <a:ext cx="347997" cy="167557"/>
                </a:xfrm>
                <a:prstGeom prst="rect">
                  <a:avLst/>
                </a:prstGeom>
                <a:noFill/>
                <a:ln>
                  <a:noFill/>
                </a:ln>
              </p:spPr>
            </p:pic>
          </p:grpSp>
        </p:grpSp>
        <p:grpSp>
          <p:nvGrpSpPr>
            <p:cNvPr id="367" name="Google Shape;367;p20"/>
            <p:cNvGrpSpPr/>
            <p:nvPr/>
          </p:nvGrpSpPr>
          <p:grpSpPr>
            <a:xfrm>
              <a:off x="11058573" y="3399165"/>
              <a:ext cx="518448" cy="1212242"/>
              <a:chOff x="11058573" y="3399165"/>
              <a:chExt cx="518448" cy="1212242"/>
            </a:xfrm>
          </p:grpSpPr>
          <p:grpSp>
            <p:nvGrpSpPr>
              <p:cNvPr id="368" name="Google Shape;368;p20"/>
              <p:cNvGrpSpPr/>
              <p:nvPr/>
            </p:nvGrpSpPr>
            <p:grpSpPr>
              <a:xfrm>
                <a:off x="11087182" y="4159591"/>
                <a:ext cx="489839" cy="451816"/>
                <a:chOff x="5103720" y="2693365"/>
                <a:chExt cx="611650" cy="414788"/>
              </a:xfrm>
            </p:grpSpPr>
            <p:cxnSp>
              <p:nvCxnSpPr>
                <p:cNvPr id="369" name="Google Shape;369;p20"/>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370" name="Google Shape;370;p20"/>
                <p:cNvGrpSpPr/>
                <p:nvPr/>
              </p:nvGrpSpPr>
              <p:grpSpPr>
                <a:xfrm>
                  <a:off x="5275406" y="2693365"/>
                  <a:ext cx="439964" cy="414788"/>
                  <a:chOff x="5275406" y="2711455"/>
                  <a:chExt cx="452949" cy="405518"/>
                </a:xfrm>
              </p:grpSpPr>
              <p:pic>
                <p:nvPicPr>
                  <p:cNvPr descr="server_rack.png" id="371" name="Google Shape;371;p20"/>
                  <p:cNvPicPr preferRelativeResize="0"/>
                  <p:nvPr/>
                </p:nvPicPr>
                <p:blipFill rotWithShape="1">
                  <a:blip r:embed="rId14">
                    <a:alphaModFix/>
                  </a:blip>
                  <a:srcRect b="0" l="0" r="0" t="0"/>
                  <a:stretch/>
                </p:blipFill>
                <p:spPr>
                  <a:xfrm>
                    <a:off x="5537367" y="2770786"/>
                    <a:ext cx="190988" cy="313366"/>
                  </a:xfrm>
                  <a:prstGeom prst="rect">
                    <a:avLst/>
                  </a:prstGeom>
                  <a:noFill/>
                  <a:ln>
                    <a:noFill/>
                  </a:ln>
                </p:spPr>
              </p:pic>
              <p:pic>
                <p:nvPicPr>
                  <p:cNvPr descr="server_rack.png" id="372" name="Google Shape;372;p20"/>
                  <p:cNvPicPr preferRelativeResize="0"/>
                  <p:nvPr/>
                </p:nvPicPr>
                <p:blipFill rotWithShape="1">
                  <a:blip r:embed="rId14">
                    <a:alphaModFix/>
                  </a:blip>
                  <a:srcRect b="0" l="0" r="0" t="0"/>
                  <a:stretch/>
                </p:blipFill>
                <p:spPr>
                  <a:xfrm>
                    <a:off x="5275406" y="2764002"/>
                    <a:ext cx="190988" cy="313366"/>
                  </a:xfrm>
                  <a:prstGeom prst="rect">
                    <a:avLst/>
                  </a:prstGeom>
                  <a:noFill/>
                  <a:ln>
                    <a:noFill/>
                  </a:ln>
                </p:spPr>
              </p:pic>
              <p:pic>
                <p:nvPicPr>
                  <p:cNvPr descr="server_rack.png" id="373" name="Google Shape;373;p20"/>
                  <p:cNvPicPr preferRelativeResize="0"/>
                  <p:nvPr/>
                </p:nvPicPr>
                <p:blipFill rotWithShape="1">
                  <a:blip r:embed="rId14">
                    <a:alphaModFix/>
                  </a:blip>
                  <a:srcRect b="0" l="0" r="0" t="0"/>
                  <a:stretch/>
                </p:blipFill>
                <p:spPr>
                  <a:xfrm>
                    <a:off x="5385676" y="2711455"/>
                    <a:ext cx="247152" cy="405518"/>
                  </a:xfrm>
                  <a:prstGeom prst="rect">
                    <a:avLst/>
                  </a:prstGeom>
                  <a:noFill/>
                  <a:ln>
                    <a:noFill/>
                  </a:ln>
                </p:spPr>
              </p:pic>
            </p:grpSp>
          </p:grpSp>
          <p:grpSp>
            <p:nvGrpSpPr>
              <p:cNvPr id="374" name="Google Shape;374;p20"/>
              <p:cNvGrpSpPr/>
              <p:nvPr/>
            </p:nvGrpSpPr>
            <p:grpSpPr>
              <a:xfrm>
                <a:off x="11058573" y="3399165"/>
                <a:ext cx="423724" cy="405973"/>
                <a:chOff x="5103720" y="2693365"/>
                <a:chExt cx="611650" cy="414788"/>
              </a:xfrm>
            </p:grpSpPr>
            <p:cxnSp>
              <p:nvCxnSpPr>
                <p:cNvPr id="375" name="Google Shape;375;p20"/>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376" name="Google Shape;376;p20"/>
                <p:cNvGrpSpPr/>
                <p:nvPr/>
              </p:nvGrpSpPr>
              <p:grpSpPr>
                <a:xfrm>
                  <a:off x="5275406" y="2693365"/>
                  <a:ext cx="439964" cy="414788"/>
                  <a:chOff x="5275406" y="2711455"/>
                  <a:chExt cx="452949" cy="405518"/>
                </a:xfrm>
              </p:grpSpPr>
              <p:pic>
                <p:nvPicPr>
                  <p:cNvPr descr="server_rack.png" id="377" name="Google Shape;377;p20"/>
                  <p:cNvPicPr preferRelativeResize="0"/>
                  <p:nvPr/>
                </p:nvPicPr>
                <p:blipFill rotWithShape="1">
                  <a:blip r:embed="rId14">
                    <a:alphaModFix/>
                  </a:blip>
                  <a:srcRect b="0" l="0" r="0" t="0"/>
                  <a:stretch/>
                </p:blipFill>
                <p:spPr>
                  <a:xfrm>
                    <a:off x="5537367" y="2770786"/>
                    <a:ext cx="190988" cy="313366"/>
                  </a:xfrm>
                  <a:prstGeom prst="rect">
                    <a:avLst/>
                  </a:prstGeom>
                  <a:noFill/>
                  <a:ln>
                    <a:noFill/>
                  </a:ln>
                </p:spPr>
              </p:pic>
              <p:pic>
                <p:nvPicPr>
                  <p:cNvPr descr="server_rack.png" id="378" name="Google Shape;378;p20"/>
                  <p:cNvPicPr preferRelativeResize="0"/>
                  <p:nvPr/>
                </p:nvPicPr>
                <p:blipFill rotWithShape="1">
                  <a:blip r:embed="rId14">
                    <a:alphaModFix/>
                  </a:blip>
                  <a:srcRect b="0" l="0" r="0" t="0"/>
                  <a:stretch/>
                </p:blipFill>
                <p:spPr>
                  <a:xfrm>
                    <a:off x="5275406" y="2764002"/>
                    <a:ext cx="190988" cy="313366"/>
                  </a:xfrm>
                  <a:prstGeom prst="rect">
                    <a:avLst/>
                  </a:prstGeom>
                  <a:noFill/>
                  <a:ln>
                    <a:noFill/>
                  </a:ln>
                </p:spPr>
              </p:pic>
              <p:pic>
                <p:nvPicPr>
                  <p:cNvPr descr="server_rack.png" id="379" name="Google Shape;379;p20"/>
                  <p:cNvPicPr preferRelativeResize="0"/>
                  <p:nvPr/>
                </p:nvPicPr>
                <p:blipFill rotWithShape="1">
                  <a:blip r:embed="rId14">
                    <a:alphaModFix/>
                  </a:blip>
                  <a:srcRect b="0" l="0" r="0" t="0"/>
                  <a:stretch/>
                </p:blipFill>
                <p:spPr>
                  <a:xfrm>
                    <a:off x="5385676" y="2711455"/>
                    <a:ext cx="247152" cy="405518"/>
                  </a:xfrm>
                  <a:prstGeom prst="rect">
                    <a:avLst/>
                  </a:prstGeom>
                  <a:noFill/>
                  <a:ln>
                    <a:noFill/>
                  </a:ln>
                </p:spPr>
              </p:pic>
            </p:grpSp>
          </p:grpSp>
        </p:grpSp>
        <p:grpSp>
          <p:nvGrpSpPr>
            <p:cNvPr id="380" name="Google Shape;380;p20"/>
            <p:cNvGrpSpPr/>
            <p:nvPr/>
          </p:nvGrpSpPr>
          <p:grpSpPr>
            <a:xfrm>
              <a:off x="7767607" y="4870841"/>
              <a:ext cx="2692126" cy="1264656"/>
              <a:chOff x="7767607" y="4870841"/>
              <a:chExt cx="2692126" cy="1264656"/>
            </a:xfrm>
          </p:grpSpPr>
          <p:grpSp>
            <p:nvGrpSpPr>
              <p:cNvPr id="381" name="Google Shape;381;p20"/>
              <p:cNvGrpSpPr/>
              <p:nvPr/>
            </p:nvGrpSpPr>
            <p:grpSpPr>
              <a:xfrm>
                <a:off x="10282541" y="5244631"/>
                <a:ext cx="177192" cy="330833"/>
                <a:chOff x="4140" y="429"/>
                <a:chExt cx="1425" cy="2396"/>
              </a:xfrm>
            </p:grpSpPr>
            <p:sp>
              <p:nvSpPr>
                <p:cNvPr id="382" name="Google Shape;382;p20"/>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3" name="Google Shape;383;p20"/>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384" name="Google Shape;384;p20"/>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5" name="Google Shape;385;p20"/>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6" name="Google Shape;386;p20"/>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387" name="Google Shape;387;p20"/>
                <p:cNvGrpSpPr/>
                <p:nvPr/>
              </p:nvGrpSpPr>
              <p:grpSpPr>
                <a:xfrm>
                  <a:off x="4748" y="666"/>
                  <a:ext cx="578" cy="150"/>
                  <a:chOff x="613" y="2566"/>
                  <a:chExt cx="721" cy="144"/>
                </a:xfrm>
              </p:grpSpPr>
              <p:sp>
                <p:nvSpPr>
                  <p:cNvPr id="388" name="Google Shape;388;p20"/>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389" name="Google Shape;389;p20"/>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390" name="Google Shape;390;p20"/>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391" name="Google Shape;391;p20"/>
                <p:cNvGrpSpPr/>
                <p:nvPr/>
              </p:nvGrpSpPr>
              <p:grpSpPr>
                <a:xfrm>
                  <a:off x="4748" y="990"/>
                  <a:ext cx="578" cy="134"/>
                  <a:chOff x="615" y="2564"/>
                  <a:chExt cx="721" cy="139"/>
                </a:xfrm>
              </p:grpSpPr>
              <p:sp>
                <p:nvSpPr>
                  <p:cNvPr id="392" name="Google Shape;392;p20"/>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393" name="Google Shape;393;p20"/>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394" name="Google Shape;394;p20"/>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395" name="Google Shape;395;p20"/>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396" name="Google Shape;396;p20"/>
                <p:cNvGrpSpPr/>
                <p:nvPr/>
              </p:nvGrpSpPr>
              <p:grpSpPr>
                <a:xfrm>
                  <a:off x="4738" y="1647"/>
                  <a:ext cx="578" cy="135"/>
                  <a:chOff x="618" y="2586"/>
                  <a:chExt cx="720" cy="124"/>
                </a:xfrm>
              </p:grpSpPr>
              <p:sp>
                <p:nvSpPr>
                  <p:cNvPr id="397" name="Google Shape;397;p20"/>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398" name="Google Shape;398;p20"/>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399" name="Google Shape;399;p20"/>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400" name="Google Shape;400;p20"/>
                <p:cNvGrpSpPr/>
                <p:nvPr/>
              </p:nvGrpSpPr>
              <p:grpSpPr>
                <a:xfrm>
                  <a:off x="4738" y="1330"/>
                  <a:ext cx="588" cy="134"/>
                  <a:chOff x="613" y="2571"/>
                  <a:chExt cx="732" cy="134"/>
                </a:xfrm>
              </p:grpSpPr>
              <p:sp>
                <p:nvSpPr>
                  <p:cNvPr id="401" name="Google Shape;401;p20"/>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02" name="Google Shape;402;p20"/>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403" name="Google Shape;403;p20"/>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04" name="Google Shape;404;p20"/>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5" name="Google Shape;405;p20"/>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6" name="Google Shape;406;p20"/>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07" name="Google Shape;407;p20"/>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8" name="Google Shape;408;p20"/>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09" name="Google Shape;409;p20"/>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10" name="Google Shape;410;p20"/>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11" name="Google Shape;411;p20"/>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sz="1400" u="none">
                    <a:solidFill>
                      <a:srgbClr val="FF0000"/>
                    </a:solidFill>
                    <a:latin typeface="Arial"/>
                    <a:ea typeface="Arial"/>
                    <a:cs typeface="Arial"/>
                    <a:sym typeface="Arial"/>
                  </a:endParaRPr>
                </a:p>
              </p:txBody>
            </p:sp>
            <p:sp>
              <p:nvSpPr>
                <p:cNvPr id="412" name="Google Shape;412;p20"/>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13" name="Google Shape;413;p20"/>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grpSp>
            <p:nvGrpSpPr>
              <p:cNvPr id="414" name="Google Shape;414;p20"/>
              <p:cNvGrpSpPr/>
              <p:nvPr/>
            </p:nvGrpSpPr>
            <p:grpSpPr>
              <a:xfrm>
                <a:off x="7767607" y="4870841"/>
                <a:ext cx="2080029" cy="1264656"/>
                <a:chOff x="7767607" y="4870841"/>
                <a:chExt cx="2080029" cy="1264656"/>
              </a:xfrm>
            </p:grpSpPr>
            <p:grpSp>
              <p:nvGrpSpPr>
                <p:cNvPr id="415" name="Google Shape;415;p20"/>
                <p:cNvGrpSpPr/>
                <p:nvPr/>
              </p:nvGrpSpPr>
              <p:grpSpPr>
                <a:xfrm flipH="1">
                  <a:off x="7974481" y="4870841"/>
                  <a:ext cx="345630" cy="320302"/>
                  <a:chOff x="2839" y="3501"/>
                  <a:chExt cx="755" cy="803"/>
                </a:xfrm>
              </p:grpSpPr>
              <p:pic>
                <p:nvPicPr>
                  <p:cNvPr descr="desktop_computer_stylized_medium" id="416" name="Google Shape;416;p20"/>
                  <p:cNvPicPr preferRelativeResize="0"/>
                  <p:nvPr/>
                </p:nvPicPr>
                <p:blipFill rotWithShape="1">
                  <a:blip r:embed="rId15">
                    <a:alphaModFix/>
                  </a:blip>
                  <a:srcRect b="0" l="0" r="0" t="0"/>
                  <a:stretch/>
                </p:blipFill>
                <p:spPr>
                  <a:xfrm>
                    <a:off x="2839" y="3501"/>
                    <a:ext cx="755" cy="803"/>
                  </a:xfrm>
                  <a:prstGeom prst="rect">
                    <a:avLst/>
                  </a:prstGeom>
                  <a:noFill/>
                  <a:ln>
                    <a:noFill/>
                  </a:ln>
                </p:spPr>
              </p:pic>
              <p:sp>
                <p:nvSpPr>
                  <p:cNvPr id="417" name="Google Shape;417;p2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18" name="Google Shape;418;p20"/>
                <p:cNvGrpSpPr/>
                <p:nvPr/>
              </p:nvGrpSpPr>
              <p:grpSpPr>
                <a:xfrm>
                  <a:off x="9195307" y="5823489"/>
                  <a:ext cx="310186" cy="312008"/>
                  <a:chOff x="877" y="1008"/>
                  <a:chExt cx="2747" cy="2626"/>
                </a:xfrm>
              </p:grpSpPr>
              <p:pic>
                <p:nvPicPr>
                  <p:cNvPr descr="antenna_stylized" id="419" name="Google Shape;419;p20"/>
                  <p:cNvPicPr preferRelativeResize="0"/>
                  <p:nvPr/>
                </p:nvPicPr>
                <p:blipFill rotWithShape="1">
                  <a:blip r:embed="rId7">
                    <a:alphaModFix/>
                  </a:blip>
                  <a:srcRect b="0" l="0" r="0" t="0"/>
                  <a:stretch/>
                </p:blipFill>
                <p:spPr>
                  <a:xfrm>
                    <a:off x="877" y="1008"/>
                    <a:ext cx="2725" cy="1421"/>
                  </a:xfrm>
                  <a:prstGeom prst="rect">
                    <a:avLst/>
                  </a:prstGeom>
                  <a:noFill/>
                  <a:ln>
                    <a:noFill/>
                  </a:ln>
                </p:spPr>
              </p:pic>
              <p:pic>
                <p:nvPicPr>
                  <p:cNvPr descr="laptop_keyboard" id="420" name="Google Shape;420;p20"/>
                  <p:cNvPicPr preferRelativeResize="0"/>
                  <p:nvPr/>
                </p:nvPicPr>
                <p:blipFill rotWithShape="1">
                  <a:blip r:embed="rId8">
                    <a:alphaModFix/>
                  </a:blip>
                  <a:srcRect b="0" l="0" r="0" t="0"/>
                  <a:stretch/>
                </p:blipFill>
                <p:spPr>
                  <a:xfrm flipH="1" rot="109064">
                    <a:off x="1009" y="2586"/>
                    <a:ext cx="2245" cy="1013"/>
                  </a:xfrm>
                  <a:prstGeom prst="rect">
                    <a:avLst/>
                  </a:prstGeom>
                  <a:noFill/>
                  <a:ln>
                    <a:noFill/>
                  </a:ln>
                </p:spPr>
              </p:pic>
              <p:sp>
                <p:nvSpPr>
                  <p:cNvPr id="421" name="Google Shape;421;p20"/>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422" name="Google Shape;422;p20"/>
                  <p:cNvPicPr preferRelativeResize="0"/>
                  <p:nvPr/>
                </p:nvPicPr>
                <p:blipFill rotWithShape="1">
                  <a:blip r:embed="rId9">
                    <a:alphaModFix/>
                  </a:blip>
                  <a:srcRect b="0" l="0" r="0" t="0"/>
                  <a:stretch/>
                </p:blipFill>
                <p:spPr>
                  <a:xfrm>
                    <a:off x="1842" y="1637"/>
                    <a:ext cx="1642" cy="1203"/>
                  </a:xfrm>
                  <a:prstGeom prst="rect">
                    <a:avLst/>
                  </a:prstGeom>
                  <a:noFill/>
                  <a:ln>
                    <a:noFill/>
                  </a:ln>
                </p:spPr>
              </p:pic>
              <p:sp>
                <p:nvSpPr>
                  <p:cNvPr id="423" name="Google Shape;423;p20"/>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4" name="Google Shape;424;p20"/>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5" name="Google Shape;425;p20"/>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6" name="Google Shape;426;p20"/>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7" name="Google Shape;427;p20"/>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8" name="Google Shape;428;p20"/>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429" name="Google Shape;429;p20"/>
                  <p:cNvGrpSpPr/>
                  <p:nvPr/>
                </p:nvGrpSpPr>
                <p:grpSpPr>
                  <a:xfrm>
                    <a:off x="1709" y="3008"/>
                    <a:ext cx="507" cy="234"/>
                    <a:chOff x="1740" y="2642"/>
                    <a:chExt cx="752" cy="327"/>
                  </a:xfrm>
                </p:grpSpPr>
                <p:sp>
                  <p:nvSpPr>
                    <p:cNvPr id="430" name="Google Shape;430;p2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1" name="Google Shape;431;p2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2" name="Google Shape;432;p2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3" name="Google Shape;433;p2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4" name="Google Shape;434;p2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5" name="Google Shape;435;p2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436" name="Google Shape;436;p20"/>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7" name="Google Shape;437;p20"/>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8" name="Google Shape;438;p20"/>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9" name="Google Shape;439;p20"/>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0" name="Google Shape;440;p20"/>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1" name="Google Shape;441;p20"/>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42" name="Google Shape;442;p20"/>
                <p:cNvGrpSpPr/>
                <p:nvPr/>
              </p:nvGrpSpPr>
              <p:grpSpPr>
                <a:xfrm flipH="1">
                  <a:off x="7767607" y="5251740"/>
                  <a:ext cx="345630" cy="320302"/>
                  <a:chOff x="2839" y="3501"/>
                  <a:chExt cx="755" cy="803"/>
                </a:xfrm>
              </p:grpSpPr>
              <p:pic>
                <p:nvPicPr>
                  <p:cNvPr descr="desktop_computer_stylized_medium" id="443" name="Google Shape;443;p20"/>
                  <p:cNvPicPr preferRelativeResize="0"/>
                  <p:nvPr/>
                </p:nvPicPr>
                <p:blipFill rotWithShape="1">
                  <a:blip r:embed="rId15">
                    <a:alphaModFix/>
                  </a:blip>
                  <a:srcRect b="0" l="0" r="0" t="0"/>
                  <a:stretch/>
                </p:blipFill>
                <p:spPr>
                  <a:xfrm>
                    <a:off x="2839" y="3501"/>
                    <a:ext cx="755" cy="803"/>
                  </a:xfrm>
                  <a:prstGeom prst="rect">
                    <a:avLst/>
                  </a:prstGeom>
                  <a:noFill/>
                  <a:ln>
                    <a:noFill/>
                  </a:ln>
                </p:spPr>
              </p:pic>
              <p:sp>
                <p:nvSpPr>
                  <p:cNvPr id="444" name="Google Shape;444;p2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45" name="Google Shape;445;p20"/>
                <p:cNvGrpSpPr/>
                <p:nvPr/>
              </p:nvGrpSpPr>
              <p:grpSpPr>
                <a:xfrm flipH="1">
                  <a:off x="8147535" y="5475337"/>
                  <a:ext cx="345630" cy="320302"/>
                  <a:chOff x="2839" y="3501"/>
                  <a:chExt cx="755" cy="803"/>
                </a:xfrm>
              </p:grpSpPr>
              <p:pic>
                <p:nvPicPr>
                  <p:cNvPr descr="desktop_computer_stylized_medium" id="446" name="Google Shape;446;p20"/>
                  <p:cNvPicPr preferRelativeResize="0"/>
                  <p:nvPr/>
                </p:nvPicPr>
                <p:blipFill rotWithShape="1">
                  <a:blip r:embed="rId15">
                    <a:alphaModFix/>
                  </a:blip>
                  <a:srcRect b="0" l="0" r="0" t="0"/>
                  <a:stretch/>
                </p:blipFill>
                <p:spPr>
                  <a:xfrm>
                    <a:off x="2839" y="3501"/>
                    <a:ext cx="755" cy="803"/>
                  </a:xfrm>
                  <a:prstGeom prst="rect">
                    <a:avLst/>
                  </a:prstGeom>
                  <a:noFill/>
                  <a:ln>
                    <a:noFill/>
                  </a:ln>
                </p:spPr>
              </p:pic>
              <p:sp>
                <p:nvSpPr>
                  <p:cNvPr id="447" name="Google Shape;447;p2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48" name="Google Shape;448;p20"/>
                <p:cNvGrpSpPr/>
                <p:nvPr/>
              </p:nvGrpSpPr>
              <p:grpSpPr>
                <a:xfrm flipH="1">
                  <a:off x="8545760" y="5496810"/>
                  <a:ext cx="345630" cy="320302"/>
                  <a:chOff x="2839" y="3501"/>
                  <a:chExt cx="755" cy="803"/>
                </a:xfrm>
              </p:grpSpPr>
              <p:pic>
                <p:nvPicPr>
                  <p:cNvPr descr="desktop_computer_stylized_medium" id="449" name="Google Shape;449;p20"/>
                  <p:cNvPicPr preferRelativeResize="0"/>
                  <p:nvPr/>
                </p:nvPicPr>
                <p:blipFill rotWithShape="1">
                  <a:blip r:embed="rId15">
                    <a:alphaModFix/>
                  </a:blip>
                  <a:srcRect b="0" l="0" r="0" t="0"/>
                  <a:stretch/>
                </p:blipFill>
                <p:spPr>
                  <a:xfrm>
                    <a:off x="2839" y="3501"/>
                    <a:ext cx="755" cy="803"/>
                  </a:xfrm>
                  <a:prstGeom prst="rect">
                    <a:avLst/>
                  </a:prstGeom>
                  <a:noFill/>
                  <a:ln>
                    <a:noFill/>
                  </a:ln>
                </p:spPr>
              </p:pic>
              <p:sp>
                <p:nvSpPr>
                  <p:cNvPr id="450" name="Google Shape;450;p20"/>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51" name="Google Shape;451;p20"/>
                <p:cNvGrpSpPr/>
                <p:nvPr/>
              </p:nvGrpSpPr>
              <p:grpSpPr>
                <a:xfrm>
                  <a:off x="9528372" y="5765818"/>
                  <a:ext cx="319264" cy="256836"/>
                  <a:chOff x="877" y="1008"/>
                  <a:chExt cx="2747" cy="2626"/>
                </a:xfrm>
              </p:grpSpPr>
              <p:pic>
                <p:nvPicPr>
                  <p:cNvPr descr="antenna_stylized" id="452" name="Google Shape;452;p20"/>
                  <p:cNvPicPr preferRelativeResize="0"/>
                  <p:nvPr/>
                </p:nvPicPr>
                <p:blipFill rotWithShape="1">
                  <a:blip r:embed="rId7">
                    <a:alphaModFix/>
                  </a:blip>
                  <a:srcRect b="0" l="0" r="0" t="0"/>
                  <a:stretch/>
                </p:blipFill>
                <p:spPr>
                  <a:xfrm>
                    <a:off x="877" y="1008"/>
                    <a:ext cx="2725" cy="1421"/>
                  </a:xfrm>
                  <a:prstGeom prst="rect">
                    <a:avLst/>
                  </a:prstGeom>
                  <a:noFill/>
                  <a:ln>
                    <a:noFill/>
                  </a:ln>
                </p:spPr>
              </p:pic>
              <p:pic>
                <p:nvPicPr>
                  <p:cNvPr descr="laptop_keyboard" id="453" name="Google Shape;453;p20"/>
                  <p:cNvPicPr preferRelativeResize="0"/>
                  <p:nvPr/>
                </p:nvPicPr>
                <p:blipFill rotWithShape="1">
                  <a:blip r:embed="rId8">
                    <a:alphaModFix/>
                  </a:blip>
                  <a:srcRect b="0" l="0" r="0" t="0"/>
                  <a:stretch/>
                </p:blipFill>
                <p:spPr>
                  <a:xfrm flipH="1" rot="109064">
                    <a:off x="1009" y="2586"/>
                    <a:ext cx="2245" cy="1013"/>
                  </a:xfrm>
                  <a:prstGeom prst="rect">
                    <a:avLst/>
                  </a:prstGeom>
                  <a:noFill/>
                  <a:ln>
                    <a:noFill/>
                  </a:ln>
                </p:spPr>
              </p:pic>
              <p:sp>
                <p:nvSpPr>
                  <p:cNvPr id="454" name="Google Shape;454;p20"/>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455" name="Google Shape;455;p20"/>
                  <p:cNvPicPr preferRelativeResize="0"/>
                  <p:nvPr/>
                </p:nvPicPr>
                <p:blipFill rotWithShape="1">
                  <a:blip r:embed="rId9">
                    <a:alphaModFix/>
                  </a:blip>
                  <a:srcRect b="0" l="0" r="0" t="0"/>
                  <a:stretch/>
                </p:blipFill>
                <p:spPr>
                  <a:xfrm>
                    <a:off x="1842" y="1637"/>
                    <a:ext cx="1642" cy="1203"/>
                  </a:xfrm>
                  <a:prstGeom prst="rect">
                    <a:avLst/>
                  </a:prstGeom>
                  <a:noFill/>
                  <a:ln>
                    <a:noFill/>
                  </a:ln>
                </p:spPr>
              </p:pic>
              <p:sp>
                <p:nvSpPr>
                  <p:cNvPr id="456" name="Google Shape;456;p20"/>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7" name="Google Shape;457;p20"/>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8" name="Google Shape;458;p20"/>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9" name="Google Shape;459;p20"/>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0" name="Google Shape;460;p20"/>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1" name="Google Shape;461;p20"/>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462" name="Google Shape;462;p20"/>
                  <p:cNvGrpSpPr/>
                  <p:nvPr/>
                </p:nvGrpSpPr>
                <p:grpSpPr>
                  <a:xfrm>
                    <a:off x="1709" y="3008"/>
                    <a:ext cx="507" cy="234"/>
                    <a:chOff x="1740" y="2642"/>
                    <a:chExt cx="752" cy="327"/>
                  </a:xfrm>
                </p:grpSpPr>
                <p:sp>
                  <p:nvSpPr>
                    <p:cNvPr id="463" name="Google Shape;463;p20"/>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4" name="Google Shape;464;p20"/>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5" name="Google Shape;465;p20"/>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6" name="Google Shape;466;p20"/>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7" name="Google Shape;467;p20"/>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8" name="Google Shape;468;p20"/>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469" name="Google Shape;469;p20"/>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0" name="Google Shape;470;p20"/>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1" name="Google Shape;471;p20"/>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2" name="Google Shape;472;p20"/>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3" name="Google Shape;473;p20"/>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4" name="Google Shape;474;p20"/>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grpSp>
            <p:nvGrpSpPr>
              <p:cNvPr id="475" name="Google Shape;475;p20"/>
              <p:cNvGrpSpPr/>
              <p:nvPr/>
            </p:nvGrpSpPr>
            <p:grpSpPr>
              <a:xfrm>
                <a:off x="10011503" y="5607068"/>
                <a:ext cx="171450" cy="348944"/>
                <a:chOff x="4140" y="429"/>
                <a:chExt cx="1425" cy="2396"/>
              </a:xfrm>
            </p:grpSpPr>
            <p:sp>
              <p:nvSpPr>
                <p:cNvPr id="476" name="Google Shape;476;p20"/>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7" name="Google Shape;477;p20"/>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78" name="Google Shape;478;p20"/>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9" name="Google Shape;479;p20"/>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0" name="Google Shape;480;p20"/>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481" name="Google Shape;481;p20"/>
                <p:cNvGrpSpPr/>
                <p:nvPr/>
              </p:nvGrpSpPr>
              <p:grpSpPr>
                <a:xfrm>
                  <a:off x="4748" y="666"/>
                  <a:ext cx="578" cy="150"/>
                  <a:chOff x="613" y="2566"/>
                  <a:chExt cx="721" cy="144"/>
                </a:xfrm>
              </p:grpSpPr>
              <p:sp>
                <p:nvSpPr>
                  <p:cNvPr id="482" name="Google Shape;482;p20"/>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83" name="Google Shape;483;p20"/>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484" name="Google Shape;484;p20"/>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485" name="Google Shape;485;p20"/>
                <p:cNvGrpSpPr/>
                <p:nvPr/>
              </p:nvGrpSpPr>
              <p:grpSpPr>
                <a:xfrm>
                  <a:off x="4748" y="990"/>
                  <a:ext cx="578" cy="134"/>
                  <a:chOff x="615" y="2564"/>
                  <a:chExt cx="721" cy="139"/>
                </a:xfrm>
              </p:grpSpPr>
              <p:sp>
                <p:nvSpPr>
                  <p:cNvPr id="486" name="Google Shape;486;p20"/>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87" name="Google Shape;487;p20"/>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488" name="Google Shape;488;p20"/>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89" name="Google Shape;489;p20"/>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nvGrpSpPr>
                <p:cNvPr id="490" name="Google Shape;490;p20"/>
                <p:cNvGrpSpPr/>
                <p:nvPr/>
              </p:nvGrpSpPr>
              <p:grpSpPr>
                <a:xfrm>
                  <a:off x="4738" y="1647"/>
                  <a:ext cx="578" cy="135"/>
                  <a:chOff x="618" y="2586"/>
                  <a:chExt cx="720" cy="124"/>
                </a:xfrm>
              </p:grpSpPr>
              <p:sp>
                <p:nvSpPr>
                  <p:cNvPr id="491" name="Google Shape;491;p20"/>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92" name="Google Shape;492;p20"/>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493" name="Google Shape;493;p20"/>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494" name="Google Shape;494;p20"/>
                <p:cNvGrpSpPr/>
                <p:nvPr/>
              </p:nvGrpSpPr>
              <p:grpSpPr>
                <a:xfrm>
                  <a:off x="4738" y="1330"/>
                  <a:ext cx="588" cy="134"/>
                  <a:chOff x="613" y="2571"/>
                  <a:chExt cx="732" cy="134"/>
                </a:xfrm>
              </p:grpSpPr>
              <p:sp>
                <p:nvSpPr>
                  <p:cNvPr id="495" name="Google Shape;495;p20"/>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96" name="Google Shape;496;p20"/>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sp>
              <p:nvSpPr>
                <p:cNvPr id="497" name="Google Shape;497;p20"/>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498" name="Google Shape;498;p20"/>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99" name="Google Shape;499;p20"/>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00" name="Google Shape;500;p20"/>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501" name="Google Shape;501;p20"/>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02" name="Google Shape;502;p20"/>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503" name="Google Shape;503;p20"/>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504" name="Google Shape;504;p20"/>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505" name="Google Shape;505;p20"/>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sz="1400" u="none">
                    <a:solidFill>
                      <a:srgbClr val="FF0000"/>
                    </a:solidFill>
                    <a:latin typeface="Arial"/>
                    <a:ea typeface="Arial"/>
                    <a:cs typeface="Arial"/>
                    <a:sym typeface="Arial"/>
                  </a:endParaRPr>
                </a:p>
              </p:txBody>
            </p:sp>
            <p:sp>
              <p:nvSpPr>
                <p:cNvPr id="506" name="Google Shape;506;p20"/>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sp>
              <p:nvSpPr>
                <p:cNvPr id="507" name="Google Shape;507;p20"/>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sz="1800" u="none">
                    <a:solidFill>
                      <a:schemeClr val="dk1"/>
                    </a:solidFill>
                    <a:latin typeface="Arial"/>
                    <a:ea typeface="Arial"/>
                    <a:cs typeface="Arial"/>
                    <a:sym typeface="Arial"/>
                  </a:endParaRPr>
                </a:p>
              </p:txBody>
            </p:sp>
          </p:grpSp>
        </p:grpSp>
      </p:grpSp>
      <p:grpSp>
        <p:nvGrpSpPr>
          <p:cNvPr id="508" name="Google Shape;508;p20"/>
          <p:cNvGrpSpPr/>
          <p:nvPr/>
        </p:nvGrpSpPr>
        <p:grpSpPr>
          <a:xfrm>
            <a:off x="5405612" y="1428572"/>
            <a:ext cx="2655296" cy="2800300"/>
            <a:chOff x="7619038" y="2102861"/>
            <a:chExt cx="3540394" cy="3733733"/>
          </a:xfrm>
        </p:grpSpPr>
        <p:cxnSp>
          <p:nvCxnSpPr>
            <p:cNvPr id="509" name="Google Shape;509;p20"/>
            <p:cNvCxnSpPr/>
            <p:nvPr/>
          </p:nvCxnSpPr>
          <p:spPr>
            <a:xfrm>
              <a:off x="8213016" y="2695257"/>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510" name="Google Shape;510;p20"/>
            <p:cNvGrpSpPr/>
            <p:nvPr/>
          </p:nvGrpSpPr>
          <p:grpSpPr>
            <a:xfrm>
              <a:off x="8055854" y="2304274"/>
              <a:ext cx="298450" cy="464008"/>
              <a:chOff x="3130" y="3288"/>
              <a:chExt cx="410" cy="742"/>
            </a:xfrm>
          </p:grpSpPr>
          <p:cxnSp>
            <p:nvCxnSpPr>
              <p:cNvPr id="511" name="Google Shape;511;p20"/>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512" name="Google Shape;512;p20"/>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513" name="Google Shape;513;p20"/>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514" name="Google Shape;514;p20"/>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515" name="Google Shape;515;p20"/>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516" name="Google Shape;516;p20"/>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517" name="Google Shape;517;p20"/>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518" name="Google Shape;518;p20"/>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519" name="Google Shape;519;p20"/>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520" name="Google Shape;520;p20"/>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521" name="Google Shape;521;p20"/>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522" name="Google Shape;522;p20"/>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523" name="Google Shape;523;p20"/>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524" name="Google Shape;524;p20"/>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525" name="Google Shape;525;p20"/>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pic>
          <p:nvPicPr>
            <p:cNvPr descr="access_point_stylized_small" id="526" name="Google Shape;526;p20"/>
            <p:cNvPicPr preferRelativeResize="0"/>
            <p:nvPr/>
          </p:nvPicPr>
          <p:blipFill rotWithShape="1">
            <a:blip r:embed="rId4">
              <a:alphaModFix/>
            </a:blip>
            <a:srcRect b="0" l="0" r="0" t="0"/>
            <a:stretch/>
          </p:blipFill>
          <p:spPr>
            <a:xfrm>
              <a:off x="7619038" y="3856797"/>
              <a:ext cx="370169" cy="306751"/>
            </a:xfrm>
            <a:prstGeom prst="rect">
              <a:avLst/>
            </a:prstGeom>
            <a:noFill/>
            <a:ln>
              <a:noFill/>
            </a:ln>
          </p:spPr>
        </p:pic>
        <p:pic>
          <p:nvPicPr>
            <p:cNvPr descr="access_point_stylized_small" id="527" name="Google Shape;527;p20"/>
            <p:cNvPicPr preferRelativeResize="0"/>
            <p:nvPr/>
          </p:nvPicPr>
          <p:blipFill rotWithShape="1">
            <a:blip r:embed="rId4">
              <a:alphaModFix/>
            </a:blip>
            <a:srcRect b="0" l="0" r="0" t="0"/>
            <a:stretch/>
          </p:blipFill>
          <p:spPr>
            <a:xfrm>
              <a:off x="9295766" y="5519130"/>
              <a:ext cx="380935" cy="317464"/>
            </a:xfrm>
            <a:prstGeom prst="rect">
              <a:avLst/>
            </a:prstGeom>
            <a:noFill/>
            <a:ln>
              <a:noFill/>
            </a:ln>
          </p:spPr>
        </p:pic>
        <p:grpSp>
          <p:nvGrpSpPr>
            <p:cNvPr id="528" name="Google Shape;528;p20"/>
            <p:cNvGrpSpPr/>
            <p:nvPr/>
          </p:nvGrpSpPr>
          <p:grpSpPr>
            <a:xfrm>
              <a:off x="9788714" y="4984881"/>
              <a:ext cx="393760" cy="218578"/>
              <a:chOff x="7493876" y="2774731"/>
              <a:chExt cx="1481958" cy="894622"/>
            </a:xfrm>
          </p:grpSpPr>
          <p:sp>
            <p:nvSpPr>
              <p:cNvPr id="529" name="Google Shape;529;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30" name="Google Shape;530;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31" name="Google Shape;531;p20"/>
              <p:cNvGrpSpPr/>
              <p:nvPr/>
            </p:nvGrpSpPr>
            <p:grpSpPr>
              <a:xfrm>
                <a:off x="7713663" y="2848339"/>
                <a:ext cx="1042107" cy="425543"/>
                <a:chOff x="7786941" y="2884917"/>
                <a:chExt cx="897649" cy="353919"/>
              </a:xfrm>
            </p:grpSpPr>
            <p:sp>
              <p:nvSpPr>
                <p:cNvPr id="532" name="Google Shape;532;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3" name="Google Shape;533;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4" name="Google Shape;534;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5" name="Google Shape;535;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36" name="Google Shape;536;p20"/>
            <p:cNvGrpSpPr/>
            <p:nvPr/>
          </p:nvGrpSpPr>
          <p:grpSpPr>
            <a:xfrm>
              <a:off x="9854521" y="5333935"/>
              <a:ext cx="309740" cy="190838"/>
              <a:chOff x="3668110" y="2448910"/>
              <a:chExt cx="3794234" cy="2165130"/>
            </a:xfrm>
          </p:grpSpPr>
          <p:sp>
            <p:nvSpPr>
              <p:cNvPr id="537" name="Google Shape;537;p20"/>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8" name="Google Shape;538;p20"/>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539" name="Google Shape;539;p20"/>
              <p:cNvGrpSpPr/>
              <p:nvPr/>
            </p:nvGrpSpPr>
            <p:grpSpPr>
              <a:xfrm>
                <a:off x="3941376" y="2603243"/>
                <a:ext cx="3202061" cy="1066110"/>
                <a:chOff x="7939341" y="3037317"/>
                <a:chExt cx="897649" cy="353919"/>
              </a:xfrm>
            </p:grpSpPr>
            <p:sp>
              <p:nvSpPr>
                <p:cNvPr id="540" name="Google Shape;540;p20"/>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1" name="Google Shape;541;p20"/>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2" name="Google Shape;542;p20"/>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3" name="Google Shape;543;p20"/>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44" name="Google Shape;544;p20"/>
            <p:cNvGrpSpPr/>
            <p:nvPr/>
          </p:nvGrpSpPr>
          <p:grpSpPr>
            <a:xfrm>
              <a:off x="8681775" y="4962318"/>
              <a:ext cx="393760" cy="218578"/>
              <a:chOff x="7493876" y="2774731"/>
              <a:chExt cx="1481958" cy="894622"/>
            </a:xfrm>
          </p:grpSpPr>
          <p:sp>
            <p:nvSpPr>
              <p:cNvPr id="545" name="Google Shape;545;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46" name="Google Shape;546;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47" name="Google Shape;547;p20"/>
              <p:cNvGrpSpPr/>
              <p:nvPr/>
            </p:nvGrpSpPr>
            <p:grpSpPr>
              <a:xfrm>
                <a:off x="7713663" y="2848339"/>
                <a:ext cx="1042107" cy="425543"/>
                <a:chOff x="7786941" y="2884917"/>
                <a:chExt cx="897649" cy="353919"/>
              </a:xfrm>
            </p:grpSpPr>
            <p:sp>
              <p:nvSpPr>
                <p:cNvPr id="548" name="Google Shape;548;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9" name="Google Shape;549;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0" name="Google Shape;550;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1" name="Google Shape;551;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52" name="Google Shape;552;p20"/>
            <p:cNvGrpSpPr/>
            <p:nvPr/>
          </p:nvGrpSpPr>
          <p:grpSpPr>
            <a:xfrm>
              <a:off x="8316676" y="5189331"/>
              <a:ext cx="309740" cy="190838"/>
              <a:chOff x="3668110" y="2448910"/>
              <a:chExt cx="3794234" cy="2165130"/>
            </a:xfrm>
          </p:grpSpPr>
          <p:sp>
            <p:nvSpPr>
              <p:cNvPr id="553" name="Google Shape;553;p20"/>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4" name="Google Shape;554;p20"/>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555" name="Google Shape;555;p20"/>
              <p:cNvGrpSpPr/>
              <p:nvPr/>
            </p:nvGrpSpPr>
            <p:grpSpPr>
              <a:xfrm>
                <a:off x="3941376" y="2603243"/>
                <a:ext cx="3202061" cy="1066110"/>
                <a:chOff x="7939341" y="3037317"/>
                <a:chExt cx="897649" cy="353919"/>
              </a:xfrm>
            </p:grpSpPr>
            <p:sp>
              <p:nvSpPr>
                <p:cNvPr id="556" name="Google Shape;556;p20"/>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7" name="Google Shape;557;p20"/>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8" name="Google Shape;558;p20"/>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9" name="Google Shape;559;p20"/>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60" name="Google Shape;560;p20"/>
            <p:cNvGrpSpPr/>
            <p:nvPr/>
          </p:nvGrpSpPr>
          <p:grpSpPr>
            <a:xfrm>
              <a:off x="8444983" y="2807207"/>
              <a:ext cx="353678" cy="168275"/>
              <a:chOff x="7493876" y="2774731"/>
              <a:chExt cx="1481958" cy="894622"/>
            </a:xfrm>
          </p:grpSpPr>
          <p:sp>
            <p:nvSpPr>
              <p:cNvPr id="561" name="Google Shape;561;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62" name="Google Shape;562;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63" name="Google Shape;563;p20"/>
              <p:cNvGrpSpPr/>
              <p:nvPr/>
            </p:nvGrpSpPr>
            <p:grpSpPr>
              <a:xfrm>
                <a:off x="7713663" y="2848339"/>
                <a:ext cx="1042107" cy="425543"/>
                <a:chOff x="7786941" y="2884917"/>
                <a:chExt cx="897649" cy="353919"/>
              </a:xfrm>
            </p:grpSpPr>
            <p:sp>
              <p:nvSpPr>
                <p:cNvPr id="564" name="Google Shape;564;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65" name="Google Shape;565;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66" name="Google Shape;566;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67" name="Google Shape;567;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68" name="Google Shape;568;p20"/>
            <p:cNvGrpSpPr/>
            <p:nvPr/>
          </p:nvGrpSpPr>
          <p:grpSpPr>
            <a:xfrm>
              <a:off x="8055226" y="3960892"/>
              <a:ext cx="354986" cy="175668"/>
              <a:chOff x="7493876" y="2774731"/>
              <a:chExt cx="1481958" cy="894622"/>
            </a:xfrm>
          </p:grpSpPr>
          <p:sp>
            <p:nvSpPr>
              <p:cNvPr id="569" name="Google Shape;569;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70" name="Google Shape;570;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71" name="Google Shape;571;p20"/>
              <p:cNvGrpSpPr/>
              <p:nvPr/>
            </p:nvGrpSpPr>
            <p:grpSpPr>
              <a:xfrm>
                <a:off x="7713663" y="2848339"/>
                <a:ext cx="1042107" cy="425543"/>
                <a:chOff x="7786941" y="2884917"/>
                <a:chExt cx="897649" cy="353919"/>
              </a:xfrm>
            </p:grpSpPr>
            <p:sp>
              <p:nvSpPr>
                <p:cNvPr id="572" name="Google Shape;572;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73" name="Google Shape;573;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74" name="Google Shape;574;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75" name="Google Shape;575;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76" name="Google Shape;576;p20"/>
            <p:cNvGrpSpPr/>
            <p:nvPr/>
          </p:nvGrpSpPr>
          <p:grpSpPr>
            <a:xfrm>
              <a:off x="10889241" y="3596263"/>
              <a:ext cx="170989" cy="97052"/>
              <a:chOff x="7493876" y="2774731"/>
              <a:chExt cx="1481958" cy="894622"/>
            </a:xfrm>
          </p:grpSpPr>
          <p:sp>
            <p:nvSpPr>
              <p:cNvPr id="577" name="Google Shape;577;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78" name="Google Shape;578;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79" name="Google Shape;579;p20"/>
              <p:cNvGrpSpPr/>
              <p:nvPr/>
            </p:nvGrpSpPr>
            <p:grpSpPr>
              <a:xfrm>
                <a:off x="7713663" y="2848339"/>
                <a:ext cx="1042107" cy="425543"/>
                <a:chOff x="7786941" y="2884917"/>
                <a:chExt cx="897649" cy="353919"/>
              </a:xfrm>
            </p:grpSpPr>
            <p:sp>
              <p:nvSpPr>
                <p:cNvPr id="580" name="Google Shape;580;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1" name="Google Shape;581;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2" name="Google Shape;582;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3" name="Google Shape;583;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84" name="Google Shape;584;p20"/>
            <p:cNvGrpSpPr/>
            <p:nvPr/>
          </p:nvGrpSpPr>
          <p:grpSpPr>
            <a:xfrm>
              <a:off x="10415765" y="3491036"/>
              <a:ext cx="353678" cy="198344"/>
              <a:chOff x="7493876" y="2774731"/>
              <a:chExt cx="1481958" cy="894622"/>
            </a:xfrm>
          </p:grpSpPr>
          <p:sp>
            <p:nvSpPr>
              <p:cNvPr id="585" name="Google Shape;585;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86" name="Google Shape;586;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87" name="Google Shape;587;p20"/>
              <p:cNvGrpSpPr/>
              <p:nvPr/>
            </p:nvGrpSpPr>
            <p:grpSpPr>
              <a:xfrm>
                <a:off x="7713663" y="2848339"/>
                <a:ext cx="1042107" cy="425543"/>
                <a:chOff x="7786941" y="2884917"/>
                <a:chExt cx="897649" cy="353919"/>
              </a:xfrm>
            </p:grpSpPr>
            <p:sp>
              <p:nvSpPr>
                <p:cNvPr id="588" name="Google Shape;588;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9" name="Google Shape;589;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0" name="Google Shape;590;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1" name="Google Shape;591;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592" name="Google Shape;592;p20"/>
            <p:cNvGrpSpPr/>
            <p:nvPr/>
          </p:nvGrpSpPr>
          <p:grpSpPr>
            <a:xfrm>
              <a:off x="9953880" y="2197190"/>
              <a:ext cx="353678" cy="198344"/>
              <a:chOff x="7493876" y="2774731"/>
              <a:chExt cx="1481958" cy="894622"/>
            </a:xfrm>
          </p:grpSpPr>
          <p:sp>
            <p:nvSpPr>
              <p:cNvPr id="593" name="Google Shape;593;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594" name="Google Shape;594;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595" name="Google Shape;595;p20"/>
              <p:cNvGrpSpPr/>
              <p:nvPr/>
            </p:nvGrpSpPr>
            <p:grpSpPr>
              <a:xfrm>
                <a:off x="7713663" y="2848339"/>
                <a:ext cx="1042107" cy="425543"/>
                <a:chOff x="7786941" y="2884917"/>
                <a:chExt cx="897649" cy="353919"/>
              </a:xfrm>
            </p:grpSpPr>
            <p:sp>
              <p:nvSpPr>
                <p:cNvPr id="596" name="Google Shape;596;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7" name="Google Shape;597;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8" name="Google Shape;598;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9" name="Google Shape;599;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00" name="Google Shape;600;p20"/>
            <p:cNvGrpSpPr/>
            <p:nvPr/>
          </p:nvGrpSpPr>
          <p:grpSpPr>
            <a:xfrm>
              <a:off x="10532370" y="2608265"/>
              <a:ext cx="353678" cy="198344"/>
              <a:chOff x="7493876" y="2774731"/>
              <a:chExt cx="1481958" cy="894622"/>
            </a:xfrm>
          </p:grpSpPr>
          <p:sp>
            <p:nvSpPr>
              <p:cNvPr id="601" name="Google Shape;601;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02" name="Google Shape;602;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03" name="Google Shape;603;p20"/>
              <p:cNvGrpSpPr/>
              <p:nvPr/>
            </p:nvGrpSpPr>
            <p:grpSpPr>
              <a:xfrm>
                <a:off x="7713663" y="2848339"/>
                <a:ext cx="1042107" cy="425543"/>
                <a:chOff x="7786941" y="2884917"/>
                <a:chExt cx="897649" cy="353919"/>
              </a:xfrm>
            </p:grpSpPr>
            <p:sp>
              <p:nvSpPr>
                <p:cNvPr id="604" name="Google Shape;604;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5" name="Google Shape;605;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6" name="Google Shape;606;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7" name="Google Shape;607;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08" name="Google Shape;608;p20"/>
            <p:cNvGrpSpPr/>
            <p:nvPr/>
          </p:nvGrpSpPr>
          <p:grpSpPr>
            <a:xfrm>
              <a:off x="10648981" y="2102861"/>
              <a:ext cx="353678" cy="198344"/>
              <a:chOff x="7493876" y="2774731"/>
              <a:chExt cx="1481958" cy="894622"/>
            </a:xfrm>
          </p:grpSpPr>
          <p:sp>
            <p:nvSpPr>
              <p:cNvPr id="609" name="Google Shape;609;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10" name="Google Shape;610;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11" name="Google Shape;611;p20"/>
              <p:cNvGrpSpPr/>
              <p:nvPr/>
            </p:nvGrpSpPr>
            <p:grpSpPr>
              <a:xfrm>
                <a:off x="7713663" y="2848339"/>
                <a:ext cx="1042107" cy="425543"/>
                <a:chOff x="7786941" y="2884917"/>
                <a:chExt cx="897649" cy="353919"/>
              </a:xfrm>
            </p:grpSpPr>
            <p:sp>
              <p:nvSpPr>
                <p:cNvPr id="612" name="Google Shape;612;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13" name="Google Shape;613;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14" name="Google Shape;614;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15" name="Google Shape;615;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16" name="Google Shape;616;p20"/>
            <p:cNvGrpSpPr/>
            <p:nvPr/>
          </p:nvGrpSpPr>
          <p:grpSpPr>
            <a:xfrm>
              <a:off x="9103944" y="3951522"/>
              <a:ext cx="367224" cy="240304"/>
              <a:chOff x="7493876" y="2774731"/>
              <a:chExt cx="1481958" cy="894622"/>
            </a:xfrm>
          </p:grpSpPr>
          <p:sp>
            <p:nvSpPr>
              <p:cNvPr id="617" name="Google Shape;617;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18" name="Google Shape;618;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19" name="Google Shape;619;p20"/>
              <p:cNvGrpSpPr/>
              <p:nvPr/>
            </p:nvGrpSpPr>
            <p:grpSpPr>
              <a:xfrm>
                <a:off x="7713663" y="2848339"/>
                <a:ext cx="1042107" cy="425543"/>
                <a:chOff x="7786941" y="2884917"/>
                <a:chExt cx="897649" cy="353919"/>
              </a:xfrm>
            </p:grpSpPr>
            <p:sp>
              <p:nvSpPr>
                <p:cNvPr id="620" name="Google Shape;620;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1" name="Google Shape;621;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2" name="Google Shape;622;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3" name="Google Shape;623;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24" name="Google Shape;624;p20"/>
            <p:cNvGrpSpPr/>
            <p:nvPr/>
          </p:nvGrpSpPr>
          <p:grpSpPr>
            <a:xfrm>
              <a:off x="9985282" y="2656463"/>
              <a:ext cx="353678" cy="198344"/>
              <a:chOff x="7493876" y="2774731"/>
              <a:chExt cx="1481958" cy="894622"/>
            </a:xfrm>
          </p:grpSpPr>
          <p:sp>
            <p:nvSpPr>
              <p:cNvPr id="625" name="Google Shape;625;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26" name="Google Shape;626;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27" name="Google Shape;627;p20"/>
              <p:cNvGrpSpPr/>
              <p:nvPr/>
            </p:nvGrpSpPr>
            <p:grpSpPr>
              <a:xfrm>
                <a:off x="7713663" y="2848339"/>
                <a:ext cx="1042107" cy="425543"/>
                <a:chOff x="7786941" y="2884917"/>
                <a:chExt cx="897649" cy="353919"/>
              </a:xfrm>
            </p:grpSpPr>
            <p:sp>
              <p:nvSpPr>
                <p:cNvPr id="628" name="Google Shape;628;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9" name="Google Shape;629;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0" name="Google Shape;630;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1" name="Google Shape;631;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32" name="Google Shape;632;p20"/>
            <p:cNvGrpSpPr/>
            <p:nvPr/>
          </p:nvGrpSpPr>
          <p:grpSpPr>
            <a:xfrm>
              <a:off x="9502294" y="3388930"/>
              <a:ext cx="367224" cy="240304"/>
              <a:chOff x="7493876" y="2774731"/>
              <a:chExt cx="1481958" cy="894622"/>
            </a:xfrm>
          </p:grpSpPr>
          <p:sp>
            <p:nvSpPr>
              <p:cNvPr id="633" name="Google Shape;633;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34" name="Google Shape;634;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35" name="Google Shape;635;p20"/>
              <p:cNvGrpSpPr/>
              <p:nvPr/>
            </p:nvGrpSpPr>
            <p:grpSpPr>
              <a:xfrm>
                <a:off x="7713663" y="2848339"/>
                <a:ext cx="1042107" cy="425543"/>
                <a:chOff x="7786941" y="2884917"/>
                <a:chExt cx="897649" cy="353919"/>
              </a:xfrm>
            </p:grpSpPr>
            <p:sp>
              <p:nvSpPr>
                <p:cNvPr id="636" name="Google Shape;636;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7" name="Google Shape;637;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8" name="Google Shape;638;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9" name="Google Shape;639;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40" name="Google Shape;640;p20"/>
            <p:cNvGrpSpPr/>
            <p:nvPr/>
          </p:nvGrpSpPr>
          <p:grpSpPr>
            <a:xfrm>
              <a:off x="9606710" y="3994661"/>
              <a:ext cx="367224" cy="240304"/>
              <a:chOff x="7493876" y="2774731"/>
              <a:chExt cx="1481958" cy="894622"/>
            </a:xfrm>
          </p:grpSpPr>
          <p:sp>
            <p:nvSpPr>
              <p:cNvPr id="641" name="Google Shape;641;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42" name="Google Shape;642;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43" name="Google Shape;643;p20"/>
              <p:cNvGrpSpPr/>
              <p:nvPr/>
            </p:nvGrpSpPr>
            <p:grpSpPr>
              <a:xfrm>
                <a:off x="7713663" y="2848339"/>
                <a:ext cx="1042107" cy="425543"/>
                <a:chOff x="7786941" y="2884917"/>
                <a:chExt cx="897649" cy="353919"/>
              </a:xfrm>
            </p:grpSpPr>
            <p:sp>
              <p:nvSpPr>
                <p:cNvPr id="644" name="Google Shape;644;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5" name="Google Shape;645;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6" name="Google Shape;646;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7" name="Google Shape;647;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48" name="Google Shape;648;p20"/>
            <p:cNvGrpSpPr/>
            <p:nvPr/>
          </p:nvGrpSpPr>
          <p:grpSpPr>
            <a:xfrm>
              <a:off x="10380415" y="3987223"/>
              <a:ext cx="353678" cy="198344"/>
              <a:chOff x="7493876" y="2774731"/>
              <a:chExt cx="1481958" cy="894622"/>
            </a:xfrm>
          </p:grpSpPr>
          <p:sp>
            <p:nvSpPr>
              <p:cNvPr id="649" name="Google Shape;649;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50" name="Google Shape;650;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51" name="Google Shape;651;p20"/>
              <p:cNvGrpSpPr/>
              <p:nvPr/>
            </p:nvGrpSpPr>
            <p:grpSpPr>
              <a:xfrm>
                <a:off x="7713663" y="2848339"/>
                <a:ext cx="1042107" cy="425543"/>
                <a:chOff x="7786941" y="2884917"/>
                <a:chExt cx="897649" cy="353919"/>
              </a:xfrm>
            </p:grpSpPr>
            <p:sp>
              <p:nvSpPr>
                <p:cNvPr id="652" name="Google Shape;652;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3" name="Google Shape;653;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4" name="Google Shape;654;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5" name="Google Shape;655;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56" name="Google Shape;656;p20"/>
            <p:cNvGrpSpPr/>
            <p:nvPr/>
          </p:nvGrpSpPr>
          <p:grpSpPr>
            <a:xfrm>
              <a:off x="9253049" y="4770584"/>
              <a:ext cx="393760" cy="218578"/>
              <a:chOff x="7493876" y="2774731"/>
              <a:chExt cx="1481958" cy="894622"/>
            </a:xfrm>
          </p:grpSpPr>
          <p:sp>
            <p:nvSpPr>
              <p:cNvPr id="657" name="Google Shape;657;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58" name="Google Shape;658;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59" name="Google Shape;659;p20"/>
              <p:cNvGrpSpPr/>
              <p:nvPr/>
            </p:nvGrpSpPr>
            <p:grpSpPr>
              <a:xfrm>
                <a:off x="7713663" y="2848339"/>
                <a:ext cx="1042107" cy="425543"/>
                <a:chOff x="7786941" y="2884917"/>
                <a:chExt cx="897649" cy="353919"/>
              </a:xfrm>
            </p:grpSpPr>
            <p:sp>
              <p:nvSpPr>
                <p:cNvPr id="660" name="Google Shape;660;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1" name="Google Shape;661;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2" name="Google Shape;662;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3" name="Google Shape;663;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664" name="Google Shape;664;p20"/>
            <p:cNvGrpSpPr/>
            <p:nvPr/>
          </p:nvGrpSpPr>
          <p:grpSpPr>
            <a:xfrm>
              <a:off x="10931138" y="4364023"/>
              <a:ext cx="228295" cy="120400"/>
              <a:chOff x="7493876" y="2774731"/>
              <a:chExt cx="1481958" cy="894622"/>
            </a:xfrm>
          </p:grpSpPr>
          <p:sp>
            <p:nvSpPr>
              <p:cNvPr id="665" name="Google Shape;665;p2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666" name="Google Shape;666;p2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667" name="Google Shape;667;p20"/>
              <p:cNvGrpSpPr/>
              <p:nvPr/>
            </p:nvGrpSpPr>
            <p:grpSpPr>
              <a:xfrm>
                <a:off x="7713663" y="2848339"/>
                <a:ext cx="1042107" cy="425543"/>
                <a:chOff x="7786941" y="2884917"/>
                <a:chExt cx="897649" cy="353919"/>
              </a:xfrm>
            </p:grpSpPr>
            <p:sp>
              <p:nvSpPr>
                <p:cNvPr id="668" name="Google Shape;668;p2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9" name="Google Shape;669;p2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0" name="Google Shape;670;p2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1" name="Google Shape;671;p2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grpSp>
        <p:nvGrpSpPr>
          <p:cNvPr id="672" name="Google Shape;672;p20"/>
          <p:cNvGrpSpPr/>
          <p:nvPr/>
        </p:nvGrpSpPr>
        <p:grpSpPr>
          <a:xfrm>
            <a:off x="991855" y="4016488"/>
            <a:ext cx="4073018" cy="861975"/>
            <a:chOff x="1728873" y="5558517"/>
            <a:chExt cx="5430690" cy="1149300"/>
          </a:xfrm>
        </p:grpSpPr>
        <p:sp>
          <p:nvSpPr>
            <p:cNvPr id="673" name="Google Shape;673;p20"/>
            <p:cNvSpPr/>
            <p:nvPr/>
          </p:nvSpPr>
          <p:spPr>
            <a:xfrm>
              <a:off x="1728873" y="5660145"/>
              <a:ext cx="1143514" cy="68053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4" name="Google Shape;674;p20"/>
            <p:cNvSpPr txBox="1"/>
            <p:nvPr/>
          </p:nvSpPr>
          <p:spPr>
            <a:xfrm>
              <a:off x="3126963" y="5558517"/>
              <a:ext cx="4032600" cy="11493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8"/>
                </a:buClr>
                <a:buSzPts val="1800"/>
                <a:buFont typeface="Noto Sans Symbols"/>
                <a:buNone/>
              </a:pPr>
              <a:r>
                <a:rPr i="1" lang="el" sz="1500">
                  <a:solidFill>
                    <a:srgbClr val="C00000"/>
                  </a:solidFill>
                  <a:latin typeface="Calibri"/>
                  <a:ea typeface="Calibri"/>
                  <a:cs typeface="Calibri"/>
                  <a:sym typeface="Calibri"/>
                </a:rPr>
                <a:t>Δίκτυα</a:t>
              </a:r>
              <a:endParaRPr sz="1500"/>
            </a:p>
            <a:p>
              <a:pPr indent="-171450" lvl="1" marL="254000" marR="0" rtl="0" algn="l">
                <a:lnSpc>
                  <a:spcPct val="90000"/>
                </a:lnSpc>
                <a:spcBef>
                  <a:spcPts val="400"/>
                </a:spcBef>
                <a:spcAft>
                  <a:spcPts val="0"/>
                </a:spcAft>
                <a:buClr>
                  <a:srgbClr val="0000A3"/>
                </a:buClr>
                <a:buSzPts val="1500"/>
                <a:buFont typeface="Noto Sans Symbols"/>
                <a:buChar char="▪"/>
              </a:pPr>
              <a:r>
                <a:rPr lang="el" sz="1500">
                  <a:solidFill>
                    <a:schemeClr val="dk1"/>
                  </a:solidFill>
                  <a:latin typeface="Calibri"/>
                  <a:ea typeface="Calibri"/>
                  <a:cs typeface="Calibri"/>
                  <a:sym typeface="Calibri"/>
                </a:rPr>
                <a:t>συλλογή </a:t>
              </a:r>
              <a:r>
                <a:rPr lang="el" sz="1500">
                  <a:solidFill>
                    <a:schemeClr val="dk1"/>
                  </a:solidFill>
                  <a:latin typeface="Calibri"/>
                  <a:ea typeface="Calibri"/>
                  <a:cs typeface="Calibri"/>
                  <a:sym typeface="Calibri"/>
                </a:rPr>
                <a:t>από</a:t>
              </a:r>
              <a:r>
                <a:rPr lang="el" sz="1500">
                  <a:solidFill>
                    <a:schemeClr val="dk1"/>
                  </a:solidFill>
                  <a:latin typeface="Calibri"/>
                  <a:ea typeface="Calibri"/>
                  <a:cs typeface="Calibri"/>
                  <a:sym typeface="Calibri"/>
                </a:rPr>
                <a:t> συσκευές</a:t>
              </a:r>
              <a:r>
                <a:rPr b="0" i="0" lang="el" sz="1500" u="none" cap="none" strike="noStrike">
                  <a:solidFill>
                    <a:schemeClr val="dk1"/>
                  </a:solidFill>
                  <a:latin typeface="Calibri"/>
                  <a:ea typeface="Calibri"/>
                  <a:cs typeface="Calibri"/>
                  <a:sym typeface="Calibri"/>
                </a:rPr>
                <a:t>, </a:t>
              </a:r>
              <a:r>
                <a:rPr lang="el" sz="1500">
                  <a:solidFill>
                    <a:schemeClr val="dk1"/>
                  </a:solidFill>
                  <a:latin typeface="Calibri"/>
                  <a:ea typeface="Calibri"/>
                  <a:cs typeface="Calibri"/>
                  <a:sym typeface="Calibri"/>
                </a:rPr>
                <a:t>δρομολογητές</a:t>
              </a:r>
              <a:r>
                <a:rPr b="0" i="0" lang="el" sz="1500" u="none" cap="none" strike="noStrike">
                  <a:solidFill>
                    <a:schemeClr val="dk1"/>
                  </a:solidFill>
                  <a:latin typeface="Calibri"/>
                  <a:ea typeface="Calibri"/>
                  <a:cs typeface="Calibri"/>
                  <a:sym typeface="Calibri"/>
                </a:rPr>
                <a:t>, </a:t>
              </a:r>
              <a:r>
                <a:rPr lang="el" sz="1500">
                  <a:solidFill>
                    <a:schemeClr val="dk1"/>
                  </a:solidFill>
                  <a:latin typeface="Calibri"/>
                  <a:ea typeface="Calibri"/>
                  <a:cs typeface="Calibri"/>
                  <a:sym typeface="Calibri"/>
                </a:rPr>
                <a:t>ζεύξεις</a:t>
              </a:r>
              <a:r>
                <a:rPr b="0" i="0" lang="el" sz="1500" u="none" cap="none" strike="noStrike">
                  <a:solidFill>
                    <a:schemeClr val="dk1"/>
                  </a:solidFill>
                  <a:latin typeface="Calibri"/>
                  <a:ea typeface="Calibri"/>
                  <a:cs typeface="Calibri"/>
                  <a:sym typeface="Calibri"/>
                </a:rPr>
                <a:t>: </a:t>
              </a:r>
              <a:r>
                <a:rPr lang="el" sz="1500">
                  <a:solidFill>
                    <a:schemeClr val="dk1"/>
                  </a:solidFill>
                  <a:latin typeface="Calibri"/>
                  <a:ea typeface="Calibri"/>
                  <a:cs typeface="Calibri"/>
                  <a:sym typeface="Calibri"/>
                </a:rPr>
                <a:t>διαχειρίζονται </a:t>
              </a:r>
              <a:r>
                <a:rPr lang="el" sz="1500">
                  <a:solidFill>
                    <a:schemeClr val="dk1"/>
                  </a:solidFill>
                  <a:latin typeface="Calibri"/>
                  <a:ea typeface="Calibri"/>
                  <a:cs typeface="Calibri"/>
                  <a:sym typeface="Calibri"/>
                </a:rPr>
                <a:t>από</a:t>
              </a:r>
              <a:r>
                <a:rPr lang="el" sz="1500">
                  <a:solidFill>
                    <a:schemeClr val="dk1"/>
                  </a:solidFill>
                  <a:latin typeface="Calibri"/>
                  <a:ea typeface="Calibri"/>
                  <a:cs typeface="Calibri"/>
                  <a:sym typeface="Calibri"/>
                </a:rPr>
                <a:t> έναν </a:t>
              </a:r>
              <a:r>
                <a:rPr lang="el" sz="1500">
                  <a:solidFill>
                    <a:schemeClr val="dk1"/>
                  </a:solidFill>
                  <a:latin typeface="Calibri"/>
                  <a:ea typeface="Calibri"/>
                  <a:cs typeface="Calibri"/>
                  <a:sym typeface="Calibri"/>
                </a:rPr>
                <a:t>οργανισμό</a:t>
              </a:r>
              <a:endParaRPr b="0" i="0" sz="1500" u="none" cap="none" strike="noStrike">
                <a:solidFill>
                  <a:schemeClr val="dk1"/>
                </a:solidFill>
                <a:latin typeface="Calibri"/>
                <a:ea typeface="Calibri"/>
                <a:cs typeface="Calibri"/>
                <a:sym typeface="Calibri"/>
              </a:endParaRPr>
            </a:p>
          </p:txBody>
        </p:sp>
      </p:grpSp>
      <p:sp>
        <p:nvSpPr>
          <p:cNvPr id="675" name="Google Shape;675;p20"/>
          <p:cNvSpPr/>
          <p:nvPr/>
        </p:nvSpPr>
        <p:spPr>
          <a:xfrm>
            <a:off x="5087168" y="1079081"/>
            <a:ext cx="3075797" cy="3190756"/>
          </a:xfrm>
          <a:custGeom>
            <a:rect b="b" l="l" r="r" t="t"/>
            <a:pathLst>
              <a:path extrusionOk="0" h="4254341" w="4101062">
                <a:moveTo>
                  <a:pt x="1996750" y="1290412"/>
                </a:moveTo>
                <a:cubicBezTo>
                  <a:pt x="1909164" y="1300922"/>
                  <a:pt x="1814571" y="1293915"/>
                  <a:pt x="1712971" y="1216839"/>
                </a:cubicBezTo>
                <a:cubicBezTo>
                  <a:pt x="1611371" y="1139763"/>
                  <a:pt x="1483495" y="948825"/>
                  <a:pt x="1387150" y="827956"/>
                </a:cubicBezTo>
                <a:cubicBezTo>
                  <a:pt x="1290805" y="707087"/>
                  <a:pt x="1225992" y="500384"/>
                  <a:pt x="1134902" y="491625"/>
                </a:cubicBezTo>
                <a:cubicBezTo>
                  <a:pt x="1043812" y="482866"/>
                  <a:pt x="912433" y="644025"/>
                  <a:pt x="840612" y="775404"/>
                </a:cubicBezTo>
                <a:cubicBezTo>
                  <a:pt x="768791" y="906783"/>
                  <a:pt x="637412" y="1095970"/>
                  <a:pt x="703978" y="1279901"/>
                </a:cubicBezTo>
                <a:cubicBezTo>
                  <a:pt x="770544" y="1463832"/>
                  <a:pt x="1140158" y="1709074"/>
                  <a:pt x="1240006" y="1878991"/>
                </a:cubicBezTo>
                <a:cubicBezTo>
                  <a:pt x="1339854" y="2048908"/>
                  <a:pt x="1472985" y="2241597"/>
                  <a:pt x="1303068" y="2299404"/>
                </a:cubicBezTo>
                <a:cubicBezTo>
                  <a:pt x="1133151" y="2357211"/>
                  <a:pt x="423702" y="2131239"/>
                  <a:pt x="220502" y="2225832"/>
                </a:cubicBezTo>
                <a:cubicBezTo>
                  <a:pt x="17302" y="2320425"/>
                  <a:pt x="-82546" y="2707556"/>
                  <a:pt x="83868" y="2866963"/>
                </a:cubicBezTo>
                <a:cubicBezTo>
                  <a:pt x="250282" y="3026370"/>
                  <a:pt x="1045564" y="3064908"/>
                  <a:pt x="1218985" y="3182273"/>
                </a:cubicBezTo>
                <a:cubicBezTo>
                  <a:pt x="1392406" y="3299638"/>
                  <a:pt x="1173440" y="3487073"/>
                  <a:pt x="1124392" y="3571156"/>
                </a:cubicBezTo>
                <a:cubicBezTo>
                  <a:pt x="1075344" y="3655239"/>
                  <a:pt x="891412" y="3634218"/>
                  <a:pt x="924695" y="3686770"/>
                </a:cubicBezTo>
                <a:cubicBezTo>
                  <a:pt x="957978" y="3739322"/>
                  <a:pt x="1215481" y="3863694"/>
                  <a:pt x="1324088" y="3886466"/>
                </a:cubicBezTo>
                <a:cubicBezTo>
                  <a:pt x="1432695" y="3909238"/>
                  <a:pt x="1494006" y="3811142"/>
                  <a:pt x="1576337" y="3823404"/>
                </a:cubicBezTo>
                <a:cubicBezTo>
                  <a:pt x="1658668" y="3835666"/>
                  <a:pt x="1748006" y="3893474"/>
                  <a:pt x="1818075" y="3960039"/>
                </a:cubicBezTo>
                <a:cubicBezTo>
                  <a:pt x="1888144" y="4026604"/>
                  <a:pt x="1891647" y="4179004"/>
                  <a:pt x="1996750" y="4222797"/>
                </a:cubicBezTo>
                <a:cubicBezTo>
                  <a:pt x="2101853" y="4266590"/>
                  <a:pt x="2320819" y="4263087"/>
                  <a:pt x="2448695" y="4222797"/>
                </a:cubicBezTo>
                <a:cubicBezTo>
                  <a:pt x="2576571" y="4182507"/>
                  <a:pt x="2672916" y="4026604"/>
                  <a:pt x="2764006" y="3981059"/>
                </a:cubicBezTo>
                <a:cubicBezTo>
                  <a:pt x="2855096" y="3935514"/>
                  <a:pt x="2953192" y="4003831"/>
                  <a:pt x="2995233" y="3949528"/>
                </a:cubicBezTo>
                <a:cubicBezTo>
                  <a:pt x="3037274" y="3895225"/>
                  <a:pt x="2982971" y="3776108"/>
                  <a:pt x="3016254" y="3655239"/>
                </a:cubicBezTo>
                <a:cubicBezTo>
                  <a:pt x="3049537" y="3534370"/>
                  <a:pt x="3035523" y="3325915"/>
                  <a:pt x="3194930" y="3224315"/>
                </a:cubicBezTo>
                <a:cubicBezTo>
                  <a:pt x="3354337" y="3122715"/>
                  <a:pt x="3853578" y="3292632"/>
                  <a:pt x="3972695" y="3045639"/>
                </a:cubicBezTo>
                <a:cubicBezTo>
                  <a:pt x="4091812" y="2798646"/>
                  <a:pt x="3897371" y="2111970"/>
                  <a:pt x="3909633" y="1742356"/>
                </a:cubicBezTo>
                <a:cubicBezTo>
                  <a:pt x="3921895" y="1372742"/>
                  <a:pt x="4037509" y="1106480"/>
                  <a:pt x="4046268" y="827956"/>
                </a:cubicBezTo>
                <a:cubicBezTo>
                  <a:pt x="4055027" y="549432"/>
                  <a:pt x="4207426" y="197335"/>
                  <a:pt x="3962185" y="71211"/>
                </a:cubicBezTo>
                <a:cubicBezTo>
                  <a:pt x="3716944" y="-54913"/>
                  <a:pt x="2856847" y="13404"/>
                  <a:pt x="2574819" y="71211"/>
                </a:cubicBezTo>
                <a:cubicBezTo>
                  <a:pt x="2292791" y="129018"/>
                  <a:pt x="2310309" y="223611"/>
                  <a:pt x="2270019" y="418052"/>
                </a:cubicBezTo>
                <a:cubicBezTo>
                  <a:pt x="2229729" y="612493"/>
                  <a:pt x="2284033" y="1008384"/>
                  <a:pt x="2238488" y="1153777"/>
                </a:cubicBezTo>
                <a:cubicBezTo>
                  <a:pt x="2192943" y="1299170"/>
                  <a:pt x="2084336" y="1279902"/>
                  <a:pt x="1996750" y="1290412"/>
                </a:cubicBezTo>
                <a:close/>
              </a:path>
            </a:pathLst>
          </a:custGeom>
          <a:noFill/>
          <a:ln cap="flat" cmpd="sng" w="12700">
            <a:solidFill>
              <a:srgbClr val="31538F">
                <a:alpha val="57647"/>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6" name="Google Shape;676;p2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par>
                                <p:cTn fill="hold" nodeType="withEffect" presetClass="exit" presetID="10" presetSubtype="0">
                                  <p:stCondLst>
                                    <p:cond delay="0"/>
                                  </p:stCondLst>
                                  <p:childTnLst>
                                    <p:animEffect filter="fade" transition="out">
                                      <p:cBhvr>
                                        <p:cTn dur="500"/>
                                        <p:tgtEl>
                                          <p:spTgt spid="97"/>
                                        </p:tgtEl>
                                      </p:cBhvr>
                                    </p:animEffect>
                                    <p:set>
                                      <p:cBhvr>
                                        <p:cTn dur="1" fill="hold">
                                          <p:stCondLst>
                                            <p:cond delay="500"/>
                                          </p:stCondLst>
                                        </p:cTn>
                                        <p:tgtEl>
                                          <p:spTgt spid="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par>
                                <p:cTn fill="hold" nodeType="withEffect" presetClass="exit" presetID="10" presetSubtype="0">
                                  <p:stCondLst>
                                    <p:cond delay="0"/>
                                  </p:stCondLst>
                                  <p:childTnLst>
                                    <p:animEffect filter="fade" transition="out">
                                      <p:cBhvr>
                                        <p:cTn dur="500"/>
                                        <p:tgtEl>
                                          <p:spTgt spid="675"/>
                                        </p:tgtEl>
                                      </p:cBhvr>
                                    </p:animEffect>
                                    <p:set>
                                      <p:cBhvr>
                                        <p:cTn dur="1" fill="hold">
                                          <p:stCondLst>
                                            <p:cond delay="500"/>
                                          </p:stCondLst>
                                        </p:cTn>
                                        <p:tgtEl>
                                          <p:spTgt spid="67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3" name="Shape 5673"/>
        <p:cNvGrpSpPr/>
        <p:nvPr/>
      </p:nvGrpSpPr>
      <p:grpSpPr>
        <a:xfrm>
          <a:off x="0" y="0"/>
          <a:ext cx="0" cy="0"/>
          <a:chOff x="0" y="0"/>
          <a:chExt cx="0" cy="0"/>
        </a:xfrm>
      </p:grpSpPr>
      <p:sp>
        <p:nvSpPr>
          <p:cNvPr id="5674" name="Google Shape;5674;p47"/>
          <p:cNvSpPr txBox="1"/>
          <p:nvPr>
            <p:ph type="title"/>
          </p:nvPr>
        </p:nvSpPr>
        <p:spPr>
          <a:xfrm>
            <a:off x="161750" y="252150"/>
            <a:ext cx="89823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200"/>
              <a:t>μεταγωγή πακέτου</a:t>
            </a:r>
            <a:r>
              <a:rPr lang="el" sz="3200"/>
              <a:t>: αποθήκευση και προώθηση</a:t>
            </a:r>
            <a:endParaRPr sz="3200"/>
          </a:p>
        </p:txBody>
      </p:sp>
      <p:sp>
        <p:nvSpPr>
          <p:cNvPr id="5675" name="Google Shape;5675;p47"/>
          <p:cNvSpPr txBox="1"/>
          <p:nvPr>
            <p:ph idx="1" type="body"/>
          </p:nvPr>
        </p:nvSpPr>
        <p:spPr>
          <a:xfrm>
            <a:off x="-47525" y="2970050"/>
            <a:ext cx="6235500" cy="1940100"/>
          </a:xfrm>
          <a:prstGeom prst="rect">
            <a:avLst/>
          </a:prstGeom>
          <a:noFill/>
          <a:ln>
            <a:noFill/>
          </a:ln>
        </p:spPr>
        <p:txBody>
          <a:bodyPr anchorCtr="0" anchor="t" bIns="34275" lIns="68575" spcFirstLastPara="1" rIns="68575" wrap="square" tIns="34275">
            <a:noAutofit/>
          </a:bodyPr>
          <a:lstStyle/>
          <a:p>
            <a:pPr indent="-228600" lvl="0" marL="215900" rtl="0" algn="l">
              <a:lnSpc>
                <a:spcPct val="90000"/>
              </a:lnSpc>
              <a:spcBef>
                <a:spcPts val="0"/>
              </a:spcBef>
              <a:spcAft>
                <a:spcPts val="0"/>
              </a:spcAft>
              <a:buSzPts val="2200"/>
              <a:buChar char="▪"/>
            </a:pPr>
            <a:r>
              <a:rPr lang="el" sz="2200">
                <a:solidFill>
                  <a:srgbClr val="C00000"/>
                </a:solidFill>
              </a:rPr>
              <a:t>καθυστέρηση μετάδοσης πακέτου</a:t>
            </a:r>
            <a:r>
              <a:rPr lang="el" sz="2200">
                <a:solidFill>
                  <a:srgbClr val="C00000"/>
                </a:solidFill>
              </a:rPr>
              <a:t>: </a:t>
            </a:r>
            <a:r>
              <a:rPr i="1" lang="el" sz="2200"/>
              <a:t>L</a:t>
            </a:r>
            <a:r>
              <a:rPr lang="el" sz="2200"/>
              <a:t>/</a:t>
            </a:r>
            <a:r>
              <a:rPr i="1" lang="el" sz="2200"/>
              <a:t>R</a:t>
            </a:r>
            <a:r>
              <a:rPr lang="el" sz="2200"/>
              <a:t>.</a:t>
            </a:r>
            <a:endParaRPr sz="2200"/>
          </a:p>
          <a:p>
            <a:pPr indent="0" lvl="0" marL="266700" rtl="0" algn="l">
              <a:lnSpc>
                <a:spcPct val="90000"/>
              </a:lnSpc>
              <a:spcBef>
                <a:spcPts val="0"/>
              </a:spcBef>
              <a:spcAft>
                <a:spcPts val="0"/>
              </a:spcAft>
              <a:buNone/>
            </a:pPr>
            <a:r>
              <a:rPr lang="el" sz="2200"/>
              <a:t>αυτός είναι ο χρόνος που απαιτείται για ώθηση όλων των bit του πακέτου μέσα στην ζεύξη.</a:t>
            </a:r>
            <a:endParaRPr sz="2200"/>
          </a:p>
          <a:p>
            <a:pPr indent="-228600" lvl="0" marL="215900" rtl="0" algn="l">
              <a:lnSpc>
                <a:spcPct val="90000"/>
              </a:lnSpc>
              <a:spcBef>
                <a:spcPts val="0"/>
              </a:spcBef>
              <a:spcAft>
                <a:spcPts val="0"/>
              </a:spcAft>
              <a:buSzPts val="2200"/>
              <a:buChar char="▪"/>
            </a:pPr>
            <a:r>
              <a:rPr i="1" lang="el" sz="2200">
                <a:solidFill>
                  <a:srgbClr val="CC0000"/>
                </a:solidFill>
              </a:rPr>
              <a:t>αποθήκευση και προώθηση (</a:t>
            </a:r>
            <a:r>
              <a:rPr i="1" lang="el" sz="2200">
                <a:solidFill>
                  <a:srgbClr val="CC0000"/>
                </a:solidFill>
              </a:rPr>
              <a:t>store and forward):</a:t>
            </a:r>
            <a:r>
              <a:rPr i="1" lang="el" sz="2200">
                <a:solidFill>
                  <a:srgbClr val="FF0000"/>
                </a:solidFill>
              </a:rPr>
              <a:t> </a:t>
            </a:r>
            <a:r>
              <a:rPr i="1" lang="el" sz="2200"/>
              <a:t>ολόκληρο το πακέτο πρέπει να φτάσει στον δρομολογητή, πριν μεταδοθεί πάνω από την επόμενη ζεύξη.</a:t>
            </a:r>
            <a:endParaRPr sz="2200"/>
          </a:p>
          <a:p>
            <a:pPr indent="-76200" lvl="0" marL="215900" rtl="0" algn="l">
              <a:lnSpc>
                <a:spcPct val="90000"/>
              </a:lnSpc>
              <a:spcBef>
                <a:spcPts val="300"/>
              </a:spcBef>
              <a:spcAft>
                <a:spcPts val="0"/>
              </a:spcAft>
              <a:buSzPts val="2100"/>
              <a:buNone/>
            </a:pPr>
            <a:r>
              <a:t/>
            </a:r>
            <a:endParaRPr sz="2200"/>
          </a:p>
          <a:p>
            <a:pPr indent="0" lvl="0" marL="127000" rtl="0" algn="l">
              <a:lnSpc>
                <a:spcPct val="90000"/>
              </a:lnSpc>
              <a:spcBef>
                <a:spcPts val="300"/>
              </a:spcBef>
              <a:spcAft>
                <a:spcPts val="0"/>
              </a:spcAft>
              <a:buSzPts val="1600"/>
              <a:buNone/>
            </a:pPr>
            <a:r>
              <a:t/>
            </a:r>
            <a:endParaRPr sz="2200"/>
          </a:p>
          <a:p>
            <a:pPr indent="-38100" lvl="0" marL="266700" rtl="0" algn="l">
              <a:lnSpc>
                <a:spcPct val="90000"/>
              </a:lnSpc>
              <a:spcBef>
                <a:spcPts val="300"/>
              </a:spcBef>
              <a:spcAft>
                <a:spcPts val="0"/>
              </a:spcAft>
              <a:buSzPts val="2100"/>
              <a:buNone/>
            </a:pPr>
            <a:r>
              <a:t/>
            </a:r>
            <a:endParaRPr sz="2200"/>
          </a:p>
        </p:txBody>
      </p:sp>
      <p:sp>
        <p:nvSpPr>
          <p:cNvPr id="5676" name="Google Shape;5676;p47"/>
          <p:cNvSpPr txBox="1"/>
          <p:nvPr/>
        </p:nvSpPr>
        <p:spPr>
          <a:xfrm>
            <a:off x="1289912" y="1987998"/>
            <a:ext cx="6615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lang="el" sz="1500">
                <a:latin typeface="Calibri"/>
                <a:ea typeface="Calibri"/>
                <a:cs typeface="Calibri"/>
                <a:sym typeface="Calibri"/>
              </a:rPr>
              <a:t>πηγή</a:t>
            </a:r>
            <a:endParaRPr sz="1100"/>
          </a:p>
        </p:txBody>
      </p:sp>
      <p:grpSp>
        <p:nvGrpSpPr>
          <p:cNvPr id="5677" name="Google Shape;5677;p47"/>
          <p:cNvGrpSpPr/>
          <p:nvPr/>
        </p:nvGrpSpPr>
        <p:grpSpPr>
          <a:xfrm>
            <a:off x="1907089" y="1924133"/>
            <a:ext cx="806092" cy="446386"/>
            <a:chOff x="1816230" y="5881653"/>
            <a:chExt cx="1843339" cy="976347"/>
          </a:xfrm>
        </p:grpSpPr>
        <p:pic>
          <p:nvPicPr>
            <p:cNvPr id="5678" name="Google Shape;5678;p47"/>
            <p:cNvPicPr preferRelativeResize="0"/>
            <p:nvPr/>
          </p:nvPicPr>
          <p:blipFill rotWithShape="1">
            <a:blip r:embed="rId3">
              <a:alphaModFix/>
            </a:blip>
            <a:srcRect b="0" l="0" r="0" t="0"/>
            <a:stretch/>
          </p:blipFill>
          <p:spPr>
            <a:xfrm>
              <a:off x="1816230" y="6144002"/>
              <a:ext cx="1843339" cy="713998"/>
            </a:xfrm>
            <a:prstGeom prst="rect">
              <a:avLst/>
            </a:prstGeom>
            <a:noFill/>
            <a:ln>
              <a:noFill/>
            </a:ln>
          </p:spPr>
        </p:pic>
        <p:sp>
          <p:nvSpPr>
            <p:cNvPr id="5679" name="Google Shape;5679;p47"/>
            <p:cNvSpPr/>
            <p:nvPr/>
          </p:nvSpPr>
          <p:spPr>
            <a:xfrm rot="1049095">
              <a:off x="1947488" y="6118900"/>
              <a:ext cx="1650399" cy="462656"/>
            </a:xfrm>
            <a:prstGeom prst="rect">
              <a:avLst/>
            </a:prstGeom>
            <a:gradFill>
              <a:gsLst>
                <a:gs pos="0">
                  <a:srgbClr val="FFFFFF"/>
                </a:gs>
                <a:gs pos="50000">
                  <a:srgbClr val="FFFFFF"/>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cxnSp>
        <p:nvCxnSpPr>
          <p:cNvPr id="5680" name="Google Shape;5680;p47"/>
          <p:cNvCxnSpPr/>
          <p:nvPr/>
        </p:nvCxnSpPr>
        <p:spPr>
          <a:xfrm>
            <a:off x="2629760" y="2134445"/>
            <a:ext cx="1303800" cy="0"/>
          </a:xfrm>
          <a:prstGeom prst="straightConnector1">
            <a:avLst/>
          </a:prstGeom>
          <a:noFill/>
          <a:ln cap="flat" cmpd="sng" w="19050">
            <a:solidFill>
              <a:srgbClr val="000000"/>
            </a:solidFill>
            <a:prstDash val="solid"/>
            <a:round/>
            <a:headEnd len="med" w="med" type="none"/>
            <a:tailEnd len="med" w="med" type="none"/>
          </a:ln>
        </p:spPr>
      </p:cxnSp>
      <p:grpSp>
        <p:nvGrpSpPr>
          <p:cNvPr id="5681" name="Google Shape;5681;p47"/>
          <p:cNvGrpSpPr/>
          <p:nvPr/>
        </p:nvGrpSpPr>
        <p:grpSpPr>
          <a:xfrm>
            <a:off x="3639648" y="1993951"/>
            <a:ext cx="794207" cy="288131"/>
            <a:chOff x="5142253" y="5649029"/>
            <a:chExt cx="1304545" cy="695633"/>
          </a:xfrm>
        </p:grpSpPr>
        <p:grpSp>
          <p:nvGrpSpPr>
            <p:cNvPr id="5682" name="Google Shape;5682;p47"/>
            <p:cNvGrpSpPr/>
            <p:nvPr/>
          </p:nvGrpSpPr>
          <p:grpSpPr>
            <a:xfrm>
              <a:off x="5147271" y="5649029"/>
              <a:ext cx="1276350" cy="695633"/>
              <a:chOff x="4981575" y="5851547"/>
              <a:chExt cx="1276350" cy="695633"/>
            </a:xfrm>
          </p:grpSpPr>
          <p:pic>
            <p:nvPicPr>
              <p:cNvPr id="5683" name="Google Shape;5683;p47"/>
              <p:cNvPicPr preferRelativeResize="0"/>
              <p:nvPr/>
            </p:nvPicPr>
            <p:blipFill rotWithShape="1">
              <a:blip r:embed="rId4">
                <a:alphaModFix/>
              </a:blip>
              <a:srcRect b="0" l="0" r="0" t="0"/>
              <a:stretch/>
            </p:blipFill>
            <p:spPr>
              <a:xfrm>
                <a:off x="4981575" y="5944151"/>
                <a:ext cx="1276350" cy="603029"/>
              </a:xfrm>
              <a:prstGeom prst="rect">
                <a:avLst/>
              </a:prstGeom>
              <a:noFill/>
              <a:ln>
                <a:noFill/>
              </a:ln>
            </p:spPr>
          </p:pic>
          <p:sp>
            <p:nvSpPr>
              <p:cNvPr id="5684" name="Google Shape;5684;p47"/>
              <p:cNvSpPr/>
              <p:nvPr/>
            </p:nvSpPr>
            <p:spPr>
              <a:xfrm>
                <a:off x="6065959" y="6205112"/>
                <a:ext cx="44985" cy="224212"/>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685" name="Google Shape;5685;p47"/>
              <p:cNvSpPr/>
              <p:nvPr/>
            </p:nvSpPr>
            <p:spPr>
              <a:xfrm>
                <a:off x="5178008" y="6228108"/>
                <a:ext cx="62587" cy="224212"/>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686" name="Google Shape;5686;p47"/>
              <p:cNvSpPr/>
              <p:nvPr/>
            </p:nvSpPr>
            <p:spPr>
              <a:xfrm>
                <a:off x="5023497" y="5851547"/>
                <a:ext cx="1196974" cy="494417"/>
              </a:xfrm>
              <a:prstGeom prst="ellipse">
                <a:avLst/>
              </a:prstGeom>
              <a:solidFill>
                <a:srgbClr val="EAEAE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5687" name="Google Shape;5687;p47"/>
            <p:cNvSpPr/>
            <p:nvPr/>
          </p:nvSpPr>
          <p:spPr>
            <a:xfrm>
              <a:off x="6360741" y="5695021"/>
              <a:ext cx="86057" cy="126479"/>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688" name="Google Shape;5688;p47"/>
            <p:cNvSpPr/>
            <p:nvPr/>
          </p:nvSpPr>
          <p:spPr>
            <a:xfrm>
              <a:off x="5142253" y="5700770"/>
              <a:ext cx="86057" cy="126479"/>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grpSp>
        <p:nvGrpSpPr>
          <p:cNvPr id="5689" name="Google Shape;5689;p47"/>
          <p:cNvGrpSpPr/>
          <p:nvPr/>
        </p:nvGrpSpPr>
        <p:grpSpPr>
          <a:xfrm>
            <a:off x="3604820" y="1184313"/>
            <a:ext cx="819135" cy="227408"/>
            <a:chOff x="5128542" y="4838701"/>
            <a:chExt cx="1300833" cy="530211"/>
          </a:xfrm>
        </p:grpSpPr>
        <p:pic>
          <p:nvPicPr>
            <p:cNvPr id="5690" name="Google Shape;5690;p47"/>
            <p:cNvPicPr preferRelativeResize="0"/>
            <p:nvPr/>
          </p:nvPicPr>
          <p:blipFill rotWithShape="1">
            <a:blip r:embed="rId5">
              <a:alphaModFix/>
            </a:blip>
            <a:srcRect b="0" l="0" r="0" t="0"/>
            <a:stretch/>
          </p:blipFill>
          <p:spPr>
            <a:xfrm>
              <a:off x="5128542" y="4838701"/>
              <a:ext cx="1300833" cy="491347"/>
            </a:xfrm>
            <a:prstGeom prst="rect">
              <a:avLst/>
            </a:prstGeom>
            <a:noFill/>
            <a:ln>
              <a:noFill/>
            </a:ln>
          </p:spPr>
        </p:pic>
        <p:sp>
          <p:nvSpPr>
            <p:cNvPr id="5691" name="Google Shape;5691;p47"/>
            <p:cNvSpPr/>
            <p:nvPr/>
          </p:nvSpPr>
          <p:spPr>
            <a:xfrm>
              <a:off x="6327275" y="5219009"/>
              <a:ext cx="86974" cy="127695"/>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692" name="Google Shape;5692;p47"/>
            <p:cNvSpPr/>
            <p:nvPr/>
          </p:nvSpPr>
          <p:spPr>
            <a:xfrm>
              <a:off x="5158794" y="5241217"/>
              <a:ext cx="86974" cy="127695"/>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grpSp>
        <p:nvGrpSpPr>
          <p:cNvPr id="5693" name="Google Shape;5693;p47"/>
          <p:cNvGrpSpPr/>
          <p:nvPr/>
        </p:nvGrpSpPr>
        <p:grpSpPr>
          <a:xfrm>
            <a:off x="2031216" y="931120"/>
            <a:ext cx="842085" cy="553262"/>
            <a:chOff x="2363111" y="4309243"/>
            <a:chExt cx="1821512" cy="1441161"/>
          </a:xfrm>
        </p:grpSpPr>
        <p:pic>
          <p:nvPicPr>
            <p:cNvPr id="5694" name="Google Shape;5694;p47"/>
            <p:cNvPicPr preferRelativeResize="0"/>
            <p:nvPr/>
          </p:nvPicPr>
          <p:blipFill rotWithShape="1">
            <a:blip r:embed="rId6">
              <a:alphaModFix/>
            </a:blip>
            <a:srcRect b="0" l="0" r="0" t="0"/>
            <a:stretch/>
          </p:blipFill>
          <p:spPr>
            <a:xfrm>
              <a:off x="2583481" y="4309243"/>
              <a:ext cx="1285463" cy="1282262"/>
            </a:xfrm>
            <a:prstGeom prst="rect">
              <a:avLst/>
            </a:prstGeom>
            <a:noFill/>
            <a:ln>
              <a:noFill/>
            </a:ln>
          </p:spPr>
        </p:pic>
        <p:sp>
          <p:nvSpPr>
            <p:cNvPr id="5695" name="Google Shape;5695;p47"/>
            <p:cNvSpPr/>
            <p:nvPr/>
          </p:nvSpPr>
          <p:spPr>
            <a:xfrm rot="-9998178">
              <a:off x="2387973" y="5128665"/>
              <a:ext cx="1771787" cy="422704"/>
            </a:xfrm>
            <a:prstGeom prst="rect">
              <a:avLst/>
            </a:prstGeom>
            <a:gradFill>
              <a:gsLst>
                <a:gs pos="0">
                  <a:srgbClr val="FFFFFF"/>
                </a:gs>
                <a:gs pos="50000">
                  <a:srgbClr val="FFFFFF"/>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5696" name="Google Shape;5696;p47"/>
          <p:cNvSpPr txBox="1"/>
          <p:nvPr/>
        </p:nvSpPr>
        <p:spPr>
          <a:xfrm>
            <a:off x="2898841" y="2159448"/>
            <a:ext cx="5640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R</a:t>
            </a:r>
            <a:r>
              <a:rPr b="0" i="0" lang="el" sz="1500" u="none" cap="none" strike="noStrike">
                <a:solidFill>
                  <a:srgbClr val="000000"/>
                </a:solidFill>
                <a:latin typeface="Calibri"/>
                <a:ea typeface="Calibri"/>
                <a:cs typeface="Calibri"/>
                <a:sym typeface="Calibri"/>
              </a:rPr>
              <a:t> bps</a:t>
            </a:r>
            <a:endParaRPr sz="1100"/>
          </a:p>
        </p:txBody>
      </p:sp>
      <p:cxnSp>
        <p:nvCxnSpPr>
          <p:cNvPr id="5697" name="Google Shape;5697;p47"/>
          <p:cNvCxnSpPr/>
          <p:nvPr/>
        </p:nvCxnSpPr>
        <p:spPr>
          <a:xfrm>
            <a:off x="4422841" y="2138017"/>
            <a:ext cx="1303800" cy="0"/>
          </a:xfrm>
          <a:prstGeom prst="straightConnector1">
            <a:avLst/>
          </a:prstGeom>
          <a:noFill/>
          <a:ln cap="flat" cmpd="sng" w="19050">
            <a:solidFill>
              <a:srgbClr val="000000"/>
            </a:solidFill>
            <a:prstDash val="solid"/>
            <a:round/>
            <a:headEnd len="med" w="med" type="none"/>
            <a:tailEnd len="med" w="med" type="none"/>
          </a:ln>
        </p:spPr>
      </p:cxnSp>
      <p:grpSp>
        <p:nvGrpSpPr>
          <p:cNvPr id="5698" name="Google Shape;5698;p47"/>
          <p:cNvGrpSpPr/>
          <p:nvPr/>
        </p:nvGrpSpPr>
        <p:grpSpPr>
          <a:xfrm>
            <a:off x="5156266" y="1531989"/>
            <a:ext cx="1108472" cy="963215"/>
            <a:chOff x="-44" y="1473"/>
            <a:chExt cx="981" cy="1105"/>
          </a:xfrm>
        </p:grpSpPr>
        <p:pic>
          <p:nvPicPr>
            <p:cNvPr descr="desktop_computer_stylized_medium" id="5699" name="Google Shape;5699;p47"/>
            <p:cNvPicPr preferRelativeResize="0"/>
            <p:nvPr/>
          </p:nvPicPr>
          <p:blipFill rotWithShape="1">
            <a:blip r:embed="rId7">
              <a:alphaModFix/>
            </a:blip>
            <a:srcRect b="0" l="0" r="0" t="0"/>
            <a:stretch/>
          </p:blipFill>
          <p:spPr>
            <a:xfrm flipH="1">
              <a:off x="-44" y="1473"/>
              <a:ext cx="981" cy="1105"/>
            </a:xfrm>
            <a:prstGeom prst="rect">
              <a:avLst/>
            </a:prstGeom>
            <a:noFill/>
            <a:ln>
              <a:noFill/>
            </a:ln>
          </p:spPr>
        </p:pic>
        <p:sp>
          <p:nvSpPr>
            <p:cNvPr id="5700" name="Google Shape;5700;p47"/>
            <p:cNvSpPr/>
            <p:nvPr/>
          </p:nvSpPr>
          <p:spPr>
            <a:xfrm flipH="1">
              <a:off x="374" y="1580"/>
              <a:ext cx="474" cy="505"/>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5701" name="Google Shape;5701;p47"/>
          <p:cNvSpPr txBox="1"/>
          <p:nvPr/>
        </p:nvSpPr>
        <p:spPr>
          <a:xfrm>
            <a:off x="6268299" y="1992375"/>
            <a:ext cx="1163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lang="el" sz="1500">
                <a:latin typeface="Calibri"/>
                <a:ea typeface="Calibri"/>
                <a:cs typeface="Calibri"/>
                <a:sym typeface="Calibri"/>
              </a:rPr>
              <a:t>προορισμός</a:t>
            </a:r>
            <a:endParaRPr b="0" i="0" sz="1400" u="none" cap="none" strike="noStrike">
              <a:solidFill>
                <a:srgbClr val="000000"/>
              </a:solidFill>
              <a:latin typeface="Calibri"/>
              <a:ea typeface="Calibri"/>
              <a:cs typeface="Calibri"/>
              <a:sym typeface="Calibri"/>
            </a:endParaRPr>
          </a:p>
        </p:txBody>
      </p:sp>
      <p:sp>
        <p:nvSpPr>
          <p:cNvPr id="5702" name="Google Shape;5702;p47"/>
          <p:cNvSpPr txBox="1"/>
          <p:nvPr/>
        </p:nvSpPr>
        <p:spPr>
          <a:xfrm>
            <a:off x="2494028" y="1909417"/>
            <a:ext cx="176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1</a:t>
            </a:r>
            <a:endParaRPr sz="1100"/>
          </a:p>
        </p:txBody>
      </p:sp>
      <p:sp>
        <p:nvSpPr>
          <p:cNvPr id="5703" name="Google Shape;5703;p47"/>
          <p:cNvSpPr txBox="1"/>
          <p:nvPr/>
        </p:nvSpPr>
        <p:spPr>
          <a:xfrm>
            <a:off x="2346391" y="1914179"/>
            <a:ext cx="176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2</a:t>
            </a:r>
            <a:endParaRPr sz="1100"/>
          </a:p>
        </p:txBody>
      </p:sp>
      <p:sp>
        <p:nvSpPr>
          <p:cNvPr id="5704" name="Google Shape;5704;p47"/>
          <p:cNvSpPr txBox="1"/>
          <p:nvPr/>
        </p:nvSpPr>
        <p:spPr>
          <a:xfrm>
            <a:off x="2205897" y="1911798"/>
            <a:ext cx="176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3</a:t>
            </a:r>
            <a:endParaRPr sz="1100"/>
          </a:p>
        </p:txBody>
      </p:sp>
      <p:grpSp>
        <p:nvGrpSpPr>
          <p:cNvPr id="5705" name="Google Shape;5705;p47"/>
          <p:cNvGrpSpPr/>
          <p:nvPr/>
        </p:nvGrpSpPr>
        <p:grpSpPr>
          <a:xfrm>
            <a:off x="2005868" y="1382967"/>
            <a:ext cx="2205040" cy="630994"/>
            <a:chOff x="593766" y="5264055"/>
            <a:chExt cx="3603006" cy="1011695"/>
          </a:xfrm>
        </p:grpSpPr>
        <p:grpSp>
          <p:nvGrpSpPr>
            <p:cNvPr id="5706" name="Google Shape;5706;p47"/>
            <p:cNvGrpSpPr/>
            <p:nvPr/>
          </p:nvGrpSpPr>
          <p:grpSpPr>
            <a:xfrm>
              <a:off x="3527499" y="5264055"/>
              <a:ext cx="616705" cy="927705"/>
              <a:chOff x="2106358" y="5387204"/>
              <a:chExt cx="616705" cy="927705"/>
            </a:xfrm>
          </p:grpSpPr>
          <p:sp>
            <p:nvSpPr>
              <p:cNvPr id="5707" name="Google Shape;5707;p47"/>
              <p:cNvSpPr/>
              <p:nvPr/>
            </p:nvSpPr>
            <p:spPr>
              <a:xfrm>
                <a:off x="2577155" y="6049578"/>
                <a:ext cx="140072" cy="265331"/>
              </a:xfrm>
              <a:prstGeom prst="rect">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708" name="Google Shape;5708;p47"/>
              <p:cNvSpPr/>
              <p:nvPr/>
            </p:nvSpPr>
            <p:spPr>
              <a:xfrm>
                <a:off x="2110248" y="5705984"/>
                <a:ext cx="466907" cy="608925"/>
              </a:xfrm>
              <a:custGeom>
                <a:rect b="b" l="l" r="r" t="t"/>
                <a:pathLst>
                  <a:path extrusionOk="0" h="1424095" w="967997">
                    <a:moveTo>
                      <a:pt x="0" y="0"/>
                    </a:moveTo>
                    <a:lnTo>
                      <a:pt x="0" y="476358"/>
                    </a:lnTo>
                    <a:lnTo>
                      <a:pt x="966787" y="1424095"/>
                    </a:lnTo>
                    <a:cubicBezTo>
                      <a:pt x="965200" y="958958"/>
                      <a:pt x="969205" y="1246013"/>
                      <a:pt x="967618" y="780876"/>
                    </a:cubicBezTo>
                    <a:lnTo>
                      <a:pt x="0" y="0"/>
                    </a:lnTo>
                    <a:close/>
                  </a:path>
                </a:pathLst>
              </a:custGeom>
              <a:solidFill>
                <a:srgbClr val="4F81B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09" name="Google Shape;5709;p47"/>
              <p:cNvSpPr/>
              <p:nvPr/>
            </p:nvSpPr>
            <p:spPr>
              <a:xfrm>
                <a:off x="2106358" y="5688804"/>
                <a:ext cx="616705" cy="355048"/>
              </a:xfrm>
              <a:custGeom>
                <a:rect b="b" l="l" r="r" t="t"/>
                <a:pathLst>
                  <a:path extrusionOk="0" h="814795" w="1277416">
                    <a:moveTo>
                      <a:pt x="233363" y="0"/>
                    </a:moveTo>
                    <a:lnTo>
                      <a:pt x="0" y="9439"/>
                    </a:lnTo>
                    <a:lnTo>
                      <a:pt x="980474" y="814795"/>
                    </a:lnTo>
                    <a:cubicBezTo>
                      <a:pt x="1088424" y="806858"/>
                      <a:pt x="1074215" y="806999"/>
                      <a:pt x="1277416" y="813350"/>
                    </a:cubicBezTo>
                    <a:lnTo>
                      <a:pt x="233363" y="0"/>
                    </a:lnTo>
                    <a:close/>
                  </a:path>
                </a:pathLst>
              </a:custGeom>
              <a:solidFill>
                <a:srgbClr val="0099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10" name="Google Shape;5710;p47"/>
              <p:cNvSpPr/>
              <p:nvPr/>
            </p:nvSpPr>
            <p:spPr>
              <a:xfrm>
                <a:off x="2114139" y="5396749"/>
                <a:ext cx="595306" cy="647102"/>
              </a:xfrm>
              <a:custGeom>
                <a:rect b="b" l="l" r="r" t="t"/>
                <a:pathLst>
                  <a:path extrusionOk="0" h="646573" w="597877">
                    <a:moveTo>
                      <a:pt x="5411" y="13527"/>
                    </a:moveTo>
                    <a:lnTo>
                      <a:pt x="0" y="305702"/>
                    </a:lnTo>
                    <a:lnTo>
                      <a:pt x="457200" y="646573"/>
                    </a:lnTo>
                    <a:lnTo>
                      <a:pt x="597877" y="646573"/>
                    </a:lnTo>
                    <a:cubicBezTo>
                      <a:pt x="596975" y="538360"/>
                      <a:pt x="596074" y="430147"/>
                      <a:pt x="595172" y="321934"/>
                    </a:cubicBezTo>
                    <a:lnTo>
                      <a:pt x="110919" y="0"/>
                    </a:lnTo>
                    <a:lnTo>
                      <a:pt x="5411" y="13527"/>
                    </a:lnTo>
                    <a:close/>
                  </a:path>
                </a:pathLst>
              </a:custGeom>
              <a:noFill/>
              <a:ln cap="flat" cmpd="sng" w="12700">
                <a:solidFill>
                  <a:srgbClr val="000000"/>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5711" name="Google Shape;5711;p47"/>
              <p:cNvCxnSpPr>
                <a:stCxn id="5710" idx="0"/>
              </p:cNvCxnSpPr>
              <p:nvPr/>
            </p:nvCxnSpPr>
            <p:spPr>
              <a:xfrm>
                <a:off x="2118270" y="5410651"/>
                <a:ext cx="446400" cy="311100"/>
              </a:xfrm>
              <a:prstGeom prst="straightConnector1">
                <a:avLst/>
              </a:prstGeom>
              <a:noFill/>
              <a:ln cap="flat" cmpd="sng" w="12700">
                <a:solidFill>
                  <a:srgbClr val="000000"/>
                </a:solidFill>
                <a:prstDash val="dash"/>
                <a:round/>
                <a:headEnd len="med" w="med" type="none"/>
                <a:tailEnd len="med" w="med" type="none"/>
              </a:ln>
            </p:spPr>
          </p:cxnSp>
          <p:cxnSp>
            <p:nvCxnSpPr>
              <p:cNvPr id="5712" name="Google Shape;5712;p47"/>
              <p:cNvCxnSpPr>
                <a:endCxn id="5710" idx="4"/>
              </p:cNvCxnSpPr>
              <p:nvPr/>
            </p:nvCxnSpPr>
            <p:spPr>
              <a:xfrm flipH="1" rot="10800000">
                <a:off x="2567354" y="5719063"/>
                <a:ext cx="140700" cy="2700"/>
              </a:xfrm>
              <a:prstGeom prst="straightConnector1">
                <a:avLst/>
              </a:prstGeom>
              <a:noFill/>
              <a:ln cap="flat" cmpd="sng" w="12700">
                <a:solidFill>
                  <a:srgbClr val="000000"/>
                </a:solidFill>
                <a:prstDash val="dash"/>
                <a:round/>
                <a:headEnd len="med" w="med" type="none"/>
                <a:tailEnd len="med" w="med" type="none"/>
              </a:ln>
            </p:spPr>
          </p:cxnSp>
          <p:cxnSp>
            <p:nvCxnSpPr>
              <p:cNvPr id="5713" name="Google Shape;5713;p47"/>
              <p:cNvCxnSpPr>
                <a:endCxn id="5710" idx="2"/>
              </p:cNvCxnSpPr>
              <p:nvPr/>
            </p:nvCxnSpPr>
            <p:spPr>
              <a:xfrm flipH="1">
                <a:off x="2570064" y="5721763"/>
                <a:ext cx="2700" cy="321900"/>
              </a:xfrm>
              <a:prstGeom prst="straightConnector1">
                <a:avLst/>
              </a:prstGeom>
              <a:noFill/>
              <a:ln cap="flat" cmpd="sng" w="12700">
                <a:solidFill>
                  <a:srgbClr val="000000"/>
                </a:solidFill>
                <a:prstDash val="dash"/>
                <a:round/>
                <a:headEnd len="med" w="med" type="none"/>
                <a:tailEnd len="med" w="med" type="none"/>
              </a:ln>
            </p:spPr>
          </p:cxnSp>
          <p:cxnSp>
            <p:nvCxnSpPr>
              <p:cNvPr id="5714" name="Google Shape;5714;p47"/>
              <p:cNvCxnSpPr/>
              <p:nvPr/>
            </p:nvCxnSpPr>
            <p:spPr>
              <a:xfrm flipH="1">
                <a:off x="2221974" y="5387204"/>
                <a:ext cx="2705" cy="321934"/>
              </a:xfrm>
              <a:prstGeom prst="straightConnector1">
                <a:avLst/>
              </a:prstGeom>
              <a:noFill/>
              <a:ln cap="flat" cmpd="sng" w="12700">
                <a:solidFill>
                  <a:srgbClr val="000000"/>
                </a:solidFill>
                <a:prstDash val="dash"/>
                <a:round/>
                <a:headEnd len="med" w="med" type="none"/>
                <a:tailEnd len="med" w="med" type="none"/>
              </a:ln>
            </p:spPr>
          </p:cxnSp>
        </p:grpSp>
        <p:grpSp>
          <p:nvGrpSpPr>
            <p:cNvPr id="5715" name="Google Shape;5715;p47"/>
            <p:cNvGrpSpPr/>
            <p:nvPr/>
          </p:nvGrpSpPr>
          <p:grpSpPr>
            <a:xfrm>
              <a:off x="1327199" y="5273580"/>
              <a:ext cx="616707" cy="927726"/>
              <a:chOff x="2106333" y="5387204"/>
              <a:chExt cx="616707" cy="927726"/>
            </a:xfrm>
          </p:grpSpPr>
          <p:sp>
            <p:nvSpPr>
              <p:cNvPr id="5716" name="Google Shape;5716;p47"/>
              <p:cNvSpPr/>
              <p:nvPr/>
            </p:nvSpPr>
            <p:spPr>
              <a:xfrm>
                <a:off x="2110224" y="5706003"/>
                <a:ext cx="466907" cy="608926"/>
              </a:xfrm>
              <a:custGeom>
                <a:rect b="b" l="l" r="r" t="t"/>
                <a:pathLst>
                  <a:path extrusionOk="0" h="1424095" w="967997">
                    <a:moveTo>
                      <a:pt x="0" y="0"/>
                    </a:moveTo>
                    <a:lnTo>
                      <a:pt x="0" y="476358"/>
                    </a:lnTo>
                    <a:lnTo>
                      <a:pt x="966787" y="1424095"/>
                    </a:lnTo>
                    <a:cubicBezTo>
                      <a:pt x="965200" y="958958"/>
                      <a:pt x="969205" y="1246013"/>
                      <a:pt x="967618" y="780876"/>
                    </a:cubicBezTo>
                    <a:lnTo>
                      <a:pt x="0" y="0"/>
                    </a:lnTo>
                    <a:close/>
                  </a:path>
                </a:pathLst>
              </a:custGeom>
              <a:solidFill>
                <a:srgbClr val="4F81B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17" name="Google Shape;5717;p47"/>
              <p:cNvSpPr/>
              <p:nvPr/>
            </p:nvSpPr>
            <p:spPr>
              <a:xfrm>
                <a:off x="2106333" y="5688824"/>
                <a:ext cx="616707" cy="355048"/>
              </a:xfrm>
              <a:custGeom>
                <a:rect b="b" l="l" r="r" t="t"/>
                <a:pathLst>
                  <a:path extrusionOk="0" h="814795" w="1277416">
                    <a:moveTo>
                      <a:pt x="233363" y="0"/>
                    </a:moveTo>
                    <a:lnTo>
                      <a:pt x="0" y="9439"/>
                    </a:lnTo>
                    <a:lnTo>
                      <a:pt x="980474" y="814795"/>
                    </a:lnTo>
                    <a:cubicBezTo>
                      <a:pt x="1088424" y="806858"/>
                      <a:pt x="1074215" y="806999"/>
                      <a:pt x="1277416" y="813350"/>
                    </a:cubicBezTo>
                    <a:lnTo>
                      <a:pt x="233363" y="0"/>
                    </a:lnTo>
                    <a:close/>
                  </a:path>
                </a:pathLst>
              </a:custGeom>
              <a:solidFill>
                <a:srgbClr val="0099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18" name="Google Shape;5718;p47"/>
              <p:cNvSpPr/>
              <p:nvPr/>
            </p:nvSpPr>
            <p:spPr>
              <a:xfrm>
                <a:off x="2577131" y="6049598"/>
                <a:ext cx="140072" cy="265332"/>
              </a:xfrm>
              <a:prstGeom prst="rect">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719" name="Google Shape;5719;p47"/>
              <p:cNvSpPr/>
              <p:nvPr/>
            </p:nvSpPr>
            <p:spPr>
              <a:xfrm>
                <a:off x="2114115" y="5396768"/>
                <a:ext cx="595306" cy="647103"/>
              </a:xfrm>
              <a:custGeom>
                <a:rect b="b" l="l" r="r" t="t"/>
                <a:pathLst>
                  <a:path extrusionOk="0" h="646573" w="597877">
                    <a:moveTo>
                      <a:pt x="5411" y="13527"/>
                    </a:moveTo>
                    <a:lnTo>
                      <a:pt x="0" y="305702"/>
                    </a:lnTo>
                    <a:lnTo>
                      <a:pt x="457200" y="646573"/>
                    </a:lnTo>
                    <a:lnTo>
                      <a:pt x="597877" y="646573"/>
                    </a:lnTo>
                    <a:cubicBezTo>
                      <a:pt x="596975" y="538360"/>
                      <a:pt x="596074" y="430147"/>
                      <a:pt x="595172" y="321934"/>
                    </a:cubicBezTo>
                    <a:lnTo>
                      <a:pt x="110919" y="0"/>
                    </a:lnTo>
                    <a:lnTo>
                      <a:pt x="5411" y="13527"/>
                    </a:lnTo>
                    <a:close/>
                  </a:path>
                </a:pathLst>
              </a:custGeom>
              <a:noFill/>
              <a:ln cap="flat" cmpd="sng" w="12700">
                <a:solidFill>
                  <a:srgbClr val="000000"/>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5720" name="Google Shape;5720;p47"/>
              <p:cNvCxnSpPr>
                <a:stCxn id="5719" idx="0"/>
              </p:cNvCxnSpPr>
              <p:nvPr/>
            </p:nvCxnSpPr>
            <p:spPr>
              <a:xfrm>
                <a:off x="2118270" y="5410651"/>
                <a:ext cx="446400" cy="311100"/>
              </a:xfrm>
              <a:prstGeom prst="straightConnector1">
                <a:avLst/>
              </a:prstGeom>
              <a:noFill/>
              <a:ln cap="flat" cmpd="sng" w="12700">
                <a:solidFill>
                  <a:srgbClr val="000000"/>
                </a:solidFill>
                <a:prstDash val="dash"/>
                <a:round/>
                <a:headEnd len="med" w="med" type="none"/>
                <a:tailEnd len="med" w="med" type="none"/>
              </a:ln>
            </p:spPr>
          </p:cxnSp>
          <p:cxnSp>
            <p:nvCxnSpPr>
              <p:cNvPr id="5721" name="Google Shape;5721;p47"/>
              <p:cNvCxnSpPr>
                <a:endCxn id="5719" idx="4"/>
              </p:cNvCxnSpPr>
              <p:nvPr/>
            </p:nvCxnSpPr>
            <p:spPr>
              <a:xfrm flipH="1" rot="10800000">
                <a:off x="2567354" y="5719063"/>
                <a:ext cx="140700" cy="2700"/>
              </a:xfrm>
              <a:prstGeom prst="straightConnector1">
                <a:avLst/>
              </a:prstGeom>
              <a:noFill/>
              <a:ln cap="flat" cmpd="sng" w="12700">
                <a:solidFill>
                  <a:srgbClr val="000000"/>
                </a:solidFill>
                <a:prstDash val="dash"/>
                <a:round/>
                <a:headEnd len="med" w="med" type="none"/>
                <a:tailEnd len="med" w="med" type="none"/>
              </a:ln>
            </p:spPr>
          </p:cxnSp>
          <p:cxnSp>
            <p:nvCxnSpPr>
              <p:cNvPr id="5722" name="Google Shape;5722;p47"/>
              <p:cNvCxnSpPr>
                <a:endCxn id="5719" idx="2"/>
              </p:cNvCxnSpPr>
              <p:nvPr/>
            </p:nvCxnSpPr>
            <p:spPr>
              <a:xfrm flipH="1">
                <a:off x="2570064" y="5721763"/>
                <a:ext cx="2700" cy="321900"/>
              </a:xfrm>
              <a:prstGeom prst="straightConnector1">
                <a:avLst/>
              </a:prstGeom>
              <a:noFill/>
              <a:ln cap="flat" cmpd="sng" w="12700">
                <a:solidFill>
                  <a:srgbClr val="000000"/>
                </a:solidFill>
                <a:prstDash val="dash"/>
                <a:round/>
                <a:headEnd len="med" w="med" type="none"/>
                <a:tailEnd len="med" w="med" type="none"/>
              </a:ln>
            </p:spPr>
          </p:cxnSp>
          <p:cxnSp>
            <p:nvCxnSpPr>
              <p:cNvPr id="5723" name="Google Shape;5723;p47"/>
              <p:cNvCxnSpPr/>
              <p:nvPr/>
            </p:nvCxnSpPr>
            <p:spPr>
              <a:xfrm flipH="1">
                <a:off x="2221974" y="5387204"/>
                <a:ext cx="2705" cy="321934"/>
              </a:xfrm>
              <a:prstGeom prst="straightConnector1">
                <a:avLst/>
              </a:prstGeom>
              <a:noFill/>
              <a:ln cap="flat" cmpd="sng" w="12700">
                <a:solidFill>
                  <a:srgbClr val="000000"/>
                </a:solidFill>
                <a:prstDash val="dash"/>
                <a:round/>
                <a:headEnd len="med" w="med" type="none"/>
                <a:tailEnd len="med" w="med" type="none"/>
              </a:ln>
            </p:spPr>
          </p:cxnSp>
        </p:grpSp>
        <p:grpSp>
          <p:nvGrpSpPr>
            <p:cNvPr id="5724" name="Google Shape;5724;p47"/>
            <p:cNvGrpSpPr/>
            <p:nvPr/>
          </p:nvGrpSpPr>
          <p:grpSpPr>
            <a:xfrm>
              <a:off x="971183" y="5294597"/>
              <a:ext cx="606979" cy="914343"/>
              <a:chOff x="333961" y="4406169"/>
              <a:chExt cx="1255305" cy="2136353"/>
            </a:xfrm>
          </p:grpSpPr>
          <p:sp>
            <p:nvSpPr>
              <p:cNvPr id="5725" name="Google Shape;5725;p47"/>
              <p:cNvSpPr/>
              <p:nvPr/>
            </p:nvSpPr>
            <p:spPr>
              <a:xfrm>
                <a:off x="333961" y="4406169"/>
                <a:ext cx="969641" cy="2136353"/>
              </a:xfrm>
              <a:custGeom>
                <a:rect b="b" l="l" r="r" t="t"/>
                <a:pathLst>
                  <a:path extrusionOk="0" h="2138362" w="966787">
                    <a:moveTo>
                      <a:pt x="0" y="0"/>
                    </a:moveTo>
                    <a:lnTo>
                      <a:pt x="0" y="1190625"/>
                    </a:lnTo>
                    <a:lnTo>
                      <a:pt x="966787" y="2138362"/>
                    </a:lnTo>
                    <a:cubicBezTo>
                      <a:pt x="965200" y="1673225"/>
                      <a:pt x="963612" y="1208087"/>
                      <a:pt x="962025" y="742950"/>
                    </a:cubicBezTo>
                    <a:lnTo>
                      <a:pt x="0" y="0"/>
                    </a:lnTo>
                    <a:close/>
                  </a:path>
                </a:pathLst>
              </a:custGeom>
              <a:solidFill>
                <a:srgbClr val="4F81B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26" name="Google Shape;5726;p47"/>
              <p:cNvSpPr/>
              <p:nvPr/>
            </p:nvSpPr>
            <p:spPr>
              <a:xfrm>
                <a:off x="350055" y="4410631"/>
                <a:ext cx="1239211" cy="771583"/>
              </a:xfrm>
              <a:custGeom>
                <a:rect b="b" l="l" r="r" t="t"/>
                <a:pathLst>
                  <a:path extrusionOk="0" h="757496" w="1238250">
                    <a:moveTo>
                      <a:pt x="233363" y="0"/>
                    </a:moveTo>
                    <a:lnTo>
                      <a:pt x="0" y="9439"/>
                    </a:lnTo>
                    <a:lnTo>
                      <a:pt x="952500" y="752735"/>
                    </a:lnTo>
                    <a:cubicBezTo>
                      <a:pt x="1060450" y="744798"/>
                      <a:pt x="1035049" y="751145"/>
                      <a:pt x="1238250" y="757496"/>
                    </a:cubicBezTo>
                    <a:lnTo>
                      <a:pt x="233363" y="0"/>
                    </a:lnTo>
                    <a:close/>
                  </a:path>
                </a:pathLst>
              </a:custGeom>
              <a:solidFill>
                <a:srgbClr val="0099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27" name="Google Shape;5727;p47"/>
              <p:cNvSpPr/>
              <p:nvPr/>
            </p:nvSpPr>
            <p:spPr>
              <a:xfrm>
                <a:off x="1299580" y="5177755"/>
                <a:ext cx="289686" cy="1351386"/>
              </a:xfrm>
              <a:prstGeom prst="rect">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5728" name="Google Shape;5728;p47"/>
            <p:cNvSpPr/>
            <p:nvPr/>
          </p:nvSpPr>
          <p:spPr>
            <a:xfrm>
              <a:off x="1838851" y="6126859"/>
              <a:ext cx="2180844" cy="64901"/>
            </a:xfrm>
            <a:prstGeom prst="rect">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729" name="Google Shape;5729;p47"/>
            <p:cNvSpPr/>
            <p:nvPr/>
          </p:nvSpPr>
          <p:spPr>
            <a:xfrm>
              <a:off x="2556720" y="6056232"/>
              <a:ext cx="266527" cy="219518"/>
            </a:xfrm>
            <a:prstGeom prst="rightArrow">
              <a:avLst>
                <a:gd fmla="val 13889" name="adj1"/>
                <a:gd fmla="val 53703" name="adj2"/>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5730" name="Google Shape;5730;p47"/>
            <p:cNvGrpSpPr/>
            <p:nvPr/>
          </p:nvGrpSpPr>
          <p:grpSpPr>
            <a:xfrm>
              <a:off x="593766" y="5285053"/>
              <a:ext cx="605033" cy="914342"/>
              <a:chOff x="335231" y="4406992"/>
              <a:chExt cx="1251280" cy="2136350"/>
            </a:xfrm>
          </p:grpSpPr>
          <p:sp>
            <p:nvSpPr>
              <p:cNvPr id="5731" name="Google Shape;5731;p47"/>
              <p:cNvSpPr/>
              <p:nvPr/>
            </p:nvSpPr>
            <p:spPr>
              <a:xfrm>
                <a:off x="335231" y="4406992"/>
                <a:ext cx="965619" cy="2136350"/>
              </a:xfrm>
              <a:custGeom>
                <a:rect b="b" l="l" r="r" t="t"/>
                <a:pathLst>
                  <a:path extrusionOk="0" h="2138362" w="966787">
                    <a:moveTo>
                      <a:pt x="0" y="0"/>
                    </a:moveTo>
                    <a:lnTo>
                      <a:pt x="0" y="1190625"/>
                    </a:lnTo>
                    <a:lnTo>
                      <a:pt x="966787" y="2138362"/>
                    </a:lnTo>
                    <a:cubicBezTo>
                      <a:pt x="965200" y="1673225"/>
                      <a:pt x="963612" y="1208087"/>
                      <a:pt x="962025" y="742950"/>
                    </a:cubicBezTo>
                    <a:lnTo>
                      <a:pt x="0" y="0"/>
                    </a:lnTo>
                    <a:close/>
                  </a:path>
                </a:pathLst>
              </a:custGeom>
              <a:solidFill>
                <a:srgbClr val="4F81B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32" name="Google Shape;5732;p47"/>
              <p:cNvSpPr/>
              <p:nvPr/>
            </p:nvSpPr>
            <p:spPr>
              <a:xfrm>
                <a:off x="351325" y="4411451"/>
                <a:ext cx="1235186" cy="771586"/>
              </a:xfrm>
              <a:custGeom>
                <a:rect b="b" l="l" r="r" t="t"/>
                <a:pathLst>
                  <a:path extrusionOk="0" h="757496" w="1238250">
                    <a:moveTo>
                      <a:pt x="233363" y="0"/>
                    </a:moveTo>
                    <a:lnTo>
                      <a:pt x="0" y="9439"/>
                    </a:lnTo>
                    <a:lnTo>
                      <a:pt x="952500" y="752735"/>
                    </a:lnTo>
                    <a:cubicBezTo>
                      <a:pt x="1060450" y="744798"/>
                      <a:pt x="1035049" y="751145"/>
                      <a:pt x="1238250" y="757496"/>
                    </a:cubicBezTo>
                    <a:lnTo>
                      <a:pt x="233363" y="0"/>
                    </a:lnTo>
                    <a:close/>
                  </a:path>
                </a:pathLst>
              </a:custGeom>
              <a:solidFill>
                <a:srgbClr val="0099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33" name="Google Shape;5733;p47"/>
              <p:cNvSpPr/>
              <p:nvPr/>
            </p:nvSpPr>
            <p:spPr>
              <a:xfrm>
                <a:off x="1296825" y="5178575"/>
                <a:ext cx="289686" cy="1351389"/>
              </a:xfrm>
              <a:prstGeom prst="rect">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5734" name="Google Shape;5734;p47"/>
            <p:cNvSpPr/>
            <p:nvPr/>
          </p:nvSpPr>
          <p:spPr>
            <a:xfrm rot="-5245926">
              <a:off x="3947358" y="5684800"/>
              <a:ext cx="267240" cy="219835"/>
            </a:xfrm>
            <a:prstGeom prst="rightArrow">
              <a:avLst>
                <a:gd fmla="val 13889" name="adj1"/>
                <a:gd fmla="val 53702" name="adj2"/>
              </a:avLst>
            </a:prstGeom>
            <a:solidFill>
              <a:srgbClr val="33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5735" name="Google Shape;5735;p47"/>
          <p:cNvSpPr txBox="1"/>
          <p:nvPr/>
        </p:nvSpPr>
        <p:spPr>
          <a:xfrm>
            <a:off x="991275" y="1439325"/>
            <a:ext cx="1108500" cy="4617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L</a:t>
            </a:r>
            <a:r>
              <a:rPr b="0" i="0" lang="el" sz="1500" u="none" cap="none" strike="noStrike">
                <a:solidFill>
                  <a:srgbClr val="000000"/>
                </a:solidFill>
                <a:latin typeface="Calibri"/>
                <a:ea typeface="Calibri"/>
                <a:cs typeface="Calibri"/>
                <a:sym typeface="Calibri"/>
              </a:rPr>
              <a:t> bits</a:t>
            </a:r>
            <a:endParaRPr sz="1100"/>
          </a:p>
          <a:p>
            <a:pPr indent="0" lvl="0" marL="0" marR="0" rtl="0" algn="l">
              <a:lnSpc>
                <a:spcPct val="85000"/>
              </a:lnSpc>
              <a:spcBef>
                <a:spcPts val="0"/>
              </a:spcBef>
              <a:spcAft>
                <a:spcPts val="0"/>
              </a:spcAft>
              <a:buClr>
                <a:srgbClr val="000000"/>
              </a:buClr>
              <a:buSzPts val="1500"/>
              <a:buFont typeface="Calibri"/>
              <a:buNone/>
            </a:pPr>
            <a:r>
              <a:rPr lang="el" sz="1500">
                <a:latin typeface="Calibri"/>
                <a:ea typeface="Calibri"/>
                <a:cs typeface="Calibri"/>
                <a:sym typeface="Calibri"/>
              </a:rPr>
              <a:t>ανα πακέτο</a:t>
            </a:r>
            <a:endParaRPr sz="1100"/>
          </a:p>
        </p:txBody>
      </p:sp>
      <p:sp>
        <p:nvSpPr>
          <p:cNvPr id="5736" name="Google Shape;5736;p47"/>
          <p:cNvSpPr txBox="1"/>
          <p:nvPr/>
        </p:nvSpPr>
        <p:spPr>
          <a:xfrm>
            <a:off x="4697875" y="2152304"/>
            <a:ext cx="5640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R</a:t>
            </a:r>
            <a:r>
              <a:rPr b="0" i="0" lang="el" sz="1500" u="none" cap="none" strike="noStrike">
                <a:solidFill>
                  <a:srgbClr val="000000"/>
                </a:solidFill>
                <a:latin typeface="Calibri"/>
                <a:ea typeface="Calibri"/>
                <a:cs typeface="Calibri"/>
                <a:sym typeface="Calibri"/>
              </a:rPr>
              <a:t> bps</a:t>
            </a:r>
            <a:endParaRPr sz="1100"/>
          </a:p>
        </p:txBody>
      </p:sp>
      <p:grpSp>
        <p:nvGrpSpPr>
          <p:cNvPr id="5737" name="Google Shape;5737;p47"/>
          <p:cNvGrpSpPr/>
          <p:nvPr/>
        </p:nvGrpSpPr>
        <p:grpSpPr>
          <a:xfrm>
            <a:off x="5856975" y="2956477"/>
            <a:ext cx="3287034" cy="1831221"/>
            <a:chOff x="7836055" y="3756841"/>
            <a:chExt cx="3855306" cy="2441628"/>
          </a:xfrm>
        </p:grpSpPr>
        <p:sp>
          <p:nvSpPr>
            <p:cNvPr id="5738" name="Google Shape;5738;p47"/>
            <p:cNvSpPr/>
            <p:nvPr/>
          </p:nvSpPr>
          <p:spPr>
            <a:xfrm>
              <a:off x="7836055" y="3795169"/>
              <a:ext cx="3831300" cy="2403300"/>
            </a:xfrm>
            <a:prstGeom prst="rect">
              <a:avLst/>
            </a:prstGeom>
            <a:solidFill>
              <a:srgbClr val="D8E2F3">
                <a:alpha val="46666"/>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39" name="Google Shape;5739;p47"/>
            <p:cNvSpPr txBox="1"/>
            <p:nvPr/>
          </p:nvSpPr>
          <p:spPr>
            <a:xfrm>
              <a:off x="7836061" y="3756841"/>
              <a:ext cx="3855300" cy="2232000"/>
            </a:xfrm>
            <a:prstGeom prst="rect">
              <a:avLst/>
            </a:prstGeom>
            <a:noFill/>
            <a:ln>
              <a:noFill/>
            </a:ln>
          </p:spPr>
          <p:txBody>
            <a:bodyPr anchorCtr="0" anchor="t" bIns="34275" lIns="68575" spcFirstLastPara="1" rIns="68575" wrap="square" tIns="34275">
              <a:noAutofit/>
            </a:bodyPr>
            <a:lstStyle/>
            <a:p>
              <a:pPr indent="-254000" lvl="0" marL="266700" marR="0" rtl="0" algn="l">
                <a:lnSpc>
                  <a:spcPct val="90000"/>
                </a:lnSpc>
                <a:spcBef>
                  <a:spcPts val="0"/>
                </a:spcBef>
                <a:spcAft>
                  <a:spcPts val="0"/>
                </a:spcAft>
                <a:buClr>
                  <a:srgbClr val="0000A3"/>
                </a:buClr>
                <a:buSzPts val="1800"/>
                <a:buFont typeface="Noto Sans Symbols"/>
                <a:buNone/>
              </a:pPr>
              <a:r>
                <a:rPr b="0" i="1" lang="el" sz="2200" u="none" cap="none" strike="noStrike">
                  <a:solidFill>
                    <a:srgbClr val="000099"/>
                  </a:solidFill>
                  <a:latin typeface="Calibri"/>
                  <a:ea typeface="Calibri"/>
                  <a:cs typeface="Calibri"/>
                  <a:sym typeface="Calibri"/>
                </a:rPr>
                <a:t>One-hop numerical example:</a:t>
              </a:r>
              <a:endParaRPr sz="2200"/>
            </a:p>
            <a:p>
              <a:pPr indent="-203200" lvl="0" marL="177800" marR="0" rtl="0" algn="l">
                <a:lnSpc>
                  <a:spcPct val="90000"/>
                </a:lnSpc>
                <a:spcBef>
                  <a:spcPts val="300"/>
                </a:spcBef>
                <a:spcAft>
                  <a:spcPts val="0"/>
                </a:spcAft>
                <a:buClr>
                  <a:srgbClr val="0000A3"/>
                </a:buClr>
                <a:buSzPts val="2200"/>
                <a:buFont typeface="Noto Sans Symbols"/>
                <a:buChar char="▪"/>
              </a:pPr>
              <a:r>
                <a:rPr b="0" i="1" lang="el" sz="2200" u="none" cap="none" strike="noStrike">
                  <a:solidFill>
                    <a:srgbClr val="000000"/>
                  </a:solidFill>
                  <a:latin typeface="Calibri"/>
                  <a:ea typeface="Calibri"/>
                  <a:cs typeface="Calibri"/>
                  <a:sym typeface="Calibri"/>
                </a:rPr>
                <a:t>L</a:t>
              </a:r>
              <a:r>
                <a:rPr b="0" i="0" lang="el" sz="2200" u="none" cap="none" strike="noStrike">
                  <a:solidFill>
                    <a:srgbClr val="000000"/>
                  </a:solidFill>
                  <a:latin typeface="Calibri"/>
                  <a:ea typeface="Calibri"/>
                  <a:cs typeface="Calibri"/>
                  <a:sym typeface="Calibri"/>
                </a:rPr>
                <a:t> = 10 Kbits</a:t>
              </a:r>
              <a:endParaRPr sz="2200"/>
            </a:p>
            <a:p>
              <a:pPr indent="-203200" lvl="0" marL="177800" marR="0" rtl="0" algn="l">
                <a:lnSpc>
                  <a:spcPct val="90000"/>
                </a:lnSpc>
                <a:spcBef>
                  <a:spcPts val="300"/>
                </a:spcBef>
                <a:spcAft>
                  <a:spcPts val="0"/>
                </a:spcAft>
                <a:buClr>
                  <a:srgbClr val="0000A3"/>
                </a:buClr>
                <a:buSzPts val="2200"/>
                <a:buFont typeface="Noto Sans Symbols"/>
                <a:buChar char="▪"/>
              </a:pPr>
              <a:r>
                <a:rPr b="0" i="1" lang="el" sz="2200" u="none" cap="none" strike="noStrike">
                  <a:solidFill>
                    <a:srgbClr val="000000"/>
                  </a:solidFill>
                  <a:latin typeface="Calibri"/>
                  <a:ea typeface="Calibri"/>
                  <a:cs typeface="Calibri"/>
                  <a:sym typeface="Calibri"/>
                </a:rPr>
                <a:t>R</a:t>
              </a:r>
              <a:r>
                <a:rPr b="0" i="0" lang="el" sz="2200" u="none" cap="none" strike="noStrike">
                  <a:solidFill>
                    <a:srgbClr val="000000"/>
                  </a:solidFill>
                  <a:latin typeface="Calibri"/>
                  <a:ea typeface="Calibri"/>
                  <a:cs typeface="Calibri"/>
                  <a:sym typeface="Calibri"/>
                </a:rPr>
                <a:t> = 100 Mbps</a:t>
              </a:r>
              <a:endParaRPr sz="2200"/>
            </a:p>
            <a:p>
              <a:pPr indent="-203200" lvl="0" marL="177800" marR="0" rtl="0" algn="l">
                <a:lnSpc>
                  <a:spcPct val="90000"/>
                </a:lnSpc>
                <a:spcBef>
                  <a:spcPts val="300"/>
                </a:spcBef>
                <a:spcAft>
                  <a:spcPts val="0"/>
                </a:spcAft>
                <a:buClr>
                  <a:srgbClr val="0000A3"/>
                </a:buClr>
                <a:buSzPts val="2200"/>
                <a:buFont typeface="Noto Sans Symbols"/>
                <a:buChar char="▪"/>
              </a:pPr>
              <a:r>
                <a:rPr b="0" i="0" lang="el" sz="2200" u="none" cap="none" strike="noStrike">
                  <a:solidFill>
                    <a:srgbClr val="000000"/>
                  </a:solidFill>
                  <a:latin typeface="Calibri"/>
                  <a:ea typeface="Calibri"/>
                  <a:cs typeface="Calibri"/>
                  <a:sym typeface="Calibri"/>
                </a:rPr>
                <a:t>one-hop transmission delay = 0.1 msec</a:t>
              </a:r>
              <a:endParaRPr sz="2200"/>
            </a:p>
          </p:txBody>
        </p:sp>
      </p:grpSp>
      <p:sp>
        <p:nvSpPr>
          <p:cNvPr id="5740" name="Google Shape;5740;p4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7"/>
                                        </p:tgtEl>
                                        <p:attrNameLst>
                                          <p:attrName>style.visibility</p:attrName>
                                        </p:attrNameLst>
                                      </p:cBhvr>
                                      <p:to>
                                        <p:strVal val="visible"/>
                                      </p:to>
                                    </p:set>
                                    <p:animEffect filter="fade" transition="in">
                                      <p:cBhvr>
                                        <p:cTn dur="500"/>
                                        <p:tgtEl>
                                          <p:spTgt spid="5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5" name="Shape 5745"/>
        <p:cNvGrpSpPr/>
        <p:nvPr/>
      </p:nvGrpSpPr>
      <p:grpSpPr>
        <a:xfrm>
          <a:off x="0" y="0"/>
          <a:ext cx="0" cy="0"/>
          <a:chOff x="0" y="0"/>
          <a:chExt cx="0" cy="0"/>
        </a:xfrm>
      </p:grpSpPr>
      <p:sp>
        <p:nvSpPr>
          <p:cNvPr id="5746" name="Google Shape;5746;p48"/>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600"/>
              <a:t>μεταγωγή πακέτου </a:t>
            </a:r>
            <a:r>
              <a:rPr lang="el" sz="3600"/>
              <a:t>: καθυστέρηση ουράς</a:t>
            </a:r>
            <a:endParaRPr sz="3600"/>
          </a:p>
        </p:txBody>
      </p:sp>
      <p:grpSp>
        <p:nvGrpSpPr>
          <p:cNvPr id="5747" name="Google Shape;5747;p48"/>
          <p:cNvGrpSpPr/>
          <p:nvPr/>
        </p:nvGrpSpPr>
        <p:grpSpPr>
          <a:xfrm>
            <a:off x="6017554" y="1650924"/>
            <a:ext cx="584596" cy="509588"/>
            <a:chOff x="-44" y="1473"/>
            <a:chExt cx="981" cy="1105"/>
          </a:xfrm>
        </p:grpSpPr>
        <p:pic>
          <p:nvPicPr>
            <p:cNvPr descr="desktop_computer_stylized_medium" id="5748" name="Google Shape;5748;p4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749" name="Google Shape;5749;p4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cxnSp>
        <p:nvCxnSpPr>
          <p:cNvPr id="5750" name="Google Shape;5750;p48"/>
          <p:cNvCxnSpPr/>
          <p:nvPr/>
        </p:nvCxnSpPr>
        <p:spPr>
          <a:xfrm>
            <a:off x="1957366" y="1359774"/>
            <a:ext cx="738300" cy="323400"/>
          </a:xfrm>
          <a:prstGeom prst="straightConnector1">
            <a:avLst/>
          </a:prstGeom>
          <a:noFill/>
          <a:ln cap="flat" cmpd="sng" w="19050">
            <a:solidFill>
              <a:srgbClr val="000000"/>
            </a:solidFill>
            <a:prstDash val="solid"/>
            <a:round/>
            <a:headEnd len="med" w="med" type="none"/>
            <a:tailEnd len="med" w="med" type="none"/>
          </a:ln>
        </p:spPr>
      </p:cxnSp>
      <p:cxnSp>
        <p:nvCxnSpPr>
          <p:cNvPr id="5751" name="Google Shape;5751;p48"/>
          <p:cNvCxnSpPr/>
          <p:nvPr/>
        </p:nvCxnSpPr>
        <p:spPr>
          <a:xfrm flipH="1" rot="10800000">
            <a:off x="2245654" y="1779098"/>
            <a:ext cx="541500" cy="357600"/>
          </a:xfrm>
          <a:prstGeom prst="straightConnector1">
            <a:avLst/>
          </a:prstGeom>
          <a:noFill/>
          <a:ln cap="flat" cmpd="sng" w="19050">
            <a:solidFill>
              <a:srgbClr val="000000"/>
            </a:solidFill>
            <a:prstDash val="solid"/>
            <a:round/>
            <a:headEnd len="med" w="med" type="none"/>
            <a:tailEnd len="med" w="med" type="none"/>
          </a:ln>
        </p:spPr>
      </p:cxnSp>
      <p:cxnSp>
        <p:nvCxnSpPr>
          <p:cNvPr id="5752" name="Google Shape;5752;p48"/>
          <p:cNvCxnSpPr/>
          <p:nvPr/>
        </p:nvCxnSpPr>
        <p:spPr>
          <a:xfrm>
            <a:off x="3518432" y="1714027"/>
            <a:ext cx="1715400" cy="0"/>
          </a:xfrm>
          <a:prstGeom prst="straightConnector1">
            <a:avLst/>
          </a:prstGeom>
          <a:noFill/>
          <a:ln cap="flat" cmpd="sng" w="19050">
            <a:solidFill>
              <a:srgbClr val="000000"/>
            </a:solidFill>
            <a:prstDash val="solid"/>
            <a:round/>
            <a:headEnd len="med" w="med" type="none"/>
            <a:tailEnd len="med" w="med" type="none"/>
          </a:ln>
        </p:spPr>
      </p:cxnSp>
      <p:cxnSp>
        <p:nvCxnSpPr>
          <p:cNvPr id="5753" name="Google Shape;5753;p48"/>
          <p:cNvCxnSpPr/>
          <p:nvPr/>
        </p:nvCxnSpPr>
        <p:spPr>
          <a:xfrm rot="10800000">
            <a:off x="5514407" y="1850902"/>
            <a:ext cx="7200" cy="272700"/>
          </a:xfrm>
          <a:prstGeom prst="straightConnector1">
            <a:avLst/>
          </a:prstGeom>
          <a:noFill/>
          <a:ln cap="flat" cmpd="sng" w="19050">
            <a:solidFill>
              <a:srgbClr val="000000"/>
            </a:solidFill>
            <a:prstDash val="solid"/>
            <a:round/>
            <a:headEnd len="med" w="med" type="none"/>
            <a:tailEnd len="med" w="med" type="none"/>
          </a:ln>
        </p:spPr>
      </p:cxnSp>
      <p:cxnSp>
        <p:nvCxnSpPr>
          <p:cNvPr id="5754" name="Google Shape;5754;p48"/>
          <p:cNvCxnSpPr/>
          <p:nvPr/>
        </p:nvCxnSpPr>
        <p:spPr>
          <a:xfrm flipH="1" rot="10800000">
            <a:off x="5903995" y="1437784"/>
            <a:ext cx="453600" cy="231000"/>
          </a:xfrm>
          <a:prstGeom prst="straightConnector1">
            <a:avLst/>
          </a:prstGeom>
          <a:noFill/>
          <a:ln cap="flat" cmpd="sng" w="19050">
            <a:solidFill>
              <a:srgbClr val="000000"/>
            </a:solidFill>
            <a:prstDash val="solid"/>
            <a:round/>
            <a:headEnd len="med" w="med" type="none"/>
            <a:tailEnd len="med" w="med" type="none"/>
          </a:ln>
        </p:spPr>
      </p:cxnSp>
      <p:sp>
        <p:nvSpPr>
          <p:cNvPr id="5755" name="Google Shape;5755;p48"/>
          <p:cNvSpPr/>
          <p:nvPr/>
        </p:nvSpPr>
        <p:spPr>
          <a:xfrm>
            <a:off x="3667261" y="1554484"/>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6" name="Google Shape;5756;p48"/>
          <p:cNvSpPr/>
          <p:nvPr/>
        </p:nvSpPr>
        <p:spPr>
          <a:xfrm>
            <a:off x="3788704" y="1554484"/>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7" name="Google Shape;5757;p48"/>
          <p:cNvSpPr/>
          <p:nvPr/>
        </p:nvSpPr>
        <p:spPr>
          <a:xfrm>
            <a:off x="3910148" y="1554484"/>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8" name="Google Shape;5758;p48"/>
          <p:cNvSpPr/>
          <p:nvPr/>
        </p:nvSpPr>
        <p:spPr>
          <a:xfrm>
            <a:off x="4031592" y="1554484"/>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9" name="Google Shape;5759;p48"/>
          <p:cNvSpPr/>
          <p:nvPr/>
        </p:nvSpPr>
        <p:spPr>
          <a:xfrm>
            <a:off x="4153036" y="1554484"/>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0" name="Google Shape;5760;p48"/>
          <p:cNvSpPr/>
          <p:nvPr/>
        </p:nvSpPr>
        <p:spPr>
          <a:xfrm>
            <a:off x="4431642" y="1554484"/>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1" name="Google Shape;5761;p48"/>
          <p:cNvSpPr/>
          <p:nvPr/>
        </p:nvSpPr>
        <p:spPr>
          <a:xfrm>
            <a:off x="4838386" y="1550912"/>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2" name="Google Shape;5762;p48"/>
          <p:cNvSpPr/>
          <p:nvPr/>
        </p:nvSpPr>
        <p:spPr>
          <a:xfrm>
            <a:off x="2437346" y="1897363"/>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5763" name="Google Shape;5763;p48"/>
          <p:cNvCxnSpPr/>
          <p:nvPr/>
        </p:nvCxnSpPr>
        <p:spPr>
          <a:xfrm>
            <a:off x="3953011" y="1472330"/>
            <a:ext cx="796500" cy="0"/>
          </a:xfrm>
          <a:prstGeom prst="straightConnector1">
            <a:avLst/>
          </a:prstGeom>
          <a:noFill/>
          <a:ln cap="flat" cmpd="sng" w="9525">
            <a:solidFill>
              <a:srgbClr val="000000"/>
            </a:solidFill>
            <a:prstDash val="solid"/>
            <a:round/>
            <a:headEnd len="med" w="med" type="none"/>
            <a:tailEnd len="med" w="med" type="triangle"/>
          </a:ln>
        </p:spPr>
      </p:cxnSp>
      <p:sp>
        <p:nvSpPr>
          <p:cNvPr id="5764" name="Google Shape;5764;p48"/>
          <p:cNvSpPr txBox="1"/>
          <p:nvPr/>
        </p:nvSpPr>
        <p:spPr>
          <a:xfrm>
            <a:off x="1510957" y="1159156"/>
            <a:ext cx="250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B050"/>
              </a:buClr>
              <a:buSzPts val="1500"/>
              <a:buFont typeface="Calibri"/>
              <a:buNone/>
            </a:pPr>
            <a:r>
              <a:rPr b="0" i="0" lang="el" sz="1500" u="none" cap="none" strike="noStrike">
                <a:solidFill>
                  <a:srgbClr val="00B050"/>
                </a:solidFill>
                <a:latin typeface="Calibri"/>
                <a:ea typeface="Calibri"/>
                <a:cs typeface="Calibri"/>
                <a:sym typeface="Calibri"/>
              </a:rPr>
              <a:t>A</a:t>
            </a:r>
            <a:endParaRPr b="0" i="0" sz="1800" u="none" cap="none" strike="noStrike">
              <a:solidFill>
                <a:srgbClr val="00B050"/>
              </a:solidFill>
              <a:latin typeface="Calibri"/>
              <a:ea typeface="Calibri"/>
              <a:cs typeface="Calibri"/>
              <a:sym typeface="Calibri"/>
            </a:endParaRPr>
          </a:p>
        </p:txBody>
      </p:sp>
      <p:sp>
        <p:nvSpPr>
          <p:cNvPr id="5765" name="Google Shape;5765;p48"/>
          <p:cNvSpPr txBox="1"/>
          <p:nvPr/>
        </p:nvSpPr>
        <p:spPr>
          <a:xfrm>
            <a:off x="1740629" y="1871073"/>
            <a:ext cx="2430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500"/>
              <a:buFont typeface="Calibri"/>
              <a:buNone/>
            </a:pPr>
            <a:r>
              <a:rPr b="0" i="0" lang="el" sz="1500" u="none" cap="none" strike="noStrike">
                <a:solidFill>
                  <a:srgbClr val="000099"/>
                </a:solidFill>
                <a:latin typeface="Calibri"/>
                <a:ea typeface="Calibri"/>
                <a:cs typeface="Calibri"/>
                <a:sym typeface="Calibri"/>
              </a:rPr>
              <a:t>B</a:t>
            </a:r>
            <a:endParaRPr b="0" i="0" sz="1800" u="none" cap="none" strike="noStrike">
              <a:solidFill>
                <a:srgbClr val="000099"/>
              </a:solidFill>
              <a:latin typeface="Calibri"/>
              <a:ea typeface="Calibri"/>
              <a:cs typeface="Calibri"/>
              <a:sym typeface="Calibri"/>
            </a:endParaRPr>
          </a:p>
        </p:txBody>
      </p:sp>
      <p:sp>
        <p:nvSpPr>
          <p:cNvPr id="5766" name="Google Shape;5766;p48"/>
          <p:cNvSpPr txBox="1"/>
          <p:nvPr/>
        </p:nvSpPr>
        <p:spPr>
          <a:xfrm>
            <a:off x="6571872" y="1109366"/>
            <a:ext cx="240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B050"/>
              </a:buClr>
              <a:buSzPts val="1500"/>
              <a:buFont typeface="Calibri"/>
              <a:buNone/>
            </a:pPr>
            <a:r>
              <a:rPr b="0" i="0" lang="el" sz="1500" u="none" cap="none" strike="noStrike">
                <a:solidFill>
                  <a:srgbClr val="00B050"/>
                </a:solidFill>
                <a:latin typeface="Calibri"/>
                <a:ea typeface="Calibri"/>
                <a:cs typeface="Calibri"/>
                <a:sym typeface="Calibri"/>
              </a:rPr>
              <a:t>C</a:t>
            </a:r>
            <a:endParaRPr b="0" i="0" sz="1800" u="none" cap="none" strike="noStrike">
              <a:solidFill>
                <a:srgbClr val="00B050"/>
              </a:solidFill>
              <a:latin typeface="Calibri"/>
              <a:ea typeface="Calibri"/>
              <a:cs typeface="Calibri"/>
              <a:sym typeface="Calibri"/>
            </a:endParaRPr>
          </a:p>
        </p:txBody>
      </p:sp>
      <p:sp>
        <p:nvSpPr>
          <p:cNvPr id="5767" name="Google Shape;5767;p48"/>
          <p:cNvSpPr txBox="1"/>
          <p:nvPr/>
        </p:nvSpPr>
        <p:spPr>
          <a:xfrm>
            <a:off x="2107298" y="1009293"/>
            <a:ext cx="1173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R</a:t>
            </a:r>
            <a:r>
              <a:rPr b="0" i="0" lang="el" sz="1500" u="none" cap="none" strike="noStrike">
                <a:solidFill>
                  <a:srgbClr val="000000"/>
                </a:solidFill>
                <a:latin typeface="Calibri"/>
                <a:ea typeface="Calibri"/>
                <a:cs typeface="Calibri"/>
                <a:sym typeface="Calibri"/>
              </a:rPr>
              <a:t> = 100 Mb/s</a:t>
            </a:r>
            <a:endParaRPr sz="1100"/>
          </a:p>
        </p:txBody>
      </p:sp>
      <p:sp>
        <p:nvSpPr>
          <p:cNvPr id="5768" name="Google Shape;5768;p48"/>
          <p:cNvSpPr txBox="1"/>
          <p:nvPr/>
        </p:nvSpPr>
        <p:spPr>
          <a:xfrm>
            <a:off x="3663688" y="1787199"/>
            <a:ext cx="112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R</a:t>
            </a:r>
            <a:r>
              <a:rPr b="0" i="0" lang="el" sz="1500" u="none" cap="none" strike="noStrike">
                <a:solidFill>
                  <a:srgbClr val="000000"/>
                </a:solidFill>
                <a:latin typeface="Calibri"/>
                <a:ea typeface="Calibri"/>
                <a:cs typeface="Calibri"/>
                <a:sym typeface="Calibri"/>
              </a:rPr>
              <a:t> = 1.5 Mb/s</a:t>
            </a:r>
            <a:endParaRPr b="0" i="0" sz="1800" u="none" cap="none" strike="noStrike">
              <a:solidFill>
                <a:srgbClr val="00CC99"/>
              </a:solidFill>
              <a:latin typeface="Calibri"/>
              <a:ea typeface="Calibri"/>
              <a:cs typeface="Calibri"/>
              <a:sym typeface="Calibri"/>
            </a:endParaRPr>
          </a:p>
        </p:txBody>
      </p:sp>
      <p:sp>
        <p:nvSpPr>
          <p:cNvPr id="5769" name="Google Shape;5769;p48"/>
          <p:cNvSpPr txBox="1"/>
          <p:nvPr/>
        </p:nvSpPr>
        <p:spPr>
          <a:xfrm>
            <a:off x="5539663" y="2160512"/>
            <a:ext cx="138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CC99"/>
              </a:solidFill>
              <a:latin typeface="Calibri"/>
              <a:ea typeface="Calibri"/>
              <a:cs typeface="Calibri"/>
              <a:sym typeface="Calibri"/>
            </a:endParaRPr>
          </a:p>
        </p:txBody>
      </p:sp>
      <p:cxnSp>
        <p:nvCxnSpPr>
          <p:cNvPr id="5770" name="Google Shape;5770;p48"/>
          <p:cNvCxnSpPr/>
          <p:nvPr/>
        </p:nvCxnSpPr>
        <p:spPr>
          <a:xfrm>
            <a:off x="5941355" y="2274812"/>
            <a:ext cx="738300" cy="0"/>
          </a:xfrm>
          <a:prstGeom prst="straightConnector1">
            <a:avLst/>
          </a:prstGeom>
          <a:noFill/>
          <a:ln cap="flat" cmpd="sng" w="19050">
            <a:solidFill>
              <a:srgbClr val="000000"/>
            </a:solidFill>
            <a:prstDash val="solid"/>
            <a:round/>
            <a:headEnd len="med" w="med" type="none"/>
            <a:tailEnd len="med" w="med" type="none"/>
          </a:ln>
        </p:spPr>
      </p:cxnSp>
      <p:cxnSp>
        <p:nvCxnSpPr>
          <p:cNvPr id="5771" name="Google Shape;5771;p48"/>
          <p:cNvCxnSpPr/>
          <p:nvPr/>
        </p:nvCxnSpPr>
        <p:spPr>
          <a:xfrm flipH="1">
            <a:off x="5573685" y="2052166"/>
            <a:ext cx="712500" cy="126300"/>
          </a:xfrm>
          <a:prstGeom prst="straightConnector1">
            <a:avLst/>
          </a:prstGeom>
          <a:noFill/>
          <a:ln cap="flat" cmpd="sng" w="19050">
            <a:solidFill>
              <a:srgbClr val="000000"/>
            </a:solidFill>
            <a:prstDash val="solid"/>
            <a:round/>
            <a:headEnd len="med" w="med" type="none"/>
            <a:tailEnd len="med" w="med" type="none"/>
          </a:ln>
        </p:spPr>
      </p:cxnSp>
      <p:sp>
        <p:nvSpPr>
          <p:cNvPr id="5772" name="Google Shape;5772;p48"/>
          <p:cNvSpPr txBox="1"/>
          <p:nvPr/>
        </p:nvSpPr>
        <p:spPr>
          <a:xfrm>
            <a:off x="6515162" y="1687645"/>
            <a:ext cx="303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D</a:t>
            </a:r>
            <a:endParaRPr b="0" i="0" sz="1500" u="none" cap="none" strike="noStrike">
              <a:solidFill>
                <a:srgbClr val="00CC99"/>
              </a:solidFill>
              <a:latin typeface="Calibri"/>
              <a:ea typeface="Calibri"/>
              <a:cs typeface="Calibri"/>
              <a:sym typeface="Calibri"/>
            </a:endParaRPr>
          </a:p>
        </p:txBody>
      </p:sp>
      <p:sp>
        <p:nvSpPr>
          <p:cNvPr id="5773" name="Google Shape;5773;p48"/>
          <p:cNvSpPr txBox="1"/>
          <p:nvPr/>
        </p:nvSpPr>
        <p:spPr>
          <a:xfrm>
            <a:off x="7744385" y="1974729"/>
            <a:ext cx="232275" cy="30008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A8"/>
              </a:buClr>
              <a:buSzPts val="1500"/>
              <a:buFont typeface="Calibri"/>
              <a:buNone/>
            </a:pPr>
            <a:r>
              <a:rPr b="0" i="0" lang="el" sz="1500" u="none" cap="none" strike="noStrike">
                <a:solidFill>
                  <a:srgbClr val="0000A8"/>
                </a:solidFill>
                <a:latin typeface="Calibri"/>
                <a:ea typeface="Calibri"/>
                <a:cs typeface="Calibri"/>
                <a:sym typeface="Calibri"/>
              </a:rPr>
              <a:t>E</a:t>
            </a:r>
            <a:endParaRPr b="0" i="0" sz="1800" u="none" cap="none" strike="noStrike">
              <a:solidFill>
                <a:srgbClr val="0000A8"/>
              </a:solidFill>
              <a:latin typeface="Calibri"/>
              <a:ea typeface="Calibri"/>
              <a:cs typeface="Calibri"/>
              <a:sym typeface="Calibri"/>
            </a:endParaRPr>
          </a:p>
        </p:txBody>
      </p:sp>
      <p:sp>
        <p:nvSpPr>
          <p:cNvPr id="5774" name="Google Shape;5774;p48"/>
          <p:cNvSpPr txBox="1"/>
          <p:nvPr/>
        </p:nvSpPr>
        <p:spPr>
          <a:xfrm>
            <a:off x="2127025" y="2230250"/>
            <a:ext cx="2471700" cy="5403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C00000"/>
              </a:buClr>
              <a:buSzPts val="1400"/>
              <a:buFont typeface="Calibri"/>
              <a:buNone/>
            </a:pPr>
            <a:r>
              <a:rPr lang="el" sz="1200">
                <a:solidFill>
                  <a:srgbClr val="C00000"/>
                </a:solidFill>
                <a:latin typeface="Calibri"/>
                <a:ea typeface="Calibri"/>
                <a:cs typeface="Calibri"/>
                <a:sym typeface="Calibri"/>
              </a:rPr>
              <a:t>Ουρά </a:t>
            </a:r>
            <a:r>
              <a:rPr lang="el" sz="1200">
                <a:solidFill>
                  <a:srgbClr val="C00000"/>
                </a:solidFill>
                <a:latin typeface="Calibri"/>
                <a:ea typeface="Calibri"/>
                <a:cs typeface="Calibri"/>
                <a:sym typeface="Calibri"/>
              </a:rPr>
              <a:t>από πακέτα</a:t>
            </a:r>
            <a:r>
              <a:rPr lang="el" sz="1200">
                <a:solidFill>
                  <a:srgbClr val="C00000"/>
                </a:solidFill>
                <a:latin typeface="Calibri"/>
                <a:ea typeface="Calibri"/>
                <a:cs typeface="Calibri"/>
                <a:sym typeface="Calibri"/>
              </a:rPr>
              <a:t> που περιμένουν για </a:t>
            </a:r>
            <a:r>
              <a:rPr lang="el" sz="1200">
                <a:solidFill>
                  <a:srgbClr val="C00000"/>
                </a:solidFill>
                <a:latin typeface="Calibri"/>
                <a:ea typeface="Calibri"/>
                <a:cs typeface="Calibri"/>
                <a:sym typeface="Calibri"/>
              </a:rPr>
              <a:t>μετάδοση στην ζεύξη εξόδου</a:t>
            </a:r>
            <a:endParaRPr sz="1200">
              <a:solidFill>
                <a:srgbClr val="C00000"/>
              </a:solidFill>
              <a:latin typeface="Calibri"/>
              <a:ea typeface="Calibri"/>
              <a:cs typeface="Calibri"/>
              <a:sym typeface="Calibri"/>
            </a:endParaRPr>
          </a:p>
          <a:p>
            <a:pPr indent="0" lvl="0" marL="0" marR="0" rtl="0" algn="ctr">
              <a:lnSpc>
                <a:spcPct val="85000"/>
              </a:lnSpc>
              <a:spcBef>
                <a:spcPts val="0"/>
              </a:spcBef>
              <a:spcAft>
                <a:spcPts val="0"/>
              </a:spcAft>
              <a:buClr>
                <a:srgbClr val="C00000"/>
              </a:buClr>
              <a:buSzPts val="1400"/>
              <a:buFont typeface="Calibri"/>
              <a:buNone/>
            </a:pPr>
            <a:r>
              <a:t/>
            </a:r>
            <a:endParaRPr b="0" i="0" sz="1200" u="none" cap="none" strike="noStrike">
              <a:solidFill>
                <a:srgbClr val="00CC99"/>
              </a:solidFill>
              <a:latin typeface="Calibri"/>
              <a:ea typeface="Calibri"/>
              <a:cs typeface="Calibri"/>
              <a:sym typeface="Calibri"/>
            </a:endParaRPr>
          </a:p>
        </p:txBody>
      </p:sp>
      <p:pic>
        <p:nvPicPr>
          <p:cNvPr descr="desktop_computer_stylized_medium" id="5775" name="Google Shape;5775;p48"/>
          <p:cNvPicPr preferRelativeResize="0"/>
          <p:nvPr/>
        </p:nvPicPr>
        <p:blipFill rotWithShape="1">
          <a:blip r:embed="rId3">
            <a:alphaModFix/>
          </a:blip>
          <a:srcRect b="0" l="0" r="0" t="0"/>
          <a:stretch/>
        </p:blipFill>
        <p:spPr>
          <a:xfrm flipH="1">
            <a:off x="1540063" y="1153243"/>
            <a:ext cx="584597" cy="509588"/>
          </a:xfrm>
          <a:prstGeom prst="rect">
            <a:avLst/>
          </a:prstGeom>
          <a:noFill/>
          <a:ln>
            <a:noFill/>
          </a:ln>
        </p:spPr>
      </p:pic>
      <p:sp>
        <p:nvSpPr>
          <p:cNvPr id="5776" name="Google Shape;5776;p48"/>
          <p:cNvSpPr/>
          <p:nvPr/>
        </p:nvSpPr>
        <p:spPr>
          <a:xfrm flipH="1">
            <a:off x="1789158" y="1202126"/>
            <a:ext cx="284254" cy="233350"/>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5777" name="Google Shape;5777;p48"/>
          <p:cNvGrpSpPr/>
          <p:nvPr/>
        </p:nvGrpSpPr>
        <p:grpSpPr>
          <a:xfrm>
            <a:off x="1758689" y="1884287"/>
            <a:ext cx="584597" cy="509588"/>
            <a:chOff x="-44" y="1473"/>
            <a:chExt cx="981" cy="1105"/>
          </a:xfrm>
        </p:grpSpPr>
        <p:pic>
          <p:nvPicPr>
            <p:cNvPr descr="desktop_computer_stylized_medium" id="5778" name="Google Shape;5778;p4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779" name="Google Shape;5779;p4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780" name="Google Shape;5780;p48"/>
          <p:cNvGrpSpPr/>
          <p:nvPr/>
        </p:nvGrpSpPr>
        <p:grpSpPr>
          <a:xfrm>
            <a:off x="6555717" y="1929530"/>
            <a:ext cx="584596" cy="509588"/>
            <a:chOff x="-44" y="1473"/>
            <a:chExt cx="981" cy="1105"/>
          </a:xfrm>
        </p:grpSpPr>
        <p:pic>
          <p:nvPicPr>
            <p:cNvPr descr="desktop_computer_stylized_medium" id="5781" name="Google Shape;5781;p4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782" name="Google Shape;5782;p4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783" name="Google Shape;5783;p48"/>
          <p:cNvGrpSpPr/>
          <p:nvPr/>
        </p:nvGrpSpPr>
        <p:grpSpPr>
          <a:xfrm>
            <a:off x="6079467" y="1035371"/>
            <a:ext cx="584596" cy="509588"/>
            <a:chOff x="-44" y="1473"/>
            <a:chExt cx="981" cy="1105"/>
          </a:xfrm>
        </p:grpSpPr>
        <p:pic>
          <p:nvPicPr>
            <p:cNvPr descr="desktop_computer_stylized_medium" id="5784" name="Google Shape;5784;p4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785" name="Google Shape;5785;p4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786" name="Google Shape;5786;p48"/>
          <p:cNvGrpSpPr/>
          <p:nvPr/>
        </p:nvGrpSpPr>
        <p:grpSpPr>
          <a:xfrm>
            <a:off x="5086642" y="1534028"/>
            <a:ext cx="859832" cy="373952"/>
            <a:chOff x="7493876" y="2774731"/>
            <a:chExt cx="1481958" cy="894622"/>
          </a:xfrm>
        </p:grpSpPr>
        <p:sp>
          <p:nvSpPr>
            <p:cNvPr id="5787" name="Google Shape;5787;p4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788" name="Google Shape;5788;p4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789" name="Google Shape;5789;p48"/>
            <p:cNvGrpSpPr/>
            <p:nvPr/>
          </p:nvGrpSpPr>
          <p:grpSpPr>
            <a:xfrm>
              <a:off x="7713663" y="2848339"/>
              <a:ext cx="1042107" cy="425543"/>
              <a:chOff x="7786941" y="2884917"/>
              <a:chExt cx="897649" cy="353919"/>
            </a:xfrm>
          </p:grpSpPr>
          <p:sp>
            <p:nvSpPr>
              <p:cNvPr id="5790" name="Google Shape;5790;p4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91" name="Google Shape;5791;p4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92" name="Google Shape;5792;p4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93" name="Google Shape;5793;p4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794" name="Google Shape;5794;p48"/>
          <p:cNvGrpSpPr/>
          <p:nvPr/>
        </p:nvGrpSpPr>
        <p:grpSpPr>
          <a:xfrm>
            <a:off x="5106089" y="2049979"/>
            <a:ext cx="859832" cy="373952"/>
            <a:chOff x="7493876" y="2774731"/>
            <a:chExt cx="1481958" cy="894622"/>
          </a:xfrm>
        </p:grpSpPr>
        <p:sp>
          <p:nvSpPr>
            <p:cNvPr id="5795" name="Google Shape;5795;p4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796" name="Google Shape;5796;p4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797" name="Google Shape;5797;p48"/>
            <p:cNvGrpSpPr/>
            <p:nvPr/>
          </p:nvGrpSpPr>
          <p:grpSpPr>
            <a:xfrm>
              <a:off x="7713663" y="2848339"/>
              <a:ext cx="1042107" cy="425543"/>
              <a:chOff x="7786941" y="2884917"/>
              <a:chExt cx="897649" cy="353919"/>
            </a:xfrm>
          </p:grpSpPr>
          <p:sp>
            <p:nvSpPr>
              <p:cNvPr id="5798" name="Google Shape;5798;p4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99" name="Google Shape;5799;p4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00" name="Google Shape;5800;p4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01" name="Google Shape;5801;p4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802" name="Google Shape;5802;p48"/>
          <p:cNvGrpSpPr/>
          <p:nvPr/>
        </p:nvGrpSpPr>
        <p:grpSpPr>
          <a:xfrm>
            <a:off x="2692522" y="1517845"/>
            <a:ext cx="859832" cy="373952"/>
            <a:chOff x="7493876" y="2774731"/>
            <a:chExt cx="1481958" cy="894622"/>
          </a:xfrm>
        </p:grpSpPr>
        <p:sp>
          <p:nvSpPr>
            <p:cNvPr id="5803" name="Google Shape;5803;p4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804" name="Google Shape;5804;p4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805" name="Google Shape;5805;p48"/>
            <p:cNvGrpSpPr/>
            <p:nvPr/>
          </p:nvGrpSpPr>
          <p:grpSpPr>
            <a:xfrm>
              <a:off x="7713663" y="2848339"/>
              <a:ext cx="1042107" cy="425543"/>
              <a:chOff x="7786941" y="2884917"/>
              <a:chExt cx="897649" cy="353919"/>
            </a:xfrm>
          </p:grpSpPr>
          <p:sp>
            <p:nvSpPr>
              <p:cNvPr id="5806" name="Google Shape;5806;p4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07" name="Google Shape;5807;p4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08" name="Google Shape;5808;p4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09" name="Google Shape;5809;p4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5810" name="Google Shape;5810;p48"/>
          <p:cNvCxnSpPr/>
          <p:nvPr/>
        </p:nvCxnSpPr>
        <p:spPr>
          <a:xfrm>
            <a:off x="3544626" y="1642590"/>
            <a:ext cx="0" cy="171600"/>
          </a:xfrm>
          <a:prstGeom prst="straightConnector1">
            <a:avLst/>
          </a:prstGeom>
          <a:noFill/>
          <a:ln>
            <a:noFill/>
          </a:ln>
        </p:spPr>
      </p:cxnSp>
      <p:grpSp>
        <p:nvGrpSpPr>
          <p:cNvPr id="5811" name="Google Shape;5811;p48"/>
          <p:cNvGrpSpPr/>
          <p:nvPr/>
        </p:nvGrpSpPr>
        <p:grpSpPr>
          <a:xfrm>
            <a:off x="3033848" y="1611634"/>
            <a:ext cx="475059" cy="150019"/>
            <a:chOff x="1800" y="1425"/>
            <a:chExt cx="399" cy="126"/>
          </a:xfrm>
        </p:grpSpPr>
        <p:sp>
          <p:nvSpPr>
            <p:cNvPr id="5812" name="Google Shape;5812;p48"/>
            <p:cNvSpPr/>
            <p:nvPr/>
          </p:nvSpPr>
          <p:spPr>
            <a:xfrm>
              <a:off x="1800" y="1425"/>
              <a:ext cx="93" cy="126"/>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13" name="Google Shape;5813;p48"/>
            <p:cNvSpPr/>
            <p:nvPr/>
          </p:nvSpPr>
          <p:spPr>
            <a:xfrm>
              <a:off x="1902" y="1425"/>
              <a:ext cx="93" cy="126"/>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14" name="Google Shape;5814;p48"/>
            <p:cNvSpPr/>
            <p:nvPr/>
          </p:nvSpPr>
          <p:spPr>
            <a:xfrm>
              <a:off x="2004" y="1425"/>
              <a:ext cx="93" cy="126"/>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15" name="Google Shape;5815;p48"/>
            <p:cNvSpPr/>
            <p:nvPr/>
          </p:nvSpPr>
          <p:spPr>
            <a:xfrm>
              <a:off x="2106" y="1425"/>
              <a:ext cx="93" cy="126"/>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816" name="Google Shape;5816;p48"/>
          <p:cNvSpPr/>
          <p:nvPr/>
        </p:nvSpPr>
        <p:spPr>
          <a:xfrm>
            <a:off x="2271174" y="1478369"/>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5817" name="Google Shape;5817;p48"/>
          <p:cNvCxnSpPr/>
          <p:nvPr/>
        </p:nvCxnSpPr>
        <p:spPr>
          <a:xfrm>
            <a:off x="2407543" y="1599769"/>
            <a:ext cx="170400" cy="85500"/>
          </a:xfrm>
          <a:prstGeom prst="straightConnector1">
            <a:avLst/>
          </a:prstGeom>
          <a:noFill/>
          <a:ln cap="flat" cmpd="sng" w="9525">
            <a:solidFill>
              <a:srgbClr val="000000"/>
            </a:solidFill>
            <a:prstDash val="solid"/>
            <a:round/>
            <a:headEnd len="med" w="med" type="none"/>
            <a:tailEnd len="med" w="med" type="triangle"/>
          </a:ln>
        </p:spPr>
      </p:cxnSp>
      <p:cxnSp>
        <p:nvCxnSpPr>
          <p:cNvPr id="5818" name="Google Shape;5818;p48"/>
          <p:cNvCxnSpPr/>
          <p:nvPr/>
        </p:nvCxnSpPr>
        <p:spPr>
          <a:xfrm flipH="1" rot="10800000">
            <a:off x="2567459" y="1865012"/>
            <a:ext cx="186300" cy="116700"/>
          </a:xfrm>
          <a:prstGeom prst="straightConnector1">
            <a:avLst/>
          </a:prstGeom>
          <a:noFill/>
          <a:ln cap="flat" cmpd="sng" w="9525">
            <a:solidFill>
              <a:srgbClr val="000000"/>
            </a:solidFill>
            <a:prstDash val="solid"/>
            <a:round/>
            <a:headEnd len="med" w="med" type="none"/>
            <a:tailEnd len="med" w="med" type="triangle"/>
          </a:ln>
        </p:spPr>
      </p:cxnSp>
      <p:cxnSp>
        <p:nvCxnSpPr>
          <p:cNvPr id="5819" name="Google Shape;5819;p48"/>
          <p:cNvCxnSpPr/>
          <p:nvPr/>
        </p:nvCxnSpPr>
        <p:spPr>
          <a:xfrm flipH="1" rot="10800000">
            <a:off x="3224595" y="1800909"/>
            <a:ext cx="12900" cy="481500"/>
          </a:xfrm>
          <a:prstGeom prst="straightConnector1">
            <a:avLst/>
          </a:prstGeom>
          <a:noFill/>
          <a:ln cap="flat" cmpd="sng" w="9525">
            <a:solidFill>
              <a:srgbClr val="C00000"/>
            </a:solidFill>
            <a:prstDash val="solid"/>
            <a:round/>
            <a:headEnd len="med" w="med" type="none"/>
            <a:tailEnd len="med" w="med" type="none"/>
          </a:ln>
        </p:spPr>
      </p:cxnSp>
      <p:cxnSp>
        <p:nvCxnSpPr>
          <p:cNvPr id="5820" name="Google Shape;5820;p48"/>
          <p:cNvCxnSpPr/>
          <p:nvPr/>
        </p:nvCxnSpPr>
        <p:spPr>
          <a:xfrm rot="10800000">
            <a:off x="2208211" y="1248812"/>
            <a:ext cx="0" cy="165900"/>
          </a:xfrm>
          <a:prstGeom prst="straightConnector1">
            <a:avLst/>
          </a:prstGeom>
          <a:noFill/>
          <a:ln cap="flat" cmpd="sng" w="9525">
            <a:solidFill>
              <a:srgbClr val="000000"/>
            </a:solidFill>
            <a:prstDash val="solid"/>
            <a:round/>
            <a:headEnd len="med" w="med" type="none"/>
            <a:tailEnd len="med" w="med" type="none"/>
          </a:ln>
        </p:spPr>
      </p:cxnSp>
      <p:cxnSp>
        <p:nvCxnSpPr>
          <p:cNvPr id="5821" name="Google Shape;5821;p48"/>
          <p:cNvCxnSpPr/>
          <p:nvPr/>
        </p:nvCxnSpPr>
        <p:spPr>
          <a:xfrm rot="10800000">
            <a:off x="3777988" y="1759701"/>
            <a:ext cx="0" cy="90300"/>
          </a:xfrm>
          <a:prstGeom prst="straightConnector1">
            <a:avLst/>
          </a:prstGeom>
          <a:noFill/>
          <a:ln cap="flat" cmpd="sng" w="9525">
            <a:solidFill>
              <a:srgbClr val="000000"/>
            </a:solidFill>
            <a:prstDash val="solid"/>
            <a:round/>
            <a:headEnd len="med" w="med" type="none"/>
            <a:tailEnd len="med" w="med" type="none"/>
          </a:ln>
        </p:spPr>
      </p:cxnSp>
      <p:grpSp>
        <p:nvGrpSpPr>
          <p:cNvPr id="5822" name="Google Shape;5822;p48"/>
          <p:cNvGrpSpPr/>
          <p:nvPr/>
        </p:nvGrpSpPr>
        <p:grpSpPr>
          <a:xfrm>
            <a:off x="41325" y="2854525"/>
            <a:ext cx="7327800" cy="1753570"/>
            <a:chOff x="867899" y="3822075"/>
            <a:chExt cx="9770400" cy="2338093"/>
          </a:xfrm>
        </p:grpSpPr>
        <p:pic>
          <p:nvPicPr>
            <p:cNvPr id="5823" name="Google Shape;5823;p48"/>
            <p:cNvPicPr preferRelativeResize="0"/>
            <p:nvPr/>
          </p:nvPicPr>
          <p:blipFill rotWithShape="1">
            <a:blip r:embed="rId4">
              <a:alphaModFix/>
            </a:blip>
            <a:srcRect b="0" l="0" r="0" t="0"/>
            <a:stretch/>
          </p:blipFill>
          <p:spPr>
            <a:xfrm>
              <a:off x="1542220" y="4680735"/>
              <a:ext cx="2211634" cy="1456220"/>
            </a:xfrm>
            <a:prstGeom prst="rect">
              <a:avLst/>
            </a:prstGeom>
            <a:noFill/>
            <a:ln>
              <a:noFill/>
            </a:ln>
          </p:spPr>
        </p:pic>
        <p:sp>
          <p:nvSpPr>
            <p:cNvPr id="5824" name="Google Shape;5824;p48"/>
            <p:cNvSpPr txBox="1"/>
            <p:nvPr/>
          </p:nvSpPr>
          <p:spPr>
            <a:xfrm>
              <a:off x="867899" y="3822075"/>
              <a:ext cx="9770400" cy="1179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00000"/>
                </a:buClr>
                <a:buSzPts val="2100"/>
                <a:buFont typeface="Calibri"/>
                <a:buNone/>
              </a:pPr>
              <a:r>
                <a:rPr lang="el" sz="2100">
                  <a:solidFill>
                    <a:srgbClr val="C00000"/>
                  </a:solidFill>
                  <a:latin typeface="Calibri"/>
                  <a:ea typeface="Calibri"/>
                  <a:cs typeface="Calibri"/>
                  <a:sym typeface="Calibri"/>
                </a:rPr>
                <a:t>Η ουρά συμβαίνει όταν η κίνηση φτάνει γρηγορότερα από ό,τι μπορεί να εξυπηρετηθεί</a:t>
              </a:r>
              <a:endParaRPr sz="2100">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C00000"/>
                </a:buClr>
                <a:buSzPts val="2100"/>
                <a:buFont typeface="Calibri"/>
                <a:buNone/>
              </a:pPr>
              <a:r>
                <a:t/>
              </a:r>
              <a:endParaRPr sz="1100"/>
            </a:p>
          </p:txBody>
        </p:sp>
        <p:pic>
          <p:nvPicPr>
            <p:cNvPr id="5825" name="Google Shape;5825;p48"/>
            <p:cNvPicPr preferRelativeResize="0"/>
            <p:nvPr/>
          </p:nvPicPr>
          <p:blipFill rotWithShape="1">
            <a:blip r:embed="rId5">
              <a:alphaModFix/>
            </a:blip>
            <a:srcRect b="0" l="0" r="0" t="0"/>
            <a:stretch/>
          </p:blipFill>
          <p:spPr>
            <a:xfrm>
              <a:off x="4487440" y="4679579"/>
              <a:ext cx="2575767" cy="1480589"/>
            </a:xfrm>
            <a:prstGeom prst="rect">
              <a:avLst/>
            </a:prstGeom>
            <a:noFill/>
            <a:ln>
              <a:noFill/>
            </a:ln>
          </p:spPr>
        </p:pic>
        <p:pic>
          <p:nvPicPr>
            <p:cNvPr id="5826" name="Google Shape;5826;p48"/>
            <p:cNvPicPr preferRelativeResize="0"/>
            <p:nvPr/>
          </p:nvPicPr>
          <p:blipFill rotWithShape="1">
            <a:blip r:embed="rId6">
              <a:alphaModFix/>
            </a:blip>
            <a:srcRect b="0" l="0" r="0" t="0"/>
            <a:stretch/>
          </p:blipFill>
          <p:spPr>
            <a:xfrm>
              <a:off x="7705104" y="4695225"/>
              <a:ext cx="2241534" cy="1448901"/>
            </a:xfrm>
            <a:prstGeom prst="rect">
              <a:avLst/>
            </a:prstGeom>
            <a:noFill/>
            <a:ln>
              <a:noFill/>
            </a:ln>
          </p:spPr>
        </p:pic>
      </p:grpSp>
      <p:sp>
        <p:nvSpPr>
          <p:cNvPr id="5827" name="Google Shape;5827;p4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2"/>
                                        </p:tgtEl>
                                        <p:attrNameLst>
                                          <p:attrName>style.visibility</p:attrName>
                                        </p:attrNameLst>
                                      </p:cBhvr>
                                      <p:to>
                                        <p:strVal val="visible"/>
                                      </p:to>
                                    </p:set>
                                    <p:animEffect filter="fade" transition="in">
                                      <p:cBhvr>
                                        <p:cTn dur="500"/>
                                        <p:tgtEl>
                                          <p:spTgt spid="58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2" name="Shape 5832"/>
        <p:cNvGrpSpPr/>
        <p:nvPr/>
      </p:nvGrpSpPr>
      <p:grpSpPr>
        <a:xfrm>
          <a:off x="0" y="0"/>
          <a:ext cx="0" cy="0"/>
          <a:chOff x="0" y="0"/>
          <a:chExt cx="0" cy="0"/>
        </a:xfrm>
      </p:grpSpPr>
      <p:sp>
        <p:nvSpPr>
          <p:cNvPr id="5833" name="Google Shape;5833;p49"/>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600"/>
              <a:t>μεταγωγή πακέτου : καθυστέρηση ουράς</a:t>
            </a:r>
            <a:endParaRPr sz="3600"/>
          </a:p>
        </p:txBody>
      </p:sp>
      <p:grpSp>
        <p:nvGrpSpPr>
          <p:cNvPr id="5834" name="Google Shape;5834;p49"/>
          <p:cNvGrpSpPr/>
          <p:nvPr/>
        </p:nvGrpSpPr>
        <p:grpSpPr>
          <a:xfrm>
            <a:off x="6017554" y="1650924"/>
            <a:ext cx="584596" cy="509588"/>
            <a:chOff x="-44" y="1473"/>
            <a:chExt cx="981" cy="1105"/>
          </a:xfrm>
        </p:grpSpPr>
        <p:pic>
          <p:nvPicPr>
            <p:cNvPr descr="desktop_computer_stylized_medium" id="5835" name="Google Shape;5835;p49"/>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836" name="Google Shape;5836;p49"/>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cxnSp>
        <p:nvCxnSpPr>
          <p:cNvPr id="5837" name="Google Shape;5837;p49"/>
          <p:cNvCxnSpPr/>
          <p:nvPr/>
        </p:nvCxnSpPr>
        <p:spPr>
          <a:xfrm>
            <a:off x="1957366" y="1359774"/>
            <a:ext cx="738300" cy="323400"/>
          </a:xfrm>
          <a:prstGeom prst="straightConnector1">
            <a:avLst/>
          </a:prstGeom>
          <a:noFill/>
          <a:ln cap="flat" cmpd="sng" w="19050">
            <a:solidFill>
              <a:srgbClr val="000000"/>
            </a:solidFill>
            <a:prstDash val="solid"/>
            <a:round/>
            <a:headEnd len="med" w="med" type="none"/>
            <a:tailEnd len="med" w="med" type="none"/>
          </a:ln>
        </p:spPr>
      </p:cxnSp>
      <p:cxnSp>
        <p:nvCxnSpPr>
          <p:cNvPr id="5838" name="Google Shape;5838;p49"/>
          <p:cNvCxnSpPr/>
          <p:nvPr/>
        </p:nvCxnSpPr>
        <p:spPr>
          <a:xfrm flipH="1" rot="10800000">
            <a:off x="2245654" y="1779098"/>
            <a:ext cx="541500" cy="357600"/>
          </a:xfrm>
          <a:prstGeom prst="straightConnector1">
            <a:avLst/>
          </a:prstGeom>
          <a:noFill/>
          <a:ln cap="flat" cmpd="sng" w="19050">
            <a:solidFill>
              <a:srgbClr val="000000"/>
            </a:solidFill>
            <a:prstDash val="solid"/>
            <a:round/>
            <a:headEnd len="med" w="med" type="none"/>
            <a:tailEnd len="med" w="med" type="none"/>
          </a:ln>
        </p:spPr>
      </p:cxnSp>
      <p:cxnSp>
        <p:nvCxnSpPr>
          <p:cNvPr id="5839" name="Google Shape;5839;p49"/>
          <p:cNvCxnSpPr/>
          <p:nvPr/>
        </p:nvCxnSpPr>
        <p:spPr>
          <a:xfrm>
            <a:off x="3518432" y="1714027"/>
            <a:ext cx="1715400" cy="0"/>
          </a:xfrm>
          <a:prstGeom prst="straightConnector1">
            <a:avLst/>
          </a:prstGeom>
          <a:noFill/>
          <a:ln cap="flat" cmpd="sng" w="19050">
            <a:solidFill>
              <a:srgbClr val="000000"/>
            </a:solidFill>
            <a:prstDash val="solid"/>
            <a:round/>
            <a:headEnd len="med" w="med" type="none"/>
            <a:tailEnd len="med" w="med" type="none"/>
          </a:ln>
        </p:spPr>
      </p:cxnSp>
      <p:cxnSp>
        <p:nvCxnSpPr>
          <p:cNvPr id="5840" name="Google Shape;5840;p49"/>
          <p:cNvCxnSpPr/>
          <p:nvPr/>
        </p:nvCxnSpPr>
        <p:spPr>
          <a:xfrm rot="10800000">
            <a:off x="5514407" y="1850902"/>
            <a:ext cx="7200" cy="272700"/>
          </a:xfrm>
          <a:prstGeom prst="straightConnector1">
            <a:avLst/>
          </a:prstGeom>
          <a:noFill/>
          <a:ln cap="flat" cmpd="sng" w="19050">
            <a:solidFill>
              <a:srgbClr val="000000"/>
            </a:solidFill>
            <a:prstDash val="solid"/>
            <a:round/>
            <a:headEnd len="med" w="med" type="none"/>
            <a:tailEnd len="med" w="med" type="none"/>
          </a:ln>
        </p:spPr>
      </p:cxnSp>
      <p:cxnSp>
        <p:nvCxnSpPr>
          <p:cNvPr id="5841" name="Google Shape;5841;p49"/>
          <p:cNvCxnSpPr/>
          <p:nvPr/>
        </p:nvCxnSpPr>
        <p:spPr>
          <a:xfrm flipH="1" rot="10800000">
            <a:off x="5903995" y="1437784"/>
            <a:ext cx="453600" cy="231000"/>
          </a:xfrm>
          <a:prstGeom prst="straightConnector1">
            <a:avLst/>
          </a:prstGeom>
          <a:noFill/>
          <a:ln cap="flat" cmpd="sng" w="19050">
            <a:solidFill>
              <a:srgbClr val="000000"/>
            </a:solidFill>
            <a:prstDash val="solid"/>
            <a:round/>
            <a:headEnd len="med" w="med" type="none"/>
            <a:tailEnd len="med" w="med" type="none"/>
          </a:ln>
        </p:spPr>
      </p:cxnSp>
      <p:sp>
        <p:nvSpPr>
          <p:cNvPr id="5842" name="Google Shape;5842;p49"/>
          <p:cNvSpPr/>
          <p:nvPr/>
        </p:nvSpPr>
        <p:spPr>
          <a:xfrm>
            <a:off x="3667261" y="1554484"/>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3" name="Google Shape;5843;p49"/>
          <p:cNvSpPr/>
          <p:nvPr/>
        </p:nvSpPr>
        <p:spPr>
          <a:xfrm>
            <a:off x="3788704" y="1554484"/>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4" name="Google Shape;5844;p49"/>
          <p:cNvSpPr/>
          <p:nvPr/>
        </p:nvSpPr>
        <p:spPr>
          <a:xfrm>
            <a:off x="3910148" y="1554484"/>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5" name="Google Shape;5845;p49"/>
          <p:cNvSpPr/>
          <p:nvPr/>
        </p:nvSpPr>
        <p:spPr>
          <a:xfrm>
            <a:off x="4031592" y="1554484"/>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6" name="Google Shape;5846;p49"/>
          <p:cNvSpPr/>
          <p:nvPr/>
        </p:nvSpPr>
        <p:spPr>
          <a:xfrm>
            <a:off x="4153036" y="1554484"/>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7" name="Google Shape;5847;p49"/>
          <p:cNvSpPr/>
          <p:nvPr/>
        </p:nvSpPr>
        <p:spPr>
          <a:xfrm>
            <a:off x="4431642" y="1554484"/>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8" name="Google Shape;5848;p49"/>
          <p:cNvSpPr/>
          <p:nvPr/>
        </p:nvSpPr>
        <p:spPr>
          <a:xfrm>
            <a:off x="4838386" y="1550912"/>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9" name="Google Shape;5849;p49"/>
          <p:cNvSpPr/>
          <p:nvPr/>
        </p:nvSpPr>
        <p:spPr>
          <a:xfrm>
            <a:off x="2437346" y="1897363"/>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5850" name="Google Shape;5850;p49"/>
          <p:cNvCxnSpPr/>
          <p:nvPr/>
        </p:nvCxnSpPr>
        <p:spPr>
          <a:xfrm>
            <a:off x="3953011" y="1472330"/>
            <a:ext cx="796500" cy="0"/>
          </a:xfrm>
          <a:prstGeom prst="straightConnector1">
            <a:avLst/>
          </a:prstGeom>
          <a:noFill/>
          <a:ln cap="flat" cmpd="sng" w="9525">
            <a:solidFill>
              <a:srgbClr val="000000"/>
            </a:solidFill>
            <a:prstDash val="solid"/>
            <a:round/>
            <a:headEnd len="med" w="med" type="none"/>
            <a:tailEnd len="med" w="med" type="triangle"/>
          </a:ln>
        </p:spPr>
      </p:cxnSp>
      <p:sp>
        <p:nvSpPr>
          <p:cNvPr id="5851" name="Google Shape;5851;p49"/>
          <p:cNvSpPr txBox="1"/>
          <p:nvPr/>
        </p:nvSpPr>
        <p:spPr>
          <a:xfrm>
            <a:off x="1510957" y="1159156"/>
            <a:ext cx="250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B050"/>
              </a:buClr>
              <a:buSzPts val="1500"/>
              <a:buFont typeface="Calibri"/>
              <a:buNone/>
            </a:pPr>
            <a:r>
              <a:rPr b="0" i="0" lang="el" sz="1500" u="none" cap="none" strike="noStrike">
                <a:solidFill>
                  <a:srgbClr val="00B050"/>
                </a:solidFill>
                <a:latin typeface="Calibri"/>
                <a:ea typeface="Calibri"/>
                <a:cs typeface="Calibri"/>
                <a:sym typeface="Calibri"/>
              </a:rPr>
              <a:t>A</a:t>
            </a:r>
            <a:endParaRPr b="0" i="0" sz="1800" u="none" cap="none" strike="noStrike">
              <a:solidFill>
                <a:srgbClr val="00B050"/>
              </a:solidFill>
              <a:latin typeface="Calibri"/>
              <a:ea typeface="Calibri"/>
              <a:cs typeface="Calibri"/>
              <a:sym typeface="Calibri"/>
            </a:endParaRPr>
          </a:p>
        </p:txBody>
      </p:sp>
      <p:sp>
        <p:nvSpPr>
          <p:cNvPr id="5852" name="Google Shape;5852;p49"/>
          <p:cNvSpPr txBox="1"/>
          <p:nvPr/>
        </p:nvSpPr>
        <p:spPr>
          <a:xfrm>
            <a:off x="1740629" y="1871073"/>
            <a:ext cx="2430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500"/>
              <a:buFont typeface="Calibri"/>
              <a:buNone/>
            </a:pPr>
            <a:r>
              <a:rPr b="0" i="0" lang="el" sz="1500" u="none" cap="none" strike="noStrike">
                <a:solidFill>
                  <a:srgbClr val="000099"/>
                </a:solidFill>
                <a:latin typeface="Calibri"/>
                <a:ea typeface="Calibri"/>
                <a:cs typeface="Calibri"/>
                <a:sym typeface="Calibri"/>
              </a:rPr>
              <a:t>B</a:t>
            </a:r>
            <a:endParaRPr b="0" i="0" sz="1800" u="none" cap="none" strike="noStrike">
              <a:solidFill>
                <a:srgbClr val="000099"/>
              </a:solidFill>
              <a:latin typeface="Calibri"/>
              <a:ea typeface="Calibri"/>
              <a:cs typeface="Calibri"/>
              <a:sym typeface="Calibri"/>
            </a:endParaRPr>
          </a:p>
        </p:txBody>
      </p:sp>
      <p:sp>
        <p:nvSpPr>
          <p:cNvPr id="5853" name="Google Shape;5853;p49"/>
          <p:cNvSpPr txBox="1"/>
          <p:nvPr/>
        </p:nvSpPr>
        <p:spPr>
          <a:xfrm>
            <a:off x="6571872" y="1109366"/>
            <a:ext cx="240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B050"/>
              </a:buClr>
              <a:buSzPts val="1500"/>
              <a:buFont typeface="Calibri"/>
              <a:buNone/>
            </a:pPr>
            <a:r>
              <a:rPr b="0" i="0" lang="el" sz="1500" u="none" cap="none" strike="noStrike">
                <a:solidFill>
                  <a:srgbClr val="00B050"/>
                </a:solidFill>
                <a:latin typeface="Calibri"/>
                <a:ea typeface="Calibri"/>
                <a:cs typeface="Calibri"/>
                <a:sym typeface="Calibri"/>
              </a:rPr>
              <a:t>C</a:t>
            </a:r>
            <a:endParaRPr b="0" i="0" sz="1800" u="none" cap="none" strike="noStrike">
              <a:solidFill>
                <a:srgbClr val="00B050"/>
              </a:solidFill>
              <a:latin typeface="Calibri"/>
              <a:ea typeface="Calibri"/>
              <a:cs typeface="Calibri"/>
              <a:sym typeface="Calibri"/>
            </a:endParaRPr>
          </a:p>
        </p:txBody>
      </p:sp>
      <p:sp>
        <p:nvSpPr>
          <p:cNvPr id="5854" name="Google Shape;5854;p49"/>
          <p:cNvSpPr txBox="1"/>
          <p:nvPr/>
        </p:nvSpPr>
        <p:spPr>
          <a:xfrm>
            <a:off x="2107298" y="1009293"/>
            <a:ext cx="1173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R</a:t>
            </a:r>
            <a:r>
              <a:rPr b="0" i="0" lang="el" sz="1500" u="none" cap="none" strike="noStrike">
                <a:solidFill>
                  <a:srgbClr val="000000"/>
                </a:solidFill>
                <a:latin typeface="Calibri"/>
                <a:ea typeface="Calibri"/>
                <a:cs typeface="Calibri"/>
                <a:sym typeface="Calibri"/>
              </a:rPr>
              <a:t> = 100 Mb/s</a:t>
            </a:r>
            <a:endParaRPr sz="1100"/>
          </a:p>
        </p:txBody>
      </p:sp>
      <p:sp>
        <p:nvSpPr>
          <p:cNvPr id="5855" name="Google Shape;5855;p49"/>
          <p:cNvSpPr txBox="1"/>
          <p:nvPr/>
        </p:nvSpPr>
        <p:spPr>
          <a:xfrm>
            <a:off x="3663688" y="1787199"/>
            <a:ext cx="112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R</a:t>
            </a:r>
            <a:r>
              <a:rPr b="0" i="0" lang="el" sz="1500" u="none" cap="none" strike="noStrike">
                <a:solidFill>
                  <a:srgbClr val="000000"/>
                </a:solidFill>
                <a:latin typeface="Calibri"/>
                <a:ea typeface="Calibri"/>
                <a:cs typeface="Calibri"/>
                <a:sym typeface="Calibri"/>
              </a:rPr>
              <a:t> = 1.5 Mb/s</a:t>
            </a:r>
            <a:endParaRPr b="0" i="0" sz="1800" u="none" cap="none" strike="noStrike">
              <a:solidFill>
                <a:srgbClr val="00CC99"/>
              </a:solidFill>
              <a:latin typeface="Calibri"/>
              <a:ea typeface="Calibri"/>
              <a:cs typeface="Calibri"/>
              <a:sym typeface="Calibri"/>
            </a:endParaRPr>
          </a:p>
        </p:txBody>
      </p:sp>
      <p:sp>
        <p:nvSpPr>
          <p:cNvPr id="5856" name="Google Shape;5856;p49"/>
          <p:cNvSpPr txBox="1"/>
          <p:nvPr/>
        </p:nvSpPr>
        <p:spPr>
          <a:xfrm>
            <a:off x="5539663" y="2160512"/>
            <a:ext cx="138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CC99"/>
              </a:solidFill>
              <a:latin typeface="Calibri"/>
              <a:ea typeface="Calibri"/>
              <a:cs typeface="Calibri"/>
              <a:sym typeface="Calibri"/>
            </a:endParaRPr>
          </a:p>
        </p:txBody>
      </p:sp>
      <p:cxnSp>
        <p:nvCxnSpPr>
          <p:cNvPr id="5857" name="Google Shape;5857;p49"/>
          <p:cNvCxnSpPr/>
          <p:nvPr/>
        </p:nvCxnSpPr>
        <p:spPr>
          <a:xfrm>
            <a:off x="5941355" y="2274812"/>
            <a:ext cx="738300" cy="0"/>
          </a:xfrm>
          <a:prstGeom prst="straightConnector1">
            <a:avLst/>
          </a:prstGeom>
          <a:noFill/>
          <a:ln cap="flat" cmpd="sng" w="19050">
            <a:solidFill>
              <a:srgbClr val="000000"/>
            </a:solidFill>
            <a:prstDash val="solid"/>
            <a:round/>
            <a:headEnd len="med" w="med" type="none"/>
            <a:tailEnd len="med" w="med" type="none"/>
          </a:ln>
        </p:spPr>
      </p:cxnSp>
      <p:cxnSp>
        <p:nvCxnSpPr>
          <p:cNvPr id="5858" name="Google Shape;5858;p49"/>
          <p:cNvCxnSpPr/>
          <p:nvPr/>
        </p:nvCxnSpPr>
        <p:spPr>
          <a:xfrm flipH="1">
            <a:off x="5573685" y="2052166"/>
            <a:ext cx="712500" cy="126300"/>
          </a:xfrm>
          <a:prstGeom prst="straightConnector1">
            <a:avLst/>
          </a:prstGeom>
          <a:noFill/>
          <a:ln cap="flat" cmpd="sng" w="19050">
            <a:solidFill>
              <a:srgbClr val="000000"/>
            </a:solidFill>
            <a:prstDash val="solid"/>
            <a:round/>
            <a:headEnd len="med" w="med" type="none"/>
            <a:tailEnd len="med" w="med" type="none"/>
          </a:ln>
        </p:spPr>
      </p:cxnSp>
      <p:sp>
        <p:nvSpPr>
          <p:cNvPr id="5859" name="Google Shape;5859;p49"/>
          <p:cNvSpPr txBox="1"/>
          <p:nvPr/>
        </p:nvSpPr>
        <p:spPr>
          <a:xfrm>
            <a:off x="6515162" y="1687645"/>
            <a:ext cx="303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D</a:t>
            </a:r>
            <a:endParaRPr b="0" i="0" sz="1500" u="none" cap="none" strike="noStrike">
              <a:solidFill>
                <a:srgbClr val="00CC99"/>
              </a:solidFill>
              <a:latin typeface="Calibri"/>
              <a:ea typeface="Calibri"/>
              <a:cs typeface="Calibri"/>
              <a:sym typeface="Calibri"/>
            </a:endParaRPr>
          </a:p>
        </p:txBody>
      </p:sp>
      <p:sp>
        <p:nvSpPr>
          <p:cNvPr id="5860" name="Google Shape;5860;p49"/>
          <p:cNvSpPr txBox="1"/>
          <p:nvPr/>
        </p:nvSpPr>
        <p:spPr>
          <a:xfrm>
            <a:off x="7134785" y="1974729"/>
            <a:ext cx="232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A8"/>
              </a:buClr>
              <a:buSzPts val="1500"/>
              <a:buFont typeface="Calibri"/>
              <a:buNone/>
            </a:pPr>
            <a:r>
              <a:rPr b="0" i="0" lang="el" sz="1500" u="none" cap="none" strike="noStrike">
                <a:solidFill>
                  <a:srgbClr val="0000A8"/>
                </a:solidFill>
                <a:latin typeface="Calibri"/>
                <a:ea typeface="Calibri"/>
                <a:cs typeface="Calibri"/>
                <a:sym typeface="Calibri"/>
              </a:rPr>
              <a:t>E</a:t>
            </a:r>
            <a:endParaRPr b="0" i="0" sz="1800" u="none" cap="none" strike="noStrike">
              <a:solidFill>
                <a:srgbClr val="0000A8"/>
              </a:solidFill>
              <a:latin typeface="Calibri"/>
              <a:ea typeface="Calibri"/>
              <a:cs typeface="Calibri"/>
              <a:sym typeface="Calibri"/>
            </a:endParaRPr>
          </a:p>
        </p:txBody>
      </p:sp>
      <p:sp>
        <p:nvSpPr>
          <p:cNvPr id="5861" name="Google Shape;5861;p49"/>
          <p:cNvSpPr txBox="1"/>
          <p:nvPr/>
        </p:nvSpPr>
        <p:spPr>
          <a:xfrm>
            <a:off x="2249700" y="2272650"/>
            <a:ext cx="2057400" cy="5796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C00000"/>
              </a:buClr>
              <a:buSzPts val="1400"/>
              <a:buFont typeface="Calibri"/>
              <a:buNone/>
            </a:pPr>
            <a:r>
              <a:rPr lang="el" sz="1300">
                <a:solidFill>
                  <a:srgbClr val="C00000"/>
                </a:solidFill>
                <a:latin typeface="Calibri"/>
                <a:ea typeface="Calibri"/>
                <a:cs typeface="Calibri"/>
                <a:sym typeface="Calibri"/>
              </a:rPr>
              <a:t>ουρά </a:t>
            </a:r>
            <a:r>
              <a:rPr lang="el" sz="1300">
                <a:latin typeface="Calibri"/>
                <a:ea typeface="Calibri"/>
                <a:cs typeface="Calibri"/>
                <a:sym typeface="Calibri"/>
              </a:rPr>
              <a:t>πακέτων που περιμένουν να </a:t>
            </a:r>
            <a:r>
              <a:rPr lang="el" sz="1300">
                <a:latin typeface="Calibri"/>
                <a:ea typeface="Calibri"/>
                <a:cs typeface="Calibri"/>
                <a:sym typeface="Calibri"/>
              </a:rPr>
              <a:t>μεταδοθούν</a:t>
            </a:r>
            <a:r>
              <a:rPr lang="el" sz="1300">
                <a:latin typeface="Calibri"/>
                <a:ea typeface="Calibri"/>
                <a:cs typeface="Calibri"/>
                <a:sym typeface="Calibri"/>
              </a:rPr>
              <a:t> στην ζεύξη εξόδου</a:t>
            </a:r>
            <a:endParaRPr b="0" i="0" sz="1300" u="none" cap="none" strike="noStrike">
              <a:latin typeface="Calibri"/>
              <a:ea typeface="Calibri"/>
              <a:cs typeface="Calibri"/>
              <a:sym typeface="Calibri"/>
            </a:endParaRPr>
          </a:p>
        </p:txBody>
      </p:sp>
      <p:pic>
        <p:nvPicPr>
          <p:cNvPr descr="desktop_computer_stylized_medium" id="5862" name="Google Shape;5862;p49"/>
          <p:cNvPicPr preferRelativeResize="0"/>
          <p:nvPr/>
        </p:nvPicPr>
        <p:blipFill rotWithShape="1">
          <a:blip r:embed="rId3">
            <a:alphaModFix/>
          </a:blip>
          <a:srcRect b="0" l="0" r="0" t="0"/>
          <a:stretch/>
        </p:blipFill>
        <p:spPr>
          <a:xfrm flipH="1">
            <a:off x="1540063" y="1153243"/>
            <a:ext cx="584597" cy="509588"/>
          </a:xfrm>
          <a:prstGeom prst="rect">
            <a:avLst/>
          </a:prstGeom>
          <a:noFill/>
          <a:ln>
            <a:noFill/>
          </a:ln>
        </p:spPr>
      </p:pic>
      <p:sp>
        <p:nvSpPr>
          <p:cNvPr id="5863" name="Google Shape;5863;p49"/>
          <p:cNvSpPr/>
          <p:nvPr/>
        </p:nvSpPr>
        <p:spPr>
          <a:xfrm flipH="1">
            <a:off x="1789158" y="1202126"/>
            <a:ext cx="284254" cy="233350"/>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5864" name="Google Shape;5864;p49"/>
          <p:cNvGrpSpPr/>
          <p:nvPr/>
        </p:nvGrpSpPr>
        <p:grpSpPr>
          <a:xfrm>
            <a:off x="1758689" y="1884287"/>
            <a:ext cx="584597" cy="509588"/>
            <a:chOff x="-44" y="1473"/>
            <a:chExt cx="981" cy="1105"/>
          </a:xfrm>
        </p:grpSpPr>
        <p:pic>
          <p:nvPicPr>
            <p:cNvPr descr="desktop_computer_stylized_medium" id="5865" name="Google Shape;5865;p49"/>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866" name="Google Shape;5866;p49"/>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867" name="Google Shape;5867;p49"/>
          <p:cNvGrpSpPr/>
          <p:nvPr/>
        </p:nvGrpSpPr>
        <p:grpSpPr>
          <a:xfrm>
            <a:off x="6555717" y="1929530"/>
            <a:ext cx="584596" cy="509588"/>
            <a:chOff x="-44" y="1473"/>
            <a:chExt cx="981" cy="1105"/>
          </a:xfrm>
        </p:grpSpPr>
        <p:pic>
          <p:nvPicPr>
            <p:cNvPr descr="desktop_computer_stylized_medium" id="5868" name="Google Shape;5868;p49"/>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869" name="Google Shape;5869;p49"/>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870" name="Google Shape;5870;p49"/>
          <p:cNvGrpSpPr/>
          <p:nvPr/>
        </p:nvGrpSpPr>
        <p:grpSpPr>
          <a:xfrm>
            <a:off x="6079467" y="1035371"/>
            <a:ext cx="584596" cy="509588"/>
            <a:chOff x="-44" y="1473"/>
            <a:chExt cx="981" cy="1105"/>
          </a:xfrm>
        </p:grpSpPr>
        <p:pic>
          <p:nvPicPr>
            <p:cNvPr descr="desktop_computer_stylized_medium" id="5871" name="Google Shape;5871;p49"/>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872" name="Google Shape;5872;p49"/>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873" name="Google Shape;5873;p49"/>
          <p:cNvGrpSpPr/>
          <p:nvPr/>
        </p:nvGrpSpPr>
        <p:grpSpPr>
          <a:xfrm>
            <a:off x="5086642" y="1534028"/>
            <a:ext cx="859832" cy="373952"/>
            <a:chOff x="7493876" y="2774731"/>
            <a:chExt cx="1481958" cy="894622"/>
          </a:xfrm>
        </p:grpSpPr>
        <p:sp>
          <p:nvSpPr>
            <p:cNvPr id="5874" name="Google Shape;5874;p4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875" name="Google Shape;5875;p4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876" name="Google Shape;5876;p49"/>
            <p:cNvGrpSpPr/>
            <p:nvPr/>
          </p:nvGrpSpPr>
          <p:grpSpPr>
            <a:xfrm>
              <a:off x="7713663" y="2848339"/>
              <a:ext cx="1042107" cy="425543"/>
              <a:chOff x="7786941" y="2884917"/>
              <a:chExt cx="897649" cy="353919"/>
            </a:xfrm>
          </p:grpSpPr>
          <p:sp>
            <p:nvSpPr>
              <p:cNvPr id="5877" name="Google Shape;5877;p4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78" name="Google Shape;5878;p4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79" name="Google Shape;5879;p4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80" name="Google Shape;5880;p4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881" name="Google Shape;5881;p49"/>
          <p:cNvGrpSpPr/>
          <p:nvPr/>
        </p:nvGrpSpPr>
        <p:grpSpPr>
          <a:xfrm>
            <a:off x="5106089" y="2049979"/>
            <a:ext cx="859832" cy="373952"/>
            <a:chOff x="7493876" y="2774731"/>
            <a:chExt cx="1481958" cy="894622"/>
          </a:xfrm>
        </p:grpSpPr>
        <p:sp>
          <p:nvSpPr>
            <p:cNvPr id="5882" name="Google Shape;5882;p4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883" name="Google Shape;5883;p4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884" name="Google Shape;5884;p49"/>
            <p:cNvGrpSpPr/>
            <p:nvPr/>
          </p:nvGrpSpPr>
          <p:grpSpPr>
            <a:xfrm>
              <a:off x="7713663" y="2848339"/>
              <a:ext cx="1042107" cy="425543"/>
              <a:chOff x="7786941" y="2884917"/>
              <a:chExt cx="897649" cy="353919"/>
            </a:xfrm>
          </p:grpSpPr>
          <p:sp>
            <p:nvSpPr>
              <p:cNvPr id="5885" name="Google Shape;5885;p4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86" name="Google Shape;5886;p4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87" name="Google Shape;5887;p4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88" name="Google Shape;5888;p4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889" name="Google Shape;5889;p49"/>
          <p:cNvGrpSpPr/>
          <p:nvPr/>
        </p:nvGrpSpPr>
        <p:grpSpPr>
          <a:xfrm>
            <a:off x="2692522" y="1517845"/>
            <a:ext cx="859832" cy="373952"/>
            <a:chOff x="7493876" y="2774731"/>
            <a:chExt cx="1481958" cy="894622"/>
          </a:xfrm>
        </p:grpSpPr>
        <p:sp>
          <p:nvSpPr>
            <p:cNvPr id="5890" name="Google Shape;5890;p4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891" name="Google Shape;5891;p4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892" name="Google Shape;5892;p49"/>
            <p:cNvGrpSpPr/>
            <p:nvPr/>
          </p:nvGrpSpPr>
          <p:grpSpPr>
            <a:xfrm>
              <a:off x="7713663" y="2848339"/>
              <a:ext cx="1042107" cy="425543"/>
              <a:chOff x="7786941" y="2884917"/>
              <a:chExt cx="897649" cy="353919"/>
            </a:xfrm>
          </p:grpSpPr>
          <p:sp>
            <p:nvSpPr>
              <p:cNvPr id="5893" name="Google Shape;5893;p4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94" name="Google Shape;5894;p4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95" name="Google Shape;5895;p4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896" name="Google Shape;5896;p4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5897" name="Google Shape;5897;p49"/>
          <p:cNvCxnSpPr/>
          <p:nvPr/>
        </p:nvCxnSpPr>
        <p:spPr>
          <a:xfrm>
            <a:off x="3544626" y="1642590"/>
            <a:ext cx="0" cy="171600"/>
          </a:xfrm>
          <a:prstGeom prst="straightConnector1">
            <a:avLst/>
          </a:prstGeom>
          <a:noFill/>
          <a:ln>
            <a:noFill/>
          </a:ln>
        </p:spPr>
      </p:cxnSp>
      <p:grpSp>
        <p:nvGrpSpPr>
          <p:cNvPr id="5898" name="Google Shape;5898;p49"/>
          <p:cNvGrpSpPr/>
          <p:nvPr/>
        </p:nvGrpSpPr>
        <p:grpSpPr>
          <a:xfrm>
            <a:off x="3033848" y="1611634"/>
            <a:ext cx="475059" cy="150019"/>
            <a:chOff x="1800" y="1425"/>
            <a:chExt cx="399" cy="126"/>
          </a:xfrm>
        </p:grpSpPr>
        <p:sp>
          <p:nvSpPr>
            <p:cNvPr id="5899" name="Google Shape;5899;p49"/>
            <p:cNvSpPr/>
            <p:nvPr/>
          </p:nvSpPr>
          <p:spPr>
            <a:xfrm>
              <a:off x="1800" y="1425"/>
              <a:ext cx="93" cy="126"/>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00" name="Google Shape;5900;p49"/>
            <p:cNvSpPr/>
            <p:nvPr/>
          </p:nvSpPr>
          <p:spPr>
            <a:xfrm>
              <a:off x="1902" y="1425"/>
              <a:ext cx="93" cy="126"/>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01" name="Google Shape;5901;p49"/>
            <p:cNvSpPr/>
            <p:nvPr/>
          </p:nvSpPr>
          <p:spPr>
            <a:xfrm>
              <a:off x="2004" y="1425"/>
              <a:ext cx="93" cy="126"/>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02" name="Google Shape;5902;p49"/>
            <p:cNvSpPr/>
            <p:nvPr/>
          </p:nvSpPr>
          <p:spPr>
            <a:xfrm>
              <a:off x="2106" y="1425"/>
              <a:ext cx="93" cy="126"/>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903" name="Google Shape;5903;p49"/>
          <p:cNvSpPr/>
          <p:nvPr/>
        </p:nvSpPr>
        <p:spPr>
          <a:xfrm>
            <a:off x="2271174" y="1478369"/>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5904" name="Google Shape;5904;p49"/>
          <p:cNvCxnSpPr/>
          <p:nvPr/>
        </p:nvCxnSpPr>
        <p:spPr>
          <a:xfrm>
            <a:off x="2407543" y="1599769"/>
            <a:ext cx="170400" cy="85500"/>
          </a:xfrm>
          <a:prstGeom prst="straightConnector1">
            <a:avLst/>
          </a:prstGeom>
          <a:noFill/>
          <a:ln cap="flat" cmpd="sng" w="9525">
            <a:solidFill>
              <a:srgbClr val="000000"/>
            </a:solidFill>
            <a:prstDash val="solid"/>
            <a:round/>
            <a:headEnd len="med" w="med" type="none"/>
            <a:tailEnd len="med" w="med" type="triangle"/>
          </a:ln>
        </p:spPr>
      </p:cxnSp>
      <p:cxnSp>
        <p:nvCxnSpPr>
          <p:cNvPr id="5905" name="Google Shape;5905;p49"/>
          <p:cNvCxnSpPr/>
          <p:nvPr/>
        </p:nvCxnSpPr>
        <p:spPr>
          <a:xfrm flipH="1" rot="10800000">
            <a:off x="2567459" y="1865012"/>
            <a:ext cx="186300" cy="116700"/>
          </a:xfrm>
          <a:prstGeom prst="straightConnector1">
            <a:avLst/>
          </a:prstGeom>
          <a:noFill/>
          <a:ln cap="flat" cmpd="sng" w="9525">
            <a:solidFill>
              <a:srgbClr val="000000"/>
            </a:solidFill>
            <a:prstDash val="solid"/>
            <a:round/>
            <a:headEnd len="med" w="med" type="none"/>
            <a:tailEnd len="med" w="med" type="triangle"/>
          </a:ln>
        </p:spPr>
      </p:cxnSp>
      <p:cxnSp>
        <p:nvCxnSpPr>
          <p:cNvPr id="5906" name="Google Shape;5906;p49"/>
          <p:cNvCxnSpPr/>
          <p:nvPr/>
        </p:nvCxnSpPr>
        <p:spPr>
          <a:xfrm flipH="1" rot="10800000">
            <a:off x="3224595" y="1800909"/>
            <a:ext cx="12900" cy="481500"/>
          </a:xfrm>
          <a:prstGeom prst="straightConnector1">
            <a:avLst/>
          </a:prstGeom>
          <a:noFill/>
          <a:ln cap="flat" cmpd="sng" w="9525">
            <a:solidFill>
              <a:srgbClr val="C00000"/>
            </a:solidFill>
            <a:prstDash val="solid"/>
            <a:round/>
            <a:headEnd len="med" w="med" type="none"/>
            <a:tailEnd len="med" w="med" type="none"/>
          </a:ln>
        </p:spPr>
      </p:cxnSp>
      <p:cxnSp>
        <p:nvCxnSpPr>
          <p:cNvPr id="5907" name="Google Shape;5907;p49"/>
          <p:cNvCxnSpPr/>
          <p:nvPr/>
        </p:nvCxnSpPr>
        <p:spPr>
          <a:xfrm rot="10800000">
            <a:off x="2208211" y="1248812"/>
            <a:ext cx="0" cy="165900"/>
          </a:xfrm>
          <a:prstGeom prst="straightConnector1">
            <a:avLst/>
          </a:prstGeom>
          <a:noFill/>
          <a:ln cap="flat" cmpd="sng" w="9525">
            <a:solidFill>
              <a:srgbClr val="000000"/>
            </a:solidFill>
            <a:prstDash val="solid"/>
            <a:round/>
            <a:headEnd len="med" w="med" type="none"/>
            <a:tailEnd len="med" w="med" type="none"/>
          </a:ln>
        </p:spPr>
      </p:cxnSp>
      <p:cxnSp>
        <p:nvCxnSpPr>
          <p:cNvPr id="5908" name="Google Shape;5908;p49"/>
          <p:cNvCxnSpPr/>
          <p:nvPr/>
        </p:nvCxnSpPr>
        <p:spPr>
          <a:xfrm rot="10800000">
            <a:off x="3777988" y="1759701"/>
            <a:ext cx="0" cy="90300"/>
          </a:xfrm>
          <a:prstGeom prst="straightConnector1">
            <a:avLst/>
          </a:prstGeom>
          <a:noFill/>
          <a:ln cap="flat" cmpd="sng" w="9525">
            <a:solidFill>
              <a:srgbClr val="000000"/>
            </a:solidFill>
            <a:prstDash val="solid"/>
            <a:round/>
            <a:headEnd len="med" w="med" type="none"/>
            <a:tailEnd len="med" w="med" type="none"/>
          </a:ln>
        </p:spPr>
      </p:cxnSp>
      <p:sp>
        <p:nvSpPr>
          <p:cNvPr id="5909" name="Google Shape;5909;p49"/>
          <p:cNvSpPr txBox="1"/>
          <p:nvPr>
            <p:ph idx="1" type="body"/>
          </p:nvPr>
        </p:nvSpPr>
        <p:spPr>
          <a:xfrm>
            <a:off x="20175" y="3159925"/>
            <a:ext cx="9123900" cy="1675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i="1" lang="el" sz="2200">
                <a:solidFill>
                  <a:srgbClr val="C00000"/>
                </a:solidFill>
              </a:rPr>
              <a:t>Καθυστέρηση ουράς και απώλεια πακέτου</a:t>
            </a:r>
            <a:r>
              <a:rPr i="1" lang="el" sz="2200">
                <a:solidFill>
                  <a:srgbClr val="C00000"/>
                </a:solidFill>
              </a:rPr>
              <a:t>: </a:t>
            </a:r>
            <a:r>
              <a:rPr lang="el" sz="2200"/>
              <a:t>αν ο ρυθμός </a:t>
            </a:r>
            <a:r>
              <a:rPr lang="el" sz="2200"/>
              <a:t>άφιξης </a:t>
            </a:r>
            <a:r>
              <a:rPr lang="el" sz="2200"/>
              <a:t>(σε bps) στην ζεύξη ξεπεράσει τον ρυθμό </a:t>
            </a:r>
            <a:r>
              <a:rPr lang="el" sz="2200"/>
              <a:t>μετάδοσης</a:t>
            </a:r>
            <a:r>
              <a:rPr lang="el" sz="2200"/>
              <a:t> της ζεύξης για ένα χρονικό διάστημα:</a:t>
            </a:r>
            <a:endParaRPr sz="2200"/>
          </a:p>
          <a:p>
            <a:pPr indent="-177800" lvl="0" marL="215900" rtl="0" algn="l">
              <a:lnSpc>
                <a:spcPct val="90000"/>
              </a:lnSpc>
              <a:spcBef>
                <a:spcPts val="800"/>
              </a:spcBef>
              <a:spcAft>
                <a:spcPts val="0"/>
              </a:spcAft>
              <a:buSzPts val="2200"/>
              <a:buChar char="▪"/>
            </a:pPr>
            <a:r>
              <a:rPr lang="el" sz="2200"/>
              <a:t>τα πακέτα περιμένουν στην ουρά , για να </a:t>
            </a:r>
            <a:r>
              <a:rPr lang="el" sz="2200"/>
              <a:t>μεταδοθούν</a:t>
            </a:r>
            <a:r>
              <a:rPr lang="el" sz="2200"/>
              <a:t> στην ζεύξη εξόδου </a:t>
            </a:r>
            <a:endParaRPr sz="2200"/>
          </a:p>
          <a:p>
            <a:pPr indent="-177800" lvl="0" marL="215900" rtl="0" algn="l">
              <a:lnSpc>
                <a:spcPct val="90000"/>
              </a:lnSpc>
              <a:spcBef>
                <a:spcPts val="800"/>
              </a:spcBef>
              <a:spcAft>
                <a:spcPts val="0"/>
              </a:spcAft>
              <a:buSzPts val="2200"/>
              <a:buChar char="▪"/>
            </a:pPr>
            <a:r>
              <a:rPr lang="el" sz="2200"/>
              <a:t>τα πακέτα </a:t>
            </a:r>
            <a:r>
              <a:rPr lang="el" sz="2200"/>
              <a:t>απορρίπτονται (χάνονται)</a:t>
            </a:r>
            <a:r>
              <a:rPr lang="el" sz="2200"/>
              <a:t> αν ο δρομολογητής δεν έχει χώρο να αποθηκεύσει αυτό το πακέτο </a:t>
            </a:r>
            <a:endParaRPr sz="2200"/>
          </a:p>
          <a:p>
            <a:pPr indent="-38100" lvl="0" marL="266700" rtl="0" algn="l">
              <a:lnSpc>
                <a:spcPct val="90000"/>
              </a:lnSpc>
              <a:spcBef>
                <a:spcPts val="800"/>
              </a:spcBef>
              <a:spcAft>
                <a:spcPts val="0"/>
              </a:spcAft>
              <a:buSzPts val="2100"/>
              <a:buNone/>
            </a:pPr>
            <a:r>
              <a:t/>
            </a:r>
            <a:endParaRPr sz="2200"/>
          </a:p>
        </p:txBody>
      </p:sp>
      <p:sp>
        <p:nvSpPr>
          <p:cNvPr id="5910" name="Google Shape;5910;p4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9"/>
                                        </p:tgtEl>
                                        <p:attrNameLst>
                                          <p:attrName>style.visibility</p:attrName>
                                        </p:attrNameLst>
                                      </p:cBhvr>
                                      <p:to>
                                        <p:strVal val="visible"/>
                                      </p:to>
                                    </p:set>
                                    <p:animEffect filter="fade" transition="in">
                                      <p:cBhvr>
                                        <p:cTn dur="500"/>
                                        <p:tgtEl>
                                          <p:spTgt spid="59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5" name="Shape 5915"/>
        <p:cNvGrpSpPr/>
        <p:nvPr/>
      </p:nvGrpSpPr>
      <p:grpSpPr>
        <a:xfrm>
          <a:off x="0" y="0"/>
          <a:ext cx="0" cy="0"/>
          <a:chOff x="0" y="0"/>
          <a:chExt cx="0" cy="0"/>
        </a:xfrm>
      </p:grpSpPr>
      <p:sp>
        <p:nvSpPr>
          <p:cNvPr id="5916" name="Google Shape;5916;p50"/>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2600"/>
              <a:t>Η εναλλακτική της μεταγωγής </a:t>
            </a:r>
            <a:r>
              <a:rPr lang="el" sz="2600"/>
              <a:t>κυκλωμάτων</a:t>
            </a:r>
            <a:r>
              <a:rPr lang="el" sz="2600"/>
              <a:t> </a:t>
            </a:r>
            <a:r>
              <a:rPr lang="el" sz="2600"/>
              <a:t>: μεταγωγή πακέτων</a:t>
            </a:r>
            <a:endParaRPr sz="2600"/>
          </a:p>
        </p:txBody>
      </p:sp>
      <p:sp>
        <p:nvSpPr>
          <p:cNvPr id="5917" name="Google Shape;5917;p50"/>
          <p:cNvSpPr txBox="1"/>
          <p:nvPr>
            <p:ph idx="1" type="body"/>
          </p:nvPr>
        </p:nvSpPr>
        <p:spPr>
          <a:xfrm>
            <a:off x="62250" y="1076125"/>
            <a:ext cx="5588400" cy="3983100"/>
          </a:xfrm>
          <a:prstGeom prst="rect">
            <a:avLst/>
          </a:prstGeom>
          <a:noFill/>
          <a:ln>
            <a:noFill/>
          </a:ln>
        </p:spPr>
        <p:txBody>
          <a:bodyPr anchorCtr="0" anchor="t" bIns="34275" lIns="68575" spcFirstLastPara="1" rIns="68575" wrap="square" tIns="34275">
            <a:noAutofit/>
          </a:bodyPr>
          <a:lstStyle/>
          <a:p>
            <a:pPr indent="-12700" lvl="0" marL="12700" rtl="0" algn="l">
              <a:lnSpc>
                <a:spcPct val="90000"/>
              </a:lnSpc>
              <a:spcBef>
                <a:spcPts val="0"/>
              </a:spcBef>
              <a:spcAft>
                <a:spcPts val="0"/>
              </a:spcAft>
              <a:buSzPts val="2100"/>
              <a:buNone/>
            </a:pPr>
            <a:r>
              <a:rPr lang="el" sz="2000">
                <a:solidFill>
                  <a:srgbClr val="C00000"/>
                </a:solidFill>
              </a:rPr>
              <a:t>Οι πόροι του μονοπατιού δεσμεύονται για την επικοινωνία μεταξύ πηγής και προορισμού</a:t>
            </a:r>
            <a:endParaRPr sz="2000"/>
          </a:p>
          <a:p>
            <a:pPr indent="-177800" lvl="0" marL="266700" rtl="0" algn="l">
              <a:lnSpc>
                <a:spcPct val="90000"/>
              </a:lnSpc>
              <a:spcBef>
                <a:spcPts val="800"/>
              </a:spcBef>
              <a:spcAft>
                <a:spcPts val="0"/>
              </a:spcAft>
              <a:buSzPts val="2000"/>
              <a:buChar char="▪"/>
            </a:pPr>
            <a:r>
              <a:rPr lang="el" sz="2000"/>
              <a:t>στο διάγραμμα τέσσερις μεταγωγείς </a:t>
            </a:r>
            <a:r>
              <a:rPr lang="el" sz="2000"/>
              <a:t>κυκλώματος</a:t>
            </a:r>
            <a:r>
              <a:rPr lang="el" sz="2000"/>
              <a:t> διασυνδέονται με τέσσερις </a:t>
            </a:r>
            <a:r>
              <a:rPr lang="el" sz="2000"/>
              <a:t>ζεύξεις</a:t>
            </a:r>
            <a:r>
              <a:rPr lang="el" sz="2000"/>
              <a:t> </a:t>
            </a:r>
            <a:endParaRPr sz="2000"/>
          </a:p>
          <a:p>
            <a:pPr indent="-177800" lvl="0" marL="266700" rtl="0" algn="l">
              <a:lnSpc>
                <a:spcPct val="90000"/>
              </a:lnSpc>
              <a:spcBef>
                <a:spcPts val="800"/>
              </a:spcBef>
              <a:spcAft>
                <a:spcPts val="0"/>
              </a:spcAft>
              <a:buSzPts val="2000"/>
              <a:buChar char="▪"/>
            </a:pPr>
            <a:r>
              <a:rPr lang="el" sz="2000"/>
              <a:t>δεσμευμένοι </a:t>
            </a:r>
            <a:r>
              <a:rPr lang="el" sz="2000"/>
              <a:t>πόροι: δεν είναι κοινόχρηστοι</a:t>
            </a:r>
            <a:endParaRPr sz="2000"/>
          </a:p>
          <a:p>
            <a:pPr indent="-177800" lvl="1" marL="508000" rtl="0" algn="l">
              <a:lnSpc>
                <a:spcPct val="90000"/>
              </a:lnSpc>
              <a:spcBef>
                <a:spcPts val="400"/>
              </a:spcBef>
              <a:spcAft>
                <a:spcPts val="0"/>
              </a:spcAft>
              <a:buSzPts val="2000"/>
              <a:buChar char="•"/>
            </a:pPr>
            <a:r>
              <a:rPr lang="el" sz="2000"/>
              <a:t>σαν ηλεκτρικό κύκλωμα (εγγυημένη) απόδοση</a:t>
            </a:r>
            <a:endParaRPr sz="2000"/>
          </a:p>
          <a:p>
            <a:pPr indent="-177800" lvl="0" marL="266700" rtl="0" algn="l">
              <a:lnSpc>
                <a:spcPct val="90000"/>
              </a:lnSpc>
              <a:spcBef>
                <a:spcPts val="800"/>
              </a:spcBef>
              <a:spcAft>
                <a:spcPts val="0"/>
              </a:spcAft>
              <a:buSzPts val="2000"/>
              <a:buChar char="▪"/>
            </a:pPr>
            <a:r>
              <a:rPr lang="el" sz="2000"/>
              <a:t>ο τομέας του κυκλώματος παραμένει αδρανής αν δεν χρησιμοποιείται για κάποια κλήση </a:t>
            </a:r>
            <a:r>
              <a:rPr lang="el" sz="2000">
                <a:solidFill>
                  <a:srgbClr val="000099"/>
                </a:solidFill>
              </a:rPr>
              <a:t>(no sharing)</a:t>
            </a:r>
            <a:endParaRPr sz="2000"/>
          </a:p>
          <a:p>
            <a:pPr indent="0" lvl="0" marL="127000" rtl="0" algn="l">
              <a:lnSpc>
                <a:spcPct val="90000"/>
              </a:lnSpc>
              <a:spcBef>
                <a:spcPts val="800"/>
              </a:spcBef>
              <a:spcAft>
                <a:spcPts val="0"/>
              </a:spcAft>
              <a:buSzPts val="1600"/>
              <a:buNone/>
            </a:pPr>
            <a:r>
              <a:t/>
            </a:r>
            <a:endParaRPr sz="2000"/>
          </a:p>
          <a:p>
            <a:pPr indent="-38100" lvl="0" marL="266700" rtl="0" algn="l">
              <a:lnSpc>
                <a:spcPct val="90000"/>
              </a:lnSpc>
              <a:spcBef>
                <a:spcPts val="800"/>
              </a:spcBef>
              <a:spcAft>
                <a:spcPts val="0"/>
              </a:spcAft>
              <a:buSzPts val="2100"/>
              <a:buNone/>
            </a:pPr>
            <a:r>
              <a:t/>
            </a:r>
            <a:endParaRPr sz="2000"/>
          </a:p>
        </p:txBody>
      </p:sp>
      <p:sp>
        <p:nvSpPr>
          <p:cNvPr id="5918" name="Google Shape;5918;p50"/>
          <p:cNvSpPr/>
          <p:nvPr/>
        </p:nvSpPr>
        <p:spPr>
          <a:xfrm>
            <a:off x="6775933" y="2076227"/>
            <a:ext cx="1124100" cy="471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19" name="Google Shape;5919;p50"/>
          <p:cNvSpPr/>
          <p:nvPr/>
        </p:nvSpPr>
        <p:spPr>
          <a:xfrm>
            <a:off x="6775933" y="2123294"/>
            <a:ext cx="1124100" cy="471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0" name="Google Shape;5920;p50"/>
          <p:cNvSpPr/>
          <p:nvPr/>
        </p:nvSpPr>
        <p:spPr>
          <a:xfrm>
            <a:off x="6775933" y="2170361"/>
            <a:ext cx="1124100" cy="471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1" name="Google Shape;5921;p50"/>
          <p:cNvSpPr/>
          <p:nvPr/>
        </p:nvSpPr>
        <p:spPr>
          <a:xfrm>
            <a:off x="6775933" y="2217427"/>
            <a:ext cx="1124100" cy="471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922" name="Google Shape;5922;p50"/>
          <p:cNvGrpSpPr/>
          <p:nvPr/>
        </p:nvGrpSpPr>
        <p:grpSpPr>
          <a:xfrm rot="5400000">
            <a:off x="5921850" y="2749317"/>
            <a:ext cx="1085209" cy="196169"/>
            <a:chOff x="4865941" y="1169772"/>
            <a:chExt cx="1752599" cy="304799"/>
          </a:xfrm>
        </p:grpSpPr>
        <p:sp>
          <p:nvSpPr>
            <p:cNvPr id="5923" name="Google Shape;5923;p50"/>
            <p:cNvSpPr/>
            <p:nvPr/>
          </p:nvSpPr>
          <p:spPr>
            <a:xfrm>
              <a:off x="4865941" y="1169772"/>
              <a:ext cx="1752599" cy="76201"/>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4" name="Google Shape;5924;p50"/>
            <p:cNvSpPr/>
            <p:nvPr/>
          </p:nvSpPr>
          <p:spPr>
            <a:xfrm>
              <a:off x="4865941" y="1245972"/>
              <a:ext cx="1752599" cy="76199"/>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5" name="Google Shape;5925;p50"/>
            <p:cNvSpPr/>
            <p:nvPr/>
          </p:nvSpPr>
          <p:spPr>
            <a:xfrm>
              <a:off x="4865941" y="1322172"/>
              <a:ext cx="1752599" cy="76201"/>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6" name="Google Shape;5926;p50"/>
            <p:cNvSpPr/>
            <p:nvPr/>
          </p:nvSpPr>
          <p:spPr>
            <a:xfrm>
              <a:off x="4865941" y="1398372"/>
              <a:ext cx="1752599" cy="76199"/>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5927" name="Google Shape;5927;p50"/>
          <p:cNvGrpSpPr/>
          <p:nvPr/>
        </p:nvGrpSpPr>
        <p:grpSpPr>
          <a:xfrm>
            <a:off x="6839465" y="3492292"/>
            <a:ext cx="1109396" cy="188275"/>
            <a:chOff x="4876800" y="1143000"/>
            <a:chExt cx="1752600" cy="304800"/>
          </a:xfrm>
        </p:grpSpPr>
        <p:sp>
          <p:nvSpPr>
            <p:cNvPr id="5928" name="Google Shape;5928;p50"/>
            <p:cNvSpPr/>
            <p:nvPr/>
          </p:nvSpPr>
          <p:spPr>
            <a:xfrm>
              <a:off x="4876800" y="1143000"/>
              <a:ext cx="1752600" cy="76201"/>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9" name="Google Shape;5929;p50"/>
            <p:cNvSpPr/>
            <p:nvPr/>
          </p:nvSpPr>
          <p:spPr>
            <a:xfrm>
              <a:off x="4876800" y="1219201"/>
              <a:ext cx="1752600" cy="76199"/>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30" name="Google Shape;5930;p50"/>
            <p:cNvSpPr/>
            <p:nvPr/>
          </p:nvSpPr>
          <p:spPr>
            <a:xfrm>
              <a:off x="4876800" y="1295400"/>
              <a:ext cx="1752600" cy="76201"/>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31" name="Google Shape;5931;p50"/>
            <p:cNvSpPr/>
            <p:nvPr/>
          </p:nvSpPr>
          <p:spPr>
            <a:xfrm>
              <a:off x="4876800" y="1371601"/>
              <a:ext cx="1752600" cy="76199"/>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5932" name="Google Shape;5932;p50"/>
          <p:cNvSpPr/>
          <p:nvPr/>
        </p:nvSpPr>
        <p:spPr>
          <a:xfrm rot="5400000">
            <a:off x="7774327" y="2829661"/>
            <a:ext cx="1085100" cy="489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33" name="Google Shape;5933;p50"/>
          <p:cNvSpPr/>
          <p:nvPr/>
        </p:nvSpPr>
        <p:spPr>
          <a:xfrm rot="5400000">
            <a:off x="7725284" y="2829661"/>
            <a:ext cx="1085100" cy="489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34" name="Google Shape;5934;p50"/>
          <p:cNvSpPr/>
          <p:nvPr/>
        </p:nvSpPr>
        <p:spPr>
          <a:xfrm rot="5400000">
            <a:off x="7676241" y="2829661"/>
            <a:ext cx="1085100" cy="489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35" name="Google Shape;5935;p50"/>
          <p:cNvSpPr/>
          <p:nvPr/>
        </p:nvSpPr>
        <p:spPr>
          <a:xfrm rot="5400000">
            <a:off x="7627198" y="2829661"/>
            <a:ext cx="1085100" cy="48900"/>
          </a:xfrm>
          <a:prstGeom prst="rect">
            <a:avLst/>
          </a:prstGeom>
          <a:solidFill>
            <a:srgbClr val="FF0000"/>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936" name="Google Shape;5936;p50"/>
          <p:cNvGrpSpPr/>
          <p:nvPr/>
        </p:nvGrpSpPr>
        <p:grpSpPr>
          <a:xfrm>
            <a:off x="7967632" y="1283640"/>
            <a:ext cx="526216" cy="426290"/>
            <a:chOff x="-44" y="1473"/>
            <a:chExt cx="981" cy="1105"/>
          </a:xfrm>
        </p:grpSpPr>
        <p:pic>
          <p:nvPicPr>
            <p:cNvPr descr="desktop_computer_stylized_medium" id="5937" name="Google Shape;5937;p50"/>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938" name="Google Shape;5938;p50"/>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5939" name="Google Shape;5939;p50"/>
          <p:cNvSpPr/>
          <p:nvPr/>
        </p:nvSpPr>
        <p:spPr>
          <a:xfrm flipH="1" rot="-8335963">
            <a:off x="8117365" y="3540522"/>
            <a:ext cx="436110" cy="48485"/>
          </a:xfrm>
          <a:prstGeom prst="rect">
            <a:avLst/>
          </a:prstGeom>
          <a:solidFill>
            <a:srgbClr val="00B05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0" name="Google Shape;5940;p50"/>
          <p:cNvSpPr/>
          <p:nvPr/>
        </p:nvSpPr>
        <p:spPr>
          <a:xfrm>
            <a:off x="5786223" y="3596535"/>
            <a:ext cx="370500" cy="513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1" name="Google Shape;5941;p50"/>
          <p:cNvSpPr/>
          <p:nvPr/>
        </p:nvSpPr>
        <p:spPr>
          <a:xfrm rot="5400000">
            <a:off x="6249193" y="1771791"/>
            <a:ext cx="384900" cy="522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2" name="Google Shape;5942;p50"/>
          <p:cNvSpPr/>
          <p:nvPr/>
        </p:nvSpPr>
        <p:spPr>
          <a:xfrm rot="5400000">
            <a:off x="6326582" y="3931575"/>
            <a:ext cx="370500" cy="513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3" name="Google Shape;5943;p50"/>
          <p:cNvSpPr/>
          <p:nvPr/>
        </p:nvSpPr>
        <p:spPr>
          <a:xfrm rot="5400000">
            <a:off x="8108109" y="3912966"/>
            <a:ext cx="370500" cy="51300"/>
          </a:xfrm>
          <a:prstGeom prst="rect">
            <a:avLst/>
          </a:prstGeom>
          <a:solidFill>
            <a:srgbClr val="FF0000"/>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4" name="Google Shape;5944;p50"/>
          <p:cNvSpPr/>
          <p:nvPr/>
        </p:nvSpPr>
        <p:spPr>
          <a:xfrm rot="10800000">
            <a:off x="8619017" y="3581814"/>
            <a:ext cx="370500" cy="513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5" name="Google Shape;5945;p50"/>
          <p:cNvSpPr/>
          <p:nvPr/>
        </p:nvSpPr>
        <p:spPr>
          <a:xfrm>
            <a:off x="5709169" y="2165862"/>
            <a:ext cx="370500" cy="513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6" name="Google Shape;5946;p50"/>
          <p:cNvSpPr/>
          <p:nvPr/>
        </p:nvSpPr>
        <p:spPr>
          <a:xfrm>
            <a:off x="8565461" y="2150542"/>
            <a:ext cx="370500" cy="513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47" name="Google Shape;5947;p50"/>
          <p:cNvSpPr/>
          <p:nvPr/>
        </p:nvSpPr>
        <p:spPr>
          <a:xfrm rot="5400000">
            <a:off x="8043633" y="1761099"/>
            <a:ext cx="370500" cy="513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948" name="Google Shape;5948;p50"/>
          <p:cNvGrpSpPr/>
          <p:nvPr/>
        </p:nvGrpSpPr>
        <p:grpSpPr>
          <a:xfrm>
            <a:off x="7917173" y="4045496"/>
            <a:ext cx="527542" cy="426290"/>
            <a:chOff x="-44" y="1473"/>
            <a:chExt cx="981" cy="1105"/>
          </a:xfrm>
        </p:grpSpPr>
        <p:pic>
          <p:nvPicPr>
            <p:cNvPr descr="desktop_computer_stylized_medium" id="5949" name="Google Shape;5949;p50"/>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950" name="Google Shape;5950;p50"/>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5951" name="Google Shape;5951;p50"/>
          <p:cNvGrpSpPr/>
          <p:nvPr/>
        </p:nvGrpSpPr>
        <p:grpSpPr>
          <a:xfrm>
            <a:off x="6127944" y="1308640"/>
            <a:ext cx="527542" cy="426290"/>
            <a:chOff x="-44" y="1473"/>
            <a:chExt cx="981" cy="1105"/>
          </a:xfrm>
        </p:grpSpPr>
        <p:pic>
          <p:nvPicPr>
            <p:cNvPr descr="desktop_computer_stylized_medium" id="5952" name="Google Shape;5952;p50"/>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5953" name="Google Shape;5953;p50"/>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5954" name="Google Shape;5954;p50"/>
          <p:cNvGrpSpPr/>
          <p:nvPr/>
        </p:nvGrpSpPr>
        <p:grpSpPr>
          <a:xfrm>
            <a:off x="6071000" y="1991055"/>
            <a:ext cx="709710" cy="370463"/>
            <a:chOff x="7493876" y="2774731"/>
            <a:chExt cx="1481958" cy="894622"/>
          </a:xfrm>
        </p:grpSpPr>
        <p:sp>
          <p:nvSpPr>
            <p:cNvPr id="5955" name="Google Shape;5955;p5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956" name="Google Shape;5956;p5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957" name="Google Shape;5957;p50"/>
            <p:cNvGrpSpPr/>
            <p:nvPr/>
          </p:nvGrpSpPr>
          <p:grpSpPr>
            <a:xfrm>
              <a:off x="7713663" y="2848339"/>
              <a:ext cx="1042107" cy="425543"/>
              <a:chOff x="7786941" y="2884917"/>
              <a:chExt cx="897649" cy="353919"/>
            </a:xfrm>
          </p:grpSpPr>
          <p:sp>
            <p:nvSpPr>
              <p:cNvPr id="5958" name="Google Shape;5958;p5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59" name="Google Shape;5959;p5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60" name="Google Shape;5960;p5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61" name="Google Shape;5961;p5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962" name="Google Shape;5962;p50"/>
          <p:cNvGrpSpPr/>
          <p:nvPr/>
        </p:nvGrpSpPr>
        <p:grpSpPr>
          <a:xfrm>
            <a:off x="6133063" y="3390165"/>
            <a:ext cx="709710" cy="370463"/>
            <a:chOff x="7493876" y="2774731"/>
            <a:chExt cx="1481958" cy="894622"/>
          </a:xfrm>
        </p:grpSpPr>
        <p:sp>
          <p:nvSpPr>
            <p:cNvPr id="5963" name="Google Shape;5963;p5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964" name="Google Shape;5964;p5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965" name="Google Shape;5965;p50"/>
            <p:cNvGrpSpPr/>
            <p:nvPr/>
          </p:nvGrpSpPr>
          <p:grpSpPr>
            <a:xfrm>
              <a:off x="7713663" y="2848339"/>
              <a:ext cx="1042107" cy="425543"/>
              <a:chOff x="7786941" y="2884917"/>
              <a:chExt cx="897649" cy="353919"/>
            </a:xfrm>
          </p:grpSpPr>
          <p:sp>
            <p:nvSpPr>
              <p:cNvPr id="5966" name="Google Shape;5966;p5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67" name="Google Shape;5967;p5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68" name="Google Shape;5968;p5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69" name="Google Shape;5969;p5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970" name="Google Shape;5970;p50"/>
          <p:cNvGrpSpPr/>
          <p:nvPr/>
        </p:nvGrpSpPr>
        <p:grpSpPr>
          <a:xfrm>
            <a:off x="7913222" y="3390165"/>
            <a:ext cx="709710" cy="370463"/>
            <a:chOff x="7493876" y="2774731"/>
            <a:chExt cx="1481958" cy="894622"/>
          </a:xfrm>
        </p:grpSpPr>
        <p:sp>
          <p:nvSpPr>
            <p:cNvPr id="5971" name="Google Shape;5971;p5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972" name="Google Shape;5972;p5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973" name="Google Shape;5973;p50"/>
            <p:cNvGrpSpPr/>
            <p:nvPr/>
          </p:nvGrpSpPr>
          <p:grpSpPr>
            <a:xfrm>
              <a:off x="7713663" y="2848339"/>
              <a:ext cx="1042107" cy="425543"/>
              <a:chOff x="7786941" y="2884917"/>
              <a:chExt cx="897649" cy="353919"/>
            </a:xfrm>
          </p:grpSpPr>
          <p:sp>
            <p:nvSpPr>
              <p:cNvPr id="5974" name="Google Shape;5974;p5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75" name="Google Shape;5975;p5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76" name="Google Shape;5976;p5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77" name="Google Shape;5977;p5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5978" name="Google Shape;5978;p50"/>
          <p:cNvGrpSpPr/>
          <p:nvPr/>
        </p:nvGrpSpPr>
        <p:grpSpPr>
          <a:xfrm>
            <a:off x="7874369" y="1975994"/>
            <a:ext cx="709710" cy="370463"/>
            <a:chOff x="7493876" y="2774731"/>
            <a:chExt cx="1481958" cy="894622"/>
          </a:xfrm>
        </p:grpSpPr>
        <p:sp>
          <p:nvSpPr>
            <p:cNvPr id="5979" name="Google Shape;5979;p5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5980" name="Google Shape;5980;p5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5981" name="Google Shape;5981;p50"/>
            <p:cNvGrpSpPr/>
            <p:nvPr/>
          </p:nvGrpSpPr>
          <p:grpSpPr>
            <a:xfrm>
              <a:off x="7713663" y="2848339"/>
              <a:ext cx="1042107" cy="425543"/>
              <a:chOff x="7786941" y="2884917"/>
              <a:chExt cx="897649" cy="353919"/>
            </a:xfrm>
          </p:grpSpPr>
          <p:sp>
            <p:nvSpPr>
              <p:cNvPr id="5982" name="Google Shape;5982;p5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83" name="Google Shape;5983;p5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84" name="Google Shape;5984;p5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85" name="Google Shape;5985;p5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5986" name="Google Shape;5986;p50"/>
          <p:cNvSpPr/>
          <p:nvPr/>
        </p:nvSpPr>
        <p:spPr>
          <a:xfrm rot="1634075">
            <a:off x="6412807" y="2031764"/>
            <a:ext cx="401849" cy="55011"/>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87" name="Google Shape;5987;p50"/>
          <p:cNvSpPr/>
          <p:nvPr/>
        </p:nvSpPr>
        <p:spPr>
          <a:xfrm rot="2101834">
            <a:off x="7820144" y="2228071"/>
            <a:ext cx="401907" cy="54930"/>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88" name="Google Shape;5988;p50"/>
          <p:cNvSpPr/>
          <p:nvPr/>
        </p:nvSpPr>
        <p:spPr>
          <a:xfrm rot="4254208">
            <a:off x="8029897" y="3547342"/>
            <a:ext cx="410807" cy="56830"/>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89" name="Google Shape;5989;p50"/>
          <p:cNvSpPr txBox="1"/>
          <p:nvPr/>
        </p:nvSpPr>
        <p:spPr>
          <a:xfrm>
            <a:off x="361950" y="4917995"/>
            <a:ext cx="6860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 Check out the online interactive exercises for more examples: h</a:t>
            </a:r>
            <a:r>
              <a:rPr b="0" i="0" lang="el" sz="900" u="none" cap="none" strike="noStrike">
                <a:solidFill>
                  <a:srgbClr val="000000"/>
                </a:solidFill>
                <a:latin typeface="Arial"/>
                <a:ea typeface="Arial"/>
                <a:cs typeface="Arial"/>
                <a:sym typeface="Arial"/>
              </a:rPr>
              <a:t>ttp://gaia.cs.umass.edu/kurose_ross/interactive</a:t>
            </a:r>
            <a:endParaRPr sz="1100"/>
          </a:p>
        </p:txBody>
      </p:sp>
      <p:sp>
        <p:nvSpPr>
          <p:cNvPr id="5990" name="Google Shape;5990;p50"/>
          <p:cNvSpPr txBox="1"/>
          <p:nvPr/>
        </p:nvSpPr>
        <p:spPr>
          <a:xfrm>
            <a:off x="60300" y="3989250"/>
            <a:ext cx="5649000" cy="678000"/>
          </a:xfrm>
          <a:prstGeom prst="rect">
            <a:avLst/>
          </a:prstGeom>
          <a:noFill/>
          <a:ln>
            <a:noFill/>
          </a:ln>
        </p:spPr>
        <p:txBody>
          <a:bodyPr anchorCtr="0" anchor="t" bIns="34275" lIns="68575" spcFirstLastPara="1" rIns="68575" wrap="square" tIns="34275">
            <a:noAutofit/>
          </a:bodyPr>
          <a:lstStyle/>
          <a:p>
            <a:pPr indent="-165100" lvl="0" marL="266700" marR="0" rtl="0" algn="l">
              <a:lnSpc>
                <a:spcPct val="90000"/>
              </a:lnSpc>
              <a:spcBef>
                <a:spcPts val="0"/>
              </a:spcBef>
              <a:spcAft>
                <a:spcPts val="0"/>
              </a:spcAft>
              <a:buClr>
                <a:srgbClr val="0000A3"/>
              </a:buClr>
              <a:buSzPts val="1800"/>
              <a:buFont typeface="Noto Sans Symbols"/>
              <a:buChar char="▪"/>
            </a:pPr>
            <a:r>
              <a:rPr lang="el" sz="1800">
                <a:latin typeface="Calibri"/>
                <a:ea typeface="Calibri"/>
                <a:cs typeface="Calibri"/>
                <a:sym typeface="Calibri"/>
              </a:rPr>
              <a:t>χρησιμοποιείται σε παραδοσιακά  τηλεφωνικά δίκτυα </a:t>
            </a:r>
            <a:endParaRPr b="0" i="0" sz="1800" u="none" cap="none" strike="noStrike">
              <a:solidFill>
                <a:srgbClr val="000000"/>
              </a:solidFill>
              <a:latin typeface="Calibri"/>
              <a:ea typeface="Calibri"/>
              <a:cs typeface="Calibri"/>
              <a:sym typeface="Calibri"/>
            </a:endParaRPr>
          </a:p>
          <a:p>
            <a:pPr indent="-38100" lvl="0" marL="266700" marR="0" rtl="0" algn="l">
              <a:lnSpc>
                <a:spcPct val="90000"/>
              </a:lnSpc>
              <a:spcBef>
                <a:spcPts val="800"/>
              </a:spcBef>
              <a:spcAft>
                <a:spcPts val="0"/>
              </a:spcAft>
              <a:buClr>
                <a:srgbClr val="0000A3"/>
              </a:buClr>
              <a:buSzPts val="2100"/>
              <a:buFont typeface="Noto Sans Symbols"/>
              <a:buNone/>
            </a:pPr>
            <a:r>
              <a:t/>
            </a:r>
            <a:endParaRPr b="0" i="0" sz="1800" u="none" cap="none" strike="noStrike">
              <a:solidFill>
                <a:srgbClr val="000000"/>
              </a:solidFill>
              <a:latin typeface="Calibri"/>
              <a:ea typeface="Calibri"/>
              <a:cs typeface="Calibri"/>
              <a:sym typeface="Calibri"/>
            </a:endParaRPr>
          </a:p>
        </p:txBody>
      </p:sp>
      <p:sp>
        <p:nvSpPr>
          <p:cNvPr id="5991" name="Google Shape;5991;p5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0">
                                            <p:txEl>
                                              <p:pRg end="0" st="0"/>
                                            </p:txEl>
                                          </p:spTgt>
                                        </p:tgtEl>
                                        <p:attrNameLst>
                                          <p:attrName>style.visibility</p:attrName>
                                        </p:attrNameLst>
                                      </p:cBhvr>
                                      <p:to>
                                        <p:strVal val="visible"/>
                                      </p:to>
                                    </p:set>
                                    <p:animEffect filter="fade" transition="in">
                                      <p:cBhvr>
                                        <p:cTn dur="500"/>
                                        <p:tgtEl>
                                          <p:spTgt spid="59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0">
                                            <p:txEl>
                                              <p:pRg end="1" st="1"/>
                                            </p:txEl>
                                          </p:spTgt>
                                        </p:tgtEl>
                                        <p:attrNameLst>
                                          <p:attrName>style.visibility</p:attrName>
                                        </p:attrNameLst>
                                      </p:cBhvr>
                                      <p:to>
                                        <p:strVal val="visible"/>
                                      </p:to>
                                    </p:set>
                                    <p:animEffect filter="fade" transition="in">
                                      <p:cBhvr>
                                        <p:cTn dur="500"/>
                                        <p:tgtEl>
                                          <p:spTgt spid="59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9"/>
                                        </p:tgtEl>
                                        <p:attrNameLst>
                                          <p:attrName>style.visibility</p:attrName>
                                        </p:attrNameLst>
                                      </p:cBhvr>
                                      <p:to>
                                        <p:strVal val="visible"/>
                                      </p:to>
                                    </p:set>
                                    <p:animEffect filter="fade" transition="in">
                                      <p:cBhvr>
                                        <p:cTn dur="500"/>
                                        <p:tgtEl>
                                          <p:spTgt spid="59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6" name="Shape 5996"/>
        <p:cNvGrpSpPr/>
        <p:nvPr/>
      </p:nvGrpSpPr>
      <p:grpSpPr>
        <a:xfrm>
          <a:off x="0" y="0"/>
          <a:ext cx="0" cy="0"/>
          <a:chOff x="0" y="0"/>
          <a:chExt cx="0" cy="0"/>
        </a:xfrm>
      </p:grpSpPr>
      <p:sp>
        <p:nvSpPr>
          <p:cNvPr id="5997" name="Google Shape;5997;p51"/>
          <p:cNvSpPr txBox="1"/>
          <p:nvPr>
            <p:ph type="title"/>
          </p:nvPr>
        </p:nvSpPr>
        <p:spPr>
          <a:xfrm>
            <a:off x="9350" y="99743"/>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Μεταγωγή</a:t>
            </a:r>
            <a:r>
              <a:rPr lang="el" sz="3600"/>
              <a:t> κυκλώματος </a:t>
            </a:r>
            <a:r>
              <a:rPr lang="el" sz="3600"/>
              <a:t>: FDM και TDM</a:t>
            </a:r>
            <a:endParaRPr sz="3600"/>
          </a:p>
        </p:txBody>
      </p:sp>
      <p:grpSp>
        <p:nvGrpSpPr>
          <p:cNvPr id="5998" name="Google Shape;5998;p51"/>
          <p:cNvGrpSpPr/>
          <p:nvPr/>
        </p:nvGrpSpPr>
        <p:grpSpPr>
          <a:xfrm>
            <a:off x="4598728" y="1403430"/>
            <a:ext cx="4130874" cy="1316236"/>
            <a:chOff x="1379" y="1363"/>
            <a:chExt cx="3470" cy="1105"/>
          </a:xfrm>
        </p:grpSpPr>
        <p:cxnSp>
          <p:nvCxnSpPr>
            <p:cNvPr id="5999" name="Google Shape;5999;p51"/>
            <p:cNvCxnSpPr/>
            <p:nvPr/>
          </p:nvCxnSpPr>
          <p:spPr>
            <a:xfrm rot="10800000">
              <a:off x="1728" y="1392"/>
              <a:ext cx="0" cy="816"/>
            </a:xfrm>
            <a:prstGeom prst="straightConnector1">
              <a:avLst/>
            </a:prstGeom>
            <a:noFill/>
            <a:ln cap="flat" cmpd="sng" w="38100">
              <a:solidFill>
                <a:schemeClr val="dk1"/>
              </a:solidFill>
              <a:prstDash val="solid"/>
              <a:round/>
              <a:headEnd len="med" w="med" type="none"/>
              <a:tailEnd len="med" w="med" type="triangle"/>
            </a:ln>
          </p:spPr>
        </p:cxnSp>
        <p:sp>
          <p:nvSpPr>
            <p:cNvPr id="6000" name="Google Shape;6000;p51"/>
            <p:cNvSpPr txBox="1"/>
            <p:nvPr/>
          </p:nvSpPr>
          <p:spPr>
            <a:xfrm rot="-5400000">
              <a:off x="1079" y="1663"/>
              <a:ext cx="9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frequency</a:t>
              </a:r>
              <a:endParaRPr b="0" i="0" sz="1800" u="none" cap="none" strike="noStrike">
                <a:solidFill>
                  <a:srgbClr val="000000"/>
                </a:solidFill>
                <a:latin typeface="Calibri"/>
                <a:ea typeface="Calibri"/>
                <a:cs typeface="Calibri"/>
                <a:sym typeface="Calibri"/>
              </a:endParaRPr>
            </a:p>
          </p:txBody>
        </p:sp>
        <p:cxnSp>
          <p:nvCxnSpPr>
            <p:cNvPr id="6001" name="Google Shape;6001;p51"/>
            <p:cNvCxnSpPr/>
            <p:nvPr/>
          </p:nvCxnSpPr>
          <p:spPr>
            <a:xfrm>
              <a:off x="1728" y="2208"/>
              <a:ext cx="3120" cy="0"/>
            </a:xfrm>
            <a:prstGeom prst="straightConnector1">
              <a:avLst/>
            </a:prstGeom>
            <a:noFill/>
            <a:ln cap="flat" cmpd="sng" w="38100">
              <a:solidFill>
                <a:schemeClr val="dk1"/>
              </a:solidFill>
              <a:prstDash val="solid"/>
              <a:round/>
              <a:headEnd len="med" w="med" type="none"/>
              <a:tailEnd len="med" w="med" type="triangle"/>
            </a:ln>
          </p:spPr>
        </p:cxnSp>
        <p:sp>
          <p:nvSpPr>
            <p:cNvPr id="6002" name="Google Shape;6002;p51"/>
            <p:cNvSpPr txBox="1"/>
            <p:nvPr/>
          </p:nvSpPr>
          <p:spPr>
            <a:xfrm>
              <a:off x="4376" y="2216"/>
              <a:ext cx="418" cy="25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time</a:t>
              </a:r>
              <a:endParaRPr b="0" i="1" sz="1500" u="none" cap="none" strike="noStrike">
                <a:solidFill>
                  <a:srgbClr val="000000"/>
                </a:solidFill>
                <a:latin typeface="Calibri"/>
                <a:ea typeface="Calibri"/>
                <a:cs typeface="Calibri"/>
                <a:sym typeface="Calibri"/>
              </a:endParaRPr>
            </a:p>
          </p:txBody>
        </p:sp>
        <p:sp>
          <p:nvSpPr>
            <p:cNvPr id="6003" name="Google Shape;6003;p51"/>
            <p:cNvSpPr/>
            <p:nvPr/>
          </p:nvSpPr>
          <p:spPr>
            <a:xfrm>
              <a:off x="1776" y="1584"/>
              <a:ext cx="2880" cy="576"/>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6004" name="Google Shape;6004;p51"/>
          <p:cNvSpPr/>
          <p:nvPr/>
        </p:nvSpPr>
        <p:spPr>
          <a:xfrm>
            <a:off x="5062477" y="1676677"/>
            <a:ext cx="3429000" cy="171600"/>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05" name="Google Shape;6005;p51"/>
          <p:cNvSpPr/>
          <p:nvPr/>
        </p:nvSpPr>
        <p:spPr>
          <a:xfrm>
            <a:off x="5062477" y="1848127"/>
            <a:ext cx="3429000" cy="171600"/>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06" name="Google Shape;6006;p51"/>
          <p:cNvSpPr/>
          <p:nvPr/>
        </p:nvSpPr>
        <p:spPr>
          <a:xfrm>
            <a:off x="5062477" y="2019577"/>
            <a:ext cx="3429000" cy="171600"/>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07" name="Google Shape;6007;p51"/>
          <p:cNvSpPr/>
          <p:nvPr/>
        </p:nvSpPr>
        <p:spPr>
          <a:xfrm>
            <a:off x="5062477" y="2191027"/>
            <a:ext cx="3429000" cy="171600"/>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6008" name="Google Shape;6008;p51"/>
          <p:cNvGrpSpPr/>
          <p:nvPr/>
        </p:nvGrpSpPr>
        <p:grpSpPr>
          <a:xfrm>
            <a:off x="4610635" y="3118526"/>
            <a:ext cx="4109442" cy="1303735"/>
            <a:chOff x="1397" y="2977"/>
            <a:chExt cx="3452" cy="1095"/>
          </a:xfrm>
        </p:grpSpPr>
        <p:cxnSp>
          <p:nvCxnSpPr>
            <p:cNvPr id="6009" name="Google Shape;6009;p51"/>
            <p:cNvCxnSpPr/>
            <p:nvPr/>
          </p:nvCxnSpPr>
          <p:spPr>
            <a:xfrm rot="10800000">
              <a:off x="1728" y="2977"/>
              <a:ext cx="0" cy="816"/>
            </a:xfrm>
            <a:prstGeom prst="straightConnector1">
              <a:avLst/>
            </a:prstGeom>
            <a:noFill/>
            <a:ln cap="flat" cmpd="sng" w="38100">
              <a:solidFill>
                <a:schemeClr val="dk1"/>
              </a:solidFill>
              <a:prstDash val="solid"/>
              <a:round/>
              <a:headEnd len="med" w="med" type="none"/>
              <a:tailEnd len="med" w="med" type="triangle"/>
            </a:ln>
          </p:spPr>
        </p:cxnSp>
        <p:sp>
          <p:nvSpPr>
            <p:cNvPr id="6010" name="Google Shape;6010;p51"/>
            <p:cNvSpPr txBox="1"/>
            <p:nvPr/>
          </p:nvSpPr>
          <p:spPr>
            <a:xfrm rot="-5400000">
              <a:off x="1097" y="3287"/>
              <a:ext cx="9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frequency</a:t>
              </a:r>
              <a:endParaRPr b="0" i="0" sz="1800" u="none" cap="none" strike="noStrike">
                <a:solidFill>
                  <a:srgbClr val="000000"/>
                </a:solidFill>
                <a:latin typeface="Calibri"/>
                <a:ea typeface="Calibri"/>
                <a:cs typeface="Calibri"/>
                <a:sym typeface="Calibri"/>
              </a:endParaRPr>
            </a:p>
          </p:txBody>
        </p:sp>
        <p:cxnSp>
          <p:nvCxnSpPr>
            <p:cNvPr id="6011" name="Google Shape;6011;p51"/>
            <p:cNvCxnSpPr/>
            <p:nvPr/>
          </p:nvCxnSpPr>
          <p:spPr>
            <a:xfrm>
              <a:off x="1728" y="3793"/>
              <a:ext cx="3120" cy="0"/>
            </a:xfrm>
            <a:prstGeom prst="straightConnector1">
              <a:avLst/>
            </a:prstGeom>
            <a:noFill/>
            <a:ln cap="flat" cmpd="sng" w="38100">
              <a:solidFill>
                <a:schemeClr val="dk1"/>
              </a:solidFill>
              <a:prstDash val="solid"/>
              <a:round/>
              <a:headEnd len="med" w="med" type="none"/>
              <a:tailEnd len="med" w="med" type="triangle"/>
            </a:ln>
          </p:spPr>
        </p:cxnSp>
        <p:sp>
          <p:nvSpPr>
            <p:cNvPr id="6012" name="Google Shape;6012;p51"/>
            <p:cNvSpPr txBox="1"/>
            <p:nvPr/>
          </p:nvSpPr>
          <p:spPr>
            <a:xfrm>
              <a:off x="4385" y="3820"/>
              <a:ext cx="418" cy="25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1" lang="el" sz="1500" u="none" cap="none" strike="noStrike">
                  <a:solidFill>
                    <a:srgbClr val="000000"/>
                  </a:solidFill>
                  <a:latin typeface="Calibri"/>
                  <a:ea typeface="Calibri"/>
                  <a:cs typeface="Calibri"/>
                  <a:sym typeface="Calibri"/>
                </a:rPr>
                <a:t>time</a:t>
              </a:r>
              <a:endParaRPr b="0" i="1" sz="1500" u="none" cap="none" strike="noStrike">
                <a:solidFill>
                  <a:srgbClr val="000000"/>
                </a:solidFill>
                <a:latin typeface="Calibri"/>
                <a:ea typeface="Calibri"/>
                <a:cs typeface="Calibri"/>
                <a:sym typeface="Calibri"/>
              </a:endParaRPr>
            </a:p>
          </p:txBody>
        </p:sp>
        <p:sp>
          <p:nvSpPr>
            <p:cNvPr id="6013" name="Google Shape;6013;p51"/>
            <p:cNvSpPr/>
            <p:nvPr/>
          </p:nvSpPr>
          <p:spPr>
            <a:xfrm>
              <a:off x="1776" y="3168"/>
              <a:ext cx="2880" cy="576"/>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6014" name="Google Shape;6014;p51"/>
          <p:cNvGrpSpPr/>
          <p:nvPr/>
        </p:nvGrpSpPr>
        <p:grpSpPr>
          <a:xfrm>
            <a:off x="5062477" y="3345934"/>
            <a:ext cx="2914650" cy="685800"/>
            <a:chOff x="1776" y="3168"/>
            <a:chExt cx="2448" cy="576"/>
          </a:xfrm>
        </p:grpSpPr>
        <p:sp>
          <p:nvSpPr>
            <p:cNvPr id="6015" name="Google Shape;6015;p51"/>
            <p:cNvSpPr/>
            <p:nvPr/>
          </p:nvSpPr>
          <p:spPr>
            <a:xfrm>
              <a:off x="1776" y="3168"/>
              <a:ext cx="144" cy="576"/>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16" name="Google Shape;6016;p51"/>
            <p:cNvSpPr/>
            <p:nvPr/>
          </p:nvSpPr>
          <p:spPr>
            <a:xfrm>
              <a:off x="2352" y="3168"/>
              <a:ext cx="144" cy="576"/>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17" name="Google Shape;6017;p51"/>
            <p:cNvSpPr/>
            <p:nvPr/>
          </p:nvSpPr>
          <p:spPr>
            <a:xfrm>
              <a:off x="2928" y="3168"/>
              <a:ext cx="144" cy="576"/>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18" name="Google Shape;6018;p51"/>
            <p:cNvSpPr/>
            <p:nvPr/>
          </p:nvSpPr>
          <p:spPr>
            <a:xfrm>
              <a:off x="3504" y="3168"/>
              <a:ext cx="144" cy="576"/>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19" name="Google Shape;6019;p51"/>
            <p:cNvSpPr/>
            <p:nvPr/>
          </p:nvSpPr>
          <p:spPr>
            <a:xfrm>
              <a:off x="4080" y="3168"/>
              <a:ext cx="144" cy="576"/>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6020" name="Google Shape;6020;p51"/>
          <p:cNvGrpSpPr/>
          <p:nvPr/>
        </p:nvGrpSpPr>
        <p:grpSpPr>
          <a:xfrm>
            <a:off x="5233927" y="3345934"/>
            <a:ext cx="2914650" cy="685800"/>
            <a:chOff x="1920" y="3168"/>
            <a:chExt cx="2448" cy="576"/>
          </a:xfrm>
        </p:grpSpPr>
        <p:sp>
          <p:nvSpPr>
            <p:cNvPr id="6021" name="Google Shape;6021;p51"/>
            <p:cNvSpPr/>
            <p:nvPr/>
          </p:nvSpPr>
          <p:spPr>
            <a:xfrm>
              <a:off x="1920" y="3168"/>
              <a:ext cx="144" cy="576"/>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22" name="Google Shape;6022;p51"/>
            <p:cNvSpPr/>
            <p:nvPr/>
          </p:nvSpPr>
          <p:spPr>
            <a:xfrm>
              <a:off x="2496" y="3168"/>
              <a:ext cx="144" cy="576"/>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23" name="Google Shape;6023;p51"/>
            <p:cNvSpPr/>
            <p:nvPr/>
          </p:nvSpPr>
          <p:spPr>
            <a:xfrm>
              <a:off x="3072" y="3168"/>
              <a:ext cx="144" cy="576"/>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24" name="Google Shape;6024;p51"/>
            <p:cNvSpPr/>
            <p:nvPr/>
          </p:nvSpPr>
          <p:spPr>
            <a:xfrm>
              <a:off x="3648" y="3168"/>
              <a:ext cx="144" cy="576"/>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25" name="Google Shape;6025;p51"/>
            <p:cNvSpPr/>
            <p:nvPr/>
          </p:nvSpPr>
          <p:spPr>
            <a:xfrm>
              <a:off x="4224" y="3168"/>
              <a:ext cx="144" cy="576"/>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6026" name="Google Shape;6026;p51"/>
          <p:cNvGrpSpPr/>
          <p:nvPr/>
        </p:nvGrpSpPr>
        <p:grpSpPr>
          <a:xfrm>
            <a:off x="5405377" y="3345934"/>
            <a:ext cx="2914650" cy="685800"/>
            <a:chOff x="2064" y="3168"/>
            <a:chExt cx="2448" cy="576"/>
          </a:xfrm>
        </p:grpSpPr>
        <p:sp>
          <p:nvSpPr>
            <p:cNvPr id="6027" name="Google Shape;6027;p51"/>
            <p:cNvSpPr/>
            <p:nvPr/>
          </p:nvSpPr>
          <p:spPr>
            <a:xfrm>
              <a:off x="2064" y="3168"/>
              <a:ext cx="144" cy="576"/>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28" name="Google Shape;6028;p51"/>
            <p:cNvSpPr/>
            <p:nvPr/>
          </p:nvSpPr>
          <p:spPr>
            <a:xfrm>
              <a:off x="2640" y="3168"/>
              <a:ext cx="144" cy="576"/>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29" name="Google Shape;6029;p51"/>
            <p:cNvSpPr/>
            <p:nvPr/>
          </p:nvSpPr>
          <p:spPr>
            <a:xfrm>
              <a:off x="3216" y="3168"/>
              <a:ext cx="144" cy="576"/>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30" name="Google Shape;6030;p51"/>
            <p:cNvSpPr/>
            <p:nvPr/>
          </p:nvSpPr>
          <p:spPr>
            <a:xfrm>
              <a:off x="3792" y="3168"/>
              <a:ext cx="144" cy="576"/>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31" name="Google Shape;6031;p51"/>
            <p:cNvSpPr/>
            <p:nvPr/>
          </p:nvSpPr>
          <p:spPr>
            <a:xfrm>
              <a:off x="4368" y="3168"/>
              <a:ext cx="144" cy="576"/>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6032" name="Google Shape;6032;p51"/>
          <p:cNvGrpSpPr/>
          <p:nvPr/>
        </p:nvGrpSpPr>
        <p:grpSpPr>
          <a:xfrm>
            <a:off x="5576827" y="3345934"/>
            <a:ext cx="2914650" cy="685800"/>
            <a:chOff x="2208" y="3168"/>
            <a:chExt cx="2448" cy="576"/>
          </a:xfrm>
        </p:grpSpPr>
        <p:sp>
          <p:nvSpPr>
            <p:cNvPr id="6033" name="Google Shape;6033;p51"/>
            <p:cNvSpPr/>
            <p:nvPr/>
          </p:nvSpPr>
          <p:spPr>
            <a:xfrm>
              <a:off x="2208" y="3168"/>
              <a:ext cx="144" cy="576"/>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34" name="Google Shape;6034;p51"/>
            <p:cNvSpPr/>
            <p:nvPr/>
          </p:nvSpPr>
          <p:spPr>
            <a:xfrm>
              <a:off x="2784" y="3168"/>
              <a:ext cx="144" cy="576"/>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35" name="Google Shape;6035;p51"/>
            <p:cNvSpPr/>
            <p:nvPr/>
          </p:nvSpPr>
          <p:spPr>
            <a:xfrm>
              <a:off x="3360" y="3168"/>
              <a:ext cx="144" cy="576"/>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36" name="Google Shape;6036;p51"/>
            <p:cNvSpPr/>
            <p:nvPr/>
          </p:nvSpPr>
          <p:spPr>
            <a:xfrm>
              <a:off x="3936" y="3168"/>
              <a:ext cx="144" cy="576"/>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37" name="Google Shape;6037;p51"/>
            <p:cNvSpPr/>
            <p:nvPr/>
          </p:nvSpPr>
          <p:spPr>
            <a:xfrm>
              <a:off x="4512" y="3168"/>
              <a:ext cx="144" cy="576"/>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6038" name="Google Shape;6038;p51"/>
          <p:cNvGrpSpPr/>
          <p:nvPr/>
        </p:nvGrpSpPr>
        <p:grpSpPr>
          <a:xfrm>
            <a:off x="5062477" y="1848128"/>
            <a:ext cx="3429000" cy="342900"/>
            <a:chOff x="1776" y="1728"/>
            <a:chExt cx="2880" cy="288"/>
          </a:xfrm>
        </p:grpSpPr>
        <p:cxnSp>
          <p:nvCxnSpPr>
            <p:cNvPr id="6039" name="Google Shape;6039;p51"/>
            <p:cNvCxnSpPr/>
            <p:nvPr/>
          </p:nvCxnSpPr>
          <p:spPr>
            <a:xfrm>
              <a:off x="1776" y="1728"/>
              <a:ext cx="2880" cy="0"/>
            </a:xfrm>
            <a:prstGeom prst="straightConnector1">
              <a:avLst/>
            </a:prstGeom>
            <a:noFill/>
            <a:ln cap="flat" cmpd="sng" w="9525">
              <a:solidFill>
                <a:schemeClr val="dk1"/>
              </a:solidFill>
              <a:prstDash val="solid"/>
              <a:round/>
              <a:headEnd len="med" w="med" type="none"/>
              <a:tailEnd len="med" w="med" type="none"/>
            </a:ln>
          </p:spPr>
        </p:cxnSp>
        <p:cxnSp>
          <p:nvCxnSpPr>
            <p:cNvPr id="6040" name="Google Shape;6040;p51"/>
            <p:cNvCxnSpPr/>
            <p:nvPr/>
          </p:nvCxnSpPr>
          <p:spPr>
            <a:xfrm>
              <a:off x="1776" y="1872"/>
              <a:ext cx="2880" cy="0"/>
            </a:xfrm>
            <a:prstGeom prst="straightConnector1">
              <a:avLst/>
            </a:prstGeom>
            <a:noFill/>
            <a:ln cap="flat" cmpd="sng" w="9525">
              <a:solidFill>
                <a:schemeClr val="dk1"/>
              </a:solidFill>
              <a:prstDash val="solid"/>
              <a:round/>
              <a:headEnd len="med" w="med" type="none"/>
              <a:tailEnd len="med" w="med" type="none"/>
            </a:ln>
          </p:spPr>
        </p:cxnSp>
        <p:cxnSp>
          <p:nvCxnSpPr>
            <p:cNvPr id="6041" name="Google Shape;6041;p51"/>
            <p:cNvCxnSpPr/>
            <p:nvPr/>
          </p:nvCxnSpPr>
          <p:spPr>
            <a:xfrm>
              <a:off x="1776" y="2016"/>
              <a:ext cx="2880" cy="0"/>
            </a:xfrm>
            <a:prstGeom prst="straightConnector1">
              <a:avLst/>
            </a:prstGeom>
            <a:noFill/>
            <a:ln cap="flat" cmpd="sng" w="9525">
              <a:solidFill>
                <a:schemeClr val="dk1"/>
              </a:solidFill>
              <a:prstDash val="solid"/>
              <a:round/>
              <a:headEnd len="med" w="med" type="none"/>
              <a:tailEnd len="med" w="med" type="none"/>
            </a:ln>
          </p:spPr>
        </p:cxnSp>
      </p:grpSp>
      <p:grpSp>
        <p:nvGrpSpPr>
          <p:cNvPr id="6042" name="Google Shape;6042;p51"/>
          <p:cNvGrpSpPr/>
          <p:nvPr/>
        </p:nvGrpSpPr>
        <p:grpSpPr>
          <a:xfrm>
            <a:off x="5233927" y="3345934"/>
            <a:ext cx="3086100" cy="685800"/>
            <a:chOff x="1920" y="3168"/>
            <a:chExt cx="2592" cy="576"/>
          </a:xfrm>
        </p:grpSpPr>
        <p:cxnSp>
          <p:nvCxnSpPr>
            <p:cNvPr id="6043" name="Google Shape;6043;p51"/>
            <p:cNvCxnSpPr/>
            <p:nvPr/>
          </p:nvCxnSpPr>
          <p:spPr>
            <a:xfrm>
              <a:off x="1920"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44" name="Google Shape;6044;p51"/>
            <p:cNvCxnSpPr/>
            <p:nvPr/>
          </p:nvCxnSpPr>
          <p:spPr>
            <a:xfrm>
              <a:off x="2064"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45" name="Google Shape;6045;p51"/>
            <p:cNvCxnSpPr/>
            <p:nvPr/>
          </p:nvCxnSpPr>
          <p:spPr>
            <a:xfrm>
              <a:off x="2208"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46" name="Google Shape;6046;p51"/>
            <p:cNvCxnSpPr/>
            <p:nvPr/>
          </p:nvCxnSpPr>
          <p:spPr>
            <a:xfrm>
              <a:off x="2352"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47" name="Google Shape;6047;p51"/>
            <p:cNvCxnSpPr/>
            <p:nvPr/>
          </p:nvCxnSpPr>
          <p:spPr>
            <a:xfrm>
              <a:off x="2496"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48" name="Google Shape;6048;p51"/>
            <p:cNvCxnSpPr/>
            <p:nvPr/>
          </p:nvCxnSpPr>
          <p:spPr>
            <a:xfrm>
              <a:off x="2640"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49" name="Google Shape;6049;p51"/>
            <p:cNvCxnSpPr/>
            <p:nvPr/>
          </p:nvCxnSpPr>
          <p:spPr>
            <a:xfrm>
              <a:off x="2784"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0" name="Google Shape;6050;p51"/>
            <p:cNvCxnSpPr/>
            <p:nvPr/>
          </p:nvCxnSpPr>
          <p:spPr>
            <a:xfrm>
              <a:off x="2928"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1" name="Google Shape;6051;p51"/>
            <p:cNvCxnSpPr/>
            <p:nvPr/>
          </p:nvCxnSpPr>
          <p:spPr>
            <a:xfrm>
              <a:off x="3072"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2" name="Google Shape;6052;p51"/>
            <p:cNvCxnSpPr/>
            <p:nvPr/>
          </p:nvCxnSpPr>
          <p:spPr>
            <a:xfrm>
              <a:off x="3216"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3" name="Google Shape;6053;p51"/>
            <p:cNvCxnSpPr/>
            <p:nvPr/>
          </p:nvCxnSpPr>
          <p:spPr>
            <a:xfrm>
              <a:off x="3360"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4" name="Google Shape;6054;p51"/>
            <p:cNvCxnSpPr/>
            <p:nvPr/>
          </p:nvCxnSpPr>
          <p:spPr>
            <a:xfrm>
              <a:off x="3504"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5" name="Google Shape;6055;p51"/>
            <p:cNvCxnSpPr/>
            <p:nvPr/>
          </p:nvCxnSpPr>
          <p:spPr>
            <a:xfrm>
              <a:off x="3648"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6" name="Google Shape;6056;p51"/>
            <p:cNvCxnSpPr/>
            <p:nvPr/>
          </p:nvCxnSpPr>
          <p:spPr>
            <a:xfrm>
              <a:off x="3792"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7" name="Google Shape;6057;p51"/>
            <p:cNvCxnSpPr/>
            <p:nvPr/>
          </p:nvCxnSpPr>
          <p:spPr>
            <a:xfrm>
              <a:off x="3936"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8" name="Google Shape;6058;p51"/>
            <p:cNvCxnSpPr/>
            <p:nvPr/>
          </p:nvCxnSpPr>
          <p:spPr>
            <a:xfrm>
              <a:off x="4080"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59" name="Google Shape;6059;p51"/>
            <p:cNvCxnSpPr/>
            <p:nvPr/>
          </p:nvCxnSpPr>
          <p:spPr>
            <a:xfrm>
              <a:off x="4224"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60" name="Google Shape;6060;p51"/>
            <p:cNvCxnSpPr/>
            <p:nvPr/>
          </p:nvCxnSpPr>
          <p:spPr>
            <a:xfrm>
              <a:off x="4368" y="3168"/>
              <a:ext cx="0" cy="576"/>
            </a:xfrm>
            <a:prstGeom prst="straightConnector1">
              <a:avLst/>
            </a:prstGeom>
            <a:noFill/>
            <a:ln cap="flat" cmpd="sng" w="9525">
              <a:solidFill>
                <a:schemeClr val="dk1"/>
              </a:solidFill>
              <a:prstDash val="solid"/>
              <a:round/>
              <a:headEnd len="med" w="med" type="none"/>
              <a:tailEnd len="med" w="med" type="none"/>
            </a:ln>
          </p:spPr>
        </p:cxnSp>
        <p:cxnSp>
          <p:nvCxnSpPr>
            <p:cNvPr id="6061" name="Google Shape;6061;p51"/>
            <p:cNvCxnSpPr/>
            <p:nvPr/>
          </p:nvCxnSpPr>
          <p:spPr>
            <a:xfrm>
              <a:off x="4512" y="3168"/>
              <a:ext cx="0" cy="576"/>
            </a:xfrm>
            <a:prstGeom prst="straightConnector1">
              <a:avLst/>
            </a:prstGeom>
            <a:noFill/>
            <a:ln cap="flat" cmpd="sng" w="9525">
              <a:solidFill>
                <a:schemeClr val="dk1"/>
              </a:solidFill>
              <a:prstDash val="solid"/>
              <a:round/>
              <a:headEnd len="med" w="med" type="none"/>
              <a:tailEnd len="med" w="med" type="none"/>
            </a:ln>
          </p:spPr>
        </p:cxnSp>
      </p:grpSp>
      <p:grpSp>
        <p:nvGrpSpPr>
          <p:cNvPr id="6062" name="Google Shape;6062;p51"/>
          <p:cNvGrpSpPr/>
          <p:nvPr/>
        </p:nvGrpSpPr>
        <p:grpSpPr>
          <a:xfrm>
            <a:off x="5062477" y="1762402"/>
            <a:ext cx="3429000" cy="514350"/>
            <a:chOff x="1776" y="1656"/>
            <a:chExt cx="2880" cy="432"/>
          </a:xfrm>
        </p:grpSpPr>
        <p:cxnSp>
          <p:nvCxnSpPr>
            <p:cNvPr id="6063" name="Google Shape;6063;p51"/>
            <p:cNvCxnSpPr/>
            <p:nvPr/>
          </p:nvCxnSpPr>
          <p:spPr>
            <a:xfrm>
              <a:off x="1776" y="1656"/>
              <a:ext cx="2880" cy="0"/>
            </a:xfrm>
            <a:prstGeom prst="straightConnector1">
              <a:avLst/>
            </a:prstGeom>
            <a:noFill/>
            <a:ln cap="flat" cmpd="sng" w="9525">
              <a:solidFill>
                <a:schemeClr val="dk1"/>
              </a:solidFill>
              <a:prstDash val="dash"/>
              <a:round/>
              <a:headEnd len="med" w="med" type="none"/>
              <a:tailEnd len="med" w="med" type="none"/>
            </a:ln>
          </p:spPr>
        </p:cxnSp>
        <p:cxnSp>
          <p:nvCxnSpPr>
            <p:cNvPr id="6064" name="Google Shape;6064;p51"/>
            <p:cNvCxnSpPr/>
            <p:nvPr/>
          </p:nvCxnSpPr>
          <p:spPr>
            <a:xfrm>
              <a:off x="1776" y="1800"/>
              <a:ext cx="2880" cy="0"/>
            </a:xfrm>
            <a:prstGeom prst="straightConnector1">
              <a:avLst/>
            </a:prstGeom>
            <a:noFill/>
            <a:ln cap="flat" cmpd="sng" w="9525">
              <a:solidFill>
                <a:schemeClr val="dk1"/>
              </a:solidFill>
              <a:prstDash val="dash"/>
              <a:round/>
              <a:headEnd len="med" w="med" type="none"/>
              <a:tailEnd len="med" w="med" type="none"/>
            </a:ln>
          </p:spPr>
        </p:cxnSp>
        <p:cxnSp>
          <p:nvCxnSpPr>
            <p:cNvPr id="6065" name="Google Shape;6065;p51"/>
            <p:cNvCxnSpPr/>
            <p:nvPr/>
          </p:nvCxnSpPr>
          <p:spPr>
            <a:xfrm>
              <a:off x="1776" y="1944"/>
              <a:ext cx="2880" cy="0"/>
            </a:xfrm>
            <a:prstGeom prst="straightConnector1">
              <a:avLst/>
            </a:prstGeom>
            <a:noFill/>
            <a:ln cap="flat" cmpd="sng" w="9525">
              <a:solidFill>
                <a:schemeClr val="dk1"/>
              </a:solidFill>
              <a:prstDash val="dash"/>
              <a:round/>
              <a:headEnd len="med" w="med" type="none"/>
              <a:tailEnd len="med" w="med" type="none"/>
            </a:ln>
          </p:spPr>
        </p:cxnSp>
        <p:cxnSp>
          <p:nvCxnSpPr>
            <p:cNvPr id="6066" name="Google Shape;6066;p51"/>
            <p:cNvCxnSpPr/>
            <p:nvPr/>
          </p:nvCxnSpPr>
          <p:spPr>
            <a:xfrm>
              <a:off x="1776" y="2088"/>
              <a:ext cx="2880" cy="0"/>
            </a:xfrm>
            <a:prstGeom prst="straightConnector1">
              <a:avLst/>
            </a:prstGeom>
            <a:noFill/>
            <a:ln cap="flat" cmpd="sng" w="9525">
              <a:solidFill>
                <a:schemeClr val="dk1"/>
              </a:solidFill>
              <a:prstDash val="dash"/>
              <a:round/>
              <a:headEnd len="med" w="med" type="none"/>
              <a:tailEnd len="med" w="med" type="none"/>
            </a:ln>
          </p:spPr>
        </p:cxnSp>
      </p:grpSp>
      <p:grpSp>
        <p:nvGrpSpPr>
          <p:cNvPr id="6067" name="Google Shape;6067;p51"/>
          <p:cNvGrpSpPr/>
          <p:nvPr/>
        </p:nvGrpSpPr>
        <p:grpSpPr>
          <a:xfrm>
            <a:off x="5148202" y="3345934"/>
            <a:ext cx="3257550" cy="685800"/>
            <a:chOff x="1848" y="3168"/>
            <a:chExt cx="2736" cy="576"/>
          </a:xfrm>
        </p:grpSpPr>
        <p:cxnSp>
          <p:nvCxnSpPr>
            <p:cNvPr id="6068" name="Google Shape;6068;p51"/>
            <p:cNvCxnSpPr/>
            <p:nvPr/>
          </p:nvCxnSpPr>
          <p:spPr>
            <a:xfrm>
              <a:off x="1848"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69" name="Google Shape;6069;p51"/>
            <p:cNvCxnSpPr/>
            <p:nvPr/>
          </p:nvCxnSpPr>
          <p:spPr>
            <a:xfrm>
              <a:off x="1992"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0" name="Google Shape;6070;p51"/>
            <p:cNvCxnSpPr/>
            <p:nvPr/>
          </p:nvCxnSpPr>
          <p:spPr>
            <a:xfrm>
              <a:off x="2136"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1" name="Google Shape;6071;p51"/>
            <p:cNvCxnSpPr/>
            <p:nvPr/>
          </p:nvCxnSpPr>
          <p:spPr>
            <a:xfrm>
              <a:off x="2280"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2" name="Google Shape;6072;p51"/>
            <p:cNvCxnSpPr/>
            <p:nvPr/>
          </p:nvCxnSpPr>
          <p:spPr>
            <a:xfrm>
              <a:off x="2424"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3" name="Google Shape;6073;p51"/>
            <p:cNvCxnSpPr/>
            <p:nvPr/>
          </p:nvCxnSpPr>
          <p:spPr>
            <a:xfrm>
              <a:off x="2568"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4" name="Google Shape;6074;p51"/>
            <p:cNvCxnSpPr/>
            <p:nvPr/>
          </p:nvCxnSpPr>
          <p:spPr>
            <a:xfrm>
              <a:off x="2712"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5" name="Google Shape;6075;p51"/>
            <p:cNvCxnSpPr/>
            <p:nvPr/>
          </p:nvCxnSpPr>
          <p:spPr>
            <a:xfrm>
              <a:off x="2856"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6" name="Google Shape;6076;p51"/>
            <p:cNvCxnSpPr/>
            <p:nvPr/>
          </p:nvCxnSpPr>
          <p:spPr>
            <a:xfrm>
              <a:off x="3000"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7" name="Google Shape;6077;p51"/>
            <p:cNvCxnSpPr/>
            <p:nvPr/>
          </p:nvCxnSpPr>
          <p:spPr>
            <a:xfrm>
              <a:off x="3144"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8" name="Google Shape;6078;p51"/>
            <p:cNvCxnSpPr/>
            <p:nvPr/>
          </p:nvCxnSpPr>
          <p:spPr>
            <a:xfrm>
              <a:off x="3288"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79" name="Google Shape;6079;p51"/>
            <p:cNvCxnSpPr/>
            <p:nvPr/>
          </p:nvCxnSpPr>
          <p:spPr>
            <a:xfrm>
              <a:off x="3432"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0" name="Google Shape;6080;p51"/>
            <p:cNvCxnSpPr/>
            <p:nvPr/>
          </p:nvCxnSpPr>
          <p:spPr>
            <a:xfrm>
              <a:off x="3576"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1" name="Google Shape;6081;p51"/>
            <p:cNvCxnSpPr/>
            <p:nvPr/>
          </p:nvCxnSpPr>
          <p:spPr>
            <a:xfrm>
              <a:off x="3720"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2" name="Google Shape;6082;p51"/>
            <p:cNvCxnSpPr/>
            <p:nvPr/>
          </p:nvCxnSpPr>
          <p:spPr>
            <a:xfrm>
              <a:off x="3864"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3" name="Google Shape;6083;p51"/>
            <p:cNvCxnSpPr/>
            <p:nvPr/>
          </p:nvCxnSpPr>
          <p:spPr>
            <a:xfrm>
              <a:off x="4008"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4" name="Google Shape;6084;p51"/>
            <p:cNvCxnSpPr/>
            <p:nvPr/>
          </p:nvCxnSpPr>
          <p:spPr>
            <a:xfrm>
              <a:off x="4152"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5" name="Google Shape;6085;p51"/>
            <p:cNvCxnSpPr/>
            <p:nvPr/>
          </p:nvCxnSpPr>
          <p:spPr>
            <a:xfrm>
              <a:off x="4296"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6" name="Google Shape;6086;p51"/>
            <p:cNvCxnSpPr/>
            <p:nvPr/>
          </p:nvCxnSpPr>
          <p:spPr>
            <a:xfrm>
              <a:off x="4440" y="3168"/>
              <a:ext cx="0" cy="576"/>
            </a:xfrm>
            <a:prstGeom prst="straightConnector1">
              <a:avLst/>
            </a:prstGeom>
            <a:noFill/>
            <a:ln cap="flat" cmpd="sng" w="9525">
              <a:solidFill>
                <a:schemeClr val="dk1"/>
              </a:solidFill>
              <a:prstDash val="dash"/>
              <a:round/>
              <a:headEnd len="med" w="med" type="none"/>
              <a:tailEnd len="med" w="med" type="none"/>
            </a:ln>
          </p:spPr>
        </p:cxnSp>
        <p:cxnSp>
          <p:nvCxnSpPr>
            <p:cNvPr id="6087" name="Google Shape;6087;p51"/>
            <p:cNvCxnSpPr/>
            <p:nvPr/>
          </p:nvCxnSpPr>
          <p:spPr>
            <a:xfrm>
              <a:off x="4584" y="3168"/>
              <a:ext cx="0" cy="576"/>
            </a:xfrm>
            <a:prstGeom prst="straightConnector1">
              <a:avLst/>
            </a:prstGeom>
            <a:noFill/>
            <a:ln cap="flat" cmpd="sng" w="9525">
              <a:solidFill>
                <a:schemeClr val="dk1"/>
              </a:solidFill>
              <a:prstDash val="dash"/>
              <a:round/>
              <a:headEnd len="med" w="med" type="none"/>
              <a:tailEnd len="med" w="med" type="none"/>
            </a:ln>
          </p:spPr>
        </p:cxnSp>
      </p:grpSp>
      <p:grpSp>
        <p:nvGrpSpPr>
          <p:cNvPr id="6088" name="Google Shape;6088;p51"/>
          <p:cNvGrpSpPr/>
          <p:nvPr/>
        </p:nvGrpSpPr>
        <p:grpSpPr>
          <a:xfrm>
            <a:off x="6929377" y="1197488"/>
            <a:ext cx="2171700" cy="357188"/>
            <a:chOff x="3360" y="244"/>
            <a:chExt cx="1824" cy="300"/>
          </a:xfrm>
        </p:grpSpPr>
        <p:sp>
          <p:nvSpPr>
            <p:cNvPr id="6089" name="Google Shape;6089;p51"/>
            <p:cNvSpPr txBox="1"/>
            <p:nvPr/>
          </p:nvSpPr>
          <p:spPr>
            <a:xfrm>
              <a:off x="3360" y="244"/>
              <a:ext cx="12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4 </a:t>
              </a:r>
              <a:r>
                <a:rPr lang="el" sz="2100">
                  <a:latin typeface="Calibri"/>
                  <a:ea typeface="Calibri"/>
                  <a:cs typeface="Calibri"/>
                  <a:sym typeface="Calibri"/>
                </a:rPr>
                <a:t>χρήστες</a:t>
              </a:r>
              <a:endParaRPr b="0" i="0" sz="2100" u="none" cap="none" strike="noStrike">
                <a:solidFill>
                  <a:srgbClr val="000000"/>
                </a:solidFill>
                <a:latin typeface="Calibri"/>
                <a:ea typeface="Calibri"/>
                <a:cs typeface="Calibri"/>
                <a:sym typeface="Calibri"/>
              </a:endParaRPr>
            </a:p>
          </p:txBody>
        </p:sp>
        <p:sp>
          <p:nvSpPr>
            <p:cNvPr id="6090" name="Google Shape;6090;p51"/>
            <p:cNvSpPr/>
            <p:nvPr/>
          </p:nvSpPr>
          <p:spPr>
            <a:xfrm>
              <a:off x="4464" y="352"/>
              <a:ext cx="144" cy="144"/>
            </a:xfrm>
            <a:prstGeom prst="rect">
              <a:avLst/>
            </a:prstGeom>
            <a:solidFill>
              <a:srgbClr val="3366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91" name="Google Shape;6091;p51"/>
            <p:cNvSpPr/>
            <p:nvPr/>
          </p:nvSpPr>
          <p:spPr>
            <a:xfrm>
              <a:off x="4656" y="352"/>
              <a:ext cx="144" cy="144"/>
            </a:xfrm>
            <a:prstGeom prst="rect">
              <a:avLst/>
            </a:prstGeom>
            <a:solidFill>
              <a:srgbClr val="99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92" name="Google Shape;6092;p51"/>
            <p:cNvSpPr/>
            <p:nvPr/>
          </p:nvSpPr>
          <p:spPr>
            <a:xfrm>
              <a:off x="4848" y="352"/>
              <a:ext cx="144" cy="144"/>
            </a:xfrm>
            <a:prstGeom prst="rect">
              <a:avLst/>
            </a:prstGeom>
            <a:solidFill>
              <a:srgbClr val="FFCC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6093" name="Google Shape;6093;p51"/>
            <p:cNvSpPr/>
            <p:nvPr/>
          </p:nvSpPr>
          <p:spPr>
            <a:xfrm>
              <a:off x="5040" y="352"/>
              <a:ext cx="144" cy="144"/>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6094" name="Google Shape;6094;p51"/>
          <p:cNvSpPr txBox="1"/>
          <p:nvPr>
            <p:ph idx="1" type="body"/>
          </p:nvPr>
        </p:nvSpPr>
        <p:spPr>
          <a:xfrm>
            <a:off x="-33275" y="933725"/>
            <a:ext cx="4639800" cy="1485600"/>
          </a:xfrm>
          <a:prstGeom prst="rect">
            <a:avLst/>
          </a:prstGeom>
          <a:noFill/>
          <a:ln>
            <a:noFill/>
          </a:ln>
        </p:spPr>
        <p:txBody>
          <a:bodyPr anchorCtr="0" anchor="t" bIns="34275" lIns="68575" spcFirstLastPara="1" rIns="68575" wrap="square" tIns="34275">
            <a:normAutofit/>
          </a:bodyPr>
          <a:lstStyle/>
          <a:p>
            <a:pPr indent="-12700" lvl="0" marL="12700" rtl="0" algn="l">
              <a:lnSpc>
                <a:spcPct val="90000"/>
              </a:lnSpc>
              <a:spcBef>
                <a:spcPts val="0"/>
              </a:spcBef>
              <a:spcAft>
                <a:spcPts val="0"/>
              </a:spcAft>
              <a:buSzPts val="1800"/>
              <a:buNone/>
            </a:pPr>
            <a:r>
              <a:rPr lang="el" sz="2000">
                <a:solidFill>
                  <a:srgbClr val="CC0000"/>
                </a:solidFill>
              </a:rPr>
              <a:t>Πολύπλεξη διαίρεσης συχνότητας</a:t>
            </a:r>
            <a:r>
              <a:rPr lang="el" sz="2000">
                <a:solidFill>
                  <a:srgbClr val="CC0000"/>
                </a:solidFill>
              </a:rPr>
              <a:t> (FDM)</a:t>
            </a:r>
            <a:endParaRPr sz="2000">
              <a:solidFill>
                <a:srgbClr val="CC0000"/>
              </a:solidFill>
            </a:endParaRPr>
          </a:p>
          <a:p>
            <a:pPr indent="-177800" lvl="0" marL="266700" rtl="0" algn="l">
              <a:lnSpc>
                <a:spcPct val="90000"/>
              </a:lnSpc>
              <a:spcBef>
                <a:spcPts val="300"/>
              </a:spcBef>
              <a:spcAft>
                <a:spcPts val="0"/>
              </a:spcAft>
              <a:buSzPts val="2000"/>
              <a:buChar char="▪"/>
            </a:pPr>
            <a:r>
              <a:rPr lang="el" sz="2000"/>
              <a:t>οπτικές, ηλεκτρομαγνητικές συχνότητες χωρισμένες σε (στενές) ζώνες συχνοτήτων</a:t>
            </a:r>
            <a:endParaRPr sz="2000"/>
          </a:p>
        </p:txBody>
      </p:sp>
      <p:sp>
        <p:nvSpPr>
          <p:cNvPr id="6095" name="Google Shape;6095;p51"/>
          <p:cNvSpPr txBox="1"/>
          <p:nvPr/>
        </p:nvSpPr>
        <p:spPr>
          <a:xfrm>
            <a:off x="28752" y="3063625"/>
            <a:ext cx="4569900" cy="1851300"/>
          </a:xfrm>
          <a:prstGeom prst="rect">
            <a:avLst/>
          </a:prstGeom>
          <a:noFill/>
          <a:ln>
            <a:noFill/>
          </a:ln>
        </p:spPr>
        <p:txBody>
          <a:bodyPr anchorCtr="0" anchor="t" bIns="34275" lIns="68575" spcFirstLastPara="1" rIns="68575" wrap="square" tIns="34275">
            <a:normAutofit/>
          </a:bodyPr>
          <a:lstStyle/>
          <a:p>
            <a:pPr indent="-12700" lvl="0" marL="12700" marR="0" rtl="0" algn="l">
              <a:lnSpc>
                <a:spcPct val="90000"/>
              </a:lnSpc>
              <a:spcBef>
                <a:spcPts val="0"/>
              </a:spcBef>
              <a:spcAft>
                <a:spcPts val="0"/>
              </a:spcAft>
              <a:buClr>
                <a:srgbClr val="0000A3"/>
              </a:buClr>
              <a:buSzPts val="2100"/>
              <a:buFont typeface="Noto Sans Symbols"/>
              <a:buNone/>
            </a:pPr>
            <a:r>
              <a:rPr lang="el" sz="2000">
                <a:solidFill>
                  <a:srgbClr val="CC0000"/>
                </a:solidFill>
                <a:latin typeface="Calibri"/>
                <a:ea typeface="Calibri"/>
                <a:cs typeface="Calibri"/>
                <a:sym typeface="Calibri"/>
              </a:rPr>
              <a:t>Πολύπλεξη διαίρεσης χρόνου </a:t>
            </a:r>
            <a:r>
              <a:rPr b="0" i="0" lang="el" sz="2000" u="none" cap="none" strike="noStrike">
                <a:solidFill>
                  <a:srgbClr val="CC0000"/>
                </a:solidFill>
                <a:latin typeface="Calibri"/>
                <a:ea typeface="Calibri"/>
                <a:cs typeface="Calibri"/>
                <a:sym typeface="Calibri"/>
              </a:rPr>
              <a:t>(TDM)</a:t>
            </a:r>
            <a:endParaRPr b="0" i="0" sz="2000" u="none" cap="none" strike="noStrike">
              <a:solidFill>
                <a:srgbClr val="CC0000"/>
              </a:solidFill>
              <a:latin typeface="Calibri"/>
              <a:ea typeface="Calibri"/>
              <a:cs typeface="Calibri"/>
              <a:sym typeface="Calibri"/>
            </a:endParaRPr>
          </a:p>
          <a:p>
            <a:pPr indent="-177800" lvl="0" marL="266700" marR="0" rtl="0" algn="l">
              <a:lnSpc>
                <a:spcPct val="90000"/>
              </a:lnSpc>
              <a:spcBef>
                <a:spcPts val="500"/>
              </a:spcBef>
              <a:spcAft>
                <a:spcPts val="0"/>
              </a:spcAft>
              <a:buClr>
                <a:srgbClr val="0000A3"/>
              </a:buClr>
              <a:buSzPts val="2000"/>
              <a:buFont typeface="Noto Sans Symbols"/>
              <a:buChar char="▪"/>
            </a:pPr>
            <a:r>
              <a:rPr lang="el" sz="2000">
                <a:latin typeface="Calibri"/>
                <a:ea typeface="Calibri"/>
                <a:cs typeface="Calibri"/>
                <a:sym typeface="Calibri"/>
              </a:rPr>
              <a:t>ο χρόνος διαιρείται σε πλαίσια σταθερής διάρκειας</a:t>
            </a:r>
            <a:endParaRPr sz="2000"/>
          </a:p>
        </p:txBody>
      </p:sp>
      <p:sp>
        <p:nvSpPr>
          <p:cNvPr id="6096" name="Google Shape;6096;p51"/>
          <p:cNvSpPr txBox="1"/>
          <p:nvPr/>
        </p:nvSpPr>
        <p:spPr>
          <a:xfrm>
            <a:off x="-40999" y="2058850"/>
            <a:ext cx="4639800" cy="780000"/>
          </a:xfrm>
          <a:prstGeom prst="rect">
            <a:avLst/>
          </a:prstGeom>
          <a:noFill/>
          <a:ln>
            <a:noFill/>
          </a:ln>
        </p:spPr>
        <p:txBody>
          <a:bodyPr anchorCtr="0" anchor="t" bIns="34275" lIns="68575" spcFirstLastPara="1" rIns="68575" wrap="square" tIns="34275">
            <a:noAutofit/>
          </a:bodyPr>
          <a:lstStyle/>
          <a:p>
            <a:pPr indent="-50800" lvl="0" marL="266700" marR="0" rtl="0" algn="l">
              <a:lnSpc>
                <a:spcPct val="90000"/>
              </a:lnSpc>
              <a:spcBef>
                <a:spcPts val="800"/>
              </a:spcBef>
              <a:spcAft>
                <a:spcPts val="0"/>
              </a:spcAft>
              <a:buClr>
                <a:srgbClr val="0000A3"/>
              </a:buClr>
              <a:buSzPts val="2100"/>
              <a:buFont typeface="Noto Sans Symbols"/>
              <a:buNone/>
            </a:pPr>
            <a:r>
              <a:rPr lang="el" sz="2000">
                <a:latin typeface="Calibri"/>
                <a:ea typeface="Calibri"/>
                <a:cs typeface="Calibri"/>
                <a:sym typeface="Calibri"/>
              </a:rPr>
              <a:t>Σε κάθε σύνδεση αφιερώνεται μια ζώνη συχνοτήτων , στην οποία μεταδίδει στο μέγιστο ρυθμό αυτής της ζώνης</a:t>
            </a:r>
            <a:endParaRPr b="0" i="0" sz="2000" u="none" cap="none" strike="noStrike">
              <a:solidFill>
                <a:srgbClr val="000000"/>
              </a:solidFill>
              <a:latin typeface="Calibri"/>
              <a:ea typeface="Calibri"/>
              <a:cs typeface="Calibri"/>
              <a:sym typeface="Calibri"/>
            </a:endParaRPr>
          </a:p>
        </p:txBody>
      </p:sp>
      <p:sp>
        <p:nvSpPr>
          <p:cNvPr id="6097" name="Google Shape;6097;p51"/>
          <p:cNvSpPr txBox="1"/>
          <p:nvPr/>
        </p:nvSpPr>
        <p:spPr>
          <a:xfrm>
            <a:off x="-6200" y="3984225"/>
            <a:ext cx="4639800" cy="1303800"/>
          </a:xfrm>
          <a:prstGeom prst="rect">
            <a:avLst/>
          </a:prstGeom>
          <a:noFill/>
          <a:ln>
            <a:noFill/>
          </a:ln>
        </p:spPr>
        <p:txBody>
          <a:bodyPr anchorCtr="0" anchor="t" bIns="34275" lIns="68575" spcFirstLastPara="1" rIns="68575" wrap="square" tIns="34275">
            <a:normAutofit/>
          </a:bodyPr>
          <a:lstStyle/>
          <a:p>
            <a:pPr indent="-177800" lvl="0" marL="266700" marR="0" rtl="0" algn="l">
              <a:lnSpc>
                <a:spcPct val="90000"/>
              </a:lnSpc>
              <a:spcBef>
                <a:spcPts val="0"/>
              </a:spcBef>
              <a:spcAft>
                <a:spcPts val="0"/>
              </a:spcAft>
              <a:buClr>
                <a:srgbClr val="0000A3"/>
              </a:buClr>
              <a:buSzPts val="2000"/>
              <a:buFont typeface="Noto Sans Symbols"/>
              <a:buChar char="▪"/>
            </a:pPr>
            <a:r>
              <a:rPr lang="el" sz="2000">
                <a:latin typeface="Calibri"/>
                <a:ea typeface="Calibri"/>
                <a:cs typeface="Calibri"/>
                <a:sym typeface="Calibri"/>
              </a:rPr>
              <a:t>σε κάθε σύνδεση διατίθεται μια χρονοθυρίδα , στην </a:t>
            </a:r>
            <a:r>
              <a:rPr lang="el" sz="2000">
                <a:latin typeface="Calibri"/>
                <a:ea typeface="Calibri"/>
                <a:cs typeface="Calibri"/>
                <a:sym typeface="Calibri"/>
              </a:rPr>
              <a:t>οποία</a:t>
            </a:r>
            <a:r>
              <a:rPr lang="el" sz="2000">
                <a:latin typeface="Calibri"/>
                <a:ea typeface="Calibri"/>
                <a:cs typeface="Calibri"/>
                <a:sym typeface="Calibri"/>
              </a:rPr>
              <a:t> μπορεί να μεταδίδει , στο μέγιστο ρυθμό της ζώνης συχνοτήτων </a:t>
            </a:r>
            <a:endParaRPr b="0" i="0" sz="2000" u="none" cap="none" strike="noStrike">
              <a:solidFill>
                <a:srgbClr val="000000"/>
              </a:solidFill>
              <a:latin typeface="Calibri"/>
              <a:ea typeface="Calibri"/>
              <a:cs typeface="Calibri"/>
              <a:sym typeface="Calibri"/>
            </a:endParaRPr>
          </a:p>
        </p:txBody>
      </p:sp>
      <p:sp>
        <p:nvSpPr>
          <p:cNvPr id="6098" name="Google Shape;6098;p51"/>
          <p:cNvSpPr txBox="1"/>
          <p:nvPr>
            <p:ph idx="12" type="sldNum"/>
          </p:nvPr>
        </p:nvSpPr>
        <p:spPr>
          <a:xfrm>
            <a:off x="6914712" y="4832317"/>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6038"/>
                                        </p:tgtEl>
                                        <p:attrNameLst>
                                          <p:attrName>style.visibility</p:attrName>
                                        </p:attrNameLst>
                                      </p:cBhvr>
                                      <p:to>
                                        <p:strVal val="visible"/>
                                      </p:to>
                                    </p:set>
                                    <p:animEffect filter="fade" transition="in">
                                      <p:cBhvr>
                                        <p:cTn dur="500"/>
                                        <p:tgtEl>
                                          <p:spTgt spid="60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6"/>
                                        </p:tgtEl>
                                        <p:attrNameLst>
                                          <p:attrName>style.visibility</p:attrName>
                                        </p:attrNameLst>
                                      </p:cBhvr>
                                      <p:to>
                                        <p:strVal val="visible"/>
                                      </p:to>
                                    </p:set>
                                    <p:animEffect filter="fade" transition="in">
                                      <p:cBhvr>
                                        <p:cTn dur="500"/>
                                        <p:tgtEl>
                                          <p:spTgt spid="60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4"/>
                                        </p:tgtEl>
                                        <p:attrNameLst>
                                          <p:attrName>style.visibility</p:attrName>
                                        </p:attrNameLst>
                                      </p:cBhvr>
                                      <p:to>
                                        <p:strVal val="visible"/>
                                      </p:to>
                                    </p:set>
                                    <p:animEffect filter="fade" transition="in">
                                      <p:cBhvr>
                                        <p:cTn dur="500"/>
                                        <p:tgtEl>
                                          <p:spTgt spid="60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05"/>
                                        </p:tgtEl>
                                        <p:attrNameLst>
                                          <p:attrName>style.visibility</p:attrName>
                                        </p:attrNameLst>
                                      </p:cBhvr>
                                      <p:to>
                                        <p:strVal val="visible"/>
                                      </p:to>
                                    </p:set>
                                    <p:animEffect filter="fade" transition="in">
                                      <p:cBhvr>
                                        <p:cTn dur="500"/>
                                        <p:tgtEl>
                                          <p:spTgt spid="60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06"/>
                                        </p:tgtEl>
                                        <p:attrNameLst>
                                          <p:attrName>style.visibility</p:attrName>
                                        </p:attrNameLst>
                                      </p:cBhvr>
                                      <p:to>
                                        <p:strVal val="visible"/>
                                      </p:to>
                                    </p:set>
                                    <p:animEffect filter="fade" transition="in">
                                      <p:cBhvr>
                                        <p:cTn dur="500"/>
                                        <p:tgtEl>
                                          <p:spTgt spid="600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007"/>
                                        </p:tgtEl>
                                        <p:attrNameLst>
                                          <p:attrName>style.visibility</p:attrName>
                                        </p:attrNameLst>
                                      </p:cBhvr>
                                      <p:to>
                                        <p:strVal val="visible"/>
                                      </p:to>
                                    </p:set>
                                    <p:animEffect filter="fade" transition="in">
                                      <p:cBhvr>
                                        <p:cTn dur="500"/>
                                        <p:tgtEl>
                                          <p:spTgt spid="60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8"/>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6095"/>
                                        </p:tgtEl>
                                        <p:attrNameLst>
                                          <p:attrName>style.visibility</p:attrName>
                                        </p:attrNameLst>
                                      </p:cBhvr>
                                      <p:to>
                                        <p:strVal val="visible"/>
                                      </p:to>
                                    </p:set>
                                    <p:animEffect filter="fade" transition="in">
                                      <p:cBhvr>
                                        <p:cTn dur="500"/>
                                        <p:tgtEl>
                                          <p:spTgt spid="60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2"/>
                                        </p:tgtEl>
                                        <p:attrNameLst>
                                          <p:attrName>style.visibility</p:attrName>
                                        </p:attrNameLst>
                                      </p:cBhvr>
                                      <p:to>
                                        <p:strVal val="visible"/>
                                      </p:to>
                                    </p:set>
                                    <p:animEffect filter="fade" transition="in">
                                      <p:cBhvr>
                                        <p:cTn dur="500"/>
                                        <p:tgtEl>
                                          <p:spTgt spid="60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7"/>
                                        </p:tgtEl>
                                        <p:attrNameLst>
                                          <p:attrName>style.visibility</p:attrName>
                                        </p:attrNameLst>
                                      </p:cBhvr>
                                      <p:to>
                                        <p:strVal val="visible"/>
                                      </p:to>
                                    </p:set>
                                    <p:animEffect filter="fade" transition="in">
                                      <p:cBhvr>
                                        <p:cTn dur="500"/>
                                        <p:tgtEl>
                                          <p:spTgt spid="60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4"/>
                                        </p:tgtEl>
                                        <p:attrNameLst>
                                          <p:attrName>style.visibility</p:attrName>
                                        </p:attrNameLst>
                                      </p:cBhvr>
                                      <p:to>
                                        <p:strVal val="visible"/>
                                      </p:to>
                                    </p:set>
                                    <p:animEffect filter="fade" transition="in">
                                      <p:cBhvr>
                                        <p:cTn dur="500"/>
                                        <p:tgtEl>
                                          <p:spTgt spid="601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20"/>
                                        </p:tgtEl>
                                        <p:attrNameLst>
                                          <p:attrName>style.visibility</p:attrName>
                                        </p:attrNameLst>
                                      </p:cBhvr>
                                      <p:to>
                                        <p:strVal val="visible"/>
                                      </p:to>
                                    </p:set>
                                    <p:animEffect filter="fade" transition="in">
                                      <p:cBhvr>
                                        <p:cTn dur="500"/>
                                        <p:tgtEl>
                                          <p:spTgt spid="60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26"/>
                                        </p:tgtEl>
                                        <p:attrNameLst>
                                          <p:attrName>style.visibility</p:attrName>
                                        </p:attrNameLst>
                                      </p:cBhvr>
                                      <p:to>
                                        <p:strVal val="visible"/>
                                      </p:to>
                                    </p:set>
                                    <p:animEffect filter="fade" transition="in">
                                      <p:cBhvr>
                                        <p:cTn dur="500"/>
                                        <p:tgtEl>
                                          <p:spTgt spid="602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032"/>
                                        </p:tgtEl>
                                        <p:attrNameLst>
                                          <p:attrName>style.visibility</p:attrName>
                                        </p:attrNameLst>
                                      </p:cBhvr>
                                      <p:to>
                                        <p:strVal val="visible"/>
                                      </p:to>
                                    </p:set>
                                    <p:animEffect filter="fade" transition="in">
                                      <p:cBhvr>
                                        <p:cTn dur="500"/>
                                        <p:tgtEl>
                                          <p:spTgt spid="60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2"/>
                                        </p:tgtEl>
                                        <p:attrNameLst>
                                          <p:attrName>style.visibility</p:attrName>
                                        </p:attrNameLst>
                                      </p:cBhvr>
                                      <p:to>
                                        <p:strVal val="visible"/>
                                      </p:to>
                                    </p:set>
                                    <p:animEffect filter="fade" transition="in">
                                      <p:cBhvr>
                                        <p:cTn dur="500"/>
                                        <p:tgtEl>
                                          <p:spTgt spid="60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7"/>
                                        </p:tgtEl>
                                        <p:attrNameLst>
                                          <p:attrName>style.visibility</p:attrName>
                                        </p:attrNameLst>
                                      </p:cBhvr>
                                      <p:to>
                                        <p:strVal val="visible"/>
                                      </p:to>
                                    </p:set>
                                    <p:animEffect filter="fade" transition="in">
                                      <p:cBhvr>
                                        <p:cTn dur="500"/>
                                        <p:tgtEl>
                                          <p:spTgt spid="60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02" name="Shape 6102"/>
        <p:cNvGrpSpPr/>
        <p:nvPr/>
      </p:nvGrpSpPr>
      <p:grpSpPr>
        <a:xfrm>
          <a:off x="0" y="0"/>
          <a:ext cx="0" cy="0"/>
          <a:chOff x="0" y="0"/>
          <a:chExt cx="0" cy="0"/>
        </a:xfrm>
      </p:grpSpPr>
      <p:pic>
        <p:nvPicPr>
          <p:cNvPr id="6103" name="Google Shape;6103;p52"/>
          <p:cNvPicPr preferRelativeResize="0"/>
          <p:nvPr/>
        </p:nvPicPr>
        <p:blipFill>
          <a:blip r:embed="rId3">
            <a:alphaModFix/>
          </a:blip>
          <a:stretch>
            <a:fillRect/>
          </a:stretch>
        </p:blipFill>
        <p:spPr>
          <a:xfrm>
            <a:off x="0" y="0"/>
            <a:ext cx="4748149" cy="4688299"/>
          </a:xfrm>
          <a:prstGeom prst="rect">
            <a:avLst/>
          </a:prstGeom>
          <a:noFill/>
          <a:ln>
            <a:noFill/>
          </a:ln>
        </p:spPr>
      </p:pic>
      <p:pic>
        <p:nvPicPr>
          <p:cNvPr id="6104" name="Google Shape;6104;p52"/>
          <p:cNvPicPr preferRelativeResize="0"/>
          <p:nvPr/>
        </p:nvPicPr>
        <p:blipFill>
          <a:blip r:embed="rId4">
            <a:alphaModFix/>
          </a:blip>
          <a:stretch>
            <a:fillRect/>
          </a:stretch>
        </p:blipFill>
        <p:spPr>
          <a:xfrm>
            <a:off x="5867750" y="3519600"/>
            <a:ext cx="3276251" cy="1623899"/>
          </a:xfrm>
          <a:prstGeom prst="rect">
            <a:avLst/>
          </a:prstGeom>
          <a:noFill/>
          <a:ln>
            <a:noFill/>
          </a:ln>
        </p:spPr>
      </p:pic>
      <p:pic>
        <p:nvPicPr>
          <p:cNvPr id="6105" name="Google Shape;6105;p52"/>
          <p:cNvPicPr preferRelativeResize="0"/>
          <p:nvPr/>
        </p:nvPicPr>
        <p:blipFill>
          <a:blip r:embed="rId5">
            <a:alphaModFix/>
          </a:blip>
          <a:stretch>
            <a:fillRect/>
          </a:stretch>
        </p:blipFill>
        <p:spPr>
          <a:xfrm>
            <a:off x="4748150" y="1957650"/>
            <a:ext cx="4395851" cy="1561950"/>
          </a:xfrm>
          <a:prstGeom prst="rect">
            <a:avLst/>
          </a:prstGeom>
          <a:noFill/>
          <a:ln>
            <a:noFill/>
          </a:ln>
        </p:spPr>
      </p:pic>
      <p:pic>
        <p:nvPicPr>
          <p:cNvPr id="6106" name="Google Shape;6106;p52"/>
          <p:cNvPicPr preferRelativeResize="0"/>
          <p:nvPr/>
        </p:nvPicPr>
        <p:blipFill>
          <a:blip r:embed="rId6">
            <a:alphaModFix/>
          </a:blip>
          <a:stretch>
            <a:fillRect/>
          </a:stretch>
        </p:blipFill>
        <p:spPr>
          <a:xfrm>
            <a:off x="4900549" y="152400"/>
            <a:ext cx="4091050" cy="18052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10" name="Shape 6110"/>
        <p:cNvGrpSpPr/>
        <p:nvPr/>
      </p:nvGrpSpPr>
      <p:grpSpPr>
        <a:xfrm>
          <a:off x="0" y="0"/>
          <a:ext cx="0" cy="0"/>
          <a:chOff x="0" y="0"/>
          <a:chExt cx="0" cy="0"/>
        </a:xfrm>
      </p:grpSpPr>
      <p:pic>
        <p:nvPicPr>
          <p:cNvPr id="6111" name="Google Shape;6111;p53"/>
          <p:cNvPicPr preferRelativeResize="0"/>
          <p:nvPr/>
        </p:nvPicPr>
        <p:blipFill>
          <a:blip r:embed="rId3">
            <a:alphaModFix/>
          </a:blip>
          <a:stretch>
            <a:fillRect/>
          </a:stretch>
        </p:blipFill>
        <p:spPr>
          <a:xfrm>
            <a:off x="4968975" y="2199950"/>
            <a:ext cx="4169674" cy="2419350"/>
          </a:xfrm>
          <a:prstGeom prst="rect">
            <a:avLst/>
          </a:prstGeom>
          <a:noFill/>
          <a:ln>
            <a:noFill/>
          </a:ln>
        </p:spPr>
      </p:pic>
      <p:pic>
        <p:nvPicPr>
          <p:cNvPr id="6112" name="Google Shape;6112;p53"/>
          <p:cNvPicPr preferRelativeResize="0"/>
          <p:nvPr/>
        </p:nvPicPr>
        <p:blipFill>
          <a:blip r:embed="rId4">
            <a:alphaModFix/>
          </a:blip>
          <a:stretch>
            <a:fillRect/>
          </a:stretch>
        </p:blipFill>
        <p:spPr>
          <a:xfrm>
            <a:off x="-1" y="0"/>
            <a:ext cx="4931451" cy="2612204"/>
          </a:xfrm>
          <a:prstGeom prst="rect">
            <a:avLst/>
          </a:prstGeom>
          <a:noFill/>
          <a:ln>
            <a:noFill/>
          </a:ln>
        </p:spPr>
      </p:pic>
      <p:pic>
        <p:nvPicPr>
          <p:cNvPr id="6113" name="Google Shape;6113;p53"/>
          <p:cNvPicPr preferRelativeResize="0"/>
          <p:nvPr/>
        </p:nvPicPr>
        <p:blipFill>
          <a:blip r:embed="rId5">
            <a:alphaModFix/>
          </a:blip>
          <a:stretch>
            <a:fillRect/>
          </a:stretch>
        </p:blipFill>
        <p:spPr>
          <a:xfrm>
            <a:off x="0" y="2612200"/>
            <a:ext cx="4315674" cy="2531300"/>
          </a:xfrm>
          <a:prstGeom prst="rect">
            <a:avLst/>
          </a:prstGeom>
          <a:noFill/>
          <a:ln>
            <a:noFill/>
          </a:ln>
        </p:spPr>
      </p:pic>
      <p:pic>
        <p:nvPicPr>
          <p:cNvPr id="6114" name="Google Shape;6114;p53"/>
          <p:cNvPicPr preferRelativeResize="0"/>
          <p:nvPr/>
        </p:nvPicPr>
        <p:blipFill>
          <a:blip r:embed="rId6">
            <a:alphaModFix/>
          </a:blip>
          <a:stretch>
            <a:fillRect/>
          </a:stretch>
        </p:blipFill>
        <p:spPr>
          <a:xfrm>
            <a:off x="4931450" y="36825"/>
            <a:ext cx="4169675" cy="2199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9" name="Shape 6119"/>
        <p:cNvGrpSpPr/>
        <p:nvPr/>
      </p:nvGrpSpPr>
      <p:grpSpPr>
        <a:xfrm>
          <a:off x="0" y="0"/>
          <a:ext cx="0" cy="0"/>
          <a:chOff x="0" y="0"/>
          <a:chExt cx="0" cy="0"/>
        </a:xfrm>
      </p:grpSpPr>
      <p:sp>
        <p:nvSpPr>
          <p:cNvPr id="6120" name="Google Shape;6120;p54"/>
          <p:cNvSpPr txBox="1"/>
          <p:nvPr>
            <p:ph type="title"/>
          </p:nvPr>
        </p:nvSpPr>
        <p:spPr>
          <a:xfrm>
            <a:off x="19050" y="183175"/>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Μεταγωγή πακέτων εναντίων μεταγωγή κυκλωμάτων</a:t>
            </a:r>
            <a:endParaRPr sz="3000"/>
          </a:p>
        </p:txBody>
      </p:sp>
      <p:sp>
        <p:nvSpPr>
          <p:cNvPr id="6121" name="Google Shape;6121;p54"/>
          <p:cNvSpPr txBox="1"/>
          <p:nvPr/>
        </p:nvSpPr>
        <p:spPr>
          <a:xfrm>
            <a:off x="738938" y="998316"/>
            <a:ext cx="3703800" cy="1453500"/>
          </a:xfrm>
          <a:prstGeom prst="rect">
            <a:avLst/>
          </a:prstGeom>
          <a:noFill/>
          <a:ln>
            <a:noFill/>
          </a:ln>
        </p:spPr>
        <p:txBody>
          <a:bodyPr anchorCtr="0" anchor="t" bIns="34275" lIns="68575" spcFirstLastPara="1" rIns="68575" wrap="square" tIns="34275">
            <a:normAutofit fontScale="70000" lnSpcReduction="20000"/>
          </a:bodyPr>
          <a:lstStyle/>
          <a:p>
            <a:pPr indent="-177800" lvl="0" marL="177800" marR="0" rtl="0" algn="l">
              <a:lnSpc>
                <a:spcPct val="90000"/>
              </a:lnSpc>
              <a:spcBef>
                <a:spcPts val="0"/>
              </a:spcBef>
              <a:spcAft>
                <a:spcPts val="0"/>
              </a:spcAft>
              <a:buClr>
                <a:srgbClr val="0000A3"/>
              </a:buClr>
              <a:buSzPct val="76190"/>
              <a:buFont typeface="Noto Sans Symbols"/>
              <a:buNone/>
            </a:pPr>
            <a:r>
              <a:rPr lang="el" sz="2100">
                <a:latin typeface="Calibri"/>
                <a:ea typeface="Calibri"/>
                <a:cs typeface="Calibri"/>
                <a:sym typeface="Calibri"/>
              </a:rPr>
              <a:t>παράδειγμα</a:t>
            </a:r>
            <a:r>
              <a:rPr b="0" i="0" lang="el" sz="2100" u="none" cap="none" strike="noStrike">
                <a:solidFill>
                  <a:srgbClr val="000000"/>
                </a:solidFill>
                <a:latin typeface="Calibri"/>
                <a:ea typeface="Calibri"/>
                <a:cs typeface="Calibri"/>
                <a:sym typeface="Calibri"/>
              </a:rPr>
              <a:t>:</a:t>
            </a:r>
            <a:endParaRPr sz="1100"/>
          </a:p>
          <a:p>
            <a:pPr indent="-143510" lvl="0" marL="177800" marR="0" rtl="0" algn="l">
              <a:lnSpc>
                <a:spcPct val="90000"/>
              </a:lnSpc>
              <a:spcBef>
                <a:spcPts val="500"/>
              </a:spcBef>
              <a:spcAft>
                <a:spcPts val="0"/>
              </a:spcAft>
              <a:buClr>
                <a:srgbClr val="0000A3"/>
              </a:buClr>
              <a:buSzPct val="100000"/>
              <a:buFont typeface="Noto Sans Symbols"/>
              <a:buChar char="▪"/>
            </a:pPr>
            <a:r>
              <a:rPr b="0" i="0" lang="el" sz="1800" u="none" cap="none" strike="noStrike">
                <a:solidFill>
                  <a:srgbClr val="000000"/>
                </a:solidFill>
                <a:latin typeface="Calibri"/>
                <a:ea typeface="Calibri"/>
                <a:cs typeface="Calibri"/>
                <a:sym typeface="Calibri"/>
              </a:rPr>
              <a:t>1 Gb/s </a:t>
            </a:r>
            <a:r>
              <a:rPr lang="el" sz="1800">
                <a:latin typeface="Calibri"/>
                <a:ea typeface="Calibri"/>
                <a:cs typeface="Calibri"/>
                <a:sym typeface="Calibri"/>
              </a:rPr>
              <a:t>ζεύξη</a:t>
            </a:r>
            <a:endParaRPr sz="1100"/>
          </a:p>
          <a:p>
            <a:pPr indent="-143510" lvl="0" marL="177800" marR="0" rtl="0" algn="l">
              <a:lnSpc>
                <a:spcPct val="90000"/>
              </a:lnSpc>
              <a:spcBef>
                <a:spcPts val="500"/>
              </a:spcBef>
              <a:spcAft>
                <a:spcPts val="0"/>
              </a:spcAft>
              <a:buClr>
                <a:srgbClr val="0000A3"/>
              </a:buClr>
              <a:buSzPct val="100000"/>
              <a:buFont typeface="Noto Sans Symbols"/>
              <a:buChar char="▪"/>
            </a:pPr>
            <a:r>
              <a:rPr lang="el" sz="1800">
                <a:latin typeface="Calibri"/>
                <a:ea typeface="Calibri"/>
                <a:cs typeface="Calibri"/>
                <a:sym typeface="Calibri"/>
              </a:rPr>
              <a:t>κάθε χρήστης</a:t>
            </a:r>
            <a:r>
              <a:rPr b="0" i="0" lang="el" sz="1800" u="none" cap="none" strike="noStrike">
                <a:solidFill>
                  <a:srgbClr val="000000"/>
                </a:solidFill>
                <a:latin typeface="Calibri"/>
                <a:ea typeface="Calibri"/>
                <a:cs typeface="Calibri"/>
                <a:sym typeface="Calibri"/>
              </a:rPr>
              <a:t>: </a:t>
            </a:r>
            <a:endParaRPr sz="1100"/>
          </a:p>
          <a:p>
            <a:pPr indent="-130175" lvl="1" marL="381000" marR="0" rtl="0" algn="l">
              <a:lnSpc>
                <a:spcPct val="90000"/>
              </a:lnSpc>
              <a:spcBef>
                <a:spcPts val="500"/>
              </a:spcBef>
              <a:spcAft>
                <a:spcPts val="0"/>
              </a:spcAft>
              <a:buClr>
                <a:srgbClr val="0000A8"/>
              </a:buClr>
              <a:buSzPct val="100000"/>
              <a:buFont typeface="Arial"/>
              <a:buChar char="•"/>
            </a:pPr>
            <a:r>
              <a:rPr b="0" i="0" lang="el" sz="1500" u="none" cap="none" strike="noStrike">
                <a:solidFill>
                  <a:srgbClr val="000000"/>
                </a:solidFill>
                <a:latin typeface="Calibri"/>
                <a:ea typeface="Calibri"/>
                <a:cs typeface="Calibri"/>
                <a:sym typeface="Calibri"/>
              </a:rPr>
              <a:t>100 Mb/s </a:t>
            </a:r>
            <a:r>
              <a:rPr lang="el" sz="1500">
                <a:latin typeface="Calibri"/>
                <a:ea typeface="Calibri"/>
                <a:cs typeface="Calibri"/>
                <a:sym typeface="Calibri"/>
              </a:rPr>
              <a:t>όταν</a:t>
            </a:r>
            <a:r>
              <a:rPr lang="el" sz="1500">
                <a:latin typeface="Calibri"/>
                <a:ea typeface="Calibri"/>
                <a:cs typeface="Calibri"/>
                <a:sym typeface="Calibri"/>
              </a:rPr>
              <a:t> είναι ενεργός</a:t>
            </a:r>
            <a:endParaRPr sz="1100"/>
          </a:p>
          <a:p>
            <a:pPr indent="-130175" lvl="1" marL="381000" marR="0" rtl="0" algn="l">
              <a:lnSpc>
                <a:spcPct val="90000"/>
              </a:lnSpc>
              <a:spcBef>
                <a:spcPts val="500"/>
              </a:spcBef>
              <a:spcAft>
                <a:spcPts val="0"/>
              </a:spcAft>
              <a:buClr>
                <a:srgbClr val="0000A8"/>
              </a:buClr>
              <a:buSzPct val="100000"/>
              <a:buFont typeface="Arial"/>
              <a:buChar char="•"/>
            </a:pPr>
            <a:r>
              <a:rPr lang="el" sz="1500">
                <a:latin typeface="Calibri"/>
                <a:ea typeface="Calibri"/>
                <a:cs typeface="Calibri"/>
                <a:sym typeface="Calibri"/>
              </a:rPr>
              <a:t>ενεργός </a:t>
            </a:r>
            <a:r>
              <a:rPr b="0" i="0" lang="el" sz="1500" u="none" cap="none" strike="noStrike">
                <a:solidFill>
                  <a:srgbClr val="000000"/>
                </a:solidFill>
                <a:latin typeface="Calibri"/>
                <a:ea typeface="Calibri"/>
                <a:cs typeface="Calibri"/>
                <a:sym typeface="Calibri"/>
              </a:rPr>
              <a:t>10% </a:t>
            </a:r>
            <a:r>
              <a:rPr lang="el" sz="1500">
                <a:latin typeface="Calibri"/>
                <a:ea typeface="Calibri"/>
                <a:cs typeface="Calibri"/>
                <a:sym typeface="Calibri"/>
              </a:rPr>
              <a:t>του χρόνου</a:t>
            </a:r>
            <a:endParaRPr sz="1100"/>
          </a:p>
          <a:p>
            <a:pPr indent="-63500" lvl="1" marL="419100" marR="0" rtl="0" algn="l">
              <a:lnSpc>
                <a:spcPct val="90000"/>
              </a:lnSpc>
              <a:spcBef>
                <a:spcPts val="400"/>
              </a:spcBef>
              <a:spcAft>
                <a:spcPts val="0"/>
              </a:spcAft>
              <a:buClr>
                <a:srgbClr val="0000A8"/>
              </a:buClr>
              <a:buSzPct val="100000"/>
              <a:buFont typeface="Arial"/>
              <a:buNone/>
            </a:pPr>
            <a:r>
              <a:t/>
            </a:r>
            <a:endParaRPr b="0" i="0" sz="1500" u="none" cap="none" strike="noStrike">
              <a:solidFill>
                <a:srgbClr val="000000"/>
              </a:solidFill>
              <a:latin typeface="Calibri"/>
              <a:ea typeface="Calibri"/>
              <a:cs typeface="Calibri"/>
              <a:sym typeface="Calibri"/>
            </a:endParaRPr>
          </a:p>
          <a:p>
            <a:pPr indent="-63500" lvl="0" marL="177800" marR="0" rtl="0" algn="l">
              <a:lnSpc>
                <a:spcPct val="90000"/>
              </a:lnSpc>
              <a:spcBef>
                <a:spcPts val="800"/>
              </a:spcBef>
              <a:spcAft>
                <a:spcPts val="0"/>
              </a:spcAft>
              <a:buClr>
                <a:srgbClr val="0000A3"/>
              </a:buClr>
              <a:buSzPct val="100000"/>
              <a:buFont typeface="Noto Sans Symbols"/>
              <a:buNone/>
            </a:pPr>
            <a:r>
              <a:t/>
            </a:r>
            <a:endParaRPr b="0" i="0" sz="1800" u="none" cap="none" strike="noStrike">
              <a:solidFill>
                <a:srgbClr val="000000"/>
              </a:solidFill>
              <a:latin typeface="Calibri"/>
              <a:ea typeface="Calibri"/>
              <a:cs typeface="Calibri"/>
              <a:sym typeface="Calibri"/>
            </a:endParaRPr>
          </a:p>
        </p:txBody>
      </p:sp>
      <p:sp>
        <p:nvSpPr>
          <p:cNvPr id="6122" name="Google Shape;6122;p54"/>
          <p:cNvSpPr txBox="1"/>
          <p:nvPr/>
        </p:nvSpPr>
        <p:spPr>
          <a:xfrm>
            <a:off x="-32075" y="2485475"/>
            <a:ext cx="9144000" cy="671100"/>
          </a:xfrm>
          <a:prstGeom prst="rect">
            <a:avLst/>
          </a:prstGeom>
          <a:noFill/>
          <a:ln>
            <a:noFill/>
          </a:ln>
        </p:spPr>
        <p:txBody>
          <a:bodyPr anchorCtr="0" anchor="t" bIns="34275" lIns="68575" spcFirstLastPara="1" rIns="68575" wrap="square" tIns="34275">
            <a:noAutofit/>
          </a:bodyPr>
          <a:lstStyle/>
          <a:p>
            <a:pPr indent="-165100" lvl="0" marL="266700" marR="0" rtl="0" algn="l">
              <a:lnSpc>
                <a:spcPct val="90000"/>
              </a:lnSpc>
              <a:spcBef>
                <a:spcPts val="0"/>
              </a:spcBef>
              <a:spcAft>
                <a:spcPts val="0"/>
              </a:spcAft>
              <a:buClr>
                <a:srgbClr val="0000A3"/>
              </a:buClr>
              <a:buSzPts val="1800"/>
              <a:buFont typeface="Noto Sans Symbols"/>
              <a:buNone/>
            </a:pPr>
            <a:r>
              <a:rPr b="0" i="1" lang="el" sz="2100" u="none" cap="none" strike="noStrike">
                <a:solidFill>
                  <a:srgbClr val="CC0000"/>
                </a:solidFill>
                <a:latin typeface="Calibri"/>
                <a:ea typeface="Calibri"/>
                <a:cs typeface="Calibri"/>
                <a:sym typeface="Calibri"/>
              </a:rPr>
              <a:t>Q: </a:t>
            </a:r>
            <a:r>
              <a:rPr b="0" i="0" lang="el" sz="2100" u="none" cap="none" strike="noStrike">
                <a:solidFill>
                  <a:srgbClr val="000000"/>
                </a:solidFill>
                <a:latin typeface="Calibri"/>
                <a:ea typeface="Calibri"/>
                <a:cs typeface="Calibri"/>
                <a:sym typeface="Calibri"/>
              </a:rPr>
              <a:t>Πόσοι χρ</a:t>
            </a:r>
            <a:r>
              <a:rPr lang="el" sz="2100">
                <a:latin typeface="Calibri"/>
                <a:ea typeface="Calibri"/>
                <a:cs typeface="Calibri"/>
                <a:sym typeface="Calibri"/>
              </a:rPr>
              <a:t>ήστες μπορούν να χρησιμοποιήσουν το δίκτυο όταν χρησιμοποιείται μεταγωγή </a:t>
            </a:r>
            <a:r>
              <a:rPr lang="el" sz="2100">
                <a:latin typeface="Calibri"/>
                <a:ea typeface="Calibri"/>
                <a:cs typeface="Calibri"/>
                <a:sym typeface="Calibri"/>
              </a:rPr>
              <a:t>κυκλώματος</a:t>
            </a:r>
            <a:r>
              <a:rPr lang="el" sz="2100">
                <a:latin typeface="Calibri"/>
                <a:ea typeface="Calibri"/>
                <a:cs typeface="Calibri"/>
                <a:sym typeface="Calibri"/>
              </a:rPr>
              <a:t> και μεταγωγή πακέτων;</a:t>
            </a:r>
            <a:endParaRPr sz="2100"/>
          </a:p>
        </p:txBody>
      </p:sp>
      <p:sp>
        <p:nvSpPr>
          <p:cNvPr id="6123" name="Google Shape;6123;p54"/>
          <p:cNvSpPr txBox="1"/>
          <p:nvPr/>
        </p:nvSpPr>
        <p:spPr>
          <a:xfrm>
            <a:off x="47768" y="4649358"/>
            <a:ext cx="6860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 Check out the online interactive exercises for more examples: h</a:t>
            </a:r>
            <a:r>
              <a:rPr b="0" i="0" lang="el" sz="900" u="none" cap="none" strike="noStrike">
                <a:solidFill>
                  <a:srgbClr val="000000"/>
                </a:solidFill>
                <a:latin typeface="Arial"/>
                <a:ea typeface="Arial"/>
                <a:cs typeface="Arial"/>
                <a:sym typeface="Arial"/>
              </a:rPr>
              <a:t>ttp://gaia.cs.umass.edu/kurose_ross/interactive</a:t>
            </a:r>
            <a:endParaRPr sz="1100"/>
          </a:p>
        </p:txBody>
      </p:sp>
      <p:grpSp>
        <p:nvGrpSpPr>
          <p:cNvPr id="6124" name="Google Shape;6124;p54"/>
          <p:cNvGrpSpPr/>
          <p:nvPr/>
        </p:nvGrpSpPr>
        <p:grpSpPr>
          <a:xfrm>
            <a:off x="3115797" y="1070289"/>
            <a:ext cx="3443450" cy="1248722"/>
            <a:chOff x="6097266" y="2201136"/>
            <a:chExt cx="5478838" cy="2005013"/>
          </a:xfrm>
        </p:grpSpPr>
        <p:cxnSp>
          <p:nvCxnSpPr>
            <p:cNvPr id="6125" name="Google Shape;6125;p54"/>
            <p:cNvCxnSpPr/>
            <p:nvPr/>
          </p:nvCxnSpPr>
          <p:spPr>
            <a:xfrm>
              <a:off x="7197264" y="2684966"/>
              <a:ext cx="838200" cy="457200"/>
            </a:xfrm>
            <a:prstGeom prst="straightConnector1">
              <a:avLst/>
            </a:prstGeom>
            <a:noFill/>
            <a:ln cap="flat" cmpd="sng" w="28575">
              <a:solidFill>
                <a:srgbClr val="000099"/>
              </a:solidFill>
              <a:prstDash val="solid"/>
              <a:round/>
              <a:headEnd len="med" w="med" type="none"/>
              <a:tailEnd len="med" w="med" type="none"/>
            </a:ln>
          </p:spPr>
        </p:cxnSp>
        <p:cxnSp>
          <p:nvCxnSpPr>
            <p:cNvPr id="6126" name="Google Shape;6126;p54"/>
            <p:cNvCxnSpPr/>
            <p:nvPr/>
          </p:nvCxnSpPr>
          <p:spPr>
            <a:xfrm>
              <a:off x="8027887" y="3142166"/>
              <a:ext cx="2038350" cy="0"/>
            </a:xfrm>
            <a:prstGeom prst="straightConnector1">
              <a:avLst/>
            </a:prstGeom>
            <a:noFill/>
            <a:ln cap="flat" cmpd="sng" w="28575">
              <a:solidFill>
                <a:srgbClr val="0000A8"/>
              </a:solidFill>
              <a:prstDash val="solid"/>
              <a:round/>
              <a:headEnd len="med" w="med" type="none"/>
              <a:tailEnd len="med" w="med" type="triangle"/>
            </a:ln>
          </p:spPr>
        </p:cxnSp>
        <p:cxnSp>
          <p:nvCxnSpPr>
            <p:cNvPr id="6127" name="Google Shape;6127;p54"/>
            <p:cNvCxnSpPr/>
            <p:nvPr/>
          </p:nvCxnSpPr>
          <p:spPr>
            <a:xfrm>
              <a:off x="8027887" y="3317507"/>
              <a:ext cx="2038350" cy="0"/>
            </a:xfrm>
            <a:prstGeom prst="straightConnector1">
              <a:avLst/>
            </a:prstGeom>
            <a:noFill/>
            <a:ln cap="flat" cmpd="sng" w="28575">
              <a:solidFill>
                <a:srgbClr val="0000A8"/>
              </a:solidFill>
              <a:prstDash val="solid"/>
              <a:round/>
              <a:headEnd len="med" w="med" type="none"/>
              <a:tailEnd len="med" w="med" type="triangle"/>
            </a:ln>
          </p:spPr>
        </p:cxnSp>
        <p:cxnSp>
          <p:nvCxnSpPr>
            <p:cNvPr id="6128" name="Google Shape;6128;p54"/>
            <p:cNvCxnSpPr/>
            <p:nvPr/>
          </p:nvCxnSpPr>
          <p:spPr>
            <a:xfrm flipH="1" rot="10800000">
              <a:off x="7273464" y="3317507"/>
              <a:ext cx="761999" cy="609599"/>
            </a:xfrm>
            <a:prstGeom prst="straightConnector1">
              <a:avLst/>
            </a:prstGeom>
            <a:noFill/>
            <a:ln cap="flat" cmpd="sng" w="28575">
              <a:solidFill>
                <a:srgbClr val="000099"/>
              </a:solidFill>
              <a:prstDash val="solid"/>
              <a:round/>
              <a:headEnd len="med" w="med" type="none"/>
              <a:tailEnd len="med" w="med" type="none"/>
            </a:ln>
          </p:spPr>
        </p:cxnSp>
        <p:sp>
          <p:nvSpPr>
            <p:cNvPr id="6129" name="Google Shape;6129;p54"/>
            <p:cNvSpPr txBox="1"/>
            <p:nvPr/>
          </p:nvSpPr>
          <p:spPr>
            <a:xfrm>
              <a:off x="6728698" y="2909447"/>
              <a:ext cx="1409700" cy="6846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000099"/>
                </a:buClr>
                <a:buSzPts val="1400"/>
                <a:buFont typeface="Calibri"/>
                <a:buNone/>
              </a:pPr>
              <a:r>
                <a:rPr b="0" i="1" lang="el" sz="1400" u="none" cap="none" strike="noStrike">
                  <a:solidFill>
                    <a:srgbClr val="000099"/>
                  </a:solidFill>
                  <a:latin typeface="Calibri"/>
                  <a:ea typeface="Calibri"/>
                  <a:cs typeface="Calibri"/>
                  <a:sym typeface="Calibri"/>
                </a:rPr>
                <a:t>N</a:t>
              </a:r>
              <a:r>
                <a:rPr b="0" i="0" lang="el" sz="1400" u="none" cap="none" strike="noStrike">
                  <a:solidFill>
                    <a:srgbClr val="000099"/>
                  </a:solidFill>
                  <a:latin typeface="Calibri"/>
                  <a:ea typeface="Calibri"/>
                  <a:cs typeface="Calibri"/>
                  <a:sym typeface="Calibri"/>
                </a:rPr>
                <a:t> </a:t>
              </a:r>
              <a:endParaRPr sz="1100"/>
            </a:p>
            <a:p>
              <a:pPr indent="0" lvl="0" marL="0" marR="0" rtl="0" algn="ctr">
                <a:lnSpc>
                  <a:spcPct val="80000"/>
                </a:lnSpc>
                <a:spcBef>
                  <a:spcPts val="0"/>
                </a:spcBef>
                <a:spcAft>
                  <a:spcPts val="0"/>
                </a:spcAft>
                <a:buClr>
                  <a:srgbClr val="000099"/>
                </a:buClr>
                <a:buSzPts val="1500"/>
                <a:buFont typeface="Calibri"/>
                <a:buNone/>
              </a:pPr>
              <a:r>
                <a:rPr lang="el" sz="1500">
                  <a:solidFill>
                    <a:srgbClr val="000099"/>
                  </a:solidFill>
                  <a:latin typeface="Calibri"/>
                  <a:ea typeface="Calibri"/>
                  <a:cs typeface="Calibri"/>
                  <a:sym typeface="Calibri"/>
                </a:rPr>
                <a:t>χρήστες</a:t>
              </a:r>
              <a:endParaRPr sz="1100"/>
            </a:p>
          </p:txBody>
        </p:sp>
        <p:sp>
          <p:nvSpPr>
            <p:cNvPr id="6130" name="Google Shape;6130;p54"/>
            <p:cNvSpPr txBox="1"/>
            <p:nvPr/>
          </p:nvSpPr>
          <p:spPr>
            <a:xfrm>
              <a:off x="10245005" y="3251831"/>
              <a:ext cx="1331100" cy="852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1 Gbps </a:t>
              </a:r>
              <a:r>
                <a:rPr lang="el" sz="1500">
                  <a:latin typeface="Calibri"/>
                  <a:ea typeface="Calibri"/>
                  <a:cs typeface="Calibri"/>
                  <a:sym typeface="Calibri"/>
                </a:rPr>
                <a:t>ζεύξη</a:t>
              </a:r>
              <a:endParaRPr sz="1100"/>
            </a:p>
          </p:txBody>
        </p:sp>
        <p:cxnSp>
          <p:nvCxnSpPr>
            <p:cNvPr id="6131" name="Google Shape;6131;p54"/>
            <p:cNvCxnSpPr/>
            <p:nvPr/>
          </p:nvCxnSpPr>
          <p:spPr>
            <a:xfrm>
              <a:off x="9308639" y="3234599"/>
              <a:ext cx="1409700" cy="0"/>
            </a:xfrm>
            <a:prstGeom prst="straightConnector1">
              <a:avLst/>
            </a:prstGeom>
            <a:noFill/>
            <a:ln cap="flat" cmpd="sng" w="44450">
              <a:solidFill>
                <a:schemeClr val="dk1"/>
              </a:solidFill>
              <a:prstDash val="solid"/>
              <a:round/>
              <a:headEnd len="med" w="med" type="none"/>
              <a:tailEnd len="med" w="med" type="none"/>
            </a:ln>
          </p:spPr>
        </p:cxnSp>
        <p:sp>
          <p:nvSpPr>
            <p:cNvPr id="6132" name="Google Shape;6132;p54"/>
            <p:cNvSpPr txBox="1"/>
            <p:nvPr/>
          </p:nvSpPr>
          <p:spPr>
            <a:xfrm rot="5273978">
              <a:off x="6311369" y="2605368"/>
              <a:ext cx="736695" cy="11386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l" sz="2100" u="none" cap="none" strike="noStrike">
                  <a:solidFill>
                    <a:srgbClr val="000000"/>
                  </a:solidFill>
                  <a:latin typeface="Arial"/>
                  <a:ea typeface="Arial"/>
                  <a:cs typeface="Arial"/>
                  <a:sym typeface="Arial"/>
                </a:rPr>
                <a:t>…..</a:t>
              </a:r>
              <a:endParaRPr sz="1100"/>
            </a:p>
          </p:txBody>
        </p:sp>
        <p:grpSp>
          <p:nvGrpSpPr>
            <p:cNvPr id="6133" name="Google Shape;6133;p54"/>
            <p:cNvGrpSpPr/>
            <p:nvPr/>
          </p:nvGrpSpPr>
          <p:grpSpPr>
            <a:xfrm>
              <a:off x="6463839" y="2201136"/>
              <a:ext cx="779462" cy="679450"/>
              <a:chOff x="-44" y="1473"/>
              <a:chExt cx="981" cy="1105"/>
            </a:xfrm>
          </p:grpSpPr>
          <p:pic>
            <p:nvPicPr>
              <p:cNvPr descr="desktop_computer_stylized_medium" id="6134" name="Google Shape;6134;p54"/>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6135" name="Google Shape;6135;p5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6136" name="Google Shape;6136;p54"/>
            <p:cNvGrpSpPr/>
            <p:nvPr/>
          </p:nvGrpSpPr>
          <p:grpSpPr>
            <a:xfrm>
              <a:off x="6468601" y="3526699"/>
              <a:ext cx="779463" cy="679450"/>
              <a:chOff x="-44" y="1473"/>
              <a:chExt cx="981" cy="1105"/>
            </a:xfrm>
          </p:grpSpPr>
          <p:pic>
            <p:nvPicPr>
              <p:cNvPr descr="desktop_computer_stylized_medium" id="6137" name="Google Shape;6137;p54"/>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6138" name="Google Shape;6138;p5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6139" name="Google Shape;6139;p54"/>
            <p:cNvGrpSpPr/>
            <p:nvPr/>
          </p:nvGrpSpPr>
          <p:grpSpPr>
            <a:xfrm>
              <a:off x="8273141" y="2958864"/>
              <a:ext cx="1158784" cy="572412"/>
              <a:chOff x="7493876" y="2774731"/>
              <a:chExt cx="1481958" cy="894622"/>
            </a:xfrm>
          </p:grpSpPr>
          <p:sp>
            <p:nvSpPr>
              <p:cNvPr id="6140" name="Google Shape;6140;p5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141" name="Google Shape;6141;p5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142" name="Google Shape;6142;p54"/>
              <p:cNvGrpSpPr/>
              <p:nvPr/>
            </p:nvGrpSpPr>
            <p:grpSpPr>
              <a:xfrm>
                <a:off x="7713663" y="2848339"/>
                <a:ext cx="1042107" cy="425543"/>
                <a:chOff x="7786941" y="2884917"/>
                <a:chExt cx="897649" cy="353919"/>
              </a:xfrm>
            </p:grpSpPr>
            <p:sp>
              <p:nvSpPr>
                <p:cNvPr id="6143" name="Google Shape;6143;p5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44" name="Google Shape;6144;p5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45" name="Google Shape;6145;p5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46" name="Google Shape;6146;p5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sp>
        <p:nvSpPr>
          <p:cNvPr id="6147" name="Google Shape;6147;p54"/>
          <p:cNvSpPr txBox="1"/>
          <p:nvPr/>
        </p:nvSpPr>
        <p:spPr>
          <a:xfrm>
            <a:off x="118975" y="2744675"/>
            <a:ext cx="6225000" cy="756900"/>
          </a:xfrm>
          <a:prstGeom prst="rect">
            <a:avLst/>
          </a:prstGeom>
          <a:noFill/>
          <a:ln>
            <a:noFill/>
          </a:ln>
        </p:spPr>
        <p:txBody>
          <a:bodyPr anchorCtr="0" anchor="t" bIns="34275" lIns="68575" spcFirstLastPara="1" rIns="68575" wrap="square" tIns="34275">
            <a:noAutofit/>
          </a:bodyPr>
          <a:lstStyle/>
          <a:p>
            <a:pPr indent="-63500" lvl="1" marL="419100" marR="0" rtl="0" algn="l">
              <a:lnSpc>
                <a:spcPct val="90000"/>
              </a:lnSpc>
              <a:spcBef>
                <a:spcPts val="0"/>
              </a:spcBef>
              <a:spcAft>
                <a:spcPts val="0"/>
              </a:spcAft>
              <a:buClr>
                <a:srgbClr val="0000A8"/>
              </a:buClr>
              <a:buSzPts val="1500"/>
              <a:buFont typeface="Arial"/>
              <a:buNone/>
            </a:pPr>
            <a:r>
              <a:t/>
            </a:r>
            <a:endParaRPr b="0" i="0" sz="2100" u="none" cap="none" strike="noStrike">
              <a:solidFill>
                <a:srgbClr val="000000"/>
              </a:solidFill>
              <a:latin typeface="Calibri"/>
              <a:ea typeface="Calibri"/>
              <a:cs typeface="Calibri"/>
              <a:sym typeface="Calibri"/>
            </a:endParaRPr>
          </a:p>
          <a:p>
            <a:pPr indent="-171450" lvl="0" marL="177800" marR="0" rtl="0" algn="l">
              <a:lnSpc>
                <a:spcPct val="90000"/>
              </a:lnSpc>
              <a:spcBef>
                <a:spcPts val="80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μεταγωγή κυκλώματος</a:t>
            </a:r>
            <a:r>
              <a:rPr b="0" i="1" lang="el" sz="2100" u="none" cap="none" strike="noStrike">
                <a:solidFill>
                  <a:srgbClr val="CC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10 </a:t>
            </a:r>
            <a:r>
              <a:rPr lang="el" sz="2100">
                <a:latin typeface="Calibri"/>
                <a:ea typeface="Calibri"/>
                <a:cs typeface="Calibri"/>
                <a:sym typeface="Calibri"/>
              </a:rPr>
              <a:t>χρήστες</a:t>
            </a:r>
            <a:endParaRPr sz="2100"/>
          </a:p>
          <a:p>
            <a:pPr indent="-63500" lvl="0" marL="177800" marR="0" rtl="0" algn="l">
              <a:lnSpc>
                <a:spcPct val="90000"/>
              </a:lnSpc>
              <a:spcBef>
                <a:spcPts val="800"/>
              </a:spcBef>
              <a:spcAft>
                <a:spcPts val="0"/>
              </a:spcAft>
              <a:buClr>
                <a:srgbClr val="0000A3"/>
              </a:buClr>
              <a:buSzPts val="1800"/>
              <a:buFont typeface="Noto Sans Symbols"/>
              <a:buNone/>
            </a:pPr>
            <a:r>
              <a:t/>
            </a:r>
            <a:endParaRPr b="0" i="0" sz="2100" u="none" cap="none" strike="noStrike">
              <a:solidFill>
                <a:srgbClr val="000000"/>
              </a:solidFill>
              <a:latin typeface="Calibri"/>
              <a:ea typeface="Calibri"/>
              <a:cs typeface="Calibri"/>
              <a:sym typeface="Calibri"/>
            </a:endParaRPr>
          </a:p>
        </p:txBody>
      </p:sp>
      <p:grpSp>
        <p:nvGrpSpPr>
          <p:cNvPr id="6148" name="Google Shape;6148;p54"/>
          <p:cNvGrpSpPr/>
          <p:nvPr/>
        </p:nvGrpSpPr>
        <p:grpSpPr>
          <a:xfrm>
            <a:off x="118983" y="3158200"/>
            <a:ext cx="8691077" cy="1623150"/>
            <a:chOff x="949754" y="3703125"/>
            <a:chExt cx="10032410" cy="2164200"/>
          </a:xfrm>
        </p:grpSpPr>
        <p:sp>
          <p:nvSpPr>
            <p:cNvPr id="6149" name="Google Shape;6149;p54"/>
            <p:cNvSpPr txBox="1"/>
            <p:nvPr/>
          </p:nvSpPr>
          <p:spPr>
            <a:xfrm>
              <a:off x="6219664" y="4101095"/>
              <a:ext cx="4762500" cy="5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2100"/>
                <a:buFont typeface="Calibri"/>
                <a:buNone/>
              </a:pPr>
              <a:r>
                <a:rPr b="0" i="1" lang="el" sz="2100" u="none" cap="none" strike="noStrike">
                  <a:solidFill>
                    <a:srgbClr val="CC0000"/>
                  </a:solidFill>
                  <a:latin typeface="Calibri"/>
                  <a:ea typeface="Calibri"/>
                  <a:cs typeface="Calibri"/>
                  <a:sym typeface="Calibri"/>
                </a:rPr>
                <a:t>Q:</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πώς βρήκαμε την τιμή</a:t>
              </a:r>
              <a:r>
                <a:rPr b="0" i="0" lang="el" sz="2100" u="none" cap="none" strike="noStrike">
                  <a:solidFill>
                    <a:srgbClr val="000000"/>
                  </a:solidFill>
                  <a:latin typeface="Calibri"/>
                  <a:ea typeface="Calibri"/>
                  <a:cs typeface="Calibri"/>
                  <a:sym typeface="Calibri"/>
                </a:rPr>
                <a:t> 0.0004</a:t>
              </a:r>
              <a:r>
                <a:rPr lang="el" sz="2100">
                  <a:latin typeface="Calibri"/>
                  <a:ea typeface="Calibri"/>
                  <a:cs typeface="Calibri"/>
                  <a:sym typeface="Calibri"/>
                </a:rPr>
                <a:t>;</a:t>
              </a:r>
              <a:endParaRPr sz="2100"/>
            </a:p>
          </p:txBody>
        </p:sp>
        <p:sp>
          <p:nvSpPr>
            <p:cNvPr id="6150" name="Google Shape;6150;p54"/>
            <p:cNvSpPr txBox="1"/>
            <p:nvPr/>
          </p:nvSpPr>
          <p:spPr>
            <a:xfrm>
              <a:off x="949754" y="3703125"/>
              <a:ext cx="5330400" cy="2164200"/>
            </a:xfrm>
            <a:prstGeom prst="rect">
              <a:avLst/>
            </a:prstGeom>
            <a:noFill/>
            <a:ln>
              <a:noFill/>
            </a:ln>
          </p:spPr>
          <p:txBody>
            <a:bodyPr anchorCtr="0" anchor="t" bIns="34275" lIns="68575" spcFirstLastPara="1" rIns="68575" wrap="square" tIns="34275">
              <a:noAutofit/>
            </a:bodyPr>
            <a:lstStyle/>
            <a:p>
              <a:pPr indent="-63500" lvl="1" marL="419100" marR="0" rtl="0" algn="l">
                <a:lnSpc>
                  <a:spcPct val="90000"/>
                </a:lnSpc>
                <a:spcBef>
                  <a:spcPts val="0"/>
                </a:spcBef>
                <a:spcAft>
                  <a:spcPts val="0"/>
                </a:spcAft>
                <a:buClr>
                  <a:srgbClr val="0000A8"/>
                </a:buClr>
                <a:buSzPts val="1500"/>
                <a:buFont typeface="Arial"/>
                <a:buNone/>
              </a:pPr>
              <a:r>
                <a:t/>
              </a:r>
              <a:endParaRPr b="0" i="0" sz="2100" u="none" cap="none" strike="noStrike">
                <a:solidFill>
                  <a:srgbClr val="000000"/>
                </a:solidFill>
                <a:latin typeface="Calibri"/>
                <a:ea typeface="Calibri"/>
                <a:cs typeface="Calibri"/>
                <a:sym typeface="Calibri"/>
              </a:endParaRPr>
            </a:p>
            <a:p>
              <a:pPr indent="-171450" lvl="0" marL="177800" marR="0" rtl="0" algn="l">
                <a:lnSpc>
                  <a:spcPct val="90000"/>
                </a:lnSpc>
                <a:spcBef>
                  <a:spcPts val="80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μεταγωγή πακέτων</a:t>
              </a:r>
              <a:r>
                <a:rPr b="0" i="1" lang="el" sz="2100" u="none" cap="none" strike="noStrike">
                  <a:solidFill>
                    <a:srgbClr val="CC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με 35 χρήστες</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πιθανότητα</a:t>
              </a:r>
              <a:r>
                <a:rPr b="0" i="0" lang="el" sz="2100" u="none" cap="none" strike="noStrike">
                  <a:solidFill>
                    <a:srgbClr val="000000"/>
                  </a:solidFill>
                  <a:latin typeface="Calibri"/>
                  <a:ea typeface="Calibri"/>
                  <a:cs typeface="Calibri"/>
                  <a:sym typeface="Calibri"/>
                </a:rPr>
                <a:t>&gt; 10 </a:t>
              </a:r>
              <a:r>
                <a:rPr lang="el" sz="2100">
                  <a:latin typeface="Calibri"/>
                  <a:ea typeface="Calibri"/>
                  <a:cs typeface="Calibri"/>
                  <a:sym typeface="Calibri"/>
                </a:rPr>
                <a:t>οι ενεργοί την ίδια στιγμή είναι</a:t>
              </a:r>
              <a:r>
                <a:rPr b="0" i="0" lang="el" sz="2100" u="none" cap="none" strike="noStrike">
                  <a:solidFill>
                    <a:srgbClr val="000000"/>
                  </a:solidFill>
                  <a:latin typeface="Calibri"/>
                  <a:ea typeface="Calibri"/>
                  <a:cs typeface="Calibri"/>
                  <a:sym typeface="Calibri"/>
                </a:rPr>
                <a:t>.0004 *</a:t>
              </a:r>
              <a:endParaRPr sz="2100"/>
            </a:p>
            <a:p>
              <a:pPr indent="-63500" lvl="0" marL="177800" marR="0" rtl="0" algn="l">
                <a:lnSpc>
                  <a:spcPct val="90000"/>
                </a:lnSpc>
                <a:spcBef>
                  <a:spcPts val="800"/>
                </a:spcBef>
                <a:spcAft>
                  <a:spcPts val="0"/>
                </a:spcAft>
                <a:buClr>
                  <a:srgbClr val="0000A3"/>
                </a:buClr>
                <a:buSzPts val="1800"/>
                <a:buFont typeface="Noto Sans Symbols"/>
                <a:buNone/>
              </a:pPr>
              <a:r>
                <a:t/>
              </a:r>
              <a:endParaRPr b="0" i="0" sz="2100" u="none" cap="none" strike="noStrike">
                <a:solidFill>
                  <a:srgbClr val="000000"/>
                </a:solidFill>
                <a:latin typeface="Calibri"/>
                <a:ea typeface="Calibri"/>
                <a:cs typeface="Calibri"/>
                <a:sym typeface="Calibri"/>
              </a:endParaRPr>
            </a:p>
          </p:txBody>
        </p:sp>
      </p:grpSp>
      <p:sp>
        <p:nvSpPr>
          <p:cNvPr id="6151" name="Google Shape;6151;p5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7"/>
                                        </p:tgtEl>
                                        <p:attrNameLst>
                                          <p:attrName>style.visibility</p:attrName>
                                        </p:attrNameLst>
                                      </p:cBhvr>
                                      <p:to>
                                        <p:strVal val="visible"/>
                                      </p:to>
                                    </p:set>
                                    <p:animEffect filter="fade" transition="in">
                                      <p:cBhvr>
                                        <p:cTn dur="500"/>
                                        <p:tgtEl>
                                          <p:spTgt spid="6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8"/>
                                        </p:tgtEl>
                                        <p:attrNameLst>
                                          <p:attrName>style.visibility</p:attrName>
                                        </p:attrNameLst>
                                      </p:cBhvr>
                                      <p:to>
                                        <p:strVal val="visible"/>
                                      </p:to>
                                    </p:set>
                                    <p:animEffect filter="fade" transition="in">
                                      <p:cBhvr>
                                        <p:cTn dur="500"/>
                                        <p:tgtEl>
                                          <p:spTgt spid="6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3"/>
                                        </p:tgtEl>
                                        <p:attrNameLst>
                                          <p:attrName>style.visibility</p:attrName>
                                        </p:attrNameLst>
                                      </p:cBhvr>
                                      <p:to>
                                        <p:strVal val="visible"/>
                                      </p:to>
                                    </p:set>
                                    <p:animEffect filter="fade" transition="in">
                                      <p:cBhvr>
                                        <p:cTn dur="500"/>
                                        <p:tgtEl>
                                          <p:spTgt spid="6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6" name="Shape 6156"/>
        <p:cNvGrpSpPr/>
        <p:nvPr/>
      </p:nvGrpSpPr>
      <p:grpSpPr>
        <a:xfrm>
          <a:off x="0" y="0"/>
          <a:ext cx="0" cy="0"/>
          <a:chOff x="0" y="0"/>
          <a:chExt cx="0" cy="0"/>
        </a:xfrm>
      </p:grpSpPr>
      <p:sp>
        <p:nvSpPr>
          <p:cNvPr id="6157" name="Google Shape;6157;p55"/>
          <p:cNvSpPr txBox="1"/>
          <p:nvPr>
            <p:ph type="title"/>
          </p:nvPr>
        </p:nvSpPr>
        <p:spPr>
          <a:xfrm>
            <a:off x="95250" y="183175"/>
            <a:ext cx="90489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Μεταγωγή πακέτων εναντίων</a:t>
            </a:r>
            <a:r>
              <a:rPr lang="el" sz="3000"/>
              <a:t> μεταγωγή κυκλωμάτων</a:t>
            </a:r>
            <a:endParaRPr sz="3000"/>
          </a:p>
        </p:txBody>
      </p:sp>
      <p:sp>
        <p:nvSpPr>
          <p:cNvPr id="6158" name="Google Shape;6158;p55"/>
          <p:cNvSpPr txBox="1"/>
          <p:nvPr/>
        </p:nvSpPr>
        <p:spPr>
          <a:xfrm>
            <a:off x="41173" y="1249700"/>
            <a:ext cx="9048900" cy="3486000"/>
          </a:xfrm>
          <a:prstGeom prst="rect">
            <a:avLst/>
          </a:prstGeom>
          <a:noFill/>
          <a:ln>
            <a:noFill/>
          </a:ln>
        </p:spPr>
        <p:txBody>
          <a:bodyPr anchorCtr="0" anchor="t" bIns="34275" lIns="68575" spcFirstLastPara="1" rIns="68575" wrap="square" tIns="34275">
            <a:noAutofit/>
          </a:bodyPr>
          <a:lstStyle/>
          <a:p>
            <a:pPr indent="-241300" lvl="0" marL="2159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ιδανικό για “bursty” δεδομένα </a:t>
            </a:r>
            <a:r>
              <a:rPr b="0" i="0" lang="el" sz="2200" u="none" cap="none" strike="noStrike">
                <a:solidFill>
                  <a:srgbClr val="000000"/>
                </a:solidFill>
                <a:latin typeface="Calibri"/>
                <a:ea typeface="Calibri"/>
                <a:cs typeface="Calibri"/>
                <a:sym typeface="Calibri"/>
              </a:rPr>
              <a:t> – </a:t>
            </a:r>
            <a:r>
              <a:rPr lang="el" sz="2200">
                <a:latin typeface="Calibri"/>
                <a:ea typeface="Calibri"/>
                <a:cs typeface="Calibri"/>
                <a:sym typeface="Calibri"/>
              </a:rPr>
              <a:t>αδρανή κατά των περιόδων σιγής </a:t>
            </a:r>
            <a:endParaRPr sz="2200"/>
          </a:p>
          <a:p>
            <a:pPr indent="-190500" lvl="1" marL="5080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μοίρασμα πόρων</a:t>
            </a:r>
            <a:endParaRPr sz="2200"/>
          </a:p>
          <a:p>
            <a:pPr indent="-190500" lvl="1" marL="5080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απλούστερη να υλοποιηθεί</a:t>
            </a:r>
            <a:endParaRPr sz="2200">
              <a:latin typeface="Calibri"/>
              <a:ea typeface="Calibri"/>
              <a:cs typeface="Calibri"/>
              <a:sym typeface="Calibri"/>
            </a:endParaRPr>
          </a:p>
          <a:p>
            <a:pPr indent="-190500" lvl="1" marL="508000" marR="0" rtl="0" algn="l">
              <a:lnSpc>
                <a:spcPct val="90000"/>
              </a:lnSpc>
              <a:spcBef>
                <a:spcPts val="400"/>
              </a:spcBef>
              <a:spcAft>
                <a:spcPts val="0"/>
              </a:spcAft>
              <a:buClr>
                <a:srgbClr val="0000A8"/>
              </a:buClr>
              <a:buSzPts val="2200"/>
              <a:buFont typeface="Arial"/>
              <a:buChar char="•"/>
            </a:pPr>
            <a:r>
              <a:rPr lang="el" sz="2200">
                <a:solidFill>
                  <a:srgbClr val="CC0000"/>
                </a:solidFill>
                <a:latin typeface="Calibri"/>
                <a:ea typeface="Calibri"/>
                <a:cs typeface="Calibri"/>
                <a:sym typeface="Calibri"/>
              </a:rPr>
              <a:t>απρόβλεπτες και μεταβλητές καθυστερήσεις </a:t>
            </a:r>
            <a:r>
              <a:rPr b="0" i="0" lang="el" sz="2200" u="none" cap="none" strike="noStrike">
                <a:solidFill>
                  <a:srgbClr val="CC0000"/>
                </a:solidFill>
                <a:latin typeface="Calibri"/>
                <a:ea typeface="Calibri"/>
                <a:cs typeface="Calibri"/>
                <a:sym typeface="Calibri"/>
              </a:rPr>
              <a:t>:</a:t>
            </a:r>
            <a:r>
              <a:rPr b="0" i="0" lang="el" sz="2200" u="none" cap="none" strike="noStrike">
                <a:solidFill>
                  <a:srgbClr val="000000"/>
                </a:solidFill>
                <a:latin typeface="Calibri"/>
                <a:ea typeface="Calibri"/>
                <a:cs typeface="Calibri"/>
                <a:sym typeface="Calibri"/>
              </a:rPr>
              <a:t> καθυστέρηση </a:t>
            </a:r>
            <a:r>
              <a:rPr lang="el" sz="2200">
                <a:latin typeface="Calibri"/>
                <a:ea typeface="Calibri"/>
                <a:cs typeface="Calibri"/>
                <a:sym typeface="Calibri"/>
              </a:rPr>
              <a:t>και απώλεια πακέτων λόγω</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υπερχείλιση</a:t>
            </a:r>
            <a:r>
              <a:rPr lang="el" sz="2200">
                <a:latin typeface="Calibri"/>
                <a:ea typeface="Calibri"/>
                <a:cs typeface="Calibri"/>
                <a:sym typeface="Calibri"/>
              </a:rPr>
              <a:t> ενταμιευτή (</a:t>
            </a:r>
            <a:r>
              <a:rPr b="0" i="0" lang="el" sz="2200" u="none" cap="none" strike="noStrike">
                <a:solidFill>
                  <a:srgbClr val="000000"/>
                </a:solidFill>
                <a:latin typeface="Calibri"/>
                <a:ea typeface="Calibri"/>
                <a:cs typeface="Calibri"/>
                <a:sym typeface="Calibri"/>
              </a:rPr>
              <a:t>buffer overflow)</a:t>
            </a:r>
            <a:endParaRPr sz="2200"/>
          </a:p>
          <a:p>
            <a:pPr indent="-190500" lvl="1" marL="5080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 χρειάζονται </a:t>
            </a:r>
            <a:r>
              <a:rPr lang="el" sz="2200">
                <a:latin typeface="Calibri"/>
                <a:ea typeface="Calibri"/>
                <a:cs typeface="Calibri"/>
                <a:sym typeface="Calibri"/>
              </a:rPr>
              <a:t>πρωτόκολλα για αξιόπιστη μεταφορά δεδομένων, έλεγχος συμφόρησης</a:t>
            </a:r>
            <a:endParaRPr sz="2200">
              <a:latin typeface="Calibri"/>
              <a:ea typeface="Calibri"/>
              <a:cs typeface="Calibri"/>
              <a:sym typeface="Calibri"/>
            </a:endParaRPr>
          </a:p>
          <a:p>
            <a:pPr indent="-190500" lvl="1" marL="508000" marR="0" rtl="0" algn="l">
              <a:lnSpc>
                <a:spcPct val="90000"/>
              </a:lnSpc>
              <a:spcBef>
                <a:spcPts val="400"/>
              </a:spcBef>
              <a:spcAft>
                <a:spcPts val="0"/>
              </a:spcAft>
              <a:buClr>
                <a:srgbClr val="0000A8"/>
              </a:buClr>
              <a:buSzPts val="2200"/>
              <a:buFont typeface="Arial"/>
              <a:buChar char="•"/>
            </a:pPr>
            <a:r>
              <a:rPr b="0" i="1" lang="el" sz="2200" u="none" cap="none" strike="noStrike">
                <a:solidFill>
                  <a:srgbClr val="CC0000"/>
                </a:solidFill>
                <a:latin typeface="Calibri"/>
                <a:ea typeface="Calibri"/>
                <a:cs typeface="Calibri"/>
                <a:sym typeface="Calibri"/>
              </a:rPr>
              <a:t>Q: Π</a:t>
            </a:r>
            <a:r>
              <a:rPr i="1" lang="el" sz="2200">
                <a:solidFill>
                  <a:srgbClr val="CC0000"/>
                </a:solidFill>
                <a:latin typeface="Calibri"/>
                <a:ea typeface="Calibri"/>
                <a:cs typeface="Calibri"/>
                <a:sym typeface="Calibri"/>
              </a:rPr>
              <a:t>ώς να παρέχουμε συμπεριφορά κυκλώματος με την μεταγωγή πακέτων;</a:t>
            </a:r>
            <a:r>
              <a:rPr b="0" i="0" lang="el" sz="2200" u="none" cap="none" strike="noStrike">
                <a:solidFill>
                  <a:srgbClr val="CC0000"/>
                </a:solidFill>
                <a:latin typeface="Calibri"/>
                <a:ea typeface="Calibri"/>
                <a:cs typeface="Calibri"/>
                <a:sym typeface="Calibri"/>
              </a:rPr>
              <a:t> </a:t>
            </a:r>
            <a:endParaRPr sz="2200"/>
          </a:p>
          <a:p>
            <a:pPr indent="-190500" lvl="1" marL="508000" marR="0" rtl="0" algn="l">
              <a:lnSpc>
                <a:spcPct val="90000"/>
              </a:lnSpc>
              <a:spcBef>
                <a:spcPts val="400"/>
              </a:spcBef>
              <a:spcAft>
                <a:spcPts val="0"/>
              </a:spcAft>
              <a:buClr>
                <a:srgbClr val="0000A8"/>
              </a:buClr>
              <a:buSzPts val="2200"/>
              <a:buFont typeface="Arial"/>
              <a:buChar char="•"/>
            </a:pPr>
            <a:r>
              <a:rPr b="0" i="0" lang="el" sz="2200" u="none" cap="none" strike="noStrike">
                <a:solidFill>
                  <a:srgbClr val="000000"/>
                </a:solidFill>
                <a:latin typeface="Calibri"/>
                <a:ea typeface="Calibri"/>
                <a:cs typeface="Calibri"/>
                <a:sym typeface="Calibri"/>
              </a:rPr>
              <a:t>“It’s complicated.” Θα μελετήσουμε δ</a:t>
            </a:r>
            <a:r>
              <a:rPr lang="el" sz="2200">
                <a:latin typeface="Calibri"/>
                <a:ea typeface="Calibri"/>
                <a:cs typeface="Calibri"/>
                <a:sym typeface="Calibri"/>
              </a:rPr>
              <a:t>ιάφορες τεχνικές που προσπαθούν να κάνουν την μεταγωγή πακέτων όσο πιο όμοια με “κύκλωμα” γίνεται.</a:t>
            </a:r>
            <a:endParaRPr sz="2200"/>
          </a:p>
        </p:txBody>
      </p:sp>
      <p:sp>
        <p:nvSpPr>
          <p:cNvPr id="6159" name="Google Shape;6159;p55"/>
          <p:cNvSpPr txBox="1"/>
          <p:nvPr/>
        </p:nvSpPr>
        <p:spPr>
          <a:xfrm>
            <a:off x="11150" y="904575"/>
            <a:ext cx="7394700" cy="457200"/>
          </a:xfrm>
          <a:prstGeom prst="rect">
            <a:avLst/>
          </a:prstGeom>
          <a:noFill/>
          <a:ln>
            <a:noFill/>
          </a:ln>
        </p:spPr>
        <p:txBody>
          <a:bodyPr anchorCtr="0" anchor="t" bIns="34275" lIns="68575" spcFirstLastPara="1" rIns="68575" wrap="square" tIns="34275">
            <a:noAutofit/>
          </a:bodyPr>
          <a:lstStyle/>
          <a:p>
            <a:pPr indent="-165100" lvl="0" marL="266700" marR="0" rtl="0" algn="l">
              <a:lnSpc>
                <a:spcPct val="90000"/>
              </a:lnSpc>
              <a:spcBef>
                <a:spcPts val="0"/>
              </a:spcBef>
              <a:spcAft>
                <a:spcPts val="0"/>
              </a:spcAft>
              <a:buClr>
                <a:srgbClr val="0000A3"/>
              </a:buClr>
              <a:buSzPts val="2400"/>
              <a:buFont typeface="Noto Sans Symbols"/>
              <a:buNone/>
            </a:pPr>
            <a:r>
              <a:rPr lang="el" sz="2200">
                <a:latin typeface="Calibri"/>
                <a:ea typeface="Calibri"/>
                <a:cs typeface="Calibri"/>
                <a:sym typeface="Calibri"/>
              </a:rPr>
              <a:t>Είναι η μεταγωγή κυκλωμάτων η καλύτερη επιλογή;</a:t>
            </a:r>
            <a:endParaRPr b="0" i="0" sz="2200" u="none" cap="none" strike="noStrike">
              <a:solidFill>
                <a:srgbClr val="000000"/>
              </a:solidFill>
              <a:latin typeface="Calibri"/>
              <a:ea typeface="Calibri"/>
              <a:cs typeface="Calibri"/>
              <a:sym typeface="Calibri"/>
            </a:endParaRPr>
          </a:p>
        </p:txBody>
      </p:sp>
      <p:sp>
        <p:nvSpPr>
          <p:cNvPr id="6160" name="Google Shape;6160;p5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0" st="0"/>
                                            </p:txEl>
                                          </p:spTgt>
                                        </p:tgtEl>
                                        <p:attrNameLst>
                                          <p:attrName>style.visibility</p:attrName>
                                        </p:attrNameLst>
                                      </p:cBhvr>
                                      <p:to>
                                        <p:strVal val="visible"/>
                                      </p:to>
                                    </p:set>
                                    <p:animEffect filter="fade" transition="in">
                                      <p:cBhvr>
                                        <p:cTn dur="500"/>
                                        <p:tgtEl>
                                          <p:spTgt spid="61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1" st="1"/>
                                            </p:txEl>
                                          </p:spTgt>
                                        </p:tgtEl>
                                        <p:attrNameLst>
                                          <p:attrName>style.visibility</p:attrName>
                                        </p:attrNameLst>
                                      </p:cBhvr>
                                      <p:to>
                                        <p:strVal val="visible"/>
                                      </p:to>
                                    </p:set>
                                    <p:animEffect filter="fade" transition="in">
                                      <p:cBhvr>
                                        <p:cTn dur="500"/>
                                        <p:tgtEl>
                                          <p:spTgt spid="61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2" st="2"/>
                                            </p:txEl>
                                          </p:spTgt>
                                        </p:tgtEl>
                                        <p:attrNameLst>
                                          <p:attrName>style.visibility</p:attrName>
                                        </p:attrNameLst>
                                      </p:cBhvr>
                                      <p:to>
                                        <p:strVal val="visible"/>
                                      </p:to>
                                    </p:set>
                                    <p:animEffect filter="fade" transition="in">
                                      <p:cBhvr>
                                        <p:cTn dur="500"/>
                                        <p:tgtEl>
                                          <p:spTgt spid="61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3" st="3"/>
                                            </p:txEl>
                                          </p:spTgt>
                                        </p:tgtEl>
                                        <p:attrNameLst>
                                          <p:attrName>style.visibility</p:attrName>
                                        </p:attrNameLst>
                                      </p:cBhvr>
                                      <p:to>
                                        <p:strVal val="visible"/>
                                      </p:to>
                                    </p:set>
                                    <p:animEffect filter="fade" transition="in">
                                      <p:cBhvr>
                                        <p:cTn dur="500"/>
                                        <p:tgtEl>
                                          <p:spTgt spid="61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4" st="4"/>
                                            </p:txEl>
                                          </p:spTgt>
                                        </p:tgtEl>
                                        <p:attrNameLst>
                                          <p:attrName>style.visibility</p:attrName>
                                        </p:attrNameLst>
                                      </p:cBhvr>
                                      <p:to>
                                        <p:strVal val="visible"/>
                                      </p:to>
                                    </p:set>
                                    <p:animEffect filter="fade" transition="in">
                                      <p:cBhvr>
                                        <p:cTn dur="500"/>
                                        <p:tgtEl>
                                          <p:spTgt spid="61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5" st="5"/>
                                            </p:txEl>
                                          </p:spTgt>
                                        </p:tgtEl>
                                        <p:attrNameLst>
                                          <p:attrName>style.visibility</p:attrName>
                                        </p:attrNameLst>
                                      </p:cBhvr>
                                      <p:to>
                                        <p:strVal val="visible"/>
                                      </p:to>
                                    </p:set>
                                    <p:animEffect filter="fade" transition="in">
                                      <p:cBhvr>
                                        <p:cTn dur="500"/>
                                        <p:tgtEl>
                                          <p:spTgt spid="61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8">
                                            <p:txEl>
                                              <p:pRg end="6" st="6"/>
                                            </p:txEl>
                                          </p:spTgt>
                                        </p:tgtEl>
                                        <p:attrNameLst>
                                          <p:attrName>style.visibility</p:attrName>
                                        </p:attrNameLst>
                                      </p:cBhvr>
                                      <p:to>
                                        <p:strVal val="visible"/>
                                      </p:to>
                                    </p:set>
                                    <p:animEffect filter="fade" transition="in">
                                      <p:cBhvr>
                                        <p:cTn dur="500"/>
                                        <p:tgtEl>
                                          <p:spTgt spid="615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64" name="Shape 6164"/>
        <p:cNvGrpSpPr/>
        <p:nvPr/>
      </p:nvGrpSpPr>
      <p:grpSpPr>
        <a:xfrm>
          <a:off x="0" y="0"/>
          <a:ext cx="0" cy="0"/>
          <a:chOff x="0" y="0"/>
          <a:chExt cx="0" cy="0"/>
        </a:xfrm>
      </p:grpSpPr>
      <p:pic>
        <p:nvPicPr>
          <p:cNvPr id="6165" name="Google Shape;6165;p56"/>
          <p:cNvPicPr preferRelativeResize="0"/>
          <p:nvPr/>
        </p:nvPicPr>
        <p:blipFill>
          <a:blip r:embed="rId3">
            <a:alphaModFix/>
          </a:blip>
          <a:stretch>
            <a:fillRect/>
          </a:stretch>
        </p:blipFill>
        <p:spPr>
          <a:xfrm>
            <a:off x="0" y="0"/>
            <a:ext cx="4919866" cy="4838701"/>
          </a:xfrm>
          <a:prstGeom prst="rect">
            <a:avLst/>
          </a:prstGeom>
          <a:noFill/>
          <a:ln>
            <a:noFill/>
          </a:ln>
        </p:spPr>
      </p:pic>
      <p:pic>
        <p:nvPicPr>
          <p:cNvPr id="6166" name="Google Shape;6166;p56"/>
          <p:cNvPicPr preferRelativeResize="0"/>
          <p:nvPr/>
        </p:nvPicPr>
        <p:blipFill>
          <a:blip r:embed="rId4">
            <a:alphaModFix/>
          </a:blip>
          <a:stretch>
            <a:fillRect/>
          </a:stretch>
        </p:blipFill>
        <p:spPr>
          <a:xfrm>
            <a:off x="4919875" y="340425"/>
            <a:ext cx="4224125" cy="38909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21"/>
          <p:cNvSpPr txBox="1"/>
          <p:nvPr>
            <p:ph type="title"/>
          </p:nvPr>
        </p:nvSpPr>
        <p:spPr>
          <a:xfrm>
            <a:off x="590550" y="251992"/>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“Fun” Internet-connected devices</a:t>
            </a:r>
            <a:endParaRPr sz="3600"/>
          </a:p>
        </p:txBody>
      </p:sp>
      <p:pic>
        <p:nvPicPr>
          <p:cNvPr descr="toaster" id="682" name="Google Shape;682;p21"/>
          <p:cNvPicPr preferRelativeResize="0"/>
          <p:nvPr/>
        </p:nvPicPr>
        <p:blipFill rotWithShape="1">
          <a:blip r:embed="rId3">
            <a:alphaModFix/>
          </a:blip>
          <a:srcRect b="0" l="0" r="0" t="0"/>
          <a:stretch/>
        </p:blipFill>
        <p:spPr>
          <a:xfrm>
            <a:off x="4315676" y="2145832"/>
            <a:ext cx="1256562" cy="1477979"/>
          </a:xfrm>
          <a:prstGeom prst="rect">
            <a:avLst/>
          </a:prstGeom>
          <a:noFill/>
          <a:ln>
            <a:noFill/>
          </a:ln>
        </p:spPr>
      </p:pic>
      <p:sp>
        <p:nvSpPr>
          <p:cNvPr id="683" name="Google Shape;683;p21"/>
          <p:cNvSpPr txBox="1"/>
          <p:nvPr/>
        </p:nvSpPr>
        <p:spPr>
          <a:xfrm>
            <a:off x="5319751" y="2280387"/>
            <a:ext cx="1569517" cy="43858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Web-enabled toaster +</a:t>
            </a:r>
            <a:endParaRPr sz="1100"/>
          </a:p>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weather forecaster</a:t>
            </a:r>
            <a:endParaRPr sz="1100"/>
          </a:p>
        </p:txBody>
      </p:sp>
      <p:grpSp>
        <p:nvGrpSpPr>
          <p:cNvPr id="684" name="Google Shape;684;p21"/>
          <p:cNvGrpSpPr/>
          <p:nvPr/>
        </p:nvGrpSpPr>
        <p:grpSpPr>
          <a:xfrm>
            <a:off x="542405" y="2693477"/>
            <a:ext cx="3673325" cy="2209103"/>
            <a:chOff x="723207" y="3591303"/>
            <a:chExt cx="4897766" cy="2945470"/>
          </a:xfrm>
        </p:grpSpPr>
        <p:grpSp>
          <p:nvGrpSpPr>
            <p:cNvPr id="685" name="Google Shape;685;p21"/>
            <p:cNvGrpSpPr/>
            <p:nvPr/>
          </p:nvGrpSpPr>
          <p:grpSpPr>
            <a:xfrm>
              <a:off x="723207" y="4924676"/>
              <a:ext cx="1768379" cy="1612097"/>
              <a:chOff x="723207" y="4924676"/>
              <a:chExt cx="1768379" cy="1612097"/>
            </a:xfrm>
          </p:grpSpPr>
          <p:pic>
            <p:nvPicPr>
              <p:cNvPr descr="cisco" id="686" name="Google Shape;686;p21"/>
              <p:cNvPicPr preferRelativeResize="0"/>
              <p:nvPr/>
            </p:nvPicPr>
            <p:blipFill rotWithShape="1">
              <a:blip r:embed="rId4">
                <a:alphaModFix/>
              </a:blip>
              <a:srcRect b="0" l="0" r="0" t="0"/>
              <a:stretch/>
            </p:blipFill>
            <p:spPr>
              <a:xfrm>
                <a:off x="723207" y="4924676"/>
                <a:ext cx="1768379" cy="1416813"/>
              </a:xfrm>
              <a:prstGeom prst="rect">
                <a:avLst/>
              </a:prstGeom>
              <a:noFill/>
              <a:ln>
                <a:noFill/>
              </a:ln>
            </p:spPr>
          </p:pic>
          <p:sp>
            <p:nvSpPr>
              <p:cNvPr id="687" name="Google Shape;687;p21"/>
              <p:cNvSpPr txBox="1"/>
              <p:nvPr/>
            </p:nvSpPr>
            <p:spPr>
              <a:xfrm>
                <a:off x="952500" y="6198219"/>
                <a:ext cx="1521186"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Internet phones</a:t>
                </a:r>
                <a:endParaRPr sz="1100"/>
              </a:p>
            </p:txBody>
          </p:sp>
        </p:grpSp>
        <p:grpSp>
          <p:nvGrpSpPr>
            <p:cNvPr id="688" name="Google Shape;688;p21"/>
            <p:cNvGrpSpPr/>
            <p:nvPr/>
          </p:nvGrpSpPr>
          <p:grpSpPr>
            <a:xfrm>
              <a:off x="3863186" y="3591303"/>
              <a:ext cx="1757787" cy="1165800"/>
              <a:chOff x="3863186" y="3591303"/>
              <a:chExt cx="1757787" cy="1165800"/>
            </a:xfrm>
          </p:grpSpPr>
          <p:pic>
            <p:nvPicPr>
              <p:cNvPr id="689" name="Google Shape;689;p21"/>
              <p:cNvPicPr preferRelativeResize="0"/>
              <p:nvPr/>
            </p:nvPicPr>
            <p:blipFill rotWithShape="1">
              <a:blip r:embed="rId5">
                <a:alphaModFix/>
              </a:blip>
              <a:srcRect b="0" l="0" r="0" t="0"/>
              <a:stretch/>
            </p:blipFill>
            <p:spPr>
              <a:xfrm>
                <a:off x="4068398" y="3591303"/>
                <a:ext cx="1552575" cy="742950"/>
              </a:xfrm>
              <a:prstGeom prst="rect">
                <a:avLst/>
              </a:prstGeom>
              <a:noFill/>
              <a:ln>
                <a:noFill/>
              </a:ln>
            </p:spPr>
          </p:pic>
          <p:sp>
            <p:nvSpPr>
              <p:cNvPr id="690" name="Google Shape;690;p21"/>
              <p:cNvSpPr txBox="1"/>
              <p:nvPr/>
            </p:nvSpPr>
            <p:spPr>
              <a:xfrm>
                <a:off x="3863186" y="4172328"/>
                <a:ext cx="1591205"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Slingbox: remote</a:t>
                </a:r>
                <a:endParaRPr sz="1100"/>
              </a:p>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control cable TV</a:t>
                </a:r>
                <a:endParaRPr sz="1100"/>
              </a:p>
            </p:txBody>
          </p:sp>
        </p:grpSp>
      </p:grpSp>
      <p:grpSp>
        <p:nvGrpSpPr>
          <p:cNvPr id="691" name="Google Shape;691;p21"/>
          <p:cNvGrpSpPr/>
          <p:nvPr/>
        </p:nvGrpSpPr>
        <p:grpSpPr>
          <a:xfrm>
            <a:off x="610670" y="2810661"/>
            <a:ext cx="2007703" cy="891085"/>
            <a:chOff x="1752086" y="3835708"/>
            <a:chExt cx="2676937" cy="1188113"/>
          </a:xfrm>
        </p:grpSpPr>
        <p:sp>
          <p:nvSpPr>
            <p:cNvPr id="692" name="Google Shape;692;p21"/>
            <p:cNvSpPr txBox="1"/>
            <p:nvPr/>
          </p:nvSpPr>
          <p:spPr>
            <a:xfrm>
              <a:off x="2887639" y="4685267"/>
              <a:ext cx="1541384" cy="33855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Security Camera</a:t>
              </a:r>
              <a:endParaRPr sz="1100"/>
            </a:p>
          </p:txBody>
        </p:sp>
        <p:pic>
          <p:nvPicPr>
            <p:cNvPr id="693" name="Google Shape;693;p21"/>
            <p:cNvPicPr preferRelativeResize="0"/>
            <p:nvPr/>
          </p:nvPicPr>
          <p:blipFill rotWithShape="1">
            <a:blip r:embed="rId6">
              <a:alphaModFix/>
            </a:blip>
            <a:srcRect b="0" l="0" r="0" t="0"/>
            <a:stretch/>
          </p:blipFill>
          <p:spPr>
            <a:xfrm>
              <a:off x="1752086" y="3835708"/>
              <a:ext cx="1124188" cy="1136342"/>
            </a:xfrm>
            <a:prstGeom prst="rect">
              <a:avLst/>
            </a:prstGeom>
            <a:noFill/>
            <a:ln>
              <a:noFill/>
            </a:ln>
          </p:spPr>
        </p:pic>
      </p:grpSp>
      <p:grpSp>
        <p:nvGrpSpPr>
          <p:cNvPr id="694" name="Google Shape;694;p21"/>
          <p:cNvGrpSpPr/>
          <p:nvPr/>
        </p:nvGrpSpPr>
        <p:grpSpPr>
          <a:xfrm>
            <a:off x="542093" y="857738"/>
            <a:ext cx="7837037" cy="4093796"/>
            <a:chOff x="671990" y="1143651"/>
            <a:chExt cx="10449383" cy="5458394"/>
          </a:xfrm>
        </p:grpSpPr>
        <p:grpSp>
          <p:nvGrpSpPr>
            <p:cNvPr id="695" name="Google Shape;695;p21"/>
            <p:cNvGrpSpPr/>
            <p:nvPr/>
          </p:nvGrpSpPr>
          <p:grpSpPr>
            <a:xfrm>
              <a:off x="3363111" y="1717360"/>
              <a:ext cx="1895475" cy="1738803"/>
              <a:chOff x="3363111" y="1717360"/>
              <a:chExt cx="1895475" cy="1738803"/>
            </a:xfrm>
          </p:grpSpPr>
          <p:pic>
            <p:nvPicPr>
              <p:cNvPr descr="whisper" id="696" name="Google Shape;696;p21"/>
              <p:cNvPicPr preferRelativeResize="0"/>
              <p:nvPr/>
            </p:nvPicPr>
            <p:blipFill rotWithShape="1">
              <a:blip r:embed="rId7">
                <a:alphaModFix/>
              </a:blip>
              <a:srcRect b="0" l="0" r="0" t="0"/>
              <a:stretch/>
            </p:blipFill>
            <p:spPr>
              <a:xfrm>
                <a:off x="3363111" y="1717360"/>
                <a:ext cx="1895475" cy="1560513"/>
              </a:xfrm>
              <a:prstGeom prst="rect">
                <a:avLst/>
              </a:prstGeom>
              <a:noFill/>
              <a:ln>
                <a:noFill/>
              </a:ln>
            </p:spPr>
          </p:pic>
          <p:sp>
            <p:nvSpPr>
              <p:cNvPr id="697" name="Google Shape;697;p21"/>
              <p:cNvSpPr txBox="1"/>
              <p:nvPr/>
            </p:nvSpPr>
            <p:spPr>
              <a:xfrm>
                <a:off x="3517381" y="3117609"/>
                <a:ext cx="1517851" cy="33855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IP picture frame</a:t>
                </a:r>
                <a:endParaRPr sz="1100"/>
              </a:p>
            </p:txBody>
          </p:sp>
        </p:grpSp>
        <p:grpSp>
          <p:nvGrpSpPr>
            <p:cNvPr id="698" name="Google Shape;698;p21"/>
            <p:cNvGrpSpPr/>
            <p:nvPr/>
          </p:nvGrpSpPr>
          <p:grpSpPr>
            <a:xfrm>
              <a:off x="2055482" y="1410532"/>
              <a:ext cx="1179513" cy="2761796"/>
              <a:chOff x="2506141" y="1897178"/>
              <a:chExt cx="1179513" cy="2761796"/>
            </a:xfrm>
          </p:grpSpPr>
          <p:pic>
            <p:nvPicPr>
              <p:cNvPr id="699" name="Google Shape;699;p21"/>
              <p:cNvPicPr preferRelativeResize="0"/>
              <p:nvPr/>
            </p:nvPicPr>
            <p:blipFill rotWithShape="1">
              <a:blip r:embed="rId8">
                <a:alphaModFix/>
              </a:blip>
              <a:srcRect b="0" l="0" r="0" t="0"/>
              <a:stretch/>
            </p:blipFill>
            <p:spPr>
              <a:xfrm>
                <a:off x="2694260" y="1897178"/>
                <a:ext cx="803275" cy="2168525"/>
              </a:xfrm>
              <a:prstGeom prst="rect">
                <a:avLst/>
              </a:prstGeom>
              <a:noFill/>
              <a:ln>
                <a:noFill/>
              </a:ln>
            </p:spPr>
          </p:pic>
          <p:sp>
            <p:nvSpPr>
              <p:cNvPr id="700" name="Google Shape;700;p21"/>
              <p:cNvSpPr txBox="1"/>
              <p:nvPr/>
            </p:nvSpPr>
            <p:spPr>
              <a:xfrm>
                <a:off x="2506141" y="4077949"/>
                <a:ext cx="1179513" cy="58102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Internet </a:t>
                </a:r>
                <a:endParaRPr sz="1100"/>
              </a:p>
              <a:p>
                <a:pPr indent="0" lvl="0" marL="0" marR="0" rtl="0" algn="ctr">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refrigerator</a:t>
                </a:r>
                <a:endParaRPr sz="1100"/>
              </a:p>
            </p:txBody>
          </p:sp>
        </p:grpSp>
        <p:grpSp>
          <p:nvGrpSpPr>
            <p:cNvPr id="701" name="Google Shape;701;p21"/>
            <p:cNvGrpSpPr/>
            <p:nvPr/>
          </p:nvGrpSpPr>
          <p:grpSpPr>
            <a:xfrm>
              <a:off x="8585501" y="1143651"/>
              <a:ext cx="2535873" cy="1141975"/>
              <a:chOff x="8636412" y="2605836"/>
              <a:chExt cx="2535873" cy="1141975"/>
            </a:xfrm>
          </p:grpSpPr>
          <p:pic>
            <p:nvPicPr>
              <p:cNvPr id="702" name="Google Shape;702;p21"/>
              <p:cNvPicPr preferRelativeResize="0"/>
              <p:nvPr/>
            </p:nvPicPr>
            <p:blipFill rotWithShape="1">
              <a:blip r:embed="rId9">
                <a:alphaModFix/>
              </a:blip>
              <a:srcRect b="0" l="0" r="0" t="0"/>
              <a:stretch/>
            </p:blipFill>
            <p:spPr>
              <a:xfrm>
                <a:off x="8636412" y="2650849"/>
                <a:ext cx="695325" cy="1096962"/>
              </a:xfrm>
              <a:prstGeom prst="rect">
                <a:avLst/>
              </a:prstGeom>
              <a:noFill/>
              <a:ln>
                <a:noFill/>
              </a:ln>
              <a:effectLst>
                <a:outerShdw blurRad="50800" rotWithShape="0" algn="tr" dir="8100000" dist="38100">
                  <a:srgbClr val="000000">
                    <a:alpha val="40000"/>
                  </a:srgbClr>
                </a:outerShdw>
              </a:effectLst>
            </p:spPr>
          </p:pic>
          <p:sp>
            <p:nvSpPr>
              <p:cNvPr id="703" name="Google Shape;703;p21"/>
              <p:cNvSpPr txBox="1"/>
              <p:nvPr/>
            </p:nvSpPr>
            <p:spPr>
              <a:xfrm>
                <a:off x="9358967" y="2605836"/>
                <a:ext cx="1813317"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Tweet-a-watt: </a:t>
                </a:r>
                <a:endParaRPr sz="1100"/>
              </a:p>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monitor energy use</a:t>
                </a:r>
                <a:endParaRPr sz="1100"/>
              </a:p>
            </p:txBody>
          </p:sp>
        </p:grpSp>
        <p:grpSp>
          <p:nvGrpSpPr>
            <p:cNvPr id="704" name="Google Shape;704;p21"/>
            <p:cNvGrpSpPr/>
            <p:nvPr/>
          </p:nvGrpSpPr>
          <p:grpSpPr>
            <a:xfrm>
              <a:off x="5012950" y="5049292"/>
              <a:ext cx="2435364" cy="1552753"/>
              <a:chOff x="5012950" y="5049292"/>
              <a:chExt cx="2435364" cy="1552753"/>
            </a:xfrm>
          </p:grpSpPr>
          <p:pic>
            <p:nvPicPr>
              <p:cNvPr id="705" name="Google Shape;705;p21"/>
              <p:cNvPicPr preferRelativeResize="0"/>
              <p:nvPr/>
            </p:nvPicPr>
            <p:blipFill rotWithShape="1">
              <a:blip r:embed="rId10">
                <a:alphaModFix/>
              </a:blip>
              <a:srcRect b="0" l="0" r="0" t="0"/>
              <a:stretch/>
            </p:blipFill>
            <p:spPr>
              <a:xfrm>
                <a:off x="5012950" y="5057407"/>
                <a:ext cx="1289050" cy="1544638"/>
              </a:xfrm>
              <a:prstGeom prst="rect">
                <a:avLst/>
              </a:prstGeom>
              <a:noFill/>
              <a:ln>
                <a:noFill/>
              </a:ln>
            </p:spPr>
          </p:pic>
          <p:sp>
            <p:nvSpPr>
              <p:cNvPr id="706" name="Google Shape;706;p21"/>
              <p:cNvSpPr txBox="1"/>
              <p:nvPr/>
            </p:nvSpPr>
            <p:spPr>
              <a:xfrm>
                <a:off x="6327301" y="5049292"/>
                <a:ext cx="1121013" cy="83099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sensorized,</a:t>
                </a:r>
                <a:endParaRPr sz="1100"/>
              </a:p>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bed</a:t>
                </a:r>
                <a:endParaRPr sz="1100"/>
              </a:p>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mattress</a:t>
                </a:r>
                <a:endParaRPr sz="1100"/>
              </a:p>
            </p:txBody>
          </p:sp>
        </p:grpSp>
        <p:grpSp>
          <p:nvGrpSpPr>
            <p:cNvPr id="707" name="Google Shape;707;p21"/>
            <p:cNvGrpSpPr/>
            <p:nvPr/>
          </p:nvGrpSpPr>
          <p:grpSpPr>
            <a:xfrm>
              <a:off x="671990" y="1806119"/>
              <a:ext cx="1305870" cy="1496298"/>
              <a:chOff x="1563004" y="1837775"/>
              <a:chExt cx="1305870" cy="1496298"/>
            </a:xfrm>
          </p:grpSpPr>
          <p:pic>
            <p:nvPicPr>
              <p:cNvPr id="708" name="Google Shape;708;p21"/>
              <p:cNvPicPr preferRelativeResize="0"/>
              <p:nvPr/>
            </p:nvPicPr>
            <p:blipFill rotWithShape="1">
              <a:blip r:embed="rId11">
                <a:alphaModFix/>
              </a:blip>
              <a:srcRect b="0" l="0" r="0" t="0"/>
              <a:stretch/>
            </p:blipFill>
            <p:spPr>
              <a:xfrm>
                <a:off x="1665601" y="1837775"/>
                <a:ext cx="550338" cy="1149734"/>
              </a:xfrm>
              <a:prstGeom prst="rect">
                <a:avLst/>
              </a:prstGeom>
              <a:noFill/>
              <a:ln>
                <a:noFill/>
              </a:ln>
            </p:spPr>
          </p:pic>
          <p:sp>
            <p:nvSpPr>
              <p:cNvPr id="709" name="Google Shape;709;p21"/>
              <p:cNvSpPr txBox="1"/>
              <p:nvPr/>
            </p:nvSpPr>
            <p:spPr>
              <a:xfrm>
                <a:off x="1563004" y="2995519"/>
                <a:ext cx="1305870" cy="33855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Amazon Echo</a:t>
                </a:r>
                <a:endParaRPr sz="1100"/>
              </a:p>
            </p:txBody>
          </p:sp>
        </p:grpSp>
      </p:grpSp>
      <p:sp>
        <p:nvSpPr>
          <p:cNvPr id="710" name="Google Shape;710;p21"/>
          <p:cNvSpPr txBox="1"/>
          <p:nvPr/>
        </p:nvSpPr>
        <p:spPr>
          <a:xfrm>
            <a:off x="7280419" y="4150474"/>
            <a:ext cx="1361190"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3000">
                <a:solidFill>
                  <a:srgbClr val="0000A8"/>
                </a:solidFill>
                <a:latin typeface="Calibri"/>
                <a:ea typeface="Calibri"/>
                <a:cs typeface="Calibri"/>
                <a:sym typeface="Calibri"/>
              </a:rPr>
              <a:t>Others?</a:t>
            </a:r>
            <a:endParaRPr sz="1100"/>
          </a:p>
        </p:txBody>
      </p:sp>
      <p:grpSp>
        <p:nvGrpSpPr>
          <p:cNvPr id="711" name="Google Shape;711;p21"/>
          <p:cNvGrpSpPr/>
          <p:nvPr/>
        </p:nvGrpSpPr>
        <p:grpSpPr>
          <a:xfrm>
            <a:off x="3933137" y="1124797"/>
            <a:ext cx="3131758" cy="3844441"/>
            <a:chOff x="5244182" y="1499729"/>
            <a:chExt cx="4175678" cy="5125922"/>
          </a:xfrm>
        </p:grpSpPr>
        <p:grpSp>
          <p:nvGrpSpPr>
            <p:cNvPr id="712" name="Google Shape;712;p21"/>
            <p:cNvGrpSpPr/>
            <p:nvPr/>
          </p:nvGrpSpPr>
          <p:grpSpPr>
            <a:xfrm>
              <a:off x="5244182" y="1499729"/>
              <a:ext cx="2735863" cy="1090838"/>
              <a:chOff x="616980" y="5292729"/>
              <a:chExt cx="3127445" cy="1207904"/>
            </a:xfrm>
          </p:grpSpPr>
          <p:grpSp>
            <p:nvGrpSpPr>
              <p:cNvPr id="713" name="Google Shape;713;p21"/>
              <p:cNvGrpSpPr/>
              <p:nvPr/>
            </p:nvGrpSpPr>
            <p:grpSpPr>
              <a:xfrm>
                <a:off x="616980" y="5292729"/>
                <a:ext cx="3127445" cy="821190"/>
                <a:chOff x="842590" y="5420084"/>
                <a:chExt cx="3127445" cy="821190"/>
              </a:xfrm>
            </p:grpSpPr>
            <p:pic>
              <p:nvPicPr>
                <p:cNvPr id="714" name="Google Shape;714;p21"/>
                <p:cNvPicPr preferRelativeResize="0"/>
                <p:nvPr/>
              </p:nvPicPr>
              <p:blipFill rotWithShape="1">
                <a:blip r:embed="rId12">
                  <a:alphaModFix/>
                </a:blip>
                <a:srcRect b="0" l="0" r="0" t="0"/>
                <a:stretch/>
              </p:blipFill>
              <p:spPr>
                <a:xfrm>
                  <a:off x="842590" y="5420084"/>
                  <a:ext cx="2016478" cy="821190"/>
                </a:xfrm>
                <a:prstGeom prst="rect">
                  <a:avLst/>
                </a:prstGeom>
                <a:noFill/>
                <a:ln>
                  <a:noFill/>
                </a:ln>
              </p:spPr>
            </p:pic>
            <p:pic>
              <p:nvPicPr>
                <p:cNvPr id="715" name="Google Shape;715;p21"/>
                <p:cNvPicPr preferRelativeResize="0"/>
                <p:nvPr/>
              </p:nvPicPr>
              <p:blipFill rotWithShape="1">
                <a:blip r:embed="rId13">
                  <a:alphaModFix/>
                </a:blip>
                <a:srcRect b="0" l="44905" r="0" t="0"/>
                <a:stretch/>
              </p:blipFill>
              <p:spPr>
                <a:xfrm>
                  <a:off x="2859067" y="5420084"/>
                  <a:ext cx="1110968" cy="821190"/>
                </a:xfrm>
                <a:prstGeom prst="rect">
                  <a:avLst/>
                </a:prstGeom>
                <a:noFill/>
                <a:ln>
                  <a:noFill/>
                </a:ln>
              </p:spPr>
            </p:pic>
          </p:grpSp>
          <p:sp>
            <p:nvSpPr>
              <p:cNvPr id="716" name="Google Shape;716;p21"/>
              <p:cNvSpPr txBox="1"/>
              <p:nvPr/>
            </p:nvSpPr>
            <p:spPr>
              <a:xfrm>
                <a:off x="1008562" y="6125746"/>
                <a:ext cx="2301691" cy="37488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Pacemaker &amp; Monitor</a:t>
                </a:r>
                <a:endParaRPr sz="1100"/>
              </a:p>
            </p:txBody>
          </p:sp>
        </p:grpSp>
        <p:grpSp>
          <p:nvGrpSpPr>
            <p:cNvPr id="717" name="Google Shape;717;p21"/>
            <p:cNvGrpSpPr/>
            <p:nvPr/>
          </p:nvGrpSpPr>
          <p:grpSpPr>
            <a:xfrm>
              <a:off x="7868239" y="4103350"/>
              <a:ext cx="1551621" cy="917725"/>
              <a:chOff x="7868239" y="4103350"/>
              <a:chExt cx="1551621" cy="917725"/>
            </a:xfrm>
          </p:grpSpPr>
          <p:pic>
            <p:nvPicPr>
              <p:cNvPr id="718" name="Google Shape;718;p21"/>
              <p:cNvPicPr preferRelativeResize="0"/>
              <p:nvPr/>
            </p:nvPicPr>
            <p:blipFill rotWithShape="1">
              <a:blip r:embed="rId14">
                <a:alphaModFix/>
              </a:blip>
              <a:srcRect b="0" l="0" r="0" t="0"/>
              <a:stretch/>
            </p:blipFill>
            <p:spPr>
              <a:xfrm>
                <a:off x="7868239" y="4103350"/>
                <a:ext cx="1551621" cy="663838"/>
              </a:xfrm>
              <a:prstGeom prst="rect">
                <a:avLst/>
              </a:prstGeom>
              <a:noFill/>
              <a:ln>
                <a:noFill/>
              </a:ln>
            </p:spPr>
          </p:pic>
          <p:sp>
            <p:nvSpPr>
              <p:cNvPr id="719" name="Google Shape;719;p21"/>
              <p:cNvSpPr txBox="1"/>
              <p:nvPr/>
            </p:nvSpPr>
            <p:spPr>
              <a:xfrm>
                <a:off x="8103032" y="4682521"/>
                <a:ext cx="1079719"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AR devices</a:t>
                </a:r>
                <a:endParaRPr sz="1100"/>
              </a:p>
            </p:txBody>
          </p:sp>
        </p:grpSp>
        <p:grpSp>
          <p:nvGrpSpPr>
            <p:cNvPr id="720" name="Google Shape;720;p21"/>
            <p:cNvGrpSpPr/>
            <p:nvPr/>
          </p:nvGrpSpPr>
          <p:grpSpPr>
            <a:xfrm>
              <a:off x="7586090" y="5333549"/>
              <a:ext cx="1556069" cy="1292102"/>
              <a:chOff x="7586090" y="5333549"/>
              <a:chExt cx="1556069" cy="1292102"/>
            </a:xfrm>
          </p:grpSpPr>
          <p:pic>
            <p:nvPicPr>
              <p:cNvPr id="721" name="Google Shape;721;p21"/>
              <p:cNvPicPr preferRelativeResize="0"/>
              <p:nvPr/>
            </p:nvPicPr>
            <p:blipFill rotWithShape="1">
              <a:blip r:embed="rId15">
                <a:alphaModFix/>
              </a:blip>
              <a:srcRect b="0" l="0" r="0" t="0"/>
              <a:stretch/>
            </p:blipFill>
            <p:spPr>
              <a:xfrm>
                <a:off x="7586090" y="5333549"/>
                <a:ext cx="1308005" cy="1292102"/>
              </a:xfrm>
              <a:prstGeom prst="rect">
                <a:avLst/>
              </a:prstGeom>
              <a:noFill/>
              <a:ln>
                <a:noFill/>
              </a:ln>
            </p:spPr>
          </p:pic>
          <p:sp>
            <p:nvSpPr>
              <p:cNvPr id="722" name="Google Shape;722;p21"/>
              <p:cNvSpPr txBox="1"/>
              <p:nvPr/>
            </p:nvSpPr>
            <p:spPr>
              <a:xfrm>
                <a:off x="8513461" y="6201538"/>
                <a:ext cx="628698"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200"/>
                  <a:buFont typeface="Noto Sans Symbols"/>
                  <a:buNone/>
                </a:pPr>
                <a:r>
                  <a:rPr lang="el" sz="1200">
                    <a:solidFill>
                      <a:schemeClr val="dk1"/>
                    </a:solidFill>
                    <a:latin typeface="Calibri"/>
                    <a:ea typeface="Calibri"/>
                    <a:cs typeface="Calibri"/>
                    <a:sym typeface="Calibri"/>
                  </a:rPr>
                  <a:t>Fitbit</a:t>
                </a:r>
                <a:endParaRPr sz="1100"/>
              </a:p>
            </p:txBody>
          </p:sp>
        </p:grpSp>
      </p:grpSp>
      <p:grpSp>
        <p:nvGrpSpPr>
          <p:cNvPr id="723" name="Google Shape;723;p21"/>
          <p:cNvGrpSpPr/>
          <p:nvPr/>
        </p:nvGrpSpPr>
        <p:grpSpPr>
          <a:xfrm>
            <a:off x="2362199" y="3793544"/>
            <a:ext cx="1139825" cy="930772"/>
            <a:chOff x="3149599" y="5058059"/>
            <a:chExt cx="1519767" cy="1241029"/>
          </a:xfrm>
        </p:grpSpPr>
        <p:pic>
          <p:nvPicPr>
            <p:cNvPr id="724" name="Google Shape;724;p21"/>
            <p:cNvPicPr preferRelativeResize="0"/>
            <p:nvPr/>
          </p:nvPicPr>
          <p:blipFill rotWithShape="1">
            <a:blip r:embed="rId16">
              <a:alphaModFix/>
            </a:blip>
            <a:srcRect b="0" l="0" r="0" t="0"/>
            <a:stretch/>
          </p:blipFill>
          <p:spPr>
            <a:xfrm>
              <a:off x="3149599" y="5058059"/>
              <a:ext cx="1519767" cy="972324"/>
            </a:xfrm>
            <a:prstGeom prst="rect">
              <a:avLst/>
            </a:prstGeom>
            <a:noFill/>
            <a:ln>
              <a:noFill/>
            </a:ln>
          </p:spPr>
        </p:pic>
        <p:sp>
          <p:nvSpPr>
            <p:cNvPr id="725" name="Google Shape;725;p21"/>
            <p:cNvSpPr txBox="1"/>
            <p:nvPr/>
          </p:nvSpPr>
          <p:spPr>
            <a:xfrm>
              <a:off x="3149601" y="5960534"/>
              <a:ext cx="1490088"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200">
                  <a:solidFill>
                    <a:schemeClr val="dk1"/>
                  </a:solidFill>
                  <a:latin typeface="Calibri"/>
                  <a:ea typeface="Calibri"/>
                  <a:cs typeface="Calibri"/>
                  <a:sym typeface="Calibri"/>
                </a:rPr>
                <a:t>Gaming devices</a:t>
              </a:r>
              <a:endParaRPr sz="1100"/>
            </a:p>
          </p:txBody>
        </p:sp>
      </p:grpSp>
      <p:grpSp>
        <p:nvGrpSpPr>
          <p:cNvPr id="726" name="Google Shape;726;p21"/>
          <p:cNvGrpSpPr/>
          <p:nvPr/>
        </p:nvGrpSpPr>
        <p:grpSpPr>
          <a:xfrm>
            <a:off x="7232342" y="1358900"/>
            <a:ext cx="1746558" cy="2679616"/>
            <a:chOff x="9643123" y="1811867"/>
            <a:chExt cx="2328743" cy="3572821"/>
          </a:xfrm>
        </p:grpSpPr>
        <p:pic>
          <p:nvPicPr>
            <p:cNvPr id="727" name="Google Shape;727;p21"/>
            <p:cNvPicPr preferRelativeResize="0"/>
            <p:nvPr/>
          </p:nvPicPr>
          <p:blipFill rotWithShape="1">
            <a:blip r:embed="rId17">
              <a:alphaModFix/>
            </a:blip>
            <a:srcRect b="0" l="0" r="0" t="0"/>
            <a:stretch/>
          </p:blipFill>
          <p:spPr>
            <a:xfrm>
              <a:off x="10735733" y="2137293"/>
              <a:ext cx="1147232" cy="1035589"/>
            </a:xfrm>
            <a:prstGeom prst="rect">
              <a:avLst/>
            </a:prstGeom>
            <a:noFill/>
            <a:ln>
              <a:noFill/>
            </a:ln>
          </p:spPr>
        </p:pic>
        <p:pic>
          <p:nvPicPr>
            <p:cNvPr id="728" name="Google Shape;728;p21"/>
            <p:cNvPicPr preferRelativeResize="0"/>
            <p:nvPr/>
          </p:nvPicPr>
          <p:blipFill rotWithShape="1">
            <a:blip r:embed="rId18">
              <a:alphaModFix/>
            </a:blip>
            <a:srcRect b="0" l="0" r="0" t="0"/>
            <a:stretch/>
          </p:blipFill>
          <p:spPr>
            <a:xfrm>
              <a:off x="11182464" y="3606800"/>
              <a:ext cx="789402" cy="1483783"/>
            </a:xfrm>
            <a:prstGeom prst="rect">
              <a:avLst/>
            </a:prstGeom>
            <a:noFill/>
            <a:ln>
              <a:noFill/>
            </a:ln>
          </p:spPr>
        </p:pic>
        <p:pic>
          <p:nvPicPr>
            <p:cNvPr id="729" name="Google Shape;729;p21"/>
            <p:cNvPicPr preferRelativeResize="0"/>
            <p:nvPr/>
          </p:nvPicPr>
          <p:blipFill rotWithShape="1">
            <a:blip r:embed="rId19">
              <a:alphaModFix/>
            </a:blip>
            <a:srcRect b="0" l="0" r="0" t="0"/>
            <a:stretch/>
          </p:blipFill>
          <p:spPr>
            <a:xfrm>
              <a:off x="9643123" y="3014133"/>
              <a:ext cx="1723654" cy="1174752"/>
            </a:xfrm>
            <a:prstGeom prst="rect">
              <a:avLst/>
            </a:prstGeom>
            <a:noFill/>
            <a:ln>
              <a:noFill/>
            </a:ln>
          </p:spPr>
        </p:pic>
        <p:sp>
          <p:nvSpPr>
            <p:cNvPr id="730" name="Google Shape;730;p21"/>
            <p:cNvSpPr txBox="1"/>
            <p:nvPr/>
          </p:nvSpPr>
          <p:spPr>
            <a:xfrm>
              <a:off x="10176934" y="4114801"/>
              <a:ext cx="516039"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200">
                  <a:solidFill>
                    <a:schemeClr val="dk1"/>
                  </a:solidFill>
                  <a:latin typeface="Calibri"/>
                  <a:ea typeface="Calibri"/>
                  <a:cs typeface="Calibri"/>
                  <a:sym typeface="Calibri"/>
                </a:rPr>
                <a:t>cars</a:t>
              </a:r>
              <a:endParaRPr sz="1100"/>
            </a:p>
          </p:txBody>
        </p:sp>
        <p:sp>
          <p:nvSpPr>
            <p:cNvPr id="731" name="Google Shape;731;p21"/>
            <p:cNvSpPr txBox="1"/>
            <p:nvPr/>
          </p:nvSpPr>
          <p:spPr>
            <a:xfrm>
              <a:off x="11074401" y="5046134"/>
              <a:ext cx="885755"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200">
                  <a:solidFill>
                    <a:schemeClr val="dk1"/>
                  </a:solidFill>
                  <a:latin typeface="Calibri"/>
                  <a:ea typeface="Calibri"/>
                  <a:cs typeface="Calibri"/>
                  <a:sym typeface="Calibri"/>
                </a:rPr>
                <a:t>scooters</a:t>
              </a:r>
              <a:endParaRPr sz="1100"/>
            </a:p>
          </p:txBody>
        </p:sp>
        <p:sp>
          <p:nvSpPr>
            <p:cNvPr id="732" name="Google Shape;732;p21"/>
            <p:cNvSpPr txBox="1"/>
            <p:nvPr/>
          </p:nvSpPr>
          <p:spPr>
            <a:xfrm>
              <a:off x="11023601" y="1811867"/>
              <a:ext cx="607667"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200">
                  <a:solidFill>
                    <a:schemeClr val="dk1"/>
                  </a:solidFill>
                  <a:latin typeface="Calibri"/>
                  <a:ea typeface="Calibri"/>
                  <a:cs typeface="Calibri"/>
                  <a:sym typeface="Calibri"/>
                </a:rPr>
                <a:t>bikes</a:t>
              </a:r>
              <a:endParaRPr sz="1100"/>
            </a:p>
          </p:txBody>
        </p:sp>
      </p:grpSp>
      <p:sp>
        <p:nvSpPr>
          <p:cNvPr id="733" name="Google Shape;733;p2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5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
                                        <p:tgtEl>
                                          <p:spTgt spid="7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1" name="Shape 6171"/>
        <p:cNvGrpSpPr/>
        <p:nvPr/>
      </p:nvGrpSpPr>
      <p:grpSpPr>
        <a:xfrm>
          <a:off x="0" y="0"/>
          <a:ext cx="0" cy="0"/>
          <a:chOff x="0" y="0"/>
          <a:chExt cx="0" cy="0"/>
        </a:xfrm>
      </p:grpSpPr>
      <p:sp>
        <p:nvSpPr>
          <p:cNvPr id="6172" name="Google Shape;6172;p57"/>
          <p:cNvSpPr txBox="1"/>
          <p:nvPr>
            <p:ph type="title"/>
          </p:nvPr>
        </p:nvSpPr>
        <p:spPr>
          <a:xfrm>
            <a:off x="9350" y="252150"/>
            <a:ext cx="85251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a:t>
            </a:r>
            <a:r>
              <a:rPr lang="el" sz="3000"/>
              <a:t>: ένα “δίκτυο από δίκτυα”</a:t>
            </a:r>
            <a:endParaRPr sz="3000"/>
          </a:p>
        </p:txBody>
      </p:sp>
      <p:sp>
        <p:nvSpPr>
          <p:cNvPr id="6173" name="Google Shape;6173;p57"/>
          <p:cNvSpPr txBox="1"/>
          <p:nvPr>
            <p:ph idx="1" type="body"/>
          </p:nvPr>
        </p:nvSpPr>
        <p:spPr>
          <a:xfrm>
            <a:off x="-102524" y="1113875"/>
            <a:ext cx="5349600" cy="3582000"/>
          </a:xfrm>
          <a:prstGeom prst="rect">
            <a:avLst/>
          </a:prstGeom>
          <a:noFill/>
          <a:ln>
            <a:noFill/>
          </a:ln>
        </p:spPr>
        <p:txBody>
          <a:bodyPr anchorCtr="0" anchor="t" bIns="34275" lIns="68575" spcFirstLastPara="1" rIns="68575" wrap="square" tIns="34275">
            <a:noAutofit/>
          </a:bodyPr>
          <a:lstStyle/>
          <a:p>
            <a:pPr indent="-254000" lvl="0" marL="355600" rtl="0" algn="l">
              <a:lnSpc>
                <a:spcPct val="90000"/>
              </a:lnSpc>
              <a:spcBef>
                <a:spcPts val="0"/>
              </a:spcBef>
              <a:spcAft>
                <a:spcPts val="0"/>
              </a:spcAft>
              <a:buClr>
                <a:srgbClr val="000099"/>
              </a:buClr>
              <a:buSzPts val="2200"/>
              <a:buChar char="▪"/>
            </a:pPr>
            <a:r>
              <a:rPr lang="el" sz="2200"/>
              <a:t>τα τερματικά συστήματα συνδέονται στο </a:t>
            </a:r>
            <a:r>
              <a:rPr lang="el" sz="2200"/>
              <a:t>διαδίκτυο</a:t>
            </a:r>
            <a:r>
              <a:rPr lang="el" sz="2200"/>
              <a:t> μέσω ενος ISP προσπέλασης</a:t>
            </a:r>
            <a:endParaRPr sz="2200"/>
          </a:p>
          <a:p>
            <a:pPr indent="-254000" lvl="0" marL="355600" rtl="0" algn="l">
              <a:lnSpc>
                <a:spcPct val="90000"/>
              </a:lnSpc>
              <a:spcBef>
                <a:spcPts val="500"/>
              </a:spcBef>
              <a:spcAft>
                <a:spcPts val="0"/>
              </a:spcAft>
              <a:buClr>
                <a:srgbClr val="000099"/>
              </a:buClr>
              <a:buSzPts val="2200"/>
              <a:buChar char="▪"/>
            </a:pPr>
            <a:r>
              <a:rPr lang="el" sz="2200"/>
              <a:t>οι ίδιοι οι ISP πρέπει να συνδέονται μεταξύ τους</a:t>
            </a:r>
            <a:endParaRPr sz="2200"/>
          </a:p>
          <a:p>
            <a:pPr indent="-203200" lvl="2" marL="635000" rtl="0" algn="l">
              <a:lnSpc>
                <a:spcPct val="85000"/>
              </a:lnSpc>
              <a:spcBef>
                <a:spcPts val="400"/>
              </a:spcBef>
              <a:spcAft>
                <a:spcPts val="0"/>
              </a:spcAft>
              <a:buClr>
                <a:srgbClr val="000099"/>
              </a:buClr>
              <a:buSzPts val="2200"/>
              <a:buChar char="•"/>
            </a:pPr>
            <a:r>
              <a:rPr lang="el" sz="2200"/>
              <a:t>για να μπορούν οποιαδήποτε </a:t>
            </a:r>
            <a:r>
              <a:rPr lang="el" sz="2200"/>
              <a:t>δύο</a:t>
            </a:r>
            <a:r>
              <a:rPr lang="el" sz="2200"/>
              <a:t> τερματικά να στείλουν πακέτα μεταξύ τους</a:t>
            </a:r>
            <a:endParaRPr sz="2200"/>
          </a:p>
          <a:p>
            <a:pPr indent="-254000" lvl="0" marL="355600" rtl="0" algn="l">
              <a:lnSpc>
                <a:spcPct val="85000"/>
              </a:lnSpc>
              <a:spcBef>
                <a:spcPts val="500"/>
              </a:spcBef>
              <a:spcAft>
                <a:spcPts val="0"/>
              </a:spcAft>
              <a:buClr>
                <a:srgbClr val="000099"/>
              </a:buClr>
              <a:buSzPts val="2200"/>
              <a:buChar char="▪"/>
            </a:pPr>
            <a:r>
              <a:rPr lang="el" sz="2200"/>
              <a:t>το δίκτυο των δικτύων έχει εξελιχθεί σε μία πολύ περίπλοκη δομή</a:t>
            </a:r>
            <a:endParaRPr sz="2200"/>
          </a:p>
          <a:p>
            <a:pPr indent="-203200" lvl="2" marL="635000" rtl="0" algn="l">
              <a:lnSpc>
                <a:spcPct val="85000"/>
              </a:lnSpc>
              <a:spcBef>
                <a:spcPts val="400"/>
              </a:spcBef>
              <a:spcAft>
                <a:spcPts val="0"/>
              </a:spcAft>
              <a:buClr>
                <a:srgbClr val="000099"/>
              </a:buClr>
              <a:buSzPts val="2200"/>
              <a:buChar char="•"/>
            </a:pPr>
            <a:r>
              <a:rPr lang="el" sz="2200"/>
              <a:t>η εξέλιξη καθοδηγείται από την </a:t>
            </a:r>
            <a:r>
              <a:rPr lang="el" sz="2200">
                <a:solidFill>
                  <a:srgbClr val="C00000"/>
                </a:solidFill>
              </a:rPr>
              <a:t>οικονομική </a:t>
            </a:r>
            <a:r>
              <a:rPr lang="el" sz="2200">
                <a:solidFill>
                  <a:srgbClr val="000000"/>
                </a:solidFill>
              </a:rPr>
              <a:t>και </a:t>
            </a:r>
            <a:r>
              <a:rPr lang="el" sz="2200">
                <a:solidFill>
                  <a:srgbClr val="C00000"/>
                </a:solidFill>
              </a:rPr>
              <a:t>εθνική </a:t>
            </a:r>
            <a:r>
              <a:rPr lang="el" sz="2200">
                <a:solidFill>
                  <a:srgbClr val="000000"/>
                </a:solidFill>
              </a:rPr>
              <a:t>πολιτική</a:t>
            </a:r>
            <a:endParaRPr sz="2200">
              <a:solidFill>
                <a:srgbClr val="000000"/>
              </a:solidFill>
            </a:endParaRPr>
          </a:p>
          <a:p>
            <a:pPr indent="-38100" lvl="0" marL="266700" rtl="0" algn="l">
              <a:lnSpc>
                <a:spcPct val="90000"/>
              </a:lnSpc>
              <a:spcBef>
                <a:spcPts val="800"/>
              </a:spcBef>
              <a:spcAft>
                <a:spcPts val="0"/>
              </a:spcAft>
              <a:buSzPts val="2100"/>
              <a:buNone/>
            </a:pPr>
            <a:r>
              <a:t/>
            </a:r>
            <a:endParaRPr sz="2200"/>
          </a:p>
        </p:txBody>
      </p:sp>
      <p:grpSp>
        <p:nvGrpSpPr>
          <p:cNvPr id="6174" name="Google Shape;6174;p57"/>
          <p:cNvGrpSpPr/>
          <p:nvPr/>
        </p:nvGrpSpPr>
        <p:grpSpPr>
          <a:xfrm>
            <a:off x="5148544" y="1046605"/>
            <a:ext cx="3649564" cy="3374012"/>
            <a:chOff x="6864725" y="1395473"/>
            <a:chExt cx="4866085" cy="4498682"/>
          </a:xfrm>
        </p:grpSpPr>
        <p:sp>
          <p:nvSpPr>
            <p:cNvPr id="6175" name="Google Shape;6175;p57"/>
            <p:cNvSpPr/>
            <p:nvPr/>
          </p:nvSpPr>
          <p:spPr>
            <a:xfrm>
              <a:off x="7439074" y="3460091"/>
              <a:ext cx="986999" cy="669622"/>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176" name="Google Shape;6176;p57"/>
            <p:cNvSpPr/>
            <p:nvPr/>
          </p:nvSpPr>
          <p:spPr>
            <a:xfrm>
              <a:off x="8985188" y="2972790"/>
              <a:ext cx="1124807" cy="1337915"/>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77" name="Google Shape;6177;p57"/>
            <p:cNvSpPr/>
            <p:nvPr/>
          </p:nvSpPr>
          <p:spPr>
            <a:xfrm>
              <a:off x="7274076" y="1733047"/>
              <a:ext cx="1736725" cy="1317704"/>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78" name="Google Shape;6178;p57"/>
            <p:cNvSpPr/>
            <p:nvPr/>
          </p:nvSpPr>
          <p:spPr>
            <a:xfrm>
              <a:off x="7205350" y="3196263"/>
              <a:ext cx="1458912" cy="317850"/>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b="0" i="0" sz="1800" u="none" cap="none" strike="noStrike">
                <a:solidFill>
                  <a:srgbClr val="00CCFF"/>
                </a:solidFill>
                <a:latin typeface="Arial"/>
                <a:ea typeface="Arial"/>
                <a:cs typeface="Arial"/>
                <a:sym typeface="Arial"/>
              </a:endParaRPr>
            </a:p>
          </p:txBody>
        </p:sp>
        <p:sp>
          <p:nvSpPr>
            <p:cNvPr id="6179" name="Google Shape;6179;p57"/>
            <p:cNvSpPr/>
            <p:nvPr/>
          </p:nvSpPr>
          <p:spPr>
            <a:xfrm>
              <a:off x="7712401" y="4590146"/>
              <a:ext cx="3079750" cy="1304009"/>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80" name="Google Shape;6180;p57"/>
            <p:cNvSpPr txBox="1"/>
            <p:nvPr/>
          </p:nvSpPr>
          <p:spPr>
            <a:xfrm>
              <a:off x="7679274" y="1395473"/>
              <a:ext cx="1339406" cy="3077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mobile network</a:t>
              </a:r>
              <a:endParaRPr sz="1100"/>
            </a:p>
          </p:txBody>
        </p:sp>
        <p:sp>
          <p:nvSpPr>
            <p:cNvPr id="6181" name="Google Shape;6181;p57"/>
            <p:cNvSpPr txBox="1"/>
            <p:nvPr/>
          </p:nvSpPr>
          <p:spPr>
            <a:xfrm>
              <a:off x="7330835" y="4098934"/>
              <a:ext cx="1955646" cy="26892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home network</a:t>
              </a:r>
              <a:endParaRPr sz="1100"/>
            </a:p>
          </p:txBody>
        </p:sp>
        <p:sp>
          <p:nvSpPr>
            <p:cNvPr id="6182" name="Google Shape;6182;p57"/>
            <p:cNvSpPr txBox="1"/>
            <p:nvPr/>
          </p:nvSpPr>
          <p:spPr>
            <a:xfrm>
              <a:off x="6864725" y="5209416"/>
              <a:ext cx="1657490" cy="441275"/>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Calibri"/>
                  <a:ea typeface="Calibri"/>
                  <a:cs typeface="Calibri"/>
                  <a:sym typeface="Calibri"/>
                </a:rPr>
                <a:t>          network</a:t>
              </a:r>
              <a:endParaRPr sz="1100"/>
            </a:p>
          </p:txBody>
        </p:sp>
        <p:sp>
          <p:nvSpPr>
            <p:cNvPr id="6183" name="Google Shape;6183;p57"/>
            <p:cNvSpPr/>
            <p:nvPr/>
          </p:nvSpPr>
          <p:spPr>
            <a:xfrm>
              <a:off x="10222146" y="3086552"/>
              <a:ext cx="1273167" cy="1935748"/>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184" name="Google Shape;6184;p57"/>
            <p:cNvGrpSpPr/>
            <p:nvPr/>
          </p:nvGrpSpPr>
          <p:grpSpPr>
            <a:xfrm>
              <a:off x="10837700" y="3835062"/>
              <a:ext cx="687393" cy="721548"/>
              <a:chOff x="5203089" y="1751190"/>
              <a:chExt cx="858331" cy="662414"/>
            </a:xfrm>
          </p:grpSpPr>
          <p:sp>
            <p:nvSpPr>
              <p:cNvPr id="6185" name="Google Shape;6185;p57"/>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86" name="Google Shape;6186;p57"/>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6187" name="Google Shape;6187;p57"/>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6188" name="Google Shape;6188;p57"/>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6189" name="Google Shape;6189;p57"/>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6190" name="Google Shape;6190;p57"/>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6191" name="Google Shape;6191;p57"/>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6192" name="Google Shape;6192;p57"/>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6193" name="Google Shape;6193;p57"/>
            <p:cNvGrpSpPr/>
            <p:nvPr/>
          </p:nvGrpSpPr>
          <p:grpSpPr>
            <a:xfrm>
              <a:off x="10771171" y="3101183"/>
              <a:ext cx="594613" cy="648336"/>
              <a:chOff x="5203089" y="1751190"/>
              <a:chExt cx="858331" cy="662414"/>
            </a:xfrm>
          </p:grpSpPr>
          <p:sp>
            <p:nvSpPr>
              <p:cNvPr id="6194" name="Google Shape;6194;p57"/>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95" name="Google Shape;6195;p57"/>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6196" name="Google Shape;6196;p57"/>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6197" name="Google Shape;6197;p57"/>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6198" name="Google Shape;6198;p57"/>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6199" name="Google Shape;6199;p57"/>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6200" name="Google Shape;6200;p57"/>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6201" name="Google Shape;6201;p57"/>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6202" name="Google Shape;6202;p57"/>
            <p:cNvSpPr/>
            <p:nvPr/>
          </p:nvSpPr>
          <p:spPr>
            <a:xfrm>
              <a:off x="9540813" y="1689054"/>
              <a:ext cx="1497864" cy="1386455"/>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03" name="Google Shape;6203;p57"/>
            <p:cNvSpPr txBox="1"/>
            <p:nvPr/>
          </p:nvSpPr>
          <p:spPr>
            <a:xfrm>
              <a:off x="9427201" y="1758207"/>
              <a:ext cx="1725088" cy="286232"/>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national or global ISP</a:t>
              </a:r>
              <a:endParaRPr sz="1100"/>
            </a:p>
          </p:txBody>
        </p:sp>
        <p:sp>
          <p:nvSpPr>
            <p:cNvPr id="6204" name="Google Shape;6204;p57"/>
            <p:cNvSpPr/>
            <p:nvPr/>
          </p:nvSpPr>
          <p:spPr>
            <a:xfrm>
              <a:off x="9279068" y="3584920"/>
              <a:ext cx="305749" cy="197847"/>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05" name="Google Shape;6205;p57"/>
            <p:cNvSpPr txBox="1"/>
            <p:nvPr/>
          </p:nvSpPr>
          <p:spPr>
            <a:xfrm>
              <a:off x="8766162" y="3354931"/>
              <a:ext cx="1040639" cy="480131"/>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local or regional ISP</a:t>
              </a:r>
              <a:endParaRPr sz="1100"/>
            </a:p>
          </p:txBody>
        </p:sp>
        <p:sp>
          <p:nvSpPr>
            <p:cNvPr id="6206" name="Google Shape;6206;p57"/>
            <p:cNvSpPr txBox="1"/>
            <p:nvPr/>
          </p:nvSpPr>
          <p:spPr>
            <a:xfrm>
              <a:off x="10917767" y="4584949"/>
              <a:ext cx="813043" cy="383182"/>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datacenter </a:t>
              </a:r>
              <a:endParaRPr sz="1100"/>
            </a:p>
            <a:p>
              <a:pPr indent="0" lvl="0" marL="0" marR="0" rtl="0" algn="l">
                <a:lnSpc>
                  <a:spcPct val="90000"/>
                </a:lnSpc>
                <a:spcBef>
                  <a:spcPts val="0"/>
                </a:spcBef>
                <a:spcAft>
                  <a:spcPts val="0"/>
                </a:spcAft>
                <a:buClr>
                  <a:srgbClr val="000000"/>
                </a:buClr>
                <a:buSzPts val="800"/>
                <a:buFont typeface="Calibri"/>
                <a:buNone/>
              </a:pPr>
              <a:r>
                <a:rPr b="0" i="0" lang="el" sz="800" u="none" cap="none" strike="noStrike">
                  <a:solidFill>
                    <a:srgbClr val="000000"/>
                  </a:solidFill>
                  <a:latin typeface="Calibri"/>
                  <a:ea typeface="Calibri"/>
                  <a:cs typeface="Calibri"/>
                  <a:sym typeface="Calibri"/>
                </a:rPr>
                <a:t>network</a:t>
              </a:r>
              <a:endParaRPr sz="1100"/>
            </a:p>
          </p:txBody>
        </p:sp>
        <p:sp>
          <p:nvSpPr>
            <p:cNvPr id="6207" name="Google Shape;6207;p57"/>
            <p:cNvSpPr txBox="1"/>
            <p:nvPr/>
          </p:nvSpPr>
          <p:spPr>
            <a:xfrm>
              <a:off x="10063018" y="4135260"/>
              <a:ext cx="843051" cy="674031"/>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content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provider </a:t>
              </a:r>
              <a:endParaRPr sz="1100"/>
            </a:p>
            <a:p>
              <a:pPr indent="0" lvl="0" marL="0" marR="0" rtl="0" algn="l">
                <a:lnSpc>
                  <a:spcPct val="90000"/>
                </a:lnSpc>
                <a:spcBef>
                  <a:spcPts val="0"/>
                </a:spcBef>
                <a:spcAft>
                  <a:spcPts val="0"/>
                </a:spcAft>
                <a:buClr>
                  <a:srgbClr val="000000"/>
                </a:buClr>
                <a:buSzPts val="1100"/>
                <a:buFont typeface="Calibri"/>
                <a:buNone/>
              </a:pPr>
              <a:r>
                <a:rPr b="0" i="0" lang="el" sz="1100" u="none" cap="none" strike="noStrike">
                  <a:solidFill>
                    <a:srgbClr val="000000"/>
                  </a:solidFill>
                  <a:latin typeface="Calibri"/>
                  <a:ea typeface="Calibri"/>
                  <a:cs typeface="Calibri"/>
                  <a:sym typeface="Calibri"/>
                </a:rPr>
                <a:t>network</a:t>
              </a:r>
              <a:endParaRPr b="0" i="0" sz="800" u="none" cap="none" strike="noStrike">
                <a:solidFill>
                  <a:srgbClr val="000000"/>
                </a:solidFill>
                <a:latin typeface="Calibri"/>
                <a:ea typeface="Calibri"/>
                <a:cs typeface="Calibri"/>
                <a:sym typeface="Calibri"/>
              </a:endParaRPr>
            </a:p>
          </p:txBody>
        </p:sp>
        <p:cxnSp>
          <p:nvCxnSpPr>
            <p:cNvPr id="6208" name="Google Shape;6208;p57"/>
            <p:cNvCxnSpPr/>
            <p:nvPr/>
          </p:nvCxnSpPr>
          <p:spPr>
            <a:xfrm rot="10800000">
              <a:off x="10559920" y="3487137"/>
              <a:ext cx="412964" cy="63712"/>
            </a:xfrm>
            <a:prstGeom prst="straightConnector1">
              <a:avLst/>
            </a:prstGeom>
            <a:noFill/>
            <a:ln cap="flat" cmpd="sng" w="9525">
              <a:solidFill>
                <a:schemeClr val="dk1"/>
              </a:solidFill>
              <a:prstDash val="solid"/>
              <a:miter lim="800000"/>
              <a:headEnd len="sm" w="sm" type="none"/>
              <a:tailEnd len="sm" w="sm" type="none"/>
            </a:ln>
          </p:spPr>
        </p:cxnSp>
        <p:cxnSp>
          <p:nvCxnSpPr>
            <p:cNvPr id="6209" name="Google Shape;6209;p57"/>
            <p:cNvCxnSpPr/>
            <p:nvPr/>
          </p:nvCxnSpPr>
          <p:spPr>
            <a:xfrm rot="10800000">
              <a:off x="10660835" y="3547696"/>
              <a:ext cx="345866" cy="738975"/>
            </a:xfrm>
            <a:prstGeom prst="straightConnector1">
              <a:avLst/>
            </a:prstGeom>
            <a:noFill/>
            <a:ln cap="flat" cmpd="sng" w="9525">
              <a:solidFill>
                <a:schemeClr val="dk1"/>
              </a:solidFill>
              <a:prstDash val="solid"/>
              <a:miter lim="800000"/>
              <a:headEnd len="sm" w="sm" type="none"/>
              <a:tailEnd len="sm" w="sm" type="none"/>
            </a:ln>
          </p:spPr>
        </p:cxnSp>
        <p:cxnSp>
          <p:nvCxnSpPr>
            <p:cNvPr id="6210" name="Google Shape;6210;p57"/>
            <p:cNvCxnSpPr/>
            <p:nvPr/>
          </p:nvCxnSpPr>
          <p:spPr>
            <a:xfrm flipH="1" rot="10800000">
              <a:off x="10636897" y="3540433"/>
              <a:ext cx="335987" cy="395340"/>
            </a:xfrm>
            <a:prstGeom prst="straightConnector1">
              <a:avLst/>
            </a:prstGeom>
            <a:noFill/>
            <a:ln cap="flat" cmpd="sng" w="9525">
              <a:solidFill>
                <a:schemeClr val="dk1"/>
              </a:solidFill>
              <a:prstDash val="solid"/>
              <a:miter lim="800000"/>
              <a:headEnd len="sm" w="sm" type="none"/>
              <a:tailEnd len="sm" w="sm" type="none"/>
            </a:ln>
          </p:spPr>
        </p:cxnSp>
        <p:cxnSp>
          <p:nvCxnSpPr>
            <p:cNvPr id="6211" name="Google Shape;6211;p57"/>
            <p:cNvCxnSpPr/>
            <p:nvPr/>
          </p:nvCxnSpPr>
          <p:spPr>
            <a:xfrm rot="10800000">
              <a:off x="10570774" y="3501908"/>
              <a:ext cx="1" cy="485748"/>
            </a:xfrm>
            <a:prstGeom prst="straightConnector1">
              <a:avLst/>
            </a:prstGeom>
            <a:noFill/>
            <a:ln cap="flat" cmpd="sng" w="9525">
              <a:solidFill>
                <a:schemeClr val="dk1"/>
              </a:solidFill>
              <a:prstDash val="solid"/>
              <a:miter lim="800000"/>
              <a:headEnd len="sm" w="sm" type="none"/>
              <a:tailEnd len="sm" w="sm" type="none"/>
            </a:ln>
          </p:spPr>
        </p:cxnSp>
        <p:cxnSp>
          <p:nvCxnSpPr>
            <p:cNvPr id="6212" name="Google Shape;6212;p57"/>
            <p:cNvCxnSpPr/>
            <p:nvPr/>
          </p:nvCxnSpPr>
          <p:spPr>
            <a:xfrm rot="10800000">
              <a:off x="10550620" y="3978654"/>
              <a:ext cx="508543" cy="348647"/>
            </a:xfrm>
            <a:prstGeom prst="straightConnector1">
              <a:avLst/>
            </a:prstGeom>
            <a:noFill/>
            <a:ln cap="flat" cmpd="sng" w="9525">
              <a:solidFill>
                <a:schemeClr val="dk1"/>
              </a:solidFill>
              <a:prstDash val="solid"/>
              <a:miter lim="800000"/>
              <a:headEnd len="sm" w="sm" type="none"/>
              <a:tailEnd len="sm" w="sm" type="none"/>
            </a:ln>
          </p:spPr>
        </p:cxnSp>
        <p:cxnSp>
          <p:nvCxnSpPr>
            <p:cNvPr id="6213" name="Google Shape;6213;p57"/>
            <p:cNvCxnSpPr/>
            <p:nvPr/>
          </p:nvCxnSpPr>
          <p:spPr>
            <a:xfrm rot="10800000">
              <a:off x="9895195" y="3994754"/>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6214" name="Google Shape;6214;p57"/>
            <p:cNvCxnSpPr/>
            <p:nvPr/>
          </p:nvCxnSpPr>
          <p:spPr>
            <a:xfrm rot="10800000">
              <a:off x="9219616" y="3994754"/>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6215" name="Google Shape;6215;p57"/>
            <p:cNvCxnSpPr/>
            <p:nvPr/>
          </p:nvCxnSpPr>
          <p:spPr>
            <a:xfrm flipH="1">
              <a:off x="9276868" y="3414684"/>
              <a:ext cx="382424" cy="517050"/>
            </a:xfrm>
            <a:prstGeom prst="straightConnector1">
              <a:avLst/>
            </a:prstGeom>
            <a:noFill/>
            <a:ln cap="flat" cmpd="sng" w="9525">
              <a:solidFill>
                <a:schemeClr val="dk1"/>
              </a:solidFill>
              <a:prstDash val="solid"/>
              <a:miter lim="800000"/>
              <a:headEnd len="sm" w="sm" type="none"/>
              <a:tailEnd len="sm" w="sm" type="none"/>
            </a:ln>
          </p:spPr>
        </p:cxnSp>
        <p:cxnSp>
          <p:nvCxnSpPr>
            <p:cNvPr id="6216" name="Google Shape;6216;p57"/>
            <p:cNvCxnSpPr/>
            <p:nvPr/>
          </p:nvCxnSpPr>
          <p:spPr>
            <a:xfrm>
              <a:off x="9733069" y="3414684"/>
              <a:ext cx="0" cy="540294"/>
            </a:xfrm>
            <a:prstGeom prst="straightConnector1">
              <a:avLst/>
            </a:prstGeom>
            <a:noFill/>
            <a:ln cap="flat" cmpd="sng" w="9525">
              <a:solidFill>
                <a:schemeClr val="dk1"/>
              </a:solidFill>
              <a:prstDash val="solid"/>
              <a:miter lim="800000"/>
              <a:headEnd len="sm" w="sm" type="none"/>
              <a:tailEnd len="sm" w="sm" type="none"/>
            </a:ln>
          </p:spPr>
        </p:cxnSp>
        <p:cxnSp>
          <p:nvCxnSpPr>
            <p:cNvPr id="6217" name="Google Shape;6217;p57"/>
            <p:cNvCxnSpPr/>
            <p:nvPr/>
          </p:nvCxnSpPr>
          <p:spPr>
            <a:xfrm>
              <a:off x="10137668" y="2661704"/>
              <a:ext cx="488174" cy="839333"/>
            </a:xfrm>
            <a:prstGeom prst="straightConnector1">
              <a:avLst/>
            </a:prstGeom>
            <a:noFill/>
            <a:ln cap="flat" cmpd="sng" w="9525">
              <a:solidFill>
                <a:schemeClr val="dk1"/>
              </a:solidFill>
              <a:prstDash val="solid"/>
              <a:miter lim="800000"/>
              <a:headEnd len="sm" w="sm" type="none"/>
              <a:tailEnd len="sm" w="sm" type="none"/>
            </a:ln>
          </p:spPr>
        </p:cxnSp>
        <p:cxnSp>
          <p:nvCxnSpPr>
            <p:cNvPr id="6218" name="Google Shape;6218;p57"/>
            <p:cNvCxnSpPr/>
            <p:nvPr/>
          </p:nvCxnSpPr>
          <p:spPr>
            <a:xfrm flipH="1">
              <a:off x="9798719" y="2602025"/>
              <a:ext cx="380432" cy="694807"/>
            </a:xfrm>
            <a:prstGeom prst="straightConnector1">
              <a:avLst/>
            </a:prstGeom>
            <a:noFill/>
            <a:ln cap="flat" cmpd="sng" w="12700">
              <a:solidFill>
                <a:schemeClr val="dk1"/>
              </a:solidFill>
              <a:prstDash val="solid"/>
              <a:miter lim="800000"/>
              <a:headEnd len="sm" w="sm" type="none"/>
              <a:tailEnd len="sm" w="sm" type="none"/>
            </a:ln>
          </p:spPr>
        </p:cxnSp>
        <p:cxnSp>
          <p:nvCxnSpPr>
            <p:cNvPr id="6219" name="Google Shape;6219;p57"/>
            <p:cNvCxnSpPr/>
            <p:nvPr/>
          </p:nvCxnSpPr>
          <p:spPr>
            <a:xfrm flipH="1">
              <a:off x="10100635" y="2076444"/>
              <a:ext cx="761467" cy="577355"/>
            </a:xfrm>
            <a:prstGeom prst="straightConnector1">
              <a:avLst/>
            </a:prstGeom>
            <a:noFill/>
            <a:ln cap="flat" cmpd="sng" w="12700">
              <a:solidFill>
                <a:schemeClr val="dk1"/>
              </a:solidFill>
              <a:prstDash val="solid"/>
              <a:miter lim="800000"/>
              <a:headEnd len="sm" w="sm" type="none"/>
              <a:tailEnd len="sm" w="sm" type="none"/>
            </a:ln>
          </p:spPr>
        </p:cxnSp>
        <p:cxnSp>
          <p:nvCxnSpPr>
            <p:cNvPr id="6220" name="Google Shape;6220;p57"/>
            <p:cNvCxnSpPr/>
            <p:nvPr/>
          </p:nvCxnSpPr>
          <p:spPr>
            <a:xfrm flipH="1">
              <a:off x="10100635" y="2175325"/>
              <a:ext cx="3970" cy="518461"/>
            </a:xfrm>
            <a:prstGeom prst="straightConnector1">
              <a:avLst/>
            </a:prstGeom>
            <a:noFill/>
            <a:ln cap="flat" cmpd="sng" w="12700">
              <a:solidFill>
                <a:schemeClr val="dk1"/>
              </a:solidFill>
              <a:prstDash val="solid"/>
              <a:miter lim="800000"/>
              <a:headEnd len="sm" w="sm" type="none"/>
              <a:tailEnd len="sm" w="sm" type="none"/>
            </a:ln>
          </p:spPr>
        </p:cxnSp>
        <p:cxnSp>
          <p:nvCxnSpPr>
            <p:cNvPr id="6221" name="Google Shape;6221;p57"/>
            <p:cNvCxnSpPr/>
            <p:nvPr/>
          </p:nvCxnSpPr>
          <p:spPr>
            <a:xfrm flipH="1">
              <a:off x="10672135" y="2107518"/>
              <a:ext cx="149360" cy="518461"/>
            </a:xfrm>
            <a:prstGeom prst="straightConnector1">
              <a:avLst/>
            </a:prstGeom>
            <a:noFill/>
            <a:ln cap="flat" cmpd="sng" w="12700">
              <a:solidFill>
                <a:schemeClr val="dk1"/>
              </a:solidFill>
              <a:prstDash val="solid"/>
              <a:miter lim="800000"/>
              <a:headEnd len="sm" w="sm" type="none"/>
              <a:tailEnd len="sm" w="sm" type="none"/>
            </a:ln>
          </p:spPr>
        </p:cxnSp>
        <p:cxnSp>
          <p:nvCxnSpPr>
            <p:cNvPr id="6222" name="Google Shape;6222;p57"/>
            <p:cNvCxnSpPr/>
            <p:nvPr/>
          </p:nvCxnSpPr>
          <p:spPr>
            <a:xfrm flipH="1">
              <a:off x="10142166" y="2625979"/>
              <a:ext cx="574283" cy="27820"/>
            </a:xfrm>
            <a:prstGeom prst="straightConnector1">
              <a:avLst/>
            </a:prstGeom>
            <a:noFill/>
            <a:ln cap="flat" cmpd="sng" w="12700">
              <a:solidFill>
                <a:schemeClr val="dk1"/>
              </a:solidFill>
              <a:prstDash val="solid"/>
              <a:miter lim="800000"/>
              <a:headEnd len="sm" w="sm" type="none"/>
              <a:tailEnd len="sm" w="sm" type="none"/>
            </a:ln>
          </p:spPr>
        </p:cxnSp>
        <p:cxnSp>
          <p:nvCxnSpPr>
            <p:cNvPr id="6223" name="Google Shape;6223;p57"/>
            <p:cNvCxnSpPr/>
            <p:nvPr/>
          </p:nvCxnSpPr>
          <p:spPr>
            <a:xfrm flipH="1">
              <a:off x="10069542" y="2076444"/>
              <a:ext cx="788589" cy="98881"/>
            </a:xfrm>
            <a:prstGeom prst="straightConnector1">
              <a:avLst/>
            </a:prstGeom>
            <a:noFill/>
            <a:ln cap="flat" cmpd="sng" w="12700">
              <a:solidFill>
                <a:schemeClr val="dk1"/>
              </a:solidFill>
              <a:prstDash val="solid"/>
              <a:miter lim="800000"/>
              <a:headEnd len="sm" w="sm" type="none"/>
              <a:tailEnd len="sm" w="sm" type="none"/>
            </a:ln>
          </p:spPr>
        </p:cxnSp>
        <p:cxnSp>
          <p:nvCxnSpPr>
            <p:cNvPr id="6224" name="Google Shape;6224;p57"/>
            <p:cNvCxnSpPr/>
            <p:nvPr/>
          </p:nvCxnSpPr>
          <p:spPr>
            <a:xfrm flipH="1">
              <a:off x="10862103" y="2034337"/>
              <a:ext cx="279002" cy="42107"/>
            </a:xfrm>
            <a:prstGeom prst="straightConnector1">
              <a:avLst/>
            </a:prstGeom>
            <a:noFill/>
            <a:ln cap="flat" cmpd="sng" w="12700">
              <a:solidFill>
                <a:schemeClr val="dk1"/>
              </a:solidFill>
              <a:prstDash val="solid"/>
              <a:miter lim="800000"/>
              <a:headEnd len="sm" w="sm" type="none"/>
              <a:tailEnd len="sm" w="sm" type="none"/>
            </a:ln>
          </p:spPr>
        </p:cxnSp>
        <p:cxnSp>
          <p:nvCxnSpPr>
            <p:cNvPr id="6225" name="Google Shape;6225;p57"/>
            <p:cNvCxnSpPr/>
            <p:nvPr/>
          </p:nvCxnSpPr>
          <p:spPr>
            <a:xfrm rot="10800000">
              <a:off x="10681994" y="2625979"/>
              <a:ext cx="353541" cy="67807"/>
            </a:xfrm>
            <a:prstGeom prst="straightConnector1">
              <a:avLst/>
            </a:prstGeom>
            <a:noFill/>
            <a:ln cap="flat" cmpd="sng" w="12700">
              <a:solidFill>
                <a:schemeClr val="dk1"/>
              </a:solidFill>
              <a:prstDash val="solid"/>
              <a:miter lim="800000"/>
              <a:headEnd len="sm" w="sm" type="none"/>
              <a:tailEnd len="sm" w="sm" type="none"/>
            </a:ln>
          </p:spPr>
        </p:cxnSp>
        <p:cxnSp>
          <p:nvCxnSpPr>
            <p:cNvPr id="6226" name="Google Shape;6226;p57"/>
            <p:cNvCxnSpPr/>
            <p:nvPr/>
          </p:nvCxnSpPr>
          <p:spPr>
            <a:xfrm flipH="1">
              <a:off x="8769223" y="2175325"/>
              <a:ext cx="1300319" cy="606622"/>
            </a:xfrm>
            <a:prstGeom prst="straightConnector1">
              <a:avLst/>
            </a:prstGeom>
            <a:noFill/>
            <a:ln cap="flat" cmpd="sng" w="12700">
              <a:solidFill>
                <a:schemeClr val="dk1"/>
              </a:solidFill>
              <a:prstDash val="solid"/>
              <a:miter lim="800000"/>
              <a:headEnd len="sm" w="sm" type="none"/>
              <a:tailEnd len="sm" w="sm" type="none"/>
            </a:ln>
          </p:spPr>
        </p:cxnSp>
        <p:cxnSp>
          <p:nvCxnSpPr>
            <p:cNvPr id="6227" name="Google Shape;6227;p57"/>
            <p:cNvCxnSpPr/>
            <p:nvPr/>
          </p:nvCxnSpPr>
          <p:spPr>
            <a:xfrm flipH="1" rot="10800000">
              <a:off x="9378705" y="4020391"/>
              <a:ext cx="429324" cy="705603"/>
            </a:xfrm>
            <a:prstGeom prst="straightConnector1">
              <a:avLst/>
            </a:prstGeom>
            <a:noFill/>
            <a:ln cap="flat" cmpd="sng" w="9525">
              <a:solidFill>
                <a:schemeClr val="dk1"/>
              </a:solidFill>
              <a:prstDash val="solid"/>
              <a:round/>
              <a:headEnd len="med" w="med" type="none"/>
              <a:tailEnd len="med" w="med" type="none"/>
            </a:ln>
          </p:spPr>
        </p:cxnSp>
        <p:cxnSp>
          <p:nvCxnSpPr>
            <p:cNvPr id="6228" name="Google Shape;6228;p57"/>
            <p:cNvCxnSpPr/>
            <p:nvPr/>
          </p:nvCxnSpPr>
          <p:spPr>
            <a:xfrm flipH="1" rot="10800000">
              <a:off x="8244554" y="3954468"/>
              <a:ext cx="969051" cy="3175"/>
            </a:xfrm>
            <a:prstGeom prst="straightConnector1">
              <a:avLst/>
            </a:prstGeom>
            <a:noFill/>
            <a:ln cap="flat" cmpd="sng" w="9525">
              <a:solidFill>
                <a:schemeClr val="dk1"/>
              </a:solidFill>
              <a:prstDash val="solid"/>
              <a:round/>
              <a:headEnd len="med" w="med" type="none"/>
              <a:tailEnd len="med" w="med" type="none"/>
            </a:ln>
          </p:spPr>
        </p:cxnSp>
        <p:sp>
          <p:nvSpPr>
            <p:cNvPr id="6229" name="Google Shape;6229;p57"/>
            <p:cNvSpPr/>
            <p:nvPr/>
          </p:nvSpPr>
          <p:spPr>
            <a:xfrm>
              <a:off x="8174541" y="2200007"/>
              <a:ext cx="52388" cy="49485"/>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230" name="Google Shape;6230;p57"/>
            <p:cNvGrpSpPr/>
            <p:nvPr/>
          </p:nvGrpSpPr>
          <p:grpSpPr>
            <a:xfrm>
              <a:off x="10410609" y="3403150"/>
              <a:ext cx="353678" cy="198344"/>
              <a:chOff x="7493876" y="2774731"/>
              <a:chExt cx="1481958" cy="894622"/>
            </a:xfrm>
          </p:grpSpPr>
          <p:sp>
            <p:nvSpPr>
              <p:cNvPr id="6231" name="Google Shape;6231;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32" name="Google Shape;6232;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33" name="Google Shape;6233;p57"/>
              <p:cNvGrpSpPr/>
              <p:nvPr/>
            </p:nvGrpSpPr>
            <p:grpSpPr>
              <a:xfrm>
                <a:off x="7713663" y="2848339"/>
                <a:ext cx="1042107" cy="425543"/>
                <a:chOff x="7786941" y="2884917"/>
                <a:chExt cx="897649" cy="353919"/>
              </a:xfrm>
            </p:grpSpPr>
            <p:sp>
              <p:nvSpPr>
                <p:cNvPr id="6234" name="Google Shape;6234;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35" name="Google Shape;6235;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36" name="Google Shape;6236;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37" name="Google Shape;6237;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38" name="Google Shape;6238;p57"/>
            <p:cNvGrpSpPr/>
            <p:nvPr/>
          </p:nvGrpSpPr>
          <p:grpSpPr>
            <a:xfrm>
              <a:off x="9948724" y="2109304"/>
              <a:ext cx="353678" cy="198344"/>
              <a:chOff x="7493876" y="2774731"/>
              <a:chExt cx="1481958" cy="894622"/>
            </a:xfrm>
          </p:grpSpPr>
          <p:sp>
            <p:nvSpPr>
              <p:cNvPr id="6239" name="Google Shape;6239;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40" name="Google Shape;6240;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41" name="Google Shape;6241;p57"/>
              <p:cNvGrpSpPr/>
              <p:nvPr/>
            </p:nvGrpSpPr>
            <p:grpSpPr>
              <a:xfrm>
                <a:off x="7713663" y="2848339"/>
                <a:ext cx="1042107" cy="425543"/>
                <a:chOff x="7786941" y="2884917"/>
                <a:chExt cx="897649" cy="353919"/>
              </a:xfrm>
            </p:grpSpPr>
            <p:sp>
              <p:nvSpPr>
                <p:cNvPr id="6242" name="Google Shape;6242;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43" name="Google Shape;6243;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44" name="Google Shape;6244;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45" name="Google Shape;6245;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46" name="Google Shape;6246;p57"/>
            <p:cNvGrpSpPr/>
            <p:nvPr/>
          </p:nvGrpSpPr>
          <p:grpSpPr>
            <a:xfrm>
              <a:off x="10527214" y="2520379"/>
              <a:ext cx="353678" cy="198344"/>
              <a:chOff x="7493876" y="2774731"/>
              <a:chExt cx="1481958" cy="894622"/>
            </a:xfrm>
          </p:grpSpPr>
          <p:sp>
            <p:nvSpPr>
              <p:cNvPr id="6247" name="Google Shape;6247;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48" name="Google Shape;6248;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49" name="Google Shape;6249;p57"/>
              <p:cNvGrpSpPr/>
              <p:nvPr/>
            </p:nvGrpSpPr>
            <p:grpSpPr>
              <a:xfrm>
                <a:off x="7713663" y="2848339"/>
                <a:ext cx="1042107" cy="425543"/>
                <a:chOff x="7786941" y="2884917"/>
                <a:chExt cx="897649" cy="353919"/>
              </a:xfrm>
            </p:grpSpPr>
            <p:sp>
              <p:nvSpPr>
                <p:cNvPr id="6250" name="Google Shape;6250;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51" name="Google Shape;6251;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52" name="Google Shape;6252;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53" name="Google Shape;6253;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54" name="Google Shape;6254;p57"/>
            <p:cNvGrpSpPr/>
            <p:nvPr/>
          </p:nvGrpSpPr>
          <p:grpSpPr>
            <a:xfrm>
              <a:off x="10643825" y="2014975"/>
              <a:ext cx="353678" cy="198344"/>
              <a:chOff x="7493876" y="2774731"/>
              <a:chExt cx="1481958" cy="894622"/>
            </a:xfrm>
          </p:grpSpPr>
          <p:sp>
            <p:nvSpPr>
              <p:cNvPr id="6255" name="Google Shape;6255;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56" name="Google Shape;6256;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57" name="Google Shape;6257;p57"/>
              <p:cNvGrpSpPr/>
              <p:nvPr/>
            </p:nvGrpSpPr>
            <p:grpSpPr>
              <a:xfrm>
                <a:off x="7713663" y="2848339"/>
                <a:ext cx="1042107" cy="425543"/>
                <a:chOff x="7786941" y="2884917"/>
                <a:chExt cx="897649" cy="353919"/>
              </a:xfrm>
            </p:grpSpPr>
            <p:sp>
              <p:nvSpPr>
                <p:cNvPr id="6258" name="Google Shape;6258;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59" name="Google Shape;6259;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60" name="Google Shape;6260;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61" name="Google Shape;6261;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62" name="Google Shape;6262;p57"/>
            <p:cNvGrpSpPr/>
            <p:nvPr/>
          </p:nvGrpSpPr>
          <p:grpSpPr>
            <a:xfrm>
              <a:off x="9098788" y="3863636"/>
              <a:ext cx="367224" cy="240304"/>
              <a:chOff x="7493876" y="2774731"/>
              <a:chExt cx="1481958" cy="894622"/>
            </a:xfrm>
          </p:grpSpPr>
          <p:sp>
            <p:nvSpPr>
              <p:cNvPr id="6263" name="Google Shape;6263;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64" name="Google Shape;6264;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65" name="Google Shape;6265;p57"/>
              <p:cNvGrpSpPr/>
              <p:nvPr/>
            </p:nvGrpSpPr>
            <p:grpSpPr>
              <a:xfrm>
                <a:off x="7713663" y="2848339"/>
                <a:ext cx="1042107" cy="425543"/>
                <a:chOff x="7786941" y="2884917"/>
                <a:chExt cx="897649" cy="353919"/>
              </a:xfrm>
            </p:grpSpPr>
            <p:sp>
              <p:nvSpPr>
                <p:cNvPr id="6266" name="Google Shape;6266;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67" name="Google Shape;6267;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68" name="Google Shape;6268;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69" name="Google Shape;6269;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70" name="Google Shape;6270;p57"/>
            <p:cNvGrpSpPr/>
            <p:nvPr/>
          </p:nvGrpSpPr>
          <p:grpSpPr>
            <a:xfrm>
              <a:off x="9980126" y="2568577"/>
              <a:ext cx="353678" cy="198344"/>
              <a:chOff x="7493876" y="2774731"/>
              <a:chExt cx="1481958" cy="894622"/>
            </a:xfrm>
          </p:grpSpPr>
          <p:sp>
            <p:nvSpPr>
              <p:cNvPr id="6271" name="Google Shape;6271;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72" name="Google Shape;6272;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73" name="Google Shape;6273;p57"/>
              <p:cNvGrpSpPr/>
              <p:nvPr/>
            </p:nvGrpSpPr>
            <p:grpSpPr>
              <a:xfrm>
                <a:off x="7713663" y="2848339"/>
                <a:ext cx="1042107" cy="425543"/>
                <a:chOff x="7786941" y="2884917"/>
                <a:chExt cx="897649" cy="353919"/>
              </a:xfrm>
            </p:grpSpPr>
            <p:sp>
              <p:nvSpPr>
                <p:cNvPr id="6274" name="Google Shape;6274;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75" name="Google Shape;6275;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76" name="Google Shape;6276;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77" name="Google Shape;6277;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78" name="Google Shape;6278;p57"/>
            <p:cNvGrpSpPr/>
            <p:nvPr/>
          </p:nvGrpSpPr>
          <p:grpSpPr>
            <a:xfrm>
              <a:off x="9497138" y="3301044"/>
              <a:ext cx="367224" cy="240304"/>
              <a:chOff x="7493876" y="2774731"/>
              <a:chExt cx="1481958" cy="894622"/>
            </a:xfrm>
          </p:grpSpPr>
          <p:sp>
            <p:nvSpPr>
              <p:cNvPr id="6279" name="Google Shape;6279;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80" name="Google Shape;6280;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81" name="Google Shape;6281;p57"/>
              <p:cNvGrpSpPr/>
              <p:nvPr/>
            </p:nvGrpSpPr>
            <p:grpSpPr>
              <a:xfrm>
                <a:off x="7713663" y="2848339"/>
                <a:ext cx="1042107" cy="425543"/>
                <a:chOff x="7786941" y="2884917"/>
                <a:chExt cx="897649" cy="353919"/>
              </a:xfrm>
            </p:grpSpPr>
            <p:sp>
              <p:nvSpPr>
                <p:cNvPr id="6282" name="Google Shape;6282;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83" name="Google Shape;6283;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84" name="Google Shape;6284;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85" name="Google Shape;6285;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86" name="Google Shape;6286;p57"/>
            <p:cNvGrpSpPr/>
            <p:nvPr/>
          </p:nvGrpSpPr>
          <p:grpSpPr>
            <a:xfrm>
              <a:off x="9601554" y="3906775"/>
              <a:ext cx="367224" cy="240304"/>
              <a:chOff x="7493876" y="2774731"/>
              <a:chExt cx="1481958" cy="894622"/>
            </a:xfrm>
          </p:grpSpPr>
          <p:sp>
            <p:nvSpPr>
              <p:cNvPr id="6287" name="Google Shape;6287;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88" name="Google Shape;6288;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89" name="Google Shape;6289;p57"/>
              <p:cNvGrpSpPr/>
              <p:nvPr/>
            </p:nvGrpSpPr>
            <p:grpSpPr>
              <a:xfrm>
                <a:off x="7713663" y="2848339"/>
                <a:ext cx="1042107" cy="425543"/>
                <a:chOff x="7786941" y="2884917"/>
                <a:chExt cx="897649" cy="353919"/>
              </a:xfrm>
            </p:grpSpPr>
            <p:sp>
              <p:nvSpPr>
                <p:cNvPr id="6290" name="Google Shape;6290;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91" name="Google Shape;6291;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92" name="Google Shape;6292;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93" name="Google Shape;6293;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294" name="Google Shape;6294;p57"/>
            <p:cNvGrpSpPr/>
            <p:nvPr/>
          </p:nvGrpSpPr>
          <p:grpSpPr>
            <a:xfrm>
              <a:off x="10375259" y="3899337"/>
              <a:ext cx="353678" cy="198344"/>
              <a:chOff x="7493876" y="2774731"/>
              <a:chExt cx="1481958" cy="894622"/>
            </a:xfrm>
          </p:grpSpPr>
          <p:sp>
            <p:nvSpPr>
              <p:cNvPr id="6295" name="Google Shape;6295;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296" name="Google Shape;6296;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297" name="Google Shape;6297;p57"/>
              <p:cNvGrpSpPr/>
              <p:nvPr/>
            </p:nvGrpSpPr>
            <p:grpSpPr>
              <a:xfrm>
                <a:off x="7713663" y="2848339"/>
                <a:ext cx="1042107" cy="425543"/>
                <a:chOff x="7786941" y="2884917"/>
                <a:chExt cx="897649" cy="353919"/>
              </a:xfrm>
            </p:grpSpPr>
            <p:sp>
              <p:nvSpPr>
                <p:cNvPr id="6298" name="Google Shape;6298;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299" name="Google Shape;6299;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00" name="Google Shape;6300;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01" name="Google Shape;6301;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iphone_stylized_small" id="6302" name="Google Shape;6302;p57"/>
            <p:cNvPicPr preferRelativeResize="0"/>
            <p:nvPr/>
          </p:nvPicPr>
          <p:blipFill rotWithShape="1">
            <a:blip r:embed="rId3">
              <a:alphaModFix/>
            </a:blip>
            <a:srcRect b="0" l="0" r="0" t="0"/>
            <a:stretch/>
          </p:blipFill>
          <p:spPr>
            <a:xfrm>
              <a:off x="7909572" y="1824037"/>
              <a:ext cx="136841" cy="328463"/>
            </a:xfrm>
            <a:prstGeom prst="rect">
              <a:avLst/>
            </a:prstGeom>
            <a:noFill/>
            <a:ln>
              <a:noFill/>
            </a:ln>
          </p:spPr>
        </p:pic>
        <p:pic>
          <p:nvPicPr>
            <p:cNvPr descr="laptop_keyboard" id="6303" name="Google Shape;6303;p57"/>
            <p:cNvPicPr preferRelativeResize="0"/>
            <p:nvPr/>
          </p:nvPicPr>
          <p:blipFill rotWithShape="1">
            <a:blip r:embed="rId4">
              <a:alphaModFix/>
            </a:blip>
            <a:srcRect b="0" l="0" r="0" t="0"/>
            <a:stretch/>
          </p:blipFill>
          <p:spPr>
            <a:xfrm flipH="1" rot="109064">
              <a:off x="7464781" y="2512102"/>
              <a:ext cx="437221" cy="159511"/>
            </a:xfrm>
            <a:prstGeom prst="rect">
              <a:avLst/>
            </a:prstGeom>
            <a:noFill/>
            <a:ln>
              <a:noFill/>
            </a:ln>
          </p:spPr>
        </p:pic>
        <p:sp>
          <p:nvSpPr>
            <p:cNvPr id="6304" name="Google Shape;6304;p57"/>
            <p:cNvSpPr/>
            <p:nvPr/>
          </p:nvSpPr>
          <p:spPr>
            <a:xfrm>
              <a:off x="7609678" y="2357316"/>
              <a:ext cx="351919" cy="208167"/>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6305" name="Google Shape;6305;p57"/>
            <p:cNvPicPr preferRelativeResize="0"/>
            <p:nvPr/>
          </p:nvPicPr>
          <p:blipFill rotWithShape="1">
            <a:blip r:embed="rId5">
              <a:alphaModFix/>
            </a:blip>
            <a:srcRect b="0" l="0" r="0" t="0"/>
            <a:stretch/>
          </p:blipFill>
          <p:spPr>
            <a:xfrm>
              <a:off x="7627011" y="2362670"/>
              <a:ext cx="319785" cy="189429"/>
            </a:xfrm>
            <a:prstGeom prst="rect">
              <a:avLst/>
            </a:prstGeom>
            <a:noFill/>
            <a:ln>
              <a:noFill/>
            </a:ln>
          </p:spPr>
        </p:pic>
        <p:sp>
          <p:nvSpPr>
            <p:cNvPr id="6306" name="Google Shape;6306;p57"/>
            <p:cNvSpPr/>
            <p:nvPr/>
          </p:nvSpPr>
          <p:spPr>
            <a:xfrm>
              <a:off x="7673752" y="2351175"/>
              <a:ext cx="298167" cy="3873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07" name="Google Shape;6307;p57"/>
            <p:cNvSpPr/>
            <p:nvPr/>
          </p:nvSpPr>
          <p:spPr>
            <a:xfrm>
              <a:off x="7606562" y="2350860"/>
              <a:ext cx="82770" cy="161243"/>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08" name="Google Shape;6308;p57"/>
            <p:cNvSpPr/>
            <p:nvPr/>
          </p:nvSpPr>
          <p:spPr>
            <a:xfrm>
              <a:off x="7880579" y="2379676"/>
              <a:ext cx="89197" cy="18612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09" name="Google Shape;6309;p57"/>
            <p:cNvSpPr/>
            <p:nvPr/>
          </p:nvSpPr>
          <p:spPr>
            <a:xfrm>
              <a:off x="7605588" y="2503914"/>
              <a:ext cx="327185" cy="6282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0" name="Google Shape;6310;p57"/>
            <p:cNvSpPr/>
            <p:nvPr/>
          </p:nvSpPr>
          <p:spPr>
            <a:xfrm>
              <a:off x="7890512" y="2381250"/>
              <a:ext cx="83549" cy="18690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1" name="Google Shape;6311;p57"/>
            <p:cNvSpPr/>
            <p:nvPr/>
          </p:nvSpPr>
          <p:spPr>
            <a:xfrm>
              <a:off x="7605977" y="2512260"/>
              <a:ext cx="290961" cy="6204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6312" name="Google Shape;6312;p57"/>
            <p:cNvGrpSpPr/>
            <p:nvPr/>
          </p:nvGrpSpPr>
          <p:grpSpPr>
            <a:xfrm>
              <a:off x="7601109" y="2578552"/>
              <a:ext cx="98740" cy="36846"/>
              <a:chOff x="1740" y="2642"/>
              <a:chExt cx="752" cy="327"/>
            </a:xfrm>
          </p:grpSpPr>
          <p:sp>
            <p:nvSpPr>
              <p:cNvPr id="6313" name="Google Shape;6313;p5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4" name="Google Shape;6314;p5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5" name="Google Shape;6315;p5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6" name="Google Shape;6316;p5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7" name="Google Shape;6317;p5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8" name="Google Shape;6318;p5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6319" name="Google Shape;6319;p57"/>
            <p:cNvSpPr/>
            <p:nvPr/>
          </p:nvSpPr>
          <p:spPr>
            <a:xfrm>
              <a:off x="7770154" y="2584063"/>
              <a:ext cx="119578" cy="8093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20" name="Google Shape;6320;p57"/>
            <p:cNvSpPr/>
            <p:nvPr/>
          </p:nvSpPr>
          <p:spPr>
            <a:xfrm>
              <a:off x="7464976" y="2590519"/>
              <a:ext cx="305957" cy="7385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21" name="Google Shape;6321;p57"/>
            <p:cNvSpPr/>
            <p:nvPr/>
          </p:nvSpPr>
          <p:spPr>
            <a:xfrm>
              <a:off x="7465171" y="2576977"/>
              <a:ext cx="3311" cy="1495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22" name="Google Shape;6322;p57"/>
            <p:cNvSpPr/>
            <p:nvPr/>
          </p:nvSpPr>
          <p:spPr>
            <a:xfrm>
              <a:off x="7465366" y="2516039"/>
              <a:ext cx="142170" cy="6188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23" name="Google Shape;6323;p57"/>
            <p:cNvSpPr/>
            <p:nvPr/>
          </p:nvSpPr>
          <p:spPr>
            <a:xfrm>
              <a:off x="7474909" y="2580127"/>
              <a:ext cx="290182" cy="7101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24" name="Google Shape;6324;p57"/>
            <p:cNvSpPr/>
            <p:nvPr/>
          </p:nvSpPr>
          <p:spPr>
            <a:xfrm flipH="1" rot="10800000">
              <a:off x="7764701" y="2575088"/>
              <a:ext cx="118410" cy="7353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light2.png" id="6325" name="Google Shape;6325;p57"/>
            <p:cNvPicPr preferRelativeResize="0"/>
            <p:nvPr/>
          </p:nvPicPr>
          <p:blipFill rotWithShape="1">
            <a:blip r:embed="rId6">
              <a:alphaModFix/>
            </a:blip>
            <a:srcRect b="0" l="0" r="0" t="0"/>
            <a:stretch/>
          </p:blipFill>
          <p:spPr>
            <a:xfrm flipH="1">
              <a:off x="8831667" y="2299301"/>
              <a:ext cx="92772" cy="405447"/>
            </a:xfrm>
            <a:prstGeom prst="rect">
              <a:avLst/>
            </a:prstGeom>
            <a:noFill/>
            <a:ln>
              <a:noFill/>
            </a:ln>
          </p:spPr>
        </p:pic>
        <p:pic>
          <p:nvPicPr>
            <p:cNvPr descr="car_icon_small" id="6326" name="Google Shape;6326;p57"/>
            <p:cNvPicPr preferRelativeResize="0"/>
            <p:nvPr/>
          </p:nvPicPr>
          <p:blipFill rotWithShape="1">
            <a:blip r:embed="rId7">
              <a:alphaModFix/>
            </a:blip>
            <a:srcRect b="0" l="0" r="0" t="0"/>
            <a:stretch/>
          </p:blipFill>
          <p:spPr>
            <a:xfrm>
              <a:off x="8499539" y="2023970"/>
              <a:ext cx="849312" cy="168275"/>
            </a:xfrm>
            <a:prstGeom prst="rect">
              <a:avLst/>
            </a:prstGeom>
            <a:noFill/>
            <a:ln>
              <a:noFill/>
            </a:ln>
          </p:spPr>
        </p:pic>
        <p:pic>
          <p:nvPicPr>
            <p:cNvPr descr="laptop_keyboard" id="6327" name="Google Shape;6327;p57"/>
            <p:cNvPicPr preferRelativeResize="0"/>
            <p:nvPr/>
          </p:nvPicPr>
          <p:blipFill rotWithShape="1">
            <a:blip r:embed="rId8">
              <a:alphaModFix/>
            </a:blip>
            <a:srcRect b="0" l="0" r="0" t="0"/>
            <a:stretch/>
          </p:blipFill>
          <p:spPr>
            <a:xfrm flipH="1" rot="109064">
              <a:off x="7510375" y="3512221"/>
              <a:ext cx="286699" cy="119448"/>
            </a:xfrm>
            <a:prstGeom prst="rect">
              <a:avLst/>
            </a:prstGeom>
            <a:noFill/>
            <a:ln>
              <a:noFill/>
            </a:ln>
          </p:spPr>
        </p:pic>
        <p:sp>
          <p:nvSpPr>
            <p:cNvPr id="6328" name="Google Shape;6328;p57"/>
            <p:cNvSpPr/>
            <p:nvPr/>
          </p:nvSpPr>
          <p:spPr>
            <a:xfrm>
              <a:off x="7605388" y="3396311"/>
              <a:ext cx="230764" cy="155883"/>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6329" name="Google Shape;6329;p57"/>
            <p:cNvPicPr preferRelativeResize="0"/>
            <p:nvPr/>
          </p:nvPicPr>
          <p:blipFill rotWithShape="1">
            <a:blip r:embed="rId9">
              <a:alphaModFix/>
            </a:blip>
            <a:srcRect b="0" l="0" r="0" t="0"/>
            <a:stretch/>
          </p:blipFill>
          <p:spPr>
            <a:xfrm>
              <a:off x="7616754" y="3400320"/>
              <a:ext cx="209692" cy="141851"/>
            </a:xfrm>
            <a:prstGeom prst="rect">
              <a:avLst/>
            </a:prstGeom>
            <a:noFill/>
            <a:ln>
              <a:noFill/>
            </a:ln>
          </p:spPr>
        </p:pic>
        <p:sp>
          <p:nvSpPr>
            <p:cNvPr id="6330" name="Google Shape;6330;p57"/>
            <p:cNvSpPr/>
            <p:nvPr/>
          </p:nvSpPr>
          <p:spPr>
            <a:xfrm>
              <a:off x="7647403" y="3391713"/>
              <a:ext cx="195517" cy="29007"/>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1" name="Google Shape;6331;p57"/>
            <p:cNvSpPr/>
            <p:nvPr/>
          </p:nvSpPr>
          <p:spPr>
            <a:xfrm>
              <a:off x="7603345" y="3391477"/>
              <a:ext cx="54275" cy="120745"/>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2" name="Google Shape;6332;p57"/>
            <p:cNvSpPr/>
            <p:nvPr/>
          </p:nvSpPr>
          <p:spPr>
            <a:xfrm>
              <a:off x="7783026" y="3413055"/>
              <a:ext cx="58489" cy="13937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3" name="Google Shape;6333;p57"/>
            <p:cNvSpPr/>
            <p:nvPr/>
          </p:nvSpPr>
          <p:spPr>
            <a:xfrm>
              <a:off x="7602706" y="3506090"/>
              <a:ext cx="214545" cy="4704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4" name="Google Shape;6334;p57"/>
            <p:cNvSpPr/>
            <p:nvPr/>
          </p:nvSpPr>
          <p:spPr>
            <a:xfrm>
              <a:off x="7789539" y="3414234"/>
              <a:ext cx="54786" cy="139965"/>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5" name="Google Shape;6335;p57"/>
            <p:cNvSpPr/>
            <p:nvPr/>
          </p:nvSpPr>
          <p:spPr>
            <a:xfrm>
              <a:off x="7602962" y="3512339"/>
              <a:ext cx="190792" cy="46458"/>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6336" name="Google Shape;6336;p57"/>
            <p:cNvGrpSpPr/>
            <p:nvPr/>
          </p:nvGrpSpPr>
          <p:grpSpPr>
            <a:xfrm>
              <a:off x="7599769" y="3561981"/>
              <a:ext cx="64747" cy="27592"/>
              <a:chOff x="1740" y="2642"/>
              <a:chExt cx="752" cy="327"/>
            </a:xfrm>
          </p:grpSpPr>
          <p:sp>
            <p:nvSpPr>
              <p:cNvPr id="6337" name="Google Shape;6337;p5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8" name="Google Shape;6338;p5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9" name="Google Shape;6339;p5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0" name="Google Shape;6340;p5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1" name="Google Shape;6341;p5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2" name="Google Shape;6342;p5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6343" name="Google Shape;6343;p57"/>
            <p:cNvSpPr/>
            <p:nvPr/>
          </p:nvSpPr>
          <p:spPr>
            <a:xfrm>
              <a:off x="7710617" y="3566108"/>
              <a:ext cx="78411" cy="60608"/>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4" name="Google Shape;6344;p57"/>
            <p:cNvSpPr/>
            <p:nvPr/>
          </p:nvSpPr>
          <p:spPr>
            <a:xfrm>
              <a:off x="7510503" y="3570943"/>
              <a:ext cx="200625" cy="5530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5" name="Google Shape;6345;p57"/>
            <p:cNvSpPr/>
            <p:nvPr/>
          </p:nvSpPr>
          <p:spPr>
            <a:xfrm>
              <a:off x="7510631" y="3560802"/>
              <a:ext cx="2171" cy="11202"/>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6" name="Google Shape;6346;p57"/>
            <p:cNvSpPr/>
            <p:nvPr/>
          </p:nvSpPr>
          <p:spPr>
            <a:xfrm>
              <a:off x="7510758" y="3515169"/>
              <a:ext cx="93225" cy="46340"/>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7" name="Google Shape;6347;p57"/>
            <p:cNvSpPr/>
            <p:nvPr/>
          </p:nvSpPr>
          <p:spPr>
            <a:xfrm>
              <a:off x="7517016" y="3563161"/>
              <a:ext cx="190281" cy="5318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8" name="Google Shape;6348;p57"/>
            <p:cNvSpPr/>
            <p:nvPr/>
          </p:nvSpPr>
          <p:spPr>
            <a:xfrm flipH="1" rot="10800000">
              <a:off x="7707042" y="3559387"/>
              <a:ext cx="77645" cy="5506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desktop_computer_stylized_medium" id="6349" name="Google Shape;6349;p57"/>
            <p:cNvPicPr preferRelativeResize="0"/>
            <p:nvPr/>
          </p:nvPicPr>
          <p:blipFill rotWithShape="1">
            <a:blip r:embed="rId10">
              <a:alphaModFix/>
            </a:blip>
            <a:srcRect b="0" l="0" r="0" t="0"/>
            <a:stretch/>
          </p:blipFill>
          <p:spPr>
            <a:xfrm flipH="1">
              <a:off x="7991996" y="3474155"/>
              <a:ext cx="359261" cy="342045"/>
            </a:xfrm>
            <a:prstGeom prst="rect">
              <a:avLst/>
            </a:prstGeom>
            <a:noFill/>
            <a:ln>
              <a:noFill/>
            </a:ln>
          </p:spPr>
        </p:pic>
        <p:sp>
          <p:nvSpPr>
            <p:cNvPr id="6350" name="Google Shape;6350;p57"/>
            <p:cNvSpPr/>
            <p:nvPr/>
          </p:nvSpPr>
          <p:spPr>
            <a:xfrm flipH="1">
              <a:off x="8145217" y="3506954"/>
              <a:ext cx="169400" cy="156753"/>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ridge2.png" id="6351" name="Google Shape;6351;p57"/>
            <p:cNvPicPr preferRelativeResize="0"/>
            <p:nvPr/>
          </p:nvPicPr>
          <p:blipFill rotWithShape="1">
            <a:blip r:embed="rId11">
              <a:alphaModFix/>
            </a:blip>
            <a:srcRect b="0" l="0" r="0" t="0"/>
            <a:stretch/>
          </p:blipFill>
          <p:spPr>
            <a:xfrm>
              <a:off x="7903199" y="3292029"/>
              <a:ext cx="189578" cy="337027"/>
            </a:xfrm>
            <a:prstGeom prst="rect">
              <a:avLst/>
            </a:prstGeom>
            <a:noFill/>
            <a:ln>
              <a:noFill/>
            </a:ln>
          </p:spPr>
        </p:pic>
        <p:grpSp>
          <p:nvGrpSpPr>
            <p:cNvPr id="6352" name="Google Shape;6352;p57"/>
            <p:cNvGrpSpPr/>
            <p:nvPr/>
          </p:nvGrpSpPr>
          <p:grpSpPr>
            <a:xfrm>
              <a:off x="10241851" y="5180963"/>
              <a:ext cx="177192" cy="330833"/>
              <a:chOff x="4140" y="429"/>
              <a:chExt cx="1425" cy="2396"/>
            </a:xfrm>
          </p:grpSpPr>
          <p:sp>
            <p:nvSpPr>
              <p:cNvPr id="6353" name="Google Shape;6353;p5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54" name="Google Shape;6354;p57"/>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55" name="Google Shape;6355;p5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56" name="Google Shape;6356;p5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57" name="Google Shape;6357;p57"/>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358" name="Google Shape;6358;p57"/>
              <p:cNvGrpSpPr/>
              <p:nvPr/>
            </p:nvGrpSpPr>
            <p:grpSpPr>
              <a:xfrm>
                <a:off x="4748" y="666"/>
                <a:ext cx="578" cy="150"/>
                <a:chOff x="613" y="2566"/>
                <a:chExt cx="721" cy="144"/>
              </a:xfrm>
            </p:grpSpPr>
            <p:sp>
              <p:nvSpPr>
                <p:cNvPr id="6359" name="Google Shape;6359;p57"/>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60" name="Google Shape;6360;p57"/>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361" name="Google Shape;6361;p57"/>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362" name="Google Shape;6362;p57"/>
              <p:cNvGrpSpPr/>
              <p:nvPr/>
            </p:nvGrpSpPr>
            <p:grpSpPr>
              <a:xfrm>
                <a:off x="4748" y="990"/>
                <a:ext cx="578" cy="134"/>
                <a:chOff x="615" y="2564"/>
                <a:chExt cx="721" cy="139"/>
              </a:xfrm>
            </p:grpSpPr>
            <p:sp>
              <p:nvSpPr>
                <p:cNvPr id="6363" name="Google Shape;6363;p57"/>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64" name="Google Shape;6364;p57"/>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365" name="Google Shape;6365;p57"/>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66" name="Google Shape;6366;p57"/>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367" name="Google Shape;6367;p57"/>
              <p:cNvGrpSpPr/>
              <p:nvPr/>
            </p:nvGrpSpPr>
            <p:grpSpPr>
              <a:xfrm>
                <a:off x="4738" y="1647"/>
                <a:ext cx="578" cy="135"/>
                <a:chOff x="618" y="2586"/>
                <a:chExt cx="720" cy="124"/>
              </a:xfrm>
            </p:grpSpPr>
            <p:sp>
              <p:nvSpPr>
                <p:cNvPr id="6368" name="Google Shape;6368;p57"/>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69" name="Google Shape;6369;p57"/>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370" name="Google Shape;6370;p5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6371" name="Google Shape;6371;p57"/>
              <p:cNvGrpSpPr/>
              <p:nvPr/>
            </p:nvGrpSpPr>
            <p:grpSpPr>
              <a:xfrm>
                <a:off x="4738" y="1330"/>
                <a:ext cx="588" cy="134"/>
                <a:chOff x="613" y="2571"/>
                <a:chExt cx="732" cy="134"/>
              </a:xfrm>
            </p:grpSpPr>
            <p:sp>
              <p:nvSpPr>
                <p:cNvPr id="6372" name="Google Shape;6372;p57"/>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73" name="Google Shape;6373;p57"/>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374" name="Google Shape;6374;p57"/>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75" name="Google Shape;6375;p5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76" name="Google Shape;6376;p5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77" name="Google Shape;6377;p57"/>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78" name="Google Shape;6378;p5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79" name="Google Shape;6379;p57"/>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80" name="Google Shape;6380;p57"/>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81" name="Google Shape;6381;p57"/>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82" name="Google Shape;6382;p57"/>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6383" name="Google Shape;6383;p57"/>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384" name="Google Shape;6384;p57"/>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nvGrpSpPr>
            <p:cNvPr id="6385" name="Google Shape;6385;p57"/>
            <p:cNvGrpSpPr/>
            <p:nvPr/>
          </p:nvGrpSpPr>
          <p:grpSpPr>
            <a:xfrm flipH="1">
              <a:off x="7980855" y="4807173"/>
              <a:ext cx="345630" cy="320302"/>
              <a:chOff x="2839" y="3501"/>
              <a:chExt cx="755" cy="803"/>
            </a:xfrm>
          </p:grpSpPr>
          <p:pic>
            <p:nvPicPr>
              <p:cNvPr descr="desktop_computer_stylized_medium" id="6386" name="Google Shape;6386;p5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6387" name="Google Shape;6387;p5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6388" name="Google Shape;6388;p57"/>
            <p:cNvGrpSpPr/>
            <p:nvPr/>
          </p:nvGrpSpPr>
          <p:grpSpPr>
            <a:xfrm flipH="1">
              <a:off x="8552134" y="5433142"/>
              <a:ext cx="345630" cy="320302"/>
              <a:chOff x="2839" y="3501"/>
              <a:chExt cx="755" cy="803"/>
            </a:xfrm>
          </p:grpSpPr>
          <p:pic>
            <p:nvPicPr>
              <p:cNvPr descr="desktop_computer_stylized_medium" id="6389" name="Google Shape;6389;p5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6390" name="Google Shape;6390;p5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pic>
          <p:nvPicPr>
            <p:cNvPr descr="laptop_keyboard" id="6391" name="Google Shape;6391;p57"/>
            <p:cNvPicPr preferRelativeResize="0"/>
            <p:nvPr/>
          </p:nvPicPr>
          <p:blipFill rotWithShape="1">
            <a:blip r:embed="rId13">
              <a:alphaModFix/>
            </a:blip>
            <a:srcRect b="0" l="0" r="0" t="0"/>
            <a:stretch/>
          </p:blipFill>
          <p:spPr>
            <a:xfrm flipH="1" rot="109064">
              <a:off x="9550087" y="5762330"/>
              <a:ext cx="260920" cy="99063"/>
            </a:xfrm>
            <a:prstGeom prst="rect">
              <a:avLst/>
            </a:prstGeom>
            <a:noFill/>
            <a:ln>
              <a:noFill/>
            </a:ln>
          </p:spPr>
        </p:pic>
        <p:sp>
          <p:nvSpPr>
            <p:cNvPr id="6392" name="Google Shape;6392;p57"/>
            <p:cNvSpPr/>
            <p:nvPr/>
          </p:nvSpPr>
          <p:spPr>
            <a:xfrm>
              <a:off x="9636557" y="5666200"/>
              <a:ext cx="210015" cy="129281"/>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screen" id="6393" name="Google Shape;6393;p57"/>
            <p:cNvPicPr preferRelativeResize="0"/>
            <p:nvPr/>
          </p:nvPicPr>
          <p:blipFill rotWithShape="1">
            <a:blip r:embed="rId14">
              <a:alphaModFix/>
            </a:blip>
            <a:srcRect b="0" l="0" r="0" t="0"/>
            <a:stretch/>
          </p:blipFill>
          <p:spPr>
            <a:xfrm>
              <a:off x="9646901" y="5669525"/>
              <a:ext cx="190838" cy="117644"/>
            </a:xfrm>
            <a:prstGeom prst="rect">
              <a:avLst/>
            </a:prstGeom>
            <a:noFill/>
            <a:ln>
              <a:noFill/>
            </a:ln>
          </p:spPr>
        </p:pic>
        <p:sp>
          <p:nvSpPr>
            <p:cNvPr id="6394" name="Google Shape;6394;p57"/>
            <p:cNvSpPr/>
            <p:nvPr/>
          </p:nvSpPr>
          <p:spPr>
            <a:xfrm>
              <a:off x="9674794" y="5662386"/>
              <a:ext cx="177937" cy="24057"/>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95" name="Google Shape;6395;p57"/>
            <p:cNvSpPr/>
            <p:nvPr/>
          </p:nvSpPr>
          <p:spPr>
            <a:xfrm>
              <a:off x="9634698" y="5662191"/>
              <a:ext cx="49395" cy="100139"/>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96" name="Google Shape;6396;p57"/>
            <p:cNvSpPr/>
            <p:nvPr/>
          </p:nvSpPr>
          <p:spPr>
            <a:xfrm>
              <a:off x="9798223" y="5680087"/>
              <a:ext cx="53230" cy="115590"/>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97" name="Google Shape;6397;p57"/>
            <p:cNvSpPr/>
            <p:nvPr/>
          </p:nvSpPr>
          <p:spPr>
            <a:xfrm>
              <a:off x="9634116" y="5757245"/>
              <a:ext cx="195254" cy="3901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98" name="Google Shape;6398;p57"/>
            <p:cNvSpPr/>
            <p:nvPr/>
          </p:nvSpPr>
          <p:spPr>
            <a:xfrm>
              <a:off x="9804150" y="5681065"/>
              <a:ext cx="49860" cy="11607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99" name="Google Shape;6399;p57"/>
            <p:cNvSpPr/>
            <p:nvPr/>
          </p:nvSpPr>
          <p:spPr>
            <a:xfrm>
              <a:off x="9634349" y="5762428"/>
              <a:ext cx="173637" cy="38530"/>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6400" name="Google Shape;6400;p57"/>
            <p:cNvGrpSpPr/>
            <p:nvPr/>
          </p:nvGrpSpPr>
          <p:grpSpPr>
            <a:xfrm>
              <a:off x="9631443" y="5803598"/>
              <a:ext cx="58925" cy="22883"/>
              <a:chOff x="1740" y="2642"/>
              <a:chExt cx="752" cy="327"/>
            </a:xfrm>
          </p:grpSpPr>
          <p:sp>
            <p:nvSpPr>
              <p:cNvPr id="6401" name="Google Shape;6401;p57"/>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2" name="Google Shape;6402;p57"/>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3" name="Google Shape;6403;p57"/>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4" name="Google Shape;6404;p57"/>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5" name="Google Shape;6405;p57"/>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6" name="Google Shape;6406;p57"/>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6407" name="Google Shape;6407;p57"/>
            <p:cNvSpPr/>
            <p:nvPr/>
          </p:nvSpPr>
          <p:spPr>
            <a:xfrm>
              <a:off x="9732325" y="5807021"/>
              <a:ext cx="71361" cy="50265"/>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8" name="Google Shape;6408;p57"/>
            <p:cNvSpPr/>
            <p:nvPr/>
          </p:nvSpPr>
          <p:spPr>
            <a:xfrm>
              <a:off x="9550204" y="5811030"/>
              <a:ext cx="182586" cy="4586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9" name="Google Shape;6409;p57"/>
            <p:cNvSpPr/>
            <p:nvPr/>
          </p:nvSpPr>
          <p:spPr>
            <a:xfrm>
              <a:off x="9556131" y="5804576"/>
              <a:ext cx="173172" cy="44104"/>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10" name="Google Shape;6410;p57"/>
            <p:cNvSpPr/>
            <p:nvPr/>
          </p:nvSpPr>
          <p:spPr>
            <a:xfrm flipH="1" rot="10800000">
              <a:off x="9729071" y="5801447"/>
              <a:ext cx="70663" cy="456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6411" name="Google Shape;6411;p57"/>
            <p:cNvGrpSpPr/>
            <p:nvPr/>
          </p:nvGrpSpPr>
          <p:grpSpPr>
            <a:xfrm>
              <a:off x="7439074" y="1766737"/>
              <a:ext cx="4144321" cy="4013060"/>
              <a:chOff x="7439074" y="1859725"/>
              <a:chExt cx="4144321" cy="4013060"/>
            </a:xfrm>
          </p:grpSpPr>
          <p:grpSp>
            <p:nvGrpSpPr>
              <p:cNvPr id="6412" name="Google Shape;6412;p57"/>
              <p:cNvGrpSpPr/>
              <p:nvPr/>
            </p:nvGrpSpPr>
            <p:grpSpPr>
              <a:xfrm>
                <a:off x="7439074" y="1859725"/>
                <a:ext cx="1802647" cy="1120859"/>
                <a:chOff x="7439074" y="1859725"/>
                <a:chExt cx="1802647" cy="1120859"/>
              </a:xfrm>
            </p:grpSpPr>
            <p:pic>
              <p:nvPicPr>
                <p:cNvPr descr="cell_tower_radiation copy" id="6413" name="Google Shape;6413;p57"/>
                <p:cNvPicPr preferRelativeResize="0"/>
                <p:nvPr/>
              </p:nvPicPr>
              <p:blipFill rotWithShape="1">
                <a:blip r:embed="rId15">
                  <a:alphaModFix/>
                </a:blip>
                <a:srcRect b="0" l="0" r="0" t="0"/>
                <a:stretch/>
              </p:blipFill>
              <p:spPr>
                <a:xfrm>
                  <a:off x="7980866" y="2158167"/>
                  <a:ext cx="457200" cy="332766"/>
                </a:xfrm>
                <a:prstGeom prst="rect">
                  <a:avLst/>
                </a:prstGeom>
                <a:noFill/>
                <a:ln>
                  <a:noFill/>
                </a:ln>
              </p:spPr>
            </p:pic>
            <p:cxnSp>
              <p:nvCxnSpPr>
                <p:cNvPr id="6414" name="Google Shape;6414;p57"/>
                <p:cNvCxnSpPr/>
                <p:nvPr/>
              </p:nvCxnSpPr>
              <p:spPr>
                <a:xfrm>
                  <a:off x="8207860" y="2700359"/>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6415" name="Google Shape;6415;p57"/>
                <p:cNvGrpSpPr/>
                <p:nvPr/>
              </p:nvGrpSpPr>
              <p:grpSpPr>
                <a:xfrm>
                  <a:off x="8050698" y="2309376"/>
                  <a:ext cx="298450" cy="464008"/>
                  <a:chOff x="3130" y="3288"/>
                  <a:chExt cx="410" cy="742"/>
                </a:xfrm>
              </p:grpSpPr>
              <p:cxnSp>
                <p:nvCxnSpPr>
                  <p:cNvPr id="6416" name="Google Shape;6416;p57"/>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6417" name="Google Shape;6417;p57"/>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6418" name="Google Shape;6418;p57"/>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6419" name="Google Shape;6419;p57"/>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6420" name="Google Shape;6420;p57"/>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6421" name="Google Shape;6421;p57"/>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6422" name="Google Shape;6422;p57"/>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6423" name="Google Shape;6423;p57"/>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6424" name="Google Shape;6424;p57"/>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6425" name="Google Shape;6425;p57"/>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6426" name="Google Shape;6426;p57"/>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6427" name="Google Shape;6427;p57"/>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6428" name="Google Shape;6428;p57"/>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6429" name="Google Shape;6429;p57"/>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6430" name="Google Shape;6430;p57"/>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grpSp>
              <p:nvGrpSpPr>
                <p:cNvPr id="6431" name="Google Shape;6431;p57"/>
                <p:cNvGrpSpPr/>
                <p:nvPr/>
              </p:nvGrpSpPr>
              <p:grpSpPr>
                <a:xfrm>
                  <a:off x="8439827" y="2812309"/>
                  <a:ext cx="353678" cy="168275"/>
                  <a:chOff x="7493876" y="2774731"/>
                  <a:chExt cx="1481958" cy="894622"/>
                </a:xfrm>
              </p:grpSpPr>
              <p:sp>
                <p:nvSpPr>
                  <p:cNvPr id="6432" name="Google Shape;6432;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433" name="Google Shape;6433;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434" name="Google Shape;6434;p57"/>
                  <p:cNvGrpSpPr/>
                  <p:nvPr/>
                </p:nvGrpSpPr>
                <p:grpSpPr>
                  <a:xfrm>
                    <a:off x="7713663" y="2848339"/>
                    <a:ext cx="1042107" cy="425543"/>
                    <a:chOff x="7786941" y="2884917"/>
                    <a:chExt cx="897649" cy="353919"/>
                  </a:xfrm>
                </p:grpSpPr>
                <p:sp>
                  <p:nvSpPr>
                    <p:cNvPr id="6435" name="Google Shape;6435;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36" name="Google Shape;6436;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37" name="Google Shape;6437;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38" name="Google Shape;6438;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radiation_stylized" id="6439" name="Google Shape;6439;p57"/>
                <p:cNvPicPr preferRelativeResize="0"/>
                <p:nvPr/>
              </p:nvPicPr>
              <p:blipFill rotWithShape="1">
                <a:blip r:embed="rId16">
                  <a:alphaModFix/>
                </a:blip>
                <a:srcRect b="0" l="0" r="0" t="0"/>
                <a:stretch/>
              </p:blipFill>
              <p:spPr>
                <a:xfrm>
                  <a:off x="7750224" y="1859725"/>
                  <a:ext cx="415925" cy="88774"/>
                </a:xfrm>
                <a:prstGeom prst="rect">
                  <a:avLst/>
                </a:prstGeom>
                <a:noFill/>
                <a:ln>
                  <a:noFill/>
                </a:ln>
              </p:spPr>
            </p:pic>
            <p:pic>
              <p:nvPicPr>
                <p:cNvPr descr="antenna_stylized" id="6440" name="Google Shape;6440;p57"/>
                <p:cNvPicPr preferRelativeResize="0"/>
                <p:nvPr/>
              </p:nvPicPr>
              <p:blipFill rotWithShape="1">
                <a:blip r:embed="rId17">
                  <a:alphaModFix/>
                </a:blip>
                <a:srcRect b="0" l="0" r="0" t="0"/>
                <a:stretch/>
              </p:blipFill>
              <p:spPr>
                <a:xfrm>
                  <a:off x="7439074" y="2356613"/>
                  <a:ext cx="530702" cy="223756"/>
                </a:xfrm>
                <a:prstGeom prst="rect">
                  <a:avLst/>
                </a:prstGeom>
                <a:noFill/>
                <a:ln>
                  <a:noFill/>
                </a:ln>
              </p:spPr>
            </p:pic>
            <p:pic>
              <p:nvPicPr>
                <p:cNvPr descr="antenna_stylized" id="6441" name="Google Shape;6441;p57"/>
                <p:cNvPicPr preferRelativeResize="0"/>
                <p:nvPr/>
              </p:nvPicPr>
              <p:blipFill rotWithShape="1">
                <a:blip r:embed="rId17">
                  <a:alphaModFix/>
                </a:blip>
                <a:srcRect b="0" l="0" r="0" t="0"/>
                <a:stretch/>
              </p:blipFill>
              <p:spPr>
                <a:xfrm>
                  <a:off x="8637781" y="2319727"/>
                  <a:ext cx="530702" cy="223756"/>
                </a:xfrm>
                <a:prstGeom prst="rect">
                  <a:avLst/>
                </a:prstGeom>
                <a:noFill/>
                <a:ln>
                  <a:noFill/>
                </a:ln>
              </p:spPr>
            </p:pic>
            <p:pic>
              <p:nvPicPr>
                <p:cNvPr descr="antenna_stylized" id="6442" name="Google Shape;6442;p57"/>
                <p:cNvPicPr preferRelativeResize="0"/>
                <p:nvPr/>
              </p:nvPicPr>
              <p:blipFill rotWithShape="1">
                <a:blip r:embed="rId17">
                  <a:alphaModFix/>
                </a:blip>
                <a:srcRect b="0" l="0" r="0" t="0"/>
                <a:stretch/>
              </p:blipFill>
              <p:spPr>
                <a:xfrm>
                  <a:off x="8711019" y="2059124"/>
                  <a:ext cx="530702" cy="223756"/>
                </a:xfrm>
                <a:prstGeom prst="rect">
                  <a:avLst/>
                </a:prstGeom>
                <a:noFill/>
                <a:ln>
                  <a:noFill/>
                </a:ln>
              </p:spPr>
            </p:pic>
          </p:grpSp>
          <p:grpSp>
            <p:nvGrpSpPr>
              <p:cNvPr id="6443" name="Google Shape;6443;p57"/>
              <p:cNvGrpSpPr/>
              <p:nvPr/>
            </p:nvGrpSpPr>
            <p:grpSpPr>
              <a:xfrm>
                <a:off x="7493518" y="3325424"/>
                <a:ext cx="911538" cy="843226"/>
                <a:chOff x="7493518" y="3325424"/>
                <a:chExt cx="911538" cy="843226"/>
              </a:xfrm>
            </p:grpSpPr>
            <p:pic>
              <p:nvPicPr>
                <p:cNvPr descr="access_point_stylized_small" id="6444" name="Google Shape;6444;p57"/>
                <p:cNvPicPr preferRelativeResize="0"/>
                <p:nvPr/>
              </p:nvPicPr>
              <p:blipFill rotWithShape="1">
                <a:blip r:embed="rId18">
                  <a:alphaModFix/>
                </a:blip>
                <a:srcRect b="0" l="0" r="0" t="0"/>
                <a:stretch/>
              </p:blipFill>
              <p:spPr>
                <a:xfrm>
                  <a:off x="7613882" y="3861899"/>
                  <a:ext cx="370169" cy="306751"/>
                </a:xfrm>
                <a:prstGeom prst="rect">
                  <a:avLst/>
                </a:prstGeom>
                <a:noFill/>
                <a:ln>
                  <a:noFill/>
                </a:ln>
              </p:spPr>
            </p:pic>
            <p:grpSp>
              <p:nvGrpSpPr>
                <p:cNvPr id="6445" name="Google Shape;6445;p57"/>
                <p:cNvGrpSpPr/>
                <p:nvPr/>
              </p:nvGrpSpPr>
              <p:grpSpPr>
                <a:xfrm>
                  <a:off x="7493518" y="3325424"/>
                  <a:ext cx="911538" cy="816238"/>
                  <a:chOff x="7493518" y="3325424"/>
                  <a:chExt cx="911538" cy="816238"/>
                </a:xfrm>
              </p:grpSpPr>
              <p:cxnSp>
                <p:nvCxnSpPr>
                  <p:cNvPr id="6446" name="Google Shape;6446;p57"/>
                  <p:cNvCxnSpPr/>
                  <p:nvPr/>
                </p:nvCxnSpPr>
                <p:spPr>
                  <a:xfrm>
                    <a:off x="8247778" y="3829970"/>
                    <a:ext cx="0" cy="131762"/>
                  </a:xfrm>
                  <a:prstGeom prst="straightConnector1">
                    <a:avLst/>
                  </a:prstGeom>
                  <a:noFill/>
                  <a:ln cap="flat" cmpd="sng" w="9525">
                    <a:solidFill>
                      <a:schemeClr val="dk1"/>
                    </a:solidFill>
                    <a:prstDash val="solid"/>
                    <a:round/>
                    <a:headEnd len="med" w="med" type="none"/>
                    <a:tailEnd len="med" w="med" type="none"/>
                  </a:ln>
                </p:spPr>
              </p:cxnSp>
              <p:cxnSp>
                <p:nvCxnSpPr>
                  <p:cNvPr id="6447" name="Google Shape;6447;p57"/>
                  <p:cNvCxnSpPr/>
                  <p:nvPr/>
                </p:nvCxnSpPr>
                <p:spPr>
                  <a:xfrm flipH="1" rot="10800000">
                    <a:off x="7857253" y="4041107"/>
                    <a:ext cx="168275" cy="3175"/>
                  </a:xfrm>
                  <a:prstGeom prst="straightConnector1">
                    <a:avLst/>
                  </a:prstGeom>
                  <a:noFill/>
                  <a:ln cap="flat" cmpd="sng" w="9525">
                    <a:solidFill>
                      <a:schemeClr val="dk1"/>
                    </a:solidFill>
                    <a:prstDash val="solid"/>
                    <a:round/>
                    <a:headEnd len="med" w="med" type="none"/>
                    <a:tailEnd len="med" w="med" type="none"/>
                  </a:ln>
                </p:spPr>
              </p:cxnSp>
              <p:pic>
                <p:nvPicPr>
                  <p:cNvPr descr="antenna_radiation_stylized" id="6448" name="Google Shape;6448;p57"/>
                  <p:cNvPicPr preferRelativeResize="0"/>
                  <p:nvPr/>
                </p:nvPicPr>
                <p:blipFill rotWithShape="1">
                  <a:blip r:embed="rId19">
                    <a:alphaModFix/>
                  </a:blip>
                  <a:srcRect b="0" l="0" r="0" t="0"/>
                  <a:stretch/>
                </p:blipFill>
                <p:spPr>
                  <a:xfrm>
                    <a:off x="7562238" y="3813930"/>
                    <a:ext cx="506412" cy="106009"/>
                  </a:xfrm>
                  <a:prstGeom prst="rect">
                    <a:avLst/>
                  </a:prstGeom>
                  <a:noFill/>
                  <a:ln>
                    <a:noFill/>
                  </a:ln>
                </p:spPr>
              </p:pic>
              <p:grpSp>
                <p:nvGrpSpPr>
                  <p:cNvPr id="6449" name="Google Shape;6449;p57"/>
                  <p:cNvGrpSpPr/>
                  <p:nvPr/>
                </p:nvGrpSpPr>
                <p:grpSpPr>
                  <a:xfrm>
                    <a:off x="8050070" y="3965994"/>
                    <a:ext cx="354986" cy="175668"/>
                    <a:chOff x="7493876" y="2774731"/>
                    <a:chExt cx="1481958" cy="894622"/>
                  </a:xfrm>
                </p:grpSpPr>
                <p:sp>
                  <p:nvSpPr>
                    <p:cNvPr id="6450" name="Google Shape;6450;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451" name="Google Shape;6451;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452" name="Google Shape;6452;p57"/>
                    <p:cNvGrpSpPr/>
                    <p:nvPr/>
                  </p:nvGrpSpPr>
                  <p:grpSpPr>
                    <a:xfrm>
                      <a:off x="7713663" y="2848339"/>
                      <a:ext cx="1042107" cy="425543"/>
                      <a:chOff x="7786941" y="2884917"/>
                      <a:chExt cx="897649" cy="353919"/>
                    </a:xfrm>
                  </p:grpSpPr>
                  <p:sp>
                    <p:nvSpPr>
                      <p:cNvPr id="6453" name="Google Shape;6453;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4" name="Google Shape;6454;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5" name="Google Shape;6455;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6" name="Google Shape;6456;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6457" name="Google Shape;6457;p57"/>
                  <p:cNvPicPr preferRelativeResize="0"/>
                  <p:nvPr/>
                </p:nvPicPr>
                <p:blipFill rotWithShape="1">
                  <a:blip r:embed="rId20">
                    <a:alphaModFix/>
                  </a:blip>
                  <a:srcRect b="0" l="0" r="0" t="0"/>
                  <a:stretch/>
                </p:blipFill>
                <p:spPr>
                  <a:xfrm>
                    <a:off x="7493518" y="3419140"/>
                    <a:ext cx="347997" cy="167557"/>
                  </a:xfrm>
                  <a:prstGeom prst="rect">
                    <a:avLst/>
                  </a:prstGeom>
                  <a:noFill/>
                  <a:ln>
                    <a:noFill/>
                  </a:ln>
                </p:spPr>
              </p:pic>
              <p:pic>
                <p:nvPicPr>
                  <p:cNvPr descr="antenna_stylized" id="6458" name="Google Shape;6458;p57"/>
                  <p:cNvPicPr preferRelativeResize="0"/>
                  <p:nvPr/>
                </p:nvPicPr>
                <p:blipFill rotWithShape="1">
                  <a:blip r:embed="rId20">
                    <a:alphaModFix/>
                  </a:blip>
                  <a:srcRect b="0" l="0" r="0" t="0"/>
                  <a:stretch/>
                </p:blipFill>
                <p:spPr>
                  <a:xfrm>
                    <a:off x="7803435" y="3325424"/>
                    <a:ext cx="347997" cy="167557"/>
                  </a:xfrm>
                  <a:prstGeom prst="rect">
                    <a:avLst/>
                  </a:prstGeom>
                  <a:noFill/>
                  <a:ln>
                    <a:noFill/>
                  </a:ln>
                </p:spPr>
              </p:pic>
            </p:grpSp>
          </p:grpSp>
          <p:grpSp>
            <p:nvGrpSpPr>
              <p:cNvPr id="6459" name="Google Shape;6459;p57"/>
              <p:cNvGrpSpPr/>
              <p:nvPr/>
            </p:nvGrpSpPr>
            <p:grpSpPr>
              <a:xfrm>
                <a:off x="10884085" y="3428485"/>
                <a:ext cx="604586" cy="405973"/>
                <a:chOff x="10884085" y="3428485"/>
                <a:chExt cx="604586" cy="405973"/>
              </a:xfrm>
            </p:grpSpPr>
            <p:grpSp>
              <p:nvGrpSpPr>
                <p:cNvPr id="6460" name="Google Shape;6460;p57"/>
                <p:cNvGrpSpPr/>
                <p:nvPr/>
              </p:nvGrpSpPr>
              <p:grpSpPr>
                <a:xfrm>
                  <a:off x="10884085" y="3601365"/>
                  <a:ext cx="170989" cy="97052"/>
                  <a:chOff x="7493876" y="2774731"/>
                  <a:chExt cx="1481958" cy="894622"/>
                </a:xfrm>
              </p:grpSpPr>
              <p:sp>
                <p:nvSpPr>
                  <p:cNvPr id="6461" name="Google Shape;6461;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462" name="Google Shape;6462;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463" name="Google Shape;6463;p57"/>
                  <p:cNvGrpSpPr/>
                  <p:nvPr/>
                </p:nvGrpSpPr>
                <p:grpSpPr>
                  <a:xfrm>
                    <a:off x="7713663" y="2848339"/>
                    <a:ext cx="1042107" cy="425543"/>
                    <a:chOff x="7786941" y="2884917"/>
                    <a:chExt cx="897649" cy="353919"/>
                  </a:xfrm>
                </p:grpSpPr>
                <p:sp>
                  <p:nvSpPr>
                    <p:cNvPr id="6464" name="Google Shape;6464;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65" name="Google Shape;6465;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66" name="Google Shape;6466;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67" name="Google Shape;6467;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468" name="Google Shape;6468;p57"/>
                <p:cNvGrpSpPr/>
                <p:nvPr/>
              </p:nvGrpSpPr>
              <p:grpSpPr>
                <a:xfrm>
                  <a:off x="11064947" y="3428485"/>
                  <a:ext cx="423724" cy="405973"/>
                  <a:chOff x="5103720" y="2693365"/>
                  <a:chExt cx="611650" cy="414788"/>
                </a:xfrm>
              </p:grpSpPr>
              <p:cxnSp>
                <p:nvCxnSpPr>
                  <p:cNvPr id="6469" name="Google Shape;6469;p57"/>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6470" name="Google Shape;6470;p57"/>
                  <p:cNvGrpSpPr/>
                  <p:nvPr/>
                </p:nvGrpSpPr>
                <p:grpSpPr>
                  <a:xfrm>
                    <a:off x="5275406" y="2693365"/>
                    <a:ext cx="439964" cy="414788"/>
                    <a:chOff x="5275406" y="2711455"/>
                    <a:chExt cx="452949" cy="405518"/>
                  </a:xfrm>
                </p:grpSpPr>
                <p:pic>
                  <p:nvPicPr>
                    <p:cNvPr descr="server_rack.png" id="6471" name="Google Shape;6471;p57"/>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6472" name="Google Shape;6472;p57"/>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6473" name="Google Shape;6473;p57"/>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grpSp>
            <p:nvGrpSpPr>
              <p:cNvPr id="6474" name="Google Shape;6474;p57"/>
              <p:cNvGrpSpPr/>
              <p:nvPr/>
            </p:nvGrpSpPr>
            <p:grpSpPr>
              <a:xfrm>
                <a:off x="7975881" y="4741266"/>
                <a:ext cx="2318709" cy="1131519"/>
                <a:chOff x="7948367" y="4775686"/>
                <a:chExt cx="2318709" cy="1131519"/>
              </a:xfrm>
            </p:grpSpPr>
            <p:cxnSp>
              <p:nvCxnSpPr>
                <p:cNvPr id="6475" name="Google Shape;6475;p57"/>
                <p:cNvCxnSpPr/>
                <p:nvPr/>
              </p:nvCxnSpPr>
              <p:spPr>
                <a:xfrm flipH="1" rot="5400000">
                  <a:off x="9789609" y="5251739"/>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6476" name="Google Shape;6476;p57"/>
                <p:cNvCxnSpPr/>
                <p:nvPr/>
              </p:nvCxnSpPr>
              <p:spPr>
                <a:xfrm>
                  <a:off x="8210207" y="5117334"/>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6477" name="Google Shape;6477;p57"/>
                <p:cNvCxnSpPr/>
                <p:nvPr/>
              </p:nvCxnSpPr>
              <p:spPr>
                <a:xfrm flipH="1" rot="10800000">
                  <a:off x="8459425" y="5036562"/>
                  <a:ext cx="404236" cy="207771"/>
                </a:xfrm>
                <a:prstGeom prst="straightConnector1">
                  <a:avLst/>
                </a:prstGeom>
                <a:noFill/>
                <a:ln cap="flat" cmpd="sng" w="9525">
                  <a:solidFill>
                    <a:schemeClr val="dk1"/>
                  </a:solidFill>
                  <a:prstDash val="solid"/>
                  <a:round/>
                  <a:headEnd len="med" w="med" type="none"/>
                  <a:tailEnd len="med" w="med" type="none"/>
                </a:ln>
              </p:spPr>
            </p:cxnSp>
            <p:grpSp>
              <p:nvGrpSpPr>
                <p:cNvPr id="6478" name="Google Shape;6478;p57"/>
                <p:cNvGrpSpPr/>
                <p:nvPr/>
              </p:nvGrpSpPr>
              <p:grpSpPr>
                <a:xfrm>
                  <a:off x="7948367" y="4775686"/>
                  <a:ext cx="2318709" cy="1131519"/>
                  <a:chOff x="7948367" y="4775686"/>
                  <a:chExt cx="2318709" cy="1131519"/>
                </a:xfrm>
              </p:grpSpPr>
              <p:cxnSp>
                <p:nvCxnSpPr>
                  <p:cNvPr id="6479" name="Google Shape;6479;p57"/>
                  <p:cNvCxnSpPr/>
                  <p:nvPr/>
                </p:nvCxnSpPr>
                <p:spPr>
                  <a:xfrm rot="10800000">
                    <a:off x="10209926" y="5405286"/>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6480" name="Google Shape;6480;p57"/>
                  <p:cNvCxnSpPr/>
                  <p:nvPr/>
                </p:nvCxnSpPr>
                <p:spPr>
                  <a:xfrm>
                    <a:off x="9432959" y="4838517"/>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6481" name="Google Shape;6481;p57"/>
                  <p:cNvCxnSpPr/>
                  <p:nvPr/>
                </p:nvCxnSpPr>
                <p:spPr>
                  <a:xfrm flipH="1" rot="10800000">
                    <a:off x="8850066" y="4838517"/>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6482" name="Google Shape;6482;p57"/>
                  <p:cNvCxnSpPr/>
                  <p:nvPr/>
                </p:nvCxnSpPr>
                <p:spPr>
                  <a:xfrm>
                    <a:off x="8821744" y="5108876"/>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6483" name="Google Shape;6483;p57"/>
                  <p:cNvCxnSpPr/>
                  <p:nvPr/>
                </p:nvCxnSpPr>
                <p:spPr>
                  <a:xfrm flipH="1" rot="10800000">
                    <a:off x="7948367" y="5290470"/>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6484" name="Google Shape;6484;p57"/>
                  <p:cNvCxnSpPr/>
                  <p:nvPr/>
                </p:nvCxnSpPr>
                <p:spPr>
                  <a:xfrm flipH="1">
                    <a:off x="8373817" y="5282252"/>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6485" name="Google Shape;6485;p57"/>
                  <p:cNvCxnSpPr/>
                  <p:nvPr/>
                </p:nvCxnSpPr>
                <p:spPr>
                  <a:xfrm rot="10800000">
                    <a:off x="8488731" y="5307931"/>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6486" name="Google Shape;6486;p57"/>
                  <p:cNvCxnSpPr/>
                  <p:nvPr/>
                </p:nvCxnSpPr>
                <p:spPr>
                  <a:xfrm>
                    <a:off x="8488731" y="5258048"/>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6487" name="Google Shape;6487;p57"/>
                  <p:cNvCxnSpPr/>
                  <p:nvPr/>
                </p:nvCxnSpPr>
                <p:spPr>
                  <a:xfrm flipH="1" rot="5400000">
                    <a:off x="9885545" y="5583471"/>
                    <a:ext cx="366793" cy="1482"/>
                  </a:xfrm>
                  <a:prstGeom prst="straightConnector1">
                    <a:avLst/>
                  </a:prstGeom>
                  <a:noFill/>
                  <a:ln cap="flat" cmpd="sng" w="12700">
                    <a:solidFill>
                      <a:schemeClr val="dk1"/>
                    </a:solidFill>
                    <a:prstDash val="solid"/>
                    <a:round/>
                    <a:headEnd len="med" w="med" type="none"/>
                    <a:tailEnd len="med" w="med" type="none"/>
                  </a:ln>
                </p:spPr>
              </p:cxnSp>
              <p:pic>
                <p:nvPicPr>
                  <p:cNvPr descr="antenna_radiation_stylized" id="6488" name="Google Shape;6488;p57"/>
                  <p:cNvPicPr preferRelativeResize="0"/>
                  <p:nvPr/>
                </p:nvPicPr>
                <p:blipFill rotWithShape="1">
                  <a:blip r:embed="rId22">
                    <a:alphaModFix/>
                  </a:blip>
                  <a:srcRect b="0" l="0" r="0" t="0"/>
                  <a:stretch/>
                </p:blipFill>
                <p:spPr>
                  <a:xfrm>
                    <a:off x="9242073" y="5480938"/>
                    <a:ext cx="452014" cy="95159"/>
                  </a:xfrm>
                  <a:prstGeom prst="rect">
                    <a:avLst/>
                  </a:prstGeom>
                  <a:noFill/>
                  <a:ln>
                    <a:noFill/>
                  </a:ln>
                </p:spPr>
              </p:pic>
              <p:pic>
                <p:nvPicPr>
                  <p:cNvPr descr="access_point_stylized_small" id="6489" name="Google Shape;6489;p57"/>
                  <p:cNvPicPr preferRelativeResize="0"/>
                  <p:nvPr/>
                </p:nvPicPr>
                <p:blipFill rotWithShape="1">
                  <a:blip r:embed="rId18">
                    <a:alphaModFix/>
                  </a:blip>
                  <a:srcRect b="0" l="0" r="0" t="0"/>
                  <a:stretch/>
                </p:blipFill>
                <p:spPr>
                  <a:xfrm>
                    <a:off x="9290610" y="5473433"/>
                    <a:ext cx="380935" cy="317464"/>
                  </a:xfrm>
                  <a:prstGeom prst="rect">
                    <a:avLst/>
                  </a:prstGeom>
                  <a:noFill/>
                  <a:ln>
                    <a:noFill/>
                  </a:ln>
                </p:spPr>
              </p:pic>
              <p:grpSp>
                <p:nvGrpSpPr>
                  <p:cNvPr id="6490" name="Google Shape;6490;p57"/>
                  <p:cNvGrpSpPr/>
                  <p:nvPr/>
                </p:nvGrpSpPr>
                <p:grpSpPr>
                  <a:xfrm>
                    <a:off x="9783558" y="4989983"/>
                    <a:ext cx="393760" cy="218578"/>
                    <a:chOff x="7493876" y="2774731"/>
                    <a:chExt cx="1481958" cy="894622"/>
                  </a:xfrm>
                </p:grpSpPr>
                <p:sp>
                  <p:nvSpPr>
                    <p:cNvPr id="6491" name="Google Shape;6491;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492" name="Google Shape;6492;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493" name="Google Shape;6493;p57"/>
                    <p:cNvGrpSpPr/>
                    <p:nvPr/>
                  </p:nvGrpSpPr>
                  <p:grpSpPr>
                    <a:xfrm>
                      <a:off x="7713663" y="2848339"/>
                      <a:ext cx="1042107" cy="425543"/>
                      <a:chOff x="7786941" y="2884917"/>
                      <a:chExt cx="897649" cy="353919"/>
                    </a:xfrm>
                  </p:grpSpPr>
                  <p:sp>
                    <p:nvSpPr>
                      <p:cNvPr id="6494" name="Google Shape;6494;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95" name="Google Shape;6495;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96" name="Google Shape;6496;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97" name="Google Shape;6497;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498" name="Google Shape;6498;p57"/>
                  <p:cNvGrpSpPr/>
                  <p:nvPr/>
                </p:nvGrpSpPr>
                <p:grpSpPr>
                  <a:xfrm>
                    <a:off x="9849365" y="5339037"/>
                    <a:ext cx="309740" cy="190838"/>
                    <a:chOff x="3668110" y="2448910"/>
                    <a:chExt cx="3794234" cy="2165130"/>
                  </a:xfrm>
                </p:grpSpPr>
                <p:sp>
                  <p:nvSpPr>
                    <p:cNvPr id="6499" name="Google Shape;6499;p57"/>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00" name="Google Shape;6500;p57"/>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501" name="Google Shape;6501;p57"/>
                    <p:cNvGrpSpPr/>
                    <p:nvPr/>
                  </p:nvGrpSpPr>
                  <p:grpSpPr>
                    <a:xfrm>
                      <a:off x="3941376" y="2603243"/>
                      <a:ext cx="3202061" cy="1066110"/>
                      <a:chOff x="7939341" y="3037317"/>
                      <a:chExt cx="897649" cy="353919"/>
                    </a:xfrm>
                  </p:grpSpPr>
                  <p:sp>
                    <p:nvSpPr>
                      <p:cNvPr id="6502" name="Google Shape;6502;p57"/>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03" name="Google Shape;6503;p57"/>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04" name="Google Shape;6504;p57"/>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05" name="Google Shape;6505;p57"/>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506" name="Google Shape;6506;p57"/>
                  <p:cNvGrpSpPr/>
                  <p:nvPr/>
                </p:nvGrpSpPr>
                <p:grpSpPr>
                  <a:xfrm>
                    <a:off x="8676619" y="4967420"/>
                    <a:ext cx="393760" cy="218578"/>
                    <a:chOff x="7493876" y="2774731"/>
                    <a:chExt cx="1481958" cy="894622"/>
                  </a:xfrm>
                </p:grpSpPr>
                <p:sp>
                  <p:nvSpPr>
                    <p:cNvPr id="6507" name="Google Shape;6507;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508" name="Google Shape;6508;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509" name="Google Shape;6509;p57"/>
                    <p:cNvGrpSpPr/>
                    <p:nvPr/>
                  </p:nvGrpSpPr>
                  <p:grpSpPr>
                    <a:xfrm>
                      <a:off x="7713663" y="2848339"/>
                      <a:ext cx="1042107" cy="425543"/>
                      <a:chOff x="7786941" y="2884917"/>
                      <a:chExt cx="897649" cy="353919"/>
                    </a:xfrm>
                  </p:grpSpPr>
                  <p:sp>
                    <p:nvSpPr>
                      <p:cNvPr id="6510" name="Google Shape;6510;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11" name="Google Shape;6511;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12" name="Google Shape;6512;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13" name="Google Shape;6513;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514" name="Google Shape;6514;p57"/>
                  <p:cNvGrpSpPr/>
                  <p:nvPr/>
                </p:nvGrpSpPr>
                <p:grpSpPr>
                  <a:xfrm>
                    <a:off x="8311520" y="5194433"/>
                    <a:ext cx="309740" cy="190838"/>
                    <a:chOff x="3668110" y="2448910"/>
                    <a:chExt cx="3794234" cy="2165130"/>
                  </a:xfrm>
                </p:grpSpPr>
                <p:sp>
                  <p:nvSpPr>
                    <p:cNvPr id="6515" name="Google Shape;6515;p57"/>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16" name="Google Shape;6516;p57"/>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517" name="Google Shape;6517;p57"/>
                    <p:cNvGrpSpPr/>
                    <p:nvPr/>
                  </p:nvGrpSpPr>
                  <p:grpSpPr>
                    <a:xfrm>
                      <a:off x="3941376" y="2603243"/>
                      <a:ext cx="3202061" cy="1066110"/>
                      <a:chOff x="7939341" y="3037317"/>
                      <a:chExt cx="897649" cy="353919"/>
                    </a:xfrm>
                  </p:grpSpPr>
                  <p:sp>
                    <p:nvSpPr>
                      <p:cNvPr id="6518" name="Google Shape;6518;p57"/>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19" name="Google Shape;6519;p57"/>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20" name="Google Shape;6520;p57"/>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21" name="Google Shape;6521;p57"/>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522" name="Google Shape;6522;p57"/>
                  <p:cNvGrpSpPr/>
                  <p:nvPr/>
                </p:nvGrpSpPr>
                <p:grpSpPr>
                  <a:xfrm>
                    <a:off x="9247893" y="4775686"/>
                    <a:ext cx="393760" cy="218578"/>
                    <a:chOff x="7493876" y="2774731"/>
                    <a:chExt cx="1481958" cy="894622"/>
                  </a:xfrm>
                </p:grpSpPr>
                <p:sp>
                  <p:nvSpPr>
                    <p:cNvPr id="6523" name="Google Shape;6523;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524" name="Google Shape;6524;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525" name="Google Shape;6525;p57"/>
                    <p:cNvGrpSpPr/>
                    <p:nvPr/>
                  </p:nvGrpSpPr>
                  <p:grpSpPr>
                    <a:xfrm>
                      <a:off x="7713663" y="2848339"/>
                      <a:ext cx="1042107" cy="425543"/>
                      <a:chOff x="7786941" y="2884917"/>
                      <a:chExt cx="897649" cy="353919"/>
                    </a:xfrm>
                  </p:grpSpPr>
                  <p:sp>
                    <p:nvSpPr>
                      <p:cNvPr id="6526" name="Google Shape;6526;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27" name="Google Shape;6527;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28" name="Google Shape;6528;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29" name="Google Shape;6529;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pic>
                <p:nvPicPr>
                  <p:cNvPr descr="antenna_stylized" id="6530" name="Google Shape;6530;p57"/>
                  <p:cNvPicPr preferRelativeResize="0"/>
                  <p:nvPr/>
                </p:nvPicPr>
                <p:blipFill rotWithShape="1">
                  <a:blip r:embed="rId23">
                    <a:alphaModFix/>
                  </a:blip>
                  <a:srcRect b="0" l="0" r="0" t="0"/>
                  <a:stretch/>
                </p:blipFill>
                <p:spPr>
                  <a:xfrm>
                    <a:off x="9570652" y="5742696"/>
                    <a:ext cx="374931" cy="164509"/>
                  </a:xfrm>
                  <a:prstGeom prst="rect">
                    <a:avLst/>
                  </a:prstGeom>
                  <a:noFill/>
                  <a:ln>
                    <a:noFill/>
                  </a:ln>
                </p:spPr>
              </p:pic>
            </p:grpSp>
          </p:grpSp>
          <p:grpSp>
            <p:nvGrpSpPr>
              <p:cNvPr id="6531" name="Google Shape;6531;p57"/>
              <p:cNvGrpSpPr/>
              <p:nvPr/>
            </p:nvGrpSpPr>
            <p:grpSpPr>
              <a:xfrm>
                <a:off x="10925982" y="4188911"/>
                <a:ext cx="657413" cy="451816"/>
                <a:chOff x="10925982" y="4188911"/>
                <a:chExt cx="657413" cy="451816"/>
              </a:xfrm>
            </p:grpSpPr>
            <p:grpSp>
              <p:nvGrpSpPr>
                <p:cNvPr id="6532" name="Google Shape;6532;p57"/>
                <p:cNvGrpSpPr/>
                <p:nvPr/>
              </p:nvGrpSpPr>
              <p:grpSpPr>
                <a:xfrm>
                  <a:off x="11093556" y="4188911"/>
                  <a:ext cx="489839" cy="451816"/>
                  <a:chOff x="5103720" y="2693365"/>
                  <a:chExt cx="611650" cy="414788"/>
                </a:xfrm>
              </p:grpSpPr>
              <p:cxnSp>
                <p:nvCxnSpPr>
                  <p:cNvPr id="6533" name="Google Shape;6533;p57"/>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6534" name="Google Shape;6534;p57"/>
                  <p:cNvGrpSpPr/>
                  <p:nvPr/>
                </p:nvGrpSpPr>
                <p:grpSpPr>
                  <a:xfrm>
                    <a:off x="5275406" y="2693365"/>
                    <a:ext cx="439964" cy="414788"/>
                    <a:chOff x="5275406" y="2711455"/>
                    <a:chExt cx="452949" cy="405518"/>
                  </a:xfrm>
                </p:grpSpPr>
                <p:pic>
                  <p:nvPicPr>
                    <p:cNvPr descr="server_rack.png" id="6535" name="Google Shape;6535;p57"/>
                    <p:cNvPicPr preferRelativeResize="0"/>
                    <p:nvPr/>
                  </p:nvPicPr>
                  <p:blipFill rotWithShape="1">
                    <a:blip r:embed="rId21">
                      <a:alphaModFix/>
                    </a:blip>
                    <a:srcRect b="0" l="0" r="0" t="0"/>
                    <a:stretch/>
                  </p:blipFill>
                  <p:spPr>
                    <a:xfrm>
                      <a:off x="5537367" y="2770786"/>
                      <a:ext cx="190988" cy="313366"/>
                    </a:xfrm>
                    <a:prstGeom prst="rect">
                      <a:avLst/>
                    </a:prstGeom>
                    <a:noFill/>
                    <a:ln>
                      <a:noFill/>
                    </a:ln>
                  </p:spPr>
                </p:pic>
                <p:pic>
                  <p:nvPicPr>
                    <p:cNvPr descr="server_rack.png" id="6536" name="Google Shape;6536;p57"/>
                    <p:cNvPicPr preferRelativeResize="0"/>
                    <p:nvPr/>
                  </p:nvPicPr>
                  <p:blipFill rotWithShape="1">
                    <a:blip r:embed="rId21">
                      <a:alphaModFix/>
                    </a:blip>
                    <a:srcRect b="0" l="0" r="0" t="0"/>
                    <a:stretch/>
                  </p:blipFill>
                  <p:spPr>
                    <a:xfrm>
                      <a:off x="5275406" y="2764002"/>
                      <a:ext cx="190988" cy="313366"/>
                    </a:xfrm>
                    <a:prstGeom prst="rect">
                      <a:avLst/>
                    </a:prstGeom>
                    <a:noFill/>
                    <a:ln>
                      <a:noFill/>
                    </a:ln>
                  </p:spPr>
                </p:pic>
                <p:pic>
                  <p:nvPicPr>
                    <p:cNvPr descr="server_rack.png" id="6537" name="Google Shape;6537;p57"/>
                    <p:cNvPicPr preferRelativeResize="0"/>
                    <p:nvPr/>
                  </p:nvPicPr>
                  <p:blipFill rotWithShape="1">
                    <a:blip r:embed="rId21">
                      <a:alphaModFix/>
                    </a:blip>
                    <a:srcRect b="0" l="0" r="0" t="0"/>
                    <a:stretch/>
                  </p:blipFill>
                  <p:spPr>
                    <a:xfrm>
                      <a:off x="5385676" y="2711455"/>
                      <a:ext cx="247152" cy="405518"/>
                    </a:xfrm>
                    <a:prstGeom prst="rect">
                      <a:avLst/>
                    </a:prstGeom>
                    <a:noFill/>
                    <a:ln>
                      <a:noFill/>
                    </a:ln>
                  </p:spPr>
                </p:pic>
              </p:grpSp>
            </p:grpSp>
            <p:grpSp>
              <p:nvGrpSpPr>
                <p:cNvPr id="6538" name="Google Shape;6538;p57"/>
                <p:cNvGrpSpPr/>
                <p:nvPr/>
              </p:nvGrpSpPr>
              <p:grpSpPr>
                <a:xfrm>
                  <a:off x="10925982" y="4369125"/>
                  <a:ext cx="228295" cy="120400"/>
                  <a:chOff x="7493876" y="2774731"/>
                  <a:chExt cx="1481958" cy="894622"/>
                </a:xfrm>
              </p:grpSpPr>
              <p:sp>
                <p:nvSpPr>
                  <p:cNvPr id="6539" name="Google Shape;6539;p5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540" name="Google Shape;6540;p5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541" name="Google Shape;6541;p57"/>
                  <p:cNvGrpSpPr/>
                  <p:nvPr/>
                </p:nvGrpSpPr>
                <p:grpSpPr>
                  <a:xfrm>
                    <a:off x="7713663" y="2848339"/>
                    <a:ext cx="1042107" cy="425543"/>
                    <a:chOff x="7786941" y="2884917"/>
                    <a:chExt cx="897649" cy="353919"/>
                  </a:xfrm>
                </p:grpSpPr>
                <p:sp>
                  <p:nvSpPr>
                    <p:cNvPr id="6542" name="Google Shape;6542;p5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43" name="Google Shape;6543;p5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44" name="Google Shape;6544;p5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45" name="Google Shape;6545;p5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grpSp>
          <p:nvGrpSpPr>
            <p:cNvPr id="6546" name="Google Shape;6546;p57"/>
            <p:cNvGrpSpPr/>
            <p:nvPr/>
          </p:nvGrpSpPr>
          <p:grpSpPr>
            <a:xfrm flipH="1">
              <a:off x="8241315" y="5290645"/>
              <a:ext cx="345630" cy="320302"/>
              <a:chOff x="2839" y="3501"/>
              <a:chExt cx="755" cy="803"/>
            </a:xfrm>
          </p:grpSpPr>
          <p:pic>
            <p:nvPicPr>
              <p:cNvPr descr="desktop_computer_stylized_medium" id="6547" name="Google Shape;6547;p5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6548" name="Google Shape;6548;p5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6549" name="Google Shape;6549;p57"/>
            <p:cNvGrpSpPr/>
            <p:nvPr/>
          </p:nvGrpSpPr>
          <p:grpSpPr>
            <a:xfrm flipH="1">
              <a:off x="7807599" y="5100666"/>
              <a:ext cx="345630" cy="320302"/>
              <a:chOff x="2839" y="3501"/>
              <a:chExt cx="755" cy="803"/>
            </a:xfrm>
          </p:grpSpPr>
          <p:pic>
            <p:nvPicPr>
              <p:cNvPr descr="desktop_computer_stylized_medium" id="6550" name="Google Shape;6550;p57"/>
              <p:cNvPicPr preferRelativeResize="0"/>
              <p:nvPr/>
            </p:nvPicPr>
            <p:blipFill rotWithShape="1">
              <a:blip r:embed="rId12">
                <a:alphaModFix/>
              </a:blip>
              <a:srcRect b="0" l="0" r="0" t="0"/>
              <a:stretch/>
            </p:blipFill>
            <p:spPr>
              <a:xfrm>
                <a:off x="2839" y="3501"/>
                <a:ext cx="755" cy="803"/>
              </a:xfrm>
              <a:prstGeom prst="rect">
                <a:avLst/>
              </a:prstGeom>
              <a:noFill/>
              <a:ln>
                <a:noFill/>
              </a:ln>
            </p:spPr>
          </p:pic>
          <p:sp>
            <p:nvSpPr>
              <p:cNvPr id="6551" name="Google Shape;6551;p57"/>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6552" name="Google Shape;6552;p57"/>
            <p:cNvGrpSpPr/>
            <p:nvPr/>
          </p:nvGrpSpPr>
          <p:grpSpPr>
            <a:xfrm>
              <a:off x="10024601" y="5489612"/>
              <a:ext cx="141376" cy="246700"/>
              <a:chOff x="4140" y="429"/>
              <a:chExt cx="1425" cy="2396"/>
            </a:xfrm>
          </p:grpSpPr>
          <p:sp>
            <p:nvSpPr>
              <p:cNvPr id="6553" name="Google Shape;6553;p5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54" name="Google Shape;6554;p57"/>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55" name="Google Shape;6555;p5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56" name="Google Shape;6556;p5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57" name="Google Shape;6557;p57"/>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558" name="Google Shape;6558;p57"/>
              <p:cNvGrpSpPr/>
              <p:nvPr/>
            </p:nvGrpSpPr>
            <p:grpSpPr>
              <a:xfrm>
                <a:off x="4748" y="666"/>
                <a:ext cx="578" cy="150"/>
                <a:chOff x="613" y="2566"/>
                <a:chExt cx="721" cy="144"/>
              </a:xfrm>
            </p:grpSpPr>
            <p:sp>
              <p:nvSpPr>
                <p:cNvPr id="6559" name="Google Shape;6559;p57"/>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60" name="Google Shape;6560;p57"/>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561" name="Google Shape;6561;p57"/>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562" name="Google Shape;6562;p57"/>
              <p:cNvGrpSpPr/>
              <p:nvPr/>
            </p:nvGrpSpPr>
            <p:grpSpPr>
              <a:xfrm>
                <a:off x="4748" y="990"/>
                <a:ext cx="578" cy="134"/>
                <a:chOff x="615" y="2564"/>
                <a:chExt cx="721" cy="139"/>
              </a:xfrm>
            </p:grpSpPr>
            <p:sp>
              <p:nvSpPr>
                <p:cNvPr id="6563" name="Google Shape;6563;p57"/>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64" name="Google Shape;6564;p57"/>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565" name="Google Shape;6565;p57"/>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66" name="Google Shape;6566;p57"/>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6567" name="Google Shape;6567;p57"/>
              <p:cNvGrpSpPr/>
              <p:nvPr/>
            </p:nvGrpSpPr>
            <p:grpSpPr>
              <a:xfrm>
                <a:off x="4738" y="1647"/>
                <a:ext cx="578" cy="135"/>
                <a:chOff x="618" y="2586"/>
                <a:chExt cx="720" cy="124"/>
              </a:xfrm>
            </p:grpSpPr>
            <p:sp>
              <p:nvSpPr>
                <p:cNvPr id="6568" name="Google Shape;6568;p57"/>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69" name="Google Shape;6569;p57"/>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570" name="Google Shape;6570;p5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6571" name="Google Shape;6571;p57"/>
              <p:cNvGrpSpPr/>
              <p:nvPr/>
            </p:nvGrpSpPr>
            <p:grpSpPr>
              <a:xfrm>
                <a:off x="4738" y="1330"/>
                <a:ext cx="588" cy="134"/>
                <a:chOff x="613" y="2571"/>
                <a:chExt cx="732" cy="134"/>
              </a:xfrm>
            </p:grpSpPr>
            <p:sp>
              <p:nvSpPr>
                <p:cNvPr id="6572" name="Google Shape;6572;p57"/>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73" name="Google Shape;6573;p57"/>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6574" name="Google Shape;6574;p57"/>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75" name="Google Shape;6575;p5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76" name="Google Shape;6576;p5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77" name="Google Shape;6577;p57"/>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78" name="Google Shape;6578;p5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79" name="Google Shape;6579;p57"/>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80" name="Google Shape;6580;p57"/>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81" name="Google Shape;6581;p57"/>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82" name="Google Shape;6582;p57"/>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6583" name="Google Shape;6583;p57"/>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6584" name="Google Shape;6584;p57"/>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xEl>
                                              <p:pRg end="0" st="0"/>
                                            </p:txEl>
                                          </p:spTgt>
                                        </p:tgtEl>
                                        <p:attrNameLst>
                                          <p:attrName>style.visibility</p:attrName>
                                        </p:attrNameLst>
                                      </p:cBhvr>
                                      <p:to>
                                        <p:strVal val="visible"/>
                                      </p:to>
                                    </p:set>
                                    <p:animEffect filter="fade" transition="in">
                                      <p:cBhvr>
                                        <p:cTn dur="500"/>
                                        <p:tgtEl>
                                          <p:spTgt spid="61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xEl>
                                              <p:pRg end="1" st="1"/>
                                            </p:txEl>
                                          </p:spTgt>
                                        </p:tgtEl>
                                        <p:attrNameLst>
                                          <p:attrName>style.visibility</p:attrName>
                                        </p:attrNameLst>
                                      </p:cBhvr>
                                      <p:to>
                                        <p:strVal val="visible"/>
                                      </p:to>
                                    </p:set>
                                    <p:animEffect filter="fade" transition="in">
                                      <p:cBhvr>
                                        <p:cTn dur="500"/>
                                        <p:tgtEl>
                                          <p:spTgt spid="61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xEl>
                                              <p:pRg end="2" st="2"/>
                                            </p:txEl>
                                          </p:spTgt>
                                        </p:tgtEl>
                                        <p:attrNameLst>
                                          <p:attrName>style.visibility</p:attrName>
                                        </p:attrNameLst>
                                      </p:cBhvr>
                                      <p:to>
                                        <p:strVal val="visible"/>
                                      </p:to>
                                    </p:set>
                                    <p:animEffect filter="fade" transition="in">
                                      <p:cBhvr>
                                        <p:cTn dur="500"/>
                                        <p:tgtEl>
                                          <p:spTgt spid="61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xEl>
                                              <p:pRg end="3" st="3"/>
                                            </p:txEl>
                                          </p:spTgt>
                                        </p:tgtEl>
                                        <p:attrNameLst>
                                          <p:attrName>style.visibility</p:attrName>
                                        </p:attrNameLst>
                                      </p:cBhvr>
                                      <p:to>
                                        <p:strVal val="visible"/>
                                      </p:to>
                                    </p:set>
                                    <p:animEffect filter="fade" transition="in">
                                      <p:cBhvr>
                                        <p:cTn dur="500"/>
                                        <p:tgtEl>
                                          <p:spTgt spid="61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xEl>
                                              <p:pRg end="4" st="4"/>
                                            </p:txEl>
                                          </p:spTgt>
                                        </p:tgtEl>
                                        <p:attrNameLst>
                                          <p:attrName>style.visibility</p:attrName>
                                        </p:attrNameLst>
                                      </p:cBhvr>
                                      <p:to>
                                        <p:strVal val="visible"/>
                                      </p:to>
                                    </p:set>
                                    <p:animEffect filter="fade" transition="in">
                                      <p:cBhvr>
                                        <p:cTn dur="500"/>
                                        <p:tgtEl>
                                          <p:spTgt spid="61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xEl>
                                              <p:pRg end="5" st="5"/>
                                            </p:txEl>
                                          </p:spTgt>
                                        </p:tgtEl>
                                        <p:attrNameLst>
                                          <p:attrName>style.visibility</p:attrName>
                                        </p:attrNameLst>
                                      </p:cBhvr>
                                      <p:to>
                                        <p:strVal val="visible"/>
                                      </p:to>
                                    </p:set>
                                    <p:animEffect filter="fade" transition="in">
                                      <p:cBhvr>
                                        <p:cTn dur="500"/>
                                        <p:tgtEl>
                                          <p:spTgt spid="617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9" name="Shape 6589"/>
        <p:cNvGrpSpPr/>
        <p:nvPr/>
      </p:nvGrpSpPr>
      <p:grpSpPr>
        <a:xfrm>
          <a:off x="0" y="0"/>
          <a:ext cx="0" cy="0"/>
          <a:chOff x="0" y="0"/>
          <a:chExt cx="0" cy="0"/>
        </a:xfrm>
      </p:grpSpPr>
      <p:sp>
        <p:nvSpPr>
          <p:cNvPr id="6590" name="Google Shape;6590;p58"/>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sp>
        <p:nvSpPr>
          <p:cNvPr id="6591" name="Google Shape;6591;p58"/>
          <p:cNvSpPr txBox="1"/>
          <p:nvPr/>
        </p:nvSpPr>
        <p:spPr>
          <a:xfrm>
            <a:off x="116575" y="943175"/>
            <a:ext cx="9036900" cy="385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3"/>
              </a:buClr>
              <a:buSzPts val="1600"/>
              <a:buFont typeface="Noto Sans Symbols"/>
              <a:buNone/>
            </a:pPr>
            <a:r>
              <a:rPr i="1" lang="el" sz="2100">
                <a:solidFill>
                  <a:srgbClr val="CC0000"/>
                </a:solidFill>
                <a:latin typeface="Calibri"/>
                <a:ea typeface="Calibri"/>
                <a:cs typeface="Calibri"/>
                <a:sym typeface="Calibri"/>
              </a:rPr>
              <a:t>Ερώτηση</a:t>
            </a:r>
            <a:r>
              <a:rPr b="0" i="1" lang="el" sz="2100" u="none" cap="none" strike="noStrike">
                <a:solidFill>
                  <a:srgbClr val="CC0000"/>
                </a:solidFill>
                <a:latin typeface="Calibri"/>
                <a:ea typeface="Calibri"/>
                <a:cs typeface="Calibri"/>
                <a:sym typeface="Calibri"/>
              </a:rPr>
              <a:t>: </a:t>
            </a:r>
            <a:r>
              <a:rPr lang="el" sz="2100">
                <a:latin typeface="Calibri"/>
                <a:ea typeface="Calibri"/>
                <a:cs typeface="Calibri"/>
                <a:sym typeface="Calibri"/>
              </a:rPr>
              <a:t>Δεδομένων εκατομμυρίων πρόσβασης</a:t>
            </a:r>
            <a:r>
              <a:rPr b="0" i="0" lang="el" sz="2100" u="none" cap="none" strike="noStrike">
                <a:solidFill>
                  <a:srgbClr val="000000"/>
                </a:solidFill>
                <a:latin typeface="Calibri"/>
                <a:ea typeface="Calibri"/>
                <a:cs typeface="Calibri"/>
                <a:sym typeface="Calibri"/>
              </a:rPr>
              <a:t> ISPs, </a:t>
            </a:r>
            <a:r>
              <a:rPr lang="el" sz="2100">
                <a:latin typeface="Calibri"/>
                <a:ea typeface="Calibri"/>
                <a:cs typeface="Calibri"/>
                <a:sym typeface="Calibri"/>
              </a:rPr>
              <a:t>πως θα μπορούσαμε να τους συνδέσουμε μαζί;</a:t>
            </a:r>
            <a:endParaRPr sz="2100"/>
          </a:p>
        </p:txBody>
      </p:sp>
      <p:grpSp>
        <p:nvGrpSpPr>
          <p:cNvPr id="6592" name="Google Shape;6592;p58"/>
          <p:cNvGrpSpPr/>
          <p:nvPr/>
        </p:nvGrpSpPr>
        <p:grpSpPr>
          <a:xfrm>
            <a:off x="582591" y="1463974"/>
            <a:ext cx="6350902" cy="3607414"/>
            <a:chOff x="124589" y="1837631"/>
            <a:chExt cx="8466740" cy="4810527"/>
          </a:xfrm>
        </p:grpSpPr>
        <p:grpSp>
          <p:nvGrpSpPr>
            <p:cNvPr id="6593" name="Google Shape;6593;p58"/>
            <p:cNvGrpSpPr/>
            <p:nvPr/>
          </p:nvGrpSpPr>
          <p:grpSpPr>
            <a:xfrm>
              <a:off x="1529396" y="2297655"/>
              <a:ext cx="648433" cy="604003"/>
              <a:chOff x="3053396" y="4304255"/>
              <a:chExt cx="648433" cy="604003"/>
            </a:xfrm>
          </p:grpSpPr>
          <p:sp>
            <p:nvSpPr>
              <p:cNvPr id="6594" name="Google Shape;6594;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95" name="Google Shape;6595;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596" name="Google Shape;6596;p58"/>
            <p:cNvGrpSpPr/>
            <p:nvPr/>
          </p:nvGrpSpPr>
          <p:grpSpPr>
            <a:xfrm>
              <a:off x="373696" y="3097755"/>
              <a:ext cx="648433" cy="604003"/>
              <a:chOff x="3053396" y="4304255"/>
              <a:chExt cx="648433" cy="604003"/>
            </a:xfrm>
          </p:grpSpPr>
          <p:sp>
            <p:nvSpPr>
              <p:cNvPr id="6597" name="Google Shape;6597;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98" name="Google Shape;6598;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599" name="Google Shape;6599;p58"/>
            <p:cNvGrpSpPr/>
            <p:nvPr/>
          </p:nvGrpSpPr>
          <p:grpSpPr>
            <a:xfrm>
              <a:off x="6037896" y="2551655"/>
              <a:ext cx="648433" cy="604003"/>
              <a:chOff x="3053396" y="4304255"/>
              <a:chExt cx="648433" cy="604003"/>
            </a:xfrm>
          </p:grpSpPr>
          <p:sp>
            <p:nvSpPr>
              <p:cNvPr id="6600" name="Google Shape;6600;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01" name="Google Shape;6601;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02" name="Google Shape;6602;p58"/>
            <p:cNvGrpSpPr/>
            <p:nvPr/>
          </p:nvGrpSpPr>
          <p:grpSpPr>
            <a:xfrm>
              <a:off x="945196" y="5409155"/>
              <a:ext cx="648433" cy="604003"/>
              <a:chOff x="3053396" y="4304255"/>
              <a:chExt cx="648433" cy="604003"/>
            </a:xfrm>
          </p:grpSpPr>
          <p:sp>
            <p:nvSpPr>
              <p:cNvPr id="6603" name="Google Shape;6603;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04" name="Google Shape;6604;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05" name="Google Shape;6605;p58"/>
            <p:cNvGrpSpPr/>
            <p:nvPr/>
          </p:nvGrpSpPr>
          <p:grpSpPr>
            <a:xfrm>
              <a:off x="526096" y="4786855"/>
              <a:ext cx="648433" cy="604003"/>
              <a:chOff x="3053396" y="4304255"/>
              <a:chExt cx="648433" cy="604003"/>
            </a:xfrm>
          </p:grpSpPr>
          <p:sp>
            <p:nvSpPr>
              <p:cNvPr id="6606" name="Google Shape;6606;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07" name="Google Shape;6607;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08" name="Google Shape;6608;p58"/>
            <p:cNvGrpSpPr/>
            <p:nvPr/>
          </p:nvGrpSpPr>
          <p:grpSpPr>
            <a:xfrm>
              <a:off x="297496" y="4126455"/>
              <a:ext cx="648433" cy="604003"/>
              <a:chOff x="3053396" y="4304255"/>
              <a:chExt cx="648433" cy="604003"/>
            </a:xfrm>
          </p:grpSpPr>
          <p:sp>
            <p:nvSpPr>
              <p:cNvPr id="6609" name="Google Shape;6609;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10" name="Google Shape;6610;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11" name="Google Shape;6611;p58"/>
            <p:cNvGrpSpPr/>
            <p:nvPr/>
          </p:nvGrpSpPr>
          <p:grpSpPr>
            <a:xfrm>
              <a:off x="6787196" y="2983455"/>
              <a:ext cx="648433" cy="604003"/>
              <a:chOff x="3053396" y="4304255"/>
              <a:chExt cx="648433" cy="604003"/>
            </a:xfrm>
          </p:grpSpPr>
          <p:sp>
            <p:nvSpPr>
              <p:cNvPr id="6612" name="Google Shape;6612;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13" name="Google Shape;6613;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14" name="Google Shape;6614;p58"/>
            <p:cNvGrpSpPr/>
            <p:nvPr/>
          </p:nvGrpSpPr>
          <p:grpSpPr>
            <a:xfrm>
              <a:off x="3129596" y="2056355"/>
              <a:ext cx="648433" cy="604003"/>
              <a:chOff x="3053396" y="4304255"/>
              <a:chExt cx="648433" cy="604003"/>
            </a:xfrm>
          </p:grpSpPr>
          <p:sp>
            <p:nvSpPr>
              <p:cNvPr id="6615" name="Google Shape;6615;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16" name="Google Shape;6616;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17" name="Google Shape;6617;p58"/>
            <p:cNvGrpSpPr/>
            <p:nvPr/>
          </p:nvGrpSpPr>
          <p:grpSpPr>
            <a:xfrm>
              <a:off x="754696" y="2704055"/>
              <a:ext cx="648433" cy="604003"/>
              <a:chOff x="3053396" y="4304255"/>
              <a:chExt cx="648433" cy="604003"/>
            </a:xfrm>
          </p:grpSpPr>
          <p:sp>
            <p:nvSpPr>
              <p:cNvPr id="6618" name="Google Shape;6618;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19" name="Google Shape;6619;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20" name="Google Shape;6620;p58"/>
            <p:cNvGrpSpPr/>
            <p:nvPr/>
          </p:nvGrpSpPr>
          <p:grpSpPr>
            <a:xfrm>
              <a:off x="4043996" y="2030955"/>
              <a:ext cx="648433" cy="604003"/>
              <a:chOff x="3053396" y="4304255"/>
              <a:chExt cx="648433" cy="604003"/>
            </a:xfrm>
          </p:grpSpPr>
          <p:sp>
            <p:nvSpPr>
              <p:cNvPr id="6621" name="Google Shape;6621;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22" name="Google Shape;6622;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23" name="Google Shape;6623;p58"/>
            <p:cNvGrpSpPr/>
            <p:nvPr/>
          </p:nvGrpSpPr>
          <p:grpSpPr>
            <a:xfrm>
              <a:off x="7104696" y="5663155"/>
              <a:ext cx="648433" cy="604003"/>
              <a:chOff x="3053396" y="4304255"/>
              <a:chExt cx="648433" cy="604003"/>
            </a:xfrm>
          </p:grpSpPr>
          <p:sp>
            <p:nvSpPr>
              <p:cNvPr id="6624" name="Google Shape;6624;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25" name="Google Shape;6625;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26" name="Google Shape;6626;p58"/>
            <p:cNvGrpSpPr/>
            <p:nvPr/>
          </p:nvGrpSpPr>
          <p:grpSpPr>
            <a:xfrm>
              <a:off x="7942896" y="5015455"/>
              <a:ext cx="648433" cy="604003"/>
              <a:chOff x="3053396" y="4304255"/>
              <a:chExt cx="648433" cy="604003"/>
            </a:xfrm>
          </p:grpSpPr>
          <p:sp>
            <p:nvSpPr>
              <p:cNvPr id="6627" name="Google Shape;6627;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28" name="Google Shape;6628;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29" name="Google Shape;6629;p58"/>
            <p:cNvGrpSpPr/>
            <p:nvPr/>
          </p:nvGrpSpPr>
          <p:grpSpPr>
            <a:xfrm>
              <a:off x="7714296" y="4101055"/>
              <a:ext cx="648433" cy="604003"/>
              <a:chOff x="3053396" y="4304255"/>
              <a:chExt cx="648433" cy="604003"/>
            </a:xfrm>
          </p:grpSpPr>
          <p:sp>
            <p:nvSpPr>
              <p:cNvPr id="6630" name="Google Shape;6630;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31" name="Google Shape;6631;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32" name="Google Shape;6632;p58"/>
            <p:cNvGrpSpPr/>
            <p:nvPr/>
          </p:nvGrpSpPr>
          <p:grpSpPr>
            <a:xfrm>
              <a:off x="4869496" y="5904455"/>
              <a:ext cx="648433" cy="604003"/>
              <a:chOff x="3053396" y="4304255"/>
              <a:chExt cx="648433" cy="604003"/>
            </a:xfrm>
          </p:grpSpPr>
          <p:sp>
            <p:nvSpPr>
              <p:cNvPr id="6633" name="Google Shape;6633;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34" name="Google Shape;6634;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35" name="Google Shape;6635;p58"/>
            <p:cNvGrpSpPr/>
            <p:nvPr/>
          </p:nvGrpSpPr>
          <p:grpSpPr>
            <a:xfrm>
              <a:off x="3955096" y="6044155"/>
              <a:ext cx="648433" cy="604003"/>
              <a:chOff x="3053396" y="4304255"/>
              <a:chExt cx="648433" cy="604003"/>
            </a:xfrm>
          </p:grpSpPr>
          <p:sp>
            <p:nvSpPr>
              <p:cNvPr id="6636" name="Google Shape;6636;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37" name="Google Shape;6637;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638" name="Google Shape;6638;p58"/>
            <p:cNvGrpSpPr/>
            <p:nvPr/>
          </p:nvGrpSpPr>
          <p:grpSpPr>
            <a:xfrm>
              <a:off x="2735896" y="5891755"/>
              <a:ext cx="648433" cy="604003"/>
              <a:chOff x="3053396" y="4304255"/>
              <a:chExt cx="648433" cy="604003"/>
            </a:xfrm>
          </p:grpSpPr>
          <p:sp>
            <p:nvSpPr>
              <p:cNvPr id="6639" name="Google Shape;6639;p58"/>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40" name="Google Shape;6640;p58"/>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6641" name="Google Shape;6641;p58"/>
            <p:cNvSpPr txBox="1"/>
            <p:nvPr/>
          </p:nvSpPr>
          <p:spPr>
            <a:xfrm rot="1053502">
              <a:off x="5143500" y="1955800"/>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642" name="Google Shape;6642;p58"/>
            <p:cNvSpPr txBox="1"/>
            <p:nvPr/>
          </p:nvSpPr>
          <p:spPr>
            <a:xfrm rot="2828755">
              <a:off x="7429469" y="3428988"/>
              <a:ext cx="543864" cy="5232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643" name="Google Shape;6643;p58"/>
            <p:cNvSpPr txBox="1"/>
            <p:nvPr/>
          </p:nvSpPr>
          <p:spPr>
            <a:xfrm rot="9845100">
              <a:off x="6098232" y="5941971"/>
              <a:ext cx="543742" cy="5234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644" name="Google Shape;6644;p58"/>
            <p:cNvSpPr txBox="1"/>
            <p:nvPr/>
          </p:nvSpPr>
          <p:spPr>
            <a:xfrm rot="-9948738">
              <a:off x="1730786" y="5845469"/>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645" name="Google Shape;6645;p58"/>
            <p:cNvSpPr txBox="1"/>
            <p:nvPr/>
          </p:nvSpPr>
          <p:spPr>
            <a:xfrm rot="-4992697">
              <a:off x="144631" y="3539025"/>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646" name="Google Shape;6646;p58"/>
            <p:cNvSpPr txBox="1"/>
            <p:nvPr/>
          </p:nvSpPr>
          <p:spPr>
            <a:xfrm rot="-1017938">
              <a:off x="2330419" y="1905598"/>
              <a:ext cx="543869" cy="52346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grpSp>
      <p:sp>
        <p:nvSpPr>
          <p:cNvPr id="6647" name="Google Shape;6647;p5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2" name="Shape 6652"/>
        <p:cNvGrpSpPr/>
        <p:nvPr/>
      </p:nvGrpSpPr>
      <p:grpSpPr>
        <a:xfrm>
          <a:off x="0" y="0"/>
          <a:ext cx="0" cy="0"/>
          <a:chOff x="0" y="0"/>
          <a:chExt cx="0" cy="0"/>
        </a:xfrm>
      </p:grpSpPr>
      <p:grpSp>
        <p:nvGrpSpPr>
          <p:cNvPr id="6653" name="Google Shape;6653;p59"/>
          <p:cNvGrpSpPr/>
          <p:nvPr/>
        </p:nvGrpSpPr>
        <p:grpSpPr>
          <a:xfrm>
            <a:off x="1007849" y="1846641"/>
            <a:ext cx="5540240" cy="2867983"/>
            <a:chOff x="861924" y="2295063"/>
            <a:chExt cx="7387972" cy="3824997"/>
          </a:xfrm>
        </p:grpSpPr>
        <p:cxnSp>
          <p:nvCxnSpPr>
            <p:cNvPr id="6654" name="Google Shape;6654;p59"/>
            <p:cNvCxnSpPr/>
            <p:nvPr/>
          </p:nvCxnSpPr>
          <p:spPr>
            <a:xfrm flipH="1" rot="10800000">
              <a:off x="1661409" y="2570969"/>
              <a:ext cx="577293" cy="2802668"/>
            </a:xfrm>
            <a:prstGeom prst="straightConnector1">
              <a:avLst/>
            </a:prstGeom>
            <a:noFill/>
            <a:ln cap="flat" cmpd="sng" w="9525">
              <a:solidFill>
                <a:schemeClr val="dk1"/>
              </a:solidFill>
              <a:prstDash val="solid"/>
              <a:round/>
              <a:headEnd len="med" w="med" type="none"/>
              <a:tailEnd len="med" w="med" type="none"/>
            </a:ln>
          </p:spPr>
        </p:cxnSp>
        <p:cxnSp>
          <p:nvCxnSpPr>
            <p:cNvPr id="6655" name="Google Shape;6655;p59"/>
            <p:cNvCxnSpPr/>
            <p:nvPr/>
          </p:nvCxnSpPr>
          <p:spPr>
            <a:xfrm rot="10800000">
              <a:off x="1509155" y="3032403"/>
              <a:ext cx="171469" cy="2327124"/>
            </a:xfrm>
            <a:prstGeom prst="straightConnector1">
              <a:avLst/>
            </a:prstGeom>
            <a:noFill/>
            <a:ln cap="flat" cmpd="sng" w="9525">
              <a:solidFill>
                <a:schemeClr val="dk1"/>
              </a:solidFill>
              <a:prstDash val="solid"/>
              <a:round/>
              <a:headEnd len="med" w="med" type="none"/>
              <a:tailEnd len="med" w="med" type="none"/>
            </a:ln>
          </p:spPr>
        </p:cxnSp>
        <p:cxnSp>
          <p:nvCxnSpPr>
            <p:cNvPr id="6656" name="Google Shape;6656;p59"/>
            <p:cNvCxnSpPr/>
            <p:nvPr/>
          </p:nvCxnSpPr>
          <p:spPr>
            <a:xfrm rot="10800000">
              <a:off x="1185287" y="3451504"/>
              <a:ext cx="495337" cy="1908023"/>
            </a:xfrm>
            <a:prstGeom prst="straightConnector1">
              <a:avLst/>
            </a:prstGeom>
            <a:noFill/>
            <a:ln cap="flat" cmpd="sng" w="9525">
              <a:solidFill>
                <a:schemeClr val="dk1"/>
              </a:solidFill>
              <a:prstDash val="solid"/>
              <a:round/>
              <a:headEnd len="med" w="med" type="none"/>
              <a:tailEnd len="med" w="med" type="none"/>
            </a:ln>
          </p:spPr>
        </p:cxnSp>
        <p:cxnSp>
          <p:nvCxnSpPr>
            <p:cNvPr id="6657" name="Google Shape;6657;p59"/>
            <p:cNvCxnSpPr/>
            <p:nvPr/>
          </p:nvCxnSpPr>
          <p:spPr>
            <a:xfrm rot="10800000">
              <a:off x="1181567" y="4298698"/>
              <a:ext cx="499057" cy="1060829"/>
            </a:xfrm>
            <a:prstGeom prst="straightConnector1">
              <a:avLst/>
            </a:prstGeom>
            <a:noFill/>
            <a:ln cap="flat" cmpd="sng" w="9525">
              <a:solidFill>
                <a:schemeClr val="dk1"/>
              </a:solidFill>
              <a:prstDash val="solid"/>
              <a:round/>
              <a:headEnd len="med" w="med" type="none"/>
              <a:tailEnd len="med" w="med" type="none"/>
            </a:ln>
          </p:spPr>
        </p:cxnSp>
        <p:cxnSp>
          <p:nvCxnSpPr>
            <p:cNvPr id="6658" name="Google Shape;6658;p59"/>
            <p:cNvCxnSpPr/>
            <p:nvPr/>
          </p:nvCxnSpPr>
          <p:spPr>
            <a:xfrm rot="10800000">
              <a:off x="1386886" y="4980292"/>
              <a:ext cx="293738" cy="379235"/>
            </a:xfrm>
            <a:prstGeom prst="straightConnector1">
              <a:avLst/>
            </a:prstGeom>
            <a:noFill/>
            <a:ln cap="flat" cmpd="sng" w="9525">
              <a:solidFill>
                <a:schemeClr val="dk1"/>
              </a:solidFill>
              <a:prstDash val="solid"/>
              <a:round/>
              <a:headEnd len="med" w="med" type="none"/>
              <a:tailEnd len="med" w="med" type="none"/>
            </a:ln>
          </p:spPr>
        </p:cxnSp>
        <p:cxnSp>
          <p:nvCxnSpPr>
            <p:cNvPr id="6659" name="Google Shape;6659;p59"/>
            <p:cNvCxnSpPr/>
            <p:nvPr/>
          </p:nvCxnSpPr>
          <p:spPr>
            <a:xfrm rot="10800000">
              <a:off x="1661409" y="5373637"/>
              <a:ext cx="1526432" cy="593006"/>
            </a:xfrm>
            <a:prstGeom prst="straightConnector1">
              <a:avLst/>
            </a:prstGeom>
            <a:noFill/>
            <a:ln cap="flat" cmpd="sng" w="9525">
              <a:solidFill>
                <a:schemeClr val="dk1"/>
              </a:solidFill>
              <a:prstDash val="solid"/>
              <a:round/>
              <a:headEnd len="med" w="med" type="none"/>
              <a:tailEnd len="med" w="med" type="none"/>
            </a:ln>
          </p:spPr>
        </p:cxnSp>
        <p:cxnSp>
          <p:nvCxnSpPr>
            <p:cNvPr id="6660" name="Google Shape;6660;p59"/>
            <p:cNvCxnSpPr/>
            <p:nvPr/>
          </p:nvCxnSpPr>
          <p:spPr>
            <a:xfrm rot="10800000">
              <a:off x="1680624" y="5359527"/>
              <a:ext cx="2723702" cy="703074"/>
            </a:xfrm>
            <a:prstGeom prst="straightConnector1">
              <a:avLst/>
            </a:prstGeom>
            <a:noFill/>
            <a:ln cap="flat" cmpd="sng" w="9525">
              <a:solidFill>
                <a:schemeClr val="dk1"/>
              </a:solidFill>
              <a:prstDash val="solid"/>
              <a:round/>
              <a:headEnd len="med" w="med" type="none"/>
              <a:tailEnd len="med" w="med" type="none"/>
            </a:ln>
          </p:spPr>
        </p:cxnSp>
        <p:cxnSp>
          <p:nvCxnSpPr>
            <p:cNvPr id="6661" name="Google Shape;6661;p59"/>
            <p:cNvCxnSpPr/>
            <p:nvPr/>
          </p:nvCxnSpPr>
          <p:spPr>
            <a:xfrm rot="10800000">
              <a:off x="1680624" y="5359527"/>
              <a:ext cx="3605885" cy="619006"/>
            </a:xfrm>
            <a:prstGeom prst="straightConnector1">
              <a:avLst/>
            </a:prstGeom>
            <a:noFill/>
            <a:ln cap="flat" cmpd="sng" w="9525">
              <a:solidFill>
                <a:schemeClr val="dk1"/>
              </a:solidFill>
              <a:prstDash val="solid"/>
              <a:round/>
              <a:headEnd len="med" w="med" type="none"/>
              <a:tailEnd len="med" w="med" type="none"/>
            </a:ln>
          </p:spPr>
        </p:cxnSp>
        <p:cxnSp>
          <p:nvCxnSpPr>
            <p:cNvPr id="6662" name="Google Shape;6662;p59"/>
            <p:cNvCxnSpPr/>
            <p:nvPr/>
          </p:nvCxnSpPr>
          <p:spPr>
            <a:xfrm flipH="1">
              <a:off x="1680624" y="5184745"/>
              <a:ext cx="6569272" cy="174782"/>
            </a:xfrm>
            <a:prstGeom prst="straightConnector1">
              <a:avLst/>
            </a:prstGeom>
            <a:noFill/>
            <a:ln cap="flat" cmpd="sng" w="9525">
              <a:solidFill>
                <a:schemeClr val="dk1"/>
              </a:solidFill>
              <a:prstDash val="solid"/>
              <a:round/>
              <a:headEnd len="med" w="med" type="none"/>
              <a:tailEnd len="med" w="med" type="none"/>
            </a:ln>
          </p:spPr>
        </p:cxnSp>
        <p:cxnSp>
          <p:nvCxnSpPr>
            <p:cNvPr id="6663" name="Google Shape;6663;p59"/>
            <p:cNvCxnSpPr/>
            <p:nvPr/>
          </p:nvCxnSpPr>
          <p:spPr>
            <a:xfrm rot="10800000">
              <a:off x="1680624" y="5359527"/>
              <a:ext cx="5742435" cy="486708"/>
            </a:xfrm>
            <a:prstGeom prst="straightConnector1">
              <a:avLst/>
            </a:prstGeom>
            <a:noFill/>
            <a:ln cap="flat" cmpd="sng" w="9525">
              <a:solidFill>
                <a:schemeClr val="dk1"/>
              </a:solidFill>
              <a:prstDash val="solid"/>
              <a:round/>
              <a:headEnd len="med" w="med" type="none"/>
              <a:tailEnd len="med" w="med" type="none"/>
            </a:ln>
          </p:spPr>
        </p:cxnSp>
        <p:cxnSp>
          <p:nvCxnSpPr>
            <p:cNvPr id="6664" name="Google Shape;6664;p59"/>
            <p:cNvCxnSpPr/>
            <p:nvPr/>
          </p:nvCxnSpPr>
          <p:spPr>
            <a:xfrm flipH="1">
              <a:off x="1680624" y="4311835"/>
              <a:ext cx="6338019" cy="1047692"/>
            </a:xfrm>
            <a:prstGeom prst="straightConnector1">
              <a:avLst/>
            </a:prstGeom>
            <a:noFill/>
            <a:ln cap="flat" cmpd="sng" w="9525">
              <a:solidFill>
                <a:schemeClr val="dk1"/>
              </a:solidFill>
              <a:prstDash val="solid"/>
              <a:round/>
              <a:headEnd len="med" w="med" type="none"/>
              <a:tailEnd len="med" w="med" type="none"/>
            </a:ln>
          </p:spPr>
        </p:cxnSp>
        <p:cxnSp>
          <p:nvCxnSpPr>
            <p:cNvPr id="6665" name="Google Shape;6665;p59"/>
            <p:cNvCxnSpPr/>
            <p:nvPr/>
          </p:nvCxnSpPr>
          <p:spPr>
            <a:xfrm flipH="1">
              <a:off x="1680624" y="3273553"/>
              <a:ext cx="5749312" cy="2085974"/>
            </a:xfrm>
            <a:prstGeom prst="straightConnector1">
              <a:avLst/>
            </a:prstGeom>
            <a:noFill/>
            <a:ln cap="flat" cmpd="sng" w="9525">
              <a:solidFill>
                <a:schemeClr val="dk1"/>
              </a:solidFill>
              <a:prstDash val="solid"/>
              <a:round/>
              <a:headEnd len="med" w="med" type="none"/>
              <a:tailEnd len="med" w="med" type="none"/>
            </a:ln>
          </p:spPr>
        </p:cxnSp>
        <p:cxnSp>
          <p:nvCxnSpPr>
            <p:cNvPr id="6666" name="Google Shape;6666;p59"/>
            <p:cNvCxnSpPr/>
            <p:nvPr/>
          </p:nvCxnSpPr>
          <p:spPr>
            <a:xfrm flipH="1">
              <a:off x="1680624" y="2784308"/>
              <a:ext cx="4942318" cy="2575219"/>
            </a:xfrm>
            <a:prstGeom prst="straightConnector1">
              <a:avLst/>
            </a:prstGeom>
            <a:noFill/>
            <a:ln cap="flat" cmpd="sng" w="9525">
              <a:solidFill>
                <a:schemeClr val="dk1"/>
              </a:solidFill>
              <a:prstDash val="solid"/>
              <a:round/>
              <a:headEnd len="med" w="med" type="none"/>
              <a:tailEnd len="med" w="med" type="none"/>
            </a:ln>
          </p:spPr>
        </p:cxnSp>
        <p:cxnSp>
          <p:nvCxnSpPr>
            <p:cNvPr id="6667" name="Google Shape;6667;p59"/>
            <p:cNvCxnSpPr/>
            <p:nvPr/>
          </p:nvCxnSpPr>
          <p:spPr>
            <a:xfrm flipH="1">
              <a:off x="1680624" y="2295063"/>
              <a:ext cx="2971398" cy="3064464"/>
            </a:xfrm>
            <a:prstGeom prst="straightConnector1">
              <a:avLst/>
            </a:prstGeom>
            <a:noFill/>
            <a:ln cap="flat" cmpd="sng" w="9525">
              <a:solidFill>
                <a:schemeClr val="dk1"/>
              </a:solidFill>
              <a:prstDash val="solid"/>
              <a:round/>
              <a:headEnd len="med" w="med" type="none"/>
              <a:tailEnd len="med" w="med" type="none"/>
            </a:ln>
          </p:spPr>
        </p:cxnSp>
        <p:cxnSp>
          <p:nvCxnSpPr>
            <p:cNvPr id="6668" name="Google Shape;6668;p59"/>
            <p:cNvCxnSpPr/>
            <p:nvPr/>
          </p:nvCxnSpPr>
          <p:spPr>
            <a:xfrm flipH="1">
              <a:off x="1680624" y="2295321"/>
              <a:ext cx="2025496" cy="3064206"/>
            </a:xfrm>
            <a:prstGeom prst="straightConnector1">
              <a:avLst/>
            </a:prstGeom>
            <a:noFill/>
            <a:ln cap="flat" cmpd="sng" w="9525">
              <a:solidFill>
                <a:schemeClr val="dk1"/>
              </a:solidFill>
              <a:prstDash val="solid"/>
              <a:round/>
              <a:headEnd len="med" w="med" type="none"/>
              <a:tailEnd len="med" w="med" type="none"/>
            </a:ln>
          </p:spPr>
        </p:cxnSp>
        <p:sp>
          <p:nvSpPr>
            <p:cNvPr id="6669" name="Google Shape;6669;p59"/>
            <p:cNvSpPr txBox="1"/>
            <p:nvPr/>
          </p:nvSpPr>
          <p:spPr>
            <a:xfrm rot="5711922">
              <a:off x="854725" y="4108799"/>
              <a:ext cx="364198" cy="31810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a:t>
              </a:r>
              <a:endParaRPr sz="1100"/>
            </a:p>
          </p:txBody>
        </p:sp>
        <p:sp>
          <p:nvSpPr>
            <p:cNvPr id="6670" name="Google Shape;6670;p59"/>
            <p:cNvSpPr txBox="1"/>
            <p:nvPr/>
          </p:nvSpPr>
          <p:spPr>
            <a:xfrm rot="7516458">
              <a:off x="4507233" y="5720547"/>
              <a:ext cx="364161" cy="31812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a:t>
              </a:r>
              <a:endParaRPr sz="1100"/>
            </a:p>
          </p:txBody>
        </p:sp>
        <p:sp>
          <p:nvSpPr>
            <p:cNvPr id="6671" name="Google Shape;6671;p59"/>
            <p:cNvSpPr txBox="1"/>
            <p:nvPr/>
          </p:nvSpPr>
          <p:spPr>
            <a:xfrm rot="3940343">
              <a:off x="6392354" y="3846211"/>
              <a:ext cx="492443" cy="46166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a:t>
              </a:r>
              <a:endParaRPr sz="1100"/>
            </a:p>
          </p:txBody>
        </p:sp>
        <p:sp>
          <p:nvSpPr>
            <p:cNvPr id="6672" name="Google Shape;6672;p59"/>
            <p:cNvSpPr txBox="1"/>
            <p:nvPr/>
          </p:nvSpPr>
          <p:spPr>
            <a:xfrm rot="2048420">
              <a:off x="4482993" y="2684685"/>
              <a:ext cx="492443" cy="46166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a:t>
              </a:r>
              <a:endParaRPr sz="1100"/>
            </a:p>
          </p:txBody>
        </p:sp>
        <p:sp>
          <p:nvSpPr>
            <p:cNvPr id="6673" name="Google Shape;6673;p59"/>
            <p:cNvSpPr txBox="1"/>
            <p:nvPr/>
          </p:nvSpPr>
          <p:spPr>
            <a:xfrm rot="-316136">
              <a:off x="2189980" y="2687381"/>
              <a:ext cx="492443" cy="46166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a:t>
              </a:r>
              <a:endParaRPr sz="1100"/>
            </a:p>
          </p:txBody>
        </p:sp>
      </p:grpSp>
      <p:grpSp>
        <p:nvGrpSpPr>
          <p:cNvPr id="6674" name="Google Shape;6674;p59"/>
          <p:cNvGrpSpPr/>
          <p:nvPr/>
        </p:nvGrpSpPr>
        <p:grpSpPr>
          <a:xfrm>
            <a:off x="1172085" y="1829496"/>
            <a:ext cx="5320915" cy="2771640"/>
            <a:chOff x="862570" y="2361120"/>
            <a:chExt cx="7094553" cy="3695520"/>
          </a:xfrm>
        </p:grpSpPr>
        <p:cxnSp>
          <p:nvCxnSpPr>
            <p:cNvPr id="6675" name="Google Shape;6675;p59"/>
            <p:cNvCxnSpPr/>
            <p:nvPr/>
          </p:nvCxnSpPr>
          <p:spPr>
            <a:xfrm flipH="1">
              <a:off x="1446332" y="2897188"/>
              <a:ext cx="4736982" cy="2535176"/>
            </a:xfrm>
            <a:prstGeom prst="straightConnector1">
              <a:avLst/>
            </a:prstGeom>
            <a:noFill/>
            <a:ln cap="flat" cmpd="sng" w="9525">
              <a:solidFill>
                <a:schemeClr val="dk1"/>
              </a:solidFill>
              <a:prstDash val="solid"/>
              <a:round/>
              <a:headEnd len="med" w="med" type="none"/>
              <a:tailEnd len="med" w="med" type="none"/>
            </a:ln>
          </p:spPr>
        </p:cxnSp>
        <p:cxnSp>
          <p:nvCxnSpPr>
            <p:cNvPr id="6676" name="Google Shape;6676;p59"/>
            <p:cNvCxnSpPr/>
            <p:nvPr/>
          </p:nvCxnSpPr>
          <p:spPr>
            <a:xfrm flipH="1">
              <a:off x="2972043" y="2885760"/>
              <a:ext cx="3213953" cy="3041280"/>
            </a:xfrm>
            <a:prstGeom prst="straightConnector1">
              <a:avLst/>
            </a:prstGeom>
            <a:noFill/>
            <a:ln cap="flat" cmpd="sng" w="9525">
              <a:solidFill>
                <a:schemeClr val="dk1"/>
              </a:solidFill>
              <a:prstDash val="solid"/>
              <a:round/>
              <a:headEnd len="med" w="med" type="none"/>
              <a:tailEnd len="med" w="med" type="none"/>
            </a:ln>
          </p:spPr>
        </p:cxnSp>
        <p:cxnSp>
          <p:nvCxnSpPr>
            <p:cNvPr id="6677" name="Google Shape;6677;p59"/>
            <p:cNvCxnSpPr/>
            <p:nvPr/>
          </p:nvCxnSpPr>
          <p:spPr>
            <a:xfrm flipH="1">
              <a:off x="4328465" y="2877120"/>
              <a:ext cx="1866171" cy="3179520"/>
            </a:xfrm>
            <a:prstGeom prst="straightConnector1">
              <a:avLst/>
            </a:prstGeom>
            <a:noFill/>
            <a:ln cap="flat" cmpd="sng" w="9525">
              <a:solidFill>
                <a:schemeClr val="dk1"/>
              </a:solidFill>
              <a:prstDash val="solid"/>
              <a:round/>
              <a:headEnd len="med" w="med" type="none"/>
              <a:tailEnd len="med" w="med" type="none"/>
            </a:ln>
          </p:spPr>
        </p:cxnSp>
        <p:cxnSp>
          <p:nvCxnSpPr>
            <p:cNvPr id="6678" name="Google Shape;6678;p59"/>
            <p:cNvCxnSpPr/>
            <p:nvPr/>
          </p:nvCxnSpPr>
          <p:spPr>
            <a:xfrm flipH="1">
              <a:off x="5270184" y="2877120"/>
              <a:ext cx="915812" cy="3058560"/>
            </a:xfrm>
            <a:prstGeom prst="straightConnector1">
              <a:avLst/>
            </a:prstGeom>
            <a:noFill/>
            <a:ln cap="flat" cmpd="sng" w="9525">
              <a:solidFill>
                <a:schemeClr val="dk1"/>
              </a:solidFill>
              <a:prstDash val="solid"/>
              <a:round/>
              <a:headEnd len="med" w="med" type="none"/>
              <a:tailEnd len="med" w="med" type="none"/>
            </a:ln>
          </p:spPr>
        </p:cxnSp>
        <p:cxnSp>
          <p:nvCxnSpPr>
            <p:cNvPr id="6679" name="Google Shape;6679;p59"/>
            <p:cNvCxnSpPr/>
            <p:nvPr/>
          </p:nvCxnSpPr>
          <p:spPr>
            <a:xfrm>
              <a:off x="6167438" y="2901156"/>
              <a:ext cx="1141702" cy="2801244"/>
            </a:xfrm>
            <a:prstGeom prst="straightConnector1">
              <a:avLst/>
            </a:prstGeom>
            <a:noFill/>
            <a:ln cap="flat" cmpd="sng" w="9525">
              <a:solidFill>
                <a:schemeClr val="dk1"/>
              </a:solidFill>
              <a:prstDash val="solid"/>
              <a:round/>
              <a:headEnd len="med" w="med" type="none"/>
              <a:tailEnd len="med" w="med" type="none"/>
            </a:ln>
          </p:spPr>
        </p:cxnSp>
        <p:cxnSp>
          <p:nvCxnSpPr>
            <p:cNvPr id="6680" name="Google Shape;6680;p59"/>
            <p:cNvCxnSpPr/>
            <p:nvPr/>
          </p:nvCxnSpPr>
          <p:spPr>
            <a:xfrm>
              <a:off x="6171406" y="2889250"/>
              <a:ext cx="1785717" cy="2355230"/>
            </a:xfrm>
            <a:prstGeom prst="straightConnector1">
              <a:avLst/>
            </a:prstGeom>
            <a:noFill/>
            <a:ln cap="flat" cmpd="sng" w="9525">
              <a:solidFill>
                <a:schemeClr val="dk1"/>
              </a:solidFill>
              <a:prstDash val="solid"/>
              <a:round/>
              <a:headEnd len="med" w="med" type="none"/>
              <a:tailEnd len="med" w="med" type="none"/>
            </a:ln>
          </p:spPr>
        </p:cxnSp>
        <p:cxnSp>
          <p:nvCxnSpPr>
            <p:cNvPr id="6681" name="Google Shape;6681;p59"/>
            <p:cNvCxnSpPr/>
            <p:nvPr/>
          </p:nvCxnSpPr>
          <p:spPr>
            <a:xfrm>
              <a:off x="6179344" y="2881313"/>
              <a:ext cx="1587707" cy="1386847"/>
            </a:xfrm>
            <a:prstGeom prst="straightConnector1">
              <a:avLst/>
            </a:prstGeom>
            <a:noFill/>
            <a:ln cap="flat" cmpd="sng" w="9525">
              <a:solidFill>
                <a:schemeClr val="dk1"/>
              </a:solidFill>
              <a:prstDash val="solid"/>
              <a:round/>
              <a:headEnd len="med" w="med" type="none"/>
              <a:tailEnd len="med" w="med" type="none"/>
            </a:ln>
          </p:spPr>
        </p:cxnSp>
        <p:cxnSp>
          <p:nvCxnSpPr>
            <p:cNvPr id="6682" name="Google Shape;6682;p59"/>
            <p:cNvCxnSpPr/>
            <p:nvPr/>
          </p:nvCxnSpPr>
          <p:spPr>
            <a:xfrm>
              <a:off x="6179344" y="2897188"/>
              <a:ext cx="602786" cy="290972"/>
            </a:xfrm>
            <a:prstGeom prst="straightConnector1">
              <a:avLst/>
            </a:prstGeom>
            <a:noFill/>
            <a:ln cap="flat" cmpd="sng" w="9525">
              <a:solidFill>
                <a:schemeClr val="dk1"/>
              </a:solidFill>
              <a:prstDash val="solid"/>
              <a:round/>
              <a:headEnd len="med" w="med" type="none"/>
              <a:tailEnd len="med" w="med" type="none"/>
            </a:ln>
          </p:spPr>
        </p:cxnSp>
        <p:cxnSp>
          <p:nvCxnSpPr>
            <p:cNvPr id="6683" name="Google Shape;6683;p59"/>
            <p:cNvCxnSpPr/>
            <p:nvPr/>
          </p:nvCxnSpPr>
          <p:spPr>
            <a:xfrm>
              <a:off x="4584546" y="2364240"/>
              <a:ext cx="1558252" cy="512880"/>
            </a:xfrm>
            <a:prstGeom prst="straightConnector1">
              <a:avLst/>
            </a:prstGeom>
            <a:noFill/>
            <a:ln cap="flat" cmpd="sng" w="9525">
              <a:solidFill>
                <a:schemeClr val="dk1"/>
              </a:solidFill>
              <a:prstDash val="solid"/>
              <a:round/>
              <a:headEnd len="med" w="med" type="none"/>
              <a:tailEnd len="med" w="med" type="none"/>
            </a:ln>
          </p:spPr>
        </p:cxnSp>
        <p:cxnSp>
          <p:nvCxnSpPr>
            <p:cNvPr id="6684" name="Google Shape;6684;p59"/>
            <p:cNvCxnSpPr/>
            <p:nvPr/>
          </p:nvCxnSpPr>
          <p:spPr>
            <a:xfrm>
              <a:off x="3691549" y="2361120"/>
              <a:ext cx="2485808" cy="533280"/>
            </a:xfrm>
            <a:prstGeom prst="straightConnector1">
              <a:avLst/>
            </a:prstGeom>
            <a:noFill/>
            <a:ln cap="flat" cmpd="sng" w="9525">
              <a:solidFill>
                <a:schemeClr val="dk1"/>
              </a:solidFill>
              <a:prstDash val="solid"/>
              <a:round/>
              <a:headEnd len="med" w="med" type="none"/>
              <a:tailEnd len="med" w="med" type="none"/>
            </a:ln>
          </p:spPr>
        </p:cxnSp>
        <p:cxnSp>
          <p:nvCxnSpPr>
            <p:cNvPr id="6685" name="Google Shape;6685;p59"/>
            <p:cNvCxnSpPr/>
            <p:nvPr/>
          </p:nvCxnSpPr>
          <p:spPr>
            <a:xfrm>
              <a:off x="2081460" y="2548080"/>
              <a:ext cx="4078617" cy="337680"/>
            </a:xfrm>
            <a:prstGeom prst="straightConnector1">
              <a:avLst/>
            </a:prstGeom>
            <a:noFill/>
            <a:ln cap="flat" cmpd="sng" w="9525">
              <a:solidFill>
                <a:schemeClr val="dk1"/>
              </a:solidFill>
              <a:prstDash val="solid"/>
              <a:round/>
              <a:headEnd len="med" w="med" type="none"/>
              <a:tailEnd len="med" w="med" type="none"/>
            </a:ln>
          </p:spPr>
        </p:cxnSp>
        <p:cxnSp>
          <p:nvCxnSpPr>
            <p:cNvPr id="6686" name="Google Shape;6686;p59"/>
            <p:cNvCxnSpPr/>
            <p:nvPr/>
          </p:nvCxnSpPr>
          <p:spPr>
            <a:xfrm flipH="1" rot="10800000">
              <a:off x="1309418" y="2903040"/>
              <a:ext cx="4842020" cy="30720"/>
            </a:xfrm>
            <a:prstGeom prst="straightConnector1">
              <a:avLst/>
            </a:prstGeom>
            <a:noFill/>
            <a:ln cap="flat" cmpd="sng" w="9525">
              <a:solidFill>
                <a:schemeClr val="dk1"/>
              </a:solidFill>
              <a:prstDash val="solid"/>
              <a:round/>
              <a:headEnd len="med" w="med" type="none"/>
              <a:tailEnd len="med" w="med" type="none"/>
            </a:ln>
          </p:spPr>
        </p:cxnSp>
        <p:cxnSp>
          <p:nvCxnSpPr>
            <p:cNvPr id="6687" name="Google Shape;6687;p59"/>
            <p:cNvCxnSpPr/>
            <p:nvPr/>
          </p:nvCxnSpPr>
          <p:spPr>
            <a:xfrm flipH="1" rot="10800000">
              <a:off x="934801" y="2894400"/>
              <a:ext cx="5242556" cy="377040"/>
            </a:xfrm>
            <a:prstGeom prst="straightConnector1">
              <a:avLst/>
            </a:prstGeom>
            <a:noFill/>
            <a:ln cap="flat" cmpd="sng" w="9525">
              <a:solidFill>
                <a:schemeClr val="dk1"/>
              </a:solidFill>
              <a:prstDash val="solid"/>
              <a:round/>
              <a:headEnd len="med" w="med" type="none"/>
              <a:tailEnd len="med" w="med" type="none"/>
            </a:ln>
          </p:spPr>
        </p:cxnSp>
        <p:cxnSp>
          <p:nvCxnSpPr>
            <p:cNvPr id="6688" name="Google Shape;6688;p59"/>
            <p:cNvCxnSpPr/>
            <p:nvPr/>
          </p:nvCxnSpPr>
          <p:spPr>
            <a:xfrm flipH="1" rot="10800000">
              <a:off x="862570" y="2901156"/>
              <a:ext cx="5296930" cy="1386684"/>
            </a:xfrm>
            <a:prstGeom prst="straightConnector1">
              <a:avLst/>
            </a:prstGeom>
            <a:noFill/>
            <a:ln cap="flat" cmpd="sng" w="9525">
              <a:solidFill>
                <a:schemeClr val="dk1"/>
              </a:solidFill>
              <a:prstDash val="solid"/>
              <a:round/>
              <a:headEnd len="med" w="med" type="none"/>
              <a:tailEnd len="med" w="med" type="none"/>
            </a:ln>
          </p:spPr>
        </p:cxnSp>
        <p:cxnSp>
          <p:nvCxnSpPr>
            <p:cNvPr id="6689" name="Google Shape;6689;p59"/>
            <p:cNvCxnSpPr/>
            <p:nvPr/>
          </p:nvCxnSpPr>
          <p:spPr>
            <a:xfrm flipH="1" rot="10800000">
              <a:off x="1101367" y="2901156"/>
              <a:ext cx="5077977" cy="2026044"/>
            </a:xfrm>
            <a:prstGeom prst="straightConnector1">
              <a:avLst/>
            </a:prstGeom>
            <a:noFill/>
            <a:ln cap="flat" cmpd="sng" w="9525">
              <a:solidFill>
                <a:schemeClr val="dk1"/>
              </a:solidFill>
              <a:prstDash val="solid"/>
              <a:round/>
              <a:headEnd len="med" w="med" type="none"/>
              <a:tailEnd len="med" w="med" type="none"/>
            </a:ln>
          </p:spPr>
        </p:cxnSp>
      </p:grpSp>
      <p:grpSp>
        <p:nvGrpSpPr>
          <p:cNvPr id="6690" name="Google Shape;6690;p59"/>
          <p:cNvGrpSpPr/>
          <p:nvPr/>
        </p:nvGrpSpPr>
        <p:grpSpPr>
          <a:xfrm>
            <a:off x="1121860" y="1748797"/>
            <a:ext cx="5368595" cy="2849302"/>
            <a:chOff x="799176" y="2251902"/>
            <a:chExt cx="7158126" cy="3799069"/>
          </a:xfrm>
        </p:grpSpPr>
        <p:cxnSp>
          <p:nvCxnSpPr>
            <p:cNvPr id="6691" name="Google Shape;6691;p59"/>
            <p:cNvCxnSpPr/>
            <p:nvPr/>
          </p:nvCxnSpPr>
          <p:spPr>
            <a:xfrm>
              <a:off x="2012365" y="2732956"/>
              <a:ext cx="3121627" cy="3204340"/>
            </a:xfrm>
            <a:prstGeom prst="straightConnector1">
              <a:avLst/>
            </a:prstGeom>
            <a:noFill/>
            <a:ln cap="flat" cmpd="sng" w="9525">
              <a:solidFill>
                <a:schemeClr val="dk1"/>
              </a:solidFill>
              <a:prstDash val="solid"/>
              <a:round/>
              <a:headEnd len="med" w="med" type="none"/>
              <a:tailEnd len="med" w="med" type="none"/>
            </a:ln>
          </p:spPr>
        </p:cxnSp>
        <p:cxnSp>
          <p:nvCxnSpPr>
            <p:cNvPr id="6692" name="Google Shape;6692;p59"/>
            <p:cNvCxnSpPr/>
            <p:nvPr/>
          </p:nvCxnSpPr>
          <p:spPr>
            <a:xfrm>
              <a:off x="2009682" y="2721528"/>
              <a:ext cx="2384511" cy="3329443"/>
            </a:xfrm>
            <a:prstGeom prst="straightConnector1">
              <a:avLst/>
            </a:prstGeom>
            <a:noFill/>
            <a:ln cap="flat" cmpd="sng" w="9525">
              <a:solidFill>
                <a:schemeClr val="dk1"/>
              </a:solidFill>
              <a:prstDash val="solid"/>
              <a:round/>
              <a:headEnd len="med" w="med" type="none"/>
              <a:tailEnd len="med" w="med" type="none"/>
            </a:ln>
          </p:spPr>
        </p:cxnSp>
        <p:cxnSp>
          <p:nvCxnSpPr>
            <p:cNvPr id="6693" name="Google Shape;6693;p59"/>
            <p:cNvCxnSpPr/>
            <p:nvPr/>
          </p:nvCxnSpPr>
          <p:spPr>
            <a:xfrm>
              <a:off x="2001042" y="2712888"/>
              <a:ext cx="1091382" cy="3197870"/>
            </a:xfrm>
            <a:prstGeom prst="straightConnector1">
              <a:avLst/>
            </a:prstGeom>
            <a:noFill/>
            <a:ln cap="flat" cmpd="sng" w="9525">
              <a:solidFill>
                <a:schemeClr val="dk1"/>
              </a:solidFill>
              <a:prstDash val="solid"/>
              <a:round/>
              <a:headEnd len="med" w="med" type="none"/>
              <a:tailEnd len="med" w="med" type="none"/>
            </a:ln>
          </p:spPr>
        </p:cxnSp>
        <p:cxnSp>
          <p:nvCxnSpPr>
            <p:cNvPr id="6694" name="Google Shape;6694;p59"/>
            <p:cNvCxnSpPr/>
            <p:nvPr/>
          </p:nvCxnSpPr>
          <p:spPr>
            <a:xfrm flipH="1">
              <a:off x="1471306" y="2712888"/>
              <a:ext cx="538376" cy="2698126"/>
            </a:xfrm>
            <a:prstGeom prst="straightConnector1">
              <a:avLst/>
            </a:prstGeom>
            <a:noFill/>
            <a:ln cap="flat" cmpd="sng" w="9525">
              <a:solidFill>
                <a:schemeClr val="dk1"/>
              </a:solidFill>
              <a:prstDash val="solid"/>
              <a:round/>
              <a:headEnd len="med" w="med" type="none"/>
              <a:tailEnd len="med" w="med" type="none"/>
            </a:ln>
          </p:spPr>
        </p:cxnSp>
        <p:cxnSp>
          <p:nvCxnSpPr>
            <p:cNvPr id="6695" name="Google Shape;6695;p59"/>
            <p:cNvCxnSpPr/>
            <p:nvPr/>
          </p:nvCxnSpPr>
          <p:spPr>
            <a:xfrm flipH="1">
              <a:off x="1007181" y="2736924"/>
              <a:ext cx="1021059" cy="2069561"/>
            </a:xfrm>
            <a:prstGeom prst="straightConnector1">
              <a:avLst/>
            </a:prstGeom>
            <a:noFill/>
            <a:ln cap="flat" cmpd="sng" w="9525">
              <a:solidFill>
                <a:schemeClr val="dk1"/>
              </a:solidFill>
              <a:prstDash val="solid"/>
              <a:round/>
              <a:headEnd len="med" w="med" type="none"/>
              <a:tailEnd len="med" w="med" type="none"/>
            </a:ln>
          </p:spPr>
        </p:cxnSp>
        <p:cxnSp>
          <p:nvCxnSpPr>
            <p:cNvPr id="6696" name="Google Shape;6696;p59"/>
            <p:cNvCxnSpPr/>
            <p:nvPr/>
          </p:nvCxnSpPr>
          <p:spPr>
            <a:xfrm flipH="1">
              <a:off x="799176" y="2725018"/>
              <a:ext cx="1225097" cy="1413595"/>
            </a:xfrm>
            <a:prstGeom prst="straightConnector1">
              <a:avLst/>
            </a:prstGeom>
            <a:noFill/>
            <a:ln cap="flat" cmpd="sng" w="9525">
              <a:solidFill>
                <a:schemeClr val="dk1"/>
              </a:solidFill>
              <a:prstDash val="solid"/>
              <a:round/>
              <a:headEnd len="med" w="med" type="none"/>
              <a:tailEnd len="med" w="med" type="none"/>
            </a:ln>
          </p:spPr>
        </p:cxnSp>
        <p:cxnSp>
          <p:nvCxnSpPr>
            <p:cNvPr id="6697" name="Google Shape;6697;p59"/>
            <p:cNvCxnSpPr/>
            <p:nvPr/>
          </p:nvCxnSpPr>
          <p:spPr>
            <a:xfrm flipH="1">
              <a:off x="932218" y="2704755"/>
              <a:ext cx="1107153" cy="588968"/>
            </a:xfrm>
            <a:prstGeom prst="straightConnector1">
              <a:avLst/>
            </a:prstGeom>
            <a:noFill/>
            <a:ln cap="flat" cmpd="sng" w="9525">
              <a:solidFill>
                <a:schemeClr val="dk1"/>
              </a:solidFill>
              <a:prstDash val="solid"/>
              <a:round/>
              <a:headEnd len="med" w="med" type="none"/>
              <a:tailEnd len="med" w="med" type="none"/>
            </a:ln>
          </p:spPr>
        </p:cxnSp>
        <p:cxnSp>
          <p:nvCxnSpPr>
            <p:cNvPr id="6698" name="Google Shape;6698;p59"/>
            <p:cNvCxnSpPr/>
            <p:nvPr/>
          </p:nvCxnSpPr>
          <p:spPr>
            <a:xfrm flipH="1">
              <a:off x="1293642" y="2704755"/>
              <a:ext cx="745729" cy="216744"/>
            </a:xfrm>
            <a:prstGeom prst="straightConnector1">
              <a:avLst/>
            </a:prstGeom>
            <a:noFill/>
            <a:ln cap="flat" cmpd="sng" w="9525">
              <a:solidFill>
                <a:schemeClr val="dk1"/>
              </a:solidFill>
              <a:prstDash val="solid"/>
              <a:round/>
              <a:headEnd len="med" w="med" type="none"/>
              <a:tailEnd len="med" w="med" type="none"/>
            </a:ln>
          </p:spPr>
        </p:cxnSp>
        <p:cxnSp>
          <p:nvCxnSpPr>
            <p:cNvPr id="6699" name="Google Shape;6699;p59"/>
            <p:cNvCxnSpPr/>
            <p:nvPr/>
          </p:nvCxnSpPr>
          <p:spPr>
            <a:xfrm flipH="1">
              <a:off x="2052880" y="2251902"/>
              <a:ext cx="1141349" cy="460986"/>
            </a:xfrm>
            <a:prstGeom prst="straightConnector1">
              <a:avLst/>
            </a:prstGeom>
            <a:noFill/>
            <a:ln cap="flat" cmpd="sng" w="9525">
              <a:solidFill>
                <a:schemeClr val="dk1"/>
              </a:solidFill>
              <a:prstDash val="solid"/>
              <a:round/>
              <a:headEnd len="med" w="med" type="none"/>
              <a:tailEnd len="med" w="med" type="none"/>
            </a:ln>
          </p:spPr>
        </p:cxnSp>
        <p:cxnSp>
          <p:nvCxnSpPr>
            <p:cNvPr id="6700" name="Google Shape;6700;p59"/>
            <p:cNvCxnSpPr/>
            <p:nvPr/>
          </p:nvCxnSpPr>
          <p:spPr>
            <a:xfrm flipH="1">
              <a:off x="2018321" y="2332076"/>
              <a:ext cx="2284094" cy="398092"/>
            </a:xfrm>
            <a:prstGeom prst="straightConnector1">
              <a:avLst/>
            </a:prstGeom>
            <a:noFill/>
            <a:ln cap="flat" cmpd="sng" w="9525">
              <a:solidFill>
                <a:schemeClr val="dk1"/>
              </a:solidFill>
              <a:prstDash val="solid"/>
              <a:round/>
              <a:headEnd len="med" w="med" type="none"/>
              <a:tailEnd len="med" w="med" type="none"/>
            </a:ln>
          </p:spPr>
        </p:cxnSp>
        <p:cxnSp>
          <p:nvCxnSpPr>
            <p:cNvPr id="6701" name="Google Shape;6701;p59"/>
            <p:cNvCxnSpPr/>
            <p:nvPr/>
          </p:nvCxnSpPr>
          <p:spPr>
            <a:xfrm rot="10800000">
              <a:off x="2035602" y="2721528"/>
              <a:ext cx="4016700" cy="14158"/>
            </a:xfrm>
            <a:prstGeom prst="straightConnector1">
              <a:avLst/>
            </a:prstGeom>
            <a:noFill/>
            <a:ln cap="flat" cmpd="sng" w="9525">
              <a:solidFill>
                <a:schemeClr val="dk1"/>
              </a:solidFill>
              <a:prstDash val="solid"/>
              <a:round/>
              <a:headEnd len="med" w="med" type="none"/>
              <a:tailEnd len="med" w="med" type="none"/>
            </a:ln>
          </p:spPr>
        </p:cxnSp>
        <p:cxnSp>
          <p:nvCxnSpPr>
            <p:cNvPr id="6702" name="Google Shape;6702;p59"/>
            <p:cNvCxnSpPr/>
            <p:nvPr/>
          </p:nvCxnSpPr>
          <p:spPr>
            <a:xfrm rot="10800000">
              <a:off x="2044240" y="2738808"/>
              <a:ext cx="4755057" cy="529059"/>
            </a:xfrm>
            <a:prstGeom prst="straightConnector1">
              <a:avLst/>
            </a:prstGeom>
            <a:noFill/>
            <a:ln cap="flat" cmpd="sng" w="9525">
              <a:solidFill>
                <a:schemeClr val="dk1"/>
              </a:solidFill>
              <a:prstDash val="solid"/>
              <a:round/>
              <a:headEnd len="med" w="med" type="none"/>
              <a:tailEnd len="med" w="med" type="none"/>
            </a:ln>
          </p:spPr>
        </p:cxnSp>
        <p:cxnSp>
          <p:nvCxnSpPr>
            <p:cNvPr id="6703" name="Google Shape;6703;p59"/>
            <p:cNvCxnSpPr/>
            <p:nvPr/>
          </p:nvCxnSpPr>
          <p:spPr>
            <a:xfrm rot="10800000">
              <a:off x="2018321" y="2730168"/>
              <a:ext cx="5710381" cy="1554918"/>
            </a:xfrm>
            <a:prstGeom prst="straightConnector1">
              <a:avLst/>
            </a:prstGeom>
            <a:noFill/>
            <a:ln cap="flat" cmpd="sng" w="9525">
              <a:solidFill>
                <a:schemeClr val="dk1"/>
              </a:solidFill>
              <a:prstDash val="solid"/>
              <a:round/>
              <a:headEnd len="med" w="med" type="none"/>
              <a:tailEnd len="med" w="med" type="none"/>
            </a:ln>
          </p:spPr>
        </p:cxnSp>
        <p:cxnSp>
          <p:nvCxnSpPr>
            <p:cNvPr id="6704" name="Google Shape;6704;p59"/>
            <p:cNvCxnSpPr/>
            <p:nvPr/>
          </p:nvCxnSpPr>
          <p:spPr>
            <a:xfrm rot="10800000">
              <a:off x="2036178" y="2736924"/>
              <a:ext cx="5921124" cy="2462562"/>
            </a:xfrm>
            <a:prstGeom prst="straightConnector1">
              <a:avLst/>
            </a:prstGeom>
            <a:noFill/>
            <a:ln cap="flat" cmpd="sng" w="9525">
              <a:solidFill>
                <a:schemeClr val="dk1"/>
              </a:solidFill>
              <a:prstDash val="solid"/>
              <a:round/>
              <a:headEnd len="med" w="med" type="none"/>
              <a:tailEnd len="med" w="med" type="none"/>
            </a:ln>
          </p:spPr>
        </p:cxnSp>
        <p:cxnSp>
          <p:nvCxnSpPr>
            <p:cNvPr id="6705" name="Google Shape;6705;p59"/>
            <p:cNvCxnSpPr/>
            <p:nvPr/>
          </p:nvCxnSpPr>
          <p:spPr>
            <a:xfrm rot="10800000">
              <a:off x="2016335" y="2736924"/>
              <a:ext cx="5165304" cy="3000202"/>
            </a:xfrm>
            <a:prstGeom prst="straightConnector1">
              <a:avLst/>
            </a:prstGeom>
            <a:noFill/>
            <a:ln cap="flat" cmpd="sng" w="9525">
              <a:solidFill>
                <a:schemeClr val="dk1"/>
              </a:solidFill>
              <a:prstDash val="solid"/>
              <a:round/>
              <a:headEnd len="med" w="med" type="none"/>
              <a:tailEnd len="med" w="med" type="none"/>
            </a:ln>
          </p:spPr>
        </p:cxnSp>
      </p:grpSp>
      <p:sp>
        <p:nvSpPr>
          <p:cNvPr id="6706" name="Google Shape;6706;p59"/>
          <p:cNvSpPr txBox="1"/>
          <p:nvPr>
            <p:ph type="title"/>
          </p:nvPr>
        </p:nvSpPr>
        <p:spPr>
          <a:xfrm>
            <a:off x="9350" y="252150"/>
            <a:ext cx="91347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sp>
        <p:nvSpPr>
          <p:cNvPr id="6707" name="Google Shape;6707;p59"/>
          <p:cNvSpPr txBox="1"/>
          <p:nvPr/>
        </p:nvSpPr>
        <p:spPr>
          <a:xfrm>
            <a:off x="116575" y="943175"/>
            <a:ext cx="8969400" cy="625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3"/>
              </a:buClr>
              <a:buSzPts val="1600"/>
              <a:buFont typeface="Noto Sans Symbols"/>
              <a:buNone/>
            </a:pPr>
            <a:r>
              <a:rPr i="1" lang="el" sz="2200">
                <a:solidFill>
                  <a:srgbClr val="CC0000"/>
                </a:solidFill>
                <a:latin typeface="Calibri"/>
                <a:ea typeface="Calibri"/>
                <a:cs typeface="Calibri"/>
                <a:sym typeface="Calibri"/>
              </a:rPr>
              <a:t>Ερώτηση</a:t>
            </a:r>
            <a:r>
              <a:rPr b="0" i="1" lang="el" sz="2200" u="none" cap="none" strike="noStrike">
                <a:solidFill>
                  <a:srgbClr val="CC0000"/>
                </a:solidFill>
                <a:latin typeface="Calibri"/>
                <a:ea typeface="Calibri"/>
                <a:cs typeface="Calibri"/>
                <a:sym typeface="Calibri"/>
              </a:rPr>
              <a:t>: </a:t>
            </a:r>
            <a:r>
              <a:rPr lang="el" sz="2200">
                <a:solidFill>
                  <a:schemeClr val="dk1"/>
                </a:solidFill>
                <a:latin typeface="Calibri"/>
                <a:ea typeface="Calibri"/>
                <a:cs typeface="Calibri"/>
                <a:sym typeface="Calibri"/>
              </a:rPr>
              <a:t>Δεδομένων εκατομμυρίων πρόσβασης ISPs, πως θα μπορούσαμε να τους συνδέσουμε μαζί;</a:t>
            </a:r>
            <a:endParaRPr sz="2200"/>
          </a:p>
        </p:txBody>
      </p:sp>
      <p:grpSp>
        <p:nvGrpSpPr>
          <p:cNvPr id="6708" name="Google Shape;6708;p59"/>
          <p:cNvGrpSpPr/>
          <p:nvPr/>
        </p:nvGrpSpPr>
        <p:grpSpPr>
          <a:xfrm>
            <a:off x="582591" y="1463974"/>
            <a:ext cx="6350902" cy="3607414"/>
            <a:chOff x="124589" y="1837631"/>
            <a:chExt cx="8466740" cy="4810527"/>
          </a:xfrm>
        </p:grpSpPr>
        <p:grpSp>
          <p:nvGrpSpPr>
            <p:cNvPr id="6709" name="Google Shape;6709;p59"/>
            <p:cNvGrpSpPr/>
            <p:nvPr/>
          </p:nvGrpSpPr>
          <p:grpSpPr>
            <a:xfrm>
              <a:off x="1529396" y="2297655"/>
              <a:ext cx="648433" cy="604003"/>
              <a:chOff x="3053396" y="4304255"/>
              <a:chExt cx="648433" cy="604003"/>
            </a:xfrm>
          </p:grpSpPr>
          <p:sp>
            <p:nvSpPr>
              <p:cNvPr id="6710" name="Google Shape;6710;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11" name="Google Shape;6711;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12" name="Google Shape;6712;p59"/>
            <p:cNvGrpSpPr/>
            <p:nvPr/>
          </p:nvGrpSpPr>
          <p:grpSpPr>
            <a:xfrm>
              <a:off x="373696" y="3097755"/>
              <a:ext cx="648433" cy="604003"/>
              <a:chOff x="3053396" y="4304255"/>
              <a:chExt cx="648433" cy="604003"/>
            </a:xfrm>
          </p:grpSpPr>
          <p:sp>
            <p:nvSpPr>
              <p:cNvPr id="6713" name="Google Shape;6713;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14" name="Google Shape;6714;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15" name="Google Shape;6715;p59"/>
            <p:cNvGrpSpPr/>
            <p:nvPr/>
          </p:nvGrpSpPr>
          <p:grpSpPr>
            <a:xfrm>
              <a:off x="6037896" y="2551655"/>
              <a:ext cx="648433" cy="604003"/>
              <a:chOff x="3053396" y="4304255"/>
              <a:chExt cx="648433" cy="604003"/>
            </a:xfrm>
          </p:grpSpPr>
          <p:sp>
            <p:nvSpPr>
              <p:cNvPr id="6716" name="Google Shape;6716;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17" name="Google Shape;6717;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18" name="Google Shape;6718;p59"/>
            <p:cNvGrpSpPr/>
            <p:nvPr/>
          </p:nvGrpSpPr>
          <p:grpSpPr>
            <a:xfrm>
              <a:off x="945196" y="5409155"/>
              <a:ext cx="648433" cy="604003"/>
              <a:chOff x="3053396" y="4304255"/>
              <a:chExt cx="648433" cy="604003"/>
            </a:xfrm>
          </p:grpSpPr>
          <p:sp>
            <p:nvSpPr>
              <p:cNvPr id="6719" name="Google Shape;6719;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20" name="Google Shape;6720;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21" name="Google Shape;6721;p59"/>
            <p:cNvGrpSpPr/>
            <p:nvPr/>
          </p:nvGrpSpPr>
          <p:grpSpPr>
            <a:xfrm>
              <a:off x="526096" y="4786855"/>
              <a:ext cx="648433" cy="604003"/>
              <a:chOff x="3053396" y="4304255"/>
              <a:chExt cx="648433" cy="604003"/>
            </a:xfrm>
          </p:grpSpPr>
          <p:sp>
            <p:nvSpPr>
              <p:cNvPr id="6722" name="Google Shape;6722;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23" name="Google Shape;6723;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24" name="Google Shape;6724;p59"/>
            <p:cNvGrpSpPr/>
            <p:nvPr/>
          </p:nvGrpSpPr>
          <p:grpSpPr>
            <a:xfrm>
              <a:off x="297496" y="4126455"/>
              <a:ext cx="648433" cy="604003"/>
              <a:chOff x="3053396" y="4304255"/>
              <a:chExt cx="648433" cy="604003"/>
            </a:xfrm>
          </p:grpSpPr>
          <p:sp>
            <p:nvSpPr>
              <p:cNvPr id="6725" name="Google Shape;6725;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26" name="Google Shape;6726;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27" name="Google Shape;6727;p59"/>
            <p:cNvGrpSpPr/>
            <p:nvPr/>
          </p:nvGrpSpPr>
          <p:grpSpPr>
            <a:xfrm>
              <a:off x="6787196" y="2983455"/>
              <a:ext cx="648433" cy="604003"/>
              <a:chOff x="3053396" y="4304255"/>
              <a:chExt cx="648433" cy="604003"/>
            </a:xfrm>
          </p:grpSpPr>
          <p:sp>
            <p:nvSpPr>
              <p:cNvPr id="6728" name="Google Shape;6728;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29" name="Google Shape;6729;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30" name="Google Shape;6730;p59"/>
            <p:cNvGrpSpPr/>
            <p:nvPr/>
          </p:nvGrpSpPr>
          <p:grpSpPr>
            <a:xfrm>
              <a:off x="3129596" y="2056355"/>
              <a:ext cx="648433" cy="604003"/>
              <a:chOff x="3053396" y="4304255"/>
              <a:chExt cx="648433" cy="604003"/>
            </a:xfrm>
          </p:grpSpPr>
          <p:sp>
            <p:nvSpPr>
              <p:cNvPr id="6731" name="Google Shape;6731;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32" name="Google Shape;6732;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33" name="Google Shape;6733;p59"/>
            <p:cNvGrpSpPr/>
            <p:nvPr/>
          </p:nvGrpSpPr>
          <p:grpSpPr>
            <a:xfrm>
              <a:off x="754696" y="2704055"/>
              <a:ext cx="648433" cy="604003"/>
              <a:chOff x="3053396" y="4304255"/>
              <a:chExt cx="648433" cy="604003"/>
            </a:xfrm>
          </p:grpSpPr>
          <p:sp>
            <p:nvSpPr>
              <p:cNvPr id="6734" name="Google Shape;6734;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35" name="Google Shape;6735;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36" name="Google Shape;6736;p59"/>
            <p:cNvGrpSpPr/>
            <p:nvPr/>
          </p:nvGrpSpPr>
          <p:grpSpPr>
            <a:xfrm>
              <a:off x="4043996" y="2030955"/>
              <a:ext cx="648433" cy="604003"/>
              <a:chOff x="3053396" y="4304255"/>
              <a:chExt cx="648433" cy="604003"/>
            </a:xfrm>
          </p:grpSpPr>
          <p:sp>
            <p:nvSpPr>
              <p:cNvPr id="6737" name="Google Shape;6737;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38" name="Google Shape;6738;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39" name="Google Shape;6739;p59"/>
            <p:cNvGrpSpPr/>
            <p:nvPr/>
          </p:nvGrpSpPr>
          <p:grpSpPr>
            <a:xfrm>
              <a:off x="7104696" y="5663155"/>
              <a:ext cx="648433" cy="604003"/>
              <a:chOff x="3053396" y="4304255"/>
              <a:chExt cx="648433" cy="604003"/>
            </a:xfrm>
          </p:grpSpPr>
          <p:sp>
            <p:nvSpPr>
              <p:cNvPr id="6740" name="Google Shape;6740;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41" name="Google Shape;6741;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42" name="Google Shape;6742;p59"/>
            <p:cNvGrpSpPr/>
            <p:nvPr/>
          </p:nvGrpSpPr>
          <p:grpSpPr>
            <a:xfrm>
              <a:off x="7942896" y="5015455"/>
              <a:ext cx="648433" cy="604003"/>
              <a:chOff x="3053396" y="4304255"/>
              <a:chExt cx="648433" cy="604003"/>
            </a:xfrm>
          </p:grpSpPr>
          <p:sp>
            <p:nvSpPr>
              <p:cNvPr id="6743" name="Google Shape;6743;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44" name="Google Shape;6744;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45" name="Google Shape;6745;p59"/>
            <p:cNvGrpSpPr/>
            <p:nvPr/>
          </p:nvGrpSpPr>
          <p:grpSpPr>
            <a:xfrm>
              <a:off x="7714296" y="4101055"/>
              <a:ext cx="648433" cy="604003"/>
              <a:chOff x="3053396" y="4304255"/>
              <a:chExt cx="648433" cy="604003"/>
            </a:xfrm>
          </p:grpSpPr>
          <p:sp>
            <p:nvSpPr>
              <p:cNvPr id="6746" name="Google Shape;6746;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47" name="Google Shape;6747;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48" name="Google Shape;6748;p59"/>
            <p:cNvGrpSpPr/>
            <p:nvPr/>
          </p:nvGrpSpPr>
          <p:grpSpPr>
            <a:xfrm>
              <a:off x="4869496" y="5904455"/>
              <a:ext cx="648433" cy="604003"/>
              <a:chOff x="3053396" y="4304255"/>
              <a:chExt cx="648433" cy="604003"/>
            </a:xfrm>
          </p:grpSpPr>
          <p:sp>
            <p:nvSpPr>
              <p:cNvPr id="6749" name="Google Shape;6749;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50" name="Google Shape;6750;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51" name="Google Shape;6751;p59"/>
            <p:cNvGrpSpPr/>
            <p:nvPr/>
          </p:nvGrpSpPr>
          <p:grpSpPr>
            <a:xfrm>
              <a:off x="3955096" y="6044155"/>
              <a:ext cx="648433" cy="604003"/>
              <a:chOff x="3053396" y="4304255"/>
              <a:chExt cx="648433" cy="604003"/>
            </a:xfrm>
          </p:grpSpPr>
          <p:sp>
            <p:nvSpPr>
              <p:cNvPr id="6752" name="Google Shape;6752;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53" name="Google Shape;6753;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754" name="Google Shape;6754;p59"/>
            <p:cNvGrpSpPr/>
            <p:nvPr/>
          </p:nvGrpSpPr>
          <p:grpSpPr>
            <a:xfrm>
              <a:off x="2735896" y="5891755"/>
              <a:ext cx="648433" cy="604003"/>
              <a:chOff x="3053396" y="4304255"/>
              <a:chExt cx="648433" cy="604003"/>
            </a:xfrm>
          </p:grpSpPr>
          <p:sp>
            <p:nvSpPr>
              <p:cNvPr id="6755" name="Google Shape;6755;p59"/>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56" name="Google Shape;6756;p59"/>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6757" name="Google Shape;6757;p59"/>
            <p:cNvSpPr txBox="1"/>
            <p:nvPr/>
          </p:nvSpPr>
          <p:spPr>
            <a:xfrm rot="1053502">
              <a:off x="5143500" y="1955800"/>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758" name="Google Shape;6758;p59"/>
            <p:cNvSpPr txBox="1"/>
            <p:nvPr/>
          </p:nvSpPr>
          <p:spPr>
            <a:xfrm rot="2828755">
              <a:off x="7429469" y="3428988"/>
              <a:ext cx="543864" cy="5232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759" name="Google Shape;6759;p59"/>
            <p:cNvSpPr txBox="1"/>
            <p:nvPr/>
          </p:nvSpPr>
          <p:spPr>
            <a:xfrm rot="9845100">
              <a:off x="6098232" y="5941971"/>
              <a:ext cx="543742" cy="5234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760" name="Google Shape;6760;p59"/>
            <p:cNvSpPr txBox="1"/>
            <p:nvPr/>
          </p:nvSpPr>
          <p:spPr>
            <a:xfrm rot="-9948738">
              <a:off x="1730786" y="5845469"/>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761" name="Google Shape;6761;p59"/>
            <p:cNvSpPr txBox="1"/>
            <p:nvPr/>
          </p:nvSpPr>
          <p:spPr>
            <a:xfrm rot="-4992697">
              <a:off x="144631" y="3539025"/>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762" name="Google Shape;6762;p59"/>
            <p:cNvSpPr txBox="1"/>
            <p:nvPr/>
          </p:nvSpPr>
          <p:spPr>
            <a:xfrm rot="-1017938">
              <a:off x="2330419" y="1905598"/>
              <a:ext cx="543869" cy="52346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grpSp>
      <p:sp>
        <p:nvSpPr>
          <p:cNvPr id="6763" name="Google Shape;6763;p59"/>
          <p:cNvSpPr txBox="1"/>
          <p:nvPr/>
        </p:nvSpPr>
        <p:spPr>
          <a:xfrm>
            <a:off x="2034050" y="2601725"/>
            <a:ext cx="3461100" cy="9003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lang="el" sz="1800">
                <a:latin typeface="Calibri"/>
                <a:ea typeface="Calibri"/>
                <a:cs typeface="Calibri"/>
                <a:sym typeface="Calibri"/>
              </a:rPr>
              <a:t>συνδέοντας</a:t>
            </a:r>
            <a:r>
              <a:rPr lang="el" sz="1800">
                <a:latin typeface="Calibri"/>
                <a:ea typeface="Calibri"/>
                <a:cs typeface="Calibri"/>
                <a:sym typeface="Calibri"/>
              </a:rPr>
              <a:t> τον κάθε</a:t>
            </a:r>
            <a:r>
              <a:rPr b="0" i="0" lang="el" sz="1800" u="none" cap="none" strike="noStrike">
                <a:solidFill>
                  <a:srgbClr val="000000"/>
                </a:solidFill>
                <a:latin typeface="Calibri"/>
                <a:ea typeface="Calibri"/>
                <a:cs typeface="Calibri"/>
                <a:sym typeface="Calibri"/>
              </a:rPr>
              <a:t> ISP</a:t>
            </a:r>
            <a:r>
              <a:rPr lang="el" sz="1800">
                <a:latin typeface="Calibri"/>
                <a:ea typeface="Calibri"/>
                <a:cs typeface="Calibri"/>
                <a:sym typeface="Calibri"/>
              </a:rPr>
              <a:t> με τον άλλο απευθείας </a:t>
            </a:r>
            <a:r>
              <a:rPr i="1" lang="el" sz="1800">
                <a:solidFill>
                  <a:srgbClr val="CC0000"/>
                </a:solidFill>
                <a:latin typeface="Calibri"/>
                <a:ea typeface="Calibri"/>
                <a:cs typeface="Calibri"/>
                <a:sym typeface="Calibri"/>
              </a:rPr>
              <a:t>δεν κλιμακώνεται</a:t>
            </a:r>
            <a:r>
              <a:rPr b="0" i="1" lang="el" sz="1800" u="none" cap="none" strike="noStrike">
                <a:solidFill>
                  <a:srgbClr val="CC0000"/>
                </a:solidFill>
                <a:latin typeface="Calibri"/>
                <a:ea typeface="Calibri"/>
                <a:cs typeface="Calibri"/>
                <a:sym typeface="Calibri"/>
              </a:rPr>
              <a:t>: </a:t>
            </a:r>
            <a:r>
              <a:rPr b="0" i="0" lang="el" sz="1800" u="none" cap="none" strike="noStrike">
                <a:solidFill>
                  <a:srgbClr val="000000"/>
                </a:solidFill>
                <a:latin typeface="Calibri"/>
                <a:ea typeface="Calibri"/>
                <a:cs typeface="Calibri"/>
                <a:sym typeface="Calibri"/>
              </a:rPr>
              <a:t>O(</a:t>
            </a:r>
            <a:r>
              <a:rPr b="0" i="1" lang="el" sz="1800" u="none" cap="none" strike="noStrike">
                <a:solidFill>
                  <a:srgbClr val="000000"/>
                </a:solidFill>
                <a:latin typeface="Calibri"/>
                <a:ea typeface="Calibri"/>
                <a:cs typeface="Calibri"/>
                <a:sym typeface="Calibri"/>
              </a:rPr>
              <a:t>N</a:t>
            </a:r>
            <a:r>
              <a:rPr b="0" baseline="30000" i="0" lang="el" sz="1800" u="none" cap="none" strike="noStrike">
                <a:solidFill>
                  <a:srgbClr val="000000"/>
                </a:solidFill>
                <a:latin typeface="Calibri"/>
                <a:ea typeface="Calibri"/>
                <a:cs typeface="Calibri"/>
                <a:sym typeface="Calibri"/>
              </a:rPr>
              <a:t>2</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συνδέσεις</a:t>
            </a:r>
            <a:r>
              <a:rPr b="0" i="0" lang="el" sz="1800" u="none" cap="none" strike="noStrike">
                <a:solidFill>
                  <a:srgbClr val="000000"/>
                </a:solidFill>
                <a:latin typeface="Calibri"/>
                <a:ea typeface="Calibri"/>
                <a:cs typeface="Calibri"/>
                <a:sym typeface="Calibri"/>
              </a:rPr>
              <a:t>.</a:t>
            </a:r>
            <a:endParaRPr sz="1100"/>
          </a:p>
        </p:txBody>
      </p:sp>
      <p:sp>
        <p:nvSpPr>
          <p:cNvPr id="6764" name="Google Shape;6764;p5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74"/>
                                        </p:tgtEl>
                                        <p:attrNameLst>
                                          <p:attrName>style.visibility</p:attrName>
                                        </p:attrNameLst>
                                      </p:cBhvr>
                                      <p:to>
                                        <p:strVal val="visible"/>
                                      </p:to>
                                    </p:set>
                                    <p:animEffect filter="fade" transition="in">
                                      <p:cBhvr>
                                        <p:cTn dur="1000"/>
                                        <p:tgtEl>
                                          <p:spTgt spid="66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53"/>
                                        </p:tgtEl>
                                        <p:attrNameLst>
                                          <p:attrName>style.visibility</p:attrName>
                                        </p:attrNameLst>
                                      </p:cBhvr>
                                      <p:to>
                                        <p:strVal val="visible"/>
                                      </p:to>
                                    </p:set>
                                    <p:animEffect filter="fade" transition="in">
                                      <p:cBhvr>
                                        <p:cTn dur="500"/>
                                        <p:tgtEl>
                                          <p:spTgt spid="6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3"/>
                                        </p:tgtEl>
                                        <p:attrNameLst>
                                          <p:attrName>style.visibility</p:attrName>
                                        </p:attrNameLst>
                                      </p:cBhvr>
                                      <p:to>
                                        <p:strVal val="visible"/>
                                      </p:to>
                                    </p:set>
                                    <p:animEffect filter="fade" transition="in">
                                      <p:cBhvr>
                                        <p:cTn dur="1600"/>
                                        <p:tgtEl>
                                          <p:spTgt spid="6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9" name="Shape 6769"/>
        <p:cNvGrpSpPr/>
        <p:nvPr/>
      </p:nvGrpSpPr>
      <p:grpSpPr>
        <a:xfrm>
          <a:off x="0" y="0"/>
          <a:ext cx="0" cy="0"/>
          <a:chOff x="0" y="0"/>
          <a:chExt cx="0" cy="0"/>
        </a:xfrm>
      </p:grpSpPr>
      <p:sp>
        <p:nvSpPr>
          <p:cNvPr id="6770" name="Google Shape;6770;p60"/>
          <p:cNvSpPr txBox="1"/>
          <p:nvPr>
            <p:ph type="title"/>
          </p:nvPr>
        </p:nvSpPr>
        <p:spPr>
          <a:xfrm>
            <a:off x="9350" y="252150"/>
            <a:ext cx="91347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sp>
        <p:nvSpPr>
          <p:cNvPr id="6771" name="Google Shape;6771;p60"/>
          <p:cNvSpPr txBox="1"/>
          <p:nvPr/>
        </p:nvSpPr>
        <p:spPr>
          <a:xfrm>
            <a:off x="47300" y="831200"/>
            <a:ext cx="9096600" cy="7758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000099"/>
              </a:buClr>
              <a:buSzPts val="1400"/>
              <a:buFont typeface="Noto Sans Symbols"/>
              <a:buNone/>
            </a:pPr>
            <a:r>
              <a:rPr i="1" lang="el" sz="2200">
                <a:solidFill>
                  <a:srgbClr val="CC0000"/>
                </a:solidFill>
                <a:latin typeface="Calibri"/>
                <a:ea typeface="Calibri"/>
                <a:cs typeface="Calibri"/>
                <a:sym typeface="Calibri"/>
              </a:rPr>
              <a:t>Επιλογή</a:t>
            </a:r>
            <a:r>
              <a:rPr b="0" i="1" lang="el" sz="2200" u="none" cap="none" strike="noStrike">
                <a:solidFill>
                  <a:srgbClr val="CC0000"/>
                </a:solidFill>
                <a:latin typeface="Calibri"/>
                <a:ea typeface="Calibri"/>
                <a:cs typeface="Calibri"/>
                <a:sym typeface="Calibri"/>
              </a:rPr>
              <a:t>: </a:t>
            </a:r>
            <a:r>
              <a:rPr i="1" lang="el" sz="2200">
                <a:latin typeface="Calibri"/>
                <a:ea typeface="Calibri"/>
                <a:cs typeface="Calibri"/>
                <a:sym typeface="Calibri"/>
              </a:rPr>
              <a:t>σύνδεση κάθε ISP πρόσβασης, σε ένα παγκόσμιο ISP  μετάβασης;</a:t>
            </a:r>
            <a:endParaRPr sz="2200"/>
          </a:p>
          <a:p>
            <a:pPr indent="0" lvl="0" marL="0" marR="0" rtl="0" algn="l">
              <a:lnSpc>
                <a:spcPct val="85000"/>
              </a:lnSpc>
              <a:spcBef>
                <a:spcPts val="400"/>
              </a:spcBef>
              <a:spcAft>
                <a:spcPts val="0"/>
              </a:spcAft>
              <a:buClr>
                <a:srgbClr val="000099"/>
              </a:buClr>
              <a:buSzPts val="1400"/>
              <a:buFont typeface="Noto Sans Symbols"/>
              <a:buNone/>
            </a:pPr>
            <a:r>
              <a:rPr i="1" lang="el" sz="2200">
                <a:solidFill>
                  <a:srgbClr val="C00000"/>
                </a:solidFill>
                <a:latin typeface="Calibri"/>
                <a:ea typeface="Calibri"/>
                <a:cs typeface="Calibri"/>
                <a:sym typeface="Calibri"/>
              </a:rPr>
              <a:t>πελάτης </a:t>
            </a:r>
            <a:r>
              <a:rPr i="1" lang="el" sz="2200">
                <a:latin typeface="Calibri"/>
                <a:ea typeface="Calibri"/>
                <a:cs typeface="Calibri"/>
                <a:sym typeface="Calibri"/>
              </a:rPr>
              <a:t>και</a:t>
            </a:r>
            <a:r>
              <a:rPr b="0" i="1" lang="el" sz="2200" u="none" cap="none" strike="noStrike">
                <a:solidFill>
                  <a:srgbClr val="000000"/>
                </a:solidFill>
                <a:latin typeface="Calibri"/>
                <a:ea typeface="Calibri"/>
                <a:cs typeface="Calibri"/>
                <a:sym typeface="Calibri"/>
              </a:rPr>
              <a:t> </a:t>
            </a:r>
            <a:r>
              <a:rPr i="1" lang="el" sz="2200">
                <a:solidFill>
                  <a:srgbClr val="C00000"/>
                </a:solidFill>
                <a:latin typeface="Calibri"/>
                <a:ea typeface="Calibri"/>
                <a:cs typeface="Calibri"/>
                <a:sym typeface="Calibri"/>
              </a:rPr>
              <a:t>πάροχος </a:t>
            </a:r>
            <a:r>
              <a:rPr b="0" i="1" lang="el" sz="2200" u="none" cap="none" strike="noStrike">
                <a:solidFill>
                  <a:srgbClr val="000000"/>
                </a:solidFill>
                <a:latin typeface="Calibri"/>
                <a:ea typeface="Calibri"/>
                <a:cs typeface="Calibri"/>
                <a:sym typeface="Calibri"/>
              </a:rPr>
              <a:t>ISPs </a:t>
            </a:r>
            <a:r>
              <a:rPr i="1" lang="el" sz="2200">
                <a:latin typeface="Calibri"/>
                <a:ea typeface="Calibri"/>
                <a:cs typeface="Calibri"/>
                <a:sym typeface="Calibri"/>
              </a:rPr>
              <a:t>έχουν οικονομική συμφωνία</a:t>
            </a:r>
            <a:r>
              <a:rPr b="0" i="1" lang="el" sz="2200" u="none" cap="none" strike="noStrike">
                <a:solidFill>
                  <a:srgbClr val="000000"/>
                </a:solidFill>
                <a:latin typeface="Calibri"/>
                <a:ea typeface="Calibri"/>
                <a:cs typeface="Calibri"/>
                <a:sym typeface="Calibri"/>
              </a:rPr>
              <a:t>.</a:t>
            </a:r>
            <a:endParaRPr b="0" i="0" sz="2200" u="none" cap="none" strike="noStrike">
              <a:solidFill>
                <a:srgbClr val="000000"/>
              </a:solidFill>
              <a:latin typeface="Calibri"/>
              <a:ea typeface="Calibri"/>
              <a:cs typeface="Calibri"/>
              <a:sym typeface="Calibri"/>
            </a:endParaRPr>
          </a:p>
        </p:txBody>
      </p:sp>
      <p:grpSp>
        <p:nvGrpSpPr>
          <p:cNvPr id="6772" name="Google Shape;6772;p60"/>
          <p:cNvGrpSpPr/>
          <p:nvPr/>
        </p:nvGrpSpPr>
        <p:grpSpPr>
          <a:xfrm>
            <a:off x="1114100" y="1813742"/>
            <a:ext cx="5382815" cy="2812775"/>
            <a:chOff x="2298266" y="2316723"/>
            <a:chExt cx="7177087" cy="3750366"/>
          </a:xfrm>
        </p:grpSpPr>
        <p:sp>
          <p:nvSpPr>
            <p:cNvPr id="6773" name="Google Shape;6773;p60"/>
            <p:cNvSpPr/>
            <p:nvPr/>
          </p:nvSpPr>
          <p:spPr>
            <a:xfrm>
              <a:off x="3774557" y="3143854"/>
              <a:ext cx="3864121" cy="1970736"/>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6774" name="Google Shape;6774;p60"/>
            <p:cNvCxnSpPr/>
            <p:nvPr/>
          </p:nvCxnSpPr>
          <p:spPr>
            <a:xfrm>
              <a:off x="5154178" y="3581064"/>
              <a:ext cx="1224000" cy="96900"/>
            </a:xfrm>
            <a:prstGeom prst="straightConnector1">
              <a:avLst/>
            </a:prstGeom>
            <a:noFill/>
            <a:ln cap="flat" cmpd="sng" w="15875">
              <a:solidFill>
                <a:schemeClr val="dk1"/>
              </a:solidFill>
              <a:prstDash val="solid"/>
              <a:round/>
              <a:headEnd len="med" w="med" type="none"/>
              <a:tailEnd len="med" w="med" type="none"/>
            </a:ln>
          </p:spPr>
        </p:cxnSp>
        <p:cxnSp>
          <p:nvCxnSpPr>
            <p:cNvPr id="6775" name="Google Shape;6775;p60"/>
            <p:cNvCxnSpPr/>
            <p:nvPr/>
          </p:nvCxnSpPr>
          <p:spPr>
            <a:xfrm>
              <a:off x="5787591" y="3984289"/>
              <a:ext cx="139700" cy="112713"/>
            </a:xfrm>
            <a:prstGeom prst="straightConnector1">
              <a:avLst/>
            </a:prstGeom>
            <a:noFill/>
            <a:ln cap="flat" cmpd="sng" w="15875">
              <a:solidFill>
                <a:schemeClr val="dk1"/>
              </a:solidFill>
              <a:prstDash val="solid"/>
              <a:round/>
              <a:headEnd len="med" w="med" type="none"/>
              <a:tailEnd len="med" w="med" type="none"/>
            </a:ln>
          </p:spPr>
        </p:cxnSp>
        <p:cxnSp>
          <p:nvCxnSpPr>
            <p:cNvPr id="6776" name="Google Shape;6776;p60"/>
            <p:cNvCxnSpPr/>
            <p:nvPr/>
          </p:nvCxnSpPr>
          <p:spPr>
            <a:xfrm flipH="1" rot="10800000">
              <a:off x="5557403" y="4260514"/>
              <a:ext cx="280988" cy="61913"/>
            </a:xfrm>
            <a:prstGeom prst="straightConnector1">
              <a:avLst/>
            </a:prstGeom>
            <a:noFill/>
            <a:ln cap="flat" cmpd="sng" w="15875">
              <a:solidFill>
                <a:schemeClr val="dk1"/>
              </a:solidFill>
              <a:prstDash val="solid"/>
              <a:round/>
              <a:headEnd len="med" w="med" type="none"/>
              <a:tailEnd len="med" w="med" type="none"/>
            </a:ln>
          </p:spPr>
        </p:cxnSp>
        <p:cxnSp>
          <p:nvCxnSpPr>
            <p:cNvPr id="6777" name="Google Shape;6777;p60"/>
            <p:cNvCxnSpPr/>
            <p:nvPr/>
          </p:nvCxnSpPr>
          <p:spPr>
            <a:xfrm flipH="1" rot="10800000">
              <a:off x="5214503" y="4022389"/>
              <a:ext cx="223838" cy="149225"/>
            </a:xfrm>
            <a:prstGeom prst="straightConnector1">
              <a:avLst/>
            </a:prstGeom>
            <a:noFill/>
            <a:ln cap="flat" cmpd="sng" w="15875">
              <a:solidFill>
                <a:schemeClr val="dk1"/>
              </a:solidFill>
              <a:prstDash val="solid"/>
              <a:round/>
              <a:headEnd len="med" w="med" type="none"/>
              <a:tailEnd len="med" w="med" type="none"/>
            </a:ln>
          </p:spPr>
        </p:cxnSp>
        <p:cxnSp>
          <p:nvCxnSpPr>
            <p:cNvPr id="6778" name="Google Shape;6778;p60"/>
            <p:cNvCxnSpPr/>
            <p:nvPr/>
          </p:nvCxnSpPr>
          <p:spPr>
            <a:xfrm flipH="1" rot="10800000">
              <a:off x="4854141" y="4427052"/>
              <a:ext cx="238200" cy="133500"/>
            </a:xfrm>
            <a:prstGeom prst="straightConnector1">
              <a:avLst/>
            </a:prstGeom>
            <a:noFill/>
            <a:ln cap="flat" cmpd="sng" w="15875">
              <a:solidFill>
                <a:schemeClr val="dk1"/>
              </a:solidFill>
              <a:prstDash val="solid"/>
              <a:round/>
              <a:headEnd len="med" w="med" type="none"/>
              <a:tailEnd len="med" w="med" type="none"/>
            </a:ln>
          </p:spPr>
        </p:cxnSp>
        <p:cxnSp>
          <p:nvCxnSpPr>
            <p:cNvPr id="6779" name="Google Shape;6779;p60"/>
            <p:cNvCxnSpPr/>
            <p:nvPr/>
          </p:nvCxnSpPr>
          <p:spPr>
            <a:xfrm flipH="1" rot="10800000">
              <a:off x="5806641" y="4327189"/>
              <a:ext cx="292100" cy="342900"/>
            </a:xfrm>
            <a:prstGeom prst="straightConnector1">
              <a:avLst/>
            </a:prstGeom>
            <a:noFill/>
            <a:ln cap="flat" cmpd="sng" w="15875">
              <a:solidFill>
                <a:schemeClr val="dk1"/>
              </a:solidFill>
              <a:prstDash val="solid"/>
              <a:round/>
              <a:headEnd len="med" w="med" type="none"/>
              <a:tailEnd len="med" w="med" type="none"/>
            </a:ln>
          </p:spPr>
        </p:cxnSp>
        <p:cxnSp>
          <p:nvCxnSpPr>
            <p:cNvPr id="6780" name="Google Shape;6780;p60"/>
            <p:cNvCxnSpPr/>
            <p:nvPr/>
          </p:nvCxnSpPr>
          <p:spPr>
            <a:xfrm rot="10800000">
              <a:off x="6374966" y="4308139"/>
              <a:ext cx="412750" cy="168275"/>
            </a:xfrm>
            <a:prstGeom prst="straightConnector1">
              <a:avLst/>
            </a:prstGeom>
            <a:noFill/>
            <a:ln cap="flat" cmpd="sng" w="15875">
              <a:solidFill>
                <a:schemeClr val="dk1"/>
              </a:solidFill>
              <a:prstDash val="solid"/>
              <a:round/>
              <a:headEnd len="med" w="med" type="none"/>
              <a:tailEnd len="med" w="med" type="none"/>
            </a:ln>
          </p:spPr>
        </p:cxnSp>
        <p:cxnSp>
          <p:nvCxnSpPr>
            <p:cNvPr id="6781" name="Google Shape;6781;p60"/>
            <p:cNvCxnSpPr/>
            <p:nvPr/>
          </p:nvCxnSpPr>
          <p:spPr>
            <a:xfrm flipH="1" rot="10800000">
              <a:off x="6359091" y="3836652"/>
              <a:ext cx="328612" cy="266700"/>
            </a:xfrm>
            <a:prstGeom prst="straightConnector1">
              <a:avLst/>
            </a:prstGeom>
            <a:noFill/>
            <a:ln cap="flat" cmpd="sng" w="15875">
              <a:solidFill>
                <a:schemeClr val="dk1"/>
              </a:solidFill>
              <a:prstDash val="solid"/>
              <a:round/>
              <a:headEnd len="med" w="med" type="none"/>
              <a:tailEnd len="med" w="med" type="none"/>
            </a:ln>
          </p:spPr>
        </p:cxnSp>
        <p:cxnSp>
          <p:nvCxnSpPr>
            <p:cNvPr id="6782" name="Google Shape;6782;p60"/>
            <p:cNvCxnSpPr/>
            <p:nvPr/>
          </p:nvCxnSpPr>
          <p:spPr>
            <a:xfrm rot="10800000">
              <a:off x="5155803" y="3660402"/>
              <a:ext cx="261900" cy="119100"/>
            </a:xfrm>
            <a:prstGeom prst="straightConnector1">
              <a:avLst/>
            </a:prstGeom>
            <a:noFill/>
            <a:ln cap="flat" cmpd="sng" w="15875">
              <a:solidFill>
                <a:schemeClr val="dk1"/>
              </a:solidFill>
              <a:prstDash val="solid"/>
              <a:round/>
              <a:headEnd len="med" w="med" type="none"/>
              <a:tailEnd len="med" w="med" type="none"/>
            </a:ln>
          </p:spPr>
        </p:cxnSp>
        <p:sp>
          <p:nvSpPr>
            <p:cNvPr id="6783" name="Google Shape;6783;p60"/>
            <p:cNvSpPr txBox="1"/>
            <p:nvPr/>
          </p:nvSpPr>
          <p:spPr>
            <a:xfrm>
              <a:off x="4019116" y="3644564"/>
              <a:ext cx="960600" cy="8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global</a:t>
              </a:r>
              <a:br>
                <a:rPr b="0" i="1" lang="el" sz="1800" u="none" cap="none" strike="noStrike">
                  <a:solidFill>
                    <a:srgbClr val="FFFFFF"/>
                  </a:solidFill>
                  <a:latin typeface="Calibri"/>
                  <a:ea typeface="Calibri"/>
                  <a:cs typeface="Calibri"/>
                  <a:sym typeface="Calibri"/>
                </a:rPr>
              </a:br>
              <a:r>
                <a:rPr b="0" i="1" lang="el" sz="1800" u="none" cap="none" strike="noStrike">
                  <a:solidFill>
                    <a:srgbClr val="FFFFFF"/>
                  </a:solidFill>
                  <a:latin typeface="Calibri"/>
                  <a:ea typeface="Calibri"/>
                  <a:cs typeface="Calibri"/>
                  <a:sym typeface="Calibri"/>
                </a:rPr>
                <a:t>ISP</a:t>
              </a:r>
              <a:endParaRPr sz="1100"/>
            </a:p>
          </p:txBody>
        </p:sp>
        <p:cxnSp>
          <p:nvCxnSpPr>
            <p:cNvPr id="6784" name="Google Shape;6784;p60"/>
            <p:cNvCxnSpPr/>
            <p:nvPr/>
          </p:nvCxnSpPr>
          <p:spPr>
            <a:xfrm>
              <a:off x="2298266" y="4320839"/>
              <a:ext cx="1971675" cy="211138"/>
            </a:xfrm>
            <a:prstGeom prst="straightConnector1">
              <a:avLst/>
            </a:prstGeom>
            <a:noFill/>
            <a:ln cap="flat" cmpd="sng" w="9525">
              <a:solidFill>
                <a:schemeClr val="dk1"/>
              </a:solidFill>
              <a:prstDash val="solid"/>
              <a:round/>
              <a:headEnd len="med" w="med" type="none"/>
              <a:tailEnd len="med" w="med" type="none"/>
            </a:ln>
          </p:spPr>
        </p:cxnSp>
        <p:cxnSp>
          <p:nvCxnSpPr>
            <p:cNvPr id="6785" name="Google Shape;6785;p60"/>
            <p:cNvCxnSpPr/>
            <p:nvPr/>
          </p:nvCxnSpPr>
          <p:spPr>
            <a:xfrm flipH="1" rot="10800000">
              <a:off x="2525278" y="4633577"/>
              <a:ext cx="1744663" cy="411162"/>
            </a:xfrm>
            <a:prstGeom prst="straightConnector1">
              <a:avLst/>
            </a:prstGeom>
            <a:noFill/>
            <a:ln cap="flat" cmpd="sng" w="9525">
              <a:solidFill>
                <a:schemeClr val="dk1"/>
              </a:solidFill>
              <a:prstDash val="solid"/>
              <a:round/>
              <a:headEnd len="med" w="med" type="none"/>
              <a:tailEnd len="med" w="med" type="none"/>
            </a:ln>
          </p:spPr>
        </p:cxnSp>
        <p:cxnSp>
          <p:nvCxnSpPr>
            <p:cNvPr id="6786" name="Google Shape;6786;p60"/>
            <p:cNvCxnSpPr/>
            <p:nvPr/>
          </p:nvCxnSpPr>
          <p:spPr>
            <a:xfrm flipH="1" rot="10800000">
              <a:off x="2928503" y="4682789"/>
              <a:ext cx="1431925" cy="755650"/>
            </a:xfrm>
            <a:prstGeom prst="straightConnector1">
              <a:avLst/>
            </a:prstGeom>
            <a:noFill/>
            <a:ln cap="flat" cmpd="sng" w="9525">
              <a:solidFill>
                <a:schemeClr val="dk1"/>
              </a:solidFill>
              <a:prstDash val="solid"/>
              <a:round/>
              <a:headEnd len="med" w="med" type="none"/>
              <a:tailEnd len="med" w="med" type="none"/>
            </a:ln>
          </p:spPr>
        </p:cxnSp>
        <p:cxnSp>
          <p:nvCxnSpPr>
            <p:cNvPr id="6787" name="Google Shape;6787;p60"/>
            <p:cNvCxnSpPr/>
            <p:nvPr/>
          </p:nvCxnSpPr>
          <p:spPr>
            <a:xfrm flipH="1" rot="10800000">
              <a:off x="4520766" y="4703427"/>
              <a:ext cx="57150" cy="1211262"/>
            </a:xfrm>
            <a:prstGeom prst="straightConnector1">
              <a:avLst/>
            </a:prstGeom>
            <a:noFill/>
            <a:ln cap="flat" cmpd="sng" w="9525">
              <a:solidFill>
                <a:schemeClr val="dk1"/>
              </a:solidFill>
              <a:prstDash val="solid"/>
              <a:round/>
              <a:headEnd len="med" w="med" type="none"/>
              <a:tailEnd len="med" w="med" type="none"/>
            </a:ln>
          </p:spPr>
        </p:cxnSp>
        <p:cxnSp>
          <p:nvCxnSpPr>
            <p:cNvPr id="6788" name="Google Shape;6788;p60"/>
            <p:cNvCxnSpPr/>
            <p:nvPr/>
          </p:nvCxnSpPr>
          <p:spPr>
            <a:xfrm flipH="1" rot="10800000">
              <a:off x="5747903" y="4932027"/>
              <a:ext cx="6350" cy="1135062"/>
            </a:xfrm>
            <a:prstGeom prst="straightConnector1">
              <a:avLst/>
            </a:prstGeom>
            <a:noFill/>
            <a:ln cap="flat" cmpd="sng" w="9525">
              <a:solidFill>
                <a:schemeClr val="dk1"/>
              </a:solidFill>
              <a:prstDash val="solid"/>
              <a:round/>
              <a:headEnd len="med" w="med" type="none"/>
              <a:tailEnd len="med" w="med" type="none"/>
            </a:ln>
          </p:spPr>
        </p:cxnSp>
        <p:cxnSp>
          <p:nvCxnSpPr>
            <p:cNvPr id="6789" name="Google Shape;6789;p60"/>
            <p:cNvCxnSpPr/>
            <p:nvPr/>
          </p:nvCxnSpPr>
          <p:spPr>
            <a:xfrm rot="10800000">
              <a:off x="6055878" y="4881227"/>
              <a:ext cx="506413" cy="1058862"/>
            </a:xfrm>
            <a:prstGeom prst="straightConnector1">
              <a:avLst/>
            </a:prstGeom>
            <a:noFill/>
            <a:ln cap="flat" cmpd="sng" w="9525">
              <a:solidFill>
                <a:schemeClr val="dk1"/>
              </a:solidFill>
              <a:prstDash val="solid"/>
              <a:round/>
              <a:headEnd len="med" w="med" type="none"/>
              <a:tailEnd len="med" w="med" type="none"/>
            </a:ln>
          </p:spPr>
        </p:cxnSp>
        <p:cxnSp>
          <p:nvCxnSpPr>
            <p:cNvPr id="6790" name="Google Shape;6790;p60"/>
            <p:cNvCxnSpPr/>
            <p:nvPr/>
          </p:nvCxnSpPr>
          <p:spPr>
            <a:xfrm rot="10800000">
              <a:off x="7173466" y="4646252"/>
              <a:ext cx="1512900" cy="1082700"/>
            </a:xfrm>
            <a:prstGeom prst="straightConnector1">
              <a:avLst/>
            </a:prstGeom>
            <a:noFill/>
            <a:ln cap="flat" cmpd="sng" w="9525">
              <a:solidFill>
                <a:schemeClr val="dk1"/>
              </a:solidFill>
              <a:prstDash val="solid"/>
              <a:round/>
              <a:headEnd len="med" w="med" type="none"/>
              <a:tailEnd len="med" w="med" type="none"/>
            </a:ln>
          </p:spPr>
        </p:cxnSp>
        <p:cxnSp>
          <p:nvCxnSpPr>
            <p:cNvPr id="6791" name="Google Shape;6791;p60"/>
            <p:cNvCxnSpPr/>
            <p:nvPr/>
          </p:nvCxnSpPr>
          <p:spPr>
            <a:xfrm rot="10800000">
              <a:off x="7230628" y="4524039"/>
              <a:ext cx="2244725" cy="609600"/>
            </a:xfrm>
            <a:prstGeom prst="straightConnector1">
              <a:avLst/>
            </a:prstGeom>
            <a:noFill/>
            <a:ln cap="flat" cmpd="sng" w="9525">
              <a:solidFill>
                <a:schemeClr val="dk1"/>
              </a:solidFill>
              <a:prstDash val="solid"/>
              <a:round/>
              <a:headEnd len="med" w="med" type="none"/>
              <a:tailEnd len="med" w="med" type="none"/>
            </a:ln>
          </p:spPr>
        </p:cxnSp>
        <p:cxnSp>
          <p:nvCxnSpPr>
            <p:cNvPr id="6792" name="Google Shape;6792;p60"/>
            <p:cNvCxnSpPr/>
            <p:nvPr/>
          </p:nvCxnSpPr>
          <p:spPr>
            <a:xfrm flipH="1">
              <a:off x="7172041" y="4219239"/>
              <a:ext cx="2076300" cy="193800"/>
            </a:xfrm>
            <a:prstGeom prst="straightConnector1">
              <a:avLst/>
            </a:prstGeom>
            <a:noFill/>
            <a:ln cap="flat" cmpd="sng" w="9525">
              <a:solidFill>
                <a:schemeClr val="dk1"/>
              </a:solidFill>
              <a:prstDash val="solid"/>
              <a:round/>
              <a:headEnd len="med" w="med" type="none"/>
              <a:tailEnd len="med" w="med" type="none"/>
            </a:ln>
          </p:spPr>
        </p:cxnSp>
        <p:cxnSp>
          <p:nvCxnSpPr>
            <p:cNvPr id="6793" name="Google Shape;6793;p60"/>
            <p:cNvCxnSpPr/>
            <p:nvPr/>
          </p:nvCxnSpPr>
          <p:spPr>
            <a:xfrm flipH="1">
              <a:off x="6992503" y="3287377"/>
              <a:ext cx="1422400" cy="454025"/>
            </a:xfrm>
            <a:prstGeom prst="straightConnector1">
              <a:avLst/>
            </a:prstGeom>
            <a:noFill/>
            <a:ln cap="flat" cmpd="sng" w="9525">
              <a:solidFill>
                <a:schemeClr val="dk1"/>
              </a:solidFill>
              <a:prstDash val="solid"/>
              <a:round/>
              <a:headEnd len="med" w="med" type="none"/>
              <a:tailEnd len="med" w="med" type="none"/>
            </a:ln>
          </p:spPr>
        </p:cxnSp>
        <p:cxnSp>
          <p:nvCxnSpPr>
            <p:cNvPr id="6794" name="Google Shape;6794;p60"/>
            <p:cNvCxnSpPr/>
            <p:nvPr/>
          </p:nvCxnSpPr>
          <p:spPr>
            <a:xfrm flipH="1">
              <a:off x="6816291" y="2863514"/>
              <a:ext cx="898525" cy="728663"/>
            </a:xfrm>
            <a:prstGeom prst="straightConnector1">
              <a:avLst/>
            </a:prstGeom>
            <a:noFill/>
            <a:ln cap="flat" cmpd="sng" w="9525">
              <a:solidFill>
                <a:schemeClr val="dk1"/>
              </a:solidFill>
              <a:prstDash val="solid"/>
              <a:round/>
              <a:headEnd len="med" w="med" type="none"/>
              <a:tailEnd len="med" w="med" type="none"/>
            </a:ln>
          </p:spPr>
        </p:cxnSp>
        <p:cxnSp>
          <p:nvCxnSpPr>
            <p:cNvPr id="6795" name="Google Shape;6795;p60"/>
            <p:cNvCxnSpPr/>
            <p:nvPr/>
          </p:nvCxnSpPr>
          <p:spPr>
            <a:xfrm>
              <a:off x="5981266" y="2441239"/>
              <a:ext cx="555625" cy="1125538"/>
            </a:xfrm>
            <a:prstGeom prst="straightConnector1">
              <a:avLst/>
            </a:prstGeom>
            <a:noFill/>
            <a:ln cap="flat" cmpd="sng" w="9525">
              <a:solidFill>
                <a:schemeClr val="dk1"/>
              </a:solidFill>
              <a:prstDash val="solid"/>
              <a:round/>
              <a:headEnd len="med" w="med" type="none"/>
              <a:tailEnd len="med" w="med" type="none"/>
            </a:ln>
          </p:spPr>
        </p:cxnSp>
        <p:cxnSp>
          <p:nvCxnSpPr>
            <p:cNvPr id="6796" name="Google Shape;6796;p60"/>
            <p:cNvCxnSpPr/>
            <p:nvPr/>
          </p:nvCxnSpPr>
          <p:spPr>
            <a:xfrm>
              <a:off x="3493653" y="2638089"/>
              <a:ext cx="1230313" cy="796925"/>
            </a:xfrm>
            <a:prstGeom prst="straightConnector1">
              <a:avLst/>
            </a:prstGeom>
            <a:noFill/>
            <a:ln cap="flat" cmpd="sng" w="9525">
              <a:solidFill>
                <a:schemeClr val="dk1"/>
              </a:solidFill>
              <a:prstDash val="solid"/>
              <a:round/>
              <a:headEnd len="med" w="med" type="none"/>
              <a:tailEnd len="med" w="med" type="none"/>
            </a:ln>
          </p:spPr>
        </p:cxnSp>
        <p:cxnSp>
          <p:nvCxnSpPr>
            <p:cNvPr id="6797" name="Google Shape;6797;p60"/>
            <p:cNvCxnSpPr/>
            <p:nvPr/>
          </p:nvCxnSpPr>
          <p:spPr>
            <a:xfrm>
              <a:off x="2749116" y="2969877"/>
              <a:ext cx="1885950" cy="519112"/>
            </a:xfrm>
            <a:prstGeom prst="straightConnector1">
              <a:avLst/>
            </a:prstGeom>
            <a:noFill/>
            <a:ln cap="flat" cmpd="sng" w="9525">
              <a:solidFill>
                <a:schemeClr val="dk1"/>
              </a:solidFill>
              <a:prstDash val="solid"/>
              <a:round/>
              <a:headEnd len="med" w="med" type="none"/>
              <a:tailEnd len="med" w="med" type="none"/>
            </a:ln>
          </p:spPr>
        </p:cxnSp>
        <p:cxnSp>
          <p:nvCxnSpPr>
            <p:cNvPr id="6798" name="Google Shape;6798;p60"/>
            <p:cNvCxnSpPr/>
            <p:nvPr/>
          </p:nvCxnSpPr>
          <p:spPr>
            <a:xfrm>
              <a:off x="2361766" y="3338177"/>
              <a:ext cx="2273300" cy="260350"/>
            </a:xfrm>
            <a:prstGeom prst="straightConnector1">
              <a:avLst/>
            </a:prstGeom>
            <a:noFill/>
            <a:ln cap="flat" cmpd="sng" w="9525">
              <a:solidFill>
                <a:schemeClr val="dk1"/>
              </a:solidFill>
              <a:prstDash val="solid"/>
              <a:round/>
              <a:headEnd len="med" w="med" type="none"/>
              <a:tailEnd len="med" w="med" type="none"/>
            </a:ln>
          </p:spPr>
        </p:cxnSp>
        <p:grpSp>
          <p:nvGrpSpPr>
            <p:cNvPr id="6799" name="Google Shape;6799;p60"/>
            <p:cNvGrpSpPr/>
            <p:nvPr/>
          </p:nvGrpSpPr>
          <p:grpSpPr>
            <a:xfrm>
              <a:off x="4279891" y="4448623"/>
              <a:ext cx="626338" cy="344849"/>
              <a:chOff x="7493876" y="2774731"/>
              <a:chExt cx="1481958" cy="894622"/>
            </a:xfrm>
          </p:grpSpPr>
          <p:sp>
            <p:nvSpPr>
              <p:cNvPr id="6800" name="Google Shape;6800;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01" name="Google Shape;6801;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02" name="Google Shape;6802;p60"/>
              <p:cNvGrpSpPr/>
              <p:nvPr/>
            </p:nvGrpSpPr>
            <p:grpSpPr>
              <a:xfrm>
                <a:off x="7713663" y="2848339"/>
                <a:ext cx="1042107" cy="425543"/>
                <a:chOff x="7786941" y="2884917"/>
                <a:chExt cx="897649" cy="353919"/>
              </a:xfrm>
            </p:grpSpPr>
            <p:sp>
              <p:nvSpPr>
                <p:cNvPr id="6803" name="Google Shape;6803;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04" name="Google Shape;6804;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05" name="Google Shape;6805;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06" name="Google Shape;6806;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807" name="Google Shape;6807;p60"/>
            <p:cNvGrpSpPr/>
            <p:nvPr/>
          </p:nvGrpSpPr>
          <p:grpSpPr>
            <a:xfrm>
              <a:off x="6344372" y="3546134"/>
              <a:ext cx="626338" cy="344849"/>
              <a:chOff x="7493876" y="2774731"/>
              <a:chExt cx="1481958" cy="894622"/>
            </a:xfrm>
          </p:grpSpPr>
          <p:sp>
            <p:nvSpPr>
              <p:cNvPr id="6808" name="Google Shape;6808;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09" name="Google Shape;6809;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10" name="Google Shape;6810;p60"/>
              <p:cNvGrpSpPr/>
              <p:nvPr/>
            </p:nvGrpSpPr>
            <p:grpSpPr>
              <a:xfrm>
                <a:off x="7713663" y="2848339"/>
                <a:ext cx="1042107" cy="425543"/>
                <a:chOff x="7786941" y="2884917"/>
                <a:chExt cx="897649" cy="353919"/>
              </a:xfrm>
            </p:grpSpPr>
            <p:sp>
              <p:nvSpPr>
                <p:cNvPr id="6811" name="Google Shape;6811;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12" name="Google Shape;6812;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13" name="Google Shape;6813;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14" name="Google Shape;6814;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815" name="Google Shape;6815;p60"/>
            <p:cNvGrpSpPr/>
            <p:nvPr/>
          </p:nvGrpSpPr>
          <p:grpSpPr>
            <a:xfrm>
              <a:off x="6727154" y="4298718"/>
              <a:ext cx="626338" cy="344849"/>
              <a:chOff x="7493876" y="2774731"/>
              <a:chExt cx="1481958" cy="894622"/>
            </a:xfrm>
          </p:grpSpPr>
          <p:sp>
            <p:nvSpPr>
              <p:cNvPr id="6816" name="Google Shape;6816;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17" name="Google Shape;6817;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18" name="Google Shape;6818;p60"/>
              <p:cNvGrpSpPr/>
              <p:nvPr/>
            </p:nvGrpSpPr>
            <p:grpSpPr>
              <a:xfrm>
                <a:off x="7713663" y="2848339"/>
                <a:ext cx="1042107" cy="425543"/>
                <a:chOff x="7786941" y="2884917"/>
                <a:chExt cx="897649" cy="353919"/>
              </a:xfrm>
            </p:grpSpPr>
            <p:sp>
              <p:nvSpPr>
                <p:cNvPr id="6819" name="Google Shape;6819;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0" name="Google Shape;6820;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1" name="Google Shape;6821;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2" name="Google Shape;6822;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823" name="Google Shape;6823;p60"/>
            <p:cNvGrpSpPr/>
            <p:nvPr/>
          </p:nvGrpSpPr>
          <p:grpSpPr>
            <a:xfrm>
              <a:off x="5837682" y="4055837"/>
              <a:ext cx="626338" cy="344849"/>
              <a:chOff x="7493876" y="2774731"/>
              <a:chExt cx="1481958" cy="894622"/>
            </a:xfrm>
          </p:grpSpPr>
          <p:sp>
            <p:nvSpPr>
              <p:cNvPr id="6824" name="Google Shape;6824;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25" name="Google Shape;6825;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26" name="Google Shape;6826;p60"/>
              <p:cNvGrpSpPr/>
              <p:nvPr/>
            </p:nvGrpSpPr>
            <p:grpSpPr>
              <a:xfrm>
                <a:off x="7713663" y="2848339"/>
                <a:ext cx="1042107" cy="425543"/>
                <a:chOff x="7786941" y="2884917"/>
                <a:chExt cx="897649" cy="353919"/>
              </a:xfrm>
            </p:grpSpPr>
            <p:sp>
              <p:nvSpPr>
                <p:cNvPr id="6827" name="Google Shape;6827;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8" name="Google Shape;6828;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9" name="Google Shape;6829;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0" name="Google Shape;6830;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831" name="Google Shape;6831;p60"/>
            <p:cNvGrpSpPr/>
            <p:nvPr/>
          </p:nvGrpSpPr>
          <p:grpSpPr>
            <a:xfrm>
              <a:off x="5550814" y="4588885"/>
              <a:ext cx="626338" cy="344849"/>
              <a:chOff x="7493876" y="2774731"/>
              <a:chExt cx="1481958" cy="894622"/>
            </a:xfrm>
          </p:grpSpPr>
          <p:sp>
            <p:nvSpPr>
              <p:cNvPr id="6832" name="Google Shape;6832;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33" name="Google Shape;6833;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34" name="Google Shape;6834;p60"/>
              <p:cNvGrpSpPr/>
              <p:nvPr/>
            </p:nvGrpSpPr>
            <p:grpSpPr>
              <a:xfrm>
                <a:off x="7713663" y="2848339"/>
                <a:ext cx="1042107" cy="425543"/>
                <a:chOff x="7786941" y="2884917"/>
                <a:chExt cx="897649" cy="353919"/>
              </a:xfrm>
            </p:grpSpPr>
            <p:sp>
              <p:nvSpPr>
                <p:cNvPr id="6835" name="Google Shape;6835;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6" name="Google Shape;6836;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7" name="Google Shape;6837;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8" name="Google Shape;6838;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839" name="Google Shape;6839;p60"/>
            <p:cNvGrpSpPr/>
            <p:nvPr/>
          </p:nvGrpSpPr>
          <p:grpSpPr>
            <a:xfrm>
              <a:off x="4962853" y="4139117"/>
              <a:ext cx="626338" cy="344849"/>
              <a:chOff x="7493876" y="2774731"/>
              <a:chExt cx="1481958" cy="894622"/>
            </a:xfrm>
          </p:grpSpPr>
          <p:sp>
            <p:nvSpPr>
              <p:cNvPr id="6840" name="Google Shape;6840;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41" name="Google Shape;6841;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42" name="Google Shape;6842;p60"/>
              <p:cNvGrpSpPr/>
              <p:nvPr/>
            </p:nvGrpSpPr>
            <p:grpSpPr>
              <a:xfrm>
                <a:off x="7713663" y="2848339"/>
                <a:ext cx="1042107" cy="425543"/>
                <a:chOff x="7786941" y="2884917"/>
                <a:chExt cx="897649" cy="353919"/>
              </a:xfrm>
            </p:grpSpPr>
            <p:sp>
              <p:nvSpPr>
                <p:cNvPr id="6843" name="Google Shape;6843;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44" name="Google Shape;6844;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45" name="Google Shape;6845;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46" name="Google Shape;6846;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847" name="Google Shape;6847;p60"/>
            <p:cNvGrpSpPr/>
            <p:nvPr/>
          </p:nvGrpSpPr>
          <p:grpSpPr>
            <a:xfrm>
              <a:off x="5243803" y="3734721"/>
              <a:ext cx="626338" cy="344849"/>
              <a:chOff x="7493876" y="2774731"/>
              <a:chExt cx="1481958" cy="894622"/>
            </a:xfrm>
          </p:grpSpPr>
          <p:sp>
            <p:nvSpPr>
              <p:cNvPr id="6848" name="Google Shape;6848;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49" name="Google Shape;6849;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50" name="Google Shape;6850;p60"/>
              <p:cNvGrpSpPr/>
              <p:nvPr/>
            </p:nvGrpSpPr>
            <p:grpSpPr>
              <a:xfrm>
                <a:off x="7713663" y="2848339"/>
                <a:ext cx="1042107" cy="425543"/>
                <a:chOff x="7786941" y="2884917"/>
                <a:chExt cx="897649" cy="353919"/>
              </a:xfrm>
            </p:grpSpPr>
            <p:sp>
              <p:nvSpPr>
                <p:cNvPr id="6851" name="Google Shape;6851;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52" name="Google Shape;6852;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53" name="Google Shape;6853;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54" name="Google Shape;6854;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6855" name="Google Shape;6855;p60"/>
            <p:cNvCxnSpPr>
              <a:endCxn id="6856" idx="9"/>
            </p:cNvCxnSpPr>
            <p:nvPr/>
          </p:nvCxnSpPr>
          <p:spPr>
            <a:xfrm flipH="1">
              <a:off x="4883202" y="2316723"/>
              <a:ext cx="105900" cy="1126500"/>
            </a:xfrm>
            <a:prstGeom prst="straightConnector1">
              <a:avLst/>
            </a:prstGeom>
            <a:noFill/>
            <a:ln cap="flat" cmpd="sng" w="9525">
              <a:solidFill>
                <a:schemeClr val="dk1"/>
              </a:solidFill>
              <a:prstDash val="solid"/>
              <a:round/>
              <a:headEnd len="med" w="med" type="none"/>
              <a:tailEnd len="med" w="med" type="none"/>
            </a:ln>
          </p:spPr>
        </p:cxnSp>
        <p:grpSp>
          <p:nvGrpSpPr>
            <p:cNvPr id="6857" name="Google Shape;6857;p60"/>
            <p:cNvGrpSpPr/>
            <p:nvPr/>
          </p:nvGrpSpPr>
          <p:grpSpPr>
            <a:xfrm>
              <a:off x="4570926" y="3361080"/>
              <a:ext cx="626338" cy="344849"/>
              <a:chOff x="7493876" y="2774731"/>
              <a:chExt cx="1481958" cy="894622"/>
            </a:xfrm>
          </p:grpSpPr>
          <p:sp>
            <p:nvSpPr>
              <p:cNvPr id="6858" name="Google Shape;6858;p60"/>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859" name="Google Shape;6859;p60"/>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860" name="Google Shape;6860;p60"/>
              <p:cNvGrpSpPr/>
              <p:nvPr/>
            </p:nvGrpSpPr>
            <p:grpSpPr>
              <a:xfrm>
                <a:off x="7713663" y="2848339"/>
                <a:ext cx="1042107" cy="425543"/>
                <a:chOff x="7786941" y="2884917"/>
                <a:chExt cx="897649" cy="353919"/>
              </a:xfrm>
            </p:grpSpPr>
            <p:sp>
              <p:nvSpPr>
                <p:cNvPr id="6856" name="Google Shape;6856;p60"/>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61" name="Google Shape;6861;p60"/>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62" name="Google Shape;6862;p60"/>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63" name="Google Shape;6863;p60"/>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grpSp>
        <p:nvGrpSpPr>
          <p:cNvPr id="6864" name="Google Shape;6864;p60"/>
          <p:cNvGrpSpPr/>
          <p:nvPr/>
        </p:nvGrpSpPr>
        <p:grpSpPr>
          <a:xfrm>
            <a:off x="582591" y="1463974"/>
            <a:ext cx="6350902" cy="3607414"/>
            <a:chOff x="124589" y="1837631"/>
            <a:chExt cx="8466740" cy="4810527"/>
          </a:xfrm>
        </p:grpSpPr>
        <p:grpSp>
          <p:nvGrpSpPr>
            <p:cNvPr id="6865" name="Google Shape;6865;p60"/>
            <p:cNvGrpSpPr/>
            <p:nvPr/>
          </p:nvGrpSpPr>
          <p:grpSpPr>
            <a:xfrm>
              <a:off x="1529396" y="2297655"/>
              <a:ext cx="648433" cy="604003"/>
              <a:chOff x="3053396" y="4304255"/>
              <a:chExt cx="648433" cy="604003"/>
            </a:xfrm>
          </p:grpSpPr>
          <p:sp>
            <p:nvSpPr>
              <p:cNvPr id="6866" name="Google Shape;6866;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67" name="Google Shape;6867;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68" name="Google Shape;6868;p60"/>
            <p:cNvGrpSpPr/>
            <p:nvPr/>
          </p:nvGrpSpPr>
          <p:grpSpPr>
            <a:xfrm>
              <a:off x="373696" y="3097755"/>
              <a:ext cx="648433" cy="604003"/>
              <a:chOff x="3053396" y="4304255"/>
              <a:chExt cx="648433" cy="604003"/>
            </a:xfrm>
          </p:grpSpPr>
          <p:sp>
            <p:nvSpPr>
              <p:cNvPr id="6869" name="Google Shape;6869;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70" name="Google Shape;6870;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71" name="Google Shape;6871;p60"/>
            <p:cNvGrpSpPr/>
            <p:nvPr/>
          </p:nvGrpSpPr>
          <p:grpSpPr>
            <a:xfrm>
              <a:off x="6037896" y="2551655"/>
              <a:ext cx="648433" cy="604003"/>
              <a:chOff x="3053396" y="4304255"/>
              <a:chExt cx="648433" cy="604003"/>
            </a:xfrm>
          </p:grpSpPr>
          <p:sp>
            <p:nvSpPr>
              <p:cNvPr id="6872" name="Google Shape;6872;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73" name="Google Shape;6873;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74" name="Google Shape;6874;p60"/>
            <p:cNvGrpSpPr/>
            <p:nvPr/>
          </p:nvGrpSpPr>
          <p:grpSpPr>
            <a:xfrm>
              <a:off x="945196" y="5409155"/>
              <a:ext cx="648433" cy="604003"/>
              <a:chOff x="3053396" y="4304255"/>
              <a:chExt cx="648433" cy="604003"/>
            </a:xfrm>
          </p:grpSpPr>
          <p:sp>
            <p:nvSpPr>
              <p:cNvPr id="6875" name="Google Shape;6875;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76" name="Google Shape;6876;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77" name="Google Shape;6877;p60"/>
            <p:cNvGrpSpPr/>
            <p:nvPr/>
          </p:nvGrpSpPr>
          <p:grpSpPr>
            <a:xfrm>
              <a:off x="526096" y="4786855"/>
              <a:ext cx="648433" cy="604003"/>
              <a:chOff x="3053396" y="4304255"/>
              <a:chExt cx="648433" cy="604003"/>
            </a:xfrm>
          </p:grpSpPr>
          <p:sp>
            <p:nvSpPr>
              <p:cNvPr id="6878" name="Google Shape;6878;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79" name="Google Shape;6879;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80" name="Google Shape;6880;p60"/>
            <p:cNvGrpSpPr/>
            <p:nvPr/>
          </p:nvGrpSpPr>
          <p:grpSpPr>
            <a:xfrm>
              <a:off x="297496" y="4126455"/>
              <a:ext cx="648433" cy="604003"/>
              <a:chOff x="3053396" y="4304255"/>
              <a:chExt cx="648433" cy="604003"/>
            </a:xfrm>
          </p:grpSpPr>
          <p:sp>
            <p:nvSpPr>
              <p:cNvPr id="6881" name="Google Shape;6881;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82" name="Google Shape;6882;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83" name="Google Shape;6883;p60"/>
            <p:cNvGrpSpPr/>
            <p:nvPr/>
          </p:nvGrpSpPr>
          <p:grpSpPr>
            <a:xfrm>
              <a:off x="6787196" y="2983455"/>
              <a:ext cx="648433" cy="604003"/>
              <a:chOff x="3053396" y="4304255"/>
              <a:chExt cx="648433" cy="604003"/>
            </a:xfrm>
          </p:grpSpPr>
          <p:sp>
            <p:nvSpPr>
              <p:cNvPr id="6884" name="Google Shape;6884;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85" name="Google Shape;6885;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86" name="Google Shape;6886;p60"/>
            <p:cNvGrpSpPr/>
            <p:nvPr/>
          </p:nvGrpSpPr>
          <p:grpSpPr>
            <a:xfrm>
              <a:off x="3129596" y="2056355"/>
              <a:ext cx="648433" cy="604003"/>
              <a:chOff x="3053396" y="4304255"/>
              <a:chExt cx="648433" cy="604003"/>
            </a:xfrm>
          </p:grpSpPr>
          <p:sp>
            <p:nvSpPr>
              <p:cNvPr id="6887" name="Google Shape;6887;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88" name="Google Shape;6888;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89" name="Google Shape;6889;p60"/>
            <p:cNvGrpSpPr/>
            <p:nvPr/>
          </p:nvGrpSpPr>
          <p:grpSpPr>
            <a:xfrm>
              <a:off x="754696" y="2704055"/>
              <a:ext cx="648433" cy="604003"/>
              <a:chOff x="3053396" y="4304255"/>
              <a:chExt cx="648433" cy="604003"/>
            </a:xfrm>
          </p:grpSpPr>
          <p:sp>
            <p:nvSpPr>
              <p:cNvPr id="6890" name="Google Shape;6890;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91" name="Google Shape;6891;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92" name="Google Shape;6892;p60"/>
            <p:cNvGrpSpPr/>
            <p:nvPr/>
          </p:nvGrpSpPr>
          <p:grpSpPr>
            <a:xfrm>
              <a:off x="4043996" y="2030955"/>
              <a:ext cx="648433" cy="604003"/>
              <a:chOff x="3053396" y="4304255"/>
              <a:chExt cx="648433" cy="604003"/>
            </a:xfrm>
          </p:grpSpPr>
          <p:sp>
            <p:nvSpPr>
              <p:cNvPr id="6893" name="Google Shape;6893;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94" name="Google Shape;6894;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95" name="Google Shape;6895;p60"/>
            <p:cNvGrpSpPr/>
            <p:nvPr/>
          </p:nvGrpSpPr>
          <p:grpSpPr>
            <a:xfrm>
              <a:off x="7104696" y="5663155"/>
              <a:ext cx="648433" cy="604003"/>
              <a:chOff x="3053396" y="4304255"/>
              <a:chExt cx="648433" cy="604003"/>
            </a:xfrm>
          </p:grpSpPr>
          <p:sp>
            <p:nvSpPr>
              <p:cNvPr id="6896" name="Google Shape;6896;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97" name="Google Shape;6897;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898" name="Google Shape;6898;p60"/>
            <p:cNvGrpSpPr/>
            <p:nvPr/>
          </p:nvGrpSpPr>
          <p:grpSpPr>
            <a:xfrm>
              <a:off x="7942896" y="5015455"/>
              <a:ext cx="648433" cy="604003"/>
              <a:chOff x="3053396" y="4304255"/>
              <a:chExt cx="648433" cy="604003"/>
            </a:xfrm>
          </p:grpSpPr>
          <p:sp>
            <p:nvSpPr>
              <p:cNvPr id="6899" name="Google Shape;6899;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00" name="Google Shape;6900;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901" name="Google Shape;6901;p60"/>
            <p:cNvGrpSpPr/>
            <p:nvPr/>
          </p:nvGrpSpPr>
          <p:grpSpPr>
            <a:xfrm>
              <a:off x="7714296" y="4101055"/>
              <a:ext cx="648433" cy="604003"/>
              <a:chOff x="3053396" y="4304255"/>
              <a:chExt cx="648433" cy="604003"/>
            </a:xfrm>
          </p:grpSpPr>
          <p:sp>
            <p:nvSpPr>
              <p:cNvPr id="6902" name="Google Shape;6902;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03" name="Google Shape;6903;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904" name="Google Shape;6904;p60"/>
            <p:cNvGrpSpPr/>
            <p:nvPr/>
          </p:nvGrpSpPr>
          <p:grpSpPr>
            <a:xfrm>
              <a:off x="4869496" y="5904455"/>
              <a:ext cx="648433" cy="604003"/>
              <a:chOff x="3053396" y="4304255"/>
              <a:chExt cx="648433" cy="604003"/>
            </a:xfrm>
          </p:grpSpPr>
          <p:sp>
            <p:nvSpPr>
              <p:cNvPr id="6905" name="Google Shape;6905;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06" name="Google Shape;6906;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907" name="Google Shape;6907;p60"/>
            <p:cNvGrpSpPr/>
            <p:nvPr/>
          </p:nvGrpSpPr>
          <p:grpSpPr>
            <a:xfrm>
              <a:off x="3955096" y="6044155"/>
              <a:ext cx="648433" cy="604003"/>
              <a:chOff x="3053396" y="4304255"/>
              <a:chExt cx="648433" cy="604003"/>
            </a:xfrm>
          </p:grpSpPr>
          <p:sp>
            <p:nvSpPr>
              <p:cNvPr id="6908" name="Google Shape;6908;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09" name="Google Shape;6909;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6910" name="Google Shape;6910;p60"/>
            <p:cNvGrpSpPr/>
            <p:nvPr/>
          </p:nvGrpSpPr>
          <p:grpSpPr>
            <a:xfrm>
              <a:off x="2735896" y="5891755"/>
              <a:ext cx="648433" cy="604003"/>
              <a:chOff x="3053396" y="4304255"/>
              <a:chExt cx="648433" cy="604003"/>
            </a:xfrm>
          </p:grpSpPr>
          <p:sp>
            <p:nvSpPr>
              <p:cNvPr id="6911" name="Google Shape;6911;p60"/>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12" name="Google Shape;6912;p60"/>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6913" name="Google Shape;6913;p60"/>
            <p:cNvSpPr txBox="1"/>
            <p:nvPr/>
          </p:nvSpPr>
          <p:spPr>
            <a:xfrm rot="1053502">
              <a:off x="5143500" y="1955800"/>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914" name="Google Shape;6914;p60"/>
            <p:cNvSpPr txBox="1"/>
            <p:nvPr/>
          </p:nvSpPr>
          <p:spPr>
            <a:xfrm rot="2828755">
              <a:off x="7429469" y="3428988"/>
              <a:ext cx="543864" cy="5232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915" name="Google Shape;6915;p60"/>
            <p:cNvSpPr txBox="1"/>
            <p:nvPr/>
          </p:nvSpPr>
          <p:spPr>
            <a:xfrm rot="9845100">
              <a:off x="6098232" y="5941971"/>
              <a:ext cx="543742" cy="5234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916" name="Google Shape;6916;p60"/>
            <p:cNvSpPr txBox="1"/>
            <p:nvPr/>
          </p:nvSpPr>
          <p:spPr>
            <a:xfrm rot="-9948738">
              <a:off x="1730786" y="5845469"/>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917" name="Google Shape;6917;p60"/>
            <p:cNvSpPr txBox="1"/>
            <p:nvPr/>
          </p:nvSpPr>
          <p:spPr>
            <a:xfrm rot="-4992697">
              <a:off x="144631" y="3539025"/>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6918" name="Google Shape;6918;p60"/>
            <p:cNvSpPr txBox="1"/>
            <p:nvPr/>
          </p:nvSpPr>
          <p:spPr>
            <a:xfrm rot="-1017938">
              <a:off x="2330419" y="1905598"/>
              <a:ext cx="543869" cy="52346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grpSp>
      <p:sp>
        <p:nvSpPr>
          <p:cNvPr id="6919" name="Google Shape;6919;p6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2"/>
                                        </p:tgtEl>
                                        <p:attrNameLst>
                                          <p:attrName>style.visibility</p:attrName>
                                        </p:attrNameLst>
                                      </p:cBhvr>
                                      <p:to>
                                        <p:strVal val="visible"/>
                                      </p:to>
                                    </p:set>
                                    <p:animEffect filter="fade" transition="in">
                                      <p:cBhvr>
                                        <p:cTn dur="500"/>
                                        <p:tgtEl>
                                          <p:spTgt spid="67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4" name="Shape 6924"/>
        <p:cNvGrpSpPr/>
        <p:nvPr/>
      </p:nvGrpSpPr>
      <p:grpSpPr>
        <a:xfrm>
          <a:off x="0" y="0"/>
          <a:ext cx="0" cy="0"/>
          <a:chOff x="0" y="0"/>
          <a:chExt cx="0" cy="0"/>
        </a:xfrm>
      </p:grpSpPr>
      <p:sp>
        <p:nvSpPr>
          <p:cNvPr id="6925" name="Google Shape;6925;p61"/>
          <p:cNvSpPr/>
          <p:nvPr/>
        </p:nvSpPr>
        <p:spPr>
          <a:xfrm>
            <a:off x="1553700" y="2163293"/>
            <a:ext cx="2606400" cy="10359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6926" name="Google Shape;6926;p61"/>
          <p:cNvCxnSpPr/>
          <p:nvPr/>
        </p:nvCxnSpPr>
        <p:spPr>
          <a:xfrm>
            <a:off x="2471672" y="2345458"/>
            <a:ext cx="859500" cy="54900"/>
          </a:xfrm>
          <a:prstGeom prst="straightConnector1">
            <a:avLst/>
          </a:prstGeom>
          <a:noFill/>
          <a:ln cap="flat" cmpd="sng" w="15875">
            <a:solidFill>
              <a:srgbClr val="000000"/>
            </a:solidFill>
            <a:prstDash val="solid"/>
            <a:round/>
            <a:headEnd len="med" w="med" type="none"/>
            <a:tailEnd len="med" w="med" type="none"/>
          </a:ln>
        </p:spPr>
      </p:cxnSp>
      <p:cxnSp>
        <p:nvCxnSpPr>
          <p:cNvPr id="6927" name="Google Shape;6927;p61"/>
          <p:cNvCxnSpPr/>
          <p:nvPr/>
        </p:nvCxnSpPr>
        <p:spPr>
          <a:xfrm>
            <a:off x="2916966" y="2570487"/>
            <a:ext cx="97500" cy="63000"/>
          </a:xfrm>
          <a:prstGeom prst="straightConnector1">
            <a:avLst/>
          </a:prstGeom>
          <a:noFill/>
          <a:ln cap="flat" cmpd="sng" w="15875">
            <a:solidFill>
              <a:srgbClr val="000000"/>
            </a:solidFill>
            <a:prstDash val="solid"/>
            <a:round/>
            <a:headEnd len="med" w="med" type="none"/>
            <a:tailEnd len="med" w="med" type="none"/>
          </a:ln>
        </p:spPr>
      </p:cxnSp>
      <p:cxnSp>
        <p:nvCxnSpPr>
          <p:cNvPr id="6928" name="Google Shape;6928;p61"/>
          <p:cNvCxnSpPr/>
          <p:nvPr/>
        </p:nvCxnSpPr>
        <p:spPr>
          <a:xfrm flipH="1" rot="10800000">
            <a:off x="2755041" y="2724106"/>
            <a:ext cx="197700" cy="34500"/>
          </a:xfrm>
          <a:prstGeom prst="straightConnector1">
            <a:avLst/>
          </a:prstGeom>
          <a:noFill/>
          <a:ln cap="flat" cmpd="sng" w="15875">
            <a:solidFill>
              <a:srgbClr val="000000"/>
            </a:solidFill>
            <a:prstDash val="solid"/>
            <a:round/>
            <a:headEnd len="med" w="med" type="none"/>
            <a:tailEnd len="med" w="med" type="none"/>
          </a:ln>
        </p:spPr>
      </p:cxnSp>
      <p:cxnSp>
        <p:nvCxnSpPr>
          <p:cNvPr id="6929" name="Google Shape;6929;p61"/>
          <p:cNvCxnSpPr/>
          <p:nvPr/>
        </p:nvCxnSpPr>
        <p:spPr>
          <a:xfrm flipH="1" rot="10800000">
            <a:off x="2514535" y="2591871"/>
            <a:ext cx="157200" cy="82200"/>
          </a:xfrm>
          <a:prstGeom prst="straightConnector1">
            <a:avLst/>
          </a:prstGeom>
          <a:noFill/>
          <a:ln cap="flat" cmpd="sng" w="15875">
            <a:solidFill>
              <a:srgbClr val="000000"/>
            </a:solidFill>
            <a:prstDash val="solid"/>
            <a:round/>
            <a:headEnd len="med" w="med" type="none"/>
            <a:tailEnd len="med" w="med" type="none"/>
          </a:ln>
        </p:spPr>
      </p:cxnSp>
      <p:cxnSp>
        <p:nvCxnSpPr>
          <p:cNvPr id="6930" name="Google Shape;6930;p61"/>
          <p:cNvCxnSpPr/>
          <p:nvPr/>
        </p:nvCxnSpPr>
        <p:spPr>
          <a:xfrm flipH="1" rot="10800000">
            <a:off x="2260931" y="2816965"/>
            <a:ext cx="166800" cy="73800"/>
          </a:xfrm>
          <a:prstGeom prst="straightConnector1">
            <a:avLst/>
          </a:prstGeom>
          <a:noFill/>
          <a:ln cap="flat" cmpd="sng" w="15875">
            <a:solidFill>
              <a:srgbClr val="000000"/>
            </a:solidFill>
            <a:prstDash val="solid"/>
            <a:round/>
            <a:headEnd len="med" w="med" type="none"/>
            <a:tailEnd len="med" w="med" type="none"/>
          </a:ln>
        </p:spPr>
      </p:cxnSp>
      <p:cxnSp>
        <p:nvCxnSpPr>
          <p:cNvPr id="6931" name="Google Shape;6931;p61"/>
          <p:cNvCxnSpPr/>
          <p:nvPr/>
        </p:nvCxnSpPr>
        <p:spPr>
          <a:xfrm flipH="1" rot="10800000">
            <a:off x="2930063" y="2760987"/>
            <a:ext cx="204900" cy="190500"/>
          </a:xfrm>
          <a:prstGeom prst="straightConnector1">
            <a:avLst/>
          </a:prstGeom>
          <a:noFill/>
          <a:ln cap="flat" cmpd="sng" w="15875">
            <a:solidFill>
              <a:srgbClr val="000000"/>
            </a:solidFill>
            <a:prstDash val="solid"/>
            <a:round/>
            <a:headEnd len="med" w="med" type="none"/>
            <a:tailEnd len="med" w="med" type="none"/>
          </a:ln>
        </p:spPr>
      </p:cxnSp>
      <p:cxnSp>
        <p:nvCxnSpPr>
          <p:cNvPr id="6932" name="Google Shape;6932;p61"/>
          <p:cNvCxnSpPr/>
          <p:nvPr/>
        </p:nvCxnSpPr>
        <p:spPr>
          <a:xfrm rot="10800000">
            <a:off x="3329035" y="2750131"/>
            <a:ext cx="290400" cy="94200"/>
          </a:xfrm>
          <a:prstGeom prst="straightConnector1">
            <a:avLst/>
          </a:prstGeom>
          <a:noFill/>
          <a:ln cap="flat" cmpd="sng" w="15875">
            <a:solidFill>
              <a:srgbClr val="000000"/>
            </a:solidFill>
            <a:prstDash val="solid"/>
            <a:round/>
            <a:headEnd len="med" w="med" type="none"/>
            <a:tailEnd len="med" w="med" type="none"/>
          </a:ln>
        </p:spPr>
      </p:cxnSp>
      <p:cxnSp>
        <p:nvCxnSpPr>
          <p:cNvPr id="6933" name="Google Shape;6933;p61"/>
          <p:cNvCxnSpPr/>
          <p:nvPr/>
        </p:nvCxnSpPr>
        <p:spPr>
          <a:xfrm flipH="1" rot="10800000">
            <a:off x="3318206" y="2488362"/>
            <a:ext cx="231000" cy="148800"/>
          </a:xfrm>
          <a:prstGeom prst="straightConnector1">
            <a:avLst/>
          </a:prstGeom>
          <a:noFill/>
          <a:ln cap="flat" cmpd="sng" w="15875">
            <a:solidFill>
              <a:srgbClr val="000000"/>
            </a:solidFill>
            <a:prstDash val="solid"/>
            <a:round/>
            <a:headEnd len="med" w="med" type="none"/>
            <a:tailEnd len="med" w="med" type="none"/>
          </a:ln>
        </p:spPr>
      </p:cxnSp>
      <p:cxnSp>
        <p:nvCxnSpPr>
          <p:cNvPr id="6934" name="Google Shape;6934;p61"/>
          <p:cNvCxnSpPr/>
          <p:nvPr/>
        </p:nvCxnSpPr>
        <p:spPr>
          <a:xfrm rot="10800000">
            <a:off x="2472910" y="2390787"/>
            <a:ext cx="184500" cy="65400"/>
          </a:xfrm>
          <a:prstGeom prst="straightConnector1">
            <a:avLst/>
          </a:prstGeom>
          <a:noFill/>
          <a:ln cap="flat" cmpd="sng" w="15875">
            <a:solidFill>
              <a:srgbClr val="000000"/>
            </a:solidFill>
            <a:prstDash val="solid"/>
            <a:round/>
            <a:headEnd len="med" w="med" type="none"/>
            <a:tailEnd len="med" w="med" type="none"/>
          </a:ln>
        </p:spPr>
      </p:cxnSp>
      <p:sp>
        <p:nvSpPr>
          <p:cNvPr id="6935" name="Google Shape;6935;p61"/>
          <p:cNvSpPr txBox="1"/>
          <p:nvPr/>
        </p:nvSpPr>
        <p:spPr>
          <a:xfrm>
            <a:off x="1673954" y="2421658"/>
            <a:ext cx="605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A</a:t>
            </a:r>
            <a:endParaRPr sz="1100"/>
          </a:p>
        </p:txBody>
      </p:sp>
      <p:grpSp>
        <p:nvGrpSpPr>
          <p:cNvPr id="6936" name="Google Shape;6936;p61"/>
          <p:cNvGrpSpPr/>
          <p:nvPr/>
        </p:nvGrpSpPr>
        <p:grpSpPr>
          <a:xfrm>
            <a:off x="2975574" y="2622669"/>
            <a:ext cx="406056" cy="167294"/>
            <a:chOff x="7493876" y="2774731"/>
            <a:chExt cx="1481958" cy="894622"/>
          </a:xfrm>
        </p:grpSpPr>
        <p:sp>
          <p:nvSpPr>
            <p:cNvPr id="6937" name="Google Shape;6937;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938" name="Google Shape;6938;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939" name="Google Shape;6939;p61"/>
            <p:cNvGrpSpPr/>
            <p:nvPr/>
          </p:nvGrpSpPr>
          <p:grpSpPr>
            <a:xfrm>
              <a:off x="7713663" y="2848339"/>
              <a:ext cx="1042107" cy="425543"/>
              <a:chOff x="7786941" y="2884917"/>
              <a:chExt cx="897649" cy="353919"/>
            </a:xfrm>
          </p:grpSpPr>
          <p:sp>
            <p:nvSpPr>
              <p:cNvPr id="6940" name="Google Shape;6940;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41" name="Google Shape;6941;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42" name="Google Shape;6942;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43" name="Google Shape;6943;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944" name="Google Shape;6944;p61"/>
          <p:cNvGrpSpPr/>
          <p:nvPr/>
        </p:nvGrpSpPr>
        <p:grpSpPr>
          <a:xfrm>
            <a:off x="3483971" y="2806024"/>
            <a:ext cx="406056" cy="167294"/>
            <a:chOff x="7493876" y="2774731"/>
            <a:chExt cx="1481958" cy="894622"/>
          </a:xfrm>
        </p:grpSpPr>
        <p:sp>
          <p:nvSpPr>
            <p:cNvPr id="6945" name="Google Shape;6945;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946" name="Google Shape;6946;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947" name="Google Shape;6947;p61"/>
            <p:cNvGrpSpPr/>
            <p:nvPr/>
          </p:nvGrpSpPr>
          <p:grpSpPr>
            <a:xfrm>
              <a:off x="7713663" y="2848339"/>
              <a:ext cx="1042107" cy="425543"/>
              <a:chOff x="7786941" y="2884917"/>
              <a:chExt cx="897649" cy="353919"/>
            </a:xfrm>
          </p:grpSpPr>
          <p:sp>
            <p:nvSpPr>
              <p:cNvPr id="6948" name="Google Shape;6948;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49" name="Google Shape;6949;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50" name="Google Shape;6950;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51" name="Google Shape;6951;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952" name="Google Shape;6952;p61"/>
          <p:cNvGrpSpPr/>
          <p:nvPr/>
        </p:nvGrpSpPr>
        <p:grpSpPr>
          <a:xfrm>
            <a:off x="2561887" y="2439312"/>
            <a:ext cx="406056" cy="167294"/>
            <a:chOff x="7493876" y="2774731"/>
            <a:chExt cx="1481958" cy="894622"/>
          </a:xfrm>
        </p:grpSpPr>
        <p:sp>
          <p:nvSpPr>
            <p:cNvPr id="6953" name="Google Shape;6953;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954" name="Google Shape;6954;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955" name="Google Shape;6955;p61"/>
            <p:cNvGrpSpPr/>
            <p:nvPr/>
          </p:nvGrpSpPr>
          <p:grpSpPr>
            <a:xfrm>
              <a:off x="7713663" y="2848339"/>
              <a:ext cx="1042107" cy="425543"/>
              <a:chOff x="7786941" y="2884917"/>
              <a:chExt cx="897649" cy="353919"/>
            </a:xfrm>
          </p:grpSpPr>
          <p:sp>
            <p:nvSpPr>
              <p:cNvPr id="6956" name="Google Shape;6956;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57" name="Google Shape;6957;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58" name="Google Shape;6958;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59" name="Google Shape;6959;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960" name="Google Shape;6960;p61"/>
          <p:cNvGrpSpPr/>
          <p:nvPr/>
        </p:nvGrpSpPr>
        <p:grpSpPr>
          <a:xfrm>
            <a:off x="2370142" y="2665015"/>
            <a:ext cx="406056" cy="167294"/>
            <a:chOff x="7493876" y="2774731"/>
            <a:chExt cx="1481958" cy="894622"/>
          </a:xfrm>
        </p:grpSpPr>
        <p:sp>
          <p:nvSpPr>
            <p:cNvPr id="6961" name="Google Shape;6961;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962" name="Google Shape;6962;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963" name="Google Shape;6963;p61"/>
            <p:cNvGrpSpPr/>
            <p:nvPr/>
          </p:nvGrpSpPr>
          <p:grpSpPr>
            <a:xfrm>
              <a:off x="7713663" y="2848339"/>
              <a:ext cx="1042107" cy="425543"/>
              <a:chOff x="7786941" y="2884917"/>
              <a:chExt cx="897649" cy="353919"/>
            </a:xfrm>
          </p:grpSpPr>
          <p:sp>
            <p:nvSpPr>
              <p:cNvPr id="6964" name="Google Shape;6964;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65" name="Google Shape;6965;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66" name="Google Shape;6966;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67" name="Google Shape;6967;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968" name="Google Shape;6968;p61"/>
          <p:cNvGrpSpPr/>
          <p:nvPr/>
        </p:nvGrpSpPr>
        <p:grpSpPr>
          <a:xfrm>
            <a:off x="1907318" y="2831791"/>
            <a:ext cx="406056" cy="167294"/>
            <a:chOff x="7493876" y="2774731"/>
            <a:chExt cx="1481958" cy="894622"/>
          </a:xfrm>
        </p:grpSpPr>
        <p:sp>
          <p:nvSpPr>
            <p:cNvPr id="6969" name="Google Shape;6969;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970" name="Google Shape;6970;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971" name="Google Shape;6971;p61"/>
            <p:cNvGrpSpPr/>
            <p:nvPr/>
          </p:nvGrpSpPr>
          <p:grpSpPr>
            <a:xfrm>
              <a:off x="7713663" y="2848339"/>
              <a:ext cx="1042107" cy="425543"/>
              <a:chOff x="7786941" y="2884917"/>
              <a:chExt cx="897649" cy="353919"/>
            </a:xfrm>
          </p:grpSpPr>
          <p:sp>
            <p:nvSpPr>
              <p:cNvPr id="6972" name="Google Shape;6972;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73" name="Google Shape;6973;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74" name="Google Shape;6974;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75" name="Google Shape;6975;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6976" name="Google Shape;6976;p61"/>
          <p:cNvGrpSpPr/>
          <p:nvPr/>
        </p:nvGrpSpPr>
        <p:grpSpPr>
          <a:xfrm>
            <a:off x="2690883" y="2946361"/>
            <a:ext cx="406056" cy="167294"/>
            <a:chOff x="7493876" y="2774731"/>
            <a:chExt cx="1481958" cy="894622"/>
          </a:xfrm>
        </p:grpSpPr>
        <p:sp>
          <p:nvSpPr>
            <p:cNvPr id="6977" name="Google Shape;6977;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6978" name="Google Shape;6978;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6979" name="Google Shape;6979;p61"/>
            <p:cNvGrpSpPr/>
            <p:nvPr/>
          </p:nvGrpSpPr>
          <p:grpSpPr>
            <a:xfrm>
              <a:off x="7713663" y="2848339"/>
              <a:ext cx="1042107" cy="425543"/>
              <a:chOff x="7786941" y="2884917"/>
              <a:chExt cx="897649" cy="353919"/>
            </a:xfrm>
          </p:grpSpPr>
          <p:sp>
            <p:nvSpPr>
              <p:cNvPr id="6980" name="Google Shape;6980;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81" name="Google Shape;6981;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82" name="Google Shape;6982;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83" name="Google Shape;6983;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6984" name="Google Shape;6984;p61"/>
          <p:cNvSpPr/>
          <p:nvPr/>
        </p:nvSpPr>
        <p:spPr>
          <a:xfrm>
            <a:off x="1394156" y="3271765"/>
            <a:ext cx="2206200" cy="9930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6985" name="Google Shape;6985;p61"/>
          <p:cNvCxnSpPr/>
          <p:nvPr/>
        </p:nvCxnSpPr>
        <p:spPr>
          <a:xfrm>
            <a:off x="2170444" y="3446787"/>
            <a:ext cx="727500" cy="51300"/>
          </a:xfrm>
          <a:prstGeom prst="straightConnector1">
            <a:avLst/>
          </a:prstGeom>
          <a:noFill/>
          <a:ln cap="flat" cmpd="sng" w="15875">
            <a:solidFill>
              <a:srgbClr val="000000"/>
            </a:solidFill>
            <a:prstDash val="solid"/>
            <a:round/>
            <a:headEnd len="med" w="med" type="none"/>
            <a:tailEnd len="med" w="med" type="none"/>
          </a:ln>
        </p:spPr>
      </p:cxnSp>
      <p:cxnSp>
        <p:nvCxnSpPr>
          <p:cNvPr id="6986" name="Google Shape;6986;p61"/>
          <p:cNvCxnSpPr/>
          <p:nvPr/>
        </p:nvCxnSpPr>
        <p:spPr>
          <a:xfrm>
            <a:off x="2547872" y="3662290"/>
            <a:ext cx="82200" cy="59400"/>
          </a:xfrm>
          <a:prstGeom prst="straightConnector1">
            <a:avLst/>
          </a:prstGeom>
          <a:noFill/>
          <a:ln cap="flat" cmpd="sng" w="15875">
            <a:solidFill>
              <a:srgbClr val="000000"/>
            </a:solidFill>
            <a:prstDash val="solid"/>
            <a:round/>
            <a:headEnd len="med" w="med" type="none"/>
            <a:tailEnd len="med" w="med" type="none"/>
          </a:ln>
        </p:spPr>
      </p:cxnSp>
      <p:cxnSp>
        <p:nvCxnSpPr>
          <p:cNvPr id="6987" name="Google Shape;6987;p61"/>
          <p:cNvCxnSpPr/>
          <p:nvPr/>
        </p:nvCxnSpPr>
        <p:spPr>
          <a:xfrm flipH="1" rot="10800000">
            <a:off x="2410950" y="3808775"/>
            <a:ext cx="166800" cy="33300"/>
          </a:xfrm>
          <a:prstGeom prst="straightConnector1">
            <a:avLst/>
          </a:prstGeom>
          <a:noFill/>
          <a:ln cap="flat" cmpd="sng" w="15875">
            <a:solidFill>
              <a:srgbClr val="000000"/>
            </a:solidFill>
            <a:prstDash val="solid"/>
            <a:round/>
            <a:headEnd len="med" w="med" type="none"/>
            <a:tailEnd len="med" w="med" type="none"/>
          </a:ln>
        </p:spPr>
      </p:cxnSp>
      <p:cxnSp>
        <p:nvCxnSpPr>
          <p:cNvPr id="6988" name="Google Shape;6988;p61"/>
          <p:cNvCxnSpPr/>
          <p:nvPr/>
        </p:nvCxnSpPr>
        <p:spPr>
          <a:xfrm flipH="1" rot="10800000">
            <a:off x="2206163" y="3682502"/>
            <a:ext cx="133500" cy="79800"/>
          </a:xfrm>
          <a:prstGeom prst="straightConnector1">
            <a:avLst/>
          </a:prstGeom>
          <a:noFill/>
          <a:ln cap="flat" cmpd="sng" w="15875">
            <a:solidFill>
              <a:srgbClr val="000000"/>
            </a:solidFill>
            <a:prstDash val="solid"/>
            <a:round/>
            <a:headEnd len="med" w="med" type="none"/>
            <a:tailEnd len="med" w="med" type="none"/>
          </a:ln>
        </p:spPr>
      </p:cxnSp>
      <p:cxnSp>
        <p:nvCxnSpPr>
          <p:cNvPr id="6989" name="Google Shape;6989;p61"/>
          <p:cNvCxnSpPr/>
          <p:nvPr/>
        </p:nvCxnSpPr>
        <p:spPr>
          <a:xfrm flipH="1" rot="10800000">
            <a:off x="1991850" y="3898071"/>
            <a:ext cx="141600" cy="71400"/>
          </a:xfrm>
          <a:prstGeom prst="straightConnector1">
            <a:avLst/>
          </a:prstGeom>
          <a:noFill/>
          <a:ln cap="flat" cmpd="sng" w="15875">
            <a:solidFill>
              <a:srgbClr val="000000"/>
            </a:solidFill>
            <a:prstDash val="solid"/>
            <a:round/>
            <a:headEnd len="med" w="med" type="none"/>
            <a:tailEnd len="med" w="med" type="none"/>
          </a:ln>
        </p:spPr>
      </p:cxnSp>
      <p:cxnSp>
        <p:nvCxnSpPr>
          <p:cNvPr id="6990" name="Google Shape;6990;p61"/>
          <p:cNvCxnSpPr/>
          <p:nvPr/>
        </p:nvCxnSpPr>
        <p:spPr>
          <a:xfrm flipH="1" rot="10800000">
            <a:off x="2558588" y="3844512"/>
            <a:ext cx="173700" cy="183300"/>
          </a:xfrm>
          <a:prstGeom prst="straightConnector1">
            <a:avLst/>
          </a:prstGeom>
          <a:noFill/>
          <a:ln cap="flat" cmpd="sng" w="15875">
            <a:solidFill>
              <a:srgbClr val="000000"/>
            </a:solidFill>
            <a:prstDash val="solid"/>
            <a:round/>
            <a:headEnd len="med" w="med" type="none"/>
            <a:tailEnd len="med" w="med" type="none"/>
          </a:ln>
        </p:spPr>
      </p:cxnSp>
      <p:cxnSp>
        <p:nvCxnSpPr>
          <p:cNvPr id="6991" name="Google Shape;6991;p61"/>
          <p:cNvCxnSpPr/>
          <p:nvPr/>
        </p:nvCxnSpPr>
        <p:spPr>
          <a:xfrm rot="10800000">
            <a:off x="2896594" y="3834827"/>
            <a:ext cx="245400" cy="89400"/>
          </a:xfrm>
          <a:prstGeom prst="straightConnector1">
            <a:avLst/>
          </a:prstGeom>
          <a:noFill/>
          <a:ln cap="flat" cmpd="sng" w="15875">
            <a:solidFill>
              <a:srgbClr val="000000"/>
            </a:solidFill>
            <a:prstDash val="solid"/>
            <a:round/>
            <a:headEnd len="med" w="med" type="none"/>
            <a:tailEnd len="med" w="med" type="none"/>
          </a:ln>
        </p:spPr>
      </p:cxnSp>
      <p:cxnSp>
        <p:nvCxnSpPr>
          <p:cNvPr id="6992" name="Google Shape;6992;p61"/>
          <p:cNvCxnSpPr/>
          <p:nvPr/>
        </p:nvCxnSpPr>
        <p:spPr>
          <a:xfrm flipH="1" rot="10800000">
            <a:off x="2887200" y="3583793"/>
            <a:ext cx="195300" cy="141600"/>
          </a:xfrm>
          <a:prstGeom prst="straightConnector1">
            <a:avLst/>
          </a:prstGeom>
          <a:noFill/>
          <a:ln cap="flat" cmpd="sng" w="15875">
            <a:solidFill>
              <a:srgbClr val="000000"/>
            </a:solidFill>
            <a:prstDash val="solid"/>
            <a:round/>
            <a:headEnd len="med" w="med" type="none"/>
            <a:tailEnd len="med" w="med" type="none"/>
          </a:ln>
        </p:spPr>
      </p:cxnSp>
      <p:cxnSp>
        <p:nvCxnSpPr>
          <p:cNvPr id="6993" name="Google Shape;6993;p61"/>
          <p:cNvCxnSpPr/>
          <p:nvPr/>
        </p:nvCxnSpPr>
        <p:spPr>
          <a:xfrm rot="10800000">
            <a:off x="2171606" y="3489752"/>
            <a:ext cx="156000" cy="63000"/>
          </a:xfrm>
          <a:prstGeom prst="straightConnector1">
            <a:avLst/>
          </a:prstGeom>
          <a:noFill/>
          <a:ln cap="flat" cmpd="sng" w="15875">
            <a:solidFill>
              <a:srgbClr val="000000"/>
            </a:solidFill>
            <a:prstDash val="solid"/>
            <a:round/>
            <a:headEnd len="med" w="med" type="none"/>
            <a:tailEnd len="med" w="med" type="none"/>
          </a:ln>
        </p:spPr>
      </p:cxnSp>
      <p:sp>
        <p:nvSpPr>
          <p:cNvPr id="6994" name="Google Shape;6994;p61"/>
          <p:cNvSpPr txBox="1"/>
          <p:nvPr/>
        </p:nvSpPr>
        <p:spPr>
          <a:xfrm>
            <a:off x="1495360" y="3519415"/>
            <a:ext cx="591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C</a:t>
            </a:r>
            <a:endParaRPr sz="1100"/>
          </a:p>
        </p:txBody>
      </p:sp>
      <p:sp>
        <p:nvSpPr>
          <p:cNvPr id="6995" name="Google Shape;6995;p61"/>
          <p:cNvSpPr/>
          <p:nvPr/>
        </p:nvSpPr>
        <p:spPr>
          <a:xfrm>
            <a:off x="3714685" y="2856237"/>
            <a:ext cx="2414700" cy="10074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6996" name="Google Shape;6996;p61"/>
          <p:cNvCxnSpPr/>
          <p:nvPr/>
        </p:nvCxnSpPr>
        <p:spPr>
          <a:xfrm>
            <a:off x="4564791" y="3033640"/>
            <a:ext cx="796500" cy="52500"/>
          </a:xfrm>
          <a:prstGeom prst="straightConnector1">
            <a:avLst/>
          </a:prstGeom>
          <a:noFill/>
          <a:ln cap="flat" cmpd="sng" w="15875">
            <a:solidFill>
              <a:srgbClr val="000000"/>
            </a:solidFill>
            <a:prstDash val="solid"/>
            <a:round/>
            <a:headEnd len="med" w="med" type="none"/>
            <a:tailEnd len="med" w="med" type="none"/>
          </a:ln>
        </p:spPr>
      </p:cxnSp>
      <p:cxnSp>
        <p:nvCxnSpPr>
          <p:cNvPr id="6997" name="Google Shape;6997;p61"/>
          <p:cNvCxnSpPr/>
          <p:nvPr/>
        </p:nvCxnSpPr>
        <p:spPr>
          <a:xfrm>
            <a:off x="5587538" y="3175325"/>
            <a:ext cx="90487" cy="61913"/>
          </a:xfrm>
          <a:prstGeom prst="straightConnector1">
            <a:avLst/>
          </a:prstGeom>
          <a:noFill/>
          <a:ln cap="flat" cmpd="sng" w="15875">
            <a:solidFill>
              <a:srgbClr val="000000"/>
            </a:solidFill>
            <a:prstDash val="solid"/>
            <a:round/>
            <a:headEnd len="med" w="med" type="none"/>
            <a:tailEnd len="med" w="med" type="none"/>
          </a:ln>
        </p:spPr>
      </p:cxnSp>
      <p:cxnSp>
        <p:nvCxnSpPr>
          <p:cNvPr id="6998" name="Google Shape;6998;p61"/>
          <p:cNvCxnSpPr/>
          <p:nvPr/>
        </p:nvCxnSpPr>
        <p:spPr>
          <a:xfrm flipH="1" rot="10800000">
            <a:off x="5437519" y="3325343"/>
            <a:ext cx="182166" cy="33338"/>
          </a:xfrm>
          <a:prstGeom prst="straightConnector1">
            <a:avLst/>
          </a:prstGeom>
          <a:noFill/>
          <a:ln cap="flat" cmpd="sng" w="15875">
            <a:solidFill>
              <a:srgbClr val="000000"/>
            </a:solidFill>
            <a:prstDash val="solid"/>
            <a:round/>
            <a:headEnd len="med" w="med" type="none"/>
            <a:tailEnd len="med" w="med" type="none"/>
          </a:ln>
        </p:spPr>
      </p:cxnSp>
      <p:cxnSp>
        <p:nvCxnSpPr>
          <p:cNvPr id="6999" name="Google Shape;6999;p61"/>
          <p:cNvCxnSpPr/>
          <p:nvPr/>
        </p:nvCxnSpPr>
        <p:spPr>
          <a:xfrm flipH="1" rot="10800000">
            <a:off x="4604081" y="3272927"/>
            <a:ext cx="146400" cy="79800"/>
          </a:xfrm>
          <a:prstGeom prst="straightConnector1">
            <a:avLst/>
          </a:prstGeom>
          <a:noFill/>
          <a:ln cap="flat" cmpd="sng" w="15875">
            <a:solidFill>
              <a:srgbClr val="000000"/>
            </a:solidFill>
            <a:prstDash val="solid"/>
            <a:round/>
            <a:headEnd len="med" w="med" type="none"/>
            <a:tailEnd len="med" w="med" type="none"/>
          </a:ln>
        </p:spPr>
      </p:cxnSp>
      <p:cxnSp>
        <p:nvCxnSpPr>
          <p:cNvPr id="7000" name="Google Shape;7000;p61"/>
          <p:cNvCxnSpPr/>
          <p:nvPr/>
        </p:nvCxnSpPr>
        <p:spPr>
          <a:xfrm flipH="1" rot="10800000">
            <a:off x="4369529" y="3492068"/>
            <a:ext cx="154800" cy="71400"/>
          </a:xfrm>
          <a:prstGeom prst="straightConnector1">
            <a:avLst/>
          </a:prstGeom>
          <a:noFill/>
          <a:ln cap="flat" cmpd="sng" w="15875">
            <a:solidFill>
              <a:srgbClr val="000000"/>
            </a:solidFill>
            <a:prstDash val="solid"/>
            <a:round/>
            <a:headEnd len="med" w="med" type="none"/>
            <a:tailEnd len="med" w="med" type="none"/>
          </a:ln>
        </p:spPr>
      </p:cxnSp>
      <p:cxnSp>
        <p:nvCxnSpPr>
          <p:cNvPr id="7001" name="Google Shape;7001;p61"/>
          <p:cNvCxnSpPr/>
          <p:nvPr/>
        </p:nvCxnSpPr>
        <p:spPr>
          <a:xfrm flipH="1" rot="10800000">
            <a:off x="5599444" y="3361062"/>
            <a:ext cx="190500" cy="185737"/>
          </a:xfrm>
          <a:prstGeom prst="straightConnector1">
            <a:avLst/>
          </a:prstGeom>
          <a:noFill/>
          <a:ln cap="flat" cmpd="sng" w="15875">
            <a:solidFill>
              <a:srgbClr val="000000"/>
            </a:solidFill>
            <a:prstDash val="solid"/>
            <a:round/>
            <a:headEnd len="med" w="med" type="none"/>
            <a:tailEnd len="med" w="med" type="none"/>
          </a:ln>
        </p:spPr>
      </p:cxnSp>
      <p:cxnSp>
        <p:nvCxnSpPr>
          <p:cNvPr id="7002" name="Google Shape;7002;p61"/>
          <p:cNvCxnSpPr/>
          <p:nvPr/>
        </p:nvCxnSpPr>
        <p:spPr>
          <a:xfrm rot="10800000">
            <a:off x="5947106" y="3345584"/>
            <a:ext cx="269081" cy="90487"/>
          </a:xfrm>
          <a:prstGeom prst="straightConnector1">
            <a:avLst/>
          </a:prstGeom>
          <a:noFill/>
          <a:ln cap="flat" cmpd="sng" w="15875">
            <a:solidFill>
              <a:srgbClr val="000000"/>
            </a:solidFill>
            <a:prstDash val="solid"/>
            <a:round/>
            <a:headEnd len="med" w="med" type="none"/>
            <a:tailEnd len="med" w="med" type="none"/>
          </a:ln>
        </p:spPr>
      </p:cxnSp>
      <p:cxnSp>
        <p:nvCxnSpPr>
          <p:cNvPr id="7003" name="Google Shape;7003;p61"/>
          <p:cNvCxnSpPr/>
          <p:nvPr/>
        </p:nvCxnSpPr>
        <p:spPr>
          <a:xfrm flipH="1" rot="10800000">
            <a:off x="5959013" y="3095552"/>
            <a:ext cx="214313" cy="144066"/>
          </a:xfrm>
          <a:prstGeom prst="straightConnector1">
            <a:avLst/>
          </a:prstGeom>
          <a:noFill/>
          <a:ln cap="flat" cmpd="sng" w="15875">
            <a:solidFill>
              <a:srgbClr val="000000"/>
            </a:solidFill>
            <a:prstDash val="solid"/>
            <a:round/>
            <a:headEnd len="med" w="med" type="none"/>
            <a:tailEnd len="med" w="med" type="none"/>
          </a:ln>
        </p:spPr>
      </p:cxnSp>
      <p:cxnSp>
        <p:nvCxnSpPr>
          <p:cNvPr id="7004" name="Google Shape;7004;p61"/>
          <p:cNvCxnSpPr/>
          <p:nvPr/>
        </p:nvCxnSpPr>
        <p:spPr>
          <a:xfrm rot="10800000">
            <a:off x="4565841" y="3076596"/>
            <a:ext cx="170400" cy="64200"/>
          </a:xfrm>
          <a:prstGeom prst="straightConnector1">
            <a:avLst/>
          </a:prstGeom>
          <a:noFill/>
          <a:ln cap="flat" cmpd="sng" w="15875">
            <a:solidFill>
              <a:srgbClr val="000000"/>
            </a:solidFill>
            <a:prstDash val="solid"/>
            <a:round/>
            <a:headEnd len="med" w="med" type="none"/>
            <a:tailEnd len="med" w="med" type="none"/>
          </a:ln>
        </p:spPr>
      </p:cxnSp>
      <p:sp>
        <p:nvSpPr>
          <p:cNvPr id="7005" name="Google Shape;7005;p61"/>
          <p:cNvSpPr txBox="1"/>
          <p:nvPr/>
        </p:nvSpPr>
        <p:spPr>
          <a:xfrm>
            <a:off x="3826603" y="3106268"/>
            <a:ext cx="59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B</a:t>
            </a:r>
            <a:endParaRPr sz="1100"/>
          </a:p>
        </p:txBody>
      </p:sp>
      <p:cxnSp>
        <p:nvCxnSpPr>
          <p:cNvPr id="7006" name="Google Shape;7006;p61"/>
          <p:cNvCxnSpPr/>
          <p:nvPr/>
        </p:nvCxnSpPr>
        <p:spPr>
          <a:xfrm>
            <a:off x="2040666" y="2076377"/>
            <a:ext cx="178500" cy="196500"/>
          </a:xfrm>
          <a:prstGeom prst="straightConnector1">
            <a:avLst/>
          </a:prstGeom>
          <a:noFill/>
          <a:ln cap="flat" cmpd="sng" w="9525">
            <a:solidFill>
              <a:srgbClr val="000000"/>
            </a:solidFill>
            <a:prstDash val="solid"/>
            <a:round/>
            <a:headEnd len="med" w="med" type="none"/>
            <a:tailEnd len="med" w="med" type="none"/>
          </a:ln>
        </p:spPr>
      </p:cxnSp>
      <p:cxnSp>
        <p:nvCxnSpPr>
          <p:cNvPr id="7007" name="Google Shape;7007;p61"/>
          <p:cNvCxnSpPr/>
          <p:nvPr/>
        </p:nvCxnSpPr>
        <p:spPr>
          <a:xfrm>
            <a:off x="1482263" y="2256162"/>
            <a:ext cx="624000" cy="46500"/>
          </a:xfrm>
          <a:prstGeom prst="straightConnector1">
            <a:avLst/>
          </a:prstGeom>
          <a:noFill/>
          <a:ln cap="flat" cmpd="sng" w="9525">
            <a:solidFill>
              <a:srgbClr val="000000"/>
            </a:solidFill>
            <a:prstDash val="solid"/>
            <a:round/>
            <a:headEnd len="med" w="med" type="none"/>
            <a:tailEnd len="med" w="med" type="none"/>
          </a:ln>
        </p:spPr>
      </p:cxnSp>
      <p:cxnSp>
        <p:nvCxnSpPr>
          <p:cNvPr id="7008" name="Google Shape;7008;p61"/>
          <p:cNvCxnSpPr/>
          <p:nvPr/>
        </p:nvCxnSpPr>
        <p:spPr>
          <a:xfrm flipH="1" rot="10800000">
            <a:off x="1179844" y="2348890"/>
            <a:ext cx="977400" cy="208500"/>
          </a:xfrm>
          <a:prstGeom prst="straightConnector1">
            <a:avLst/>
          </a:prstGeom>
          <a:noFill/>
          <a:ln cap="flat" cmpd="sng" w="9525">
            <a:solidFill>
              <a:srgbClr val="000000"/>
            </a:solidFill>
            <a:prstDash val="solid"/>
            <a:round/>
            <a:headEnd len="med" w="med" type="none"/>
            <a:tailEnd len="med" w="med" type="none"/>
          </a:ln>
        </p:spPr>
      </p:cxnSp>
      <p:cxnSp>
        <p:nvCxnSpPr>
          <p:cNvPr id="7009" name="Google Shape;7009;p61"/>
          <p:cNvCxnSpPr/>
          <p:nvPr/>
        </p:nvCxnSpPr>
        <p:spPr>
          <a:xfrm>
            <a:off x="3190810" y="1927550"/>
            <a:ext cx="231000" cy="429900"/>
          </a:xfrm>
          <a:prstGeom prst="straightConnector1">
            <a:avLst/>
          </a:prstGeom>
          <a:noFill/>
          <a:ln cap="flat" cmpd="sng" w="9525">
            <a:solidFill>
              <a:srgbClr val="000000"/>
            </a:solidFill>
            <a:prstDash val="solid"/>
            <a:round/>
            <a:headEnd len="med" w="med" type="none"/>
            <a:tailEnd len="med" w="med" type="none"/>
          </a:ln>
        </p:spPr>
      </p:cxnSp>
      <p:cxnSp>
        <p:nvCxnSpPr>
          <p:cNvPr id="7010" name="Google Shape;7010;p61"/>
          <p:cNvCxnSpPr/>
          <p:nvPr/>
        </p:nvCxnSpPr>
        <p:spPr>
          <a:xfrm flipH="1">
            <a:off x="3573131" y="1910881"/>
            <a:ext cx="288000" cy="434700"/>
          </a:xfrm>
          <a:prstGeom prst="straightConnector1">
            <a:avLst/>
          </a:prstGeom>
          <a:noFill/>
          <a:ln cap="flat" cmpd="sng" w="9525">
            <a:solidFill>
              <a:srgbClr val="000000"/>
            </a:solidFill>
            <a:prstDash val="solid"/>
            <a:round/>
            <a:headEnd len="med" w="med" type="none"/>
            <a:tailEnd len="med" w="med" type="none"/>
          </a:ln>
        </p:spPr>
      </p:cxnSp>
      <p:cxnSp>
        <p:nvCxnSpPr>
          <p:cNvPr id="7011" name="Google Shape;7011;p61"/>
          <p:cNvCxnSpPr/>
          <p:nvPr/>
        </p:nvCxnSpPr>
        <p:spPr>
          <a:xfrm>
            <a:off x="5941154" y="2218062"/>
            <a:ext cx="161925" cy="784622"/>
          </a:xfrm>
          <a:prstGeom prst="straightConnector1">
            <a:avLst/>
          </a:prstGeom>
          <a:noFill/>
          <a:ln cap="flat" cmpd="sng" w="9525">
            <a:solidFill>
              <a:srgbClr val="000000"/>
            </a:solidFill>
            <a:prstDash val="solid"/>
            <a:round/>
            <a:headEnd len="med" w="med" type="none"/>
            <a:tailEnd len="med" w="med" type="none"/>
          </a:ln>
        </p:spPr>
      </p:cxnSp>
      <p:cxnSp>
        <p:nvCxnSpPr>
          <p:cNvPr id="7012" name="Google Shape;7012;p61"/>
          <p:cNvCxnSpPr/>
          <p:nvPr/>
        </p:nvCxnSpPr>
        <p:spPr>
          <a:xfrm flipH="1">
            <a:off x="6216188" y="2481190"/>
            <a:ext cx="180975" cy="519112"/>
          </a:xfrm>
          <a:prstGeom prst="straightConnector1">
            <a:avLst/>
          </a:prstGeom>
          <a:noFill/>
          <a:ln cap="flat" cmpd="sng" w="9525">
            <a:solidFill>
              <a:srgbClr val="000000"/>
            </a:solidFill>
            <a:prstDash val="solid"/>
            <a:round/>
            <a:headEnd len="med" w="med" type="none"/>
            <a:tailEnd len="med" w="med" type="none"/>
          </a:ln>
        </p:spPr>
      </p:cxnSp>
      <p:cxnSp>
        <p:nvCxnSpPr>
          <p:cNvPr id="7013" name="Google Shape;7013;p61"/>
          <p:cNvCxnSpPr/>
          <p:nvPr/>
        </p:nvCxnSpPr>
        <p:spPr>
          <a:xfrm rot="10800000">
            <a:off x="6454313" y="3472981"/>
            <a:ext cx="597694" cy="460771"/>
          </a:xfrm>
          <a:prstGeom prst="straightConnector1">
            <a:avLst/>
          </a:prstGeom>
          <a:noFill/>
          <a:ln cap="flat" cmpd="sng" w="9525">
            <a:solidFill>
              <a:srgbClr val="000000"/>
            </a:solidFill>
            <a:prstDash val="solid"/>
            <a:round/>
            <a:headEnd len="med" w="med" type="none"/>
            <a:tailEnd len="med" w="med" type="none"/>
          </a:ln>
        </p:spPr>
      </p:cxnSp>
      <p:cxnSp>
        <p:nvCxnSpPr>
          <p:cNvPr id="7014" name="Google Shape;7014;p61"/>
          <p:cNvCxnSpPr/>
          <p:nvPr/>
        </p:nvCxnSpPr>
        <p:spPr>
          <a:xfrm rot="10800000">
            <a:off x="4243435" y="3639715"/>
            <a:ext cx="214200" cy="870300"/>
          </a:xfrm>
          <a:prstGeom prst="straightConnector1">
            <a:avLst/>
          </a:prstGeom>
          <a:noFill/>
          <a:ln cap="flat" cmpd="sng" w="9525">
            <a:solidFill>
              <a:srgbClr val="000000"/>
            </a:solidFill>
            <a:prstDash val="solid"/>
            <a:round/>
            <a:headEnd len="med" w="med" type="none"/>
            <a:tailEnd len="med" w="med" type="none"/>
          </a:ln>
        </p:spPr>
      </p:cxnSp>
      <p:cxnSp>
        <p:nvCxnSpPr>
          <p:cNvPr id="7015" name="Google Shape;7015;p61"/>
          <p:cNvCxnSpPr/>
          <p:nvPr/>
        </p:nvCxnSpPr>
        <p:spPr>
          <a:xfrm rot="10800000">
            <a:off x="3305016" y="3902750"/>
            <a:ext cx="278700" cy="729900"/>
          </a:xfrm>
          <a:prstGeom prst="straightConnector1">
            <a:avLst/>
          </a:prstGeom>
          <a:noFill/>
          <a:ln cap="flat" cmpd="sng" w="9525">
            <a:solidFill>
              <a:srgbClr val="000000"/>
            </a:solidFill>
            <a:prstDash val="solid"/>
            <a:round/>
            <a:headEnd len="med" w="med" type="none"/>
            <a:tailEnd len="med" w="med" type="none"/>
          </a:ln>
        </p:spPr>
      </p:cxnSp>
      <p:cxnSp>
        <p:nvCxnSpPr>
          <p:cNvPr id="7016" name="Google Shape;7016;p61"/>
          <p:cNvCxnSpPr/>
          <p:nvPr/>
        </p:nvCxnSpPr>
        <p:spPr>
          <a:xfrm rot="10800000">
            <a:off x="3221822" y="4013515"/>
            <a:ext cx="183300" cy="496500"/>
          </a:xfrm>
          <a:prstGeom prst="straightConnector1">
            <a:avLst/>
          </a:prstGeom>
          <a:noFill/>
          <a:ln cap="flat" cmpd="sng" w="9525">
            <a:solidFill>
              <a:srgbClr val="000000"/>
            </a:solidFill>
            <a:prstDash val="solid"/>
            <a:round/>
            <a:headEnd len="med" w="med" type="none"/>
            <a:tailEnd len="med" w="med" type="none"/>
          </a:ln>
        </p:spPr>
      </p:cxnSp>
      <p:cxnSp>
        <p:nvCxnSpPr>
          <p:cNvPr id="7017" name="Google Shape;7017;p61"/>
          <p:cNvCxnSpPr/>
          <p:nvPr/>
        </p:nvCxnSpPr>
        <p:spPr>
          <a:xfrm flipH="1" rot="10800000">
            <a:off x="1596563" y="3989675"/>
            <a:ext cx="301200" cy="157200"/>
          </a:xfrm>
          <a:prstGeom prst="straightConnector1">
            <a:avLst/>
          </a:prstGeom>
          <a:noFill/>
          <a:ln cap="flat" cmpd="sng" w="9525">
            <a:solidFill>
              <a:srgbClr val="000000"/>
            </a:solidFill>
            <a:prstDash val="solid"/>
            <a:round/>
            <a:headEnd len="med" w="med" type="none"/>
            <a:tailEnd len="med" w="med" type="none"/>
          </a:ln>
        </p:spPr>
      </p:cxnSp>
      <p:cxnSp>
        <p:nvCxnSpPr>
          <p:cNvPr id="7018" name="Google Shape;7018;p61"/>
          <p:cNvCxnSpPr/>
          <p:nvPr/>
        </p:nvCxnSpPr>
        <p:spPr>
          <a:xfrm>
            <a:off x="1291763" y="3882556"/>
            <a:ext cx="338100" cy="87000"/>
          </a:xfrm>
          <a:prstGeom prst="straightConnector1">
            <a:avLst/>
          </a:prstGeom>
          <a:noFill/>
          <a:ln cap="flat" cmpd="sng" w="9525">
            <a:solidFill>
              <a:srgbClr val="000000"/>
            </a:solidFill>
            <a:prstDash val="solid"/>
            <a:round/>
            <a:headEnd len="med" w="med" type="none"/>
            <a:tailEnd len="med" w="med" type="none"/>
          </a:ln>
        </p:spPr>
      </p:cxnSp>
      <p:cxnSp>
        <p:nvCxnSpPr>
          <p:cNvPr id="7019" name="Google Shape;7019;p61"/>
          <p:cNvCxnSpPr/>
          <p:nvPr/>
        </p:nvCxnSpPr>
        <p:spPr>
          <a:xfrm>
            <a:off x="1120313" y="3401543"/>
            <a:ext cx="747600" cy="3600"/>
          </a:xfrm>
          <a:prstGeom prst="straightConnector1">
            <a:avLst/>
          </a:prstGeom>
          <a:noFill/>
          <a:ln cap="flat" cmpd="sng" w="9525">
            <a:solidFill>
              <a:srgbClr val="000000"/>
            </a:solidFill>
            <a:prstDash val="solid"/>
            <a:round/>
            <a:headEnd len="med" w="med" type="none"/>
            <a:tailEnd len="med" w="med" type="none"/>
          </a:ln>
        </p:spPr>
      </p:cxnSp>
      <p:cxnSp>
        <p:nvCxnSpPr>
          <p:cNvPr id="7020" name="Google Shape;7020;p61"/>
          <p:cNvCxnSpPr/>
          <p:nvPr/>
        </p:nvCxnSpPr>
        <p:spPr>
          <a:xfrm rot="10800000">
            <a:off x="5735175" y="3584900"/>
            <a:ext cx="785812" cy="725090"/>
          </a:xfrm>
          <a:prstGeom prst="straightConnector1">
            <a:avLst/>
          </a:prstGeom>
          <a:noFill/>
          <a:ln cap="flat" cmpd="sng" w="9525">
            <a:solidFill>
              <a:srgbClr val="000000"/>
            </a:solidFill>
            <a:prstDash val="solid"/>
            <a:round/>
            <a:headEnd len="med" w="med" type="none"/>
            <a:tailEnd len="med" w="med" type="none"/>
          </a:ln>
        </p:spPr>
      </p:cxnSp>
      <p:cxnSp>
        <p:nvCxnSpPr>
          <p:cNvPr id="7021" name="Google Shape;7021;p61"/>
          <p:cNvCxnSpPr/>
          <p:nvPr/>
        </p:nvCxnSpPr>
        <p:spPr>
          <a:xfrm flipH="1">
            <a:off x="6537656" y="3276527"/>
            <a:ext cx="406003" cy="186928"/>
          </a:xfrm>
          <a:prstGeom prst="straightConnector1">
            <a:avLst/>
          </a:prstGeom>
          <a:noFill/>
          <a:ln cap="flat" cmpd="sng" w="9525">
            <a:solidFill>
              <a:srgbClr val="000000"/>
            </a:solidFill>
            <a:prstDash val="solid"/>
            <a:round/>
            <a:headEnd len="med" w="med" type="none"/>
            <a:tailEnd len="med" w="med" type="none"/>
          </a:ln>
        </p:spPr>
      </p:cxnSp>
      <p:grpSp>
        <p:nvGrpSpPr>
          <p:cNvPr id="7022" name="Google Shape;7022;p61"/>
          <p:cNvGrpSpPr/>
          <p:nvPr/>
        </p:nvGrpSpPr>
        <p:grpSpPr>
          <a:xfrm>
            <a:off x="3285137" y="2332156"/>
            <a:ext cx="406056" cy="167294"/>
            <a:chOff x="7493876" y="2774731"/>
            <a:chExt cx="1481958" cy="894622"/>
          </a:xfrm>
        </p:grpSpPr>
        <p:sp>
          <p:nvSpPr>
            <p:cNvPr id="7023" name="Google Shape;7023;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24" name="Google Shape;7024;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25" name="Google Shape;7025;p61"/>
            <p:cNvGrpSpPr/>
            <p:nvPr/>
          </p:nvGrpSpPr>
          <p:grpSpPr>
            <a:xfrm>
              <a:off x="7713663" y="2848339"/>
              <a:ext cx="1042107" cy="425543"/>
              <a:chOff x="7786941" y="2884917"/>
              <a:chExt cx="897649" cy="353919"/>
            </a:xfrm>
          </p:grpSpPr>
          <p:sp>
            <p:nvSpPr>
              <p:cNvPr id="7026" name="Google Shape;7026;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27" name="Google Shape;7027;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28" name="Google Shape;7028;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29" name="Google Shape;7029;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30" name="Google Shape;7030;p61"/>
          <p:cNvGrpSpPr/>
          <p:nvPr/>
        </p:nvGrpSpPr>
        <p:grpSpPr>
          <a:xfrm>
            <a:off x="2107072" y="2257436"/>
            <a:ext cx="406056" cy="167294"/>
            <a:chOff x="7493876" y="2774731"/>
            <a:chExt cx="1481958" cy="894622"/>
          </a:xfrm>
        </p:grpSpPr>
        <p:sp>
          <p:nvSpPr>
            <p:cNvPr id="7031" name="Google Shape;7031;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32" name="Google Shape;7032;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33" name="Google Shape;7033;p61"/>
            <p:cNvGrpSpPr/>
            <p:nvPr/>
          </p:nvGrpSpPr>
          <p:grpSpPr>
            <a:xfrm>
              <a:off x="7713663" y="2848339"/>
              <a:ext cx="1042107" cy="425543"/>
              <a:chOff x="7786941" y="2884917"/>
              <a:chExt cx="897649" cy="353919"/>
            </a:xfrm>
          </p:grpSpPr>
          <p:sp>
            <p:nvSpPr>
              <p:cNvPr id="7034" name="Google Shape;7034;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35" name="Google Shape;7035;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36" name="Google Shape;7036;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37" name="Google Shape;7037;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38" name="Google Shape;7038;p61"/>
          <p:cNvGrpSpPr/>
          <p:nvPr/>
        </p:nvGrpSpPr>
        <p:grpSpPr>
          <a:xfrm>
            <a:off x="5947106" y="2954768"/>
            <a:ext cx="406004" cy="167267"/>
            <a:chOff x="7493876" y="2774731"/>
            <a:chExt cx="1481958" cy="894622"/>
          </a:xfrm>
        </p:grpSpPr>
        <p:sp>
          <p:nvSpPr>
            <p:cNvPr id="7039" name="Google Shape;7039;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40" name="Google Shape;7040;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41" name="Google Shape;7041;p61"/>
            <p:cNvGrpSpPr/>
            <p:nvPr/>
          </p:nvGrpSpPr>
          <p:grpSpPr>
            <a:xfrm>
              <a:off x="7713663" y="2848339"/>
              <a:ext cx="1042107" cy="425543"/>
              <a:chOff x="7786941" y="2884917"/>
              <a:chExt cx="897649" cy="353919"/>
            </a:xfrm>
          </p:grpSpPr>
          <p:sp>
            <p:nvSpPr>
              <p:cNvPr id="7042" name="Google Shape;7042;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43" name="Google Shape;7043;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44" name="Google Shape;7044;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45" name="Google Shape;7045;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46" name="Google Shape;7046;p61"/>
          <p:cNvGrpSpPr/>
          <p:nvPr/>
        </p:nvGrpSpPr>
        <p:grpSpPr>
          <a:xfrm>
            <a:off x="6137011" y="3376083"/>
            <a:ext cx="406004" cy="167267"/>
            <a:chOff x="7493876" y="2774731"/>
            <a:chExt cx="1481958" cy="894622"/>
          </a:xfrm>
        </p:grpSpPr>
        <p:sp>
          <p:nvSpPr>
            <p:cNvPr id="7047" name="Google Shape;7047;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48" name="Google Shape;7048;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49" name="Google Shape;7049;p61"/>
            <p:cNvGrpSpPr/>
            <p:nvPr/>
          </p:nvGrpSpPr>
          <p:grpSpPr>
            <a:xfrm>
              <a:off x="7713663" y="2848339"/>
              <a:ext cx="1042107" cy="425543"/>
              <a:chOff x="7786941" y="2884917"/>
              <a:chExt cx="897649" cy="353919"/>
            </a:xfrm>
          </p:grpSpPr>
          <p:sp>
            <p:nvSpPr>
              <p:cNvPr id="7050" name="Google Shape;7050;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51" name="Google Shape;7051;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52" name="Google Shape;7052;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53" name="Google Shape;7053;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54" name="Google Shape;7054;p61"/>
          <p:cNvGrpSpPr/>
          <p:nvPr/>
        </p:nvGrpSpPr>
        <p:grpSpPr>
          <a:xfrm>
            <a:off x="5602255" y="3208967"/>
            <a:ext cx="406004" cy="167267"/>
            <a:chOff x="7493876" y="2774731"/>
            <a:chExt cx="1481958" cy="894622"/>
          </a:xfrm>
        </p:grpSpPr>
        <p:sp>
          <p:nvSpPr>
            <p:cNvPr id="7055" name="Google Shape;7055;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56" name="Google Shape;7056;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57" name="Google Shape;7057;p61"/>
            <p:cNvGrpSpPr/>
            <p:nvPr/>
          </p:nvGrpSpPr>
          <p:grpSpPr>
            <a:xfrm>
              <a:off x="7713663" y="2848339"/>
              <a:ext cx="1042107" cy="425543"/>
              <a:chOff x="7786941" y="2884917"/>
              <a:chExt cx="897649" cy="353919"/>
            </a:xfrm>
          </p:grpSpPr>
          <p:sp>
            <p:nvSpPr>
              <p:cNvPr id="7058" name="Google Shape;7058;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59" name="Google Shape;7059;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60" name="Google Shape;7060;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61" name="Google Shape;7061;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62" name="Google Shape;7062;p61"/>
          <p:cNvGrpSpPr/>
          <p:nvPr/>
        </p:nvGrpSpPr>
        <p:grpSpPr>
          <a:xfrm>
            <a:off x="5234785" y="3120961"/>
            <a:ext cx="406056" cy="167294"/>
            <a:chOff x="7493876" y="2774731"/>
            <a:chExt cx="1481958" cy="894622"/>
          </a:xfrm>
        </p:grpSpPr>
        <p:sp>
          <p:nvSpPr>
            <p:cNvPr id="7063" name="Google Shape;7063;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64" name="Google Shape;7064;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65" name="Google Shape;7065;p61"/>
            <p:cNvGrpSpPr/>
            <p:nvPr/>
          </p:nvGrpSpPr>
          <p:grpSpPr>
            <a:xfrm>
              <a:off x="7713663" y="2848339"/>
              <a:ext cx="1042107" cy="425543"/>
              <a:chOff x="7786941" y="2884917"/>
              <a:chExt cx="897649" cy="353919"/>
            </a:xfrm>
          </p:grpSpPr>
          <p:sp>
            <p:nvSpPr>
              <p:cNvPr id="7066" name="Google Shape;7066;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67" name="Google Shape;7067;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68" name="Google Shape;7068;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69" name="Google Shape;7069;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70" name="Google Shape;7070;p61"/>
          <p:cNvGrpSpPr/>
          <p:nvPr/>
        </p:nvGrpSpPr>
        <p:grpSpPr>
          <a:xfrm>
            <a:off x="4433380" y="3351331"/>
            <a:ext cx="406056" cy="167294"/>
            <a:chOff x="7493876" y="2774731"/>
            <a:chExt cx="1481958" cy="894622"/>
          </a:xfrm>
        </p:grpSpPr>
        <p:sp>
          <p:nvSpPr>
            <p:cNvPr id="7071" name="Google Shape;7071;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72" name="Google Shape;7072;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73" name="Google Shape;7073;p61"/>
            <p:cNvGrpSpPr/>
            <p:nvPr/>
          </p:nvGrpSpPr>
          <p:grpSpPr>
            <a:xfrm>
              <a:off x="7713663" y="2848339"/>
              <a:ext cx="1042107" cy="425543"/>
              <a:chOff x="7786941" y="2884917"/>
              <a:chExt cx="897649" cy="353919"/>
            </a:xfrm>
          </p:grpSpPr>
          <p:sp>
            <p:nvSpPr>
              <p:cNvPr id="7074" name="Google Shape;7074;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75" name="Google Shape;7075;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76" name="Google Shape;7076;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77" name="Google Shape;7077;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78" name="Google Shape;7078;p61"/>
          <p:cNvGrpSpPr/>
          <p:nvPr/>
        </p:nvGrpSpPr>
        <p:grpSpPr>
          <a:xfrm>
            <a:off x="4074302" y="3531545"/>
            <a:ext cx="406056" cy="167294"/>
            <a:chOff x="7493876" y="2774731"/>
            <a:chExt cx="1481958" cy="894622"/>
          </a:xfrm>
        </p:grpSpPr>
        <p:sp>
          <p:nvSpPr>
            <p:cNvPr id="7079" name="Google Shape;7079;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80" name="Google Shape;7080;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81" name="Google Shape;7081;p61"/>
            <p:cNvGrpSpPr/>
            <p:nvPr/>
          </p:nvGrpSpPr>
          <p:grpSpPr>
            <a:xfrm>
              <a:off x="7713663" y="2848339"/>
              <a:ext cx="1042107" cy="425543"/>
              <a:chOff x="7786941" y="2884917"/>
              <a:chExt cx="897649" cy="353919"/>
            </a:xfrm>
          </p:grpSpPr>
          <p:sp>
            <p:nvSpPr>
              <p:cNvPr id="7082" name="Google Shape;7082;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83" name="Google Shape;7083;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84" name="Google Shape;7084;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85" name="Google Shape;7085;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86" name="Google Shape;7086;p61"/>
          <p:cNvGrpSpPr/>
          <p:nvPr/>
        </p:nvGrpSpPr>
        <p:grpSpPr>
          <a:xfrm>
            <a:off x="5468278" y="3493507"/>
            <a:ext cx="406004" cy="167267"/>
            <a:chOff x="7493876" y="2774731"/>
            <a:chExt cx="1481958" cy="894622"/>
          </a:xfrm>
        </p:grpSpPr>
        <p:sp>
          <p:nvSpPr>
            <p:cNvPr id="7087" name="Google Shape;7087;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88" name="Google Shape;7088;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89" name="Google Shape;7089;p61"/>
            <p:cNvGrpSpPr/>
            <p:nvPr/>
          </p:nvGrpSpPr>
          <p:grpSpPr>
            <a:xfrm>
              <a:off x="7713663" y="2848339"/>
              <a:ext cx="1042107" cy="425543"/>
              <a:chOff x="7786941" y="2884917"/>
              <a:chExt cx="897649" cy="353919"/>
            </a:xfrm>
          </p:grpSpPr>
          <p:sp>
            <p:nvSpPr>
              <p:cNvPr id="7090" name="Google Shape;7090;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91" name="Google Shape;7091;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92" name="Google Shape;7092;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93" name="Google Shape;7093;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094" name="Google Shape;7094;p61"/>
          <p:cNvGrpSpPr/>
          <p:nvPr/>
        </p:nvGrpSpPr>
        <p:grpSpPr>
          <a:xfrm>
            <a:off x="2816738" y="3449342"/>
            <a:ext cx="406056" cy="167294"/>
            <a:chOff x="7493876" y="2774731"/>
            <a:chExt cx="1481958" cy="894622"/>
          </a:xfrm>
        </p:grpSpPr>
        <p:sp>
          <p:nvSpPr>
            <p:cNvPr id="7095" name="Google Shape;7095;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096" name="Google Shape;7096;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097" name="Google Shape;7097;p61"/>
            <p:cNvGrpSpPr/>
            <p:nvPr/>
          </p:nvGrpSpPr>
          <p:grpSpPr>
            <a:xfrm>
              <a:off x="7713663" y="2848339"/>
              <a:ext cx="1042107" cy="425543"/>
              <a:chOff x="7786941" y="2884917"/>
              <a:chExt cx="897649" cy="353919"/>
            </a:xfrm>
          </p:grpSpPr>
          <p:sp>
            <p:nvSpPr>
              <p:cNvPr id="7098" name="Google Shape;7098;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099" name="Google Shape;7099;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00" name="Google Shape;7100;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01" name="Google Shape;7101;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02" name="Google Shape;7102;p61"/>
          <p:cNvGrpSpPr/>
          <p:nvPr/>
        </p:nvGrpSpPr>
        <p:grpSpPr>
          <a:xfrm>
            <a:off x="2999982" y="3835015"/>
            <a:ext cx="406056" cy="167294"/>
            <a:chOff x="7493876" y="2774731"/>
            <a:chExt cx="1481958" cy="894622"/>
          </a:xfrm>
        </p:grpSpPr>
        <p:sp>
          <p:nvSpPr>
            <p:cNvPr id="7103" name="Google Shape;7103;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04" name="Google Shape;7104;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05" name="Google Shape;7105;p61"/>
            <p:cNvGrpSpPr/>
            <p:nvPr/>
          </p:nvGrpSpPr>
          <p:grpSpPr>
            <a:xfrm>
              <a:off x="7713663" y="2848339"/>
              <a:ext cx="1042107" cy="425543"/>
              <a:chOff x="7786941" y="2884917"/>
              <a:chExt cx="897649" cy="353919"/>
            </a:xfrm>
          </p:grpSpPr>
          <p:sp>
            <p:nvSpPr>
              <p:cNvPr id="7106" name="Google Shape;7106;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07" name="Google Shape;7107;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08" name="Google Shape;7108;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09" name="Google Shape;7109;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10" name="Google Shape;7110;p61"/>
          <p:cNvGrpSpPr/>
          <p:nvPr/>
        </p:nvGrpSpPr>
        <p:grpSpPr>
          <a:xfrm>
            <a:off x="2555879" y="3696411"/>
            <a:ext cx="406056" cy="167294"/>
            <a:chOff x="7493876" y="2774731"/>
            <a:chExt cx="1481958" cy="894622"/>
          </a:xfrm>
        </p:grpSpPr>
        <p:sp>
          <p:nvSpPr>
            <p:cNvPr id="7111" name="Google Shape;7111;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12" name="Google Shape;7112;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13" name="Google Shape;7113;p61"/>
            <p:cNvGrpSpPr/>
            <p:nvPr/>
          </p:nvGrpSpPr>
          <p:grpSpPr>
            <a:xfrm>
              <a:off x="7713663" y="2848339"/>
              <a:ext cx="1042107" cy="425543"/>
              <a:chOff x="7786941" y="2884917"/>
              <a:chExt cx="897649" cy="353919"/>
            </a:xfrm>
          </p:grpSpPr>
          <p:sp>
            <p:nvSpPr>
              <p:cNvPr id="7114" name="Google Shape;7114;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15" name="Google Shape;7115;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16" name="Google Shape;7116;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17" name="Google Shape;7117;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18" name="Google Shape;7118;p61"/>
          <p:cNvGrpSpPr/>
          <p:nvPr/>
        </p:nvGrpSpPr>
        <p:grpSpPr>
          <a:xfrm>
            <a:off x="1859958" y="3358814"/>
            <a:ext cx="406056" cy="167294"/>
            <a:chOff x="7493876" y="2774731"/>
            <a:chExt cx="1481958" cy="894622"/>
          </a:xfrm>
        </p:grpSpPr>
        <p:sp>
          <p:nvSpPr>
            <p:cNvPr id="7119" name="Google Shape;7119;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20" name="Google Shape;7120;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21" name="Google Shape;7121;p61"/>
            <p:cNvGrpSpPr/>
            <p:nvPr/>
          </p:nvGrpSpPr>
          <p:grpSpPr>
            <a:xfrm>
              <a:off x="7713663" y="2848339"/>
              <a:ext cx="1042107" cy="425543"/>
              <a:chOff x="7786941" y="2884917"/>
              <a:chExt cx="897649" cy="353919"/>
            </a:xfrm>
          </p:grpSpPr>
          <p:sp>
            <p:nvSpPr>
              <p:cNvPr id="7122" name="Google Shape;7122;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23" name="Google Shape;7123;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24" name="Google Shape;7124;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25" name="Google Shape;7125;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26" name="Google Shape;7126;p61"/>
          <p:cNvGrpSpPr/>
          <p:nvPr/>
        </p:nvGrpSpPr>
        <p:grpSpPr>
          <a:xfrm>
            <a:off x="2195732" y="3549875"/>
            <a:ext cx="406056" cy="167294"/>
            <a:chOff x="7493876" y="2774731"/>
            <a:chExt cx="1481958" cy="894622"/>
          </a:xfrm>
        </p:grpSpPr>
        <p:sp>
          <p:nvSpPr>
            <p:cNvPr id="7127" name="Google Shape;7127;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28" name="Google Shape;7128;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29" name="Google Shape;7129;p61"/>
            <p:cNvGrpSpPr/>
            <p:nvPr/>
          </p:nvGrpSpPr>
          <p:grpSpPr>
            <a:xfrm>
              <a:off x="7713663" y="2848339"/>
              <a:ext cx="1042107" cy="425543"/>
              <a:chOff x="7786941" y="2884917"/>
              <a:chExt cx="897649" cy="353919"/>
            </a:xfrm>
          </p:grpSpPr>
          <p:sp>
            <p:nvSpPr>
              <p:cNvPr id="7130" name="Google Shape;7130;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31" name="Google Shape;7131;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32" name="Google Shape;7132;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33" name="Google Shape;7133;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34" name="Google Shape;7134;p61"/>
          <p:cNvGrpSpPr/>
          <p:nvPr/>
        </p:nvGrpSpPr>
        <p:grpSpPr>
          <a:xfrm>
            <a:off x="2016227" y="3753418"/>
            <a:ext cx="406056" cy="167294"/>
            <a:chOff x="7493876" y="2774731"/>
            <a:chExt cx="1481958" cy="894622"/>
          </a:xfrm>
        </p:grpSpPr>
        <p:sp>
          <p:nvSpPr>
            <p:cNvPr id="7135" name="Google Shape;7135;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36" name="Google Shape;7136;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37" name="Google Shape;7137;p61"/>
            <p:cNvGrpSpPr/>
            <p:nvPr/>
          </p:nvGrpSpPr>
          <p:grpSpPr>
            <a:xfrm>
              <a:off x="7713663" y="2848339"/>
              <a:ext cx="1042107" cy="425543"/>
              <a:chOff x="7786941" y="2884917"/>
              <a:chExt cx="897649" cy="353919"/>
            </a:xfrm>
          </p:grpSpPr>
          <p:sp>
            <p:nvSpPr>
              <p:cNvPr id="7138" name="Google Shape;7138;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39" name="Google Shape;7139;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40" name="Google Shape;7140;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41" name="Google Shape;7141;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42" name="Google Shape;7142;p61"/>
          <p:cNvGrpSpPr/>
          <p:nvPr/>
        </p:nvGrpSpPr>
        <p:grpSpPr>
          <a:xfrm>
            <a:off x="1633145" y="3893218"/>
            <a:ext cx="406056" cy="167294"/>
            <a:chOff x="7493876" y="2774731"/>
            <a:chExt cx="1481958" cy="894622"/>
          </a:xfrm>
        </p:grpSpPr>
        <p:sp>
          <p:nvSpPr>
            <p:cNvPr id="7143" name="Google Shape;7143;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44" name="Google Shape;7144;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45" name="Google Shape;7145;p61"/>
            <p:cNvGrpSpPr/>
            <p:nvPr/>
          </p:nvGrpSpPr>
          <p:grpSpPr>
            <a:xfrm>
              <a:off x="7713663" y="2848339"/>
              <a:ext cx="1042107" cy="425543"/>
              <a:chOff x="7786941" y="2884917"/>
              <a:chExt cx="897649" cy="353919"/>
            </a:xfrm>
          </p:grpSpPr>
          <p:sp>
            <p:nvSpPr>
              <p:cNvPr id="7146" name="Google Shape;7146;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47" name="Google Shape;7147;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48" name="Google Shape;7148;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49" name="Google Shape;7149;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150" name="Google Shape;7150;p61"/>
          <p:cNvGrpSpPr/>
          <p:nvPr/>
        </p:nvGrpSpPr>
        <p:grpSpPr>
          <a:xfrm>
            <a:off x="2408579" y="3960126"/>
            <a:ext cx="406056" cy="167294"/>
            <a:chOff x="7493876" y="2774731"/>
            <a:chExt cx="1481958" cy="894622"/>
          </a:xfrm>
        </p:grpSpPr>
        <p:sp>
          <p:nvSpPr>
            <p:cNvPr id="7151" name="Google Shape;7151;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152" name="Google Shape;7152;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153" name="Google Shape;7153;p61"/>
            <p:cNvGrpSpPr/>
            <p:nvPr/>
          </p:nvGrpSpPr>
          <p:grpSpPr>
            <a:xfrm>
              <a:off x="7713663" y="2848339"/>
              <a:ext cx="1042107" cy="425543"/>
              <a:chOff x="7786941" y="2884917"/>
              <a:chExt cx="897649" cy="353919"/>
            </a:xfrm>
          </p:grpSpPr>
          <p:sp>
            <p:nvSpPr>
              <p:cNvPr id="7154" name="Google Shape;7154;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55" name="Google Shape;7155;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56" name="Google Shape;7156;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157" name="Google Shape;7157;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158" name="Google Shape;7158;p61"/>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grpSp>
        <p:nvGrpSpPr>
          <p:cNvPr id="7159" name="Google Shape;7159;p61"/>
          <p:cNvGrpSpPr/>
          <p:nvPr/>
        </p:nvGrpSpPr>
        <p:grpSpPr>
          <a:xfrm>
            <a:off x="582591" y="1463974"/>
            <a:ext cx="6350902" cy="3607414"/>
            <a:chOff x="124589" y="1837631"/>
            <a:chExt cx="8466740" cy="4810527"/>
          </a:xfrm>
        </p:grpSpPr>
        <p:grpSp>
          <p:nvGrpSpPr>
            <p:cNvPr id="7160" name="Google Shape;7160;p61"/>
            <p:cNvGrpSpPr/>
            <p:nvPr/>
          </p:nvGrpSpPr>
          <p:grpSpPr>
            <a:xfrm>
              <a:off x="1529396" y="2297655"/>
              <a:ext cx="648433" cy="604003"/>
              <a:chOff x="3053396" y="4304255"/>
              <a:chExt cx="648433" cy="604003"/>
            </a:xfrm>
          </p:grpSpPr>
          <p:sp>
            <p:nvSpPr>
              <p:cNvPr id="7161" name="Google Shape;7161;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62" name="Google Shape;7162;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63" name="Google Shape;7163;p61"/>
            <p:cNvGrpSpPr/>
            <p:nvPr/>
          </p:nvGrpSpPr>
          <p:grpSpPr>
            <a:xfrm>
              <a:off x="373696" y="3097755"/>
              <a:ext cx="648433" cy="604003"/>
              <a:chOff x="3053396" y="4304255"/>
              <a:chExt cx="648433" cy="604003"/>
            </a:xfrm>
          </p:grpSpPr>
          <p:sp>
            <p:nvSpPr>
              <p:cNvPr id="7164" name="Google Shape;7164;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65" name="Google Shape;7165;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66" name="Google Shape;7166;p61"/>
            <p:cNvGrpSpPr/>
            <p:nvPr/>
          </p:nvGrpSpPr>
          <p:grpSpPr>
            <a:xfrm>
              <a:off x="6037896" y="2551655"/>
              <a:ext cx="648433" cy="604003"/>
              <a:chOff x="3053396" y="4304255"/>
              <a:chExt cx="648433" cy="604003"/>
            </a:xfrm>
          </p:grpSpPr>
          <p:sp>
            <p:nvSpPr>
              <p:cNvPr id="7167" name="Google Shape;7167;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68" name="Google Shape;7168;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69" name="Google Shape;7169;p61"/>
            <p:cNvGrpSpPr/>
            <p:nvPr/>
          </p:nvGrpSpPr>
          <p:grpSpPr>
            <a:xfrm>
              <a:off x="945196" y="5409155"/>
              <a:ext cx="648433" cy="604003"/>
              <a:chOff x="3053396" y="4304255"/>
              <a:chExt cx="648433" cy="604003"/>
            </a:xfrm>
          </p:grpSpPr>
          <p:sp>
            <p:nvSpPr>
              <p:cNvPr id="7170" name="Google Shape;7170;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71" name="Google Shape;7171;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72" name="Google Shape;7172;p61"/>
            <p:cNvGrpSpPr/>
            <p:nvPr/>
          </p:nvGrpSpPr>
          <p:grpSpPr>
            <a:xfrm>
              <a:off x="526096" y="4786855"/>
              <a:ext cx="648433" cy="604003"/>
              <a:chOff x="3053396" y="4304255"/>
              <a:chExt cx="648433" cy="604003"/>
            </a:xfrm>
          </p:grpSpPr>
          <p:sp>
            <p:nvSpPr>
              <p:cNvPr id="7173" name="Google Shape;7173;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74" name="Google Shape;7174;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75" name="Google Shape;7175;p61"/>
            <p:cNvGrpSpPr/>
            <p:nvPr/>
          </p:nvGrpSpPr>
          <p:grpSpPr>
            <a:xfrm>
              <a:off x="297496" y="4126455"/>
              <a:ext cx="648433" cy="604003"/>
              <a:chOff x="3053396" y="4304255"/>
              <a:chExt cx="648433" cy="604003"/>
            </a:xfrm>
          </p:grpSpPr>
          <p:sp>
            <p:nvSpPr>
              <p:cNvPr id="7176" name="Google Shape;7176;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77" name="Google Shape;7177;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78" name="Google Shape;7178;p61"/>
            <p:cNvGrpSpPr/>
            <p:nvPr/>
          </p:nvGrpSpPr>
          <p:grpSpPr>
            <a:xfrm>
              <a:off x="6787196" y="2983455"/>
              <a:ext cx="648433" cy="604003"/>
              <a:chOff x="3053396" y="4304255"/>
              <a:chExt cx="648433" cy="604003"/>
            </a:xfrm>
          </p:grpSpPr>
          <p:sp>
            <p:nvSpPr>
              <p:cNvPr id="7179" name="Google Shape;7179;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80" name="Google Shape;7180;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81" name="Google Shape;7181;p61"/>
            <p:cNvGrpSpPr/>
            <p:nvPr/>
          </p:nvGrpSpPr>
          <p:grpSpPr>
            <a:xfrm>
              <a:off x="3129596" y="2056355"/>
              <a:ext cx="648433" cy="604003"/>
              <a:chOff x="3053396" y="4304255"/>
              <a:chExt cx="648433" cy="604003"/>
            </a:xfrm>
          </p:grpSpPr>
          <p:sp>
            <p:nvSpPr>
              <p:cNvPr id="7182" name="Google Shape;7182;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83" name="Google Shape;7183;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84" name="Google Shape;7184;p61"/>
            <p:cNvGrpSpPr/>
            <p:nvPr/>
          </p:nvGrpSpPr>
          <p:grpSpPr>
            <a:xfrm>
              <a:off x="754696" y="2704055"/>
              <a:ext cx="648433" cy="604003"/>
              <a:chOff x="3053396" y="4304255"/>
              <a:chExt cx="648433" cy="604003"/>
            </a:xfrm>
          </p:grpSpPr>
          <p:sp>
            <p:nvSpPr>
              <p:cNvPr id="7185" name="Google Shape;7185;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86" name="Google Shape;7186;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87" name="Google Shape;7187;p61"/>
            <p:cNvGrpSpPr/>
            <p:nvPr/>
          </p:nvGrpSpPr>
          <p:grpSpPr>
            <a:xfrm>
              <a:off x="4043996" y="2030955"/>
              <a:ext cx="648433" cy="604003"/>
              <a:chOff x="3053396" y="4304255"/>
              <a:chExt cx="648433" cy="604003"/>
            </a:xfrm>
          </p:grpSpPr>
          <p:sp>
            <p:nvSpPr>
              <p:cNvPr id="7188" name="Google Shape;7188;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89" name="Google Shape;7189;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90" name="Google Shape;7190;p61"/>
            <p:cNvGrpSpPr/>
            <p:nvPr/>
          </p:nvGrpSpPr>
          <p:grpSpPr>
            <a:xfrm>
              <a:off x="7104696" y="5663155"/>
              <a:ext cx="648433" cy="604003"/>
              <a:chOff x="3053396" y="4304255"/>
              <a:chExt cx="648433" cy="604003"/>
            </a:xfrm>
          </p:grpSpPr>
          <p:sp>
            <p:nvSpPr>
              <p:cNvPr id="7191" name="Google Shape;7191;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92" name="Google Shape;7192;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93" name="Google Shape;7193;p61"/>
            <p:cNvGrpSpPr/>
            <p:nvPr/>
          </p:nvGrpSpPr>
          <p:grpSpPr>
            <a:xfrm>
              <a:off x="7942896" y="5015455"/>
              <a:ext cx="648433" cy="604003"/>
              <a:chOff x="3053396" y="4304255"/>
              <a:chExt cx="648433" cy="604003"/>
            </a:xfrm>
          </p:grpSpPr>
          <p:sp>
            <p:nvSpPr>
              <p:cNvPr id="7194" name="Google Shape;7194;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95" name="Google Shape;7195;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96" name="Google Shape;7196;p61"/>
            <p:cNvGrpSpPr/>
            <p:nvPr/>
          </p:nvGrpSpPr>
          <p:grpSpPr>
            <a:xfrm>
              <a:off x="7714296" y="4101055"/>
              <a:ext cx="648433" cy="604003"/>
              <a:chOff x="3053396" y="4304255"/>
              <a:chExt cx="648433" cy="604003"/>
            </a:xfrm>
          </p:grpSpPr>
          <p:sp>
            <p:nvSpPr>
              <p:cNvPr id="7197" name="Google Shape;7197;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98" name="Google Shape;7198;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199" name="Google Shape;7199;p61"/>
            <p:cNvGrpSpPr/>
            <p:nvPr/>
          </p:nvGrpSpPr>
          <p:grpSpPr>
            <a:xfrm>
              <a:off x="4869496" y="5904455"/>
              <a:ext cx="648433" cy="604003"/>
              <a:chOff x="3053396" y="4304255"/>
              <a:chExt cx="648433" cy="604003"/>
            </a:xfrm>
          </p:grpSpPr>
          <p:sp>
            <p:nvSpPr>
              <p:cNvPr id="7200" name="Google Shape;7200;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01" name="Google Shape;7201;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202" name="Google Shape;7202;p61"/>
            <p:cNvGrpSpPr/>
            <p:nvPr/>
          </p:nvGrpSpPr>
          <p:grpSpPr>
            <a:xfrm>
              <a:off x="3955096" y="6044155"/>
              <a:ext cx="648433" cy="604003"/>
              <a:chOff x="3053396" y="4304255"/>
              <a:chExt cx="648433" cy="604003"/>
            </a:xfrm>
          </p:grpSpPr>
          <p:sp>
            <p:nvSpPr>
              <p:cNvPr id="7203" name="Google Shape;7203;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04" name="Google Shape;7204;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205" name="Google Shape;7205;p61"/>
            <p:cNvGrpSpPr/>
            <p:nvPr/>
          </p:nvGrpSpPr>
          <p:grpSpPr>
            <a:xfrm>
              <a:off x="2735896" y="5891755"/>
              <a:ext cx="648433" cy="604003"/>
              <a:chOff x="3053396" y="4304255"/>
              <a:chExt cx="648433" cy="604003"/>
            </a:xfrm>
          </p:grpSpPr>
          <p:sp>
            <p:nvSpPr>
              <p:cNvPr id="7206" name="Google Shape;7206;p61"/>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07" name="Google Shape;7207;p61"/>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7208" name="Google Shape;7208;p61"/>
            <p:cNvSpPr txBox="1"/>
            <p:nvPr/>
          </p:nvSpPr>
          <p:spPr>
            <a:xfrm rot="1053502">
              <a:off x="5143500" y="1955800"/>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209" name="Google Shape;7209;p61"/>
            <p:cNvSpPr txBox="1"/>
            <p:nvPr/>
          </p:nvSpPr>
          <p:spPr>
            <a:xfrm rot="2828755">
              <a:off x="7429469" y="3428988"/>
              <a:ext cx="543864" cy="5232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210" name="Google Shape;7210;p61"/>
            <p:cNvSpPr txBox="1"/>
            <p:nvPr/>
          </p:nvSpPr>
          <p:spPr>
            <a:xfrm rot="9845100">
              <a:off x="6098232" y="5941971"/>
              <a:ext cx="543742" cy="5234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211" name="Google Shape;7211;p61"/>
            <p:cNvSpPr txBox="1"/>
            <p:nvPr/>
          </p:nvSpPr>
          <p:spPr>
            <a:xfrm rot="-9948738">
              <a:off x="1730786" y="5845469"/>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212" name="Google Shape;7212;p61"/>
            <p:cNvSpPr txBox="1"/>
            <p:nvPr/>
          </p:nvSpPr>
          <p:spPr>
            <a:xfrm rot="-4992697">
              <a:off x="144631" y="3539025"/>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213" name="Google Shape;7213;p61"/>
            <p:cNvSpPr txBox="1"/>
            <p:nvPr/>
          </p:nvSpPr>
          <p:spPr>
            <a:xfrm rot="-1017938">
              <a:off x="2330419" y="1905598"/>
              <a:ext cx="543869" cy="52346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grpSp>
      <p:sp>
        <p:nvSpPr>
          <p:cNvPr id="7214" name="Google Shape;7214;p61"/>
          <p:cNvSpPr txBox="1"/>
          <p:nvPr/>
        </p:nvSpPr>
        <p:spPr>
          <a:xfrm>
            <a:off x="84750" y="872400"/>
            <a:ext cx="9068700" cy="5049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000099"/>
              </a:buClr>
              <a:buSzPts val="1400"/>
              <a:buFont typeface="Noto Sans Symbols"/>
              <a:buNone/>
            </a:pPr>
            <a:r>
              <a:rPr lang="el" sz="2200">
                <a:latin typeface="Calibri"/>
                <a:ea typeface="Calibri"/>
                <a:cs typeface="Calibri"/>
                <a:sym typeface="Calibri"/>
              </a:rPr>
              <a:t>Αλλά αν ένας παγκόσμιος ISP είναι κερδοφόρα επιχείρηση, θα υπάρξει ανταγωνισμός</a:t>
            </a:r>
            <a:r>
              <a:rPr b="0" i="0" lang="el" sz="2200" u="none" cap="none" strike="noStrike">
                <a:solidFill>
                  <a:srgbClr val="000000"/>
                </a:solidFill>
                <a:latin typeface="Calibri"/>
                <a:ea typeface="Calibri"/>
                <a:cs typeface="Calibri"/>
                <a:sym typeface="Calibri"/>
              </a:rPr>
              <a:t>.</a:t>
            </a:r>
            <a:endParaRPr sz="2200"/>
          </a:p>
        </p:txBody>
      </p:sp>
      <p:grpSp>
        <p:nvGrpSpPr>
          <p:cNvPr id="7215" name="Google Shape;7215;p61"/>
          <p:cNvGrpSpPr/>
          <p:nvPr/>
        </p:nvGrpSpPr>
        <p:grpSpPr>
          <a:xfrm>
            <a:off x="4212566" y="2965354"/>
            <a:ext cx="406056" cy="167294"/>
            <a:chOff x="7493876" y="2774731"/>
            <a:chExt cx="1481958" cy="894622"/>
          </a:xfrm>
        </p:grpSpPr>
        <p:sp>
          <p:nvSpPr>
            <p:cNvPr id="7216" name="Google Shape;7216;p6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217" name="Google Shape;7217;p6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218" name="Google Shape;7218;p61"/>
            <p:cNvGrpSpPr/>
            <p:nvPr/>
          </p:nvGrpSpPr>
          <p:grpSpPr>
            <a:xfrm>
              <a:off x="7713663" y="2848339"/>
              <a:ext cx="1042107" cy="425543"/>
              <a:chOff x="7786941" y="2884917"/>
              <a:chExt cx="897649" cy="353919"/>
            </a:xfrm>
          </p:grpSpPr>
          <p:sp>
            <p:nvSpPr>
              <p:cNvPr id="7219" name="Google Shape;7219;p6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20" name="Google Shape;7220;p6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21" name="Google Shape;7221;p6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22" name="Google Shape;7222;p6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223" name="Google Shape;7223;p6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8" name="Shape 7228"/>
        <p:cNvGrpSpPr/>
        <p:nvPr/>
      </p:nvGrpSpPr>
      <p:grpSpPr>
        <a:xfrm>
          <a:off x="0" y="0"/>
          <a:ext cx="0" cy="0"/>
          <a:chOff x="0" y="0"/>
          <a:chExt cx="0" cy="0"/>
        </a:xfrm>
      </p:grpSpPr>
      <p:sp>
        <p:nvSpPr>
          <p:cNvPr id="7229" name="Google Shape;7229;p62"/>
          <p:cNvSpPr/>
          <p:nvPr/>
        </p:nvSpPr>
        <p:spPr>
          <a:xfrm>
            <a:off x="1553700" y="2163293"/>
            <a:ext cx="2606400" cy="10359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230" name="Google Shape;7230;p62"/>
          <p:cNvCxnSpPr/>
          <p:nvPr/>
        </p:nvCxnSpPr>
        <p:spPr>
          <a:xfrm>
            <a:off x="2471672" y="2345458"/>
            <a:ext cx="859500" cy="54900"/>
          </a:xfrm>
          <a:prstGeom prst="straightConnector1">
            <a:avLst/>
          </a:prstGeom>
          <a:noFill/>
          <a:ln cap="flat" cmpd="sng" w="15875">
            <a:solidFill>
              <a:srgbClr val="000000"/>
            </a:solidFill>
            <a:prstDash val="solid"/>
            <a:round/>
            <a:headEnd len="med" w="med" type="none"/>
            <a:tailEnd len="med" w="med" type="none"/>
          </a:ln>
        </p:spPr>
      </p:cxnSp>
      <p:cxnSp>
        <p:nvCxnSpPr>
          <p:cNvPr id="7231" name="Google Shape;7231;p62"/>
          <p:cNvCxnSpPr/>
          <p:nvPr/>
        </p:nvCxnSpPr>
        <p:spPr>
          <a:xfrm>
            <a:off x="2916966" y="2570487"/>
            <a:ext cx="97500" cy="63000"/>
          </a:xfrm>
          <a:prstGeom prst="straightConnector1">
            <a:avLst/>
          </a:prstGeom>
          <a:noFill/>
          <a:ln cap="flat" cmpd="sng" w="15875">
            <a:solidFill>
              <a:srgbClr val="000000"/>
            </a:solidFill>
            <a:prstDash val="solid"/>
            <a:round/>
            <a:headEnd len="med" w="med" type="none"/>
            <a:tailEnd len="med" w="med" type="none"/>
          </a:ln>
        </p:spPr>
      </p:cxnSp>
      <p:cxnSp>
        <p:nvCxnSpPr>
          <p:cNvPr id="7232" name="Google Shape;7232;p62"/>
          <p:cNvCxnSpPr/>
          <p:nvPr/>
        </p:nvCxnSpPr>
        <p:spPr>
          <a:xfrm flipH="1" rot="10800000">
            <a:off x="2755041" y="2724106"/>
            <a:ext cx="197700" cy="34500"/>
          </a:xfrm>
          <a:prstGeom prst="straightConnector1">
            <a:avLst/>
          </a:prstGeom>
          <a:noFill/>
          <a:ln cap="flat" cmpd="sng" w="15875">
            <a:solidFill>
              <a:srgbClr val="000000"/>
            </a:solidFill>
            <a:prstDash val="solid"/>
            <a:round/>
            <a:headEnd len="med" w="med" type="none"/>
            <a:tailEnd len="med" w="med" type="none"/>
          </a:ln>
        </p:spPr>
      </p:cxnSp>
      <p:cxnSp>
        <p:nvCxnSpPr>
          <p:cNvPr id="7233" name="Google Shape;7233;p62"/>
          <p:cNvCxnSpPr/>
          <p:nvPr/>
        </p:nvCxnSpPr>
        <p:spPr>
          <a:xfrm flipH="1" rot="10800000">
            <a:off x="2514535" y="2591871"/>
            <a:ext cx="157200" cy="82200"/>
          </a:xfrm>
          <a:prstGeom prst="straightConnector1">
            <a:avLst/>
          </a:prstGeom>
          <a:noFill/>
          <a:ln cap="flat" cmpd="sng" w="15875">
            <a:solidFill>
              <a:srgbClr val="000000"/>
            </a:solidFill>
            <a:prstDash val="solid"/>
            <a:round/>
            <a:headEnd len="med" w="med" type="none"/>
            <a:tailEnd len="med" w="med" type="none"/>
          </a:ln>
        </p:spPr>
      </p:cxnSp>
      <p:cxnSp>
        <p:nvCxnSpPr>
          <p:cNvPr id="7234" name="Google Shape;7234;p62"/>
          <p:cNvCxnSpPr/>
          <p:nvPr/>
        </p:nvCxnSpPr>
        <p:spPr>
          <a:xfrm flipH="1" rot="10800000">
            <a:off x="2260931" y="2816965"/>
            <a:ext cx="166800" cy="73800"/>
          </a:xfrm>
          <a:prstGeom prst="straightConnector1">
            <a:avLst/>
          </a:prstGeom>
          <a:noFill/>
          <a:ln cap="flat" cmpd="sng" w="15875">
            <a:solidFill>
              <a:srgbClr val="000000"/>
            </a:solidFill>
            <a:prstDash val="solid"/>
            <a:round/>
            <a:headEnd len="med" w="med" type="none"/>
            <a:tailEnd len="med" w="med" type="none"/>
          </a:ln>
        </p:spPr>
      </p:cxnSp>
      <p:cxnSp>
        <p:nvCxnSpPr>
          <p:cNvPr id="7235" name="Google Shape;7235;p62"/>
          <p:cNvCxnSpPr/>
          <p:nvPr/>
        </p:nvCxnSpPr>
        <p:spPr>
          <a:xfrm flipH="1" rot="10800000">
            <a:off x="2930063" y="2760987"/>
            <a:ext cx="204900" cy="190500"/>
          </a:xfrm>
          <a:prstGeom prst="straightConnector1">
            <a:avLst/>
          </a:prstGeom>
          <a:noFill/>
          <a:ln cap="flat" cmpd="sng" w="15875">
            <a:solidFill>
              <a:srgbClr val="000000"/>
            </a:solidFill>
            <a:prstDash val="solid"/>
            <a:round/>
            <a:headEnd len="med" w="med" type="none"/>
            <a:tailEnd len="med" w="med" type="none"/>
          </a:ln>
        </p:spPr>
      </p:cxnSp>
      <p:cxnSp>
        <p:nvCxnSpPr>
          <p:cNvPr id="7236" name="Google Shape;7236;p62"/>
          <p:cNvCxnSpPr/>
          <p:nvPr/>
        </p:nvCxnSpPr>
        <p:spPr>
          <a:xfrm rot="10800000">
            <a:off x="3329035" y="2750131"/>
            <a:ext cx="290400" cy="94200"/>
          </a:xfrm>
          <a:prstGeom prst="straightConnector1">
            <a:avLst/>
          </a:prstGeom>
          <a:noFill/>
          <a:ln cap="flat" cmpd="sng" w="15875">
            <a:solidFill>
              <a:srgbClr val="000000"/>
            </a:solidFill>
            <a:prstDash val="solid"/>
            <a:round/>
            <a:headEnd len="med" w="med" type="none"/>
            <a:tailEnd len="med" w="med" type="none"/>
          </a:ln>
        </p:spPr>
      </p:cxnSp>
      <p:cxnSp>
        <p:nvCxnSpPr>
          <p:cNvPr id="7237" name="Google Shape;7237;p62"/>
          <p:cNvCxnSpPr/>
          <p:nvPr/>
        </p:nvCxnSpPr>
        <p:spPr>
          <a:xfrm flipH="1" rot="10800000">
            <a:off x="3318206" y="2488362"/>
            <a:ext cx="231000" cy="148800"/>
          </a:xfrm>
          <a:prstGeom prst="straightConnector1">
            <a:avLst/>
          </a:prstGeom>
          <a:noFill/>
          <a:ln cap="flat" cmpd="sng" w="15875">
            <a:solidFill>
              <a:srgbClr val="000000"/>
            </a:solidFill>
            <a:prstDash val="solid"/>
            <a:round/>
            <a:headEnd len="med" w="med" type="none"/>
            <a:tailEnd len="med" w="med" type="none"/>
          </a:ln>
        </p:spPr>
      </p:cxnSp>
      <p:cxnSp>
        <p:nvCxnSpPr>
          <p:cNvPr id="7238" name="Google Shape;7238;p62"/>
          <p:cNvCxnSpPr/>
          <p:nvPr/>
        </p:nvCxnSpPr>
        <p:spPr>
          <a:xfrm rot="10800000">
            <a:off x="2472910" y="2390787"/>
            <a:ext cx="184500" cy="65400"/>
          </a:xfrm>
          <a:prstGeom prst="straightConnector1">
            <a:avLst/>
          </a:prstGeom>
          <a:noFill/>
          <a:ln cap="flat" cmpd="sng" w="15875">
            <a:solidFill>
              <a:srgbClr val="000000"/>
            </a:solidFill>
            <a:prstDash val="solid"/>
            <a:round/>
            <a:headEnd len="med" w="med" type="none"/>
            <a:tailEnd len="med" w="med" type="none"/>
          </a:ln>
        </p:spPr>
      </p:cxnSp>
      <p:sp>
        <p:nvSpPr>
          <p:cNvPr id="7239" name="Google Shape;7239;p62"/>
          <p:cNvSpPr txBox="1"/>
          <p:nvPr/>
        </p:nvSpPr>
        <p:spPr>
          <a:xfrm>
            <a:off x="1673954" y="2421658"/>
            <a:ext cx="605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A</a:t>
            </a:r>
            <a:endParaRPr sz="1100"/>
          </a:p>
        </p:txBody>
      </p:sp>
      <p:grpSp>
        <p:nvGrpSpPr>
          <p:cNvPr id="7240" name="Google Shape;7240;p62"/>
          <p:cNvGrpSpPr/>
          <p:nvPr/>
        </p:nvGrpSpPr>
        <p:grpSpPr>
          <a:xfrm>
            <a:off x="2975574" y="2622669"/>
            <a:ext cx="406056" cy="167294"/>
            <a:chOff x="7493876" y="2774731"/>
            <a:chExt cx="1481958" cy="894622"/>
          </a:xfrm>
        </p:grpSpPr>
        <p:sp>
          <p:nvSpPr>
            <p:cNvPr id="7241" name="Google Shape;7241;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242" name="Google Shape;7242;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243" name="Google Shape;7243;p62"/>
            <p:cNvGrpSpPr/>
            <p:nvPr/>
          </p:nvGrpSpPr>
          <p:grpSpPr>
            <a:xfrm>
              <a:off x="7713663" y="2848339"/>
              <a:ext cx="1042107" cy="425543"/>
              <a:chOff x="7786941" y="2884917"/>
              <a:chExt cx="897649" cy="353919"/>
            </a:xfrm>
          </p:grpSpPr>
          <p:sp>
            <p:nvSpPr>
              <p:cNvPr id="7244" name="Google Shape;7244;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45" name="Google Shape;7245;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46" name="Google Shape;7246;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47" name="Google Shape;7247;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248" name="Google Shape;7248;p62"/>
          <p:cNvGrpSpPr/>
          <p:nvPr/>
        </p:nvGrpSpPr>
        <p:grpSpPr>
          <a:xfrm>
            <a:off x="2561887" y="2439312"/>
            <a:ext cx="406056" cy="167294"/>
            <a:chOff x="7493876" y="2774731"/>
            <a:chExt cx="1481958" cy="894622"/>
          </a:xfrm>
        </p:grpSpPr>
        <p:sp>
          <p:nvSpPr>
            <p:cNvPr id="7249" name="Google Shape;7249;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250" name="Google Shape;7250;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251" name="Google Shape;7251;p62"/>
            <p:cNvGrpSpPr/>
            <p:nvPr/>
          </p:nvGrpSpPr>
          <p:grpSpPr>
            <a:xfrm>
              <a:off x="7713663" y="2848339"/>
              <a:ext cx="1042107" cy="425543"/>
              <a:chOff x="7786941" y="2884917"/>
              <a:chExt cx="897649" cy="353919"/>
            </a:xfrm>
          </p:grpSpPr>
          <p:sp>
            <p:nvSpPr>
              <p:cNvPr id="7252" name="Google Shape;7252;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53" name="Google Shape;7253;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54" name="Google Shape;7254;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55" name="Google Shape;7255;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256" name="Google Shape;7256;p62"/>
          <p:cNvGrpSpPr/>
          <p:nvPr/>
        </p:nvGrpSpPr>
        <p:grpSpPr>
          <a:xfrm>
            <a:off x="2370142" y="2665015"/>
            <a:ext cx="406056" cy="167294"/>
            <a:chOff x="7493876" y="2774731"/>
            <a:chExt cx="1481958" cy="894622"/>
          </a:xfrm>
        </p:grpSpPr>
        <p:sp>
          <p:nvSpPr>
            <p:cNvPr id="7257" name="Google Shape;725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258" name="Google Shape;7258;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259" name="Google Shape;7259;p62"/>
            <p:cNvGrpSpPr/>
            <p:nvPr/>
          </p:nvGrpSpPr>
          <p:grpSpPr>
            <a:xfrm>
              <a:off x="7713663" y="2848339"/>
              <a:ext cx="1042107" cy="425543"/>
              <a:chOff x="7786941" y="2884917"/>
              <a:chExt cx="897649" cy="353919"/>
            </a:xfrm>
          </p:grpSpPr>
          <p:sp>
            <p:nvSpPr>
              <p:cNvPr id="7260" name="Google Shape;7260;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61" name="Google Shape;7261;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62" name="Google Shape;7262;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63" name="Google Shape;7263;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264" name="Google Shape;7264;p62"/>
          <p:cNvSpPr/>
          <p:nvPr/>
        </p:nvSpPr>
        <p:spPr>
          <a:xfrm>
            <a:off x="1394156" y="3271765"/>
            <a:ext cx="2206200" cy="9930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265" name="Google Shape;7265;p62"/>
          <p:cNvCxnSpPr/>
          <p:nvPr/>
        </p:nvCxnSpPr>
        <p:spPr>
          <a:xfrm>
            <a:off x="2170444" y="3446787"/>
            <a:ext cx="727500" cy="51300"/>
          </a:xfrm>
          <a:prstGeom prst="straightConnector1">
            <a:avLst/>
          </a:prstGeom>
          <a:noFill/>
          <a:ln cap="flat" cmpd="sng" w="15875">
            <a:solidFill>
              <a:srgbClr val="000000"/>
            </a:solidFill>
            <a:prstDash val="solid"/>
            <a:round/>
            <a:headEnd len="med" w="med" type="none"/>
            <a:tailEnd len="med" w="med" type="none"/>
          </a:ln>
        </p:spPr>
      </p:cxnSp>
      <p:cxnSp>
        <p:nvCxnSpPr>
          <p:cNvPr id="7266" name="Google Shape;7266;p62"/>
          <p:cNvCxnSpPr/>
          <p:nvPr/>
        </p:nvCxnSpPr>
        <p:spPr>
          <a:xfrm>
            <a:off x="2547872" y="3662290"/>
            <a:ext cx="82200" cy="59400"/>
          </a:xfrm>
          <a:prstGeom prst="straightConnector1">
            <a:avLst/>
          </a:prstGeom>
          <a:noFill/>
          <a:ln cap="flat" cmpd="sng" w="15875">
            <a:solidFill>
              <a:srgbClr val="000000"/>
            </a:solidFill>
            <a:prstDash val="solid"/>
            <a:round/>
            <a:headEnd len="med" w="med" type="none"/>
            <a:tailEnd len="med" w="med" type="none"/>
          </a:ln>
        </p:spPr>
      </p:cxnSp>
      <p:cxnSp>
        <p:nvCxnSpPr>
          <p:cNvPr id="7267" name="Google Shape;7267;p62"/>
          <p:cNvCxnSpPr/>
          <p:nvPr/>
        </p:nvCxnSpPr>
        <p:spPr>
          <a:xfrm flipH="1" rot="10800000">
            <a:off x="2410950" y="3808775"/>
            <a:ext cx="166800" cy="33300"/>
          </a:xfrm>
          <a:prstGeom prst="straightConnector1">
            <a:avLst/>
          </a:prstGeom>
          <a:noFill/>
          <a:ln cap="flat" cmpd="sng" w="15875">
            <a:solidFill>
              <a:srgbClr val="000000"/>
            </a:solidFill>
            <a:prstDash val="solid"/>
            <a:round/>
            <a:headEnd len="med" w="med" type="none"/>
            <a:tailEnd len="med" w="med" type="none"/>
          </a:ln>
        </p:spPr>
      </p:cxnSp>
      <p:cxnSp>
        <p:nvCxnSpPr>
          <p:cNvPr id="7268" name="Google Shape;7268;p62"/>
          <p:cNvCxnSpPr/>
          <p:nvPr/>
        </p:nvCxnSpPr>
        <p:spPr>
          <a:xfrm flipH="1" rot="10800000">
            <a:off x="2206163" y="3682502"/>
            <a:ext cx="133500" cy="79800"/>
          </a:xfrm>
          <a:prstGeom prst="straightConnector1">
            <a:avLst/>
          </a:prstGeom>
          <a:noFill/>
          <a:ln cap="flat" cmpd="sng" w="15875">
            <a:solidFill>
              <a:srgbClr val="000000"/>
            </a:solidFill>
            <a:prstDash val="solid"/>
            <a:round/>
            <a:headEnd len="med" w="med" type="none"/>
            <a:tailEnd len="med" w="med" type="none"/>
          </a:ln>
        </p:spPr>
      </p:cxnSp>
      <p:cxnSp>
        <p:nvCxnSpPr>
          <p:cNvPr id="7269" name="Google Shape;7269;p62"/>
          <p:cNvCxnSpPr/>
          <p:nvPr/>
        </p:nvCxnSpPr>
        <p:spPr>
          <a:xfrm flipH="1" rot="10800000">
            <a:off x="1991850" y="3898071"/>
            <a:ext cx="141600" cy="71400"/>
          </a:xfrm>
          <a:prstGeom prst="straightConnector1">
            <a:avLst/>
          </a:prstGeom>
          <a:noFill/>
          <a:ln cap="flat" cmpd="sng" w="15875">
            <a:solidFill>
              <a:srgbClr val="000000"/>
            </a:solidFill>
            <a:prstDash val="solid"/>
            <a:round/>
            <a:headEnd len="med" w="med" type="none"/>
            <a:tailEnd len="med" w="med" type="none"/>
          </a:ln>
        </p:spPr>
      </p:cxnSp>
      <p:cxnSp>
        <p:nvCxnSpPr>
          <p:cNvPr id="7270" name="Google Shape;7270;p62"/>
          <p:cNvCxnSpPr/>
          <p:nvPr/>
        </p:nvCxnSpPr>
        <p:spPr>
          <a:xfrm flipH="1" rot="10800000">
            <a:off x="2558588" y="3844512"/>
            <a:ext cx="173700" cy="183300"/>
          </a:xfrm>
          <a:prstGeom prst="straightConnector1">
            <a:avLst/>
          </a:prstGeom>
          <a:noFill/>
          <a:ln cap="flat" cmpd="sng" w="15875">
            <a:solidFill>
              <a:srgbClr val="000000"/>
            </a:solidFill>
            <a:prstDash val="solid"/>
            <a:round/>
            <a:headEnd len="med" w="med" type="none"/>
            <a:tailEnd len="med" w="med" type="none"/>
          </a:ln>
        </p:spPr>
      </p:cxnSp>
      <p:cxnSp>
        <p:nvCxnSpPr>
          <p:cNvPr id="7271" name="Google Shape;7271;p62"/>
          <p:cNvCxnSpPr/>
          <p:nvPr/>
        </p:nvCxnSpPr>
        <p:spPr>
          <a:xfrm rot="10800000">
            <a:off x="2896594" y="3834827"/>
            <a:ext cx="245400" cy="89400"/>
          </a:xfrm>
          <a:prstGeom prst="straightConnector1">
            <a:avLst/>
          </a:prstGeom>
          <a:noFill/>
          <a:ln cap="flat" cmpd="sng" w="15875">
            <a:solidFill>
              <a:srgbClr val="000000"/>
            </a:solidFill>
            <a:prstDash val="solid"/>
            <a:round/>
            <a:headEnd len="med" w="med" type="none"/>
            <a:tailEnd len="med" w="med" type="none"/>
          </a:ln>
        </p:spPr>
      </p:cxnSp>
      <p:cxnSp>
        <p:nvCxnSpPr>
          <p:cNvPr id="7272" name="Google Shape;7272;p62"/>
          <p:cNvCxnSpPr/>
          <p:nvPr/>
        </p:nvCxnSpPr>
        <p:spPr>
          <a:xfrm flipH="1" rot="10800000">
            <a:off x="2887200" y="3583793"/>
            <a:ext cx="195300" cy="141600"/>
          </a:xfrm>
          <a:prstGeom prst="straightConnector1">
            <a:avLst/>
          </a:prstGeom>
          <a:noFill/>
          <a:ln cap="flat" cmpd="sng" w="15875">
            <a:solidFill>
              <a:srgbClr val="000000"/>
            </a:solidFill>
            <a:prstDash val="solid"/>
            <a:round/>
            <a:headEnd len="med" w="med" type="none"/>
            <a:tailEnd len="med" w="med" type="none"/>
          </a:ln>
        </p:spPr>
      </p:cxnSp>
      <p:cxnSp>
        <p:nvCxnSpPr>
          <p:cNvPr id="7273" name="Google Shape;7273;p62"/>
          <p:cNvCxnSpPr/>
          <p:nvPr/>
        </p:nvCxnSpPr>
        <p:spPr>
          <a:xfrm rot="10800000">
            <a:off x="2171606" y="3489752"/>
            <a:ext cx="156000" cy="63000"/>
          </a:xfrm>
          <a:prstGeom prst="straightConnector1">
            <a:avLst/>
          </a:prstGeom>
          <a:noFill/>
          <a:ln cap="flat" cmpd="sng" w="15875">
            <a:solidFill>
              <a:srgbClr val="000000"/>
            </a:solidFill>
            <a:prstDash val="solid"/>
            <a:round/>
            <a:headEnd len="med" w="med" type="none"/>
            <a:tailEnd len="med" w="med" type="none"/>
          </a:ln>
        </p:spPr>
      </p:cxnSp>
      <p:sp>
        <p:nvSpPr>
          <p:cNvPr id="7274" name="Google Shape;7274;p62"/>
          <p:cNvSpPr txBox="1"/>
          <p:nvPr/>
        </p:nvSpPr>
        <p:spPr>
          <a:xfrm>
            <a:off x="1495360" y="3519415"/>
            <a:ext cx="591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C</a:t>
            </a:r>
            <a:endParaRPr sz="1100"/>
          </a:p>
        </p:txBody>
      </p:sp>
      <p:sp>
        <p:nvSpPr>
          <p:cNvPr id="7275" name="Google Shape;7275;p62"/>
          <p:cNvSpPr/>
          <p:nvPr/>
        </p:nvSpPr>
        <p:spPr>
          <a:xfrm>
            <a:off x="3714685" y="2856237"/>
            <a:ext cx="2414700" cy="10074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276" name="Google Shape;7276;p62"/>
          <p:cNvCxnSpPr/>
          <p:nvPr/>
        </p:nvCxnSpPr>
        <p:spPr>
          <a:xfrm>
            <a:off x="4564791" y="3033640"/>
            <a:ext cx="796500" cy="52500"/>
          </a:xfrm>
          <a:prstGeom prst="straightConnector1">
            <a:avLst/>
          </a:prstGeom>
          <a:noFill/>
          <a:ln cap="flat" cmpd="sng" w="15875">
            <a:solidFill>
              <a:srgbClr val="000000"/>
            </a:solidFill>
            <a:prstDash val="solid"/>
            <a:round/>
            <a:headEnd len="med" w="med" type="none"/>
            <a:tailEnd len="med" w="med" type="none"/>
          </a:ln>
        </p:spPr>
      </p:cxnSp>
      <p:cxnSp>
        <p:nvCxnSpPr>
          <p:cNvPr id="7277" name="Google Shape;7277;p62"/>
          <p:cNvCxnSpPr/>
          <p:nvPr/>
        </p:nvCxnSpPr>
        <p:spPr>
          <a:xfrm>
            <a:off x="4977938" y="3251525"/>
            <a:ext cx="90600" cy="61800"/>
          </a:xfrm>
          <a:prstGeom prst="straightConnector1">
            <a:avLst/>
          </a:prstGeom>
          <a:noFill/>
          <a:ln cap="flat" cmpd="sng" w="15875">
            <a:solidFill>
              <a:srgbClr val="000000"/>
            </a:solidFill>
            <a:prstDash val="solid"/>
            <a:round/>
            <a:headEnd len="med" w="med" type="none"/>
            <a:tailEnd len="med" w="med" type="none"/>
          </a:ln>
        </p:spPr>
      </p:cxnSp>
      <p:cxnSp>
        <p:nvCxnSpPr>
          <p:cNvPr id="7278" name="Google Shape;7278;p62"/>
          <p:cNvCxnSpPr/>
          <p:nvPr/>
        </p:nvCxnSpPr>
        <p:spPr>
          <a:xfrm flipH="1" rot="10800000">
            <a:off x="4827919" y="3401581"/>
            <a:ext cx="182100" cy="33300"/>
          </a:xfrm>
          <a:prstGeom prst="straightConnector1">
            <a:avLst/>
          </a:prstGeom>
          <a:noFill/>
          <a:ln cap="flat" cmpd="sng" w="15875">
            <a:solidFill>
              <a:srgbClr val="000000"/>
            </a:solidFill>
            <a:prstDash val="solid"/>
            <a:round/>
            <a:headEnd len="med" w="med" type="none"/>
            <a:tailEnd len="med" w="med" type="none"/>
          </a:ln>
        </p:spPr>
      </p:cxnSp>
      <p:cxnSp>
        <p:nvCxnSpPr>
          <p:cNvPr id="7279" name="Google Shape;7279;p62"/>
          <p:cNvCxnSpPr/>
          <p:nvPr/>
        </p:nvCxnSpPr>
        <p:spPr>
          <a:xfrm flipH="1" rot="10800000">
            <a:off x="4604081" y="3272927"/>
            <a:ext cx="146400" cy="79800"/>
          </a:xfrm>
          <a:prstGeom prst="straightConnector1">
            <a:avLst/>
          </a:prstGeom>
          <a:noFill/>
          <a:ln cap="flat" cmpd="sng" w="15875">
            <a:solidFill>
              <a:srgbClr val="000000"/>
            </a:solidFill>
            <a:prstDash val="solid"/>
            <a:round/>
            <a:headEnd len="med" w="med" type="none"/>
            <a:tailEnd len="med" w="med" type="none"/>
          </a:ln>
        </p:spPr>
      </p:cxnSp>
      <p:cxnSp>
        <p:nvCxnSpPr>
          <p:cNvPr id="7280" name="Google Shape;7280;p62"/>
          <p:cNvCxnSpPr/>
          <p:nvPr/>
        </p:nvCxnSpPr>
        <p:spPr>
          <a:xfrm flipH="1" rot="10800000">
            <a:off x="4369529" y="3492068"/>
            <a:ext cx="154800" cy="71400"/>
          </a:xfrm>
          <a:prstGeom prst="straightConnector1">
            <a:avLst/>
          </a:prstGeom>
          <a:noFill/>
          <a:ln cap="flat" cmpd="sng" w="15875">
            <a:solidFill>
              <a:srgbClr val="000000"/>
            </a:solidFill>
            <a:prstDash val="solid"/>
            <a:round/>
            <a:headEnd len="med" w="med" type="none"/>
            <a:tailEnd len="med" w="med" type="none"/>
          </a:ln>
        </p:spPr>
      </p:cxnSp>
      <p:cxnSp>
        <p:nvCxnSpPr>
          <p:cNvPr id="7281" name="Google Shape;7281;p62"/>
          <p:cNvCxnSpPr/>
          <p:nvPr/>
        </p:nvCxnSpPr>
        <p:spPr>
          <a:xfrm flipH="1" rot="10800000">
            <a:off x="4989844" y="3437300"/>
            <a:ext cx="190500" cy="185700"/>
          </a:xfrm>
          <a:prstGeom prst="straightConnector1">
            <a:avLst/>
          </a:prstGeom>
          <a:noFill/>
          <a:ln cap="flat" cmpd="sng" w="15875">
            <a:solidFill>
              <a:srgbClr val="000000"/>
            </a:solidFill>
            <a:prstDash val="solid"/>
            <a:round/>
            <a:headEnd len="med" w="med" type="none"/>
            <a:tailEnd len="med" w="med" type="none"/>
          </a:ln>
        </p:spPr>
      </p:cxnSp>
      <p:cxnSp>
        <p:nvCxnSpPr>
          <p:cNvPr id="7282" name="Google Shape;7282;p62"/>
          <p:cNvCxnSpPr/>
          <p:nvPr/>
        </p:nvCxnSpPr>
        <p:spPr>
          <a:xfrm rot="10800000">
            <a:off x="5337488" y="3421671"/>
            <a:ext cx="269100" cy="90600"/>
          </a:xfrm>
          <a:prstGeom prst="straightConnector1">
            <a:avLst/>
          </a:prstGeom>
          <a:noFill/>
          <a:ln cap="flat" cmpd="sng" w="15875">
            <a:solidFill>
              <a:srgbClr val="000000"/>
            </a:solidFill>
            <a:prstDash val="solid"/>
            <a:round/>
            <a:headEnd len="med" w="med" type="none"/>
            <a:tailEnd len="med" w="med" type="none"/>
          </a:ln>
        </p:spPr>
      </p:cxnSp>
      <p:cxnSp>
        <p:nvCxnSpPr>
          <p:cNvPr id="7283" name="Google Shape;7283;p62"/>
          <p:cNvCxnSpPr/>
          <p:nvPr/>
        </p:nvCxnSpPr>
        <p:spPr>
          <a:xfrm flipH="1" rot="10800000">
            <a:off x="5349413" y="3171818"/>
            <a:ext cx="214200" cy="144000"/>
          </a:xfrm>
          <a:prstGeom prst="straightConnector1">
            <a:avLst/>
          </a:prstGeom>
          <a:noFill/>
          <a:ln cap="flat" cmpd="sng" w="15875">
            <a:solidFill>
              <a:srgbClr val="000000"/>
            </a:solidFill>
            <a:prstDash val="solid"/>
            <a:round/>
            <a:headEnd len="med" w="med" type="none"/>
            <a:tailEnd len="med" w="med" type="none"/>
          </a:ln>
        </p:spPr>
      </p:cxnSp>
      <p:cxnSp>
        <p:nvCxnSpPr>
          <p:cNvPr id="7284" name="Google Shape;7284;p62"/>
          <p:cNvCxnSpPr/>
          <p:nvPr/>
        </p:nvCxnSpPr>
        <p:spPr>
          <a:xfrm rot="10800000">
            <a:off x="4565841" y="3076596"/>
            <a:ext cx="170400" cy="64200"/>
          </a:xfrm>
          <a:prstGeom prst="straightConnector1">
            <a:avLst/>
          </a:prstGeom>
          <a:noFill/>
          <a:ln cap="flat" cmpd="sng" w="15875">
            <a:solidFill>
              <a:srgbClr val="000000"/>
            </a:solidFill>
            <a:prstDash val="solid"/>
            <a:round/>
            <a:headEnd len="med" w="med" type="none"/>
            <a:tailEnd len="med" w="med" type="none"/>
          </a:ln>
        </p:spPr>
      </p:cxnSp>
      <p:sp>
        <p:nvSpPr>
          <p:cNvPr id="7285" name="Google Shape;7285;p62"/>
          <p:cNvSpPr txBox="1"/>
          <p:nvPr/>
        </p:nvSpPr>
        <p:spPr>
          <a:xfrm>
            <a:off x="3826603" y="3106268"/>
            <a:ext cx="59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B</a:t>
            </a:r>
            <a:endParaRPr sz="1100"/>
          </a:p>
        </p:txBody>
      </p:sp>
      <p:cxnSp>
        <p:nvCxnSpPr>
          <p:cNvPr id="7286" name="Google Shape;7286;p62"/>
          <p:cNvCxnSpPr/>
          <p:nvPr/>
        </p:nvCxnSpPr>
        <p:spPr>
          <a:xfrm>
            <a:off x="2040666" y="2076377"/>
            <a:ext cx="178500" cy="196500"/>
          </a:xfrm>
          <a:prstGeom prst="straightConnector1">
            <a:avLst/>
          </a:prstGeom>
          <a:noFill/>
          <a:ln cap="flat" cmpd="sng" w="9525">
            <a:solidFill>
              <a:srgbClr val="000000"/>
            </a:solidFill>
            <a:prstDash val="solid"/>
            <a:round/>
            <a:headEnd len="med" w="med" type="none"/>
            <a:tailEnd len="med" w="med" type="none"/>
          </a:ln>
        </p:spPr>
      </p:cxnSp>
      <p:cxnSp>
        <p:nvCxnSpPr>
          <p:cNvPr id="7287" name="Google Shape;7287;p62"/>
          <p:cNvCxnSpPr/>
          <p:nvPr/>
        </p:nvCxnSpPr>
        <p:spPr>
          <a:xfrm>
            <a:off x="1482263" y="2256162"/>
            <a:ext cx="624000" cy="46500"/>
          </a:xfrm>
          <a:prstGeom prst="straightConnector1">
            <a:avLst/>
          </a:prstGeom>
          <a:noFill/>
          <a:ln cap="flat" cmpd="sng" w="9525">
            <a:solidFill>
              <a:srgbClr val="000000"/>
            </a:solidFill>
            <a:prstDash val="solid"/>
            <a:round/>
            <a:headEnd len="med" w="med" type="none"/>
            <a:tailEnd len="med" w="med" type="none"/>
          </a:ln>
        </p:spPr>
      </p:cxnSp>
      <p:cxnSp>
        <p:nvCxnSpPr>
          <p:cNvPr id="7288" name="Google Shape;7288;p62"/>
          <p:cNvCxnSpPr/>
          <p:nvPr/>
        </p:nvCxnSpPr>
        <p:spPr>
          <a:xfrm flipH="1" rot="10800000">
            <a:off x="1179844" y="2348890"/>
            <a:ext cx="977400" cy="208500"/>
          </a:xfrm>
          <a:prstGeom prst="straightConnector1">
            <a:avLst/>
          </a:prstGeom>
          <a:noFill/>
          <a:ln cap="flat" cmpd="sng" w="9525">
            <a:solidFill>
              <a:srgbClr val="000000"/>
            </a:solidFill>
            <a:prstDash val="solid"/>
            <a:round/>
            <a:headEnd len="med" w="med" type="none"/>
            <a:tailEnd len="med" w="med" type="none"/>
          </a:ln>
        </p:spPr>
      </p:cxnSp>
      <p:cxnSp>
        <p:nvCxnSpPr>
          <p:cNvPr id="7289" name="Google Shape;7289;p62"/>
          <p:cNvCxnSpPr/>
          <p:nvPr/>
        </p:nvCxnSpPr>
        <p:spPr>
          <a:xfrm>
            <a:off x="3190810" y="1927550"/>
            <a:ext cx="231000" cy="429900"/>
          </a:xfrm>
          <a:prstGeom prst="straightConnector1">
            <a:avLst/>
          </a:prstGeom>
          <a:noFill/>
          <a:ln cap="flat" cmpd="sng" w="9525">
            <a:solidFill>
              <a:srgbClr val="000000"/>
            </a:solidFill>
            <a:prstDash val="solid"/>
            <a:round/>
            <a:headEnd len="med" w="med" type="none"/>
            <a:tailEnd len="med" w="med" type="none"/>
          </a:ln>
        </p:spPr>
      </p:cxnSp>
      <p:cxnSp>
        <p:nvCxnSpPr>
          <p:cNvPr id="7290" name="Google Shape;7290;p62"/>
          <p:cNvCxnSpPr/>
          <p:nvPr/>
        </p:nvCxnSpPr>
        <p:spPr>
          <a:xfrm flipH="1">
            <a:off x="3573131" y="1910881"/>
            <a:ext cx="288000" cy="434700"/>
          </a:xfrm>
          <a:prstGeom prst="straightConnector1">
            <a:avLst/>
          </a:prstGeom>
          <a:noFill/>
          <a:ln cap="flat" cmpd="sng" w="9525">
            <a:solidFill>
              <a:srgbClr val="000000"/>
            </a:solidFill>
            <a:prstDash val="solid"/>
            <a:round/>
            <a:headEnd len="med" w="med" type="none"/>
            <a:tailEnd len="med" w="med" type="none"/>
          </a:ln>
        </p:spPr>
      </p:cxnSp>
      <p:cxnSp>
        <p:nvCxnSpPr>
          <p:cNvPr id="7291" name="Google Shape;7291;p62"/>
          <p:cNvCxnSpPr/>
          <p:nvPr/>
        </p:nvCxnSpPr>
        <p:spPr>
          <a:xfrm>
            <a:off x="5331554" y="2294262"/>
            <a:ext cx="162000" cy="784500"/>
          </a:xfrm>
          <a:prstGeom prst="straightConnector1">
            <a:avLst/>
          </a:prstGeom>
          <a:noFill/>
          <a:ln cap="flat" cmpd="sng" w="9525">
            <a:solidFill>
              <a:srgbClr val="000000"/>
            </a:solidFill>
            <a:prstDash val="solid"/>
            <a:round/>
            <a:headEnd len="med" w="med" type="none"/>
            <a:tailEnd len="med" w="med" type="none"/>
          </a:ln>
        </p:spPr>
      </p:cxnSp>
      <p:cxnSp>
        <p:nvCxnSpPr>
          <p:cNvPr id="7292" name="Google Shape;7292;p62"/>
          <p:cNvCxnSpPr/>
          <p:nvPr/>
        </p:nvCxnSpPr>
        <p:spPr>
          <a:xfrm flipH="1">
            <a:off x="5606663" y="2557390"/>
            <a:ext cx="180900" cy="519000"/>
          </a:xfrm>
          <a:prstGeom prst="straightConnector1">
            <a:avLst/>
          </a:prstGeom>
          <a:noFill/>
          <a:ln cap="flat" cmpd="sng" w="9525">
            <a:solidFill>
              <a:srgbClr val="000000"/>
            </a:solidFill>
            <a:prstDash val="solid"/>
            <a:round/>
            <a:headEnd len="med" w="med" type="none"/>
            <a:tailEnd len="med" w="med" type="none"/>
          </a:ln>
        </p:spPr>
      </p:cxnSp>
      <p:cxnSp>
        <p:nvCxnSpPr>
          <p:cNvPr id="7293" name="Google Shape;7293;p62"/>
          <p:cNvCxnSpPr/>
          <p:nvPr/>
        </p:nvCxnSpPr>
        <p:spPr>
          <a:xfrm rot="10800000">
            <a:off x="5844806" y="3549152"/>
            <a:ext cx="597600" cy="460800"/>
          </a:xfrm>
          <a:prstGeom prst="straightConnector1">
            <a:avLst/>
          </a:prstGeom>
          <a:noFill/>
          <a:ln cap="flat" cmpd="sng" w="9525">
            <a:solidFill>
              <a:srgbClr val="000000"/>
            </a:solidFill>
            <a:prstDash val="solid"/>
            <a:round/>
            <a:headEnd len="med" w="med" type="none"/>
            <a:tailEnd len="med" w="med" type="none"/>
          </a:ln>
        </p:spPr>
      </p:cxnSp>
      <p:cxnSp>
        <p:nvCxnSpPr>
          <p:cNvPr id="7294" name="Google Shape;7294;p62"/>
          <p:cNvCxnSpPr/>
          <p:nvPr/>
        </p:nvCxnSpPr>
        <p:spPr>
          <a:xfrm rot="10800000">
            <a:off x="4243435" y="3639715"/>
            <a:ext cx="214200" cy="870300"/>
          </a:xfrm>
          <a:prstGeom prst="straightConnector1">
            <a:avLst/>
          </a:prstGeom>
          <a:noFill/>
          <a:ln cap="flat" cmpd="sng" w="9525">
            <a:solidFill>
              <a:srgbClr val="000000"/>
            </a:solidFill>
            <a:prstDash val="solid"/>
            <a:round/>
            <a:headEnd len="med" w="med" type="none"/>
            <a:tailEnd len="med" w="med" type="none"/>
          </a:ln>
        </p:spPr>
      </p:cxnSp>
      <p:cxnSp>
        <p:nvCxnSpPr>
          <p:cNvPr id="7295" name="Google Shape;7295;p62"/>
          <p:cNvCxnSpPr/>
          <p:nvPr/>
        </p:nvCxnSpPr>
        <p:spPr>
          <a:xfrm rot="10800000">
            <a:off x="3305016" y="3902750"/>
            <a:ext cx="278700" cy="729900"/>
          </a:xfrm>
          <a:prstGeom prst="straightConnector1">
            <a:avLst/>
          </a:prstGeom>
          <a:noFill/>
          <a:ln cap="flat" cmpd="sng" w="9525">
            <a:solidFill>
              <a:srgbClr val="000000"/>
            </a:solidFill>
            <a:prstDash val="solid"/>
            <a:round/>
            <a:headEnd len="med" w="med" type="none"/>
            <a:tailEnd len="med" w="med" type="none"/>
          </a:ln>
        </p:spPr>
      </p:cxnSp>
      <p:cxnSp>
        <p:nvCxnSpPr>
          <p:cNvPr id="7296" name="Google Shape;7296;p62"/>
          <p:cNvCxnSpPr/>
          <p:nvPr/>
        </p:nvCxnSpPr>
        <p:spPr>
          <a:xfrm rot="10800000">
            <a:off x="2612222" y="4013515"/>
            <a:ext cx="183300" cy="496500"/>
          </a:xfrm>
          <a:prstGeom prst="straightConnector1">
            <a:avLst/>
          </a:prstGeom>
          <a:noFill/>
          <a:ln cap="flat" cmpd="sng" w="9525">
            <a:solidFill>
              <a:srgbClr val="000000"/>
            </a:solidFill>
            <a:prstDash val="solid"/>
            <a:round/>
            <a:headEnd len="med" w="med" type="none"/>
            <a:tailEnd len="med" w="med" type="none"/>
          </a:ln>
        </p:spPr>
      </p:cxnSp>
      <p:cxnSp>
        <p:nvCxnSpPr>
          <p:cNvPr id="7297" name="Google Shape;7297;p62"/>
          <p:cNvCxnSpPr/>
          <p:nvPr/>
        </p:nvCxnSpPr>
        <p:spPr>
          <a:xfrm flipH="1" rot="10800000">
            <a:off x="1596563" y="3989675"/>
            <a:ext cx="301200" cy="157200"/>
          </a:xfrm>
          <a:prstGeom prst="straightConnector1">
            <a:avLst/>
          </a:prstGeom>
          <a:noFill/>
          <a:ln cap="flat" cmpd="sng" w="9525">
            <a:solidFill>
              <a:srgbClr val="000000"/>
            </a:solidFill>
            <a:prstDash val="solid"/>
            <a:round/>
            <a:headEnd len="med" w="med" type="none"/>
            <a:tailEnd len="med" w="med" type="none"/>
          </a:ln>
        </p:spPr>
      </p:cxnSp>
      <p:cxnSp>
        <p:nvCxnSpPr>
          <p:cNvPr id="7298" name="Google Shape;7298;p62"/>
          <p:cNvCxnSpPr/>
          <p:nvPr/>
        </p:nvCxnSpPr>
        <p:spPr>
          <a:xfrm>
            <a:off x="1291763" y="3882556"/>
            <a:ext cx="338100" cy="87000"/>
          </a:xfrm>
          <a:prstGeom prst="straightConnector1">
            <a:avLst/>
          </a:prstGeom>
          <a:noFill/>
          <a:ln cap="flat" cmpd="sng" w="9525">
            <a:solidFill>
              <a:srgbClr val="000000"/>
            </a:solidFill>
            <a:prstDash val="solid"/>
            <a:round/>
            <a:headEnd len="med" w="med" type="none"/>
            <a:tailEnd len="med" w="med" type="none"/>
          </a:ln>
        </p:spPr>
      </p:cxnSp>
      <p:cxnSp>
        <p:nvCxnSpPr>
          <p:cNvPr id="7299" name="Google Shape;7299;p62"/>
          <p:cNvCxnSpPr/>
          <p:nvPr/>
        </p:nvCxnSpPr>
        <p:spPr>
          <a:xfrm>
            <a:off x="1120313" y="3401543"/>
            <a:ext cx="747600" cy="3600"/>
          </a:xfrm>
          <a:prstGeom prst="straightConnector1">
            <a:avLst/>
          </a:prstGeom>
          <a:noFill/>
          <a:ln cap="flat" cmpd="sng" w="9525">
            <a:solidFill>
              <a:srgbClr val="000000"/>
            </a:solidFill>
            <a:prstDash val="solid"/>
            <a:round/>
            <a:headEnd len="med" w="med" type="none"/>
            <a:tailEnd len="med" w="med" type="none"/>
          </a:ln>
        </p:spPr>
      </p:cxnSp>
      <p:cxnSp>
        <p:nvCxnSpPr>
          <p:cNvPr id="7300" name="Google Shape;7300;p62"/>
          <p:cNvCxnSpPr/>
          <p:nvPr/>
        </p:nvCxnSpPr>
        <p:spPr>
          <a:xfrm rot="10800000">
            <a:off x="5125688" y="3661090"/>
            <a:ext cx="785700" cy="725100"/>
          </a:xfrm>
          <a:prstGeom prst="straightConnector1">
            <a:avLst/>
          </a:prstGeom>
          <a:noFill/>
          <a:ln cap="flat" cmpd="sng" w="9525">
            <a:solidFill>
              <a:srgbClr val="000000"/>
            </a:solidFill>
            <a:prstDash val="solid"/>
            <a:round/>
            <a:headEnd len="med" w="med" type="none"/>
            <a:tailEnd len="med" w="med" type="none"/>
          </a:ln>
        </p:spPr>
      </p:cxnSp>
      <p:cxnSp>
        <p:nvCxnSpPr>
          <p:cNvPr id="7301" name="Google Shape;7301;p62"/>
          <p:cNvCxnSpPr/>
          <p:nvPr/>
        </p:nvCxnSpPr>
        <p:spPr>
          <a:xfrm flipH="1">
            <a:off x="6537760" y="3352727"/>
            <a:ext cx="405900" cy="186900"/>
          </a:xfrm>
          <a:prstGeom prst="straightConnector1">
            <a:avLst/>
          </a:prstGeom>
          <a:noFill/>
          <a:ln cap="flat" cmpd="sng" w="9525">
            <a:solidFill>
              <a:srgbClr val="000000"/>
            </a:solidFill>
            <a:prstDash val="solid"/>
            <a:round/>
            <a:headEnd len="med" w="med" type="none"/>
            <a:tailEnd len="med" w="med" type="none"/>
          </a:ln>
        </p:spPr>
      </p:cxnSp>
      <p:grpSp>
        <p:nvGrpSpPr>
          <p:cNvPr id="7302" name="Google Shape;7302;p62"/>
          <p:cNvGrpSpPr/>
          <p:nvPr/>
        </p:nvGrpSpPr>
        <p:grpSpPr>
          <a:xfrm>
            <a:off x="3285137" y="2332156"/>
            <a:ext cx="406056" cy="167294"/>
            <a:chOff x="7493876" y="2774731"/>
            <a:chExt cx="1481958" cy="894622"/>
          </a:xfrm>
        </p:grpSpPr>
        <p:sp>
          <p:nvSpPr>
            <p:cNvPr id="7303" name="Google Shape;7303;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04" name="Google Shape;7304;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05" name="Google Shape;7305;p62"/>
            <p:cNvGrpSpPr/>
            <p:nvPr/>
          </p:nvGrpSpPr>
          <p:grpSpPr>
            <a:xfrm>
              <a:off x="7713663" y="2848339"/>
              <a:ext cx="1042107" cy="425543"/>
              <a:chOff x="7786941" y="2884917"/>
              <a:chExt cx="897649" cy="353919"/>
            </a:xfrm>
          </p:grpSpPr>
          <p:sp>
            <p:nvSpPr>
              <p:cNvPr id="7306" name="Google Shape;7306;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07" name="Google Shape;7307;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08" name="Google Shape;7308;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09" name="Google Shape;7309;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10" name="Google Shape;7310;p62"/>
          <p:cNvGrpSpPr/>
          <p:nvPr/>
        </p:nvGrpSpPr>
        <p:grpSpPr>
          <a:xfrm>
            <a:off x="2107072" y="2257436"/>
            <a:ext cx="406056" cy="167294"/>
            <a:chOff x="7493876" y="2774731"/>
            <a:chExt cx="1481958" cy="894622"/>
          </a:xfrm>
        </p:grpSpPr>
        <p:sp>
          <p:nvSpPr>
            <p:cNvPr id="7311" name="Google Shape;7311;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12" name="Google Shape;7312;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13" name="Google Shape;7313;p62"/>
            <p:cNvGrpSpPr/>
            <p:nvPr/>
          </p:nvGrpSpPr>
          <p:grpSpPr>
            <a:xfrm>
              <a:off x="7713663" y="2848339"/>
              <a:ext cx="1042107" cy="425543"/>
              <a:chOff x="7786941" y="2884917"/>
              <a:chExt cx="897649" cy="353919"/>
            </a:xfrm>
          </p:grpSpPr>
          <p:sp>
            <p:nvSpPr>
              <p:cNvPr id="7314" name="Google Shape;7314;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15" name="Google Shape;7315;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16" name="Google Shape;7316;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17" name="Google Shape;7317;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18" name="Google Shape;7318;p62"/>
          <p:cNvGrpSpPr/>
          <p:nvPr/>
        </p:nvGrpSpPr>
        <p:grpSpPr>
          <a:xfrm>
            <a:off x="5527679" y="3452367"/>
            <a:ext cx="406056" cy="167294"/>
            <a:chOff x="7493876" y="2774731"/>
            <a:chExt cx="1481958" cy="894622"/>
          </a:xfrm>
        </p:grpSpPr>
        <p:sp>
          <p:nvSpPr>
            <p:cNvPr id="7319" name="Google Shape;7319;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20" name="Google Shape;7320;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21" name="Google Shape;7321;p62"/>
            <p:cNvGrpSpPr/>
            <p:nvPr/>
          </p:nvGrpSpPr>
          <p:grpSpPr>
            <a:xfrm>
              <a:off x="7713663" y="2848339"/>
              <a:ext cx="1042107" cy="425543"/>
              <a:chOff x="7786941" y="2884917"/>
              <a:chExt cx="897649" cy="353919"/>
            </a:xfrm>
          </p:grpSpPr>
          <p:sp>
            <p:nvSpPr>
              <p:cNvPr id="7322" name="Google Shape;7322;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23" name="Google Shape;7323;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24" name="Google Shape;7324;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25" name="Google Shape;7325;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26" name="Google Shape;7326;p62"/>
          <p:cNvGrpSpPr/>
          <p:nvPr/>
        </p:nvGrpSpPr>
        <p:grpSpPr>
          <a:xfrm>
            <a:off x="4992923" y="3285251"/>
            <a:ext cx="406056" cy="167294"/>
            <a:chOff x="7493876" y="2774731"/>
            <a:chExt cx="1481958" cy="894622"/>
          </a:xfrm>
        </p:grpSpPr>
        <p:sp>
          <p:nvSpPr>
            <p:cNvPr id="7327" name="Google Shape;732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28" name="Google Shape;7328;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29" name="Google Shape;7329;p62"/>
            <p:cNvGrpSpPr/>
            <p:nvPr/>
          </p:nvGrpSpPr>
          <p:grpSpPr>
            <a:xfrm>
              <a:off x="7713663" y="2848339"/>
              <a:ext cx="1042107" cy="425543"/>
              <a:chOff x="7786941" y="2884917"/>
              <a:chExt cx="897649" cy="353919"/>
            </a:xfrm>
          </p:grpSpPr>
          <p:sp>
            <p:nvSpPr>
              <p:cNvPr id="7330" name="Google Shape;7330;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31" name="Google Shape;7331;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32" name="Google Shape;7332;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33" name="Google Shape;7333;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34" name="Google Shape;7334;p62"/>
          <p:cNvGrpSpPr/>
          <p:nvPr/>
        </p:nvGrpSpPr>
        <p:grpSpPr>
          <a:xfrm>
            <a:off x="4625185" y="3120961"/>
            <a:ext cx="406056" cy="167294"/>
            <a:chOff x="7493876" y="2774731"/>
            <a:chExt cx="1481958" cy="894622"/>
          </a:xfrm>
        </p:grpSpPr>
        <p:sp>
          <p:nvSpPr>
            <p:cNvPr id="7335" name="Google Shape;7335;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36" name="Google Shape;7336;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37" name="Google Shape;7337;p62"/>
            <p:cNvGrpSpPr/>
            <p:nvPr/>
          </p:nvGrpSpPr>
          <p:grpSpPr>
            <a:xfrm>
              <a:off x="7713663" y="2848339"/>
              <a:ext cx="1042107" cy="425543"/>
              <a:chOff x="7786941" y="2884917"/>
              <a:chExt cx="897649" cy="353919"/>
            </a:xfrm>
          </p:grpSpPr>
          <p:sp>
            <p:nvSpPr>
              <p:cNvPr id="7338" name="Google Shape;7338;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39" name="Google Shape;7339;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40" name="Google Shape;7340;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41" name="Google Shape;7341;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42" name="Google Shape;7342;p62"/>
          <p:cNvGrpSpPr/>
          <p:nvPr/>
        </p:nvGrpSpPr>
        <p:grpSpPr>
          <a:xfrm>
            <a:off x="4433380" y="3351331"/>
            <a:ext cx="406056" cy="167294"/>
            <a:chOff x="7493876" y="2774731"/>
            <a:chExt cx="1481958" cy="894622"/>
          </a:xfrm>
        </p:grpSpPr>
        <p:sp>
          <p:nvSpPr>
            <p:cNvPr id="7343" name="Google Shape;7343;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44" name="Google Shape;7344;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45" name="Google Shape;7345;p62"/>
            <p:cNvGrpSpPr/>
            <p:nvPr/>
          </p:nvGrpSpPr>
          <p:grpSpPr>
            <a:xfrm>
              <a:off x="7713663" y="2848339"/>
              <a:ext cx="1042107" cy="425543"/>
              <a:chOff x="7786941" y="2884917"/>
              <a:chExt cx="897649" cy="353919"/>
            </a:xfrm>
          </p:grpSpPr>
          <p:sp>
            <p:nvSpPr>
              <p:cNvPr id="7346" name="Google Shape;7346;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47" name="Google Shape;7347;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48" name="Google Shape;7348;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49" name="Google Shape;7349;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50" name="Google Shape;7350;p62"/>
          <p:cNvGrpSpPr/>
          <p:nvPr/>
        </p:nvGrpSpPr>
        <p:grpSpPr>
          <a:xfrm>
            <a:off x="4858946" y="3569791"/>
            <a:ext cx="406056" cy="167294"/>
            <a:chOff x="7493876" y="2774731"/>
            <a:chExt cx="1481958" cy="894622"/>
          </a:xfrm>
        </p:grpSpPr>
        <p:sp>
          <p:nvSpPr>
            <p:cNvPr id="7351" name="Google Shape;7351;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52" name="Google Shape;7352;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53" name="Google Shape;7353;p62"/>
            <p:cNvGrpSpPr/>
            <p:nvPr/>
          </p:nvGrpSpPr>
          <p:grpSpPr>
            <a:xfrm>
              <a:off x="7713663" y="2848339"/>
              <a:ext cx="1042107" cy="425543"/>
              <a:chOff x="7786941" y="2884917"/>
              <a:chExt cx="897649" cy="353919"/>
            </a:xfrm>
          </p:grpSpPr>
          <p:sp>
            <p:nvSpPr>
              <p:cNvPr id="7354" name="Google Shape;7354;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55" name="Google Shape;7355;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56" name="Google Shape;7356;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57" name="Google Shape;7357;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58" name="Google Shape;7358;p62"/>
          <p:cNvGrpSpPr/>
          <p:nvPr/>
        </p:nvGrpSpPr>
        <p:grpSpPr>
          <a:xfrm>
            <a:off x="2555879" y="3696411"/>
            <a:ext cx="406056" cy="167294"/>
            <a:chOff x="7493876" y="2774731"/>
            <a:chExt cx="1481958" cy="894622"/>
          </a:xfrm>
        </p:grpSpPr>
        <p:sp>
          <p:nvSpPr>
            <p:cNvPr id="7359" name="Google Shape;7359;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60" name="Google Shape;7360;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61" name="Google Shape;7361;p62"/>
            <p:cNvGrpSpPr/>
            <p:nvPr/>
          </p:nvGrpSpPr>
          <p:grpSpPr>
            <a:xfrm>
              <a:off x="7713663" y="2848339"/>
              <a:ext cx="1042107" cy="425543"/>
              <a:chOff x="7786941" y="2884917"/>
              <a:chExt cx="897649" cy="353919"/>
            </a:xfrm>
          </p:grpSpPr>
          <p:sp>
            <p:nvSpPr>
              <p:cNvPr id="7362" name="Google Shape;7362;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63" name="Google Shape;7363;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64" name="Google Shape;7364;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65" name="Google Shape;7365;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66" name="Google Shape;7366;p62"/>
          <p:cNvGrpSpPr/>
          <p:nvPr/>
        </p:nvGrpSpPr>
        <p:grpSpPr>
          <a:xfrm>
            <a:off x="2195732" y="3549875"/>
            <a:ext cx="406056" cy="167294"/>
            <a:chOff x="7493876" y="2774731"/>
            <a:chExt cx="1481958" cy="894622"/>
          </a:xfrm>
        </p:grpSpPr>
        <p:sp>
          <p:nvSpPr>
            <p:cNvPr id="7367" name="Google Shape;736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68" name="Google Shape;7368;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69" name="Google Shape;7369;p62"/>
            <p:cNvGrpSpPr/>
            <p:nvPr/>
          </p:nvGrpSpPr>
          <p:grpSpPr>
            <a:xfrm>
              <a:off x="7713663" y="2848339"/>
              <a:ext cx="1042107" cy="425543"/>
              <a:chOff x="7786941" y="2884917"/>
              <a:chExt cx="897649" cy="353919"/>
            </a:xfrm>
          </p:grpSpPr>
          <p:sp>
            <p:nvSpPr>
              <p:cNvPr id="7370" name="Google Shape;7370;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71" name="Google Shape;7371;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72" name="Google Shape;7372;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73" name="Google Shape;7373;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74" name="Google Shape;7374;p62"/>
          <p:cNvGrpSpPr/>
          <p:nvPr/>
        </p:nvGrpSpPr>
        <p:grpSpPr>
          <a:xfrm>
            <a:off x="2016227" y="3753418"/>
            <a:ext cx="406056" cy="167294"/>
            <a:chOff x="7493876" y="2774731"/>
            <a:chExt cx="1481958" cy="894622"/>
          </a:xfrm>
        </p:grpSpPr>
        <p:sp>
          <p:nvSpPr>
            <p:cNvPr id="7375" name="Google Shape;7375;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76" name="Google Shape;7376;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77" name="Google Shape;7377;p62"/>
            <p:cNvGrpSpPr/>
            <p:nvPr/>
          </p:nvGrpSpPr>
          <p:grpSpPr>
            <a:xfrm>
              <a:off x="7713663" y="2848339"/>
              <a:ext cx="1042107" cy="425543"/>
              <a:chOff x="7786941" y="2884917"/>
              <a:chExt cx="897649" cy="353919"/>
            </a:xfrm>
          </p:grpSpPr>
          <p:sp>
            <p:nvSpPr>
              <p:cNvPr id="7378" name="Google Shape;7378;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79" name="Google Shape;7379;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80" name="Google Shape;7380;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81" name="Google Shape;7381;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82" name="Google Shape;7382;p62"/>
          <p:cNvGrpSpPr/>
          <p:nvPr/>
        </p:nvGrpSpPr>
        <p:grpSpPr>
          <a:xfrm>
            <a:off x="1633145" y="3893218"/>
            <a:ext cx="406056" cy="167294"/>
            <a:chOff x="7493876" y="2774731"/>
            <a:chExt cx="1481958" cy="894622"/>
          </a:xfrm>
        </p:grpSpPr>
        <p:sp>
          <p:nvSpPr>
            <p:cNvPr id="7383" name="Google Shape;7383;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84" name="Google Shape;7384;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85" name="Google Shape;7385;p62"/>
            <p:cNvGrpSpPr/>
            <p:nvPr/>
          </p:nvGrpSpPr>
          <p:grpSpPr>
            <a:xfrm>
              <a:off x="7713663" y="2848339"/>
              <a:ext cx="1042107" cy="425543"/>
              <a:chOff x="7786941" y="2884917"/>
              <a:chExt cx="897649" cy="353919"/>
            </a:xfrm>
          </p:grpSpPr>
          <p:sp>
            <p:nvSpPr>
              <p:cNvPr id="7386" name="Google Shape;7386;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87" name="Google Shape;7387;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88" name="Google Shape;7388;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89" name="Google Shape;7389;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390" name="Google Shape;7390;p62"/>
          <p:cNvGrpSpPr/>
          <p:nvPr/>
        </p:nvGrpSpPr>
        <p:grpSpPr>
          <a:xfrm>
            <a:off x="2408579" y="3960126"/>
            <a:ext cx="406056" cy="167294"/>
            <a:chOff x="7493876" y="2774731"/>
            <a:chExt cx="1481958" cy="894622"/>
          </a:xfrm>
        </p:grpSpPr>
        <p:sp>
          <p:nvSpPr>
            <p:cNvPr id="7391" name="Google Shape;7391;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392" name="Google Shape;7392;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393" name="Google Shape;7393;p62"/>
            <p:cNvGrpSpPr/>
            <p:nvPr/>
          </p:nvGrpSpPr>
          <p:grpSpPr>
            <a:xfrm>
              <a:off x="7713663" y="2848339"/>
              <a:ext cx="1042107" cy="425543"/>
              <a:chOff x="7786941" y="2884917"/>
              <a:chExt cx="897649" cy="353919"/>
            </a:xfrm>
          </p:grpSpPr>
          <p:sp>
            <p:nvSpPr>
              <p:cNvPr id="7394" name="Google Shape;7394;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95" name="Google Shape;7395;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96" name="Google Shape;7396;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97" name="Google Shape;7397;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398" name="Google Shape;7398;p62"/>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grpSp>
        <p:nvGrpSpPr>
          <p:cNvPr id="7399" name="Google Shape;7399;p62"/>
          <p:cNvGrpSpPr/>
          <p:nvPr/>
        </p:nvGrpSpPr>
        <p:grpSpPr>
          <a:xfrm>
            <a:off x="582591" y="1463974"/>
            <a:ext cx="6350902" cy="3607414"/>
            <a:chOff x="124589" y="1837631"/>
            <a:chExt cx="8466740" cy="4810527"/>
          </a:xfrm>
        </p:grpSpPr>
        <p:grpSp>
          <p:nvGrpSpPr>
            <p:cNvPr id="7400" name="Google Shape;7400;p62"/>
            <p:cNvGrpSpPr/>
            <p:nvPr/>
          </p:nvGrpSpPr>
          <p:grpSpPr>
            <a:xfrm>
              <a:off x="1529396" y="2297655"/>
              <a:ext cx="648433" cy="604003"/>
              <a:chOff x="3053396" y="4304255"/>
              <a:chExt cx="648433" cy="604003"/>
            </a:xfrm>
          </p:grpSpPr>
          <p:sp>
            <p:nvSpPr>
              <p:cNvPr id="7401" name="Google Shape;7401;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02" name="Google Shape;7402;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03" name="Google Shape;7403;p62"/>
            <p:cNvGrpSpPr/>
            <p:nvPr/>
          </p:nvGrpSpPr>
          <p:grpSpPr>
            <a:xfrm>
              <a:off x="373696" y="3097755"/>
              <a:ext cx="648433" cy="604003"/>
              <a:chOff x="3053396" y="4304255"/>
              <a:chExt cx="648433" cy="604003"/>
            </a:xfrm>
          </p:grpSpPr>
          <p:sp>
            <p:nvSpPr>
              <p:cNvPr id="7404" name="Google Shape;7404;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05" name="Google Shape;7405;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06" name="Google Shape;7406;p62"/>
            <p:cNvGrpSpPr/>
            <p:nvPr/>
          </p:nvGrpSpPr>
          <p:grpSpPr>
            <a:xfrm>
              <a:off x="6037896" y="2551655"/>
              <a:ext cx="648433" cy="604003"/>
              <a:chOff x="3053396" y="4304255"/>
              <a:chExt cx="648433" cy="604003"/>
            </a:xfrm>
          </p:grpSpPr>
          <p:sp>
            <p:nvSpPr>
              <p:cNvPr id="7407" name="Google Shape;7407;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08" name="Google Shape;7408;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09" name="Google Shape;7409;p62"/>
            <p:cNvGrpSpPr/>
            <p:nvPr/>
          </p:nvGrpSpPr>
          <p:grpSpPr>
            <a:xfrm>
              <a:off x="945196" y="5409155"/>
              <a:ext cx="648433" cy="604003"/>
              <a:chOff x="3053396" y="4304255"/>
              <a:chExt cx="648433" cy="604003"/>
            </a:xfrm>
          </p:grpSpPr>
          <p:sp>
            <p:nvSpPr>
              <p:cNvPr id="7410" name="Google Shape;7410;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11" name="Google Shape;7411;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12" name="Google Shape;7412;p62"/>
            <p:cNvGrpSpPr/>
            <p:nvPr/>
          </p:nvGrpSpPr>
          <p:grpSpPr>
            <a:xfrm>
              <a:off x="526096" y="4786855"/>
              <a:ext cx="648433" cy="604003"/>
              <a:chOff x="3053396" y="4304255"/>
              <a:chExt cx="648433" cy="604003"/>
            </a:xfrm>
          </p:grpSpPr>
          <p:sp>
            <p:nvSpPr>
              <p:cNvPr id="7413" name="Google Shape;7413;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14" name="Google Shape;7414;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15" name="Google Shape;7415;p62"/>
            <p:cNvGrpSpPr/>
            <p:nvPr/>
          </p:nvGrpSpPr>
          <p:grpSpPr>
            <a:xfrm>
              <a:off x="297496" y="4126455"/>
              <a:ext cx="648433" cy="604003"/>
              <a:chOff x="3053396" y="4304255"/>
              <a:chExt cx="648433" cy="604003"/>
            </a:xfrm>
          </p:grpSpPr>
          <p:sp>
            <p:nvSpPr>
              <p:cNvPr id="7416" name="Google Shape;7416;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17" name="Google Shape;7417;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18" name="Google Shape;7418;p62"/>
            <p:cNvGrpSpPr/>
            <p:nvPr/>
          </p:nvGrpSpPr>
          <p:grpSpPr>
            <a:xfrm>
              <a:off x="6787196" y="2983455"/>
              <a:ext cx="648433" cy="604003"/>
              <a:chOff x="3053396" y="4304255"/>
              <a:chExt cx="648433" cy="604003"/>
            </a:xfrm>
          </p:grpSpPr>
          <p:sp>
            <p:nvSpPr>
              <p:cNvPr id="7419" name="Google Shape;7419;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20" name="Google Shape;7420;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21" name="Google Shape;7421;p62"/>
            <p:cNvGrpSpPr/>
            <p:nvPr/>
          </p:nvGrpSpPr>
          <p:grpSpPr>
            <a:xfrm>
              <a:off x="3129596" y="2056355"/>
              <a:ext cx="648433" cy="604003"/>
              <a:chOff x="3053396" y="4304255"/>
              <a:chExt cx="648433" cy="604003"/>
            </a:xfrm>
          </p:grpSpPr>
          <p:sp>
            <p:nvSpPr>
              <p:cNvPr id="7422" name="Google Shape;7422;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23" name="Google Shape;7423;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24" name="Google Shape;7424;p62"/>
            <p:cNvGrpSpPr/>
            <p:nvPr/>
          </p:nvGrpSpPr>
          <p:grpSpPr>
            <a:xfrm>
              <a:off x="754696" y="2704055"/>
              <a:ext cx="648433" cy="604003"/>
              <a:chOff x="3053396" y="4304255"/>
              <a:chExt cx="648433" cy="604003"/>
            </a:xfrm>
          </p:grpSpPr>
          <p:sp>
            <p:nvSpPr>
              <p:cNvPr id="7425" name="Google Shape;7425;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26" name="Google Shape;7426;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27" name="Google Shape;7427;p62"/>
            <p:cNvGrpSpPr/>
            <p:nvPr/>
          </p:nvGrpSpPr>
          <p:grpSpPr>
            <a:xfrm>
              <a:off x="4043996" y="2030955"/>
              <a:ext cx="648433" cy="604003"/>
              <a:chOff x="3053396" y="4304255"/>
              <a:chExt cx="648433" cy="604003"/>
            </a:xfrm>
          </p:grpSpPr>
          <p:sp>
            <p:nvSpPr>
              <p:cNvPr id="7428" name="Google Shape;7428;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29" name="Google Shape;7429;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30" name="Google Shape;7430;p62"/>
            <p:cNvGrpSpPr/>
            <p:nvPr/>
          </p:nvGrpSpPr>
          <p:grpSpPr>
            <a:xfrm>
              <a:off x="7104696" y="5663155"/>
              <a:ext cx="648433" cy="604003"/>
              <a:chOff x="3053396" y="4304255"/>
              <a:chExt cx="648433" cy="604003"/>
            </a:xfrm>
          </p:grpSpPr>
          <p:sp>
            <p:nvSpPr>
              <p:cNvPr id="7431" name="Google Shape;7431;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32" name="Google Shape;7432;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33" name="Google Shape;7433;p62"/>
            <p:cNvGrpSpPr/>
            <p:nvPr/>
          </p:nvGrpSpPr>
          <p:grpSpPr>
            <a:xfrm>
              <a:off x="7942896" y="5015455"/>
              <a:ext cx="648433" cy="604003"/>
              <a:chOff x="3053396" y="4304255"/>
              <a:chExt cx="648433" cy="604003"/>
            </a:xfrm>
          </p:grpSpPr>
          <p:sp>
            <p:nvSpPr>
              <p:cNvPr id="7434" name="Google Shape;7434;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35" name="Google Shape;7435;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36" name="Google Shape;7436;p62"/>
            <p:cNvGrpSpPr/>
            <p:nvPr/>
          </p:nvGrpSpPr>
          <p:grpSpPr>
            <a:xfrm>
              <a:off x="7714296" y="4101055"/>
              <a:ext cx="648433" cy="604003"/>
              <a:chOff x="3053396" y="4304255"/>
              <a:chExt cx="648433" cy="604003"/>
            </a:xfrm>
          </p:grpSpPr>
          <p:sp>
            <p:nvSpPr>
              <p:cNvPr id="7437" name="Google Shape;7437;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38" name="Google Shape;7438;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39" name="Google Shape;7439;p62"/>
            <p:cNvGrpSpPr/>
            <p:nvPr/>
          </p:nvGrpSpPr>
          <p:grpSpPr>
            <a:xfrm>
              <a:off x="4869496" y="5904455"/>
              <a:ext cx="648433" cy="604003"/>
              <a:chOff x="3053396" y="4304255"/>
              <a:chExt cx="648433" cy="604003"/>
            </a:xfrm>
          </p:grpSpPr>
          <p:sp>
            <p:nvSpPr>
              <p:cNvPr id="7440" name="Google Shape;7440;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41" name="Google Shape;7441;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42" name="Google Shape;7442;p62"/>
            <p:cNvGrpSpPr/>
            <p:nvPr/>
          </p:nvGrpSpPr>
          <p:grpSpPr>
            <a:xfrm>
              <a:off x="3955096" y="6044155"/>
              <a:ext cx="648433" cy="604003"/>
              <a:chOff x="3053396" y="4304255"/>
              <a:chExt cx="648433" cy="604003"/>
            </a:xfrm>
          </p:grpSpPr>
          <p:sp>
            <p:nvSpPr>
              <p:cNvPr id="7443" name="Google Shape;7443;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44" name="Google Shape;7444;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445" name="Google Shape;7445;p62"/>
            <p:cNvGrpSpPr/>
            <p:nvPr/>
          </p:nvGrpSpPr>
          <p:grpSpPr>
            <a:xfrm>
              <a:off x="2735896" y="5891755"/>
              <a:ext cx="648433" cy="604003"/>
              <a:chOff x="3053396" y="4304255"/>
              <a:chExt cx="648433" cy="604003"/>
            </a:xfrm>
          </p:grpSpPr>
          <p:sp>
            <p:nvSpPr>
              <p:cNvPr id="7446" name="Google Shape;7446;p62"/>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47" name="Google Shape;7447;p62"/>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7448" name="Google Shape;7448;p62"/>
            <p:cNvSpPr txBox="1"/>
            <p:nvPr/>
          </p:nvSpPr>
          <p:spPr>
            <a:xfrm rot="1053502">
              <a:off x="5143500" y="1955800"/>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449" name="Google Shape;7449;p62"/>
            <p:cNvSpPr txBox="1"/>
            <p:nvPr/>
          </p:nvSpPr>
          <p:spPr>
            <a:xfrm rot="2828755">
              <a:off x="7429469" y="3428988"/>
              <a:ext cx="543864" cy="5232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450" name="Google Shape;7450;p62"/>
            <p:cNvSpPr txBox="1"/>
            <p:nvPr/>
          </p:nvSpPr>
          <p:spPr>
            <a:xfrm rot="9845100">
              <a:off x="6098232" y="5942265"/>
              <a:ext cx="543742" cy="52313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451" name="Google Shape;7451;p62"/>
            <p:cNvSpPr txBox="1"/>
            <p:nvPr/>
          </p:nvSpPr>
          <p:spPr>
            <a:xfrm rot="-9948738">
              <a:off x="1730786" y="5845469"/>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452" name="Google Shape;7452;p62"/>
            <p:cNvSpPr txBox="1"/>
            <p:nvPr/>
          </p:nvSpPr>
          <p:spPr>
            <a:xfrm rot="-4992697">
              <a:off x="144631" y="3539025"/>
              <a:ext cx="543739"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453" name="Google Shape;7453;p62"/>
            <p:cNvSpPr txBox="1"/>
            <p:nvPr/>
          </p:nvSpPr>
          <p:spPr>
            <a:xfrm rot="-1017938">
              <a:off x="2330419" y="1905591"/>
              <a:ext cx="543869" cy="52318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grpSp>
      <p:sp>
        <p:nvSpPr>
          <p:cNvPr id="7454" name="Google Shape;7454;p62"/>
          <p:cNvSpPr txBox="1"/>
          <p:nvPr/>
        </p:nvSpPr>
        <p:spPr>
          <a:xfrm>
            <a:off x="36700" y="872400"/>
            <a:ext cx="9031200" cy="5049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000099"/>
              </a:buClr>
              <a:buSzPts val="1400"/>
              <a:buFont typeface="Noto Sans Symbols"/>
              <a:buNone/>
            </a:pPr>
            <a:r>
              <a:rPr lang="el" sz="2200">
                <a:solidFill>
                  <a:schemeClr val="dk1"/>
                </a:solidFill>
                <a:latin typeface="Calibri"/>
                <a:ea typeface="Calibri"/>
                <a:cs typeface="Calibri"/>
                <a:sym typeface="Calibri"/>
              </a:rPr>
              <a:t>Αλλά αν ένας παγκόσμιος ISP είναι κερδοφόρα επιχείρηση, θα υπάρξει ανταγωνισμός</a:t>
            </a:r>
            <a:r>
              <a:rPr lang="el" sz="2200">
                <a:latin typeface="Calibri"/>
                <a:ea typeface="Calibri"/>
                <a:cs typeface="Calibri"/>
                <a:sym typeface="Calibri"/>
              </a:rPr>
              <a:t> </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ποιός θα θέλει να είναι συνδεδεμένος;</a:t>
            </a:r>
            <a:endParaRPr sz="2200"/>
          </a:p>
        </p:txBody>
      </p:sp>
      <p:grpSp>
        <p:nvGrpSpPr>
          <p:cNvPr id="7455" name="Google Shape;7455;p62"/>
          <p:cNvGrpSpPr/>
          <p:nvPr/>
        </p:nvGrpSpPr>
        <p:grpSpPr>
          <a:xfrm>
            <a:off x="3692802" y="2250993"/>
            <a:ext cx="1704600" cy="795919"/>
            <a:chOff x="4696844" y="2871032"/>
            <a:chExt cx="2273103" cy="1061367"/>
          </a:xfrm>
        </p:grpSpPr>
        <p:grpSp>
          <p:nvGrpSpPr>
            <p:cNvPr id="7456" name="Google Shape;7456;p62"/>
            <p:cNvGrpSpPr/>
            <p:nvPr/>
          </p:nvGrpSpPr>
          <p:grpSpPr>
            <a:xfrm>
              <a:off x="5677190" y="2871032"/>
              <a:ext cx="530938" cy="338554"/>
              <a:chOff x="5573768" y="2726239"/>
              <a:chExt cx="530938" cy="338554"/>
            </a:xfrm>
          </p:grpSpPr>
          <p:sp>
            <p:nvSpPr>
              <p:cNvPr id="7457" name="Google Shape;7457;p62"/>
              <p:cNvSpPr/>
              <p:nvPr/>
            </p:nvSpPr>
            <p:spPr>
              <a:xfrm>
                <a:off x="5573768" y="2751297"/>
                <a:ext cx="528092" cy="304800"/>
              </a:xfrm>
              <a:prstGeom prst="ellipse">
                <a:avLst/>
              </a:prstGeom>
              <a:solidFill>
                <a:srgbClr val="0000FF"/>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58" name="Google Shape;7458;p62"/>
              <p:cNvSpPr txBox="1"/>
              <p:nvPr/>
            </p:nvSpPr>
            <p:spPr>
              <a:xfrm>
                <a:off x="5593027" y="2726239"/>
                <a:ext cx="511679"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Arial"/>
                  <a:buNone/>
                </a:pPr>
                <a:r>
                  <a:rPr b="0" i="0" lang="el" sz="1200" u="none" cap="none" strike="noStrike">
                    <a:solidFill>
                      <a:srgbClr val="FFFFFF"/>
                    </a:solidFill>
                    <a:latin typeface="Arial"/>
                    <a:ea typeface="Arial"/>
                    <a:cs typeface="Arial"/>
                    <a:sym typeface="Arial"/>
                  </a:rPr>
                  <a:t>IXP</a:t>
                </a:r>
                <a:endParaRPr sz="1100"/>
              </a:p>
            </p:txBody>
          </p:sp>
        </p:grpSp>
        <p:cxnSp>
          <p:nvCxnSpPr>
            <p:cNvPr id="7459" name="Google Shape;7459;p62"/>
            <p:cNvCxnSpPr/>
            <p:nvPr/>
          </p:nvCxnSpPr>
          <p:spPr>
            <a:xfrm>
              <a:off x="4696844" y="3073933"/>
              <a:ext cx="980347" cy="3515"/>
            </a:xfrm>
            <a:prstGeom prst="straightConnector1">
              <a:avLst/>
            </a:prstGeom>
            <a:noFill/>
            <a:ln cap="flat" cmpd="sng" w="38100">
              <a:solidFill>
                <a:srgbClr val="CC0000"/>
              </a:solidFill>
              <a:prstDash val="solid"/>
              <a:round/>
              <a:headEnd len="med" w="med" type="none"/>
              <a:tailEnd len="med" w="med" type="none"/>
            </a:ln>
          </p:spPr>
        </p:cxnSp>
        <p:cxnSp>
          <p:nvCxnSpPr>
            <p:cNvPr id="7460" name="Google Shape;7460;p62"/>
            <p:cNvCxnSpPr>
              <a:endCxn id="7461" idx="1"/>
            </p:cNvCxnSpPr>
            <p:nvPr/>
          </p:nvCxnSpPr>
          <p:spPr>
            <a:xfrm>
              <a:off x="6137447" y="3147000"/>
              <a:ext cx="832500" cy="785400"/>
            </a:xfrm>
            <a:prstGeom prst="straightConnector1">
              <a:avLst/>
            </a:prstGeom>
            <a:noFill/>
            <a:ln cap="flat" cmpd="sng" w="38100">
              <a:solidFill>
                <a:srgbClr val="CC0000"/>
              </a:solidFill>
              <a:prstDash val="solid"/>
              <a:round/>
              <a:headEnd len="med" w="med" type="none"/>
              <a:tailEnd len="med" w="med" type="none"/>
            </a:ln>
          </p:spPr>
        </p:cxnSp>
      </p:grpSp>
      <p:grpSp>
        <p:nvGrpSpPr>
          <p:cNvPr id="7462" name="Google Shape;7462;p62"/>
          <p:cNvGrpSpPr/>
          <p:nvPr/>
        </p:nvGrpSpPr>
        <p:grpSpPr>
          <a:xfrm>
            <a:off x="2068066" y="2898464"/>
            <a:ext cx="2204220" cy="1018041"/>
            <a:chOff x="2746015" y="3732889"/>
            <a:chExt cx="2937393" cy="1359382"/>
          </a:xfrm>
        </p:grpSpPr>
        <p:cxnSp>
          <p:nvCxnSpPr>
            <p:cNvPr id="7463" name="Google Shape;7463;p62"/>
            <p:cNvCxnSpPr>
              <a:stCxn id="7464" idx="5"/>
              <a:endCxn id="7465" idx="3"/>
            </p:cNvCxnSpPr>
            <p:nvPr/>
          </p:nvCxnSpPr>
          <p:spPr>
            <a:xfrm>
              <a:off x="5094508" y="3732889"/>
              <a:ext cx="588900" cy="212700"/>
            </a:xfrm>
            <a:prstGeom prst="straightConnector1">
              <a:avLst/>
            </a:prstGeom>
            <a:noFill/>
            <a:ln cap="flat" cmpd="sng" w="38100">
              <a:solidFill>
                <a:srgbClr val="CC0000"/>
              </a:solidFill>
              <a:prstDash val="solid"/>
              <a:round/>
              <a:headEnd len="med" w="med" type="none"/>
              <a:tailEnd len="med" w="med" type="none"/>
            </a:ln>
          </p:spPr>
        </p:cxnSp>
        <p:cxnSp>
          <p:nvCxnSpPr>
            <p:cNvPr id="7466" name="Google Shape;7466;p62"/>
            <p:cNvCxnSpPr>
              <a:stCxn id="7467" idx="5"/>
            </p:cNvCxnSpPr>
            <p:nvPr/>
          </p:nvCxnSpPr>
          <p:spPr>
            <a:xfrm flipH="1">
              <a:off x="2746015" y="3789080"/>
              <a:ext cx="54600" cy="601800"/>
            </a:xfrm>
            <a:prstGeom prst="straightConnector1">
              <a:avLst/>
            </a:prstGeom>
            <a:noFill/>
            <a:ln cap="flat" cmpd="sng" w="38100">
              <a:solidFill>
                <a:srgbClr val="CC0000"/>
              </a:solidFill>
              <a:prstDash val="solid"/>
              <a:round/>
              <a:headEnd len="med" w="med" type="none"/>
              <a:tailEnd len="med" w="med" type="none"/>
            </a:ln>
          </p:spPr>
        </p:cxnSp>
        <p:cxnSp>
          <p:nvCxnSpPr>
            <p:cNvPr id="7468" name="Google Shape;7468;p62"/>
            <p:cNvCxnSpPr>
              <a:endCxn id="7469" idx="3"/>
            </p:cNvCxnSpPr>
            <p:nvPr/>
          </p:nvCxnSpPr>
          <p:spPr>
            <a:xfrm flipH="1" rot="10800000">
              <a:off x="4424432" y="4701671"/>
              <a:ext cx="1074600" cy="390600"/>
            </a:xfrm>
            <a:prstGeom prst="straightConnector1">
              <a:avLst/>
            </a:prstGeom>
            <a:noFill/>
            <a:ln cap="flat" cmpd="sng" w="38100">
              <a:solidFill>
                <a:srgbClr val="CC0000"/>
              </a:solidFill>
              <a:prstDash val="solid"/>
              <a:round/>
              <a:headEnd len="med" w="med" type="none"/>
              <a:tailEnd len="med" w="med" type="none"/>
            </a:ln>
          </p:spPr>
        </p:cxnSp>
      </p:grpSp>
      <p:grpSp>
        <p:nvGrpSpPr>
          <p:cNvPr id="7470" name="Google Shape;7470;p62"/>
          <p:cNvGrpSpPr/>
          <p:nvPr/>
        </p:nvGrpSpPr>
        <p:grpSpPr>
          <a:xfrm>
            <a:off x="3722215" y="3837557"/>
            <a:ext cx="1344541" cy="555943"/>
            <a:chOff x="4686300" y="4864100"/>
            <a:chExt cx="1792244" cy="740764"/>
          </a:xfrm>
        </p:grpSpPr>
        <p:sp>
          <p:nvSpPr>
            <p:cNvPr id="7471" name="Google Shape;7471;p62"/>
            <p:cNvSpPr txBox="1"/>
            <p:nvPr/>
          </p:nvSpPr>
          <p:spPr>
            <a:xfrm>
              <a:off x="4838700" y="5143500"/>
              <a:ext cx="1639844" cy="461364"/>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1" lang="el" sz="1800" u="none" cap="none" strike="noStrike">
                  <a:solidFill>
                    <a:srgbClr val="CC0000"/>
                  </a:solidFill>
                  <a:latin typeface="Calibri"/>
                  <a:ea typeface="Calibri"/>
                  <a:cs typeface="Calibri"/>
                  <a:sym typeface="Calibri"/>
                </a:rPr>
                <a:t>peering link</a:t>
              </a:r>
              <a:endParaRPr sz="1100"/>
            </a:p>
          </p:txBody>
        </p:sp>
        <p:cxnSp>
          <p:nvCxnSpPr>
            <p:cNvPr id="7472" name="Google Shape;7472;p62"/>
            <p:cNvCxnSpPr/>
            <p:nvPr/>
          </p:nvCxnSpPr>
          <p:spPr>
            <a:xfrm>
              <a:off x="4686300" y="4864100"/>
              <a:ext cx="266700" cy="419100"/>
            </a:xfrm>
            <a:prstGeom prst="straightConnector1">
              <a:avLst/>
            </a:prstGeom>
            <a:noFill/>
            <a:ln cap="flat" cmpd="sng" w="9525">
              <a:solidFill>
                <a:srgbClr val="CC0000"/>
              </a:solidFill>
              <a:prstDash val="solid"/>
              <a:round/>
              <a:headEnd len="med" w="med" type="none"/>
              <a:tailEnd len="med" w="med" type="none"/>
            </a:ln>
          </p:spPr>
        </p:cxnSp>
      </p:grpSp>
      <p:grpSp>
        <p:nvGrpSpPr>
          <p:cNvPr id="7473" name="Google Shape;7473;p62"/>
          <p:cNvGrpSpPr/>
          <p:nvPr/>
        </p:nvGrpSpPr>
        <p:grpSpPr>
          <a:xfrm>
            <a:off x="4105531" y="1356671"/>
            <a:ext cx="2405594" cy="874793"/>
            <a:chOff x="5270500" y="1701800"/>
            <a:chExt cx="3206604" cy="1165614"/>
          </a:xfrm>
        </p:grpSpPr>
        <p:sp>
          <p:nvSpPr>
            <p:cNvPr id="7474" name="Google Shape;7474;p62"/>
            <p:cNvSpPr txBox="1"/>
            <p:nvPr/>
          </p:nvSpPr>
          <p:spPr>
            <a:xfrm>
              <a:off x="5270500" y="1701800"/>
              <a:ext cx="3206604" cy="46136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1" lang="el" sz="1800" u="none" cap="none" strike="noStrike">
                  <a:solidFill>
                    <a:srgbClr val="CC0000"/>
                  </a:solidFill>
                  <a:latin typeface="Calibri"/>
                  <a:ea typeface="Calibri"/>
                  <a:cs typeface="Calibri"/>
                  <a:sym typeface="Calibri"/>
                </a:rPr>
                <a:t>Internet exchange point </a:t>
              </a:r>
              <a:endParaRPr sz="1100"/>
            </a:p>
          </p:txBody>
        </p:sp>
        <p:cxnSp>
          <p:nvCxnSpPr>
            <p:cNvPr id="7475" name="Google Shape;7475;p62"/>
            <p:cNvCxnSpPr/>
            <p:nvPr/>
          </p:nvCxnSpPr>
          <p:spPr>
            <a:xfrm flipH="1">
              <a:off x="6141884" y="2155382"/>
              <a:ext cx="219911" cy="712032"/>
            </a:xfrm>
            <a:prstGeom prst="straightConnector1">
              <a:avLst/>
            </a:prstGeom>
            <a:noFill/>
            <a:ln cap="flat" cmpd="sng" w="9525">
              <a:solidFill>
                <a:srgbClr val="CC0000"/>
              </a:solidFill>
              <a:prstDash val="solid"/>
              <a:round/>
              <a:headEnd len="med" w="med" type="none"/>
              <a:tailEnd len="med" w="med" type="none"/>
            </a:ln>
          </p:spPr>
        </p:cxnSp>
      </p:grpSp>
      <p:grpSp>
        <p:nvGrpSpPr>
          <p:cNvPr id="7476" name="Google Shape;7476;p62"/>
          <p:cNvGrpSpPr/>
          <p:nvPr/>
        </p:nvGrpSpPr>
        <p:grpSpPr>
          <a:xfrm>
            <a:off x="5337774" y="3031052"/>
            <a:ext cx="406056" cy="167294"/>
            <a:chOff x="7493876" y="2774731"/>
            <a:chExt cx="1481958" cy="894622"/>
          </a:xfrm>
        </p:grpSpPr>
        <p:sp>
          <p:nvSpPr>
            <p:cNvPr id="7477" name="Google Shape;747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461" name="Google Shape;7461;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478" name="Google Shape;7478;p62"/>
            <p:cNvGrpSpPr/>
            <p:nvPr/>
          </p:nvGrpSpPr>
          <p:grpSpPr>
            <a:xfrm>
              <a:off x="7713663" y="2848339"/>
              <a:ext cx="1042107" cy="425543"/>
              <a:chOff x="7786941" y="2884917"/>
              <a:chExt cx="897649" cy="353919"/>
            </a:xfrm>
          </p:grpSpPr>
          <p:sp>
            <p:nvSpPr>
              <p:cNvPr id="7479" name="Google Shape;7479;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80" name="Google Shape;7480;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81" name="Google Shape;7481;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82" name="Google Shape;7482;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483" name="Google Shape;7483;p62"/>
          <p:cNvGrpSpPr/>
          <p:nvPr/>
        </p:nvGrpSpPr>
        <p:grpSpPr>
          <a:xfrm>
            <a:off x="4212566" y="2965354"/>
            <a:ext cx="406056" cy="167294"/>
            <a:chOff x="7493876" y="2774731"/>
            <a:chExt cx="1481958" cy="894622"/>
          </a:xfrm>
        </p:grpSpPr>
        <p:sp>
          <p:nvSpPr>
            <p:cNvPr id="7484" name="Google Shape;7484;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465" name="Google Shape;7465;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485" name="Google Shape;7485;p62"/>
            <p:cNvGrpSpPr/>
            <p:nvPr/>
          </p:nvGrpSpPr>
          <p:grpSpPr>
            <a:xfrm>
              <a:off x="7713663" y="2848339"/>
              <a:ext cx="1042107" cy="425543"/>
              <a:chOff x="7786941" y="2884917"/>
              <a:chExt cx="897649" cy="353919"/>
            </a:xfrm>
          </p:grpSpPr>
          <p:sp>
            <p:nvSpPr>
              <p:cNvPr id="7486" name="Google Shape;7486;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87" name="Google Shape;7487;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88" name="Google Shape;7488;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89" name="Google Shape;7489;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490" name="Google Shape;7490;p62"/>
          <p:cNvGrpSpPr/>
          <p:nvPr/>
        </p:nvGrpSpPr>
        <p:grpSpPr>
          <a:xfrm>
            <a:off x="3483971" y="2806024"/>
            <a:ext cx="406056" cy="167294"/>
            <a:chOff x="7493876" y="2774731"/>
            <a:chExt cx="1481958" cy="894622"/>
          </a:xfrm>
        </p:grpSpPr>
        <p:sp>
          <p:nvSpPr>
            <p:cNvPr id="7491" name="Google Shape;7491;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464" name="Google Shape;7464;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492" name="Google Shape;7492;p62"/>
            <p:cNvGrpSpPr/>
            <p:nvPr/>
          </p:nvGrpSpPr>
          <p:grpSpPr>
            <a:xfrm>
              <a:off x="7713663" y="2848339"/>
              <a:ext cx="1042107" cy="425543"/>
              <a:chOff x="7786941" y="2884917"/>
              <a:chExt cx="897649" cy="353919"/>
            </a:xfrm>
          </p:grpSpPr>
          <p:sp>
            <p:nvSpPr>
              <p:cNvPr id="7493" name="Google Shape;7493;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94" name="Google Shape;7494;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95" name="Google Shape;7495;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96" name="Google Shape;7496;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497" name="Google Shape;7497;p62"/>
          <p:cNvGrpSpPr/>
          <p:nvPr/>
        </p:nvGrpSpPr>
        <p:grpSpPr>
          <a:xfrm>
            <a:off x="3001705" y="3019389"/>
            <a:ext cx="1226206" cy="520074"/>
            <a:chOff x="4815073" y="3924252"/>
            <a:chExt cx="1634942" cy="693432"/>
          </a:xfrm>
        </p:grpSpPr>
        <p:cxnSp>
          <p:nvCxnSpPr>
            <p:cNvPr id="7498" name="Google Shape;7498;p62"/>
            <p:cNvCxnSpPr>
              <a:stCxn id="7499" idx="2"/>
            </p:cNvCxnSpPr>
            <p:nvPr/>
          </p:nvCxnSpPr>
          <p:spPr>
            <a:xfrm flipH="1" rot="10800000">
              <a:off x="4982880" y="4309884"/>
              <a:ext cx="309000" cy="307800"/>
            </a:xfrm>
            <a:prstGeom prst="straightConnector1">
              <a:avLst/>
            </a:prstGeom>
            <a:noFill/>
            <a:ln cap="flat" cmpd="sng" w="38100">
              <a:solidFill>
                <a:srgbClr val="CC0000"/>
              </a:solidFill>
              <a:prstDash val="solid"/>
              <a:round/>
              <a:headEnd len="med" w="med" type="none"/>
              <a:tailEnd len="med" w="med" type="none"/>
            </a:ln>
          </p:spPr>
        </p:cxnSp>
        <p:cxnSp>
          <p:nvCxnSpPr>
            <p:cNvPr id="7500" name="Google Shape;7500;p62"/>
            <p:cNvCxnSpPr/>
            <p:nvPr/>
          </p:nvCxnSpPr>
          <p:spPr>
            <a:xfrm flipH="1" rot="10800000">
              <a:off x="5520180" y="3924252"/>
              <a:ext cx="929835" cy="367084"/>
            </a:xfrm>
            <a:prstGeom prst="straightConnector1">
              <a:avLst/>
            </a:prstGeom>
            <a:noFill/>
            <a:ln cap="flat" cmpd="sng" w="38100">
              <a:solidFill>
                <a:srgbClr val="CC0000"/>
              </a:solidFill>
              <a:prstDash val="solid"/>
              <a:round/>
              <a:headEnd len="med" w="med" type="none"/>
              <a:tailEnd len="med" w="med" type="none"/>
            </a:ln>
          </p:spPr>
        </p:cxnSp>
        <p:cxnSp>
          <p:nvCxnSpPr>
            <p:cNvPr id="7501" name="Google Shape;7501;p62"/>
            <p:cNvCxnSpPr>
              <a:stCxn id="7502" idx="2"/>
            </p:cNvCxnSpPr>
            <p:nvPr/>
          </p:nvCxnSpPr>
          <p:spPr>
            <a:xfrm>
              <a:off x="4815073" y="3947043"/>
              <a:ext cx="477000" cy="277500"/>
            </a:xfrm>
            <a:prstGeom prst="straightConnector1">
              <a:avLst/>
            </a:prstGeom>
            <a:noFill/>
            <a:ln cap="flat" cmpd="sng" w="38100">
              <a:solidFill>
                <a:srgbClr val="CC0000"/>
              </a:solidFill>
              <a:prstDash val="solid"/>
              <a:round/>
              <a:headEnd len="med" w="med" type="none"/>
              <a:tailEnd len="med" w="med" type="none"/>
            </a:ln>
          </p:spPr>
        </p:cxnSp>
        <p:grpSp>
          <p:nvGrpSpPr>
            <p:cNvPr id="7503" name="Google Shape;7503;p62"/>
            <p:cNvGrpSpPr/>
            <p:nvPr/>
          </p:nvGrpSpPr>
          <p:grpSpPr>
            <a:xfrm>
              <a:off x="5119678" y="4119105"/>
              <a:ext cx="528442" cy="338554"/>
              <a:chOff x="5634518" y="2652249"/>
              <a:chExt cx="528092" cy="338174"/>
            </a:xfrm>
          </p:grpSpPr>
          <p:sp>
            <p:nvSpPr>
              <p:cNvPr id="7504" name="Google Shape;7504;p62"/>
              <p:cNvSpPr/>
              <p:nvPr/>
            </p:nvSpPr>
            <p:spPr>
              <a:xfrm>
                <a:off x="5634518" y="2672371"/>
                <a:ext cx="528092" cy="304800"/>
              </a:xfrm>
              <a:prstGeom prst="ellipse">
                <a:avLst/>
              </a:prstGeom>
              <a:solidFill>
                <a:srgbClr val="0000FF"/>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505" name="Google Shape;7505;p62"/>
              <p:cNvSpPr txBox="1"/>
              <p:nvPr/>
            </p:nvSpPr>
            <p:spPr>
              <a:xfrm>
                <a:off x="5685246" y="2652249"/>
                <a:ext cx="447262" cy="3381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Calibri"/>
                  <a:buNone/>
                </a:pPr>
                <a:r>
                  <a:rPr b="0" i="0" lang="el" sz="1200" u="none" cap="none" strike="noStrike">
                    <a:solidFill>
                      <a:srgbClr val="FFFFFF"/>
                    </a:solidFill>
                    <a:latin typeface="Calibri"/>
                    <a:ea typeface="Calibri"/>
                    <a:cs typeface="Calibri"/>
                    <a:sym typeface="Calibri"/>
                  </a:rPr>
                  <a:t>IXP</a:t>
                </a:r>
                <a:endParaRPr sz="1100"/>
              </a:p>
            </p:txBody>
          </p:sp>
        </p:grpSp>
      </p:grpSp>
      <p:grpSp>
        <p:nvGrpSpPr>
          <p:cNvPr id="7506" name="Google Shape;7506;p62"/>
          <p:cNvGrpSpPr/>
          <p:nvPr/>
        </p:nvGrpSpPr>
        <p:grpSpPr>
          <a:xfrm>
            <a:off x="4074302" y="3531545"/>
            <a:ext cx="406056" cy="167294"/>
            <a:chOff x="7493876" y="2774731"/>
            <a:chExt cx="1481958" cy="894622"/>
          </a:xfrm>
        </p:grpSpPr>
        <p:sp>
          <p:nvSpPr>
            <p:cNvPr id="7507" name="Google Shape;750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469" name="Google Shape;7469;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08" name="Google Shape;7508;p62"/>
            <p:cNvGrpSpPr/>
            <p:nvPr/>
          </p:nvGrpSpPr>
          <p:grpSpPr>
            <a:xfrm>
              <a:off x="7713663" y="2848339"/>
              <a:ext cx="1042107" cy="425543"/>
              <a:chOff x="7786941" y="2884917"/>
              <a:chExt cx="897649" cy="353919"/>
            </a:xfrm>
          </p:grpSpPr>
          <p:sp>
            <p:nvSpPr>
              <p:cNvPr id="7509" name="Google Shape;7509;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10" name="Google Shape;7510;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11" name="Google Shape;7511;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12" name="Google Shape;7512;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13" name="Google Shape;7513;p62"/>
          <p:cNvGrpSpPr/>
          <p:nvPr/>
        </p:nvGrpSpPr>
        <p:grpSpPr>
          <a:xfrm>
            <a:off x="2999982" y="3835015"/>
            <a:ext cx="406056" cy="167294"/>
            <a:chOff x="7493876" y="2774731"/>
            <a:chExt cx="1481958" cy="894622"/>
          </a:xfrm>
        </p:grpSpPr>
        <p:sp>
          <p:nvSpPr>
            <p:cNvPr id="7514" name="Google Shape;7514;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15" name="Google Shape;7515;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16" name="Google Shape;7516;p62"/>
            <p:cNvGrpSpPr/>
            <p:nvPr/>
          </p:nvGrpSpPr>
          <p:grpSpPr>
            <a:xfrm>
              <a:off x="7713663" y="2848339"/>
              <a:ext cx="1042107" cy="425543"/>
              <a:chOff x="7786941" y="2884917"/>
              <a:chExt cx="897649" cy="353919"/>
            </a:xfrm>
          </p:grpSpPr>
          <p:sp>
            <p:nvSpPr>
              <p:cNvPr id="7517" name="Google Shape;7517;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18" name="Google Shape;7518;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19" name="Google Shape;7519;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20" name="Google Shape;7520;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21" name="Google Shape;7521;p62"/>
          <p:cNvGrpSpPr/>
          <p:nvPr/>
        </p:nvGrpSpPr>
        <p:grpSpPr>
          <a:xfrm>
            <a:off x="1907318" y="2831791"/>
            <a:ext cx="406056" cy="167294"/>
            <a:chOff x="7493876" y="2774731"/>
            <a:chExt cx="1481958" cy="894622"/>
          </a:xfrm>
        </p:grpSpPr>
        <p:sp>
          <p:nvSpPr>
            <p:cNvPr id="7467" name="Google Shape;746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22" name="Google Shape;7522;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23" name="Google Shape;7523;p62"/>
            <p:cNvGrpSpPr/>
            <p:nvPr/>
          </p:nvGrpSpPr>
          <p:grpSpPr>
            <a:xfrm>
              <a:off x="7713663" y="2848339"/>
              <a:ext cx="1042107" cy="425543"/>
              <a:chOff x="7786941" y="2884917"/>
              <a:chExt cx="897649" cy="353919"/>
            </a:xfrm>
          </p:grpSpPr>
          <p:sp>
            <p:nvSpPr>
              <p:cNvPr id="7524" name="Google Shape;7524;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25" name="Google Shape;7525;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26" name="Google Shape;7526;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27" name="Google Shape;7527;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28" name="Google Shape;7528;p62"/>
          <p:cNvGrpSpPr/>
          <p:nvPr/>
        </p:nvGrpSpPr>
        <p:grpSpPr>
          <a:xfrm>
            <a:off x="1859958" y="3358814"/>
            <a:ext cx="406056" cy="167294"/>
            <a:chOff x="7493876" y="2774731"/>
            <a:chExt cx="1481958" cy="894622"/>
          </a:xfrm>
        </p:grpSpPr>
        <p:sp>
          <p:nvSpPr>
            <p:cNvPr id="7529" name="Google Shape;7529;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30" name="Google Shape;7530;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31" name="Google Shape;7531;p62"/>
            <p:cNvGrpSpPr/>
            <p:nvPr/>
          </p:nvGrpSpPr>
          <p:grpSpPr>
            <a:xfrm>
              <a:off x="7713663" y="2848339"/>
              <a:ext cx="1042107" cy="425543"/>
              <a:chOff x="7786941" y="2884917"/>
              <a:chExt cx="897649" cy="353919"/>
            </a:xfrm>
          </p:grpSpPr>
          <p:sp>
            <p:nvSpPr>
              <p:cNvPr id="7532" name="Google Shape;7532;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33" name="Google Shape;7533;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34" name="Google Shape;7534;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35" name="Google Shape;7535;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36" name="Google Shape;7536;p62"/>
          <p:cNvGrpSpPr/>
          <p:nvPr/>
        </p:nvGrpSpPr>
        <p:grpSpPr>
          <a:xfrm>
            <a:off x="2690883" y="2946361"/>
            <a:ext cx="406056" cy="167294"/>
            <a:chOff x="7493876" y="2774731"/>
            <a:chExt cx="1481958" cy="894622"/>
          </a:xfrm>
        </p:grpSpPr>
        <p:sp>
          <p:nvSpPr>
            <p:cNvPr id="7537" name="Google Shape;7537;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38" name="Google Shape;7538;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39" name="Google Shape;7539;p62"/>
            <p:cNvGrpSpPr/>
            <p:nvPr/>
          </p:nvGrpSpPr>
          <p:grpSpPr>
            <a:xfrm>
              <a:off x="7713663" y="2848339"/>
              <a:ext cx="1042107" cy="425543"/>
              <a:chOff x="7786941" y="2884917"/>
              <a:chExt cx="897649" cy="353919"/>
            </a:xfrm>
          </p:grpSpPr>
          <p:sp>
            <p:nvSpPr>
              <p:cNvPr id="7540" name="Google Shape;7540;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02" name="Google Shape;7502;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41" name="Google Shape;7541;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42" name="Google Shape;7542;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43" name="Google Shape;7543;p62"/>
          <p:cNvGrpSpPr/>
          <p:nvPr/>
        </p:nvGrpSpPr>
        <p:grpSpPr>
          <a:xfrm>
            <a:off x="2816738" y="3449342"/>
            <a:ext cx="406056" cy="167294"/>
            <a:chOff x="7493876" y="2774731"/>
            <a:chExt cx="1481958" cy="894622"/>
          </a:xfrm>
        </p:grpSpPr>
        <p:sp>
          <p:nvSpPr>
            <p:cNvPr id="7544" name="Google Shape;7544;p6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45" name="Google Shape;7545;p6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46" name="Google Shape;7546;p62"/>
            <p:cNvGrpSpPr/>
            <p:nvPr/>
          </p:nvGrpSpPr>
          <p:grpSpPr>
            <a:xfrm>
              <a:off x="7713663" y="2848339"/>
              <a:ext cx="1042107" cy="425543"/>
              <a:chOff x="7786941" y="2884917"/>
              <a:chExt cx="897649" cy="353919"/>
            </a:xfrm>
          </p:grpSpPr>
          <p:sp>
            <p:nvSpPr>
              <p:cNvPr id="7547" name="Google Shape;7547;p6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499" name="Google Shape;7499;p6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48" name="Google Shape;7548;p6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49" name="Google Shape;7549;p6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550" name="Google Shape;7550;p62"/>
          <p:cNvSpPr txBox="1"/>
          <p:nvPr>
            <p:ph idx="12" type="sldNum"/>
          </p:nvPr>
        </p:nvSpPr>
        <p:spPr>
          <a:xfrm>
            <a:off x="6914712" y="4908517"/>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7"/>
                                        </p:tgtEl>
                                        <p:attrNameLst>
                                          <p:attrName>style.visibility</p:attrName>
                                        </p:attrNameLst>
                                      </p:cBhvr>
                                      <p:to>
                                        <p:strVal val="visible"/>
                                      </p:to>
                                    </p:set>
                                    <p:animEffect filter="fade" transition="in">
                                      <p:cBhvr>
                                        <p:cTn dur="500"/>
                                        <p:tgtEl>
                                          <p:spTgt spid="7497"/>
                                        </p:tgtEl>
                                      </p:cBhvr>
                                    </p:animEffect>
                                  </p:childTnLst>
                                </p:cTn>
                              </p:par>
                              <p:par>
                                <p:cTn fill="hold" nodeType="withEffect" presetClass="entr" presetID="10" presetSubtype="0">
                                  <p:stCondLst>
                                    <p:cond delay="0"/>
                                  </p:stCondLst>
                                  <p:childTnLst>
                                    <p:set>
                                      <p:cBhvr>
                                        <p:cTn dur="1" fill="hold">
                                          <p:stCondLst>
                                            <p:cond delay="0"/>
                                          </p:stCondLst>
                                        </p:cTn>
                                        <p:tgtEl>
                                          <p:spTgt spid="7455"/>
                                        </p:tgtEl>
                                        <p:attrNameLst>
                                          <p:attrName>style.visibility</p:attrName>
                                        </p:attrNameLst>
                                      </p:cBhvr>
                                      <p:to>
                                        <p:strVal val="visible"/>
                                      </p:to>
                                    </p:set>
                                    <p:animEffect filter="fade" transition="in">
                                      <p:cBhvr>
                                        <p:cTn dur="500"/>
                                        <p:tgtEl>
                                          <p:spTgt spid="7455"/>
                                        </p:tgtEl>
                                      </p:cBhvr>
                                    </p:animEffect>
                                  </p:childTnLst>
                                </p:cTn>
                              </p:par>
                              <p:par>
                                <p:cTn fill="hold" nodeType="withEffect" presetClass="entr" presetID="10" presetSubtype="0">
                                  <p:stCondLst>
                                    <p:cond delay="0"/>
                                  </p:stCondLst>
                                  <p:childTnLst>
                                    <p:set>
                                      <p:cBhvr>
                                        <p:cTn dur="1" fill="hold">
                                          <p:stCondLst>
                                            <p:cond delay="0"/>
                                          </p:stCondLst>
                                        </p:cTn>
                                        <p:tgtEl>
                                          <p:spTgt spid="7473"/>
                                        </p:tgtEl>
                                        <p:attrNameLst>
                                          <p:attrName>style.visibility</p:attrName>
                                        </p:attrNameLst>
                                      </p:cBhvr>
                                      <p:to>
                                        <p:strVal val="visible"/>
                                      </p:to>
                                    </p:set>
                                    <p:animEffect filter="fade" transition="in">
                                      <p:cBhvr>
                                        <p:cTn dur="500"/>
                                        <p:tgtEl>
                                          <p:spTgt spid="7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2"/>
                                        </p:tgtEl>
                                        <p:attrNameLst>
                                          <p:attrName>style.visibility</p:attrName>
                                        </p:attrNameLst>
                                      </p:cBhvr>
                                      <p:to>
                                        <p:strVal val="visible"/>
                                      </p:to>
                                    </p:set>
                                    <p:animEffect filter="fade" transition="in">
                                      <p:cBhvr>
                                        <p:cTn dur="500"/>
                                        <p:tgtEl>
                                          <p:spTgt spid="7462"/>
                                        </p:tgtEl>
                                      </p:cBhvr>
                                    </p:animEffect>
                                  </p:childTnLst>
                                </p:cTn>
                              </p:par>
                              <p:par>
                                <p:cTn fill="hold" nodeType="withEffect" presetClass="entr" presetID="10" presetSubtype="0">
                                  <p:stCondLst>
                                    <p:cond delay="0"/>
                                  </p:stCondLst>
                                  <p:childTnLst>
                                    <p:set>
                                      <p:cBhvr>
                                        <p:cTn dur="1" fill="hold">
                                          <p:stCondLst>
                                            <p:cond delay="0"/>
                                          </p:stCondLst>
                                        </p:cTn>
                                        <p:tgtEl>
                                          <p:spTgt spid="7470"/>
                                        </p:tgtEl>
                                        <p:attrNameLst>
                                          <p:attrName>style.visibility</p:attrName>
                                        </p:attrNameLst>
                                      </p:cBhvr>
                                      <p:to>
                                        <p:strVal val="visible"/>
                                      </p:to>
                                    </p:set>
                                    <p:animEffect filter="fade" transition="in">
                                      <p:cBhvr>
                                        <p:cTn dur="500"/>
                                        <p:tgtEl>
                                          <p:spTgt spid="7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5" name="Shape 7555"/>
        <p:cNvGrpSpPr/>
        <p:nvPr/>
      </p:nvGrpSpPr>
      <p:grpSpPr>
        <a:xfrm>
          <a:off x="0" y="0"/>
          <a:ext cx="0" cy="0"/>
          <a:chOff x="0" y="0"/>
          <a:chExt cx="0" cy="0"/>
        </a:xfrm>
      </p:grpSpPr>
      <p:sp>
        <p:nvSpPr>
          <p:cNvPr id="7556" name="Google Shape;7556;p63"/>
          <p:cNvSpPr/>
          <p:nvPr/>
        </p:nvSpPr>
        <p:spPr>
          <a:xfrm>
            <a:off x="1553700" y="2163293"/>
            <a:ext cx="2606400" cy="10359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557" name="Google Shape;7557;p63"/>
          <p:cNvCxnSpPr/>
          <p:nvPr/>
        </p:nvCxnSpPr>
        <p:spPr>
          <a:xfrm>
            <a:off x="2471672" y="2345458"/>
            <a:ext cx="859500" cy="54900"/>
          </a:xfrm>
          <a:prstGeom prst="straightConnector1">
            <a:avLst/>
          </a:prstGeom>
          <a:noFill/>
          <a:ln cap="flat" cmpd="sng" w="15875">
            <a:solidFill>
              <a:srgbClr val="000000"/>
            </a:solidFill>
            <a:prstDash val="solid"/>
            <a:round/>
            <a:headEnd len="med" w="med" type="none"/>
            <a:tailEnd len="med" w="med" type="none"/>
          </a:ln>
        </p:spPr>
      </p:cxnSp>
      <p:cxnSp>
        <p:nvCxnSpPr>
          <p:cNvPr id="7558" name="Google Shape;7558;p63"/>
          <p:cNvCxnSpPr/>
          <p:nvPr/>
        </p:nvCxnSpPr>
        <p:spPr>
          <a:xfrm>
            <a:off x="2916966" y="2570487"/>
            <a:ext cx="97500" cy="63000"/>
          </a:xfrm>
          <a:prstGeom prst="straightConnector1">
            <a:avLst/>
          </a:prstGeom>
          <a:noFill/>
          <a:ln cap="flat" cmpd="sng" w="15875">
            <a:solidFill>
              <a:srgbClr val="000000"/>
            </a:solidFill>
            <a:prstDash val="solid"/>
            <a:round/>
            <a:headEnd len="med" w="med" type="none"/>
            <a:tailEnd len="med" w="med" type="none"/>
          </a:ln>
        </p:spPr>
      </p:cxnSp>
      <p:cxnSp>
        <p:nvCxnSpPr>
          <p:cNvPr id="7559" name="Google Shape;7559;p63"/>
          <p:cNvCxnSpPr/>
          <p:nvPr/>
        </p:nvCxnSpPr>
        <p:spPr>
          <a:xfrm flipH="1" rot="10800000">
            <a:off x="2755041" y="2724106"/>
            <a:ext cx="197700" cy="34500"/>
          </a:xfrm>
          <a:prstGeom prst="straightConnector1">
            <a:avLst/>
          </a:prstGeom>
          <a:noFill/>
          <a:ln cap="flat" cmpd="sng" w="15875">
            <a:solidFill>
              <a:srgbClr val="000000"/>
            </a:solidFill>
            <a:prstDash val="solid"/>
            <a:round/>
            <a:headEnd len="med" w="med" type="none"/>
            <a:tailEnd len="med" w="med" type="none"/>
          </a:ln>
        </p:spPr>
      </p:cxnSp>
      <p:cxnSp>
        <p:nvCxnSpPr>
          <p:cNvPr id="7560" name="Google Shape;7560;p63"/>
          <p:cNvCxnSpPr/>
          <p:nvPr/>
        </p:nvCxnSpPr>
        <p:spPr>
          <a:xfrm flipH="1" rot="10800000">
            <a:off x="2514535" y="2591871"/>
            <a:ext cx="157200" cy="82200"/>
          </a:xfrm>
          <a:prstGeom prst="straightConnector1">
            <a:avLst/>
          </a:prstGeom>
          <a:noFill/>
          <a:ln cap="flat" cmpd="sng" w="15875">
            <a:solidFill>
              <a:srgbClr val="000000"/>
            </a:solidFill>
            <a:prstDash val="solid"/>
            <a:round/>
            <a:headEnd len="med" w="med" type="none"/>
            <a:tailEnd len="med" w="med" type="none"/>
          </a:ln>
        </p:spPr>
      </p:cxnSp>
      <p:cxnSp>
        <p:nvCxnSpPr>
          <p:cNvPr id="7561" name="Google Shape;7561;p63"/>
          <p:cNvCxnSpPr/>
          <p:nvPr/>
        </p:nvCxnSpPr>
        <p:spPr>
          <a:xfrm flipH="1" rot="10800000">
            <a:off x="2260931" y="2816965"/>
            <a:ext cx="166800" cy="73800"/>
          </a:xfrm>
          <a:prstGeom prst="straightConnector1">
            <a:avLst/>
          </a:prstGeom>
          <a:noFill/>
          <a:ln cap="flat" cmpd="sng" w="15875">
            <a:solidFill>
              <a:srgbClr val="000000"/>
            </a:solidFill>
            <a:prstDash val="solid"/>
            <a:round/>
            <a:headEnd len="med" w="med" type="none"/>
            <a:tailEnd len="med" w="med" type="none"/>
          </a:ln>
        </p:spPr>
      </p:cxnSp>
      <p:cxnSp>
        <p:nvCxnSpPr>
          <p:cNvPr id="7562" name="Google Shape;7562;p63"/>
          <p:cNvCxnSpPr/>
          <p:nvPr/>
        </p:nvCxnSpPr>
        <p:spPr>
          <a:xfrm flipH="1" rot="10800000">
            <a:off x="2930063" y="2760987"/>
            <a:ext cx="204900" cy="190500"/>
          </a:xfrm>
          <a:prstGeom prst="straightConnector1">
            <a:avLst/>
          </a:prstGeom>
          <a:noFill/>
          <a:ln cap="flat" cmpd="sng" w="15875">
            <a:solidFill>
              <a:srgbClr val="000000"/>
            </a:solidFill>
            <a:prstDash val="solid"/>
            <a:round/>
            <a:headEnd len="med" w="med" type="none"/>
            <a:tailEnd len="med" w="med" type="none"/>
          </a:ln>
        </p:spPr>
      </p:cxnSp>
      <p:cxnSp>
        <p:nvCxnSpPr>
          <p:cNvPr id="7563" name="Google Shape;7563;p63"/>
          <p:cNvCxnSpPr/>
          <p:nvPr/>
        </p:nvCxnSpPr>
        <p:spPr>
          <a:xfrm rot="10800000">
            <a:off x="3329035" y="2750131"/>
            <a:ext cx="290400" cy="94200"/>
          </a:xfrm>
          <a:prstGeom prst="straightConnector1">
            <a:avLst/>
          </a:prstGeom>
          <a:noFill/>
          <a:ln cap="flat" cmpd="sng" w="15875">
            <a:solidFill>
              <a:srgbClr val="000000"/>
            </a:solidFill>
            <a:prstDash val="solid"/>
            <a:round/>
            <a:headEnd len="med" w="med" type="none"/>
            <a:tailEnd len="med" w="med" type="none"/>
          </a:ln>
        </p:spPr>
      </p:cxnSp>
      <p:cxnSp>
        <p:nvCxnSpPr>
          <p:cNvPr id="7564" name="Google Shape;7564;p63"/>
          <p:cNvCxnSpPr/>
          <p:nvPr/>
        </p:nvCxnSpPr>
        <p:spPr>
          <a:xfrm flipH="1" rot="10800000">
            <a:off x="3318206" y="2488362"/>
            <a:ext cx="231000" cy="148800"/>
          </a:xfrm>
          <a:prstGeom prst="straightConnector1">
            <a:avLst/>
          </a:prstGeom>
          <a:noFill/>
          <a:ln cap="flat" cmpd="sng" w="15875">
            <a:solidFill>
              <a:srgbClr val="000000"/>
            </a:solidFill>
            <a:prstDash val="solid"/>
            <a:round/>
            <a:headEnd len="med" w="med" type="none"/>
            <a:tailEnd len="med" w="med" type="none"/>
          </a:ln>
        </p:spPr>
      </p:cxnSp>
      <p:cxnSp>
        <p:nvCxnSpPr>
          <p:cNvPr id="7565" name="Google Shape;7565;p63"/>
          <p:cNvCxnSpPr/>
          <p:nvPr/>
        </p:nvCxnSpPr>
        <p:spPr>
          <a:xfrm rot="10800000">
            <a:off x="2472910" y="2390787"/>
            <a:ext cx="184500" cy="65400"/>
          </a:xfrm>
          <a:prstGeom prst="straightConnector1">
            <a:avLst/>
          </a:prstGeom>
          <a:noFill/>
          <a:ln cap="flat" cmpd="sng" w="15875">
            <a:solidFill>
              <a:srgbClr val="000000"/>
            </a:solidFill>
            <a:prstDash val="solid"/>
            <a:round/>
            <a:headEnd len="med" w="med" type="none"/>
            <a:tailEnd len="med" w="med" type="none"/>
          </a:ln>
        </p:spPr>
      </p:cxnSp>
      <p:sp>
        <p:nvSpPr>
          <p:cNvPr id="7566" name="Google Shape;7566;p63"/>
          <p:cNvSpPr txBox="1"/>
          <p:nvPr/>
        </p:nvSpPr>
        <p:spPr>
          <a:xfrm>
            <a:off x="1673954" y="2421658"/>
            <a:ext cx="605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A</a:t>
            </a:r>
            <a:endParaRPr sz="1100"/>
          </a:p>
        </p:txBody>
      </p:sp>
      <p:grpSp>
        <p:nvGrpSpPr>
          <p:cNvPr id="7567" name="Google Shape;7567;p63"/>
          <p:cNvGrpSpPr/>
          <p:nvPr/>
        </p:nvGrpSpPr>
        <p:grpSpPr>
          <a:xfrm>
            <a:off x="2975574" y="2622669"/>
            <a:ext cx="406056" cy="167294"/>
            <a:chOff x="7493876" y="2774731"/>
            <a:chExt cx="1481958" cy="894622"/>
          </a:xfrm>
        </p:grpSpPr>
        <p:sp>
          <p:nvSpPr>
            <p:cNvPr id="7568" name="Google Shape;7568;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69" name="Google Shape;7569;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70" name="Google Shape;7570;p63"/>
            <p:cNvGrpSpPr/>
            <p:nvPr/>
          </p:nvGrpSpPr>
          <p:grpSpPr>
            <a:xfrm>
              <a:off x="7713663" y="2848339"/>
              <a:ext cx="1042107" cy="425543"/>
              <a:chOff x="7786941" y="2884917"/>
              <a:chExt cx="897649" cy="353919"/>
            </a:xfrm>
          </p:grpSpPr>
          <p:sp>
            <p:nvSpPr>
              <p:cNvPr id="7571" name="Google Shape;7571;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72" name="Google Shape;7572;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73" name="Google Shape;7573;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74" name="Google Shape;7574;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75" name="Google Shape;7575;p63"/>
          <p:cNvGrpSpPr/>
          <p:nvPr/>
        </p:nvGrpSpPr>
        <p:grpSpPr>
          <a:xfrm>
            <a:off x="2561887" y="2439312"/>
            <a:ext cx="406056" cy="167294"/>
            <a:chOff x="7493876" y="2774731"/>
            <a:chExt cx="1481958" cy="894622"/>
          </a:xfrm>
        </p:grpSpPr>
        <p:sp>
          <p:nvSpPr>
            <p:cNvPr id="7576" name="Google Shape;7576;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77" name="Google Shape;7577;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78" name="Google Shape;7578;p63"/>
            <p:cNvGrpSpPr/>
            <p:nvPr/>
          </p:nvGrpSpPr>
          <p:grpSpPr>
            <a:xfrm>
              <a:off x="7713663" y="2848339"/>
              <a:ext cx="1042107" cy="425543"/>
              <a:chOff x="7786941" y="2884917"/>
              <a:chExt cx="897649" cy="353919"/>
            </a:xfrm>
          </p:grpSpPr>
          <p:sp>
            <p:nvSpPr>
              <p:cNvPr id="7579" name="Google Shape;7579;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80" name="Google Shape;7580;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81" name="Google Shape;7581;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82" name="Google Shape;7582;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583" name="Google Shape;7583;p63"/>
          <p:cNvGrpSpPr/>
          <p:nvPr/>
        </p:nvGrpSpPr>
        <p:grpSpPr>
          <a:xfrm>
            <a:off x="2370142" y="2665015"/>
            <a:ext cx="406056" cy="167294"/>
            <a:chOff x="7493876" y="2774731"/>
            <a:chExt cx="1481958" cy="894622"/>
          </a:xfrm>
        </p:grpSpPr>
        <p:sp>
          <p:nvSpPr>
            <p:cNvPr id="7584" name="Google Shape;7584;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585" name="Google Shape;7585;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586" name="Google Shape;7586;p63"/>
            <p:cNvGrpSpPr/>
            <p:nvPr/>
          </p:nvGrpSpPr>
          <p:grpSpPr>
            <a:xfrm>
              <a:off x="7713663" y="2848339"/>
              <a:ext cx="1042107" cy="425543"/>
              <a:chOff x="7786941" y="2884917"/>
              <a:chExt cx="897649" cy="353919"/>
            </a:xfrm>
          </p:grpSpPr>
          <p:sp>
            <p:nvSpPr>
              <p:cNvPr id="7587" name="Google Shape;7587;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88" name="Google Shape;7588;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89" name="Google Shape;7589;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90" name="Google Shape;7590;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591" name="Google Shape;7591;p63"/>
          <p:cNvSpPr/>
          <p:nvPr/>
        </p:nvSpPr>
        <p:spPr>
          <a:xfrm>
            <a:off x="1394156" y="3271765"/>
            <a:ext cx="2206200" cy="9930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592" name="Google Shape;7592;p63"/>
          <p:cNvCxnSpPr/>
          <p:nvPr/>
        </p:nvCxnSpPr>
        <p:spPr>
          <a:xfrm>
            <a:off x="2170444" y="3446787"/>
            <a:ext cx="727500" cy="51300"/>
          </a:xfrm>
          <a:prstGeom prst="straightConnector1">
            <a:avLst/>
          </a:prstGeom>
          <a:noFill/>
          <a:ln cap="flat" cmpd="sng" w="15875">
            <a:solidFill>
              <a:srgbClr val="000000"/>
            </a:solidFill>
            <a:prstDash val="solid"/>
            <a:round/>
            <a:headEnd len="med" w="med" type="none"/>
            <a:tailEnd len="med" w="med" type="none"/>
          </a:ln>
        </p:spPr>
      </p:cxnSp>
      <p:cxnSp>
        <p:nvCxnSpPr>
          <p:cNvPr id="7593" name="Google Shape;7593;p63"/>
          <p:cNvCxnSpPr/>
          <p:nvPr/>
        </p:nvCxnSpPr>
        <p:spPr>
          <a:xfrm>
            <a:off x="2547872" y="3662290"/>
            <a:ext cx="82200" cy="59400"/>
          </a:xfrm>
          <a:prstGeom prst="straightConnector1">
            <a:avLst/>
          </a:prstGeom>
          <a:noFill/>
          <a:ln cap="flat" cmpd="sng" w="15875">
            <a:solidFill>
              <a:srgbClr val="000000"/>
            </a:solidFill>
            <a:prstDash val="solid"/>
            <a:round/>
            <a:headEnd len="med" w="med" type="none"/>
            <a:tailEnd len="med" w="med" type="none"/>
          </a:ln>
        </p:spPr>
      </p:cxnSp>
      <p:cxnSp>
        <p:nvCxnSpPr>
          <p:cNvPr id="7594" name="Google Shape;7594;p63"/>
          <p:cNvCxnSpPr/>
          <p:nvPr/>
        </p:nvCxnSpPr>
        <p:spPr>
          <a:xfrm flipH="1" rot="10800000">
            <a:off x="2410950" y="3808775"/>
            <a:ext cx="166800" cy="33300"/>
          </a:xfrm>
          <a:prstGeom prst="straightConnector1">
            <a:avLst/>
          </a:prstGeom>
          <a:noFill/>
          <a:ln cap="flat" cmpd="sng" w="15875">
            <a:solidFill>
              <a:srgbClr val="000000"/>
            </a:solidFill>
            <a:prstDash val="solid"/>
            <a:round/>
            <a:headEnd len="med" w="med" type="none"/>
            <a:tailEnd len="med" w="med" type="none"/>
          </a:ln>
        </p:spPr>
      </p:cxnSp>
      <p:cxnSp>
        <p:nvCxnSpPr>
          <p:cNvPr id="7595" name="Google Shape;7595;p63"/>
          <p:cNvCxnSpPr/>
          <p:nvPr/>
        </p:nvCxnSpPr>
        <p:spPr>
          <a:xfrm flipH="1" rot="10800000">
            <a:off x="2206163" y="3682502"/>
            <a:ext cx="133500" cy="79800"/>
          </a:xfrm>
          <a:prstGeom prst="straightConnector1">
            <a:avLst/>
          </a:prstGeom>
          <a:noFill/>
          <a:ln cap="flat" cmpd="sng" w="15875">
            <a:solidFill>
              <a:srgbClr val="000000"/>
            </a:solidFill>
            <a:prstDash val="solid"/>
            <a:round/>
            <a:headEnd len="med" w="med" type="none"/>
            <a:tailEnd len="med" w="med" type="none"/>
          </a:ln>
        </p:spPr>
      </p:cxnSp>
      <p:cxnSp>
        <p:nvCxnSpPr>
          <p:cNvPr id="7596" name="Google Shape;7596;p63"/>
          <p:cNvCxnSpPr/>
          <p:nvPr/>
        </p:nvCxnSpPr>
        <p:spPr>
          <a:xfrm flipH="1" rot="10800000">
            <a:off x="1991850" y="3898071"/>
            <a:ext cx="141600" cy="71400"/>
          </a:xfrm>
          <a:prstGeom prst="straightConnector1">
            <a:avLst/>
          </a:prstGeom>
          <a:noFill/>
          <a:ln cap="flat" cmpd="sng" w="15875">
            <a:solidFill>
              <a:srgbClr val="000000"/>
            </a:solidFill>
            <a:prstDash val="solid"/>
            <a:round/>
            <a:headEnd len="med" w="med" type="none"/>
            <a:tailEnd len="med" w="med" type="none"/>
          </a:ln>
        </p:spPr>
      </p:cxnSp>
      <p:cxnSp>
        <p:nvCxnSpPr>
          <p:cNvPr id="7597" name="Google Shape;7597;p63"/>
          <p:cNvCxnSpPr/>
          <p:nvPr/>
        </p:nvCxnSpPr>
        <p:spPr>
          <a:xfrm flipH="1" rot="10800000">
            <a:off x="2558588" y="3844512"/>
            <a:ext cx="173700" cy="183300"/>
          </a:xfrm>
          <a:prstGeom prst="straightConnector1">
            <a:avLst/>
          </a:prstGeom>
          <a:noFill/>
          <a:ln cap="flat" cmpd="sng" w="15875">
            <a:solidFill>
              <a:srgbClr val="000000"/>
            </a:solidFill>
            <a:prstDash val="solid"/>
            <a:round/>
            <a:headEnd len="med" w="med" type="none"/>
            <a:tailEnd len="med" w="med" type="none"/>
          </a:ln>
        </p:spPr>
      </p:cxnSp>
      <p:cxnSp>
        <p:nvCxnSpPr>
          <p:cNvPr id="7598" name="Google Shape;7598;p63"/>
          <p:cNvCxnSpPr/>
          <p:nvPr/>
        </p:nvCxnSpPr>
        <p:spPr>
          <a:xfrm rot="10800000">
            <a:off x="2896594" y="3834827"/>
            <a:ext cx="245400" cy="89400"/>
          </a:xfrm>
          <a:prstGeom prst="straightConnector1">
            <a:avLst/>
          </a:prstGeom>
          <a:noFill/>
          <a:ln cap="flat" cmpd="sng" w="15875">
            <a:solidFill>
              <a:srgbClr val="000000"/>
            </a:solidFill>
            <a:prstDash val="solid"/>
            <a:round/>
            <a:headEnd len="med" w="med" type="none"/>
            <a:tailEnd len="med" w="med" type="none"/>
          </a:ln>
        </p:spPr>
      </p:cxnSp>
      <p:cxnSp>
        <p:nvCxnSpPr>
          <p:cNvPr id="7599" name="Google Shape;7599;p63"/>
          <p:cNvCxnSpPr/>
          <p:nvPr/>
        </p:nvCxnSpPr>
        <p:spPr>
          <a:xfrm flipH="1" rot="10800000">
            <a:off x="2887200" y="3583793"/>
            <a:ext cx="195300" cy="141600"/>
          </a:xfrm>
          <a:prstGeom prst="straightConnector1">
            <a:avLst/>
          </a:prstGeom>
          <a:noFill/>
          <a:ln cap="flat" cmpd="sng" w="15875">
            <a:solidFill>
              <a:srgbClr val="000000"/>
            </a:solidFill>
            <a:prstDash val="solid"/>
            <a:round/>
            <a:headEnd len="med" w="med" type="none"/>
            <a:tailEnd len="med" w="med" type="none"/>
          </a:ln>
        </p:spPr>
      </p:cxnSp>
      <p:cxnSp>
        <p:nvCxnSpPr>
          <p:cNvPr id="7600" name="Google Shape;7600;p63"/>
          <p:cNvCxnSpPr/>
          <p:nvPr/>
        </p:nvCxnSpPr>
        <p:spPr>
          <a:xfrm rot="10800000">
            <a:off x="2171606" y="3489752"/>
            <a:ext cx="156000" cy="63000"/>
          </a:xfrm>
          <a:prstGeom prst="straightConnector1">
            <a:avLst/>
          </a:prstGeom>
          <a:noFill/>
          <a:ln cap="flat" cmpd="sng" w="15875">
            <a:solidFill>
              <a:srgbClr val="000000"/>
            </a:solidFill>
            <a:prstDash val="solid"/>
            <a:round/>
            <a:headEnd len="med" w="med" type="none"/>
            <a:tailEnd len="med" w="med" type="none"/>
          </a:ln>
        </p:spPr>
      </p:cxnSp>
      <p:sp>
        <p:nvSpPr>
          <p:cNvPr id="7601" name="Google Shape;7601;p63"/>
          <p:cNvSpPr txBox="1"/>
          <p:nvPr/>
        </p:nvSpPr>
        <p:spPr>
          <a:xfrm>
            <a:off x="1495360" y="3519415"/>
            <a:ext cx="591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C</a:t>
            </a:r>
            <a:endParaRPr sz="1100"/>
          </a:p>
        </p:txBody>
      </p:sp>
      <p:sp>
        <p:nvSpPr>
          <p:cNvPr id="7602" name="Google Shape;7602;p63"/>
          <p:cNvSpPr/>
          <p:nvPr/>
        </p:nvSpPr>
        <p:spPr>
          <a:xfrm>
            <a:off x="3714685" y="2856237"/>
            <a:ext cx="2414700" cy="10074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603" name="Google Shape;7603;p63"/>
          <p:cNvCxnSpPr/>
          <p:nvPr/>
        </p:nvCxnSpPr>
        <p:spPr>
          <a:xfrm>
            <a:off x="4564791" y="3033640"/>
            <a:ext cx="796500" cy="52500"/>
          </a:xfrm>
          <a:prstGeom prst="straightConnector1">
            <a:avLst/>
          </a:prstGeom>
          <a:noFill/>
          <a:ln cap="flat" cmpd="sng" w="15875">
            <a:solidFill>
              <a:srgbClr val="000000"/>
            </a:solidFill>
            <a:prstDash val="solid"/>
            <a:round/>
            <a:headEnd len="med" w="med" type="none"/>
            <a:tailEnd len="med" w="med" type="none"/>
          </a:ln>
        </p:spPr>
      </p:cxnSp>
      <p:cxnSp>
        <p:nvCxnSpPr>
          <p:cNvPr id="7604" name="Google Shape;7604;p63"/>
          <p:cNvCxnSpPr/>
          <p:nvPr/>
        </p:nvCxnSpPr>
        <p:spPr>
          <a:xfrm>
            <a:off x="4977938" y="3251525"/>
            <a:ext cx="90600" cy="61800"/>
          </a:xfrm>
          <a:prstGeom prst="straightConnector1">
            <a:avLst/>
          </a:prstGeom>
          <a:noFill/>
          <a:ln cap="flat" cmpd="sng" w="15875">
            <a:solidFill>
              <a:srgbClr val="000000"/>
            </a:solidFill>
            <a:prstDash val="solid"/>
            <a:round/>
            <a:headEnd len="med" w="med" type="none"/>
            <a:tailEnd len="med" w="med" type="none"/>
          </a:ln>
        </p:spPr>
      </p:cxnSp>
      <p:cxnSp>
        <p:nvCxnSpPr>
          <p:cNvPr id="7605" name="Google Shape;7605;p63"/>
          <p:cNvCxnSpPr/>
          <p:nvPr/>
        </p:nvCxnSpPr>
        <p:spPr>
          <a:xfrm flipH="1" rot="10800000">
            <a:off x="4827919" y="3401581"/>
            <a:ext cx="182100" cy="33300"/>
          </a:xfrm>
          <a:prstGeom prst="straightConnector1">
            <a:avLst/>
          </a:prstGeom>
          <a:noFill/>
          <a:ln cap="flat" cmpd="sng" w="15875">
            <a:solidFill>
              <a:srgbClr val="000000"/>
            </a:solidFill>
            <a:prstDash val="solid"/>
            <a:round/>
            <a:headEnd len="med" w="med" type="none"/>
            <a:tailEnd len="med" w="med" type="none"/>
          </a:ln>
        </p:spPr>
      </p:cxnSp>
      <p:cxnSp>
        <p:nvCxnSpPr>
          <p:cNvPr id="7606" name="Google Shape;7606;p63"/>
          <p:cNvCxnSpPr/>
          <p:nvPr/>
        </p:nvCxnSpPr>
        <p:spPr>
          <a:xfrm flipH="1" rot="10800000">
            <a:off x="4604081" y="3272927"/>
            <a:ext cx="146400" cy="79800"/>
          </a:xfrm>
          <a:prstGeom prst="straightConnector1">
            <a:avLst/>
          </a:prstGeom>
          <a:noFill/>
          <a:ln cap="flat" cmpd="sng" w="15875">
            <a:solidFill>
              <a:srgbClr val="000000"/>
            </a:solidFill>
            <a:prstDash val="solid"/>
            <a:round/>
            <a:headEnd len="med" w="med" type="none"/>
            <a:tailEnd len="med" w="med" type="none"/>
          </a:ln>
        </p:spPr>
      </p:cxnSp>
      <p:cxnSp>
        <p:nvCxnSpPr>
          <p:cNvPr id="7607" name="Google Shape;7607;p63"/>
          <p:cNvCxnSpPr/>
          <p:nvPr/>
        </p:nvCxnSpPr>
        <p:spPr>
          <a:xfrm flipH="1" rot="10800000">
            <a:off x="4369529" y="3492068"/>
            <a:ext cx="154800" cy="71400"/>
          </a:xfrm>
          <a:prstGeom prst="straightConnector1">
            <a:avLst/>
          </a:prstGeom>
          <a:noFill/>
          <a:ln cap="flat" cmpd="sng" w="15875">
            <a:solidFill>
              <a:srgbClr val="000000"/>
            </a:solidFill>
            <a:prstDash val="solid"/>
            <a:round/>
            <a:headEnd len="med" w="med" type="none"/>
            <a:tailEnd len="med" w="med" type="none"/>
          </a:ln>
        </p:spPr>
      </p:cxnSp>
      <p:cxnSp>
        <p:nvCxnSpPr>
          <p:cNvPr id="7608" name="Google Shape;7608;p63"/>
          <p:cNvCxnSpPr/>
          <p:nvPr/>
        </p:nvCxnSpPr>
        <p:spPr>
          <a:xfrm flipH="1" rot="10800000">
            <a:off x="4989844" y="3437300"/>
            <a:ext cx="190500" cy="185700"/>
          </a:xfrm>
          <a:prstGeom prst="straightConnector1">
            <a:avLst/>
          </a:prstGeom>
          <a:noFill/>
          <a:ln cap="flat" cmpd="sng" w="15875">
            <a:solidFill>
              <a:srgbClr val="000000"/>
            </a:solidFill>
            <a:prstDash val="solid"/>
            <a:round/>
            <a:headEnd len="med" w="med" type="none"/>
            <a:tailEnd len="med" w="med" type="none"/>
          </a:ln>
        </p:spPr>
      </p:cxnSp>
      <p:cxnSp>
        <p:nvCxnSpPr>
          <p:cNvPr id="7609" name="Google Shape;7609;p63"/>
          <p:cNvCxnSpPr/>
          <p:nvPr/>
        </p:nvCxnSpPr>
        <p:spPr>
          <a:xfrm rot="10800000">
            <a:off x="5337488" y="3421671"/>
            <a:ext cx="269100" cy="90600"/>
          </a:xfrm>
          <a:prstGeom prst="straightConnector1">
            <a:avLst/>
          </a:prstGeom>
          <a:noFill/>
          <a:ln cap="flat" cmpd="sng" w="15875">
            <a:solidFill>
              <a:srgbClr val="000000"/>
            </a:solidFill>
            <a:prstDash val="solid"/>
            <a:round/>
            <a:headEnd len="med" w="med" type="none"/>
            <a:tailEnd len="med" w="med" type="none"/>
          </a:ln>
        </p:spPr>
      </p:cxnSp>
      <p:cxnSp>
        <p:nvCxnSpPr>
          <p:cNvPr id="7610" name="Google Shape;7610;p63"/>
          <p:cNvCxnSpPr/>
          <p:nvPr/>
        </p:nvCxnSpPr>
        <p:spPr>
          <a:xfrm flipH="1" rot="10800000">
            <a:off x="5349413" y="3171818"/>
            <a:ext cx="214200" cy="144000"/>
          </a:xfrm>
          <a:prstGeom prst="straightConnector1">
            <a:avLst/>
          </a:prstGeom>
          <a:noFill/>
          <a:ln cap="flat" cmpd="sng" w="15875">
            <a:solidFill>
              <a:srgbClr val="000000"/>
            </a:solidFill>
            <a:prstDash val="solid"/>
            <a:round/>
            <a:headEnd len="med" w="med" type="none"/>
            <a:tailEnd len="med" w="med" type="none"/>
          </a:ln>
        </p:spPr>
      </p:cxnSp>
      <p:cxnSp>
        <p:nvCxnSpPr>
          <p:cNvPr id="7611" name="Google Shape;7611;p63"/>
          <p:cNvCxnSpPr/>
          <p:nvPr/>
        </p:nvCxnSpPr>
        <p:spPr>
          <a:xfrm rot="10800000">
            <a:off x="4565841" y="3076596"/>
            <a:ext cx="170400" cy="64200"/>
          </a:xfrm>
          <a:prstGeom prst="straightConnector1">
            <a:avLst/>
          </a:prstGeom>
          <a:noFill/>
          <a:ln cap="flat" cmpd="sng" w="15875">
            <a:solidFill>
              <a:srgbClr val="000000"/>
            </a:solidFill>
            <a:prstDash val="solid"/>
            <a:round/>
            <a:headEnd len="med" w="med" type="none"/>
            <a:tailEnd len="med" w="med" type="none"/>
          </a:ln>
        </p:spPr>
      </p:cxnSp>
      <p:sp>
        <p:nvSpPr>
          <p:cNvPr id="7612" name="Google Shape;7612;p63"/>
          <p:cNvSpPr txBox="1"/>
          <p:nvPr/>
        </p:nvSpPr>
        <p:spPr>
          <a:xfrm>
            <a:off x="3826603" y="3106268"/>
            <a:ext cx="59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B</a:t>
            </a:r>
            <a:endParaRPr sz="1100"/>
          </a:p>
        </p:txBody>
      </p:sp>
      <p:cxnSp>
        <p:nvCxnSpPr>
          <p:cNvPr id="7613" name="Google Shape;7613;p63"/>
          <p:cNvCxnSpPr/>
          <p:nvPr/>
        </p:nvCxnSpPr>
        <p:spPr>
          <a:xfrm>
            <a:off x="2040666" y="2076377"/>
            <a:ext cx="178500" cy="196500"/>
          </a:xfrm>
          <a:prstGeom prst="straightConnector1">
            <a:avLst/>
          </a:prstGeom>
          <a:noFill/>
          <a:ln cap="flat" cmpd="sng" w="9525">
            <a:solidFill>
              <a:srgbClr val="000000"/>
            </a:solidFill>
            <a:prstDash val="solid"/>
            <a:round/>
            <a:headEnd len="med" w="med" type="none"/>
            <a:tailEnd len="med" w="med" type="none"/>
          </a:ln>
        </p:spPr>
      </p:cxnSp>
      <p:cxnSp>
        <p:nvCxnSpPr>
          <p:cNvPr id="7614" name="Google Shape;7614;p63"/>
          <p:cNvCxnSpPr/>
          <p:nvPr/>
        </p:nvCxnSpPr>
        <p:spPr>
          <a:xfrm>
            <a:off x="3190810" y="1927550"/>
            <a:ext cx="231000" cy="429900"/>
          </a:xfrm>
          <a:prstGeom prst="straightConnector1">
            <a:avLst/>
          </a:prstGeom>
          <a:noFill/>
          <a:ln cap="flat" cmpd="sng" w="9525">
            <a:solidFill>
              <a:srgbClr val="000000"/>
            </a:solidFill>
            <a:prstDash val="solid"/>
            <a:round/>
            <a:headEnd len="med" w="med" type="none"/>
            <a:tailEnd len="med" w="med" type="none"/>
          </a:ln>
        </p:spPr>
      </p:cxnSp>
      <p:cxnSp>
        <p:nvCxnSpPr>
          <p:cNvPr id="7615" name="Google Shape;7615;p63"/>
          <p:cNvCxnSpPr/>
          <p:nvPr/>
        </p:nvCxnSpPr>
        <p:spPr>
          <a:xfrm flipH="1">
            <a:off x="3573131" y="1910881"/>
            <a:ext cx="288000" cy="434700"/>
          </a:xfrm>
          <a:prstGeom prst="straightConnector1">
            <a:avLst/>
          </a:prstGeom>
          <a:noFill/>
          <a:ln cap="flat" cmpd="sng" w="9525">
            <a:solidFill>
              <a:srgbClr val="000000"/>
            </a:solidFill>
            <a:prstDash val="solid"/>
            <a:round/>
            <a:headEnd len="med" w="med" type="none"/>
            <a:tailEnd len="med" w="med" type="none"/>
          </a:ln>
        </p:spPr>
      </p:cxnSp>
      <p:cxnSp>
        <p:nvCxnSpPr>
          <p:cNvPr id="7616" name="Google Shape;7616;p63"/>
          <p:cNvCxnSpPr/>
          <p:nvPr/>
        </p:nvCxnSpPr>
        <p:spPr>
          <a:xfrm>
            <a:off x="5331554" y="2294262"/>
            <a:ext cx="162000" cy="784500"/>
          </a:xfrm>
          <a:prstGeom prst="straightConnector1">
            <a:avLst/>
          </a:prstGeom>
          <a:noFill/>
          <a:ln cap="flat" cmpd="sng" w="9525">
            <a:solidFill>
              <a:srgbClr val="000000"/>
            </a:solidFill>
            <a:prstDash val="solid"/>
            <a:round/>
            <a:headEnd len="med" w="med" type="none"/>
            <a:tailEnd len="med" w="med" type="none"/>
          </a:ln>
        </p:spPr>
      </p:cxnSp>
      <p:cxnSp>
        <p:nvCxnSpPr>
          <p:cNvPr id="7617" name="Google Shape;7617;p63"/>
          <p:cNvCxnSpPr/>
          <p:nvPr/>
        </p:nvCxnSpPr>
        <p:spPr>
          <a:xfrm flipH="1">
            <a:off x="5606663" y="2557390"/>
            <a:ext cx="180900" cy="519000"/>
          </a:xfrm>
          <a:prstGeom prst="straightConnector1">
            <a:avLst/>
          </a:prstGeom>
          <a:noFill/>
          <a:ln cap="flat" cmpd="sng" w="9525">
            <a:solidFill>
              <a:srgbClr val="000000"/>
            </a:solidFill>
            <a:prstDash val="solid"/>
            <a:round/>
            <a:headEnd len="med" w="med" type="none"/>
            <a:tailEnd len="med" w="med" type="none"/>
          </a:ln>
        </p:spPr>
      </p:cxnSp>
      <p:cxnSp>
        <p:nvCxnSpPr>
          <p:cNvPr id="7618" name="Google Shape;7618;p63"/>
          <p:cNvCxnSpPr/>
          <p:nvPr/>
        </p:nvCxnSpPr>
        <p:spPr>
          <a:xfrm rot="10800000">
            <a:off x="5844806" y="3549152"/>
            <a:ext cx="597600" cy="460800"/>
          </a:xfrm>
          <a:prstGeom prst="straightConnector1">
            <a:avLst/>
          </a:prstGeom>
          <a:noFill/>
          <a:ln cap="flat" cmpd="sng" w="9525">
            <a:solidFill>
              <a:srgbClr val="000000"/>
            </a:solidFill>
            <a:prstDash val="solid"/>
            <a:round/>
            <a:headEnd len="med" w="med" type="none"/>
            <a:tailEnd len="med" w="med" type="none"/>
          </a:ln>
        </p:spPr>
      </p:cxnSp>
      <p:cxnSp>
        <p:nvCxnSpPr>
          <p:cNvPr id="7619" name="Google Shape;7619;p63"/>
          <p:cNvCxnSpPr/>
          <p:nvPr/>
        </p:nvCxnSpPr>
        <p:spPr>
          <a:xfrm flipH="1" rot="10800000">
            <a:off x="1596563" y="3989675"/>
            <a:ext cx="301200" cy="157200"/>
          </a:xfrm>
          <a:prstGeom prst="straightConnector1">
            <a:avLst/>
          </a:prstGeom>
          <a:noFill/>
          <a:ln cap="flat" cmpd="sng" w="9525">
            <a:solidFill>
              <a:srgbClr val="000000"/>
            </a:solidFill>
            <a:prstDash val="solid"/>
            <a:round/>
            <a:headEnd len="med" w="med" type="none"/>
            <a:tailEnd len="med" w="med" type="none"/>
          </a:ln>
        </p:spPr>
      </p:cxnSp>
      <p:cxnSp>
        <p:nvCxnSpPr>
          <p:cNvPr id="7620" name="Google Shape;7620;p63"/>
          <p:cNvCxnSpPr/>
          <p:nvPr/>
        </p:nvCxnSpPr>
        <p:spPr>
          <a:xfrm>
            <a:off x="1291763" y="3882556"/>
            <a:ext cx="338100" cy="87000"/>
          </a:xfrm>
          <a:prstGeom prst="straightConnector1">
            <a:avLst/>
          </a:prstGeom>
          <a:noFill/>
          <a:ln cap="flat" cmpd="sng" w="9525">
            <a:solidFill>
              <a:srgbClr val="000000"/>
            </a:solidFill>
            <a:prstDash val="solid"/>
            <a:round/>
            <a:headEnd len="med" w="med" type="none"/>
            <a:tailEnd len="med" w="med" type="none"/>
          </a:ln>
        </p:spPr>
      </p:cxnSp>
      <p:cxnSp>
        <p:nvCxnSpPr>
          <p:cNvPr id="7621" name="Google Shape;7621;p63"/>
          <p:cNvCxnSpPr/>
          <p:nvPr/>
        </p:nvCxnSpPr>
        <p:spPr>
          <a:xfrm rot="10800000">
            <a:off x="5125688" y="3661090"/>
            <a:ext cx="785700" cy="725100"/>
          </a:xfrm>
          <a:prstGeom prst="straightConnector1">
            <a:avLst/>
          </a:prstGeom>
          <a:noFill/>
          <a:ln cap="flat" cmpd="sng" w="9525">
            <a:solidFill>
              <a:srgbClr val="000000"/>
            </a:solidFill>
            <a:prstDash val="solid"/>
            <a:round/>
            <a:headEnd len="med" w="med" type="none"/>
            <a:tailEnd len="med" w="med" type="none"/>
          </a:ln>
        </p:spPr>
      </p:cxnSp>
      <p:cxnSp>
        <p:nvCxnSpPr>
          <p:cNvPr id="7622" name="Google Shape;7622;p63"/>
          <p:cNvCxnSpPr/>
          <p:nvPr/>
        </p:nvCxnSpPr>
        <p:spPr>
          <a:xfrm flipH="1">
            <a:off x="5928160" y="3352727"/>
            <a:ext cx="405900" cy="186900"/>
          </a:xfrm>
          <a:prstGeom prst="straightConnector1">
            <a:avLst/>
          </a:prstGeom>
          <a:noFill/>
          <a:ln cap="flat" cmpd="sng" w="9525">
            <a:solidFill>
              <a:srgbClr val="000000"/>
            </a:solidFill>
            <a:prstDash val="solid"/>
            <a:round/>
            <a:headEnd len="med" w="med" type="none"/>
            <a:tailEnd len="med" w="med" type="none"/>
          </a:ln>
        </p:spPr>
      </p:cxnSp>
      <p:grpSp>
        <p:nvGrpSpPr>
          <p:cNvPr id="7623" name="Google Shape;7623;p63"/>
          <p:cNvGrpSpPr/>
          <p:nvPr/>
        </p:nvGrpSpPr>
        <p:grpSpPr>
          <a:xfrm>
            <a:off x="3285137" y="2332156"/>
            <a:ext cx="406056" cy="167294"/>
            <a:chOff x="7493876" y="2774731"/>
            <a:chExt cx="1481958" cy="894622"/>
          </a:xfrm>
        </p:grpSpPr>
        <p:sp>
          <p:nvSpPr>
            <p:cNvPr id="7624" name="Google Shape;7624;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25" name="Google Shape;7625;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26" name="Google Shape;7626;p63"/>
            <p:cNvGrpSpPr/>
            <p:nvPr/>
          </p:nvGrpSpPr>
          <p:grpSpPr>
            <a:xfrm>
              <a:off x="7713663" y="2848339"/>
              <a:ext cx="1042107" cy="425543"/>
              <a:chOff x="7786941" y="2884917"/>
              <a:chExt cx="897649" cy="353919"/>
            </a:xfrm>
          </p:grpSpPr>
          <p:sp>
            <p:nvSpPr>
              <p:cNvPr id="7627" name="Google Shape;7627;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28" name="Google Shape;7628;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29" name="Google Shape;7629;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30" name="Google Shape;7630;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31" name="Google Shape;7631;p63"/>
          <p:cNvGrpSpPr/>
          <p:nvPr/>
        </p:nvGrpSpPr>
        <p:grpSpPr>
          <a:xfrm>
            <a:off x="2107072" y="2257436"/>
            <a:ext cx="406056" cy="167294"/>
            <a:chOff x="7493876" y="2774731"/>
            <a:chExt cx="1481958" cy="894622"/>
          </a:xfrm>
        </p:grpSpPr>
        <p:sp>
          <p:nvSpPr>
            <p:cNvPr id="7632" name="Google Shape;7632;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33" name="Google Shape;7633;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34" name="Google Shape;7634;p63"/>
            <p:cNvGrpSpPr/>
            <p:nvPr/>
          </p:nvGrpSpPr>
          <p:grpSpPr>
            <a:xfrm>
              <a:off x="7713663" y="2848339"/>
              <a:ext cx="1042107" cy="425543"/>
              <a:chOff x="7786941" y="2884917"/>
              <a:chExt cx="897649" cy="353919"/>
            </a:xfrm>
          </p:grpSpPr>
          <p:sp>
            <p:nvSpPr>
              <p:cNvPr id="7635" name="Google Shape;7635;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36" name="Google Shape;7636;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37" name="Google Shape;7637;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38" name="Google Shape;7638;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39" name="Google Shape;7639;p63"/>
          <p:cNvGrpSpPr/>
          <p:nvPr/>
        </p:nvGrpSpPr>
        <p:grpSpPr>
          <a:xfrm>
            <a:off x="5527679" y="3452367"/>
            <a:ext cx="406056" cy="167294"/>
            <a:chOff x="7493876" y="2774731"/>
            <a:chExt cx="1481958" cy="894622"/>
          </a:xfrm>
        </p:grpSpPr>
        <p:sp>
          <p:nvSpPr>
            <p:cNvPr id="7640" name="Google Shape;7640;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41" name="Google Shape;7641;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42" name="Google Shape;7642;p63"/>
            <p:cNvGrpSpPr/>
            <p:nvPr/>
          </p:nvGrpSpPr>
          <p:grpSpPr>
            <a:xfrm>
              <a:off x="7713663" y="2848339"/>
              <a:ext cx="1042107" cy="425543"/>
              <a:chOff x="7786941" y="2884917"/>
              <a:chExt cx="897649" cy="353919"/>
            </a:xfrm>
          </p:grpSpPr>
          <p:sp>
            <p:nvSpPr>
              <p:cNvPr id="7643" name="Google Shape;7643;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44" name="Google Shape;7644;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45" name="Google Shape;7645;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46" name="Google Shape;7646;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47" name="Google Shape;7647;p63"/>
          <p:cNvGrpSpPr/>
          <p:nvPr/>
        </p:nvGrpSpPr>
        <p:grpSpPr>
          <a:xfrm>
            <a:off x="4992923" y="3285251"/>
            <a:ext cx="406056" cy="167294"/>
            <a:chOff x="7493876" y="2774731"/>
            <a:chExt cx="1481958" cy="894622"/>
          </a:xfrm>
        </p:grpSpPr>
        <p:sp>
          <p:nvSpPr>
            <p:cNvPr id="7648" name="Google Shape;7648;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49" name="Google Shape;7649;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50" name="Google Shape;7650;p63"/>
            <p:cNvGrpSpPr/>
            <p:nvPr/>
          </p:nvGrpSpPr>
          <p:grpSpPr>
            <a:xfrm>
              <a:off x="7713663" y="2848339"/>
              <a:ext cx="1042107" cy="425543"/>
              <a:chOff x="7786941" y="2884917"/>
              <a:chExt cx="897649" cy="353919"/>
            </a:xfrm>
          </p:grpSpPr>
          <p:sp>
            <p:nvSpPr>
              <p:cNvPr id="7651" name="Google Shape;7651;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52" name="Google Shape;7652;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53" name="Google Shape;7653;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54" name="Google Shape;7654;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55" name="Google Shape;7655;p63"/>
          <p:cNvGrpSpPr/>
          <p:nvPr/>
        </p:nvGrpSpPr>
        <p:grpSpPr>
          <a:xfrm>
            <a:off x="4625185" y="3120961"/>
            <a:ext cx="406056" cy="167294"/>
            <a:chOff x="7493876" y="2774731"/>
            <a:chExt cx="1481958" cy="894622"/>
          </a:xfrm>
        </p:grpSpPr>
        <p:sp>
          <p:nvSpPr>
            <p:cNvPr id="7656" name="Google Shape;7656;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57" name="Google Shape;7657;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58" name="Google Shape;7658;p63"/>
            <p:cNvGrpSpPr/>
            <p:nvPr/>
          </p:nvGrpSpPr>
          <p:grpSpPr>
            <a:xfrm>
              <a:off x="7713663" y="2848339"/>
              <a:ext cx="1042107" cy="425543"/>
              <a:chOff x="7786941" y="2884917"/>
              <a:chExt cx="897649" cy="353919"/>
            </a:xfrm>
          </p:grpSpPr>
          <p:sp>
            <p:nvSpPr>
              <p:cNvPr id="7659" name="Google Shape;7659;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60" name="Google Shape;7660;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61" name="Google Shape;7661;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62" name="Google Shape;7662;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63" name="Google Shape;7663;p63"/>
          <p:cNvGrpSpPr/>
          <p:nvPr/>
        </p:nvGrpSpPr>
        <p:grpSpPr>
          <a:xfrm>
            <a:off x="4433380" y="3351331"/>
            <a:ext cx="406056" cy="167294"/>
            <a:chOff x="7493876" y="2774731"/>
            <a:chExt cx="1481958" cy="894622"/>
          </a:xfrm>
        </p:grpSpPr>
        <p:sp>
          <p:nvSpPr>
            <p:cNvPr id="7664" name="Google Shape;7664;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65" name="Google Shape;7665;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66" name="Google Shape;7666;p63"/>
            <p:cNvGrpSpPr/>
            <p:nvPr/>
          </p:nvGrpSpPr>
          <p:grpSpPr>
            <a:xfrm>
              <a:off x="7713663" y="2848339"/>
              <a:ext cx="1042107" cy="425543"/>
              <a:chOff x="7786941" y="2884917"/>
              <a:chExt cx="897649" cy="353919"/>
            </a:xfrm>
          </p:grpSpPr>
          <p:sp>
            <p:nvSpPr>
              <p:cNvPr id="7667" name="Google Shape;7667;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68" name="Google Shape;7668;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69" name="Google Shape;7669;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70" name="Google Shape;7670;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71" name="Google Shape;7671;p63"/>
          <p:cNvGrpSpPr/>
          <p:nvPr/>
        </p:nvGrpSpPr>
        <p:grpSpPr>
          <a:xfrm>
            <a:off x="4858946" y="3569791"/>
            <a:ext cx="406056" cy="167294"/>
            <a:chOff x="7493876" y="2774731"/>
            <a:chExt cx="1481958" cy="894622"/>
          </a:xfrm>
        </p:grpSpPr>
        <p:sp>
          <p:nvSpPr>
            <p:cNvPr id="7672" name="Google Shape;7672;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73" name="Google Shape;7673;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74" name="Google Shape;7674;p63"/>
            <p:cNvGrpSpPr/>
            <p:nvPr/>
          </p:nvGrpSpPr>
          <p:grpSpPr>
            <a:xfrm>
              <a:off x="7713663" y="2848339"/>
              <a:ext cx="1042107" cy="425543"/>
              <a:chOff x="7786941" y="2884917"/>
              <a:chExt cx="897649" cy="353919"/>
            </a:xfrm>
          </p:grpSpPr>
          <p:sp>
            <p:nvSpPr>
              <p:cNvPr id="7675" name="Google Shape;7675;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76" name="Google Shape;7676;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77" name="Google Shape;7677;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78" name="Google Shape;7678;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79" name="Google Shape;7679;p63"/>
          <p:cNvGrpSpPr/>
          <p:nvPr/>
        </p:nvGrpSpPr>
        <p:grpSpPr>
          <a:xfrm>
            <a:off x="2555879" y="3696411"/>
            <a:ext cx="406056" cy="167294"/>
            <a:chOff x="7493876" y="2774731"/>
            <a:chExt cx="1481958" cy="894622"/>
          </a:xfrm>
        </p:grpSpPr>
        <p:sp>
          <p:nvSpPr>
            <p:cNvPr id="7680" name="Google Shape;7680;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81" name="Google Shape;7681;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82" name="Google Shape;7682;p63"/>
            <p:cNvGrpSpPr/>
            <p:nvPr/>
          </p:nvGrpSpPr>
          <p:grpSpPr>
            <a:xfrm>
              <a:off x="7713663" y="2848339"/>
              <a:ext cx="1042107" cy="425543"/>
              <a:chOff x="7786941" y="2884917"/>
              <a:chExt cx="897649" cy="353919"/>
            </a:xfrm>
          </p:grpSpPr>
          <p:sp>
            <p:nvSpPr>
              <p:cNvPr id="7683" name="Google Shape;7683;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84" name="Google Shape;7684;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85" name="Google Shape;7685;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86" name="Google Shape;7686;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87" name="Google Shape;7687;p63"/>
          <p:cNvGrpSpPr/>
          <p:nvPr/>
        </p:nvGrpSpPr>
        <p:grpSpPr>
          <a:xfrm>
            <a:off x="2195732" y="3549875"/>
            <a:ext cx="406056" cy="167294"/>
            <a:chOff x="7493876" y="2774731"/>
            <a:chExt cx="1481958" cy="894622"/>
          </a:xfrm>
        </p:grpSpPr>
        <p:sp>
          <p:nvSpPr>
            <p:cNvPr id="7688" name="Google Shape;7688;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89" name="Google Shape;7689;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90" name="Google Shape;7690;p63"/>
            <p:cNvGrpSpPr/>
            <p:nvPr/>
          </p:nvGrpSpPr>
          <p:grpSpPr>
            <a:xfrm>
              <a:off x="7713663" y="2848339"/>
              <a:ext cx="1042107" cy="425543"/>
              <a:chOff x="7786941" y="2884917"/>
              <a:chExt cx="897649" cy="353919"/>
            </a:xfrm>
          </p:grpSpPr>
          <p:sp>
            <p:nvSpPr>
              <p:cNvPr id="7691" name="Google Shape;7691;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92" name="Google Shape;7692;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93" name="Google Shape;7693;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694" name="Google Shape;7694;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695" name="Google Shape;7695;p63"/>
          <p:cNvGrpSpPr/>
          <p:nvPr/>
        </p:nvGrpSpPr>
        <p:grpSpPr>
          <a:xfrm>
            <a:off x="2016227" y="3753418"/>
            <a:ext cx="406056" cy="167294"/>
            <a:chOff x="7493876" y="2774731"/>
            <a:chExt cx="1481958" cy="894622"/>
          </a:xfrm>
        </p:grpSpPr>
        <p:sp>
          <p:nvSpPr>
            <p:cNvPr id="7696" name="Google Shape;7696;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697" name="Google Shape;7697;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698" name="Google Shape;7698;p63"/>
            <p:cNvGrpSpPr/>
            <p:nvPr/>
          </p:nvGrpSpPr>
          <p:grpSpPr>
            <a:xfrm>
              <a:off x="7713663" y="2848339"/>
              <a:ext cx="1042107" cy="425543"/>
              <a:chOff x="7786941" y="2884917"/>
              <a:chExt cx="897649" cy="353919"/>
            </a:xfrm>
          </p:grpSpPr>
          <p:sp>
            <p:nvSpPr>
              <p:cNvPr id="7699" name="Google Shape;7699;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00" name="Google Shape;7700;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01" name="Google Shape;7701;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02" name="Google Shape;7702;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703" name="Google Shape;7703;p63"/>
          <p:cNvGrpSpPr/>
          <p:nvPr/>
        </p:nvGrpSpPr>
        <p:grpSpPr>
          <a:xfrm>
            <a:off x="1633145" y="3893218"/>
            <a:ext cx="406056" cy="167294"/>
            <a:chOff x="7493876" y="2774731"/>
            <a:chExt cx="1481958" cy="894622"/>
          </a:xfrm>
        </p:grpSpPr>
        <p:sp>
          <p:nvSpPr>
            <p:cNvPr id="7704" name="Google Shape;7704;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05" name="Google Shape;7705;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706" name="Google Shape;7706;p63"/>
            <p:cNvGrpSpPr/>
            <p:nvPr/>
          </p:nvGrpSpPr>
          <p:grpSpPr>
            <a:xfrm>
              <a:off x="7713663" y="2848339"/>
              <a:ext cx="1042107" cy="425543"/>
              <a:chOff x="7786941" y="2884917"/>
              <a:chExt cx="897649" cy="353919"/>
            </a:xfrm>
          </p:grpSpPr>
          <p:sp>
            <p:nvSpPr>
              <p:cNvPr id="7707" name="Google Shape;7707;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08" name="Google Shape;7708;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09" name="Google Shape;7709;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10" name="Google Shape;7710;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711" name="Google Shape;7711;p63"/>
          <p:cNvGrpSpPr/>
          <p:nvPr/>
        </p:nvGrpSpPr>
        <p:grpSpPr>
          <a:xfrm>
            <a:off x="2408579" y="3960126"/>
            <a:ext cx="406056" cy="167294"/>
            <a:chOff x="7493876" y="2774731"/>
            <a:chExt cx="1481958" cy="894622"/>
          </a:xfrm>
        </p:grpSpPr>
        <p:sp>
          <p:nvSpPr>
            <p:cNvPr id="7712" name="Google Shape;7712;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13" name="Google Shape;7713;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714" name="Google Shape;7714;p63"/>
            <p:cNvGrpSpPr/>
            <p:nvPr/>
          </p:nvGrpSpPr>
          <p:grpSpPr>
            <a:xfrm>
              <a:off x="7713663" y="2848339"/>
              <a:ext cx="1042107" cy="425543"/>
              <a:chOff x="7786941" y="2884917"/>
              <a:chExt cx="897649" cy="353919"/>
            </a:xfrm>
          </p:grpSpPr>
          <p:sp>
            <p:nvSpPr>
              <p:cNvPr id="7715" name="Google Shape;7715;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16" name="Google Shape;7716;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17" name="Google Shape;7717;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18" name="Google Shape;7718;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719" name="Google Shape;7719;p63"/>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grpSp>
        <p:nvGrpSpPr>
          <p:cNvPr id="7720" name="Google Shape;7720;p63"/>
          <p:cNvGrpSpPr/>
          <p:nvPr/>
        </p:nvGrpSpPr>
        <p:grpSpPr>
          <a:xfrm>
            <a:off x="1636336" y="1808860"/>
            <a:ext cx="486389" cy="452942"/>
            <a:chOff x="3053396" y="4304255"/>
            <a:chExt cx="648433" cy="604003"/>
          </a:xfrm>
        </p:grpSpPr>
        <p:sp>
          <p:nvSpPr>
            <p:cNvPr id="7721" name="Google Shape;7721;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22" name="Google Shape;7722;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23" name="Google Shape;7723;p63"/>
          <p:cNvGrpSpPr/>
          <p:nvPr/>
        </p:nvGrpSpPr>
        <p:grpSpPr>
          <a:xfrm>
            <a:off x="5018166" y="1999345"/>
            <a:ext cx="486389" cy="452942"/>
            <a:chOff x="3053396" y="4304255"/>
            <a:chExt cx="648433" cy="604003"/>
          </a:xfrm>
        </p:grpSpPr>
        <p:sp>
          <p:nvSpPr>
            <p:cNvPr id="7724" name="Google Shape;7724;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25" name="Google Shape;7725;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26" name="Google Shape;7726;p63"/>
          <p:cNvGrpSpPr/>
          <p:nvPr/>
        </p:nvGrpSpPr>
        <p:grpSpPr>
          <a:xfrm>
            <a:off x="1198127" y="4142305"/>
            <a:ext cx="486389" cy="452942"/>
            <a:chOff x="3053396" y="4304255"/>
            <a:chExt cx="648433" cy="604003"/>
          </a:xfrm>
        </p:grpSpPr>
        <p:sp>
          <p:nvSpPr>
            <p:cNvPr id="7727" name="Google Shape;7727;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28" name="Google Shape;7728;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29" name="Google Shape;7729;p63"/>
          <p:cNvGrpSpPr/>
          <p:nvPr/>
        </p:nvGrpSpPr>
        <p:grpSpPr>
          <a:xfrm>
            <a:off x="883760" y="3675616"/>
            <a:ext cx="486389" cy="452942"/>
            <a:chOff x="3053396" y="4304255"/>
            <a:chExt cx="648433" cy="604003"/>
          </a:xfrm>
        </p:grpSpPr>
        <p:sp>
          <p:nvSpPr>
            <p:cNvPr id="7730" name="Google Shape;7730;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31" name="Google Shape;7731;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32" name="Google Shape;7732;p63"/>
          <p:cNvGrpSpPr/>
          <p:nvPr/>
        </p:nvGrpSpPr>
        <p:grpSpPr>
          <a:xfrm>
            <a:off x="712287" y="3180354"/>
            <a:ext cx="486389" cy="452942"/>
            <a:chOff x="3053396" y="4304255"/>
            <a:chExt cx="648433" cy="604003"/>
          </a:xfrm>
        </p:grpSpPr>
        <p:sp>
          <p:nvSpPr>
            <p:cNvPr id="7733" name="Google Shape;7733;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34" name="Google Shape;7734;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35" name="Google Shape;7735;p63"/>
          <p:cNvGrpSpPr/>
          <p:nvPr/>
        </p:nvGrpSpPr>
        <p:grpSpPr>
          <a:xfrm>
            <a:off x="5580217" y="2323170"/>
            <a:ext cx="486389" cy="452942"/>
            <a:chOff x="3053396" y="4304255"/>
            <a:chExt cx="648433" cy="604003"/>
          </a:xfrm>
        </p:grpSpPr>
        <p:sp>
          <p:nvSpPr>
            <p:cNvPr id="7736" name="Google Shape;7736;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37" name="Google Shape;7737;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38" name="Google Shape;7738;p63"/>
          <p:cNvGrpSpPr/>
          <p:nvPr/>
        </p:nvGrpSpPr>
        <p:grpSpPr>
          <a:xfrm>
            <a:off x="2836648" y="1627899"/>
            <a:ext cx="486389" cy="452942"/>
            <a:chOff x="3053396" y="4304255"/>
            <a:chExt cx="648433" cy="604003"/>
          </a:xfrm>
        </p:grpSpPr>
        <p:sp>
          <p:nvSpPr>
            <p:cNvPr id="7739" name="Google Shape;7739;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40" name="Google Shape;7740;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41" name="Google Shape;7741;p63"/>
          <p:cNvGrpSpPr/>
          <p:nvPr/>
        </p:nvGrpSpPr>
        <p:grpSpPr>
          <a:xfrm>
            <a:off x="3522540" y="1608850"/>
            <a:ext cx="486389" cy="452942"/>
            <a:chOff x="3053396" y="4304255"/>
            <a:chExt cx="648433" cy="604003"/>
          </a:xfrm>
        </p:grpSpPr>
        <p:sp>
          <p:nvSpPr>
            <p:cNvPr id="7742" name="Google Shape;7742;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43" name="Google Shape;7743;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44" name="Google Shape;7744;p63"/>
          <p:cNvGrpSpPr/>
          <p:nvPr/>
        </p:nvGrpSpPr>
        <p:grpSpPr>
          <a:xfrm>
            <a:off x="5818374" y="4332791"/>
            <a:ext cx="486389" cy="452942"/>
            <a:chOff x="3053396" y="4304255"/>
            <a:chExt cx="648433" cy="604003"/>
          </a:xfrm>
        </p:grpSpPr>
        <p:sp>
          <p:nvSpPr>
            <p:cNvPr id="7745" name="Google Shape;7745;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46" name="Google Shape;7746;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47" name="Google Shape;7747;p63"/>
          <p:cNvGrpSpPr/>
          <p:nvPr/>
        </p:nvGrpSpPr>
        <p:grpSpPr>
          <a:xfrm>
            <a:off x="6447109" y="3847053"/>
            <a:ext cx="486389" cy="452942"/>
            <a:chOff x="3053396" y="4304255"/>
            <a:chExt cx="648433" cy="604003"/>
          </a:xfrm>
        </p:grpSpPr>
        <p:sp>
          <p:nvSpPr>
            <p:cNvPr id="7748" name="Google Shape;7748;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49" name="Google Shape;7749;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750" name="Google Shape;7750;p63"/>
          <p:cNvGrpSpPr/>
          <p:nvPr/>
        </p:nvGrpSpPr>
        <p:grpSpPr>
          <a:xfrm>
            <a:off x="6275636" y="3161306"/>
            <a:ext cx="486389" cy="452942"/>
            <a:chOff x="3053396" y="4304255"/>
            <a:chExt cx="648433" cy="604003"/>
          </a:xfrm>
        </p:grpSpPr>
        <p:sp>
          <p:nvSpPr>
            <p:cNvPr id="7751" name="Google Shape;7751;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52" name="Google Shape;7752;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7753" name="Google Shape;7753;p63"/>
          <p:cNvSpPr txBox="1"/>
          <p:nvPr/>
        </p:nvSpPr>
        <p:spPr>
          <a:xfrm rot="1053311">
            <a:off x="4347223" y="1552632"/>
            <a:ext cx="407792" cy="39241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754" name="Google Shape;7754;p63"/>
          <p:cNvSpPr txBox="1"/>
          <p:nvPr/>
        </p:nvSpPr>
        <p:spPr>
          <a:xfrm rot="2830575">
            <a:off x="6062020" y="2657545"/>
            <a:ext cx="407800" cy="39250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755" name="Google Shape;7755;p63"/>
          <p:cNvSpPr txBox="1"/>
          <p:nvPr/>
        </p:nvSpPr>
        <p:spPr>
          <a:xfrm rot="9847443">
            <a:off x="5063361" y="4542088"/>
            <a:ext cx="407961" cy="3923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756" name="Google Shape;7756;p63"/>
          <p:cNvSpPr txBox="1"/>
          <p:nvPr/>
        </p:nvSpPr>
        <p:spPr>
          <a:xfrm rot="-9949239">
            <a:off x="1787490" y="4469733"/>
            <a:ext cx="407825"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757" name="Google Shape;7757;p63"/>
          <p:cNvSpPr txBox="1"/>
          <p:nvPr/>
        </p:nvSpPr>
        <p:spPr>
          <a:xfrm rot="-4991944">
            <a:off x="597661" y="2739971"/>
            <a:ext cx="407870" cy="39246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758" name="Google Shape;7758;p63"/>
          <p:cNvSpPr txBox="1"/>
          <p:nvPr/>
        </p:nvSpPr>
        <p:spPr>
          <a:xfrm rot="-1016493">
            <a:off x="2237109" y="1515171"/>
            <a:ext cx="407693" cy="39231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7759" name="Google Shape;7759;p63"/>
          <p:cNvSpPr txBox="1"/>
          <p:nvPr/>
        </p:nvSpPr>
        <p:spPr>
          <a:xfrm>
            <a:off x="103525" y="885000"/>
            <a:ext cx="9044100" cy="6342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000099"/>
              </a:buClr>
              <a:buSzPts val="1600"/>
              <a:buFont typeface="Calibri"/>
              <a:buNone/>
            </a:pP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και θα υπάρχει ένας περιφερειακός ISP που θα συνδέονται οι ISP της περιοχής</a:t>
            </a:r>
            <a:endParaRPr sz="2200"/>
          </a:p>
        </p:txBody>
      </p:sp>
      <p:grpSp>
        <p:nvGrpSpPr>
          <p:cNvPr id="7760" name="Google Shape;7760;p63"/>
          <p:cNvGrpSpPr/>
          <p:nvPr/>
        </p:nvGrpSpPr>
        <p:grpSpPr>
          <a:xfrm>
            <a:off x="3692802" y="2250993"/>
            <a:ext cx="1704600" cy="795919"/>
            <a:chOff x="4696844" y="2871032"/>
            <a:chExt cx="2273103" cy="1061367"/>
          </a:xfrm>
        </p:grpSpPr>
        <p:grpSp>
          <p:nvGrpSpPr>
            <p:cNvPr id="7761" name="Google Shape;7761;p63"/>
            <p:cNvGrpSpPr/>
            <p:nvPr/>
          </p:nvGrpSpPr>
          <p:grpSpPr>
            <a:xfrm>
              <a:off x="5677190" y="2871032"/>
              <a:ext cx="530938" cy="338554"/>
              <a:chOff x="5573768" y="2726239"/>
              <a:chExt cx="530938" cy="338554"/>
            </a:xfrm>
          </p:grpSpPr>
          <p:sp>
            <p:nvSpPr>
              <p:cNvPr id="7762" name="Google Shape;7762;p63"/>
              <p:cNvSpPr/>
              <p:nvPr/>
            </p:nvSpPr>
            <p:spPr>
              <a:xfrm>
                <a:off x="5573768" y="2751297"/>
                <a:ext cx="528092" cy="304800"/>
              </a:xfrm>
              <a:prstGeom prst="ellipse">
                <a:avLst/>
              </a:prstGeom>
              <a:solidFill>
                <a:srgbClr val="0000FF"/>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63" name="Google Shape;7763;p63"/>
              <p:cNvSpPr txBox="1"/>
              <p:nvPr/>
            </p:nvSpPr>
            <p:spPr>
              <a:xfrm>
                <a:off x="5593027" y="2726239"/>
                <a:ext cx="511679"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Arial"/>
                  <a:buNone/>
                </a:pPr>
                <a:r>
                  <a:rPr b="0" i="0" lang="el" sz="1200" u="none" cap="none" strike="noStrike">
                    <a:solidFill>
                      <a:srgbClr val="FFFFFF"/>
                    </a:solidFill>
                    <a:latin typeface="Arial"/>
                    <a:ea typeface="Arial"/>
                    <a:cs typeface="Arial"/>
                    <a:sym typeface="Arial"/>
                  </a:rPr>
                  <a:t>IXP</a:t>
                </a:r>
                <a:endParaRPr sz="1100"/>
              </a:p>
            </p:txBody>
          </p:sp>
        </p:grpSp>
        <p:cxnSp>
          <p:nvCxnSpPr>
            <p:cNvPr id="7764" name="Google Shape;7764;p63"/>
            <p:cNvCxnSpPr/>
            <p:nvPr/>
          </p:nvCxnSpPr>
          <p:spPr>
            <a:xfrm>
              <a:off x="4696844" y="3073933"/>
              <a:ext cx="980347" cy="3515"/>
            </a:xfrm>
            <a:prstGeom prst="straightConnector1">
              <a:avLst/>
            </a:prstGeom>
            <a:noFill/>
            <a:ln cap="flat" cmpd="sng" w="38100">
              <a:solidFill>
                <a:srgbClr val="CC0000"/>
              </a:solidFill>
              <a:prstDash val="solid"/>
              <a:round/>
              <a:headEnd len="med" w="med" type="none"/>
              <a:tailEnd len="med" w="med" type="none"/>
            </a:ln>
          </p:spPr>
        </p:cxnSp>
        <p:cxnSp>
          <p:nvCxnSpPr>
            <p:cNvPr id="7765" name="Google Shape;7765;p63"/>
            <p:cNvCxnSpPr>
              <a:endCxn id="7766" idx="1"/>
            </p:cNvCxnSpPr>
            <p:nvPr/>
          </p:nvCxnSpPr>
          <p:spPr>
            <a:xfrm>
              <a:off x="6137447" y="3147000"/>
              <a:ext cx="832500" cy="785400"/>
            </a:xfrm>
            <a:prstGeom prst="straightConnector1">
              <a:avLst/>
            </a:prstGeom>
            <a:noFill/>
            <a:ln cap="flat" cmpd="sng" w="38100">
              <a:solidFill>
                <a:srgbClr val="CC0000"/>
              </a:solidFill>
              <a:prstDash val="solid"/>
              <a:round/>
              <a:headEnd len="med" w="med" type="none"/>
              <a:tailEnd len="med" w="med" type="none"/>
            </a:ln>
          </p:spPr>
        </p:cxnSp>
      </p:grpSp>
      <p:grpSp>
        <p:nvGrpSpPr>
          <p:cNvPr id="7767" name="Google Shape;7767;p63"/>
          <p:cNvGrpSpPr/>
          <p:nvPr/>
        </p:nvGrpSpPr>
        <p:grpSpPr>
          <a:xfrm>
            <a:off x="2068066" y="2898464"/>
            <a:ext cx="2204220" cy="1018041"/>
            <a:chOff x="2746015" y="3732889"/>
            <a:chExt cx="2937393" cy="1359382"/>
          </a:xfrm>
        </p:grpSpPr>
        <p:cxnSp>
          <p:nvCxnSpPr>
            <p:cNvPr id="7768" name="Google Shape;7768;p63"/>
            <p:cNvCxnSpPr>
              <a:stCxn id="7769" idx="5"/>
              <a:endCxn id="7770" idx="3"/>
            </p:cNvCxnSpPr>
            <p:nvPr/>
          </p:nvCxnSpPr>
          <p:spPr>
            <a:xfrm>
              <a:off x="5094508" y="3732889"/>
              <a:ext cx="588900" cy="212700"/>
            </a:xfrm>
            <a:prstGeom prst="straightConnector1">
              <a:avLst/>
            </a:prstGeom>
            <a:noFill/>
            <a:ln cap="flat" cmpd="sng" w="38100">
              <a:solidFill>
                <a:srgbClr val="CC0000"/>
              </a:solidFill>
              <a:prstDash val="solid"/>
              <a:round/>
              <a:headEnd len="med" w="med" type="none"/>
              <a:tailEnd len="med" w="med" type="none"/>
            </a:ln>
          </p:spPr>
        </p:cxnSp>
        <p:cxnSp>
          <p:nvCxnSpPr>
            <p:cNvPr id="7771" name="Google Shape;7771;p63"/>
            <p:cNvCxnSpPr>
              <a:stCxn id="7772" idx="5"/>
            </p:cNvCxnSpPr>
            <p:nvPr/>
          </p:nvCxnSpPr>
          <p:spPr>
            <a:xfrm flipH="1">
              <a:off x="2746015" y="3789080"/>
              <a:ext cx="54600" cy="601800"/>
            </a:xfrm>
            <a:prstGeom prst="straightConnector1">
              <a:avLst/>
            </a:prstGeom>
            <a:noFill/>
            <a:ln cap="flat" cmpd="sng" w="38100">
              <a:solidFill>
                <a:srgbClr val="CC0000"/>
              </a:solidFill>
              <a:prstDash val="solid"/>
              <a:round/>
              <a:headEnd len="med" w="med" type="none"/>
              <a:tailEnd len="med" w="med" type="none"/>
            </a:ln>
          </p:spPr>
        </p:cxnSp>
        <p:cxnSp>
          <p:nvCxnSpPr>
            <p:cNvPr id="7773" name="Google Shape;7773;p63"/>
            <p:cNvCxnSpPr>
              <a:endCxn id="7774" idx="3"/>
            </p:cNvCxnSpPr>
            <p:nvPr/>
          </p:nvCxnSpPr>
          <p:spPr>
            <a:xfrm flipH="1" rot="10800000">
              <a:off x="4424432" y="4701671"/>
              <a:ext cx="1074600" cy="390600"/>
            </a:xfrm>
            <a:prstGeom prst="straightConnector1">
              <a:avLst/>
            </a:prstGeom>
            <a:noFill/>
            <a:ln cap="flat" cmpd="sng" w="38100">
              <a:solidFill>
                <a:srgbClr val="CC0000"/>
              </a:solidFill>
              <a:prstDash val="solid"/>
              <a:round/>
              <a:headEnd len="med" w="med" type="none"/>
              <a:tailEnd len="med" w="med" type="none"/>
            </a:ln>
          </p:spPr>
        </p:cxnSp>
      </p:grpSp>
      <p:cxnSp>
        <p:nvCxnSpPr>
          <p:cNvPr id="7775" name="Google Shape;7775;p63"/>
          <p:cNvCxnSpPr>
            <a:stCxn id="7776" idx="2"/>
          </p:cNvCxnSpPr>
          <p:nvPr/>
        </p:nvCxnSpPr>
        <p:spPr>
          <a:xfrm flipH="1" rot="10800000">
            <a:off x="3127560" y="3308763"/>
            <a:ext cx="231900" cy="230700"/>
          </a:xfrm>
          <a:prstGeom prst="straightConnector1">
            <a:avLst/>
          </a:prstGeom>
          <a:noFill/>
          <a:ln cap="flat" cmpd="sng" w="38100">
            <a:solidFill>
              <a:srgbClr val="CC0000"/>
            </a:solidFill>
            <a:prstDash val="solid"/>
            <a:round/>
            <a:headEnd len="med" w="med" type="none"/>
            <a:tailEnd len="med" w="med" type="none"/>
          </a:ln>
        </p:spPr>
      </p:cxnSp>
      <p:cxnSp>
        <p:nvCxnSpPr>
          <p:cNvPr id="7777" name="Google Shape;7777;p63"/>
          <p:cNvCxnSpPr/>
          <p:nvPr/>
        </p:nvCxnSpPr>
        <p:spPr>
          <a:xfrm flipH="1" rot="10800000">
            <a:off x="3530535" y="3019302"/>
            <a:ext cx="697500" cy="275400"/>
          </a:xfrm>
          <a:prstGeom prst="straightConnector1">
            <a:avLst/>
          </a:prstGeom>
          <a:noFill/>
          <a:ln cap="flat" cmpd="sng" w="38100">
            <a:solidFill>
              <a:srgbClr val="CC0000"/>
            </a:solidFill>
            <a:prstDash val="solid"/>
            <a:round/>
            <a:headEnd len="med" w="med" type="none"/>
            <a:tailEnd len="med" w="med" type="none"/>
          </a:ln>
        </p:spPr>
      </p:cxnSp>
      <p:cxnSp>
        <p:nvCxnSpPr>
          <p:cNvPr id="7778" name="Google Shape;7778;p63"/>
          <p:cNvCxnSpPr>
            <a:stCxn id="7779" idx="2"/>
          </p:cNvCxnSpPr>
          <p:nvPr/>
        </p:nvCxnSpPr>
        <p:spPr>
          <a:xfrm>
            <a:off x="3001705" y="3036482"/>
            <a:ext cx="357900" cy="208200"/>
          </a:xfrm>
          <a:prstGeom prst="straightConnector1">
            <a:avLst/>
          </a:prstGeom>
          <a:noFill/>
          <a:ln cap="flat" cmpd="sng" w="38100">
            <a:solidFill>
              <a:srgbClr val="CC0000"/>
            </a:solidFill>
            <a:prstDash val="solid"/>
            <a:round/>
            <a:headEnd len="med" w="med" type="none"/>
            <a:tailEnd len="med" w="med" type="none"/>
          </a:ln>
        </p:spPr>
      </p:cxnSp>
      <p:grpSp>
        <p:nvGrpSpPr>
          <p:cNvPr id="7780" name="Google Shape;7780;p63"/>
          <p:cNvGrpSpPr/>
          <p:nvPr/>
        </p:nvGrpSpPr>
        <p:grpSpPr>
          <a:xfrm>
            <a:off x="5337774" y="3031052"/>
            <a:ext cx="406056" cy="167294"/>
            <a:chOff x="7493876" y="2774731"/>
            <a:chExt cx="1481958" cy="894622"/>
          </a:xfrm>
        </p:grpSpPr>
        <p:sp>
          <p:nvSpPr>
            <p:cNvPr id="7781" name="Google Shape;7781;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66" name="Google Shape;7766;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782" name="Google Shape;7782;p63"/>
            <p:cNvGrpSpPr/>
            <p:nvPr/>
          </p:nvGrpSpPr>
          <p:grpSpPr>
            <a:xfrm>
              <a:off x="7713663" y="2848339"/>
              <a:ext cx="1042107" cy="425543"/>
              <a:chOff x="7786941" y="2884917"/>
              <a:chExt cx="897649" cy="353919"/>
            </a:xfrm>
          </p:grpSpPr>
          <p:sp>
            <p:nvSpPr>
              <p:cNvPr id="7783" name="Google Shape;7783;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84" name="Google Shape;7784;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85" name="Google Shape;7785;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86" name="Google Shape;7786;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787" name="Google Shape;7787;p63"/>
          <p:cNvGrpSpPr/>
          <p:nvPr/>
        </p:nvGrpSpPr>
        <p:grpSpPr>
          <a:xfrm>
            <a:off x="2690883" y="2946361"/>
            <a:ext cx="406056" cy="167294"/>
            <a:chOff x="7493876" y="2774731"/>
            <a:chExt cx="1481958" cy="894622"/>
          </a:xfrm>
        </p:grpSpPr>
        <p:sp>
          <p:nvSpPr>
            <p:cNvPr id="7788" name="Google Shape;7788;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89" name="Google Shape;7789;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790" name="Google Shape;7790;p63"/>
            <p:cNvGrpSpPr/>
            <p:nvPr/>
          </p:nvGrpSpPr>
          <p:grpSpPr>
            <a:xfrm>
              <a:off x="7713663" y="2848339"/>
              <a:ext cx="1042107" cy="425543"/>
              <a:chOff x="7786941" y="2884917"/>
              <a:chExt cx="897649" cy="353919"/>
            </a:xfrm>
          </p:grpSpPr>
          <p:sp>
            <p:nvSpPr>
              <p:cNvPr id="7791" name="Google Shape;7791;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79" name="Google Shape;7779;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92" name="Google Shape;7792;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93" name="Google Shape;7793;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794" name="Google Shape;7794;p63"/>
          <p:cNvGrpSpPr/>
          <p:nvPr/>
        </p:nvGrpSpPr>
        <p:grpSpPr>
          <a:xfrm>
            <a:off x="2816738" y="3449342"/>
            <a:ext cx="406056" cy="167294"/>
            <a:chOff x="7493876" y="2774731"/>
            <a:chExt cx="1481958" cy="894622"/>
          </a:xfrm>
        </p:grpSpPr>
        <p:sp>
          <p:nvSpPr>
            <p:cNvPr id="7795" name="Google Shape;7795;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96" name="Google Shape;7796;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797" name="Google Shape;7797;p63"/>
            <p:cNvGrpSpPr/>
            <p:nvPr/>
          </p:nvGrpSpPr>
          <p:grpSpPr>
            <a:xfrm>
              <a:off x="7713663" y="2848339"/>
              <a:ext cx="1042107" cy="425543"/>
              <a:chOff x="7786941" y="2884917"/>
              <a:chExt cx="897649" cy="353919"/>
            </a:xfrm>
          </p:grpSpPr>
          <p:sp>
            <p:nvSpPr>
              <p:cNvPr id="7798" name="Google Shape;7798;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76" name="Google Shape;7776;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799" name="Google Shape;7799;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00" name="Google Shape;7800;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801" name="Google Shape;7801;p63"/>
          <p:cNvGrpSpPr/>
          <p:nvPr/>
        </p:nvGrpSpPr>
        <p:grpSpPr>
          <a:xfrm>
            <a:off x="4212566" y="2965354"/>
            <a:ext cx="406056" cy="167294"/>
            <a:chOff x="7493876" y="2774731"/>
            <a:chExt cx="1481958" cy="894622"/>
          </a:xfrm>
        </p:grpSpPr>
        <p:sp>
          <p:nvSpPr>
            <p:cNvPr id="7802" name="Google Shape;7802;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70" name="Google Shape;7770;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03" name="Google Shape;7803;p63"/>
            <p:cNvGrpSpPr/>
            <p:nvPr/>
          </p:nvGrpSpPr>
          <p:grpSpPr>
            <a:xfrm>
              <a:off x="7713663" y="2848339"/>
              <a:ext cx="1042107" cy="425543"/>
              <a:chOff x="7786941" y="2884917"/>
              <a:chExt cx="897649" cy="353919"/>
            </a:xfrm>
          </p:grpSpPr>
          <p:sp>
            <p:nvSpPr>
              <p:cNvPr id="7804" name="Google Shape;7804;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05" name="Google Shape;7805;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06" name="Google Shape;7806;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07" name="Google Shape;7807;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808" name="Google Shape;7808;p63"/>
          <p:cNvGrpSpPr/>
          <p:nvPr/>
        </p:nvGrpSpPr>
        <p:grpSpPr>
          <a:xfrm>
            <a:off x="3483971" y="2806024"/>
            <a:ext cx="406056" cy="167294"/>
            <a:chOff x="7493876" y="2774731"/>
            <a:chExt cx="1481958" cy="894622"/>
          </a:xfrm>
        </p:grpSpPr>
        <p:sp>
          <p:nvSpPr>
            <p:cNvPr id="7809" name="Google Shape;7809;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69" name="Google Shape;7769;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10" name="Google Shape;7810;p63"/>
            <p:cNvGrpSpPr/>
            <p:nvPr/>
          </p:nvGrpSpPr>
          <p:grpSpPr>
            <a:xfrm>
              <a:off x="7713663" y="2848339"/>
              <a:ext cx="1042107" cy="425543"/>
              <a:chOff x="7786941" y="2884917"/>
              <a:chExt cx="897649" cy="353919"/>
            </a:xfrm>
          </p:grpSpPr>
          <p:sp>
            <p:nvSpPr>
              <p:cNvPr id="7811" name="Google Shape;7811;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12" name="Google Shape;7812;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13" name="Google Shape;7813;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14" name="Google Shape;7814;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815" name="Google Shape;7815;p63"/>
          <p:cNvGrpSpPr/>
          <p:nvPr/>
        </p:nvGrpSpPr>
        <p:grpSpPr>
          <a:xfrm>
            <a:off x="3230175" y="3165415"/>
            <a:ext cx="396333" cy="253901"/>
            <a:chOff x="5634518" y="2652249"/>
            <a:chExt cx="528092" cy="338174"/>
          </a:xfrm>
        </p:grpSpPr>
        <p:sp>
          <p:nvSpPr>
            <p:cNvPr id="7816" name="Google Shape;7816;p63"/>
            <p:cNvSpPr/>
            <p:nvPr/>
          </p:nvSpPr>
          <p:spPr>
            <a:xfrm>
              <a:off x="5634518" y="2672371"/>
              <a:ext cx="528092" cy="304800"/>
            </a:xfrm>
            <a:prstGeom prst="ellipse">
              <a:avLst/>
            </a:prstGeom>
            <a:solidFill>
              <a:srgbClr val="0000FF"/>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17" name="Google Shape;7817;p63"/>
            <p:cNvSpPr txBox="1"/>
            <p:nvPr/>
          </p:nvSpPr>
          <p:spPr>
            <a:xfrm>
              <a:off x="5685246" y="2652249"/>
              <a:ext cx="447262" cy="3381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Calibri"/>
                <a:buNone/>
              </a:pPr>
              <a:r>
                <a:rPr b="0" i="0" lang="el" sz="1200" u="none" cap="none" strike="noStrike">
                  <a:solidFill>
                    <a:srgbClr val="FFFFFF"/>
                  </a:solidFill>
                  <a:latin typeface="Calibri"/>
                  <a:ea typeface="Calibri"/>
                  <a:cs typeface="Calibri"/>
                  <a:sym typeface="Calibri"/>
                </a:rPr>
                <a:t>IXP</a:t>
              </a:r>
              <a:endParaRPr sz="1100"/>
            </a:p>
          </p:txBody>
        </p:sp>
      </p:grpSp>
      <p:grpSp>
        <p:nvGrpSpPr>
          <p:cNvPr id="7818" name="Google Shape;7818;p63"/>
          <p:cNvGrpSpPr/>
          <p:nvPr/>
        </p:nvGrpSpPr>
        <p:grpSpPr>
          <a:xfrm>
            <a:off x="4074302" y="3531545"/>
            <a:ext cx="406056" cy="167294"/>
            <a:chOff x="7493876" y="2774731"/>
            <a:chExt cx="1481958" cy="894622"/>
          </a:xfrm>
        </p:grpSpPr>
        <p:sp>
          <p:nvSpPr>
            <p:cNvPr id="7819" name="Google Shape;7819;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774" name="Google Shape;7774;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20" name="Google Shape;7820;p63"/>
            <p:cNvGrpSpPr/>
            <p:nvPr/>
          </p:nvGrpSpPr>
          <p:grpSpPr>
            <a:xfrm>
              <a:off x="7713663" y="2848339"/>
              <a:ext cx="1042107" cy="425543"/>
              <a:chOff x="7786941" y="2884917"/>
              <a:chExt cx="897649" cy="353919"/>
            </a:xfrm>
          </p:grpSpPr>
          <p:sp>
            <p:nvSpPr>
              <p:cNvPr id="7821" name="Google Shape;7821;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22" name="Google Shape;7822;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23" name="Google Shape;7823;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24" name="Google Shape;7824;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825" name="Google Shape;7825;p63"/>
          <p:cNvGrpSpPr/>
          <p:nvPr/>
        </p:nvGrpSpPr>
        <p:grpSpPr>
          <a:xfrm>
            <a:off x="1907318" y="2831791"/>
            <a:ext cx="406056" cy="167294"/>
            <a:chOff x="7493876" y="2774731"/>
            <a:chExt cx="1481958" cy="894622"/>
          </a:xfrm>
        </p:grpSpPr>
        <p:sp>
          <p:nvSpPr>
            <p:cNvPr id="7772" name="Google Shape;7772;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826" name="Google Shape;7826;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27" name="Google Shape;7827;p63"/>
            <p:cNvGrpSpPr/>
            <p:nvPr/>
          </p:nvGrpSpPr>
          <p:grpSpPr>
            <a:xfrm>
              <a:off x="7713663" y="2848339"/>
              <a:ext cx="1042107" cy="425543"/>
              <a:chOff x="7786941" y="2884917"/>
              <a:chExt cx="897649" cy="353919"/>
            </a:xfrm>
          </p:grpSpPr>
          <p:sp>
            <p:nvSpPr>
              <p:cNvPr id="7828" name="Google Shape;7828;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29" name="Google Shape;7829;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30" name="Google Shape;7830;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31" name="Google Shape;7831;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7832" name="Google Shape;7832;p63"/>
          <p:cNvCxnSpPr/>
          <p:nvPr/>
        </p:nvCxnSpPr>
        <p:spPr>
          <a:xfrm>
            <a:off x="1357205" y="2338315"/>
            <a:ext cx="28500" cy="232200"/>
          </a:xfrm>
          <a:prstGeom prst="straightConnector1">
            <a:avLst/>
          </a:prstGeom>
          <a:noFill/>
          <a:ln cap="flat" cmpd="sng" w="9525">
            <a:solidFill>
              <a:schemeClr val="dk1"/>
            </a:solidFill>
            <a:prstDash val="solid"/>
            <a:round/>
            <a:headEnd len="med" w="med" type="none"/>
            <a:tailEnd len="med" w="med" type="none"/>
          </a:ln>
        </p:spPr>
      </p:cxnSp>
      <p:cxnSp>
        <p:nvCxnSpPr>
          <p:cNvPr id="7833" name="Google Shape;7833;p63"/>
          <p:cNvCxnSpPr/>
          <p:nvPr/>
        </p:nvCxnSpPr>
        <p:spPr>
          <a:xfrm>
            <a:off x="1191709" y="2549056"/>
            <a:ext cx="93000" cy="159600"/>
          </a:xfrm>
          <a:prstGeom prst="straightConnector1">
            <a:avLst/>
          </a:prstGeom>
          <a:noFill/>
          <a:ln cap="flat" cmpd="sng" w="9525">
            <a:solidFill>
              <a:schemeClr val="dk1"/>
            </a:solidFill>
            <a:prstDash val="solid"/>
            <a:round/>
            <a:headEnd len="med" w="med" type="none"/>
            <a:tailEnd len="med" w="med" type="none"/>
          </a:ln>
        </p:spPr>
      </p:cxnSp>
      <p:cxnSp>
        <p:nvCxnSpPr>
          <p:cNvPr id="7834" name="Google Shape;7834;p63"/>
          <p:cNvCxnSpPr/>
          <p:nvPr/>
        </p:nvCxnSpPr>
        <p:spPr>
          <a:xfrm flipH="1" rot="10800000">
            <a:off x="1132177" y="3371731"/>
            <a:ext cx="152400" cy="6000"/>
          </a:xfrm>
          <a:prstGeom prst="straightConnector1">
            <a:avLst/>
          </a:prstGeom>
          <a:noFill/>
          <a:ln cap="flat" cmpd="sng" w="9525">
            <a:solidFill>
              <a:schemeClr val="dk1"/>
            </a:solidFill>
            <a:prstDash val="solid"/>
            <a:round/>
            <a:headEnd len="med" w="med" type="none"/>
            <a:tailEnd len="med" w="med" type="none"/>
          </a:ln>
        </p:spPr>
      </p:cxnSp>
      <p:cxnSp>
        <p:nvCxnSpPr>
          <p:cNvPr id="7835" name="Google Shape;7835;p63"/>
          <p:cNvCxnSpPr/>
          <p:nvPr/>
        </p:nvCxnSpPr>
        <p:spPr>
          <a:xfrm flipH="1" rot="10800000">
            <a:off x="1528655" y="2963393"/>
            <a:ext cx="322800" cy="76200"/>
          </a:xfrm>
          <a:prstGeom prst="straightConnector1">
            <a:avLst/>
          </a:prstGeom>
          <a:noFill/>
          <a:ln cap="flat" cmpd="sng" w="9525">
            <a:solidFill>
              <a:schemeClr val="dk1"/>
            </a:solidFill>
            <a:prstDash val="solid"/>
            <a:round/>
            <a:headEnd len="med" w="med" type="none"/>
            <a:tailEnd len="med" w="med" type="none"/>
          </a:ln>
        </p:spPr>
      </p:cxnSp>
      <p:grpSp>
        <p:nvGrpSpPr>
          <p:cNvPr id="7836" name="Google Shape;7836;p63"/>
          <p:cNvGrpSpPr/>
          <p:nvPr/>
        </p:nvGrpSpPr>
        <p:grpSpPr>
          <a:xfrm>
            <a:off x="1055233" y="2113637"/>
            <a:ext cx="486389" cy="452942"/>
            <a:chOff x="3053396" y="4304255"/>
            <a:chExt cx="648433" cy="604003"/>
          </a:xfrm>
        </p:grpSpPr>
        <p:sp>
          <p:nvSpPr>
            <p:cNvPr id="7837" name="Google Shape;7837;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838" name="Google Shape;7838;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839" name="Google Shape;7839;p63"/>
          <p:cNvGrpSpPr/>
          <p:nvPr/>
        </p:nvGrpSpPr>
        <p:grpSpPr>
          <a:xfrm>
            <a:off x="769444" y="2408889"/>
            <a:ext cx="486389" cy="452942"/>
            <a:chOff x="3053396" y="4304255"/>
            <a:chExt cx="648433" cy="604003"/>
          </a:xfrm>
        </p:grpSpPr>
        <p:sp>
          <p:nvSpPr>
            <p:cNvPr id="7840" name="Google Shape;7840;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841" name="Google Shape;7841;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cxnSp>
        <p:nvCxnSpPr>
          <p:cNvPr id="7842" name="Google Shape;7842;p63"/>
          <p:cNvCxnSpPr/>
          <p:nvPr/>
        </p:nvCxnSpPr>
        <p:spPr>
          <a:xfrm>
            <a:off x="1491788" y="3193779"/>
            <a:ext cx="420600" cy="224100"/>
          </a:xfrm>
          <a:prstGeom prst="straightConnector1">
            <a:avLst/>
          </a:prstGeom>
          <a:noFill/>
          <a:ln cap="flat" cmpd="sng" w="9525">
            <a:solidFill>
              <a:schemeClr val="dk1"/>
            </a:solidFill>
            <a:prstDash val="solid"/>
            <a:round/>
            <a:headEnd len="med" w="med" type="none"/>
            <a:tailEnd len="med" w="med" type="none"/>
          </a:ln>
        </p:spPr>
      </p:cxnSp>
      <p:grpSp>
        <p:nvGrpSpPr>
          <p:cNvPr id="7843" name="Google Shape;7843;p63"/>
          <p:cNvGrpSpPr/>
          <p:nvPr/>
        </p:nvGrpSpPr>
        <p:grpSpPr>
          <a:xfrm>
            <a:off x="1859958" y="3358814"/>
            <a:ext cx="406056" cy="167294"/>
            <a:chOff x="7493876" y="2774731"/>
            <a:chExt cx="1481958" cy="894622"/>
          </a:xfrm>
        </p:grpSpPr>
        <p:sp>
          <p:nvSpPr>
            <p:cNvPr id="7844" name="Google Shape;7844;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845" name="Google Shape;7845;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46" name="Google Shape;7846;p63"/>
            <p:cNvGrpSpPr/>
            <p:nvPr/>
          </p:nvGrpSpPr>
          <p:grpSpPr>
            <a:xfrm>
              <a:off x="7713663" y="2848339"/>
              <a:ext cx="1042107" cy="425543"/>
              <a:chOff x="7786941" y="2884917"/>
              <a:chExt cx="897649" cy="353919"/>
            </a:xfrm>
          </p:grpSpPr>
          <p:sp>
            <p:nvSpPr>
              <p:cNvPr id="7847" name="Google Shape;7847;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48" name="Google Shape;7848;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49" name="Google Shape;7849;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50" name="Google Shape;7850;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7851" name="Google Shape;7851;p63"/>
          <p:cNvCxnSpPr/>
          <p:nvPr/>
        </p:nvCxnSpPr>
        <p:spPr>
          <a:xfrm rot="10800000">
            <a:off x="3274654" y="3954541"/>
            <a:ext cx="278700" cy="729900"/>
          </a:xfrm>
          <a:prstGeom prst="straightConnector1">
            <a:avLst/>
          </a:prstGeom>
          <a:noFill/>
          <a:ln cap="flat" cmpd="sng" w="9525">
            <a:solidFill>
              <a:schemeClr val="dk1"/>
            </a:solidFill>
            <a:prstDash val="solid"/>
            <a:round/>
            <a:headEnd len="med" w="med" type="none"/>
            <a:tailEnd len="med" w="med" type="none"/>
          </a:ln>
        </p:spPr>
      </p:cxnSp>
      <p:grpSp>
        <p:nvGrpSpPr>
          <p:cNvPr id="7852" name="Google Shape;7852;p63"/>
          <p:cNvGrpSpPr/>
          <p:nvPr/>
        </p:nvGrpSpPr>
        <p:grpSpPr>
          <a:xfrm>
            <a:off x="2736586" y="4161635"/>
            <a:ext cx="1662113" cy="400172"/>
            <a:chOff x="4461581" y="5447247"/>
            <a:chExt cx="2216150" cy="533562"/>
          </a:xfrm>
        </p:grpSpPr>
        <p:cxnSp>
          <p:nvCxnSpPr>
            <p:cNvPr id="7853" name="Google Shape;7853;p63"/>
            <p:cNvCxnSpPr/>
            <p:nvPr/>
          </p:nvCxnSpPr>
          <p:spPr>
            <a:xfrm rot="10800000">
              <a:off x="6157031" y="5810947"/>
              <a:ext cx="520700" cy="169862"/>
            </a:xfrm>
            <a:prstGeom prst="straightConnector1">
              <a:avLst/>
            </a:prstGeom>
            <a:noFill/>
            <a:ln cap="flat" cmpd="sng" w="9525">
              <a:solidFill>
                <a:schemeClr val="dk1"/>
              </a:solidFill>
              <a:prstDash val="solid"/>
              <a:round/>
              <a:headEnd len="med" w="med" type="none"/>
              <a:tailEnd len="med" w="med" type="none"/>
            </a:ln>
          </p:spPr>
        </p:cxnSp>
        <p:sp>
          <p:nvSpPr>
            <p:cNvPr id="7854" name="Google Shape;7854;p63"/>
            <p:cNvSpPr/>
            <p:nvPr/>
          </p:nvSpPr>
          <p:spPr>
            <a:xfrm rot="10800000">
              <a:off x="4545099" y="5447247"/>
              <a:ext cx="1807203" cy="495366"/>
            </a:xfrm>
            <a:prstGeom prst="ellipse">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595959"/>
                </a:solidFill>
                <a:latin typeface="Arial"/>
                <a:ea typeface="Arial"/>
                <a:cs typeface="Arial"/>
                <a:sym typeface="Arial"/>
              </a:endParaRPr>
            </a:p>
          </p:txBody>
        </p:sp>
        <p:cxnSp>
          <p:nvCxnSpPr>
            <p:cNvPr id="7855" name="Google Shape;7855;p63"/>
            <p:cNvCxnSpPr/>
            <p:nvPr/>
          </p:nvCxnSpPr>
          <p:spPr>
            <a:xfrm flipH="1" rot="10800000">
              <a:off x="4461581" y="5815709"/>
              <a:ext cx="306387" cy="165100"/>
            </a:xfrm>
            <a:prstGeom prst="straightConnector1">
              <a:avLst/>
            </a:prstGeom>
            <a:noFill/>
            <a:ln cap="flat" cmpd="sng" w="9525">
              <a:solidFill>
                <a:schemeClr val="dk1"/>
              </a:solidFill>
              <a:prstDash val="solid"/>
              <a:round/>
              <a:headEnd len="med" w="med" type="none"/>
              <a:tailEnd len="med" w="med" type="none"/>
            </a:ln>
          </p:spPr>
        </p:cxnSp>
        <p:sp>
          <p:nvSpPr>
            <p:cNvPr id="7856" name="Google Shape;7856;p63"/>
            <p:cNvSpPr txBox="1"/>
            <p:nvPr/>
          </p:nvSpPr>
          <p:spPr>
            <a:xfrm>
              <a:off x="4662400" y="5488195"/>
              <a:ext cx="1582484" cy="40011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1" lang="el" sz="1500" u="none" cap="none" strike="noStrike">
                  <a:solidFill>
                    <a:srgbClr val="000000"/>
                  </a:solidFill>
                  <a:latin typeface="Arial"/>
                  <a:ea typeface="Arial"/>
                  <a:cs typeface="Arial"/>
                  <a:sym typeface="Arial"/>
                </a:rPr>
                <a:t>regional ISP</a:t>
              </a:r>
              <a:endParaRPr sz="1100"/>
            </a:p>
          </p:txBody>
        </p:sp>
      </p:grpSp>
      <p:grpSp>
        <p:nvGrpSpPr>
          <p:cNvPr id="7857" name="Google Shape;7857;p63"/>
          <p:cNvGrpSpPr/>
          <p:nvPr/>
        </p:nvGrpSpPr>
        <p:grpSpPr>
          <a:xfrm>
            <a:off x="2541333" y="4504227"/>
            <a:ext cx="486389" cy="452942"/>
            <a:chOff x="3053396" y="4304255"/>
            <a:chExt cx="648433" cy="604003"/>
          </a:xfrm>
        </p:grpSpPr>
        <p:sp>
          <p:nvSpPr>
            <p:cNvPr id="7858" name="Google Shape;7858;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859" name="Google Shape;7859;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860" name="Google Shape;7860;p63"/>
          <p:cNvGrpSpPr/>
          <p:nvPr/>
        </p:nvGrpSpPr>
        <p:grpSpPr>
          <a:xfrm>
            <a:off x="3455856" y="4618518"/>
            <a:ext cx="486389" cy="452942"/>
            <a:chOff x="3053396" y="4304255"/>
            <a:chExt cx="648433" cy="604003"/>
          </a:xfrm>
        </p:grpSpPr>
        <p:sp>
          <p:nvSpPr>
            <p:cNvPr id="7861" name="Google Shape;7861;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862" name="Google Shape;7862;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863" name="Google Shape;7863;p63"/>
          <p:cNvGrpSpPr/>
          <p:nvPr/>
        </p:nvGrpSpPr>
        <p:grpSpPr>
          <a:xfrm>
            <a:off x="4141749" y="4513752"/>
            <a:ext cx="486389" cy="452942"/>
            <a:chOff x="3053396" y="4304255"/>
            <a:chExt cx="648433" cy="604003"/>
          </a:xfrm>
        </p:grpSpPr>
        <p:sp>
          <p:nvSpPr>
            <p:cNvPr id="7864" name="Google Shape;7864;p63"/>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865" name="Google Shape;7865;p63"/>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7866" name="Google Shape;7866;p63"/>
          <p:cNvGrpSpPr/>
          <p:nvPr/>
        </p:nvGrpSpPr>
        <p:grpSpPr>
          <a:xfrm>
            <a:off x="2999982" y="3835015"/>
            <a:ext cx="406056" cy="167294"/>
            <a:chOff x="7493876" y="2774731"/>
            <a:chExt cx="1481958" cy="894622"/>
          </a:xfrm>
        </p:grpSpPr>
        <p:sp>
          <p:nvSpPr>
            <p:cNvPr id="7867" name="Google Shape;7867;p6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868" name="Google Shape;7868;p6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69" name="Google Shape;7869;p63"/>
            <p:cNvGrpSpPr/>
            <p:nvPr/>
          </p:nvGrpSpPr>
          <p:grpSpPr>
            <a:xfrm>
              <a:off x="7713663" y="2848339"/>
              <a:ext cx="1042107" cy="425543"/>
              <a:chOff x="7786941" y="2884917"/>
              <a:chExt cx="897649" cy="353919"/>
            </a:xfrm>
          </p:grpSpPr>
          <p:sp>
            <p:nvSpPr>
              <p:cNvPr id="7870" name="Google Shape;7870;p6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71" name="Google Shape;7871;p6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72" name="Google Shape;7872;p6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73" name="Google Shape;7873;p6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874" name="Google Shape;7874;p63"/>
          <p:cNvSpPr/>
          <p:nvPr/>
        </p:nvSpPr>
        <p:spPr>
          <a:xfrm rot="5400000">
            <a:off x="913317" y="2892027"/>
            <a:ext cx="939300" cy="285900"/>
          </a:xfrm>
          <a:prstGeom prst="ellipse">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7875" name="Google Shape;7875;p6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0" name="Shape 7880"/>
        <p:cNvGrpSpPr/>
        <p:nvPr/>
      </p:nvGrpSpPr>
      <p:grpSpPr>
        <a:xfrm>
          <a:off x="0" y="0"/>
          <a:ext cx="0" cy="0"/>
          <a:chOff x="0" y="0"/>
          <a:chExt cx="0" cy="0"/>
        </a:xfrm>
      </p:grpSpPr>
      <p:sp>
        <p:nvSpPr>
          <p:cNvPr id="7881" name="Google Shape;7881;p64"/>
          <p:cNvSpPr/>
          <p:nvPr/>
        </p:nvSpPr>
        <p:spPr>
          <a:xfrm rot="5400000">
            <a:off x="913317" y="2892027"/>
            <a:ext cx="939300" cy="285900"/>
          </a:xfrm>
          <a:prstGeom prst="ellipse">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7882" name="Google Shape;7882;p64"/>
          <p:cNvSpPr/>
          <p:nvPr/>
        </p:nvSpPr>
        <p:spPr>
          <a:xfrm>
            <a:off x="1553700" y="2163293"/>
            <a:ext cx="2606400" cy="10359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883" name="Google Shape;7883;p64"/>
          <p:cNvCxnSpPr/>
          <p:nvPr/>
        </p:nvCxnSpPr>
        <p:spPr>
          <a:xfrm>
            <a:off x="2471672" y="2345458"/>
            <a:ext cx="859500" cy="54900"/>
          </a:xfrm>
          <a:prstGeom prst="straightConnector1">
            <a:avLst/>
          </a:prstGeom>
          <a:noFill/>
          <a:ln cap="flat" cmpd="sng" w="15875">
            <a:solidFill>
              <a:srgbClr val="000000"/>
            </a:solidFill>
            <a:prstDash val="solid"/>
            <a:round/>
            <a:headEnd len="med" w="med" type="none"/>
            <a:tailEnd len="med" w="med" type="none"/>
          </a:ln>
        </p:spPr>
      </p:cxnSp>
      <p:cxnSp>
        <p:nvCxnSpPr>
          <p:cNvPr id="7884" name="Google Shape;7884;p64"/>
          <p:cNvCxnSpPr/>
          <p:nvPr/>
        </p:nvCxnSpPr>
        <p:spPr>
          <a:xfrm>
            <a:off x="2916966" y="2570487"/>
            <a:ext cx="97500" cy="63000"/>
          </a:xfrm>
          <a:prstGeom prst="straightConnector1">
            <a:avLst/>
          </a:prstGeom>
          <a:noFill/>
          <a:ln cap="flat" cmpd="sng" w="15875">
            <a:solidFill>
              <a:srgbClr val="000000"/>
            </a:solidFill>
            <a:prstDash val="solid"/>
            <a:round/>
            <a:headEnd len="med" w="med" type="none"/>
            <a:tailEnd len="med" w="med" type="none"/>
          </a:ln>
        </p:spPr>
      </p:cxnSp>
      <p:cxnSp>
        <p:nvCxnSpPr>
          <p:cNvPr id="7885" name="Google Shape;7885;p64"/>
          <p:cNvCxnSpPr/>
          <p:nvPr/>
        </p:nvCxnSpPr>
        <p:spPr>
          <a:xfrm flipH="1" rot="10800000">
            <a:off x="2755041" y="2724106"/>
            <a:ext cx="197700" cy="34500"/>
          </a:xfrm>
          <a:prstGeom prst="straightConnector1">
            <a:avLst/>
          </a:prstGeom>
          <a:noFill/>
          <a:ln cap="flat" cmpd="sng" w="15875">
            <a:solidFill>
              <a:srgbClr val="000000"/>
            </a:solidFill>
            <a:prstDash val="solid"/>
            <a:round/>
            <a:headEnd len="med" w="med" type="none"/>
            <a:tailEnd len="med" w="med" type="none"/>
          </a:ln>
        </p:spPr>
      </p:cxnSp>
      <p:cxnSp>
        <p:nvCxnSpPr>
          <p:cNvPr id="7886" name="Google Shape;7886;p64"/>
          <p:cNvCxnSpPr/>
          <p:nvPr/>
        </p:nvCxnSpPr>
        <p:spPr>
          <a:xfrm flipH="1" rot="10800000">
            <a:off x="2514535" y="2591871"/>
            <a:ext cx="157200" cy="82200"/>
          </a:xfrm>
          <a:prstGeom prst="straightConnector1">
            <a:avLst/>
          </a:prstGeom>
          <a:noFill/>
          <a:ln cap="flat" cmpd="sng" w="15875">
            <a:solidFill>
              <a:srgbClr val="000000"/>
            </a:solidFill>
            <a:prstDash val="solid"/>
            <a:round/>
            <a:headEnd len="med" w="med" type="none"/>
            <a:tailEnd len="med" w="med" type="none"/>
          </a:ln>
        </p:spPr>
      </p:cxnSp>
      <p:cxnSp>
        <p:nvCxnSpPr>
          <p:cNvPr id="7887" name="Google Shape;7887;p64"/>
          <p:cNvCxnSpPr/>
          <p:nvPr/>
        </p:nvCxnSpPr>
        <p:spPr>
          <a:xfrm flipH="1" rot="10800000">
            <a:off x="2260931" y="2816965"/>
            <a:ext cx="166800" cy="73800"/>
          </a:xfrm>
          <a:prstGeom prst="straightConnector1">
            <a:avLst/>
          </a:prstGeom>
          <a:noFill/>
          <a:ln cap="flat" cmpd="sng" w="15875">
            <a:solidFill>
              <a:srgbClr val="000000"/>
            </a:solidFill>
            <a:prstDash val="solid"/>
            <a:round/>
            <a:headEnd len="med" w="med" type="none"/>
            <a:tailEnd len="med" w="med" type="none"/>
          </a:ln>
        </p:spPr>
      </p:cxnSp>
      <p:cxnSp>
        <p:nvCxnSpPr>
          <p:cNvPr id="7888" name="Google Shape;7888;p64"/>
          <p:cNvCxnSpPr/>
          <p:nvPr/>
        </p:nvCxnSpPr>
        <p:spPr>
          <a:xfrm flipH="1" rot="10800000">
            <a:off x="2930063" y="2760987"/>
            <a:ext cx="204900" cy="190500"/>
          </a:xfrm>
          <a:prstGeom prst="straightConnector1">
            <a:avLst/>
          </a:prstGeom>
          <a:noFill/>
          <a:ln cap="flat" cmpd="sng" w="15875">
            <a:solidFill>
              <a:srgbClr val="000000"/>
            </a:solidFill>
            <a:prstDash val="solid"/>
            <a:round/>
            <a:headEnd len="med" w="med" type="none"/>
            <a:tailEnd len="med" w="med" type="none"/>
          </a:ln>
        </p:spPr>
      </p:cxnSp>
      <p:cxnSp>
        <p:nvCxnSpPr>
          <p:cNvPr id="7889" name="Google Shape;7889;p64"/>
          <p:cNvCxnSpPr/>
          <p:nvPr/>
        </p:nvCxnSpPr>
        <p:spPr>
          <a:xfrm rot="10800000">
            <a:off x="3329035" y="2750131"/>
            <a:ext cx="290400" cy="94200"/>
          </a:xfrm>
          <a:prstGeom prst="straightConnector1">
            <a:avLst/>
          </a:prstGeom>
          <a:noFill/>
          <a:ln cap="flat" cmpd="sng" w="15875">
            <a:solidFill>
              <a:srgbClr val="000000"/>
            </a:solidFill>
            <a:prstDash val="solid"/>
            <a:round/>
            <a:headEnd len="med" w="med" type="none"/>
            <a:tailEnd len="med" w="med" type="none"/>
          </a:ln>
        </p:spPr>
      </p:cxnSp>
      <p:cxnSp>
        <p:nvCxnSpPr>
          <p:cNvPr id="7890" name="Google Shape;7890;p64"/>
          <p:cNvCxnSpPr/>
          <p:nvPr/>
        </p:nvCxnSpPr>
        <p:spPr>
          <a:xfrm flipH="1" rot="10800000">
            <a:off x="3318206" y="2488362"/>
            <a:ext cx="231000" cy="148800"/>
          </a:xfrm>
          <a:prstGeom prst="straightConnector1">
            <a:avLst/>
          </a:prstGeom>
          <a:noFill/>
          <a:ln cap="flat" cmpd="sng" w="15875">
            <a:solidFill>
              <a:srgbClr val="000000"/>
            </a:solidFill>
            <a:prstDash val="solid"/>
            <a:round/>
            <a:headEnd len="med" w="med" type="none"/>
            <a:tailEnd len="med" w="med" type="none"/>
          </a:ln>
        </p:spPr>
      </p:cxnSp>
      <p:cxnSp>
        <p:nvCxnSpPr>
          <p:cNvPr id="7891" name="Google Shape;7891;p64"/>
          <p:cNvCxnSpPr/>
          <p:nvPr/>
        </p:nvCxnSpPr>
        <p:spPr>
          <a:xfrm rot="10800000">
            <a:off x="2472910" y="2390787"/>
            <a:ext cx="184500" cy="65400"/>
          </a:xfrm>
          <a:prstGeom prst="straightConnector1">
            <a:avLst/>
          </a:prstGeom>
          <a:noFill/>
          <a:ln cap="flat" cmpd="sng" w="15875">
            <a:solidFill>
              <a:srgbClr val="000000"/>
            </a:solidFill>
            <a:prstDash val="solid"/>
            <a:round/>
            <a:headEnd len="med" w="med" type="none"/>
            <a:tailEnd len="med" w="med" type="none"/>
          </a:ln>
        </p:spPr>
      </p:cxnSp>
      <p:sp>
        <p:nvSpPr>
          <p:cNvPr id="7892" name="Google Shape;7892;p64"/>
          <p:cNvSpPr txBox="1"/>
          <p:nvPr/>
        </p:nvSpPr>
        <p:spPr>
          <a:xfrm>
            <a:off x="1673954" y="2421658"/>
            <a:ext cx="605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A</a:t>
            </a:r>
            <a:endParaRPr sz="1100"/>
          </a:p>
        </p:txBody>
      </p:sp>
      <p:grpSp>
        <p:nvGrpSpPr>
          <p:cNvPr id="7893" name="Google Shape;7893;p64"/>
          <p:cNvGrpSpPr/>
          <p:nvPr/>
        </p:nvGrpSpPr>
        <p:grpSpPr>
          <a:xfrm>
            <a:off x="2975574" y="2622669"/>
            <a:ext cx="406056" cy="167294"/>
            <a:chOff x="7493876" y="2774731"/>
            <a:chExt cx="1481958" cy="894622"/>
          </a:xfrm>
        </p:grpSpPr>
        <p:sp>
          <p:nvSpPr>
            <p:cNvPr id="7894" name="Google Shape;7894;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895" name="Google Shape;7895;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896" name="Google Shape;7896;p64"/>
            <p:cNvGrpSpPr/>
            <p:nvPr/>
          </p:nvGrpSpPr>
          <p:grpSpPr>
            <a:xfrm>
              <a:off x="7713663" y="2848339"/>
              <a:ext cx="1042107" cy="425543"/>
              <a:chOff x="7786941" y="2884917"/>
              <a:chExt cx="897649" cy="353919"/>
            </a:xfrm>
          </p:grpSpPr>
          <p:sp>
            <p:nvSpPr>
              <p:cNvPr id="7897" name="Google Shape;7897;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98" name="Google Shape;7898;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899" name="Google Shape;7899;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00" name="Google Shape;7900;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01" name="Google Shape;7901;p64"/>
          <p:cNvGrpSpPr/>
          <p:nvPr/>
        </p:nvGrpSpPr>
        <p:grpSpPr>
          <a:xfrm>
            <a:off x="2561887" y="2439312"/>
            <a:ext cx="406056" cy="167294"/>
            <a:chOff x="7493876" y="2774731"/>
            <a:chExt cx="1481958" cy="894622"/>
          </a:xfrm>
        </p:grpSpPr>
        <p:sp>
          <p:nvSpPr>
            <p:cNvPr id="7902" name="Google Shape;7902;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03" name="Google Shape;7903;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04" name="Google Shape;7904;p64"/>
            <p:cNvGrpSpPr/>
            <p:nvPr/>
          </p:nvGrpSpPr>
          <p:grpSpPr>
            <a:xfrm>
              <a:off x="7713663" y="2848339"/>
              <a:ext cx="1042107" cy="425543"/>
              <a:chOff x="7786941" y="2884917"/>
              <a:chExt cx="897649" cy="353919"/>
            </a:xfrm>
          </p:grpSpPr>
          <p:sp>
            <p:nvSpPr>
              <p:cNvPr id="7905" name="Google Shape;7905;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06" name="Google Shape;7906;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07" name="Google Shape;7907;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08" name="Google Shape;7908;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09" name="Google Shape;7909;p64"/>
          <p:cNvGrpSpPr/>
          <p:nvPr/>
        </p:nvGrpSpPr>
        <p:grpSpPr>
          <a:xfrm>
            <a:off x="2370142" y="2665015"/>
            <a:ext cx="406056" cy="167294"/>
            <a:chOff x="7493876" y="2774731"/>
            <a:chExt cx="1481958" cy="894622"/>
          </a:xfrm>
        </p:grpSpPr>
        <p:sp>
          <p:nvSpPr>
            <p:cNvPr id="7910" name="Google Shape;7910;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11" name="Google Shape;7911;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12" name="Google Shape;7912;p64"/>
            <p:cNvGrpSpPr/>
            <p:nvPr/>
          </p:nvGrpSpPr>
          <p:grpSpPr>
            <a:xfrm>
              <a:off x="7713663" y="2848339"/>
              <a:ext cx="1042107" cy="425543"/>
              <a:chOff x="7786941" y="2884917"/>
              <a:chExt cx="897649" cy="353919"/>
            </a:xfrm>
          </p:grpSpPr>
          <p:sp>
            <p:nvSpPr>
              <p:cNvPr id="7913" name="Google Shape;7913;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14" name="Google Shape;7914;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15" name="Google Shape;7915;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16" name="Google Shape;7916;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7917" name="Google Shape;7917;p64"/>
          <p:cNvSpPr/>
          <p:nvPr/>
        </p:nvSpPr>
        <p:spPr>
          <a:xfrm>
            <a:off x="1394156" y="3271765"/>
            <a:ext cx="2206200" cy="9930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918" name="Google Shape;7918;p64"/>
          <p:cNvCxnSpPr/>
          <p:nvPr/>
        </p:nvCxnSpPr>
        <p:spPr>
          <a:xfrm>
            <a:off x="2170444" y="3446787"/>
            <a:ext cx="727500" cy="51300"/>
          </a:xfrm>
          <a:prstGeom prst="straightConnector1">
            <a:avLst/>
          </a:prstGeom>
          <a:noFill/>
          <a:ln cap="flat" cmpd="sng" w="15875">
            <a:solidFill>
              <a:srgbClr val="000000"/>
            </a:solidFill>
            <a:prstDash val="solid"/>
            <a:round/>
            <a:headEnd len="med" w="med" type="none"/>
            <a:tailEnd len="med" w="med" type="none"/>
          </a:ln>
        </p:spPr>
      </p:cxnSp>
      <p:cxnSp>
        <p:nvCxnSpPr>
          <p:cNvPr id="7919" name="Google Shape;7919;p64"/>
          <p:cNvCxnSpPr/>
          <p:nvPr/>
        </p:nvCxnSpPr>
        <p:spPr>
          <a:xfrm>
            <a:off x="2547872" y="3662290"/>
            <a:ext cx="82200" cy="59400"/>
          </a:xfrm>
          <a:prstGeom prst="straightConnector1">
            <a:avLst/>
          </a:prstGeom>
          <a:noFill/>
          <a:ln cap="flat" cmpd="sng" w="15875">
            <a:solidFill>
              <a:srgbClr val="000000"/>
            </a:solidFill>
            <a:prstDash val="solid"/>
            <a:round/>
            <a:headEnd len="med" w="med" type="none"/>
            <a:tailEnd len="med" w="med" type="none"/>
          </a:ln>
        </p:spPr>
      </p:cxnSp>
      <p:cxnSp>
        <p:nvCxnSpPr>
          <p:cNvPr id="7920" name="Google Shape;7920;p64"/>
          <p:cNvCxnSpPr/>
          <p:nvPr/>
        </p:nvCxnSpPr>
        <p:spPr>
          <a:xfrm flipH="1" rot="10800000">
            <a:off x="2410950" y="3808775"/>
            <a:ext cx="166800" cy="33300"/>
          </a:xfrm>
          <a:prstGeom prst="straightConnector1">
            <a:avLst/>
          </a:prstGeom>
          <a:noFill/>
          <a:ln cap="flat" cmpd="sng" w="15875">
            <a:solidFill>
              <a:srgbClr val="000000"/>
            </a:solidFill>
            <a:prstDash val="solid"/>
            <a:round/>
            <a:headEnd len="med" w="med" type="none"/>
            <a:tailEnd len="med" w="med" type="none"/>
          </a:ln>
        </p:spPr>
      </p:cxnSp>
      <p:cxnSp>
        <p:nvCxnSpPr>
          <p:cNvPr id="7921" name="Google Shape;7921;p64"/>
          <p:cNvCxnSpPr/>
          <p:nvPr/>
        </p:nvCxnSpPr>
        <p:spPr>
          <a:xfrm flipH="1" rot="10800000">
            <a:off x="2206163" y="3682502"/>
            <a:ext cx="133500" cy="79800"/>
          </a:xfrm>
          <a:prstGeom prst="straightConnector1">
            <a:avLst/>
          </a:prstGeom>
          <a:noFill/>
          <a:ln cap="flat" cmpd="sng" w="15875">
            <a:solidFill>
              <a:srgbClr val="000000"/>
            </a:solidFill>
            <a:prstDash val="solid"/>
            <a:round/>
            <a:headEnd len="med" w="med" type="none"/>
            <a:tailEnd len="med" w="med" type="none"/>
          </a:ln>
        </p:spPr>
      </p:cxnSp>
      <p:cxnSp>
        <p:nvCxnSpPr>
          <p:cNvPr id="7922" name="Google Shape;7922;p64"/>
          <p:cNvCxnSpPr/>
          <p:nvPr/>
        </p:nvCxnSpPr>
        <p:spPr>
          <a:xfrm flipH="1" rot="10800000">
            <a:off x="1991850" y="3898071"/>
            <a:ext cx="141600" cy="71400"/>
          </a:xfrm>
          <a:prstGeom prst="straightConnector1">
            <a:avLst/>
          </a:prstGeom>
          <a:noFill/>
          <a:ln cap="flat" cmpd="sng" w="15875">
            <a:solidFill>
              <a:srgbClr val="000000"/>
            </a:solidFill>
            <a:prstDash val="solid"/>
            <a:round/>
            <a:headEnd len="med" w="med" type="none"/>
            <a:tailEnd len="med" w="med" type="none"/>
          </a:ln>
        </p:spPr>
      </p:cxnSp>
      <p:cxnSp>
        <p:nvCxnSpPr>
          <p:cNvPr id="7923" name="Google Shape;7923;p64"/>
          <p:cNvCxnSpPr/>
          <p:nvPr/>
        </p:nvCxnSpPr>
        <p:spPr>
          <a:xfrm flipH="1" rot="10800000">
            <a:off x="2558588" y="3844512"/>
            <a:ext cx="173700" cy="183300"/>
          </a:xfrm>
          <a:prstGeom prst="straightConnector1">
            <a:avLst/>
          </a:prstGeom>
          <a:noFill/>
          <a:ln cap="flat" cmpd="sng" w="15875">
            <a:solidFill>
              <a:srgbClr val="000000"/>
            </a:solidFill>
            <a:prstDash val="solid"/>
            <a:round/>
            <a:headEnd len="med" w="med" type="none"/>
            <a:tailEnd len="med" w="med" type="none"/>
          </a:ln>
        </p:spPr>
      </p:cxnSp>
      <p:cxnSp>
        <p:nvCxnSpPr>
          <p:cNvPr id="7924" name="Google Shape;7924;p64"/>
          <p:cNvCxnSpPr/>
          <p:nvPr/>
        </p:nvCxnSpPr>
        <p:spPr>
          <a:xfrm rot="10800000">
            <a:off x="2896594" y="3834827"/>
            <a:ext cx="245400" cy="89400"/>
          </a:xfrm>
          <a:prstGeom prst="straightConnector1">
            <a:avLst/>
          </a:prstGeom>
          <a:noFill/>
          <a:ln cap="flat" cmpd="sng" w="15875">
            <a:solidFill>
              <a:srgbClr val="000000"/>
            </a:solidFill>
            <a:prstDash val="solid"/>
            <a:round/>
            <a:headEnd len="med" w="med" type="none"/>
            <a:tailEnd len="med" w="med" type="none"/>
          </a:ln>
        </p:spPr>
      </p:cxnSp>
      <p:cxnSp>
        <p:nvCxnSpPr>
          <p:cNvPr id="7925" name="Google Shape;7925;p64"/>
          <p:cNvCxnSpPr/>
          <p:nvPr/>
        </p:nvCxnSpPr>
        <p:spPr>
          <a:xfrm flipH="1" rot="10800000">
            <a:off x="2887200" y="3583793"/>
            <a:ext cx="195300" cy="141600"/>
          </a:xfrm>
          <a:prstGeom prst="straightConnector1">
            <a:avLst/>
          </a:prstGeom>
          <a:noFill/>
          <a:ln cap="flat" cmpd="sng" w="15875">
            <a:solidFill>
              <a:srgbClr val="000000"/>
            </a:solidFill>
            <a:prstDash val="solid"/>
            <a:round/>
            <a:headEnd len="med" w="med" type="none"/>
            <a:tailEnd len="med" w="med" type="none"/>
          </a:ln>
        </p:spPr>
      </p:cxnSp>
      <p:cxnSp>
        <p:nvCxnSpPr>
          <p:cNvPr id="7926" name="Google Shape;7926;p64"/>
          <p:cNvCxnSpPr/>
          <p:nvPr/>
        </p:nvCxnSpPr>
        <p:spPr>
          <a:xfrm rot="10800000">
            <a:off x="2171606" y="3489752"/>
            <a:ext cx="156000" cy="63000"/>
          </a:xfrm>
          <a:prstGeom prst="straightConnector1">
            <a:avLst/>
          </a:prstGeom>
          <a:noFill/>
          <a:ln cap="flat" cmpd="sng" w="15875">
            <a:solidFill>
              <a:srgbClr val="000000"/>
            </a:solidFill>
            <a:prstDash val="solid"/>
            <a:round/>
            <a:headEnd len="med" w="med" type="none"/>
            <a:tailEnd len="med" w="med" type="none"/>
          </a:ln>
        </p:spPr>
      </p:cxnSp>
      <p:sp>
        <p:nvSpPr>
          <p:cNvPr id="7927" name="Google Shape;7927;p64"/>
          <p:cNvSpPr txBox="1"/>
          <p:nvPr/>
        </p:nvSpPr>
        <p:spPr>
          <a:xfrm>
            <a:off x="1495360" y="3519415"/>
            <a:ext cx="591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C</a:t>
            </a:r>
            <a:endParaRPr sz="1100"/>
          </a:p>
        </p:txBody>
      </p:sp>
      <p:sp>
        <p:nvSpPr>
          <p:cNvPr id="7928" name="Google Shape;7928;p64"/>
          <p:cNvSpPr/>
          <p:nvPr/>
        </p:nvSpPr>
        <p:spPr>
          <a:xfrm>
            <a:off x="3714685" y="2856237"/>
            <a:ext cx="2414700" cy="1007400"/>
          </a:xfrm>
          <a:prstGeom prst="ellipse">
            <a:avLst/>
          </a:prstGeom>
          <a:solidFill>
            <a:srgbClr val="3C6CD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929" name="Google Shape;7929;p64"/>
          <p:cNvCxnSpPr/>
          <p:nvPr/>
        </p:nvCxnSpPr>
        <p:spPr>
          <a:xfrm>
            <a:off x="4564791" y="3033640"/>
            <a:ext cx="796500" cy="52500"/>
          </a:xfrm>
          <a:prstGeom prst="straightConnector1">
            <a:avLst/>
          </a:prstGeom>
          <a:noFill/>
          <a:ln cap="flat" cmpd="sng" w="15875">
            <a:solidFill>
              <a:srgbClr val="000000"/>
            </a:solidFill>
            <a:prstDash val="solid"/>
            <a:round/>
            <a:headEnd len="med" w="med" type="none"/>
            <a:tailEnd len="med" w="med" type="none"/>
          </a:ln>
        </p:spPr>
      </p:cxnSp>
      <p:cxnSp>
        <p:nvCxnSpPr>
          <p:cNvPr id="7930" name="Google Shape;7930;p64"/>
          <p:cNvCxnSpPr/>
          <p:nvPr/>
        </p:nvCxnSpPr>
        <p:spPr>
          <a:xfrm>
            <a:off x="4977938" y="3251525"/>
            <a:ext cx="90600" cy="61800"/>
          </a:xfrm>
          <a:prstGeom prst="straightConnector1">
            <a:avLst/>
          </a:prstGeom>
          <a:noFill/>
          <a:ln cap="flat" cmpd="sng" w="15875">
            <a:solidFill>
              <a:srgbClr val="000000"/>
            </a:solidFill>
            <a:prstDash val="solid"/>
            <a:round/>
            <a:headEnd len="med" w="med" type="none"/>
            <a:tailEnd len="med" w="med" type="none"/>
          </a:ln>
        </p:spPr>
      </p:cxnSp>
      <p:cxnSp>
        <p:nvCxnSpPr>
          <p:cNvPr id="7931" name="Google Shape;7931;p64"/>
          <p:cNvCxnSpPr/>
          <p:nvPr/>
        </p:nvCxnSpPr>
        <p:spPr>
          <a:xfrm flipH="1" rot="10800000">
            <a:off x="4827919" y="3401581"/>
            <a:ext cx="182100" cy="33300"/>
          </a:xfrm>
          <a:prstGeom prst="straightConnector1">
            <a:avLst/>
          </a:prstGeom>
          <a:noFill/>
          <a:ln cap="flat" cmpd="sng" w="15875">
            <a:solidFill>
              <a:srgbClr val="000000"/>
            </a:solidFill>
            <a:prstDash val="solid"/>
            <a:round/>
            <a:headEnd len="med" w="med" type="none"/>
            <a:tailEnd len="med" w="med" type="none"/>
          </a:ln>
        </p:spPr>
      </p:cxnSp>
      <p:cxnSp>
        <p:nvCxnSpPr>
          <p:cNvPr id="7932" name="Google Shape;7932;p64"/>
          <p:cNvCxnSpPr/>
          <p:nvPr/>
        </p:nvCxnSpPr>
        <p:spPr>
          <a:xfrm flipH="1" rot="10800000">
            <a:off x="4604081" y="3272927"/>
            <a:ext cx="146400" cy="79800"/>
          </a:xfrm>
          <a:prstGeom prst="straightConnector1">
            <a:avLst/>
          </a:prstGeom>
          <a:noFill/>
          <a:ln cap="flat" cmpd="sng" w="15875">
            <a:solidFill>
              <a:srgbClr val="000000"/>
            </a:solidFill>
            <a:prstDash val="solid"/>
            <a:round/>
            <a:headEnd len="med" w="med" type="none"/>
            <a:tailEnd len="med" w="med" type="none"/>
          </a:ln>
        </p:spPr>
      </p:cxnSp>
      <p:cxnSp>
        <p:nvCxnSpPr>
          <p:cNvPr id="7933" name="Google Shape;7933;p64"/>
          <p:cNvCxnSpPr/>
          <p:nvPr/>
        </p:nvCxnSpPr>
        <p:spPr>
          <a:xfrm flipH="1" rot="10800000">
            <a:off x="4369529" y="3492068"/>
            <a:ext cx="154800" cy="71400"/>
          </a:xfrm>
          <a:prstGeom prst="straightConnector1">
            <a:avLst/>
          </a:prstGeom>
          <a:noFill/>
          <a:ln cap="flat" cmpd="sng" w="15875">
            <a:solidFill>
              <a:srgbClr val="000000"/>
            </a:solidFill>
            <a:prstDash val="solid"/>
            <a:round/>
            <a:headEnd len="med" w="med" type="none"/>
            <a:tailEnd len="med" w="med" type="none"/>
          </a:ln>
        </p:spPr>
      </p:cxnSp>
      <p:cxnSp>
        <p:nvCxnSpPr>
          <p:cNvPr id="7934" name="Google Shape;7934;p64"/>
          <p:cNvCxnSpPr/>
          <p:nvPr/>
        </p:nvCxnSpPr>
        <p:spPr>
          <a:xfrm flipH="1" rot="10800000">
            <a:off x="4989844" y="3437300"/>
            <a:ext cx="190500" cy="185700"/>
          </a:xfrm>
          <a:prstGeom prst="straightConnector1">
            <a:avLst/>
          </a:prstGeom>
          <a:noFill/>
          <a:ln cap="flat" cmpd="sng" w="15875">
            <a:solidFill>
              <a:srgbClr val="000000"/>
            </a:solidFill>
            <a:prstDash val="solid"/>
            <a:round/>
            <a:headEnd len="med" w="med" type="none"/>
            <a:tailEnd len="med" w="med" type="none"/>
          </a:ln>
        </p:spPr>
      </p:cxnSp>
      <p:cxnSp>
        <p:nvCxnSpPr>
          <p:cNvPr id="7935" name="Google Shape;7935;p64"/>
          <p:cNvCxnSpPr/>
          <p:nvPr/>
        </p:nvCxnSpPr>
        <p:spPr>
          <a:xfrm rot="10800000">
            <a:off x="5337488" y="3421671"/>
            <a:ext cx="269100" cy="90600"/>
          </a:xfrm>
          <a:prstGeom prst="straightConnector1">
            <a:avLst/>
          </a:prstGeom>
          <a:noFill/>
          <a:ln cap="flat" cmpd="sng" w="15875">
            <a:solidFill>
              <a:srgbClr val="000000"/>
            </a:solidFill>
            <a:prstDash val="solid"/>
            <a:round/>
            <a:headEnd len="med" w="med" type="none"/>
            <a:tailEnd len="med" w="med" type="none"/>
          </a:ln>
        </p:spPr>
      </p:cxnSp>
      <p:cxnSp>
        <p:nvCxnSpPr>
          <p:cNvPr id="7936" name="Google Shape;7936;p64"/>
          <p:cNvCxnSpPr/>
          <p:nvPr/>
        </p:nvCxnSpPr>
        <p:spPr>
          <a:xfrm flipH="1" rot="10800000">
            <a:off x="5349413" y="3171818"/>
            <a:ext cx="214200" cy="144000"/>
          </a:xfrm>
          <a:prstGeom prst="straightConnector1">
            <a:avLst/>
          </a:prstGeom>
          <a:noFill/>
          <a:ln cap="flat" cmpd="sng" w="15875">
            <a:solidFill>
              <a:srgbClr val="000000"/>
            </a:solidFill>
            <a:prstDash val="solid"/>
            <a:round/>
            <a:headEnd len="med" w="med" type="none"/>
            <a:tailEnd len="med" w="med" type="none"/>
          </a:ln>
        </p:spPr>
      </p:cxnSp>
      <p:cxnSp>
        <p:nvCxnSpPr>
          <p:cNvPr id="7937" name="Google Shape;7937;p64"/>
          <p:cNvCxnSpPr/>
          <p:nvPr/>
        </p:nvCxnSpPr>
        <p:spPr>
          <a:xfrm rot="10800000">
            <a:off x="4565841" y="3076596"/>
            <a:ext cx="170400" cy="64200"/>
          </a:xfrm>
          <a:prstGeom prst="straightConnector1">
            <a:avLst/>
          </a:prstGeom>
          <a:noFill/>
          <a:ln cap="flat" cmpd="sng" w="15875">
            <a:solidFill>
              <a:srgbClr val="000000"/>
            </a:solidFill>
            <a:prstDash val="solid"/>
            <a:round/>
            <a:headEnd len="med" w="med" type="none"/>
            <a:tailEnd len="med" w="med" type="none"/>
          </a:ln>
        </p:spPr>
      </p:cxnSp>
      <p:sp>
        <p:nvSpPr>
          <p:cNvPr id="7938" name="Google Shape;7938;p64"/>
          <p:cNvSpPr txBox="1"/>
          <p:nvPr/>
        </p:nvSpPr>
        <p:spPr>
          <a:xfrm>
            <a:off x="3826603" y="3106268"/>
            <a:ext cx="59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ISP B</a:t>
            </a:r>
            <a:endParaRPr sz="1100"/>
          </a:p>
        </p:txBody>
      </p:sp>
      <p:cxnSp>
        <p:nvCxnSpPr>
          <p:cNvPr id="7939" name="Google Shape;7939;p64"/>
          <p:cNvCxnSpPr/>
          <p:nvPr/>
        </p:nvCxnSpPr>
        <p:spPr>
          <a:xfrm>
            <a:off x="2040666" y="2076377"/>
            <a:ext cx="178500" cy="196500"/>
          </a:xfrm>
          <a:prstGeom prst="straightConnector1">
            <a:avLst/>
          </a:prstGeom>
          <a:noFill/>
          <a:ln cap="flat" cmpd="sng" w="9525">
            <a:solidFill>
              <a:srgbClr val="000000"/>
            </a:solidFill>
            <a:prstDash val="solid"/>
            <a:round/>
            <a:headEnd len="med" w="med" type="none"/>
            <a:tailEnd len="med" w="med" type="none"/>
          </a:ln>
        </p:spPr>
      </p:cxnSp>
      <p:cxnSp>
        <p:nvCxnSpPr>
          <p:cNvPr id="7940" name="Google Shape;7940;p64"/>
          <p:cNvCxnSpPr/>
          <p:nvPr/>
        </p:nvCxnSpPr>
        <p:spPr>
          <a:xfrm>
            <a:off x="3190810" y="1927550"/>
            <a:ext cx="231000" cy="429900"/>
          </a:xfrm>
          <a:prstGeom prst="straightConnector1">
            <a:avLst/>
          </a:prstGeom>
          <a:noFill/>
          <a:ln cap="flat" cmpd="sng" w="9525">
            <a:solidFill>
              <a:srgbClr val="000000"/>
            </a:solidFill>
            <a:prstDash val="solid"/>
            <a:round/>
            <a:headEnd len="med" w="med" type="none"/>
            <a:tailEnd len="med" w="med" type="none"/>
          </a:ln>
        </p:spPr>
      </p:cxnSp>
      <p:cxnSp>
        <p:nvCxnSpPr>
          <p:cNvPr id="7941" name="Google Shape;7941;p64"/>
          <p:cNvCxnSpPr/>
          <p:nvPr/>
        </p:nvCxnSpPr>
        <p:spPr>
          <a:xfrm flipH="1">
            <a:off x="3573131" y="1910881"/>
            <a:ext cx="288000" cy="434700"/>
          </a:xfrm>
          <a:prstGeom prst="straightConnector1">
            <a:avLst/>
          </a:prstGeom>
          <a:noFill/>
          <a:ln cap="flat" cmpd="sng" w="9525">
            <a:solidFill>
              <a:srgbClr val="000000"/>
            </a:solidFill>
            <a:prstDash val="solid"/>
            <a:round/>
            <a:headEnd len="med" w="med" type="none"/>
            <a:tailEnd len="med" w="med" type="none"/>
          </a:ln>
        </p:spPr>
      </p:cxnSp>
      <p:cxnSp>
        <p:nvCxnSpPr>
          <p:cNvPr id="7942" name="Google Shape;7942;p64"/>
          <p:cNvCxnSpPr/>
          <p:nvPr/>
        </p:nvCxnSpPr>
        <p:spPr>
          <a:xfrm>
            <a:off x="5331554" y="2294262"/>
            <a:ext cx="162000" cy="784500"/>
          </a:xfrm>
          <a:prstGeom prst="straightConnector1">
            <a:avLst/>
          </a:prstGeom>
          <a:noFill/>
          <a:ln cap="flat" cmpd="sng" w="9525">
            <a:solidFill>
              <a:srgbClr val="000000"/>
            </a:solidFill>
            <a:prstDash val="solid"/>
            <a:round/>
            <a:headEnd len="med" w="med" type="none"/>
            <a:tailEnd len="med" w="med" type="none"/>
          </a:ln>
        </p:spPr>
      </p:cxnSp>
      <p:cxnSp>
        <p:nvCxnSpPr>
          <p:cNvPr id="7943" name="Google Shape;7943;p64"/>
          <p:cNvCxnSpPr/>
          <p:nvPr/>
        </p:nvCxnSpPr>
        <p:spPr>
          <a:xfrm flipH="1">
            <a:off x="5606663" y="2557390"/>
            <a:ext cx="180900" cy="519000"/>
          </a:xfrm>
          <a:prstGeom prst="straightConnector1">
            <a:avLst/>
          </a:prstGeom>
          <a:noFill/>
          <a:ln cap="flat" cmpd="sng" w="9525">
            <a:solidFill>
              <a:srgbClr val="000000"/>
            </a:solidFill>
            <a:prstDash val="solid"/>
            <a:round/>
            <a:headEnd len="med" w="med" type="none"/>
            <a:tailEnd len="med" w="med" type="none"/>
          </a:ln>
        </p:spPr>
      </p:cxnSp>
      <p:cxnSp>
        <p:nvCxnSpPr>
          <p:cNvPr id="7944" name="Google Shape;7944;p64"/>
          <p:cNvCxnSpPr/>
          <p:nvPr/>
        </p:nvCxnSpPr>
        <p:spPr>
          <a:xfrm rot="10800000">
            <a:off x="5844806" y="3549152"/>
            <a:ext cx="597600" cy="460800"/>
          </a:xfrm>
          <a:prstGeom prst="straightConnector1">
            <a:avLst/>
          </a:prstGeom>
          <a:noFill/>
          <a:ln cap="flat" cmpd="sng" w="9525">
            <a:solidFill>
              <a:srgbClr val="000000"/>
            </a:solidFill>
            <a:prstDash val="solid"/>
            <a:round/>
            <a:headEnd len="med" w="med" type="none"/>
            <a:tailEnd len="med" w="med" type="none"/>
          </a:ln>
        </p:spPr>
      </p:cxnSp>
      <p:cxnSp>
        <p:nvCxnSpPr>
          <p:cNvPr id="7945" name="Google Shape;7945;p64"/>
          <p:cNvCxnSpPr/>
          <p:nvPr/>
        </p:nvCxnSpPr>
        <p:spPr>
          <a:xfrm flipH="1" rot="10800000">
            <a:off x="1596563" y="3989675"/>
            <a:ext cx="301200" cy="157200"/>
          </a:xfrm>
          <a:prstGeom prst="straightConnector1">
            <a:avLst/>
          </a:prstGeom>
          <a:noFill/>
          <a:ln cap="flat" cmpd="sng" w="9525">
            <a:solidFill>
              <a:srgbClr val="000000"/>
            </a:solidFill>
            <a:prstDash val="solid"/>
            <a:round/>
            <a:headEnd len="med" w="med" type="none"/>
            <a:tailEnd len="med" w="med" type="none"/>
          </a:ln>
        </p:spPr>
      </p:cxnSp>
      <p:cxnSp>
        <p:nvCxnSpPr>
          <p:cNvPr id="7946" name="Google Shape;7946;p64"/>
          <p:cNvCxnSpPr/>
          <p:nvPr/>
        </p:nvCxnSpPr>
        <p:spPr>
          <a:xfrm>
            <a:off x="1291763" y="3882556"/>
            <a:ext cx="338100" cy="87000"/>
          </a:xfrm>
          <a:prstGeom prst="straightConnector1">
            <a:avLst/>
          </a:prstGeom>
          <a:noFill/>
          <a:ln cap="flat" cmpd="sng" w="9525">
            <a:solidFill>
              <a:srgbClr val="000000"/>
            </a:solidFill>
            <a:prstDash val="solid"/>
            <a:round/>
            <a:headEnd len="med" w="med" type="none"/>
            <a:tailEnd len="med" w="med" type="none"/>
          </a:ln>
        </p:spPr>
      </p:cxnSp>
      <p:cxnSp>
        <p:nvCxnSpPr>
          <p:cNvPr id="7947" name="Google Shape;7947;p64"/>
          <p:cNvCxnSpPr/>
          <p:nvPr/>
        </p:nvCxnSpPr>
        <p:spPr>
          <a:xfrm rot="10800000">
            <a:off x="5125688" y="3661090"/>
            <a:ext cx="785700" cy="725100"/>
          </a:xfrm>
          <a:prstGeom prst="straightConnector1">
            <a:avLst/>
          </a:prstGeom>
          <a:noFill/>
          <a:ln cap="flat" cmpd="sng" w="9525">
            <a:solidFill>
              <a:srgbClr val="000000"/>
            </a:solidFill>
            <a:prstDash val="solid"/>
            <a:round/>
            <a:headEnd len="med" w="med" type="none"/>
            <a:tailEnd len="med" w="med" type="none"/>
          </a:ln>
        </p:spPr>
      </p:cxnSp>
      <p:cxnSp>
        <p:nvCxnSpPr>
          <p:cNvPr id="7948" name="Google Shape;7948;p64"/>
          <p:cNvCxnSpPr/>
          <p:nvPr/>
        </p:nvCxnSpPr>
        <p:spPr>
          <a:xfrm flipH="1">
            <a:off x="5928160" y="3352727"/>
            <a:ext cx="405900" cy="186900"/>
          </a:xfrm>
          <a:prstGeom prst="straightConnector1">
            <a:avLst/>
          </a:prstGeom>
          <a:noFill/>
          <a:ln cap="flat" cmpd="sng" w="9525">
            <a:solidFill>
              <a:srgbClr val="000000"/>
            </a:solidFill>
            <a:prstDash val="solid"/>
            <a:round/>
            <a:headEnd len="med" w="med" type="none"/>
            <a:tailEnd len="med" w="med" type="none"/>
          </a:ln>
        </p:spPr>
      </p:cxnSp>
      <p:grpSp>
        <p:nvGrpSpPr>
          <p:cNvPr id="7949" name="Google Shape;7949;p64"/>
          <p:cNvGrpSpPr/>
          <p:nvPr/>
        </p:nvGrpSpPr>
        <p:grpSpPr>
          <a:xfrm>
            <a:off x="3285137" y="2332156"/>
            <a:ext cx="406056" cy="167294"/>
            <a:chOff x="7493876" y="2774731"/>
            <a:chExt cx="1481958" cy="894622"/>
          </a:xfrm>
        </p:grpSpPr>
        <p:sp>
          <p:nvSpPr>
            <p:cNvPr id="7950" name="Google Shape;7950;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51" name="Google Shape;7951;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52" name="Google Shape;7952;p64"/>
            <p:cNvGrpSpPr/>
            <p:nvPr/>
          </p:nvGrpSpPr>
          <p:grpSpPr>
            <a:xfrm>
              <a:off x="7713663" y="2848339"/>
              <a:ext cx="1042107" cy="425543"/>
              <a:chOff x="7786941" y="2884917"/>
              <a:chExt cx="897649" cy="353919"/>
            </a:xfrm>
          </p:grpSpPr>
          <p:sp>
            <p:nvSpPr>
              <p:cNvPr id="7953" name="Google Shape;7953;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54" name="Google Shape;7954;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55" name="Google Shape;7955;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56" name="Google Shape;7956;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57" name="Google Shape;7957;p64"/>
          <p:cNvGrpSpPr/>
          <p:nvPr/>
        </p:nvGrpSpPr>
        <p:grpSpPr>
          <a:xfrm>
            <a:off x="2107072" y="2257436"/>
            <a:ext cx="406056" cy="167294"/>
            <a:chOff x="7493876" y="2774731"/>
            <a:chExt cx="1481958" cy="894622"/>
          </a:xfrm>
        </p:grpSpPr>
        <p:sp>
          <p:nvSpPr>
            <p:cNvPr id="7958" name="Google Shape;7958;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59" name="Google Shape;7959;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60" name="Google Shape;7960;p64"/>
            <p:cNvGrpSpPr/>
            <p:nvPr/>
          </p:nvGrpSpPr>
          <p:grpSpPr>
            <a:xfrm>
              <a:off x="7713663" y="2848339"/>
              <a:ext cx="1042107" cy="425543"/>
              <a:chOff x="7786941" y="2884917"/>
              <a:chExt cx="897649" cy="353919"/>
            </a:xfrm>
          </p:grpSpPr>
          <p:sp>
            <p:nvSpPr>
              <p:cNvPr id="7961" name="Google Shape;7961;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62" name="Google Shape;7962;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63" name="Google Shape;7963;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64" name="Google Shape;7964;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65" name="Google Shape;7965;p64"/>
          <p:cNvGrpSpPr/>
          <p:nvPr/>
        </p:nvGrpSpPr>
        <p:grpSpPr>
          <a:xfrm>
            <a:off x="5527679" y="3452367"/>
            <a:ext cx="406056" cy="167294"/>
            <a:chOff x="7493876" y="2774731"/>
            <a:chExt cx="1481958" cy="894622"/>
          </a:xfrm>
        </p:grpSpPr>
        <p:sp>
          <p:nvSpPr>
            <p:cNvPr id="7966" name="Google Shape;7966;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67" name="Google Shape;7967;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68" name="Google Shape;7968;p64"/>
            <p:cNvGrpSpPr/>
            <p:nvPr/>
          </p:nvGrpSpPr>
          <p:grpSpPr>
            <a:xfrm>
              <a:off x="7713663" y="2848339"/>
              <a:ext cx="1042107" cy="425543"/>
              <a:chOff x="7786941" y="2884917"/>
              <a:chExt cx="897649" cy="353919"/>
            </a:xfrm>
          </p:grpSpPr>
          <p:sp>
            <p:nvSpPr>
              <p:cNvPr id="7969" name="Google Shape;7969;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70" name="Google Shape;7970;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71" name="Google Shape;7971;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72" name="Google Shape;7972;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73" name="Google Shape;7973;p64"/>
          <p:cNvGrpSpPr/>
          <p:nvPr/>
        </p:nvGrpSpPr>
        <p:grpSpPr>
          <a:xfrm>
            <a:off x="4992923" y="3285251"/>
            <a:ext cx="406056" cy="167294"/>
            <a:chOff x="7493876" y="2774731"/>
            <a:chExt cx="1481958" cy="894622"/>
          </a:xfrm>
        </p:grpSpPr>
        <p:sp>
          <p:nvSpPr>
            <p:cNvPr id="7974" name="Google Shape;7974;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75" name="Google Shape;7975;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76" name="Google Shape;7976;p64"/>
            <p:cNvGrpSpPr/>
            <p:nvPr/>
          </p:nvGrpSpPr>
          <p:grpSpPr>
            <a:xfrm>
              <a:off x="7713663" y="2848339"/>
              <a:ext cx="1042107" cy="425543"/>
              <a:chOff x="7786941" y="2884917"/>
              <a:chExt cx="897649" cy="353919"/>
            </a:xfrm>
          </p:grpSpPr>
          <p:sp>
            <p:nvSpPr>
              <p:cNvPr id="7977" name="Google Shape;7977;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78" name="Google Shape;7978;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79" name="Google Shape;7979;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80" name="Google Shape;7980;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81" name="Google Shape;7981;p64"/>
          <p:cNvGrpSpPr/>
          <p:nvPr/>
        </p:nvGrpSpPr>
        <p:grpSpPr>
          <a:xfrm>
            <a:off x="4625185" y="3120961"/>
            <a:ext cx="406056" cy="167294"/>
            <a:chOff x="7493876" y="2774731"/>
            <a:chExt cx="1481958" cy="894622"/>
          </a:xfrm>
        </p:grpSpPr>
        <p:sp>
          <p:nvSpPr>
            <p:cNvPr id="7982" name="Google Shape;7982;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83" name="Google Shape;7983;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84" name="Google Shape;7984;p64"/>
            <p:cNvGrpSpPr/>
            <p:nvPr/>
          </p:nvGrpSpPr>
          <p:grpSpPr>
            <a:xfrm>
              <a:off x="7713663" y="2848339"/>
              <a:ext cx="1042107" cy="425543"/>
              <a:chOff x="7786941" y="2884917"/>
              <a:chExt cx="897649" cy="353919"/>
            </a:xfrm>
          </p:grpSpPr>
          <p:sp>
            <p:nvSpPr>
              <p:cNvPr id="7985" name="Google Shape;7985;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86" name="Google Shape;7986;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87" name="Google Shape;7987;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88" name="Google Shape;7988;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89" name="Google Shape;7989;p64"/>
          <p:cNvGrpSpPr/>
          <p:nvPr/>
        </p:nvGrpSpPr>
        <p:grpSpPr>
          <a:xfrm>
            <a:off x="4433380" y="3351331"/>
            <a:ext cx="406056" cy="167294"/>
            <a:chOff x="7493876" y="2774731"/>
            <a:chExt cx="1481958" cy="894622"/>
          </a:xfrm>
        </p:grpSpPr>
        <p:sp>
          <p:nvSpPr>
            <p:cNvPr id="7990" name="Google Shape;7990;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91" name="Google Shape;7991;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7992" name="Google Shape;7992;p64"/>
            <p:cNvGrpSpPr/>
            <p:nvPr/>
          </p:nvGrpSpPr>
          <p:grpSpPr>
            <a:xfrm>
              <a:off x="7713663" y="2848339"/>
              <a:ext cx="1042107" cy="425543"/>
              <a:chOff x="7786941" y="2884917"/>
              <a:chExt cx="897649" cy="353919"/>
            </a:xfrm>
          </p:grpSpPr>
          <p:sp>
            <p:nvSpPr>
              <p:cNvPr id="7993" name="Google Shape;7993;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94" name="Google Shape;7994;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95" name="Google Shape;7995;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96" name="Google Shape;7996;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7997" name="Google Shape;7997;p64"/>
          <p:cNvGrpSpPr/>
          <p:nvPr/>
        </p:nvGrpSpPr>
        <p:grpSpPr>
          <a:xfrm>
            <a:off x="2195732" y="3549875"/>
            <a:ext cx="406056" cy="167294"/>
            <a:chOff x="7493876" y="2774731"/>
            <a:chExt cx="1481958" cy="894622"/>
          </a:xfrm>
        </p:grpSpPr>
        <p:sp>
          <p:nvSpPr>
            <p:cNvPr id="7998" name="Google Shape;7998;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7999" name="Google Shape;7999;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000" name="Google Shape;8000;p64"/>
            <p:cNvGrpSpPr/>
            <p:nvPr/>
          </p:nvGrpSpPr>
          <p:grpSpPr>
            <a:xfrm>
              <a:off x="7713663" y="2848339"/>
              <a:ext cx="1042107" cy="425543"/>
              <a:chOff x="7786941" y="2884917"/>
              <a:chExt cx="897649" cy="353919"/>
            </a:xfrm>
          </p:grpSpPr>
          <p:sp>
            <p:nvSpPr>
              <p:cNvPr id="8001" name="Google Shape;8001;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02" name="Google Shape;8002;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03" name="Google Shape;8003;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04" name="Google Shape;8004;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005" name="Google Shape;8005;p64"/>
          <p:cNvGrpSpPr/>
          <p:nvPr/>
        </p:nvGrpSpPr>
        <p:grpSpPr>
          <a:xfrm>
            <a:off x="2016227" y="3753418"/>
            <a:ext cx="406056" cy="167294"/>
            <a:chOff x="7493876" y="2774731"/>
            <a:chExt cx="1481958" cy="894622"/>
          </a:xfrm>
        </p:grpSpPr>
        <p:sp>
          <p:nvSpPr>
            <p:cNvPr id="8006" name="Google Shape;8006;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07" name="Google Shape;8007;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008" name="Google Shape;8008;p64"/>
            <p:cNvGrpSpPr/>
            <p:nvPr/>
          </p:nvGrpSpPr>
          <p:grpSpPr>
            <a:xfrm>
              <a:off x="7713663" y="2848339"/>
              <a:ext cx="1042107" cy="425543"/>
              <a:chOff x="7786941" y="2884917"/>
              <a:chExt cx="897649" cy="353919"/>
            </a:xfrm>
          </p:grpSpPr>
          <p:sp>
            <p:nvSpPr>
              <p:cNvPr id="8009" name="Google Shape;8009;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10" name="Google Shape;8010;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11" name="Google Shape;8011;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12" name="Google Shape;8012;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013" name="Google Shape;8013;p64"/>
          <p:cNvGrpSpPr/>
          <p:nvPr/>
        </p:nvGrpSpPr>
        <p:grpSpPr>
          <a:xfrm>
            <a:off x="1633145" y="3893218"/>
            <a:ext cx="406056" cy="167294"/>
            <a:chOff x="7493876" y="2774731"/>
            <a:chExt cx="1481958" cy="894622"/>
          </a:xfrm>
        </p:grpSpPr>
        <p:sp>
          <p:nvSpPr>
            <p:cNvPr id="8014" name="Google Shape;8014;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15" name="Google Shape;8015;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016" name="Google Shape;8016;p64"/>
            <p:cNvGrpSpPr/>
            <p:nvPr/>
          </p:nvGrpSpPr>
          <p:grpSpPr>
            <a:xfrm>
              <a:off x="7713663" y="2848339"/>
              <a:ext cx="1042107" cy="425543"/>
              <a:chOff x="7786941" y="2884917"/>
              <a:chExt cx="897649" cy="353919"/>
            </a:xfrm>
          </p:grpSpPr>
          <p:sp>
            <p:nvSpPr>
              <p:cNvPr id="8017" name="Google Shape;8017;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18" name="Google Shape;8018;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19" name="Google Shape;8019;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20" name="Google Shape;8020;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021" name="Google Shape;8021;p64"/>
          <p:cNvGrpSpPr/>
          <p:nvPr/>
        </p:nvGrpSpPr>
        <p:grpSpPr>
          <a:xfrm>
            <a:off x="2408579" y="3960126"/>
            <a:ext cx="406056" cy="167294"/>
            <a:chOff x="7493876" y="2774731"/>
            <a:chExt cx="1481958" cy="894622"/>
          </a:xfrm>
        </p:grpSpPr>
        <p:sp>
          <p:nvSpPr>
            <p:cNvPr id="8022" name="Google Shape;8022;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23" name="Google Shape;8023;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024" name="Google Shape;8024;p64"/>
            <p:cNvGrpSpPr/>
            <p:nvPr/>
          </p:nvGrpSpPr>
          <p:grpSpPr>
            <a:xfrm>
              <a:off x="7713663" y="2848339"/>
              <a:ext cx="1042107" cy="425543"/>
              <a:chOff x="7786941" y="2884917"/>
              <a:chExt cx="897649" cy="353919"/>
            </a:xfrm>
          </p:grpSpPr>
          <p:sp>
            <p:nvSpPr>
              <p:cNvPr id="8025" name="Google Shape;8025;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26" name="Google Shape;8026;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27" name="Google Shape;8027;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28" name="Google Shape;8028;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029" name="Google Shape;8029;p64"/>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grpSp>
        <p:nvGrpSpPr>
          <p:cNvPr id="8030" name="Google Shape;8030;p64"/>
          <p:cNvGrpSpPr/>
          <p:nvPr/>
        </p:nvGrpSpPr>
        <p:grpSpPr>
          <a:xfrm>
            <a:off x="1636336" y="1808860"/>
            <a:ext cx="486389" cy="452942"/>
            <a:chOff x="3053396" y="4304255"/>
            <a:chExt cx="648433" cy="604003"/>
          </a:xfrm>
        </p:grpSpPr>
        <p:sp>
          <p:nvSpPr>
            <p:cNvPr id="8031" name="Google Shape;8031;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32" name="Google Shape;8032;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33" name="Google Shape;8033;p64"/>
          <p:cNvGrpSpPr/>
          <p:nvPr/>
        </p:nvGrpSpPr>
        <p:grpSpPr>
          <a:xfrm>
            <a:off x="5018166" y="1999345"/>
            <a:ext cx="486389" cy="452942"/>
            <a:chOff x="3053396" y="4304255"/>
            <a:chExt cx="648433" cy="604003"/>
          </a:xfrm>
        </p:grpSpPr>
        <p:sp>
          <p:nvSpPr>
            <p:cNvPr id="8034" name="Google Shape;8034;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35" name="Google Shape;8035;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36" name="Google Shape;8036;p64"/>
          <p:cNvGrpSpPr/>
          <p:nvPr/>
        </p:nvGrpSpPr>
        <p:grpSpPr>
          <a:xfrm>
            <a:off x="1198127" y="4142305"/>
            <a:ext cx="486389" cy="452942"/>
            <a:chOff x="3053396" y="4304255"/>
            <a:chExt cx="648433" cy="604003"/>
          </a:xfrm>
        </p:grpSpPr>
        <p:sp>
          <p:nvSpPr>
            <p:cNvPr id="8037" name="Google Shape;8037;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38" name="Google Shape;8038;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39" name="Google Shape;8039;p64"/>
          <p:cNvGrpSpPr/>
          <p:nvPr/>
        </p:nvGrpSpPr>
        <p:grpSpPr>
          <a:xfrm>
            <a:off x="883760" y="3675616"/>
            <a:ext cx="486389" cy="452942"/>
            <a:chOff x="3053396" y="4304255"/>
            <a:chExt cx="648433" cy="604003"/>
          </a:xfrm>
        </p:grpSpPr>
        <p:sp>
          <p:nvSpPr>
            <p:cNvPr id="8040" name="Google Shape;8040;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41" name="Google Shape;8041;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42" name="Google Shape;8042;p64"/>
          <p:cNvGrpSpPr/>
          <p:nvPr/>
        </p:nvGrpSpPr>
        <p:grpSpPr>
          <a:xfrm>
            <a:off x="712287" y="3180354"/>
            <a:ext cx="486389" cy="452942"/>
            <a:chOff x="3053396" y="4304255"/>
            <a:chExt cx="648433" cy="604003"/>
          </a:xfrm>
        </p:grpSpPr>
        <p:sp>
          <p:nvSpPr>
            <p:cNvPr id="8043" name="Google Shape;8043;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44" name="Google Shape;8044;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45" name="Google Shape;8045;p64"/>
          <p:cNvGrpSpPr/>
          <p:nvPr/>
        </p:nvGrpSpPr>
        <p:grpSpPr>
          <a:xfrm>
            <a:off x="5580217" y="2323170"/>
            <a:ext cx="486389" cy="452942"/>
            <a:chOff x="3053396" y="4304255"/>
            <a:chExt cx="648433" cy="604003"/>
          </a:xfrm>
        </p:grpSpPr>
        <p:sp>
          <p:nvSpPr>
            <p:cNvPr id="8046" name="Google Shape;8046;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47" name="Google Shape;8047;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48" name="Google Shape;8048;p64"/>
          <p:cNvGrpSpPr/>
          <p:nvPr/>
        </p:nvGrpSpPr>
        <p:grpSpPr>
          <a:xfrm>
            <a:off x="2836648" y="1627899"/>
            <a:ext cx="486389" cy="452942"/>
            <a:chOff x="3053396" y="4304255"/>
            <a:chExt cx="648433" cy="604003"/>
          </a:xfrm>
        </p:grpSpPr>
        <p:sp>
          <p:nvSpPr>
            <p:cNvPr id="8049" name="Google Shape;8049;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50" name="Google Shape;8050;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51" name="Google Shape;8051;p64"/>
          <p:cNvGrpSpPr/>
          <p:nvPr/>
        </p:nvGrpSpPr>
        <p:grpSpPr>
          <a:xfrm>
            <a:off x="3522540" y="1608850"/>
            <a:ext cx="486389" cy="452942"/>
            <a:chOff x="3053396" y="4304255"/>
            <a:chExt cx="648433" cy="604003"/>
          </a:xfrm>
        </p:grpSpPr>
        <p:sp>
          <p:nvSpPr>
            <p:cNvPr id="8052" name="Google Shape;8052;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53" name="Google Shape;8053;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54" name="Google Shape;8054;p64"/>
          <p:cNvGrpSpPr/>
          <p:nvPr/>
        </p:nvGrpSpPr>
        <p:grpSpPr>
          <a:xfrm>
            <a:off x="5818374" y="4332791"/>
            <a:ext cx="486389" cy="452942"/>
            <a:chOff x="3053396" y="4304255"/>
            <a:chExt cx="648433" cy="604003"/>
          </a:xfrm>
        </p:grpSpPr>
        <p:sp>
          <p:nvSpPr>
            <p:cNvPr id="8055" name="Google Shape;8055;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56" name="Google Shape;8056;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57" name="Google Shape;8057;p64"/>
          <p:cNvGrpSpPr/>
          <p:nvPr/>
        </p:nvGrpSpPr>
        <p:grpSpPr>
          <a:xfrm>
            <a:off x="6447109" y="3847053"/>
            <a:ext cx="486389" cy="452942"/>
            <a:chOff x="3053396" y="4304255"/>
            <a:chExt cx="648433" cy="604003"/>
          </a:xfrm>
        </p:grpSpPr>
        <p:sp>
          <p:nvSpPr>
            <p:cNvPr id="8058" name="Google Shape;8058;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59" name="Google Shape;8059;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060" name="Google Shape;8060;p64"/>
          <p:cNvGrpSpPr/>
          <p:nvPr/>
        </p:nvGrpSpPr>
        <p:grpSpPr>
          <a:xfrm>
            <a:off x="6275636" y="3161306"/>
            <a:ext cx="486389" cy="452942"/>
            <a:chOff x="3053396" y="4304255"/>
            <a:chExt cx="648433" cy="604003"/>
          </a:xfrm>
        </p:grpSpPr>
        <p:sp>
          <p:nvSpPr>
            <p:cNvPr id="8061" name="Google Shape;8061;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62" name="Google Shape;8062;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sp>
        <p:nvSpPr>
          <p:cNvPr id="8063" name="Google Shape;8063;p64"/>
          <p:cNvSpPr txBox="1"/>
          <p:nvPr/>
        </p:nvSpPr>
        <p:spPr>
          <a:xfrm rot="1053311">
            <a:off x="4347223" y="1552632"/>
            <a:ext cx="407792" cy="39241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8064" name="Google Shape;8064;p64"/>
          <p:cNvSpPr txBox="1"/>
          <p:nvPr/>
        </p:nvSpPr>
        <p:spPr>
          <a:xfrm rot="2830575">
            <a:off x="6062020" y="2657545"/>
            <a:ext cx="407800" cy="39250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8065" name="Google Shape;8065;p64"/>
          <p:cNvSpPr txBox="1"/>
          <p:nvPr/>
        </p:nvSpPr>
        <p:spPr>
          <a:xfrm rot="9847443">
            <a:off x="5063361" y="4542088"/>
            <a:ext cx="407961" cy="3923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8066" name="Google Shape;8066;p64"/>
          <p:cNvSpPr txBox="1"/>
          <p:nvPr/>
        </p:nvSpPr>
        <p:spPr>
          <a:xfrm rot="-9949239">
            <a:off x="1787490" y="4469733"/>
            <a:ext cx="407825"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8067" name="Google Shape;8067;p64"/>
          <p:cNvSpPr txBox="1"/>
          <p:nvPr/>
        </p:nvSpPr>
        <p:spPr>
          <a:xfrm rot="-4991944">
            <a:off x="597661" y="2739971"/>
            <a:ext cx="407870" cy="39246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8068" name="Google Shape;8068;p64"/>
          <p:cNvSpPr txBox="1"/>
          <p:nvPr/>
        </p:nvSpPr>
        <p:spPr>
          <a:xfrm rot="-1016493">
            <a:off x="2237109" y="1515171"/>
            <a:ext cx="407693" cy="39231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FF"/>
              </a:buClr>
              <a:buSzPts val="2100"/>
              <a:buFont typeface="Arial"/>
              <a:buNone/>
            </a:pPr>
            <a:r>
              <a:rPr b="0" i="0" lang="el" sz="2100" u="none" cap="none" strike="noStrike">
                <a:solidFill>
                  <a:srgbClr val="0000FF"/>
                </a:solidFill>
                <a:latin typeface="Arial"/>
                <a:ea typeface="Arial"/>
                <a:cs typeface="Arial"/>
                <a:sym typeface="Arial"/>
              </a:rPr>
              <a:t>…</a:t>
            </a:r>
            <a:endParaRPr sz="1100"/>
          </a:p>
        </p:txBody>
      </p:sp>
      <p:sp>
        <p:nvSpPr>
          <p:cNvPr id="8069" name="Google Shape;8069;p64"/>
          <p:cNvSpPr txBox="1"/>
          <p:nvPr/>
        </p:nvSpPr>
        <p:spPr>
          <a:xfrm>
            <a:off x="9350" y="760825"/>
            <a:ext cx="9144000" cy="9393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000099"/>
              </a:buClr>
              <a:buSzPts val="1600"/>
              <a:buFont typeface="Calibri"/>
              <a:buNone/>
            </a:pP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και δίκτυα παρόχων περιεχομένου</a:t>
            </a:r>
            <a:r>
              <a:rPr b="0" i="0" lang="el" sz="2200" u="none" cap="none" strike="noStrike">
                <a:solidFill>
                  <a:srgbClr val="000000"/>
                </a:solidFill>
                <a:latin typeface="Calibri"/>
                <a:ea typeface="Calibri"/>
                <a:cs typeface="Calibri"/>
                <a:sym typeface="Calibri"/>
              </a:rPr>
              <a:t> (e.g., Google, Microsoft,  Akamai) </a:t>
            </a:r>
            <a:r>
              <a:rPr lang="el" sz="2200">
                <a:latin typeface="Calibri"/>
                <a:ea typeface="Calibri"/>
                <a:cs typeface="Calibri"/>
                <a:sym typeface="Calibri"/>
              </a:rPr>
              <a:t>θα τρέχουν το δικό τους δίκτυο</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για να παρέχουν υπηρεσίες</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και περιεχόμενο στους χρήστες</a:t>
            </a:r>
            <a:endParaRPr sz="2200"/>
          </a:p>
        </p:txBody>
      </p:sp>
      <p:grpSp>
        <p:nvGrpSpPr>
          <p:cNvPr id="8070" name="Google Shape;8070;p64"/>
          <p:cNvGrpSpPr/>
          <p:nvPr/>
        </p:nvGrpSpPr>
        <p:grpSpPr>
          <a:xfrm>
            <a:off x="3692802" y="2250993"/>
            <a:ext cx="1704600" cy="795919"/>
            <a:chOff x="4696844" y="2871032"/>
            <a:chExt cx="2273103" cy="1061367"/>
          </a:xfrm>
        </p:grpSpPr>
        <p:grpSp>
          <p:nvGrpSpPr>
            <p:cNvPr id="8071" name="Google Shape;8071;p64"/>
            <p:cNvGrpSpPr/>
            <p:nvPr/>
          </p:nvGrpSpPr>
          <p:grpSpPr>
            <a:xfrm>
              <a:off x="5677190" y="2871032"/>
              <a:ext cx="530938" cy="338554"/>
              <a:chOff x="5573768" y="2726239"/>
              <a:chExt cx="530938" cy="338554"/>
            </a:xfrm>
          </p:grpSpPr>
          <p:sp>
            <p:nvSpPr>
              <p:cNvPr id="8072" name="Google Shape;8072;p64"/>
              <p:cNvSpPr/>
              <p:nvPr/>
            </p:nvSpPr>
            <p:spPr>
              <a:xfrm>
                <a:off x="5573768" y="2751297"/>
                <a:ext cx="528092" cy="304800"/>
              </a:xfrm>
              <a:prstGeom prst="ellipse">
                <a:avLst/>
              </a:prstGeom>
              <a:solidFill>
                <a:srgbClr val="0000FF"/>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073" name="Google Shape;8073;p64"/>
              <p:cNvSpPr txBox="1"/>
              <p:nvPr/>
            </p:nvSpPr>
            <p:spPr>
              <a:xfrm>
                <a:off x="5593027" y="2726239"/>
                <a:ext cx="511679"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Arial"/>
                  <a:buNone/>
                </a:pPr>
                <a:r>
                  <a:rPr b="0" i="0" lang="el" sz="1200" u="none" cap="none" strike="noStrike">
                    <a:solidFill>
                      <a:srgbClr val="FFFFFF"/>
                    </a:solidFill>
                    <a:latin typeface="Arial"/>
                    <a:ea typeface="Arial"/>
                    <a:cs typeface="Arial"/>
                    <a:sym typeface="Arial"/>
                  </a:rPr>
                  <a:t>IXP</a:t>
                </a:r>
                <a:endParaRPr sz="1100"/>
              </a:p>
            </p:txBody>
          </p:sp>
        </p:grpSp>
        <p:cxnSp>
          <p:nvCxnSpPr>
            <p:cNvPr id="8074" name="Google Shape;8074;p64"/>
            <p:cNvCxnSpPr/>
            <p:nvPr/>
          </p:nvCxnSpPr>
          <p:spPr>
            <a:xfrm>
              <a:off x="4696844" y="3073933"/>
              <a:ext cx="980347" cy="3515"/>
            </a:xfrm>
            <a:prstGeom prst="straightConnector1">
              <a:avLst/>
            </a:prstGeom>
            <a:noFill/>
            <a:ln cap="flat" cmpd="sng" w="38100">
              <a:solidFill>
                <a:srgbClr val="CC0000"/>
              </a:solidFill>
              <a:prstDash val="solid"/>
              <a:round/>
              <a:headEnd len="med" w="med" type="none"/>
              <a:tailEnd len="med" w="med" type="none"/>
            </a:ln>
          </p:spPr>
        </p:cxnSp>
        <p:cxnSp>
          <p:nvCxnSpPr>
            <p:cNvPr id="8075" name="Google Shape;8075;p64"/>
            <p:cNvCxnSpPr>
              <a:endCxn id="8076" idx="1"/>
            </p:cNvCxnSpPr>
            <p:nvPr/>
          </p:nvCxnSpPr>
          <p:spPr>
            <a:xfrm>
              <a:off x="6137447" y="3147000"/>
              <a:ext cx="832500" cy="785400"/>
            </a:xfrm>
            <a:prstGeom prst="straightConnector1">
              <a:avLst/>
            </a:prstGeom>
            <a:noFill/>
            <a:ln cap="flat" cmpd="sng" w="38100">
              <a:solidFill>
                <a:srgbClr val="CC0000"/>
              </a:solidFill>
              <a:prstDash val="solid"/>
              <a:round/>
              <a:headEnd len="med" w="med" type="none"/>
              <a:tailEnd len="med" w="med" type="none"/>
            </a:ln>
          </p:spPr>
        </p:cxnSp>
      </p:grpSp>
      <p:grpSp>
        <p:nvGrpSpPr>
          <p:cNvPr id="8077" name="Google Shape;8077;p64"/>
          <p:cNvGrpSpPr/>
          <p:nvPr/>
        </p:nvGrpSpPr>
        <p:grpSpPr>
          <a:xfrm>
            <a:off x="2068066" y="2898464"/>
            <a:ext cx="2204220" cy="1018041"/>
            <a:chOff x="2746015" y="3732889"/>
            <a:chExt cx="2937393" cy="1359382"/>
          </a:xfrm>
        </p:grpSpPr>
        <p:cxnSp>
          <p:nvCxnSpPr>
            <p:cNvPr id="8078" name="Google Shape;8078;p64"/>
            <p:cNvCxnSpPr>
              <a:stCxn id="8079" idx="5"/>
              <a:endCxn id="8080" idx="3"/>
            </p:cNvCxnSpPr>
            <p:nvPr/>
          </p:nvCxnSpPr>
          <p:spPr>
            <a:xfrm>
              <a:off x="5094508" y="3732889"/>
              <a:ext cx="588900" cy="212700"/>
            </a:xfrm>
            <a:prstGeom prst="straightConnector1">
              <a:avLst/>
            </a:prstGeom>
            <a:noFill/>
            <a:ln cap="flat" cmpd="sng" w="38100">
              <a:solidFill>
                <a:srgbClr val="CC0000"/>
              </a:solidFill>
              <a:prstDash val="solid"/>
              <a:round/>
              <a:headEnd len="med" w="med" type="none"/>
              <a:tailEnd len="med" w="med" type="none"/>
            </a:ln>
          </p:spPr>
        </p:cxnSp>
        <p:cxnSp>
          <p:nvCxnSpPr>
            <p:cNvPr id="8081" name="Google Shape;8081;p64"/>
            <p:cNvCxnSpPr>
              <a:stCxn id="8082" idx="5"/>
            </p:cNvCxnSpPr>
            <p:nvPr/>
          </p:nvCxnSpPr>
          <p:spPr>
            <a:xfrm flipH="1">
              <a:off x="2746015" y="3789080"/>
              <a:ext cx="54600" cy="601800"/>
            </a:xfrm>
            <a:prstGeom prst="straightConnector1">
              <a:avLst/>
            </a:prstGeom>
            <a:noFill/>
            <a:ln cap="flat" cmpd="sng" w="38100">
              <a:solidFill>
                <a:srgbClr val="CC0000"/>
              </a:solidFill>
              <a:prstDash val="solid"/>
              <a:round/>
              <a:headEnd len="med" w="med" type="none"/>
              <a:tailEnd len="med" w="med" type="none"/>
            </a:ln>
          </p:spPr>
        </p:cxnSp>
        <p:cxnSp>
          <p:nvCxnSpPr>
            <p:cNvPr id="8083" name="Google Shape;8083;p64"/>
            <p:cNvCxnSpPr>
              <a:endCxn id="8084" idx="3"/>
            </p:cNvCxnSpPr>
            <p:nvPr/>
          </p:nvCxnSpPr>
          <p:spPr>
            <a:xfrm flipH="1" rot="10800000">
              <a:off x="4424432" y="4701671"/>
              <a:ext cx="1074600" cy="390600"/>
            </a:xfrm>
            <a:prstGeom prst="straightConnector1">
              <a:avLst/>
            </a:prstGeom>
            <a:noFill/>
            <a:ln cap="flat" cmpd="sng" w="38100">
              <a:solidFill>
                <a:srgbClr val="CC0000"/>
              </a:solidFill>
              <a:prstDash val="solid"/>
              <a:round/>
              <a:headEnd len="med" w="med" type="none"/>
              <a:tailEnd len="med" w="med" type="none"/>
            </a:ln>
          </p:spPr>
        </p:cxnSp>
      </p:grpSp>
      <p:cxnSp>
        <p:nvCxnSpPr>
          <p:cNvPr id="8085" name="Google Shape;8085;p64"/>
          <p:cNvCxnSpPr>
            <a:stCxn id="8086" idx="2"/>
          </p:cNvCxnSpPr>
          <p:nvPr/>
        </p:nvCxnSpPr>
        <p:spPr>
          <a:xfrm flipH="1" rot="10800000">
            <a:off x="3127560" y="3308763"/>
            <a:ext cx="231900" cy="230700"/>
          </a:xfrm>
          <a:prstGeom prst="straightConnector1">
            <a:avLst/>
          </a:prstGeom>
          <a:noFill/>
          <a:ln cap="flat" cmpd="sng" w="38100">
            <a:solidFill>
              <a:srgbClr val="CC0000"/>
            </a:solidFill>
            <a:prstDash val="solid"/>
            <a:round/>
            <a:headEnd len="med" w="med" type="none"/>
            <a:tailEnd len="med" w="med" type="none"/>
          </a:ln>
        </p:spPr>
      </p:cxnSp>
      <p:cxnSp>
        <p:nvCxnSpPr>
          <p:cNvPr id="8087" name="Google Shape;8087;p64"/>
          <p:cNvCxnSpPr/>
          <p:nvPr/>
        </p:nvCxnSpPr>
        <p:spPr>
          <a:xfrm flipH="1" rot="10800000">
            <a:off x="3530535" y="3019302"/>
            <a:ext cx="697500" cy="275400"/>
          </a:xfrm>
          <a:prstGeom prst="straightConnector1">
            <a:avLst/>
          </a:prstGeom>
          <a:noFill/>
          <a:ln cap="flat" cmpd="sng" w="38100">
            <a:solidFill>
              <a:srgbClr val="CC0000"/>
            </a:solidFill>
            <a:prstDash val="solid"/>
            <a:round/>
            <a:headEnd len="med" w="med" type="none"/>
            <a:tailEnd len="med" w="med" type="none"/>
          </a:ln>
        </p:spPr>
      </p:cxnSp>
      <p:cxnSp>
        <p:nvCxnSpPr>
          <p:cNvPr id="8088" name="Google Shape;8088;p64"/>
          <p:cNvCxnSpPr>
            <a:stCxn id="8089" idx="2"/>
          </p:cNvCxnSpPr>
          <p:nvPr/>
        </p:nvCxnSpPr>
        <p:spPr>
          <a:xfrm>
            <a:off x="3001705" y="3036482"/>
            <a:ext cx="357900" cy="208200"/>
          </a:xfrm>
          <a:prstGeom prst="straightConnector1">
            <a:avLst/>
          </a:prstGeom>
          <a:noFill/>
          <a:ln cap="flat" cmpd="sng" w="38100">
            <a:solidFill>
              <a:srgbClr val="CC0000"/>
            </a:solidFill>
            <a:prstDash val="solid"/>
            <a:round/>
            <a:headEnd len="med" w="med" type="none"/>
            <a:tailEnd len="med" w="med" type="none"/>
          </a:ln>
        </p:spPr>
      </p:cxnSp>
      <p:grpSp>
        <p:nvGrpSpPr>
          <p:cNvPr id="8090" name="Google Shape;8090;p64"/>
          <p:cNvGrpSpPr/>
          <p:nvPr/>
        </p:nvGrpSpPr>
        <p:grpSpPr>
          <a:xfrm>
            <a:off x="5337774" y="3031052"/>
            <a:ext cx="406056" cy="167294"/>
            <a:chOff x="7493876" y="2774731"/>
            <a:chExt cx="1481958" cy="894622"/>
          </a:xfrm>
        </p:grpSpPr>
        <p:sp>
          <p:nvSpPr>
            <p:cNvPr id="8091" name="Google Shape;8091;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76" name="Google Shape;8076;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092" name="Google Shape;8092;p64"/>
            <p:cNvGrpSpPr/>
            <p:nvPr/>
          </p:nvGrpSpPr>
          <p:grpSpPr>
            <a:xfrm>
              <a:off x="7713663" y="2848339"/>
              <a:ext cx="1042107" cy="425543"/>
              <a:chOff x="7786941" y="2884917"/>
              <a:chExt cx="897649" cy="353919"/>
            </a:xfrm>
          </p:grpSpPr>
          <p:sp>
            <p:nvSpPr>
              <p:cNvPr id="8093" name="Google Shape;8093;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94" name="Google Shape;8094;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95" name="Google Shape;8095;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96" name="Google Shape;8096;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097" name="Google Shape;8097;p64"/>
          <p:cNvGrpSpPr/>
          <p:nvPr/>
        </p:nvGrpSpPr>
        <p:grpSpPr>
          <a:xfrm>
            <a:off x="2690883" y="2946361"/>
            <a:ext cx="406056" cy="167294"/>
            <a:chOff x="7493876" y="2774731"/>
            <a:chExt cx="1481958" cy="894622"/>
          </a:xfrm>
        </p:grpSpPr>
        <p:sp>
          <p:nvSpPr>
            <p:cNvPr id="8098" name="Google Shape;8098;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99" name="Google Shape;8099;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00" name="Google Shape;8100;p64"/>
            <p:cNvGrpSpPr/>
            <p:nvPr/>
          </p:nvGrpSpPr>
          <p:grpSpPr>
            <a:xfrm>
              <a:off x="7713663" y="2848339"/>
              <a:ext cx="1042107" cy="425543"/>
              <a:chOff x="7786941" y="2884917"/>
              <a:chExt cx="897649" cy="353919"/>
            </a:xfrm>
          </p:grpSpPr>
          <p:sp>
            <p:nvSpPr>
              <p:cNvPr id="8101" name="Google Shape;8101;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89" name="Google Shape;8089;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02" name="Google Shape;8102;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03" name="Google Shape;8103;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104" name="Google Shape;8104;p64"/>
          <p:cNvGrpSpPr/>
          <p:nvPr/>
        </p:nvGrpSpPr>
        <p:grpSpPr>
          <a:xfrm>
            <a:off x="2816738" y="3449342"/>
            <a:ext cx="406056" cy="167294"/>
            <a:chOff x="7493876" y="2774731"/>
            <a:chExt cx="1481958" cy="894622"/>
          </a:xfrm>
        </p:grpSpPr>
        <p:sp>
          <p:nvSpPr>
            <p:cNvPr id="8105" name="Google Shape;8105;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106" name="Google Shape;8106;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07" name="Google Shape;8107;p64"/>
            <p:cNvGrpSpPr/>
            <p:nvPr/>
          </p:nvGrpSpPr>
          <p:grpSpPr>
            <a:xfrm>
              <a:off x="7713663" y="2848339"/>
              <a:ext cx="1042107" cy="425543"/>
              <a:chOff x="7786941" y="2884917"/>
              <a:chExt cx="897649" cy="353919"/>
            </a:xfrm>
          </p:grpSpPr>
          <p:sp>
            <p:nvSpPr>
              <p:cNvPr id="8108" name="Google Shape;8108;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086" name="Google Shape;8086;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09" name="Google Shape;8109;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10" name="Google Shape;8110;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111" name="Google Shape;8111;p64"/>
          <p:cNvGrpSpPr/>
          <p:nvPr/>
        </p:nvGrpSpPr>
        <p:grpSpPr>
          <a:xfrm>
            <a:off x="4212566" y="2965354"/>
            <a:ext cx="406056" cy="167294"/>
            <a:chOff x="7493876" y="2774731"/>
            <a:chExt cx="1481958" cy="894622"/>
          </a:xfrm>
        </p:grpSpPr>
        <p:sp>
          <p:nvSpPr>
            <p:cNvPr id="8112" name="Google Shape;8112;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80" name="Google Shape;8080;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13" name="Google Shape;8113;p64"/>
            <p:cNvGrpSpPr/>
            <p:nvPr/>
          </p:nvGrpSpPr>
          <p:grpSpPr>
            <a:xfrm>
              <a:off x="7713663" y="2848339"/>
              <a:ext cx="1042107" cy="425543"/>
              <a:chOff x="7786941" y="2884917"/>
              <a:chExt cx="897649" cy="353919"/>
            </a:xfrm>
          </p:grpSpPr>
          <p:sp>
            <p:nvSpPr>
              <p:cNvPr id="8114" name="Google Shape;8114;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15" name="Google Shape;8115;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16" name="Google Shape;8116;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17" name="Google Shape;8117;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118" name="Google Shape;8118;p64"/>
          <p:cNvGrpSpPr/>
          <p:nvPr/>
        </p:nvGrpSpPr>
        <p:grpSpPr>
          <a:xfrm>
            <a:off x="3483971" y="2806024"/>
            <a:ext cx="406056" cy="167294"/>
            <a:chOff x="7493876" y="2774731"/>
            <a:chExt cx="1481958" cy="894622"/>
          </a:xfrm>
        </p:grpSpPr>
        <p:sp>
          <p:nvSpPr>
            <p:cNvPr id="8119" name="Google Shape;8119;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79" name="Google Shape;8079;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20" name="Google Shape;8120;p64"/>
            <p:cNvGrpSpPr/>
            <p:nvPr/>
          </p:nvGrpSpPr>
          <p:grpSpPr>
            <a:xfrm>
              <a:off x="7713663" y="2848339"/>
              <a:ext cx="1042107" cy="425543"/>
              <a:chOff x="7786941" y="2884917"/>
              <a:chExt cx="897649" cy="353919"/>
            </a:xfrm>
          </p:grpSpPr>
          <p:sp>
            <p:nvSpPr>
              <p:cNvPr id="8121" name="Google Shape;8121;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22" name="Google Shape;8122;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23" name="Google Shape;8123;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24" name="Google Shape;8124;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125" name="Google Shape;8125;p64"/>
          <p:cNvGrpSpPr/>
          <p:nvPr/>
        </p:nvGrpSpPr>
        <p:grpSpPr>
          <a:xfrm>
            <a:off x="3230175" y="3165415"/>
            <a:ext cx="396333" cy="253901"/>
            <a:chOff x="5634518" y="2652249"/>
            <a:chExt cx="528092" cy="338174"/>
          </a:xfrm>
        </p:grpSpPr>
        <p:sp>
          <p:nvSpPr>
            <p:cNvPr id="8126" name="Google Shape;8126;p64"/>
            <p:cNvSpPr/>
            <p:nvPr/>
          </p:nvSpPr>
          <p:spPr>
            <a:xfrm>
              <a:off x="5634518" y="2672371"/>
              <a:ext cx="528092" cy="304800"/>
            </a:xfrm>
            <a:prstGeom prst="ellipse">
              <a:avLst/>
            </a:prstGeom>
            <a:solidFill>
              <a:srgbClr val="0000FF"/>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127" name="Google Shape;8127;p64"/>
            <p:cNvSpPr txBox="1"/>
            <p:nvPr/>
          </p:nvSpPr>
          <p:spPr>
            <a:xfrm>
              <a:off x="5685246" y="2652249"/>
              <a:ext cx="447262" cy="3381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Calibri"/>
                <a:buNone/>
              </a:pPr>
              <a:r>
                <a:rPr b="0" i="0" lang="el" sz="1200" u="none" cap="none" strike="noStrike">
                  <a:solidFill>
                    <a:srgbClr val="FFFFFF"/>
                  </a:solidFill>
                  <a:latin typeface="Calibri"/>
                  <a:ea typeface="Calibri"/>
                  <a:cs typeface="Calibri"/>
                  <a:sym typeface="Calibri"/>
                </a:rPr>
                <a:t>IXP</a:t>
              </a:r>
              <a:endParaRPr sz="1100"/>
            </a:p>
          </p:txBody>
        </p:sp>
      </p:grpSp>
      <p:grpSp>
        <p:nvGrpSpPr>
          <p:cNvPr id="8128" name="Google Shape;8128;p64"/>
          <p:cNvGrpSpPr/>
          <p:nvPr/>
        </p:nvGrpSpPr>
        <p:grpSpPr>
          <a:xfrm>
            <a:off x="4074302" y="3531545"/>
            <a:ext cx="406056" cy="167294"/>
            <a:chOff x="7493876" y="2774731"/>
            <a:chExt cx="1481958" cy="894622"/>
          </a:xfrm>
        </p:grpSpPr>
        <p:sp>
          <p:nvSpPr>
            <p:cNvPr id="8129" name="Google Shape;8129;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084" name="Google Shape;8084;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30" name="Google Shape;8130;p64"/>
            <p:cNvGrpSpPr/>
            <p:nvPr/>
          </p:nvGrpSpPr>
          <p:grpSpPr>
            <a:xfrm>
              <a:off x="7713663" y="2848339"/>
              <a:ext cx="1042107" cy="425543"/>
              <a:chOff x="7786941" y="2884917"/>
              <a:chExt cx="897649" cy="353919"/>
            </a:xfrm>
          </p:grpSpPr>
          <p:sp>
            <p:nvSpPr>
              <p:cNvPr id="8131" name="Google Shape;8131;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32" name="Google Shape;8132;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33" name="Google Shape;8133;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34" name="Google Shape;8134;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135" name="Google Shape;8135;p64"/>
          <p:cNvGrpSpPr/>
          <p:nvPr/>
        </p:nvGrpSpPr>
        <p:grpSpPr>
          <a:xfrm>
            <a:off x="1907318" y="2831791"/>
            <a:ext cx="406056" cy="167294"/>
            <a:chOff x="7493876" y="2774731"/>
            <a:chExt cx="1481958" cy="894622"/>
          </a:xfrm>
        </p:grpSpPr>
        <p:sp>
          <p:nvSpPr>
            <p:cNvPr id="8082" name="Google Shape;8082;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136" name="Google Shape;8136;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37" name="Google Shape;8137;p64"/>
            <p:cNvGrpSpPr/>
            <p:nvPr/>
          </p:nvGrpSpPr>
          <p:grpSpPr>
            <a:xfrm>
              <a:off x="7713663" y="2848339"/>
              <a:ext cx="1042107" cy="425543"/>
              <a:chOff x="7786941" y="2884917"/>
              <a:chExt cx="897649" cy="353919"/>
            </a:xfrm>
          </p:grpSpPr>
          <p:sp>
            <p:nvSpPr>
              <p:cNvPr id="8138" name="Google Shape;8138;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39" name="Google Shape;8139;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40" name="Google Shape;8140;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41" name="Google Shape;8141;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8142" name="Google Shape;8142;p64"/>
          <p:cNvCxnSpPr/>
          <p:nvPr/>
        </p:nvCxnSpPr>
        <p:spPr>
          <a:xfrm>
            <a:off x="1357205" y="2338315"/>
            <a:ext cx="28500" cy="232200"/>
          </a:xfrm>
          <a:prstGeom prst="straightConnector1">
            <a:avLst/>
          </a:prstGeom>
          <a:noFill/>
          <a:ln cap="flat" cmpd="sng" w="9525">
            <a:solidFill>
              <a:schemeClr val="dk1"/>
            </a:solidFill>
            <a:prstDash val="solid"/>
            <a:round/>
            <a:headEnd len="med" w="med" type="none"/>
            <a:tailEnd len="med" w="med" type="none"/>
          </a:ln>
        </p:spPr>
      </p:cxnSp>
      <p:cxnSp>
        <p:nvCxnSpPr>
          <p:cNvPr id="8143" name="Google Shape;8143;p64"/>
          <p:cNvCxnSpPr/>
          <p:nvPr/>
        </p:nvCxnSpPr>
        <p:spPr>
          <a:xfrm>
            <a:off x="1191709" y="2549056"/>
            <a:ext cx="93000" cy="159600"/>
          </a:xfrm>
          <a:prstGeom prst="straightConnector1">
            <a:avLst/>
          </a:prstGeom>
          <a:noFill/>
          <a:ln cap="flat" cmpd="sng" w="9525">
            <a:solidFill>
              <a:schemeClr val="dk1"/>
            </a:solidFill>
            <a:prstDash val="solid"/>
            <a:round/>
            <a:headEnd len="med" w="med" type="none"/>
            <a:tailEnd len="med" w="med" type="none"/>
          </a:ln>
        </p:spPr>
      </p:cxnSp>
      <p:cxnSp>
        <p:nvCxnSpPr>
          <p:cNvPr id="8144" name="Google Shape;8144;p64"/>
          <p:cNvCxnSpPr/>
          <p:nvPr/>
        </p:nvCxnSpPr>
        <p:spPr>
          <a:xfrm flipH="1" rot="10800000">
            <a:off x="1132177" y="3371731"/>
            <a:ext cx="152400" cy="6000"/>
          </a:xfrm>
          <a:prstGeom prst="straightConnector1">
            <a:avLst/>
          </a:prstGeom>
          <a:noFill/>
          <a:ln cap="flat" cmpd="sng" w="9525">
            <a:solidFill>
              <a:schemeClr val="dk1"/>
            </a:solidFill>
            <a:prstDash val="solid"/>
            <a:round/>
            <a:headEnd len="med" w="med" type="none"/>
            <a:tailEnd len="med" w="med" type="none"/>
          </a:ln>
        </p:spPr>
      </p:cxnSp>
      <p:cxnSp>
        <p:nvCxnSpPr>
          <p:cNvPr id="8145" name="Google Shape;8145;p64"/>
          <p:cNvCxnSpPr/>
          <p:nvPr/>
        </p:nvCxnSpPr>
        <p:spPr>
          <a:xfrm flipH="1" rot="10800000">
            <a:off x="1528655" y="2963393"/>
            <a:ext cx="322800" cy="76200"/>
          </a:xfrm>
          <a:prstGeom prst="straightConnector1">
            <a:avLst/>
          </a:prstGeom>
          <a:noFill/>
          <a:ln cap="flat" cmpd="sng" w="9525">
            <a:solidFill>
              <a:schemeClr val="dk1"/>
            </a:solidFill>
            <a:prstDash val="solid"/>
            <a:round/>
            <a:headEnd len="med" w="med" type="none"/>
            <a:tailEnd len="med" w="med" type="none"/>
          </a:ln>
        </p:spPr>
      </p:cxnSp>
      <p:grpSp>
        <p:nvGrpSpPr>
          <p:cNvPr id="8146" name="Google Shape;8146;p64"/>
          <p:cNvGrpSpPr/>
          <p:nvPr/>
        </p:nvGrpSpPr>
        <p:grpSpPr>
          <a:xfrm>
            <a:off x="1055233" y="2113637"/>
            <a:ext cx="486389" cy="452942"/>
            <a:chOff x="3053396" y="4304255"/>
            <a:chExt cx="648433" cy="604003"/>
          </a:xfrm>
        </p:grpSpPr>
        <p:sp>
          <p:nvSpPr>
            <p:cNvPr id="8147" name="Google Shape;8147;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48" name="Google Shape;8148;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149" name="Google Shape;8149;p64"/>
          <p:cNvGrpSpPr/>
          <p:nvPr/>
        </p:nvGrpSpPr>
        <p:grpSpPr>
          <a:xfrm>
            <a:off x="769444" y="2408889"/>
            <a:ext cx="486389" cy="452942"/>
            <a:chOff x="3053396" y="4304255"/>
            <a:chExt cx="648433" cy="604003"/>
          </a:xfrm>
        </p:grpSpPr>
        <p:sp>
          <p:nvSpPr>
            <p:cNvPr id="8150" name="Google Shape;8150;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51" name="Google Shape;8151;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cxnSp>
        <p:nvCxnSpPr>
          <p:cNvPr id="8152" name="Google Shape;8152;p64"/>
          <p:cNvCxnSpPr/>
          <p:nvPr/>
        </p:nvCxnSpPr>
        <p:spPr>
          <a:xfrm>
            <a:off x="1511987" y="3199137"/>
            <a:ext cx="400500" cy="218700"/>
          </a:xfrm>
          <a:prstGeom prst="straightConnector1">
            <a:avLst/>
          </a:prstGeom>
          <a:noFill/>
          <a:ln cap="flat" cmpd="sng" w="9525">
            <a:solidFill>
              <a:schemeClr val="dk1"/>
            </a:solidFill>
            <a:prstDash val="solid"/>
            <a:round/>
            <a:headEnd len="med" w="med" type="none"/>
            <a:tailEnd len="med" w="med" type="none"/>
          </a:ln>
        </p:spPr>
      </p:cxnSp>
      <p:grpSp>
        <p:nvGrpSpPr>
          <p:cNvPr id="8153" name="Google Shape;8153;p64"/>
          <p:cNvGrpSpPr/>
          <p:nvPr/>
        </p:nvGrpSpPr>
        <p:grpSpPr>
          <a:xfrm>
            <a:off x="1859958" y="3358814"/>
            <a:ext cx="406056" cy="167294"/>
            <a:chOff x="7493876" y="2774731"/>
            <a:chExt cx="1481958" cy="894622"/>
          </a:xfrm>
        </p:grpSpPr>
        <p:sp>
          <p:nvSpPr>
            <p:cNvPr id="8154" name="Google Shape;8154;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155" name="Google Shape;8155;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56" name="Google Shape;8156;p64"/>
            <p:cNvGrpSpPr/>
            <p:nvPr/>
          </p:nvGrpSpPr>
          <p:grpSpPr>
            <a:xfrm>
              <a:off x="7713663" y="2848339"/>
              <a:ext cx="1042107" cy="425543"/>
              <a:chOff x="7786941" y="2884917"/>
              <a:chExt cx="897649" cy="353919"/>
            </a:xfrm>
          </p:grpSpPr>
          <p:sp>
            <p:nvSpPr>
              <p:cNvPr id="8157" name="Google Shape;8157;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58" name="Google Shape;8158;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59" name="Google Shape;8159;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60" name="Google Shape;8160;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8161" name="Google Shape;8161;p64"/>
          <p:cNvCxnSpPr/>
          <p:nvPr/>
        </p:nvCxnSpPr>
        <p:spPr>
          <a:xfrm rot="10800000">
            <a:off x="3274654" y="3954541"/>
            <a:ext cx="278700" cy="729900"/>
          </a:xfrm>
          <a:prstGeom prst="straightConnector1">
            <a:avLst/>
          </a:prstGeom>
          <a:noFill/>
          <a:ln cap="flat" cmpd="sng" w="9525">
            <a:solidFill>
              <a:schemeClr val="dk1"/>
            </a:solidFill>
            <a:prstDash val="solid"/>
            <a:round/>
            <a:headEnd len="med" w="med" type="none"/>
            <a:tailEnd len="med" w="med" type="none"/>
          </a:ln>
        </p:spPr>
      </p:cxnSp>
      <p:cxnSp>
        <p:nvCxnSpPr>
          <p:cNvPr id="8162" name="Google Shape;8162;p64"/>
          <p:cNvCxnSpPr/>
          <p:nvPr/>
        </p:nvCxnSpPr>
        <p:spPr>
          <a:xfrm rot="10800000">
            <a:off x="4008098" y="4434307"/>
            <a:ext cx="390600" cy="127500"/>
          </a:xfrm>
          <a:prstGeom prst="straightConnector1">
            <a:avLst/>
          </a:prstGeom>
          <a:noFill/>
          <a:ln cap="flat" cmpd="sng" w="9525">
            <a:solidFill>
              <a:schemeClr val="dk1"/>
            </a:solidFill>
            <a:prstDash val="solid"/>
            <a:round/>
            <a:headEnd len="med" w="med" type="none"/>
            <a:tailEnd len="med" w="med" type="none"/>
          </a:ln>
        </p:spPr>
      </p:cxnSp>
      <p:cxnSp>
        <p:nvCxnSpPr>
          <p:cNvPr id="8163" name="Google Shape;8163;p64"/>
          <p:cNvCxnSpPr/>
          <p:nvPr/>
        </p:nvCxnSpPr>
        <p:spPr>
          <a:xfrm flipH="1" rot="10800000">
            <a:off x="2736586" y="4437907"/>
            <a:ext cx="229800" cy="123900"/>
          </a:xfrm>
          <a:prstGeom prst="straightConnector1">
            <a:avLst/>
          </a:prstGeom>
          <a:noFill/>
          <a:ln cap="flat" cmpd="sng" w="9525">
            <a:solidFill>
              <a:schemeClr val="dk1"/>
            </a:solidFill>
            <a:prstDash val="solid"/>
            <a:round/>
            <a:headEnd len="med" w="med" type="none"/>
            <a:tailEnd len="med" w="med" type="none"/>
          </a:ln>
        </p:spPr>
      </p:cxnSp>
      <p:grpSp>
        <p:nvGrpSpPr>
          <p:cNvPr id="8164" name="Google Shape;8164;p64"/>
          <p:cNvGrpSpPr/>
          <p:nvPr/>
        </p:nvGrpSpPr>
        <p:grpSpPr>
          <a:xfrm>
            <a:off x="2541333" y="4504227"/>
            <a:ext cx="486389" cy="452942"/>
            <a:chOff x="3053396" y="4304255"/>
            <a:chExt cx="648433" cy="604003"/>
          </a:xfrm>
        </p:grpSpPr>
        <p:sp>
          <p:nvSpPr>
            <p:cNvPr id="8165" name="Google Shape;8165;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66" name="Google Shape;8166;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167" name="Google Shape;8167;p64"/>
          <p:cNvGrpSpPr/>
          <p:nvPr/>
        </p:nvGrpSpPr>
        <p:grpSpPr>
          <a:xfrm>
            <a:off x="3455856" y="4542318"/>
            <a:ext cx="486389" cy="452942"/>
            <a:chOff x="3053396" y="4304255"/>
            <a:chExt cx="648433" cy="604003"/>
          </a:xfrm>
        </p:grpSpPr>
        <p:sp>
          <p:nvSpPr>
            <p:cNvPr id="8168" name="Google Shape;8168;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69" name="Google Shape;8169;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170" name="Google Shape;8170;p64"/>
          <p:cNvGrpSpPr/>
          <p:nvPr/>
        </p:nvGrpSpPr>
        <p:grpSpPr>
          <a:xfrm>
            <a:off x="4141749" y="4513752"/>
            <a:ext cx="486389" cy="452942"/>
            <a:chOff x="3053396" y="4304255"/>
            <a:chExt cx="648433" cy="604003"/>
          </a:xfrm>
        </p:grpSpPr>
        <p:sp>
          <p:nvSpPr>
            <p:cNvPr id="8171" name="Google Shape;8171;p64"/>
            <p:cNvSpPr/>
            <p:nvPr/>
          </p:nvSpPr>
          <p:spPr>
            <a:xfrm>
              <a:off x="3053396" y="4304255"/>
              <a:ext cx="596988" cy="418253"/>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72" name="Google Shape;8172;p64"/>
            <p:cNvSpPr txBox="1"/>
            <p:nvPr/>
          </p:nvSpPr>
          <p:spPr>
            <a:xfrm>
              <a:off x="3118029" y="4323258"/>
              <a:ext cx="583800" cy="585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access</a:t>
              </a:r>
              <a:endParaRPr sz="1100"/>
            </a:p>
            <a:p>
              <a:pPr indent="0" lvl="0" marL="0" marR="0" rtl="0" algn="ctr">
                <a:lnSpc>
                  <a:spcPct val="100000"/>
                </a:lnSpc>
                <a:spcBef>
                  <a:spcPts val="0"/>
                </a:spcBef>
                <a:spcAft>
                  <a:spcPts val="0"/>
                </a:spcAft>
                <a:buClr>
                  <a:srgbClr val="000000"/>
                </a:buClr>
                <a:buSzPts val="800"/>
                <a:buFont typeface="Arial"/>
                <a:buNone/>
              </a:pPr>
              <a:r>
                <a:rPr b="0" i="0" lang="el" sz="800" u="none" cap="none" strike="noStrike">
                  <a:solidFill>
                    <a:srgbClr val="000000"/>
                  </a:solidFill>
                  <a:latin typeface="Arial"/>
                  <a:ea typeface="Arial"/>
                  <a:cs typeface="Arial"/>
                  <a:sym typeface="Arial"/>
                </a:rPr>
                <a:t>net</a:t>
              </a:r>
              <a:endParaRPr sz="1100"/>
            </a:p>
          </p:txBody>
        </p:sp>
      </p:grpSp>
      <p:grpSp>
        <p:nvGrpSpPr>
          <p:cNvPr id="8173" name="Google Shape;8173;p64"/>
          <p:cNvGrpSpPr/>
          <p:nvPr/>
        </p:nvGrpSpPr>
        <p:grpSpPr>
          <a:xfrm>
            <a:off x="2999982" y="3835015"/>
            <a:ext cx="406056" cy="167294"/>
            <a:chOff x="7493876" y="2774731"/>
            <a:chExt cx="1481958" cy="894622"/>
          </a:xfrm>
        </p:grpSpPr>
        <p:sp>
          <p:nvSpPr>
            <p:cNvPr id="8174" name="Google Shape;8174;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175" name="Google Shape;8175;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176" name="Google Shape;8176;p64"/>
            <p:cNvGrpSpPr/>
            <p:nvPr/>
          </p:nvGrpSpPr>
          <p:grpSpPr>
            <a:xfrm>
              <a:off x="7713663" y="2848339"/>
              <a:ext cx="1042107" cy="425543"/>
              <a:chOff x="7786941" y="2884917"/>
              <a:chExt cx="897649" cy="353919"/>
            </a:xfrm>
          </p:grpSpPr>
          <p:sp>
            <p:nvSpPr>
              <p:cNvPr id="8177" name="Google Shape;8177;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78" name="Google Shape;8178;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79" name="Google Shape;8179;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80" name="Google Shape;8180;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181" name="Google Shape;8181;p64"/>
          <p:cNvGrpSpPr/>
          <p:nvPr/>
        </p:nvGrpSpPr>
        <p:grpSpPr>
          <a:xfrm>
            <a:off x="1148943" y="1919280"/>
            <a:ext cx="5135496" cy="2608722"/>
            <a:chOff x="2344724" y="2457440"/>
            <a:chExt cx="6847328" cy="3478296"/>
          </a:xfrm>
        </p:grpSpPr>
        <p:grpSp>
          <p:nvGrpSpPr>
            <p:cNvPr id="8182" name="Google Shape;8182;p64"/>
            <p:cNvGrpSpPr/>
            <p:nvPr/>
          </p:nvGrpSpPr>
          <p:grpSpPr>
            <a:xfrm>
              <a:off x="2557552" y="3624662"/>
              <a:ext cx="6096000" cy="799432"/>
              <a:chOff x="1031788" y="6401642"/>
              <a:chExt cx="6096000" cy="799432"/>
            </a:xfrm>
          </p:grpSpPr>
          <p:sp>
            <p:nvSpPr>
              <p:cNvPr id="8183" name="Google Shape;8183;p64"/>
              <p:cNvSpPr/>
              <p:nvPr/>
            </p:nvSpPr>
            <p:spPr>
              <a:xfrm>
                <a:off x="1031788" y="6471664"/>
                <a:ext cx="6096000" cy="729410"/>
              </a:xfrm>
              <a:prstGeom prst="ellipse">
                <a:avLst/>
              </a:prstGeom>
              <a:solidFill>
                <a:srgbClr val="FF6600">
                  <a:alpha val="69803"/>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     </a:t>
                </a:r>
                <a:endParaRPr sz="1100"/>
              </a:p>
            </p:txBody>
          </p:sp>
          <p:sp>
            <p:nvSpPr>
              <p:cNvPr id="8184" name="Google Shape;8184;p64"/>
              <p:cNvSpPr txBox="1"/>
              <p:nvPr/>
            </p:nvSpPr>
            <p:spPr>
              <a:xfrm>
                <a:off x="2317167" y="6584898"/>
                <a:ext cx="3444020" cy="46166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Calibri"/>
                  <a:buNone/>
                </a:pPr>
                <a:r>
                  <a:rPr b="0" i="1" lang="el" sz="1800" u="none" cap="none" strike="noStrike">
                    <a:solidFill>
                      <a:srgbClr val="FFFFFF"/>
                    </a:solidFill>
                    <a:latin typeface="Calibri"/>
                    <a:ea typeface="Calibri"/>
                    <a:cs typeface="Calibri"/>
                    <a:sym typeface="Calibri"/>
                  </a:rPr>
                  <a:t>Content provider network</a:t>
                </a:r>
                <a:endParaRPr sz="1100"/>
              </a:p>
            </p:txBody>
          </p:sp>
          <p:grpSp>
            <p:nvGrpSpPr>
              <p:cNvPr id="8185" name="Google Shape;8185;p64"/>
              <p:cNvGrpSpPr/>
              <p:nvPr/>
            </p:nvGrpSpPr>
            <p:grpSpPr>
              <a:xfrm>
                <a:off x="1602338" y="6401642"/>
                <a:ext cx="666347" cy="673100"/>
                <a:chOff x="940359" y="5691959"/>
                <a:chExt cx="692499" cy="672474"/>
              </a:xfrm>
            </p:grpSpPr>
            <p:grpSp>
              <p:nvGrpSpPr>
                <p:cNvPr id="8186" name="Google Shape;8186;p64"/>
                <p:cNvGrpSpPr/>
                <p:nvPr/>
              </p:nvGrpSpPr>
              <p:grpSpPr>
                <a:xfrm>
                  <a:off x="940359" y="5691959"/>
                  <a:ext cx="594613" cy="648336"/>
                  <a:chOff x="5203089" y="1751190"/>
                  <a:chExt cx="858331" cy="662414"/>
                </a:xfrm>
              </p:grpSpPr>
              <p:sp>
                <p:nvSpPr>
                  <p:cNvPr id="8187" name="Google Shape;8187;p64"/>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88" name="Google Shape;8188;p64"/>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189" name="Google Shape;8189;p64"/>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8190" name="Google Shape;8190;p64"/>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8191" name="Google Shape;8191;p64"/>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8192" name="Google Shape;8192;p64"/>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8193" name="Google Shape;8193;p64"/>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8194" name="Google Shape;8194;p64"/>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8195" name="Google Shape;8195;p64"/>
                <p:cNvGrpSpPr/>
                <p:nvPr/>
              </p:nvGrpSpPr>
              <p:grpSpPr>
                <a:xfrm>
                  <a:off x="940359" y="5691959"/>
                  <a:ext cx="692498" cy="672474"/>
                  <a:chOff x="10771171" y="3194171"/>
                  <a:chExt cx="692498" cy="672474"/>
                </a:xfrm>
              </p:grpSpPr>
              <p:grpSp>
                <p:nvGrpSpPr>
                  <p:cNvPr id="8196" name="Google Shape;8196;p64"/>
                  <p:cNvGrpSpPr/>
                  <p:nvPr/>
                </p:nvGrpSpPr>
                <p:grpSpPr>
                  <a:xfrm>
                    <a:off x="10771171" y="3194171"/>
                    <a:ext cx="594613" cy="648336"/>
                    <a:chOff x="5203089" y="1751190"/>
                    <a:chExt cx="858331" cy="662414"/>
                  </a:xfrm>
                </p:grpSpPr>
                <p:sp>
                  <p:nvSpPr>
                    <p:cNvPr id="8197" name="Google Shape;8197;p64"/>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198" name="Google Shape;8198;p64"/>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199" name="Google Shape;8199;p64"/>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8200" name="Google Shape;8200;p64"/>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8201" name="Google Shape;8201;p64"/>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8202" name="Google Shape;8202;p64"/>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8203" name="Google Shape;8203;p64"/>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8204" name="Google Shape;8204;p64"/>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8205" name="Google Shape;8205;p64"/>
                  <p:cNvGrpSpPr/>
                  <p:nvPr/>
                </p:nvGrpSpPr>
                <p:grpSpPr>
                  <a:xfrm>
                    <a:off x="11158881" y="3460672"/>
                    <a:ext cx="304788" cy="405973"/>
                    <a:chOff x="5275406" y="2711455"/>
                    <a:chExt cx="452949" cy="405518"/>
                  </a:xfrm>
                </p:grpSpPr>
                <p:pic>
                  <p:nvPicPr>
                    <p:cNvPr descr="server_rack.png" id="8206" name="Google Shape;8206;p64"/>
                    <p:cNvPicPr preferRelativeResize="0"/>
                    <p:nvPr/>
                  </p:nvPicPr>
                  <p:blipFill rotWithShape="1">
                    <a:blip r:embed="rId3">
                      <a:alphaModFix/>
                    </a:blip>
                    <a:srcRect b="0" l="0" r="0" t="0"/>
                    <a:stretch/>
                  </p:blipFill>
                  <p:spPr>
                    <a:xfrm>
                      <a:off x="5537367" y="2770786"/>
                      <a:ext cx="190988" cy="313366"/>
                    </a:xfrm>
                    <a:prstGeom prst="rect">
                      <a:avLst/>
                    </a:prstGeom>
                    <a:noFill/>
                    <a:ln>
                      <a:noFill/>
                    </a:ln>
                  </p:spPr>
                </p:pic>
                <p:pic>
                  <p:nvPicPr>
                    <p:cNvPr descr="server_rack.png" id="8207" name="Google Shape;8207;p64"/>
                    <p:cNvPicPr preferRelativeResize="0"/>
                    <p:nvPr/>
                  </p:nvPicPr>
                  <p:blipFill rotWithShape="1">
                    <a:blip r:embed="rId3">
                      <a:alphaModFix/>
                    </a:blip>
                    <a:srcRect b="0" l="0" r="0" t="0"/>
                    <a:stretch/>
                  </p:blipFill>
                  <p:spPr>
                    <a:xfrm>
                      <a:off x="5275406" y="2764002"/>
                      <a:ext cx="190988" cy="313366"/>
                    </a:xfrm>
                    <a:prstGeom prst="rect">
                      <a:avLst/>
                    </a:prstGeom>
                    <a:noFill/>
                    <a:ln>
                      <a:noFill/>
                    </a:ln>
                  </p:spPr>
                </p:pic>
                <p:pic>
                  <p:nvPicPr>
                    <p:cNvPr descr="server_rack.png" id="8208" name="Google Shape;8208;p64"/>
                    <p:cNvPicPr preferRelativeResize="0"/>
                    <p:nvPr/>
                  </p:nvPicPr>
                  <p:blipFill rotWithShape="1">
                    <a:blip r:embed="rId3">
                      <a:alphaModFix/>
                    </a:blip>
                    <a:srcRect b="0" l="0" r="0" t="0"/>
                    <a:stretch/>
                  </p:blipFill>
                  <p:spPr>
                    <a:xfrm>
                      <a:off x="5385676" y="2711455"/>
                      <a:ext cx="247152" cy="405518"/>
                    </a:xfrm>
                    <a:prstGeom prst="rect">
                      <a:avLst/>
                    </a:prstGeom>
                    <a:noFill/>
                    <a:ln>
                      <a:noFill/>
                    </a:ln>
                  </p:spPr>
                </p:pic>
              </p:grpSp>
            </p:grpSp>
          </p:grpSp>
          <p:grpSp>
            <p:nvGrpSpPr>
              <p:cNvPr id="8209" name="Google Shape;8209;p64"/>
              <p:cNvGrpSpPr/>
              <p:nvPr/>
            </p:nvGrpSpPr>
            <p:grpSpPr>
              <a:xfrm>
                <a:off x="5694561" y="6441153"/>
                <a:ext cx="666347" cy="673100"/>
                <a:chOff x="940359" y="5691959"/>
                <a:chExt cx="692499" cy="672474"/>
              </a:xfrm>
            </p:grpSpPr>
            <p:grpSp>
              <p:nvGrpSpPr>
                <p:cNvPr id="8210" name="Google Shape;8210;p64"/>
                <p:cNvGrpSpPr/>
                <p:nvPr/>
              </p:nvGrpSpPr>
              <p:grpSpPr>
                <a:xfrm>
                  <a:off x="940359" y="5691959"/>
                  <a:ext cx="594613" cy="648336"/>
                  <a:chOff x="5203089" y="1751190"/>
                  <a:chExt cx="858331" cy="662414"/>
                </a:xfrm>
              </p:grpSpPr>
              <p:sp>
                <p:nvSpPr>
                  <p:cNvPr id="8211" name="Google Shape;8211;p64"/>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12" name="Google Shape;8212;p64"/>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213" name="Google Shape;8213;p64"/>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8214" name="Google Shape;8214;p64"/>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8215" name="Google Shape;8215;p64"/>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8216" name="Google Shape;8216;p64"/>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8217" name="Google Shape;8217;p64"/>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8218" name="Google Shape;8218;p64"/>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8219" name="Google Shape;8219;p64"/>
                <p:cNvGrpSpPr/>
                <p:nvPr/>
              </p:nvGrpSpPr>
              <p:grpSpPr>
                <a:xfrm>
                  <a:off x="940359" y="5691959"/>
                  <a:ext cx="692498" cy="672474"/>
                  <a:chOff x="10771171" y="3194171"/>
                  <a:chExt cx="692498" cy="672474"/>
                </a:xfrm>
              </p:grpSpPr>
              <p:grpSp>
                <p:nvGrpSpPr>
                  <p:cNvPr id="8220" name="Google Shape;8220;p64"/>
                  <p:cNvGrpSpPr/>
                  <p:nvPr/>
                </p:nvGrpSpPr>
                <p:grpSpPr>
                  <a:xfrm>
                    <a:off x="10771171" y="3194171"/>
                    <a:ext cx="594613" cy="648336"/>
                    <a:chOff x="5203089" y="1751190"/>
                    <a:chExt cx="858331" cy="662414"/>
                  </a:xfrm>
                </p:grpSpPr>
                <p:sp>
                  <p:nvSpPr>
                    <p:cNvPr id="8221" name="Google Shape;8221;p64"/>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22" name="Google Shape;8222;p64"/>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223" name="Google Shape;8223;p64"/>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8224" name="Google Shape;8224;p64"/>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8225" name="Google Shape;8225;p64"/>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8226" name="Google Shape;8226;p64"/>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8227" name="Google Shape;8227;p64"/>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8228" name="Google Shape;8228;p64"/>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8229" name="Google Shape;8229;p64"/>
                  <p:cNvGrpSpPr/>
                  <p:nvPr/>
                </p:nvGrpSpPr>
                <p:grpSpPr>
                  <a:xfrm>
                    <a:off x="11158881" y="3460672"/>
                    <a:ext cx="304788" cy="405973"/>
                    <a:chOff x="5275406" y="2711455"/>
                    <a:chExt cx="452949" cy="405518"/>
                  </a:xfrm>
                </p:grpSpPr>
                <p:pic>
                  <p:nvPicPr>
                    <p:cNvPr descr="server_rack.png" id="8230" name="Google Shape;8230;p64"/>
                    <p:cNvPicPr preferRelativeResize="0"/>
                    <p:nvPr/>
                  </p:nvPicPr>
                  <p:blipFill rotWithShape="1">
                    <a:blip r:embed="rId3">
                      <a:alphaModFix/>
                    </a:blip>
                    <a:srcRect b="0" l="0" r="0" t="0"/>
                    <a:stretch/>
                  </p:blipFill>
                  <p:spPr>
                    <a:xfrm>
                      <a:off x="5537367" y="2770786"/>
                      <a:ext cx="190988" cy="313366"/>
                    </a:xfrm>
                    <a:prstGeom prst="rect">
                      <a:avLst/>
                    </a:prstGeom>
                    <a:noFill/>
                    <a:ln>
                      <a:noFill/>
                    </a:ln>
                  </p:spPr>
                </p:pic>
                <p:pic>
                  <p:nvPicPr>
                    <p:cNvPr descr="server_rack.png" id="8231" name="Google Shape;8231;p64"/>
                    <p:cNvPicPr preferRelativeResize="0"/>
                    <p:nvPr/>
                  </p:nvPicPr>
                  <p:blipFill rotWithShape="1">
                    <a:blip r:embed="rId3">
                      <a:alphaModFix/>
                    </a:blip>
                    <a:srcRect b="0" l="0" r="0" t="0"/>
                    <a:stretch/>
                  </p:blipFill>
                  <p:spPr>
                    <a:xfrm>
                      <a:off x="5275406" y="2764002"/>
                      <a:ext cx="190988" cy="313366"/>
                    </a:xfrm>
                    <a:prstGeom prst="rect">
                      <a:avLst/>
                    </a:prstGeom>
                    <a:noFill/>
                    <a:ln>
                      <a:noFill/>
                    </a:ln>
                  </p:spPr>
                </p:pic>
                <p:pic>
                  <p:nvPicPr>
                    <p:cNvPr descr="server_rack.png" id="8232" name="Google Shape;8232;p64"/>
                    <p:cNvPicPr preferRelativeResize="0"/>
                    <p:nvPr/>
                  </p:nvPicPr>
                  <p:blipFill rotWithShape="1">
                    <a:blip r:embed="rId3">
                      <a:alphaModFix/>
                    </a:blip>
                    <a:srcRect b="0" l="0" r="0" t="0"/>
                    <a:stretch/>
                  </p:blipFill>
                  <p:spPr>
                    <a:xfrm>
                      <a:off x="5385676" y="2711455"/>
                      <a:ext cx="247152" cy="405518"/>
                    </a:xfrm>
                    <a:prstGeom prst="rect">
                      <a:avLst/>
                    </a:prstGeom>
                    <a:noFill/>
                    <a:ln>
                      <a:noFill/>
                    </a:ln>
                  </p:spPr>
                </p:pic>
              </p:grpSp>
            </p:grpSp>
          </p:grpSp>
        </p:grpSp>
        <p:cxnSp>
          <p:nvCxnSpPr>
            <p:cNvPr id="8233" name="Google Shape;8233;p64"/>
            <p:cNvCxnSpPr/>
            <p:nvPr/>
          </p:nvCxnSpPr>
          <p:spPr>
            <a:xfrm flipH="1" rot="10800000">
              <a:off x="8373177" y="3325716"/>
              <a:ext cx="210562" cy="606179"/>
            </a:xfrm>
            <a:prstGeom prst="straightConnector1">
              <a:avLst/>
            </a:prstGeom>
            <a:noFill/>
            <a:ln cap="flat" cmpd="sng" w="9525">
              <a:solidFill>
                <a:srgbClr val="C55A11"/>
              </a:solidFill>
              <a:prstDash val="solid"/>
              <a:miter lim="800000"/>
              <a:headEnd len="sm" w="sm" type="none"/>
              <a:tailEnd len="sm" w="sm" type="none"/>
            </a:ln>
          </p:spPr>
        </p:cxnSp>
        <p:cxnSp>
          <p:nvCxnSpPr>
            <p:cNvPr id="8234" name="Google Shape;8234;p64"/>
            <p:cNvCxnSpPr>
              <a:stCxn id="8183" idx="6"/>
            </p:cNvCxnSpPr>
            <p:nvPr/>
          </p:nvCxnSpPr>
          <p:spPr>
            <a:xfrm>
              <a:off x="8653552" y="4059389"/>
              <a:ext cx="538500" cy="237000"/>
            </a:xfrm>
            <a:prstGeom prst="straightConnector1">
              <a:avLst/>
            </a:prstGeom>
            <a:noFill/>
            <a:ln cap="flat" cmpd="sng" w="9525">
              <a:solidFill>
                <a:srgbClr val="C55A11"/>
              </a:solidFill>
              <a:prstDash val="solid"/>
              <a:miter lim="800000"/>
              <a:headEnd len="sm" w="sm" type="none"/>
              <a:tailEnd len="sm" w="sm" type="none"/>
            </a:ln>
          </p:spPr>
        </p:cxnSp>
        <p:cxnSp>
          <p:nvCxnSpPr>
            <p:cNvPr id="8235" name="Google Shape;8235;p64"/>
            <p:cNvCxnSpPr/>
            <p:nvPr/>
          </p:nvCxnSpPr>
          <p:spPr>
            <a:xfrm rot="10800000">
              <a:off x="7981407" y="2971505"/>
              <a:ext cx="180081" cy="928886"/>
            </a:xfrm>
            <a:prstGeom prst="straightConnector1">
              <a:avLst/>
            </a:prstGeom>
            <a:noFill/>
            <a:ln cap="flat" cmpd="sng" w="9525">
              <a:solidFill>
                <a:srgbClr val="C55A11"/>
              </a:solidFill>
              <a:prstDash val="solid"/>
              <a:miter lim="800000"/>
              <a:headEnd len="sm" w="sm" type="none"/>
              <a:tailEnd len="sm" w="sm" type="none"/>
            </a:ln>
          </p:spPr>
        </p:cxnSp>
        <p:cxnSp>
          <p:nvCxnSpPr>
            <p:cNvPr id="8236" name="Google Shape;8236;p64"/>
            <p:cNvCxnSpPr/>
            <p:nvPr/>
          </p:nvCxnSpPr>
          <p:spPr>
            <a:xfrm flipH="1" rot="10800000">
              <a:off x="6000693" y="2457440"/>
              <a:ext cx="3285" cy="1256298"/>
            </a:xfrm>
            <a:prstGeom prst="straightConnector1">
              <a:avLst/>
            </a:prstGeom>
            <a:noFill/>
            <a:ln cap="flat" cmpd="sng" w="9525">
              <a:solidFill>
                <a:srgbClr val="C55A11"/>
              </a:solidFill>
              <a:prstDash val="solid"/>
              <a:miter lim="800000"/>
              <a:headEnd len="sm" w="sm" type="none"/>
              <a:tailEnd len="sm" w="sm" type="none"/>
            </a:ln>
          </p:spPr>
        </p:cxnSp>
        <p:cxnSp>
          <p:nvCxnSpPr>
            <p:cNvPr id="8237" name="Google Shape;8237;p64"/>
            <p:cNvCxnSpPr/>
            <p:nvPr/>
          </p:nvCxnSpPr>
          <p:spPr>
            <a:xfrm rot="10800000">
              <a:off x="3490770" y="2709766"/>
              <a:ext cx="350837" cy="1056148"/>
            </a:xfrm>
            <a:prstGeom prst="straightConnector1">
              <a:avLst/>
            </a:prstGeom>
            <a:noFill/>
            <a:ln cap="flat" cmpd="sng" w="9525">
              <a:solidFill>
                <a:srgbClr val="C55A11"/>
              </a:solidFill>
              <a:prstDash val="solid"/>
              <a:miter lim="800000"/>
              <a:headEnd len="sm" w="sm" type="none"/>
              <a:tailEnd len="sm" w="sm" type="none"/>
            </a:ln>
          </p:spPr>
        </p:cxnSp>
        <p:cxnSp>
          <p:nvCxnSpPr>
            <p:cNvPr id="8238" name="Google Shape;8238;p64"/>
            <p:cNvCxnSpPr/>
            <p:nvPr/>
          </p:nvCxnSpPr>
          <p:spPr>
            <a:xfrm rot="10800000">
              <a:off x="2733590" y="3084939"/>
              <a:ext cx="184530" cy="786742"/>
            </a:xfrm>
            <a:prstGeom prst="straightConnector1">
              <a:avLst/>
            </a:prstGeom>
            <a:noFill/>
            <a:ln cap="flat" cmpd="sng" w="9525">
              <a:solidFill>
                <a:srgbClr val="C55A11"/>
              </a:solidFill>
              <a:prstDash val="solid"/>
              <a:miter lim="800000"/>
              <a:headEnd len="sm" w="sm" type="none"/>
              <a:tailEnd len="sm" w="sm" type="none"/>
            </a:ln>
          </p:spPr>
        </p:cxnSp>
        <p:cxnSp>
          <p:nvCxnSpPr>
            <p:cNvPr id="8239" name="Google Shape;8239;p64"/>
            <p:cNvCxnSpPr/>
            <p:nvPr/>
          </p:nvCxnSpPr>
          <p:spPr>
            <a:xfrm flipH="1" rot="10800000">
              <a:off x="2537108" y="4260753"/>
              <a:ext cx="477027" cy="550561"/>
            </a:xfrm>
            <a:prstGeom prst="straightConnector1">
              <a:avLst/>
            </a:prstGeom>
            <a:noFill/>
            <a:ln cap="flat" cmpd="sng" w="9525">
              <a:solidFill>
                <a:srgbClr val="C55A11"/>
              </a:solidFill>
              <a:prstDash val="solid"/>
              <a:miter lim="800000"/>
              <a:headEnd len="sm" w="sm" type="none"/>
              <a:tailEnd len="sm" w="sm" type="none"/>
            </a:ln>
          </p:spPr>
        </p:cxnSp>
        <p:cxnSp>
          <p:nvCxnSpPr>
            <p:cNvPr id="8240" name="Google Shape;8240;p64"/>
            <p:cNvCxnSpPr/>
            <p:nvPr/>
          </p:nvCxnSpPr>
          <p:spPr>
            <a:xfrm flipH="1" rot="10800000">
              <a:off x="5720123" y="4417447"/>
              <a:ext cx="5022" cy="1030757"/>
            </a:xfrm>
            <a:prstGeom prst="straightConnector1">
              <a:avLst/>
            </a:prstGeom>
            <a:noFill/>
            <a:ln cap="flat" cmpd="sng" w="9525">
              <a:solidFill>
                <a:srgbClr val="C55A11"/>
              </a:solidFill>
              <a:prstDash val="solid"/>
              <a:miter lim="800000"/>
              <a:headEnd len="sm" w="sm" type="none"/>
              <a:tailEnd len="sm" w="sm" type="none"/>
            </a:ln>
          </p:spPr>
        </p:cxnSp>
        <p:cxnSp>
          <p:nvCxnSpPr>
            <p:cNvPr id="8241" name="Google Shape;8241;p64"/>
            <p:cNvCxnSpPr>
              <a:stCxn id="8172" idx="0"/>
            </p:cNvCxnSpPr>
            <p:nvPr/>
          </p:nvCxnSpPr>
          <p:spPr>
            <a:xfrm rot="10800000">
              <a:off x="5828012" y="4390436"/>
              <a:ext cx="863700" cy="1545300"/>
            </a:xfrm>
            <a:prstGeom prst="straightConnector1">
              <a:avLst/>
            </a:prstGeom>
            <a:noFill/>
            <a:ln cap="flat" cmpd="sng" w="9525">
              <a:solidFill>
                <a:srgbClr val="C55A11"/>
              </a:solidFill>
              <a:prstDash val="solid"/>
              <a:miter lim="800000"/>
              <a:headEnd len="sm" w="sm" type="none"/>
              <a:tailEnd len="sm" w="sm" type="none"/>
            </a:ln>
          </p:spPr>
        </p:cxnSp>
        <p:cxnSp>
          <p:nvCxnSpPr>
            <p:cNvPr id="8242" name="Google Shape;8242;p64"/>
            <p:cNvCxnSpPr/>
            <p:nvPr/>
          </p:nvCxnSpPr>
          <p:spPr>
            <a:xfrm rot="10800000">
              <a:off x="8042725" y="4273180"/>
              <a:ext cx="719289" cy="1457599"/>
            </a:xfrm>
            <a:prstGeom prst="straightConnector1">
              <a:avLst/>
            </a:prstGeom>
            <a:noFill/>
            <a:ln cap="flat" cmpd="sng" w="9525">
              <a:solidFill>
                <a:srgbClr val="C55A11"/>
              </a:solidFill>
              <a:prstDash val="solid"/>
              <a:miter lim="800000"/>
              <a:headEnd len="sm" w="sm" type="none"/>
              <a:tailEnd len="sm" w="sm" type="none"/>
            </a:ln>
          </p:spPr>
        </p:cxnSp>
        <p:cxnSp>
          <p:nvCxnSpPr>
            <p:cNvPr id="8243" name="Google Shape;8243;p64"/>
            <p:cNvCxnSpPr/>
            <p:nvPr/>
          </p:nvCxnSpPr>
          <p:spPr>
            <a:xfrm rot="10800000">
              <a:off x="2386276" y="3473353"/>
              <a:ext cx="261637" cy="504826"/>
            </a:xfrm>
            <a:prstGeom prst="straightConnector1">
              <a:avLst/>
            </a:prstGeom>
            <a:noFill/>
            <a:ln cap="flat" cmpd="sng" w="9525">
              <a:solidFill>
                <a:srgbClr val="C55A11"/>
              </a:solidFill>
              <a:prstDash val="solid"/>
              <a:miter lim="800000"/>
              <a:headEnd len="sm" w="sm" type="none"/>
              <a:tailEnd len="sm" w="sm" type="none"/>
            </a:ln>
          </p:spPr>
        </p:cxnSp>
        <p:cxnSp>
          <p:nvCxnSpPr>
            <p:cNvPr id="8244" name="Google Shape;8244;p64"/>
            <p:cNvCxnSpPr/>
            <p:nvPr/>
          </p:nvCxnSpPr>
          <p:spPr>
            <a:xfrm flipH="1" rot="10800000">
              <a:off x="2344724" y="4114193"/>
              <a:ext cx="251695" cy="109254"/>
            </a:xfrm>
            <a:prstGeom prst="straightConnector1">
              <a:avLst/>
            </a:prstGeom>
            <a:noFill/>
            <a:ln cap="flat" cmpd="sng" w="9525">
              <a:solidFill>
                <a:srgbClr val="C55A11"/>
              </a:solidFill>
              <a:prstDash val="solid"/>
              <a:miter lim="800000"/>
              <a:headEnd len="sm" w="sm" type="none"/>
              <a:tailEnd len="sm" w="sm" type="none"/>
            </a:ln>
          </p:spPr>
        </p:cxnSp>
        <p:cxnSp>
          <p:nvCxnSpPr>
            <p:cNvPr id="8245" name="Google Shape;8245;p64"/>
            <p:cNvCxnSpPr>
              <a:stCxn id="8079" idx="2"/>
              <a:endCxn id="7950" idx="2"/>
            </p:cNvCxnSpPr>
            <p:nvPr/>
          </p:nvCxnSpPr>
          <p:spPr>
            <a:xfrm flipH="1" rot="10800000">
              <a:off x="5458406" y="3231065"/>
              <a:ext cx="7500" cy="480900"/>
            </a:xfrm>
            <a:prstGeom prst="straightConnector1">
              <a:avLst/>
            </a:prstGeom>
            <a:noFill/>
            <a:ln cap="flat" cmpd="sng" w="44450">
              <a:solidFill>
                <a:srgbClr val="C55A11"/>
              </a:solidFill>
              <a:prstDash val="solid"/>
              <a:miter lim="800000"/>
              <a:headEnd len="sm" w="sm" type="none"/>
              <a:tailEnd len="sm" w="sm" type="none"/>
            </a:ln>
          </p:spPr>
        </p:cxnSp>
        <p:cxnSp>
          <p:nvCxnSpPr>
            <p:cNvPr id="8246" name="Google Shape;8246;p64"/>
            <p:cNvCxnSpPr/>
            <p:nvPr/>
          </p:nvCxnSpPr>
          <p:spPr>
            <a:xfrm flipH="1" rot="10800000">
              <a:off x="4457330" y="4394908"/>
              <a:ext cx="7426" cy="480990"/>
            </a:xfrm>
            <a:prstGeom prst="straightConnector1">
              <a:avLst/>
            </a:prstGeom>
            <a:noFill/>
            <a:ln cap="flat" cmpd="sng" w="44450">
              <a:solidFill>
                <a:srgbClr val="C55A11"/>
              </a:solidFill>
              <a:prstDash val="solid"/>
              <a:miter lim="800000"/>
              <a:headEnd len="sm" w="sm" type="none"/>
              <a:tailEnd len="sm" w="sm" type="none"/>
            </a:ln>
          </p:spPr>
        </p:cxnSp>
        <p:cxnSp>
          <p:nvCxnSpPr>
            <p:cNvPr id="8247" name="Google Shape;8247;p64"/>
            <p:cNvCxnSpPr/>
            <p:nvPr/>
          </p:nvCxnSpPr>
          <p:spPr>
            <a:xfrm flipH="1" rot="10800000">
              <a:off x="7407243" y="4368703"/>
              <a:ext cx="7426" cy="480990"/>
            </a:xfrm>
            <a:prstGeom prst="straightConnector1">
              <a:avLst/>
            </a:prstGeom>
            <a:noFill/>
            <a:ln cap="flat" cmpd="sng" w="44450">
              <a:solidFill>
                <a:srgbClr val="C55A11"/>
              </a:solidFill>
              <a:prstDash val="solid"/>
              <a:miter lim="800000"/>
              <a:headEnd len="sm" w="sm" type="none"/>
              <a:tailEnd len="sm" w="sm" type="none"/>
            </a:ln>
          </p:spPr>
        </p:cxnSp>
      </p:grpSp>
      <p:grpSp>
        <p:nvGrpSpPr>
          <p:cNvPr id="8248" name="Google Shape;8248;p64"/>
          <p:cNvGrpSpPr/>
          <p:nvPr/>
        </p:nvGrpSpPr>
        <p:grpSpPr>
          <a:xfrm>
            <a:off x="2799224" y="4161635"/>
            <a:ext cx="1355402" cy="371525"/>
            <a:chOff x="4545099" y="5447247"/>
            <a:chExt cx="1807203" cy="495366"/>
          </a:xfrm>
        </p:grpSpPr>
        <p:sp>
          <p:nvSpPr>
            <p:cNvPr id="8249" name="Google Shape;8249;p64"/>
            <p:cNvSpPr/>
            <p:nvPr/>
          </p:nvSpPr>
          <p:spPr>
            <a:xfrm rot="10800000">
              <a:off x="4545099" y="5447247"/>
              <a:ext cx="1807203" cy="495366"/>
            </a:xfrm>
            <a:prstGeom prst="ellipse">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8250" name="Google Shape;8250;p64"/>
            <p:cNvSpPr txBox="1"/>
            <p:nvPr/>
          </p:nvSpPr>
          <p:spPr>
            <a:xfrm>
              <a:off x="4662400" y="5488195"/>
              <a:ext cx="1582484" cy="40011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1" lang="el" sz="1500" u="none" cap="none" strike="noStrike">
                  <a:solidFill>
                    <a:srgbClr val="000000"/>
                  </a:solidFill>
                  <a:latin typeface="Arial"/>
                  <a:ea typeface="Arial"/>
                  <a:cs typeface="Arial"/>
                  <a:sym typeface="Arial"/>
                </a:rPr>
                <a:t>regional ISP</a:t>
              </a:r>
              <a:endParaRPr sz="1100"/>
            </a:p>
          </p:txBody>
        </p:sp>
      </p:grpSp>
      <p:grpSp>
        <p:nvGrpSpPr>
          <p:cNvPr id="8251" name="Google Shape;8251;p64"/>
          <p:cNvGrpSpPr/>
          <p:nvPr/>
        </p:nvGrpSpPr>
        <p:grpSpPr>
          <a:xfrm>
            <a:off x="2555879" y="3696411"/>
            <a:ext cx="406056" cy="167294"/>
            <a:chOff x="7493876" y="2774731"/>
            <a:chExt cx="1481958" cy="894622"/>
          </a:xfrm>
        </p:grpSpPr>
        <p:sp>
          <p:nvSpPr>
            <p:cNvPr id="8252" name="Google Shape;8252;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253" name="Google Shape;8253;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254" name="Google Shape;8254;p64"/>
            <p:cNvGrpSpPr/>
            <p:nvPr/>
          </p:nvGrpSpPr>
          <p:grpSpPr>
            <a:xfrm>
              <a:off x="7713663" y="2848339"/>
              <a:ext cx="1042107" cy="425543"/>
              <a:chOff x="7786941" y="2884917"/>
              <a:chExt cx="897649" cy="353919"/>
            </a:xfrm>
          </p:grpSpPr>
          <p:sp>
            <p:nvSpPr>
              <p:cNvPr id="8255" name="Google Shape;8255;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56" name="Google Shape;8256;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57" name="Google Shape;8257;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58" name="Google Shape;8258;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8259" name="Google Shape;8259;p64"/>
          <p:cNvGrpSpPr/>
          <p:nvPr/>
        </p:nvGrpSpPr>
        <p:grpSpPr>
          <a:xfrm>
            <a:off x="4858946" y="3569791"/>
            <a:ext cx="406056" cy="167294"/>
            <a:chOff x="7493876" y="2774731"/>
            <a:chExt cx="1481958" cy="894622"/>
          </a:xfrm>
        </p:grpSpPr>
        <p:sp>
          <p:nvSpPr>
            <p:cNvPr id="8260" name="Google Shape;8260;p6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261" name="Google Shape;8261;p6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262" name="Google Shape;8262;p64"/>
            <p:cNvGrpSpPr/>
            <p:nvPr/>
          </p:nvGrpSpPr>
          <p:grpSpPr>
            <a:xfrm>
              <a:off x="7713663" y="2848339"/>
              <a:ext cx="1042107" cy="425543"/>
              <a:chOff x="7786941" y="2884917"/>
              <a:chExt cx="897649" cy="353919"/>
            </a:xfrm>
          </p:grpSpPr>
          <p:sp>
            <p:nvSpPr>
              <p:cNvPr id="8263" name="Google Shape;8263;p6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64" name="Google Shape;8264;p6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65" name="Google Shape;8265;p6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66" name="Google Shape;8266;p6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267" name="Google Shape;8267;p6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2" name="Shape 8272"/>
        <p:cNvGrpSpPr/>
        <p:nvPr/>
      </p:nvGrpSpPr>
      <p:grpSpPr>
        <a:xfrm>
          <a:off x="0" y="0"/>
          <a:ext cx="0" cy="0"/>
          <a:chOff x="0" y="0"/>
          <a:chExt cx="0" cy="0"/>
        </a:xfrm>
      </p:grpSpPr>
      <p:sp>
        <p:nvSpPr>
          <p:cNvPr id="8273" name="Google Shape;8273;p65"/>
          <p:cNvSpPr txBox="1"/>
          <p:nvPr>
            <p:ph type="title"/>
          </p:nvPr>
        </p:nvSpPr>
        <p:spPr>
          <a:xfrm>
            <a:off x="9350" y="252150"/>
            <a:ext cx="91440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000"/>
              <a:t>Η δομή του διαδικτύου: ένα “δίκτυο από δίκτυα”</a:t>
            </a:r>
            <a:endParaRPr sz="3000"/>
          </a:p>
        </p:txBody>
      </p:sp>
      <p:cxnSp>
        <p:nvCxnSpPr>
          <p:cNvPr id="8274" name="Google Shape;8274;p65"/>
          <p:cNvCxnSpPr>
            <a:stCxn id="8275" idx="2"/>
            <a:endCxn id="8276" idx="6"/>
          </p:cNvCxnSpPr>
          <p:nvPr/>
        </p:nvCxnSpPr>
        <p:spPr>
          <a:xfrm rot="10800000">
            <a:off x="3672938" y="2652677"/>
            <a:ext cx="399000" cy="0"/>
          </a:xfrm>
          <a:prstGeom prst="straightConnector1">
            <a:avLst/>
          </a:prstGeom>
          <a:noFill/>
          <a:ln>
            <a:noFill/>
          </a:ln>
        </p:spPr>
      </p:cxnSp>
      <p:cxnSp>
        <p:nvCxnSpPr>
          <p:cNvPr id="8277" name="Google Shape;8277;p65"/>
          <p:cNvCxnSpPr/>
          <p:nvPr/>
        </p:nvCxnSpPr>
        <p:spPr>
          <a:xfrm flipH="1" rot="-5400000">
            <a:off x="4328897" y="2259378"/>
            <a:ext cx="214800" cy="121500"/>
          </a:xfrm>
          <a:prstGeom prst="straightConnector1">
            <a:avLst/>
          </a:prstGeom>
          <a:noFill/>
          <a:ln>
            <a:noFill/>
          </a:ln>
        </p:spPr>
      </p:cxnSp>
      <p:grpSp>
        <p:nvGrpSpPr>
          <p:cNvPr id="8278" name="Google Shape;8278;p65"/>
          <p:cNvGrpSpPr/>
          <p:nvPr/>
        </p:nvGrpSpPr>
        <p:grpSpPr>
          <a:xfrm>
            <a:off x="1090613" y="1494735"/>
            <a:ext cx="5743575" cy="2111221"/>
            <a:chOff x="2266950" y="1992980"/>
            <a:chExt cx="7658100" cy="2814961"/>
          </a:xfrm>
        </p:grpSpPr>
        <p:cxnSp>
          <p:nvCxnSpPr>
            <p:cNvPr id="8279" name="Google Shape;8279;p65"/>
            <p:cNvCxnSpPr>
              <a:endCxn id="8280" idx="0"/>
            </p:cNvCxnSpPr>
            <p:nvPr/>
          </p:nvCxnSpPr>
          <p:spPr>
            <a:xfrm flipH="1">
              <a:off x="2689225" y="1992980"/>
              <a:ext cx="308100" cy="2220900"/>
            </a:xfrm>
            <a:prstGeom prst="straightConnector1">
              <a:avLst/>
            </a:prstGeom>
            <a:noFill/>
            <a:ln cap="flat" cmpd="sng" w="9525">
              <a:solidFill>
                <a:srgbClr val="000000"/>
              </a:solidFill>
              <a:prstDash val="solid"/>
              <a:round/>
              <a:headEnd len="sm" w="sm" type="none"/>
              <a:tailEnd len="sm" w="sm" type="none"/>
            </a:ln>
          </p:spPr>
        </p:cxnSp>
        <p:cxnSp>
          <p:nvCxnSpPr>
            <p:cNvPr id="8281" name="Google Shape;8281;p65"/>
            <p:cNvCxnSpPr>
              <a:stCxn id="8276" idx="4"/>
            </p:cNvCxnSpPr>
            <p:nvPr/>
          </p:nvCxnSpPr>
          <p:spPr>
            <a:xfrm flipH="1">
              <a:off x="4620444" y="3908564"/>
              <a:ext cx="98400" cy="474600"/>
            </a:xfrm>
            <a:prstGeom prst="straightConnector1">
              <a:avLst/>
            </a:prstGeom>
            <a:noFill/>
            <a:ln cap="flat" cmpd="sng" w="9525">
              <a:solidFill>
                <a:srgbClr val="000000"/>
              </a:solidFill>
              <a:prstDash val="solid"/>
              <a:round/>
              <a:headEnd len="sm" w="sm" type="none"/>
              <a:tailEnd len="sm" w="sm" type="none"/>
            </a:ln>
          </p:spPr>
        </p:cxnSp>
        <p:cxnSp>
          <p:nvCxnSpPr>
            <p:cNvPr id="8282" name="Google Shape;8282;p65"/>
            <p:cNvCxnSpPr>
              <a:stCxn id="8276" idx="3"/>
            </p:cNvCxnSpPr>
            <p:nvPr/>
          </p:nvCxnSpPr>
          <p:spPr>
            <a:xfrm flipH="1">
              <a:off x="3727423" y="3799707"/>
              <a:ext cx="290400" cy="583500"/>
            </a:xfrm>
            <a:prstGeom prst="straightConnector1">
              <a:avLst/>
            </a:prstGeom>
            <a:noFill/>
            <a:ln cap="flat" cmpd="sng" w="9525">
              <a:solidFill>
                <a:srgbClr val="000000"/>
              </a:solidFill>
              <a:prstDash val="solid"/>
              <a:round/>
              <a:headEnd len="sm" w="sm" type="none"/>
              <a:tailEnd len="sm" w="sm" type="none"/>
            </a:ln>
          </p:spPr>
        </p:cxnSp>
        <p:cxnSp>
          <p:nvCxnSpPr>
            <p:cNvPr id="8283" name="Google Shape;8283;p65"/>
            <p:cNvCxnSpPr/>
            <p:nvPr/>
          </p:nvCxnSpPr>
          <p:spPr>
            <a:xfrm flipH="1" rot="-5400000">
              <a:off x="2142972" y="3178358"/>
              <a:ext cx="2292656" cy="260350"/>
            </a:xfrm>
            <a:prstGeom prst="straightConnector1">
              <a:avLst/>
            </a:prstGeom>
            <a:noFill/>
            <a:ln cap="flat" cmpd="sng" w="9525">
              <a:solidFill>
                <a:srgbClr val="000000"/>
              </a:solidFill>
              <a:prstDash val="solid"/>
              <a:round/>
              <a:headEnd len="sm" w="sm" type="none"/>
              <a:tailEnd len="sm" w="sm" type="none"/>
            </a:ln>
          </p:spPr>
        </p:cxnSp>
        <p:cxnSp>
          <p:nvCxnSpPr>
            <p:cNvPr id="8284" name="Google Shape;8284;p65"/>
            <p:cNvCxnSpPr/>
            <p:nvPr/>
          </p:nvCxnSpPr>
          <p:spPr>
            <a:xfrm flipH="1">
              <a:off x="2955927" y="3021951"/>
              <a:ext cx="771524" cy="1432912"/>
            </a:xfrm>
            <a:prstGeom prst="straightConnector1">
              <a:avLst/>
            </a:prstGeom>
            <a:noFill/>
            <a:ln cap="flat" cmpd="sng" w="9525">
              <a:solidFill>
                <a:srgbClr val="000000"/>
              </a:solidFill>
              <a:prstDash val="solid"/>
              <a:round/>
              <a:headEnd len="sm" w="sm" type="none"/>
              <a:tailEnd len="sm" w="sm" type="none"/>
            </a:ln>
          </p:spPr>
        </p:cxnSp>
        <p:cxnSp>
          <p:nvCxnSpPr>
            <p:cNvPr id="8285" name="Google Shape;8285;p65"/>
            <p:cNvCxnSpPr>
              <a:endCxn id="8286" idx="0"/>
            </p:cNvCxnSpPr>
            <p:nvPr/>
          </p:nvCxnSpPr>
          <p:spPr>
            <a:xfrm>
              <a:off x="5187031" y="3712280"/>
              <a:ext cx="422400" cy="501600"/>
            </a:xfrm>
            <a:prstGeom prst="straightConnector1">
              <a:avLst/>
            </a:prstGeom>
            <a:noFill/>
            <a:ln cap="flat" cmpd="sng" w="9525">
              <a:solidFill>
                <a:srgbClr val="000000"/>
              </a:solidFill>
              <a:prstDash val="solid"/>
              <a:round/>
              <a:headEnd len="sm" w="sm" type="none"/>
              <a:tailEnd len="sm" w="sm" type="none"/>
            </a:ln>
          </p:spPr>
        </p:cxnSp>
        <p:cxnSp>
          <p:nvCxnSpPr>
            <p:cNvPr id="8287" name="Google Shape;8287;p65"/>
            <p:cNvCxnSpPr/>
            <p:nvPr/>
          </p:nvCxnSpPr>
          <p:spPr>
            <a:xfrm rot="5400000">
              <a:off x="6419350" y="3956601"/>
              <a:ext cx="583613" cy="290513"/>
            </a:xfrm>
            <a:prstGeom prst="straightConnector1">
              <a:avLst/>
            </a:prstGeom>
            <a:noFill/>
            <a:ln cap="flat" cmpd="sng" w="9525">
              <a:solidFill>
                <a:srgbClr val="000000"/>
              </a:solidFill>
              <a:prstDash val="solid"/>
              <a:round/>
              <a:headEnd len="sm" w="sm" type="none"/>
              <a:tailEnd len="sm" w="sm" type="none"/>
            </a:ln>
          </p:spPr>
        </p:cxnSp>
        <p:cxnSp>
          <p:nvCxnSpPr>
            <p:cNvPr id="8288" name="Google Shape;8288;p65"/>
            <p:cNvCxnSpPr/>
            <p:nvPr/>
          </p:nvCxnSpPr>
          <p:spPr>
            <a:xfrm flipH="1" rot="-5400000">
              <a:off x="7161610" y="4097200"/>
              <a:ext cx="511967" cy="80962"/>
            </a:xfrm>
            <a:prstGeom prst="straightConnector1">
              <a:avLst/>
            </a:prstGeom>
            <a:noFill/>
            <a:ln cap="flat" cmpd="sng" w="9525">
              <a:solidFill>
                <a:srgbClr val="000000"/>
              </a:solidFill>
              <a:prstDash val="solid"/>
              <a:round/>
              <a:headEnd len="sm" w="sm" type="none"/>
              <a:tailEnd len="sm" w="sm" type="none"/>
            </a:ln>
          </p:spPr>
        </p:cxnSp>
        <p:cxnSp>
          <p:nvCxnSpPr>
            <p:cNvPr id="8289" name="Google Shape;8289;p65"/>
            <p:cNvCxnSpPr>
              <a:stCxn id="8275" idx="5"/>
            </p:cNvCxnSpPr>
            <p:nvPr/>
          </p:nvCxnSpPr>
          <p:spPr>
            <a:xfrm>
              <a:off x="7934465" y="3799707"/>
              <a:ext cx="412800" cy="671700"/>
            </a:xfrm>
            <a:prstGeom prst="straightConnector1">
              <a:avLst/>
            </a:prstGeom>
            <a:noFill/>
            <a:ln cap="flat" cmpd="sng" w="9525">
              <a:solidFill>
                <a:srgbClr val="000000"/>
              </a:solidFill>
              <a:prstDash val="solid"/>
              <a:round/>
              <a:headEnd len="sm" w="sm" type="none"/>
              <a:tailEnd len="sm" w="sm" type="none"/>
            </a:ln>
          </p:spPr>
        </p:cxnSp>
        <p:cxnSp>
          <p:nvCxnSpPr>
            <p:cNvPr id="8290" name="Google Shape;8290;p65"/>
            <p:cNvCxnSpPr>
              <a:stCxn id="8291" idx="4"/>
              <a:endCxn id="8292" idx="0"/>
            </p:cNvCxnSpPr>
            <p:nvPr/>
          </p:nvCxnSpPr>
          <p:spPr>
            <a:xfrm>
              <a:off x="8131307" y="2237400"/>
              <a:ext cx="398400" cy="1976400"/>
            </a:xfrm>
            <a:prstGeom prst="straightConnector1">
              <a:avLst/>
            </a:prstGeom>
            <a:noFill/>
            <a:ln cap="flat" cmpd="sng" w="9525">
              <a:solidFill>
                <a:srgbClr val="000000"/>
              </a:solidFill>
              <a:prstDash val="solid"/>
              <a:round/>
              <a:headEnd len="sm" w="sm" type="none"/>
              <a:tailEnd len="sm" w="sm" type="none"/>
            </a:ln>
          </p:spPr>
        </p:cxnSp>
        <p:cxnSp>
          <p:nvCxnSpPr>
            <p:cNvPr id="8293" name="Google Shape;8293;p65"/>
            <p:cNvCxnSpPr/>
            <p:nvPr/>
          </p:nvCxnSpPr>
          <p:spPr>
            <a:xfrm flipH="1" rot="-5400000">
              <a:off x="8678012" y="3586364"/>
              <a:ext cx="1371713" cy="242888"/>
            </a:xfrm>
            <a:prstGeom prst="straightConnector1">
              <a:avLst/>
            </a:prstGeom>
            <a:noFill/>
            <a:ln cap="flat" cmpd="sng" w="9525">
              <a:solidFill>
                <a:srgbClr val="000000"/>
              </a:solidFill>
              <a:prstDash val="solid"/>
              <a:round/>
              <a:headEnd len="sm" w="sm" type="none"/>
              <a:tailEnd len="sm" w="sm" type="none"/>
            </a:ln>
          </p:spPr>
        </p:cxnSp>
        <p:cxnSp>
          <p:nvCxnSpPr>
            <p:cNvPr id="8294" name="Google Shape;8294;p65"/>
            <p:cNvCxnSpPr/>
            <p:nvPr/>
          </p:nvCxnSpPr>
          <p:spPr>
            <a:xfrm rot="5400000">
              <a:off x="7669052" y="3134824"/>
              <a:ext cx="1443359" cy="1217613"/>
            </a:xfrm>
            <a:prstGeom prst="straightConnector1">
              <a:avLst/>
            </a:prstGeom>
            <a:noFill/>
            <a:ln cap="flat" cmpd="sng" w="9525">
              <a:solidFill>
                <a:srgbClr val="000000"/>
              </a:solidFill>
              <a:prstDash val="solid"/>
              <a:round/>
              <a:headEnd len="sm" w="sm" type="none"/>
              <a:tailEnd len="sm" w="sm" type="none"/>
            </a:ln>
          </p:spPr>
        </p:cxnSp>
        <p:sp>
          <p:nvSpPr>
            <p:cNvPr id="8295" name="Google Shape;8295;p65"/>
            <p:cNvSpPr/>
            <p:nvPr/>
          </p:nvSpPr>
          <p:spPr>
            <a:xfrm>
              <a:off x="3240088" y="4213880"/>
              <a:ext cx="844550"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80" name="Google Shape;8280;p65"/>
            <p:cNvSpPr/>
            <p:nvPr/>
          </p:nvSpPr>
          <p:spPr>
            <a:xfrm>
              <a:off x="2266950" y="4213880"/>
              <a:ext cx="844550"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96" name="Google Shape;8296;p65"/>
            <p:cNvSpPr/>
            <p:nvPr/>
          </p:nvSpPr>
          <p:spPr>
            <a:xfrm>
              <a:off x="7134225" y="4213880"/>
              <a:ext cx="844550"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97" name="Google Shape;8297;p65"/>
            <p:cNvSpPr/>
            <p:nvPr/>
          </p:nvSpPr>
          <p:spPr>
            <a:xfrm>
              <a:off x="6159500" y="4213880"/>
              <a:ext cx="846138"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86" name="Google Shape;8286;p65"/>
            <p:cNvSpPr/>
            <p:nvPr/>
          </p:nvSpPr>
          <p:spPr>
            <a:xfrm>
              <a:off x="5186363" y="4213880"/>
              <a:ext cx="846137"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98" name="Google Shape;8298;p65"/>
            <p:cNvSpPr/>
            <p:nvPr/>
          </p:nvSpPr>
          <p:spPr>
            <a:xfrm>
              <a:off x="4213225" y="4213880"/>
              <a:ext cx="844550"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92" name="Google Shape;8292;p65"/>
            <p:cNvSpPr/>
            <p:nvPr/>
          </p:nvSpPr>
          <p:spPr>
            <a:xfrm>
              <a:off x="8107363" y="4213880"/>
              <a:ext cx="844550"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sp>
          <p:nvSpPr>
            <p:cNvPr id="8299" name="Google Shape;8299;p65"/>
            <p:cNvSpPr/>
            <p:nvPr/>
          </p:nvSpPr>
          <p:spPr>
            <a:xfrm>
              <a:off x="9080500" y="4213880"/>
              <a:ext cx="844550" cy="594061"/>
            </a:xfrm>
            <a:prstGeom prst="ellipse">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access</a:t>
              </a:r>
              <a:endParaRPr sz="1100"/>
            </a:p>
            <a:p>
              <a:pPr indent="0" lvl="0" marL="0" marR="0" rtl="0" algn="ctr">
                <a:lnSpc>
                  <a:spcPct val="90000"/>
                </a:lnSpc>
                <a:spcBef>
                  <a:spcPts val="0"/>
                </a:spcBef>
                <a:spcAft>
                  <a:spcPts val="0"/>
                </a:spcAft>
                <a:buClr>
                  <a:srgbClr val="000000"/>
                </a:buClr>
                <a:buSzPts val="1200"/>
                <a:buFont typeface="Calibri"/>
                <a:buNone/>
              </a:pPr>
              <a:r>
                <a:rPr b="0" i="0" lang="el" sz="1200" u="none" cap="none" strike="noStrike">
                  <a:solidFill>
                    <a:srgbClr val="000000"/>
                  </a:solidFill>
                  <a:latin typeface="Calibri"/>
                  <a:ea typeface="Calibri"/>
                  <a:cs typeface="Calibri"/>
                  <a:sym typeface="Calibri"/>
                </a:rPr>
                <a:t>ISP</a:t>
              </a:r>
              <a:endParaRPr sz="1100"/>
            </a:p>
          </p:txBody>
        </p:sp>
      </p:grpSp>
      <p:sp>
        <p:nvSpPr>
          <p:cNvPr id="8300" name="Google Shape;8300;p65"/>
          <p:cNvSpPr txBox="1"/>
          <p:nvPr/>
        </p:nvSpPr>
        <p:spPr>
          <a:xfrm>
            <a:off x="-210525" y="3231975"/>
            <a:ext cx="9354600" cy="1950300"/>
          </a:xfrm>
          <a:prstGeom prst="rect">
            <a:avLst/>
          </a:prstGeom>
          <a:noFill/>
          <a:ln>
            <a:noFill/>
          </a:ln>
        </p:spPr>
        <p:txBody>
          <a:bodyPr anchorCtr="0" anchor="t" bIns="34275" lIns="68575" spcFirstLastPara="1" rIns="68575" wrap="square" tIns="34275">
            <a:noAutofit/>
          </a:bodyPr>
          <a:lstStyle/>
          <a:p>
            <a:pPr indent="0" lvl="0" marL="50800" marR="0" rtl="0" algn="l">
              <a:lnSpc>
                <a:spcPct val="90000"/>
              </a:lnSpc>
              <a:spcBef>
                <a:spcPts val="0"/>
              </a:spcBef>
              <a:spcAft>
                <a:spcPts val="0"/>
              </a:spcAft>
              <a:buClr>
                <a:srgbClr val="0000A3"/>
              </a:buClr>
              <a:buSzPts val="1800"/>
              <a:buFont typeface="Noto Sans Symbols"/>
              <a:buNone/>
            </a:pPr>
            <a:r>
              <a:t/>
            </a:r>
            <a:endParaRPr sz="2100"/>
          </a:p>
          <a:p>
            <a:pPr indent="-222250" lvl="1" marL="342900" marR="0" rtl="0" algn="l">
              <a:lnSpc>
                <a:spcPct val="90000"/>
              </a:lnSpc>
              <a:spcBef>
                <a:spcPts val="400"/>
              </a:spcBef>
              <a:spcAft>
                <a:spcPts val="0"/>
              </a:spcAft>
              <a:buClr>
                <a:srgbClr val="0000A8"/>
              </a:buClr>
              <a:buSzPts val="2100"/>
              <a:buFont typeface="Noto Sans Symbols"/>
              <a:buChar char="▪"/>
            </a:pPr>
            <a:r>
              <a:rPr b="0" i="0" lang="el" sz="2100" u="none" cap="none" strike="noStrike">
                <a:solidFill>
                  <a:srgbClr val="C00000"/>
                </a:solidFill>
                <a:latin typeface="Calibri"/>
                <a:ea typeface="Calibri"/>
                <a:cs typeface="Calibri"/>
                <a:sym typeface="Calibri"/>
              </a:rPr>
              <a:t>“tier-1” </a:t>
            </a:r>
            <a:r>
              <a:rPr lang="el" sz="2100">
                <a:solidFill>
                  <a:srgbClr val="C00000"/>
                </a:solidFill>
                <a:latin typeface="Calibri"/>
                <a:ea typeface="Calibri"/>
                <a:cs typeface="Calibri"/>
                <a:sym typeface="Calibri"/>
              </a:rPr>
              <a:t>εμπορικοί </a:t>
            </a:r>
            <a:r>
              <a:rPr b="0" i="0" lang="el" sz="2100" u="none" cap="none" strike="noStrike">
                <a:solidFill>
                  <a:srgbClr val="C00000"/>
                </a:solidFill>
                <a:latin typeface="Calibri"/>
                <a:ea typeface="Calibri"/>
                <a:cs typeface="Calibri"/>
                <a:sym typeface="Calibri"/>
              </a:rPr>
              <a:t>ISPs </a:t>
            </a:r>
            <a:r>
              <a:rPr b="0" i="0" lang="el" sz="2100" u="none" cap="none" strike="noStrike">
                <a:solidFill>
                  <a:srgbClr val="000000"/>
                </a:solidFill>
                <a:latin typeface="Calibri"/>
                <a:ea typeface="Calibri"/>
                <a:cs typeface="Calibri"/>
                <a:sym typeface="Calibri"/>
              </a:rPr>
              <a:t>(e.g., Level 3, Sprint, AT&amp;T, NTT), </a:t>
            </a:r>
            <a:r>
              <a:rPr lang="el" sz="2100">
                <a:latin typeface="Calibri"/>
                <a:ea typeface="Calibri"/>
                <a:cs typeface="Calibri"/>
                <a:sym typeface="Calibri"/>
              </a:rPr>
              <a:t>εθνική και</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διεθνή κάλυψη</a:t>
            </a:r>
            <a:endParaRPr sz="2100"/>
          </a:p>
          <a:p>
            <a:pPr indent="-222250" lvl="1" marL="342900" marR="0" rtl="0" algn="l">
              <a:lnSpc>
                <a:spcPct val="90000"/>
              </a:lnSpc>
              <a:spcBef>
                <a:spcPts val="400"/>
              </a:spcBef>
              <a:spcAft>
                <a:spcPts val="0"/>
              </a:spcAft>
              <a:buClr>
                <a:srgbClr val="0000A8"/>
              </a:buClr>
              <a:buSzPts val="2100"/>
              <a:buFont typeface="Noto Sans Symbols"/>
              <a:buChar char="▪"/>
            </a:pPr>
            <a:r>
              <a:rPr lang="el" sz="2100">
                <a:solidFill>
                  <a:srgbClr val="C00000"/>
                </a:solidFill>
                <a:latin typeface="Calibri"/>
                <a:ea typeface="Calibri"/>
                <a:cs typeface="Calibri"/>
                <a:sym typeface="Calibri"/>
              </a:rPr>
              <a:t>δίκτυα παρόχων περιεχομένου</a:t>
            </a:r>
            <a:r>
              <a:rPr b="0" i="0" lang="el" sz="2100" u="none" cap="none" strike="noStrike">
                <a:solidFill>
                  <a:srgbClr val="C00000"/>
                </a:solidFill>
                <a:latin typeface="Calibri"/>
                <a:ea typeface="Calibri"/>
                <a:cs typeface="Calibri"/>
                <a:sym typeface="Calibri"/>
              </a:rPr>
              <a:t> </a:t>
            </a:r>
            <a:r>
              <a:rPr b="0" i="0" lang="el" sz="2100" u="none" cap="none" strike="noStrike">
                <a:solidFill>
                  <a:srgbClr val="000000"/>
                </a:solidFill>
                <a:latin typeface="Calibri"/>
                <a:ea typeface="Calibri"/>
                <a:cs typeface="Calibri"/>
                <a:sym typeface="Calibri"/>
              </a:rPr>
              <a:t>(e.g., Google, Facebook): </a:t>
            </a:r>
            <a:r>
              <a:rPr lang="el" sz="2100">
                <a:latin typeface="Calibri"/>
                <a:ea typeface="Calibri"/>
                <a:cs typeface="Calibri"/>
                <a:sym typeface="Calibri"/>
              </a:rPr>
              <a:t>ιδιωτικά δίκτυα που συνδέουν τα κέντρα </a:t>
            </a:r>
            <a:r>
              <a:rPr lang="el" sz="2100">
                <a:latin typeface="Calibri"/>
                <a:ea typeface="Calibri"/>
                <a:cs typeface="Calibri"/>
                <a:sym typeface="Calibri"/>
              </a:rPr>
              <a:t>δεδομένων</a:t>
            </a:r>
            <a:r>
              <a:rPr lang="el" sz="2100">
                <a:latin typeface="Calibri"/>
                <a:ea typeface="Calibri"/>
                <a:cs typeface="Calibri"/>
                <a:sym typeface="Calibri"/>
              </a:rPr>
              <a:t> τους στο διαδίκτυο, συχνά παρακάμπτοντας τους </a:t>
            </a:r>
            <a:r>
              <a:rPr b="0" i="0" lang="el" sz="2100" u="none" cap="none" strike="noStrike">
                <a:solidFill>
                  <a:srgbClr val="000000"/>
                </a:solidFill>
                <a:latin typeface="Calibri"/>
                <a:ea typeface="Calibri"/>
                <a:cs typeface="Calibri"/>
                <a:sym typeface="Calibri"/>
              </a:rPr>
              <a:t>tier-1, </a:t>
            </a:r>
            <a:r>
              <a:rPr lang="el" sz="2100">
                <a:latin typeface="Calibri"/>
                <a:ea typeface="Calibri"/>
                <a:cs typeface="Calibri"/>
                <a:sym typeface="Calibri"/>
              </a:rPr>
              <a:t>περιφερειακούς</a:t>
            </a:r>
            <a:r>
              <a:rPr lang="el" sz="2100">
                <a:latin typeface="Calibri"/>
                <a:ea typeface="Calibri"/>
                <a:cs typeface="Calibri"/>
                <a:sym typeface="Calibri"/>
              </a:rPr>
              <a:t> </a:t>
            </a:r>
            <a:r>
              <a:rPr b="0" i="0" lang="el" sz="2100" u="none" cap="none" strike="noStrike">
                <a:solidFill>
                  <a:srgbClr val="000000"/>
                </a:solidFill>
                <a:latin typeface="Calibri"/>
                <a:ea typeface="Calibri"/>
                <a:cs typeface="Calibri"/>
                <a:sym typeface="Calibri"/>
              </a:rPr>
              <a:t>ISPs</a:t>
            </a:r>
            <a:endParaRPr sz="2100"/>
          </a:p>
          <a:p>
            <a:pPr indent="-165100" lvl="1" marL="508000" marR="0" rtl="0" algn="l">
              <a:lnSpc>
                <a:spcPct val="90000"/>
              </a:lnSpc>
              <a:spcBef>
                <a:spcPts val="400"/>
              </a:spcBef>
              <a:spcAft>
                <a:spcPts val="0"/>
              </a:spcAft>
              <a:buClr>
                <a:srgbClr val="0000A8"/>
              </a:buClr>
              <a:buSzPts val="1500"/>
              <a:buFont typeface="Noto Sans Symbols"/>
              <a:buNone/>
            </a:pPr>
            <a:r>
              <a:t/>
            </a:r>
            <a:endParaRPr b="0" i="0" sz="2100" u="none" cap="none" strike="noStrike">
              <a:solidFill>
                <a:srgbClr val="000000"/>
              </a:solidFill>
              <a:latin typeface="Calibri"/>
              <a:ea typeface="Calibri"/>
              <a:cs typeface="Calibri"/>
              <a:sym typeface="Calibri"/>
            </a:endParaRPr>
          </a:p>
        </p:txBody>
      </p:sp>
      <p:grpSp>
        <p:nvGrpSpPr>
          <p:cNvPr id="8301" name="Google Shape;8301;p65"/>
          <p:cNvGrpSpPr/>
          <p:nvPr/>
        </p:nvGrpSpPr>
        <p:grpSpPr>
          <a:xfrm>
            <a:off x="2185988" y="1602495"/>
            <a:ext cx="3893344" cy="1328928"/>
            <a:chOff x="3727450" y="2136660"/>
            <a:chExt cx="5191125" cy="1771904"/>
          </a:xfrm>
        </p:grpSpPr>
        <p:cxnSp>
          <p:nvCxnSpPr>
            <p:cNvPr id="8302" name="Google Shape;8302;p65"/>
            <p:cNvCxnSpPr>
              <a:stCxn id="8303" idx="5"/>
            </p:cNvCxnSpPr>
            <p:nvPr/>
          </p:nvCxnSpPr>
          <p:spPr>
            <a:xfrm>
              <a:off x="4222067" y="2951831"/>
              <a:ext cx="72000" cy="356700"/>
            </a:xfrm>
            <a:prstGeom prst="straightConnector1">
              <a:avLst/>
            </a:prstGeom>
            <a:noFill/>
            <a:ln cap="flat" cmpd="sng" w="9525">
              <a:solidFill>
                <a:srgbClr val="000000"/>
              </a:solidFill>
              <a:prstDash val="solid"/>
              <a:round/>
              <a:headEnd len="sm" w="sm" type="none"/>
              <a:tailEnd len="sm" w="sm" type="none"/>
            </a:ln>
          </p:spPr>
        </p:cxnSp>
        <p:cxnSp>
          <p:nvCxnSpPr>
            <p:cNvPr id="8304" name="Google Shape;8304;p65"/>
            <p:cNvCxnSpPr/>
            <p:nvPr/>
          </p:nvCxnSpPr>
          <p:spPr>
            <a:xfrm rot="5400000">
              <a:off x="4730778" y="2617790"/>
              <a:ext cx="1074683" cy="163512"/>
            </a:xfrm>
            <a:prstGeom prst="straightConnector1">
              <a:avLst/>
            </a:prstGeom>
            <a:noFill/>
            <a:ln cap="flat" cmpd="sng" w="9525">
              <a:solidFill>
                <a:srgbClr val="000000"/>
              </a:solidFill>
              <a:prstDash val="solid"/>
              <a:round/>
              <a:headEnd len="sm" w="sm" type="none"/>
              <a:tailEnd len="sm" w="sm" type="none"/>
            </a:ln>
          </p:spPr>
        </p:cxnSp>
        <p:cxnSp>
          <p:nvCxnSpPr>
            <p:cNvPr id="8305" name="Google Shape;8305;p65"/>
            <p:cNvCxnSpPr/>
            <p:nvPr/>
          </p:nvCxnSpPr>
          <p:spPr>
            <a:xfrm flipH="1">
              <a:off x="5430838" y="2878660"/>
              <a:ext cx="811212" cy="511967"/>
            </a:xfrm>
            <a:prstGeom prst="straightConnector1">
              <a:avLst/>
            </a:prstGeom>
            <a:noFill/>
            <a:ln cap="flat" cmpd="sng" w="9525">
              <a:solidFill>
                <a:srgbClr val="000000"/>
              </a:solidFill>
              <a:prstDash val="solid"/>
              <a:round/>
              <a:headEnd len="sm" w="sm" type="none"/>
              <a:tailEnd len="sm" w="sm" type="none"/>
            </a:ln>
          </p:spPr>
        </p:cxnSp>
        <p:cxnSp>
          <p:nvCxnSpPr>
            <p:cNvPr id="8306" name="Google Shape;8306;p65"/>
            <p:cNvCxnSpPr>
              <a:stCxn id="8307" idx="5"/>
            </p:cNvCxnSpPr>
            <p:nvPr/>
          </p:nvCxnSpPr>
          <p:spPr>
            <a:xfrm>
              <a:off x="4041683" y="2136660"/>
              <a:ext cx="2281200" cy="1382100"/>
            </a:xfrm>
            <a:prstGeom prst="straightConnector1">
              <a:avLst/>
            </a:prstGeom>
            <a:noFill/>
            <a:ln cap="flat" cmpd="sng" w="9525">
              <a:solidFill>
                <a:srgbClr val="000000"/>
              </a:solidFill>
              <a:prstDash val="solid"/>
              <a:round/>
              <a:headEnd len="sm" w="sm" type="none"/>
              <a:tailEnd len="sm" w="sm" type="none"/>
            </a:ln>
          </p:spPr>
        </p:cxnSp>
        <p:cxnSp>
          <p:nvCxnSpPr>
            <p:cNvPr id="8308" name="Google Shape;8308;p65"/>
            <p:cNvCxnSpPr/>
            <p:nvPr/>
          </p:nvCxnSpPr>
          <p:spPr>
            <a:xfrm flipH="1">
              <a:off x="7620000" y="2807014"/>
              <a:ext cx="1298575" cy="440322"/>
            </a:xfrm>
            <a:prstGeom prst="straightConnector1">
              <a:avLst/>
            </a:prstGeom>
            <a:noFill/>
            <a:ln cap="flat" cmpd="sng" w="9525">
              <a:solidFill>
                <a:srgbClr val="000000"/>
              </a:solidFill>
              <a:prstDash val="solid"/>
              <a:round/>
              <a:headEnd len="sm" w="sm" type="none"/>
              <a:tailEnd len="sm" w="sm" type="none"/>
            </a:ln>
          </p:spPr>
        </p:cxnSp>
        <p:sp>
          <p:nvSpPr>
            <p:cNvPr id="8276" name="Google Shape;8276;p65"/>
            <p:cNvSpPr/>
            <p:nvPr/>
          </p:nvSpPr>
          <p:spPr>
            <a:xfrm>
              <a:off x="3727450" y="3165242"/>
              <a:ext cx="1982788" cy="743322"/>
            </a:xfrm>
            <a:prstGeom prst="ellipse">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595959"/>
                </a:buClr>
                <a:buSzPts val="1800"/>
                <a:buFont typeface="Arial"/>
                <a:buNone/>
              </a:pPr>
              <a:r>
                <a:rPr b="0" i="0" lang="el" sz="1800" u="none" cap="none" strike="noStrike">
                  <a:solidFill>
                    <a:srgbClr val="595959"/>
                  </a:solidFill>
                  <a:latin typeface="Arial"/>
                  <a:ea typeface="Arial"/>
                  <a:cs typeface="Arial"/>
                  <a:sym typeface="Arial"/>
                </a:rPr>
                <a:t>Regional ISP</a:t>
              </a:r>
              <a:endParaRPr sz="1100"/>
            </a:p>
          </p:txBody>
        </p:sp>
        <p:sp>
          <p:nvSpPr>
            <p:cNvPr id="8275" name="Google Shape;8275;p65"/>
            <p:cNvSpPr/>
            <p:nvPr/>
          </p:nvSpPr>
          <p:spPr>
            <a:xfrm>
              <a:off x="6242050" y="3165242"/>
              <a:ext cx="1982788" cy="743322"/>
            </a:xfrm>
            <a:prstGeom prst="ellipse">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595959"/>
                </a:buClr>
                <a:buSzPts val="1800"/>
                <a:buFont typeface="Arial"/>
                <a:buNone/>
              </a:pPr>
              <a:r>
                <a:rPr b="0" i="0" lang="el" sz="1800" u="none" cap="none" strike="noStrike">
                  <a:solidFill>
                    <a:srgbClr val="595959"/>
                  </a:solidFill>
                  <a:latin typeface="Arial"/>
                  <a:ea typeface="Arial"/>
                  <a:cs typeface="Arial"/>
                  <a:sym typeface="Arial"/>
                </a:rPr>
                <a:t>Regional ISP</a:t>
              </a:r>
              <a:endParaRPr sz="1100"/>
            </a:p>
          </p:txBody>
        </p:sp>
        <p:cxnSp>
          <p:nvCxnSpPr>
            <p:cNvPr id="8309" name="Google Shape;8309;p65"/>
            <p:cNvCxnSpPr>
              <a:endCxn id="8275" idx="0"/>
            </p:cNvCxnSpPr>
            <p:nvPr/>
          </p:nvCxnSpPr>
          <p:spPr>
            <a:xfrm>
              <a:off x="6941844" y="2964242"/>
              <a:ext cx="291600" cy="201000"/>
            </a:xfrm>
            <a:prstGeom prst="straightConnector1">
              <a:avLst/>
            </a:prstGeom>
            <a:noFill/>
            <a:ln cap="flat" cmpd="sng" w="9525">
              <a:solidFill>
                <a:srgbClr val="000000"/>
              </a:solidFill>
              <a:prstDash val="solid"/>
              <a:round/>
              <a:headEnd len="sm" w="sm" type="none"/>
              <a:tailEnd len="sm" w="sm" type="none"/>
            </a:ln>
          </p:spPr>
        </p:cxnSp>
      </p:grpSp>
      <p:grpSp>
        <p:nvGrpSpPr>
          <p:cNvPr id="8310" name="Google Shape;8310;p65"/>
          <p:cNvGrpSpPr/>
          <p:nvPr/>
        </p:nvGrpSpPr>
        <p:grpSpPr>
          <a:xfrm>
            <a:off x="1151335" y="965444"/>
            <a:ext cx="5496814" cy="1350564"/>
            <a:chOff x="2347913" y="1287258"/>
            <a:chExt cx="7329086" cy="1800752"/>
          </a:xfrm>
        </p:grpSpPr>
        <p:grpSp>
          <p:nvGrpSpPr>
            <p:cNvPr id="8311" name="Google Shape;8311;p65"/>
            <p:cNvGrpSpPr/>
            <p:nvPr/>
          </p:nvGrpSpPr>
          <p:grpSpPr>
            <a:xfrm>
              <a:off x="2347913" y="1287258"/>
              <a:ext cx="7329086" cy="1800752"/>
              <a:chOff x="2347913" y="1287258"/>
              <a:chExt cx="7329086" cy="1800752"/>
            </a:xfrm>
          </p:grpSpPr>
          <p:cxnSp>
            <p:nvCxnSpPr>
              <p:cNvPr id="8312" name="Google Shape;8312;p65"/>
              <p:cNvCxnSpPr/>
              <p:nvPr/>
            </p:nvCxnSpPr>
            <p:spPr>
              <a:xfrm flipH="1">
                <a:off x="4051300" y="2018914"/>
                <a:ext cx="3163888" cy="726904"/>
              </a:xfrm>
              <a:prstGeom prst="straightConnector1">
                <a:avLst/>
              </a:prstGeom>
              <a:noFill/>
              <a:ln cap="flat" cmpd="sng" w="9525">
                <a:solidFill>
                  <a:srgbClr val="000000"/>
                </a:solidFill>
                <a:prstDash val="solid"/>
                <a:round/>
                <a:headEnd len="sm" w="sm" type="none"/>
                <a:tailEnd len="sm" w="sm" type="none"/>
              </a:ln>
            </p:spPr>
          </p:cxnSp>
          <p:cxnSp>
            <p:nvCxnSpPr>
              <p:cNvPr id="8313" name="Google Shape;8313;p65"/>
              <p:cNvCxnSpPr/>
              <p:nvPr/>
            </p:nvCxnSpPr>
            <p:spPr>
              <a:xfrm>
                <a:off x="8816343" y="2125983"/>
                <a:ext cx="183196" cy="466094"/>
              </a:xfrm>
              <a:prstGeom prst="straightConnector1">
                <a:avLst/>
              </a:prstGeom>
              <a:noFill/>
              <a:ln cap="flat" cmpd="sng" w="9525">
                <a:solidFill>
                  <a:srgbClr val="000000"/>
                </a:solidFill>
                <a:prstDash val="solid"/>
                <a:round/>
                <a:headEnd len="sm" w="sm" type="none"/>
                <a:tailEnd len="sm" w="sm" type="none"/>
              </a:ln>
            </p:spPr>
          </p:cxnSp>
          <p:cxnSp>
            <p:nvCxnSpPr>
              <p:cNvPr id="8314" name="Google Shape;8314;p65"/>
              <p:cNvCxnSpPr/>
              <p:nvPr/>
            </p:nvCxnSpPr>
            <p:spPr>
              <a:xfrm flipH="1">
                <a:off x="6889752" y="2118360"/>
                <a:ext cx="486408" cy="617009"/>
              </a:xfrm>
              <a:prstGeom prst="straightConnector1">
                <a:avLst/>
              </a:prstGeom>
              <a:noFill/>
              <a:ln cap="flat" cmpd="sng" w="9525">
                <a:solidFill>
                  <a:srgbClr val="000000"/>
                </a:solidFill>
                <a:prstDash val="solid"/>
                <a:round/>
                <a:headEnd len="sm" w="sm" type="none"/>
                <a:tailEnd len="sm" w="sm" type="none"/>
              </a:ln>
            </p:spPr>
          </p:cxnSp>
          <p:cxnSp>
            <p:nvCxnSpPr>
              <p:cNvPr id="8315" name="Google Shape;8315;p65"/>
              <p:cNvCxnSpPr/>
              <p:nvPr/>
            </p:nvCxnSpPr>
            <p:spPr>
              <a:xfrm rot="10800000">
                <a:off x="4294188" y="1860422"/>
                <a:ext cx="531812" cy="0"/>
              </a:xfrm>
              <a:prstGeom prst="straightConnector1">
                <a:avLst/>
              </a:prstGeom>
              <a:noFill/>
              <a:ln cap="flat" cmpd="sng" w="9525">
                <a:solidFill>
                  <a:srgbClr val="000000"/>
                </a:solidFill>
                <a:prstDash val="solid"/>
                <a:round/>
                <a:headEnd len="sm" w="sm" type="none"/>
                <a:tailEnd len="sm" w="sm" type="none"/>
              </a:ln>
            </p:spPr>
          </p:cxnSp>
          <p:cxnSp>
            <p:nvCxnSpPr>
              <p:cNvPr id="8316" name="Google Shape;8316;p65"/>
              <p:cNvCxnSpPr>
                <a:stCxn id="8291" idx="2"/>
                <a:endCxn id="8317" idx="6"/>
              </p:cNvCxnSpPr>
              <p:nvPr/>
            </p:nvCxnSpPr>
            <p:spPr>
              <a:xfrm flipH="1">
                <a:off x="6683228" y="1872695"/>
                <a:ext cx="440700" cy="1200"/>
              </a:xfrm>
              <a:prstGeom prst="straightConnector1">
                <a:avLst/>
              </a:prstGeom>
              <a:noFill/>
              <a:ln cap="flat" cmpd="sng" w="9525">
                <a:solidFill>
                  <a:srgbClr val="000000"/>
                </a:solidFill>
                <a:prstDash val="solid"/>
                <a:round/>
                <a:headEnd len="sm" w="sm" type="none"/>
                <a:tailEnd len="sm" w="sm" type="none"/>
              </a:ln>
            </p:spPr>
          </p:cxnSp>
          <p:sp>
            <p:nvSpPr>
              <p:cNvPr id="8318" name="Google Shape;8318;p65"/>
              <p:cNvSpPr/>
              <p:nvPr/>
            </p:nvSpPr>
            <p:spPr>
              <a:xfrm>
                <a:off x="3402013" y="1287258"/>
                <a:ext cx="4460875" cy="429873"/>
              </a:xfrm>
              <a:prstGeom prst="arc">
                <a:avLst>
                  <a:gd fmla="val 10681875" name="adj1"/>
                  <a:gd fmla="val 0" name="adj2"/>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Gill Sans"/>
                  <a:ea typeface="Gill Sans"/>
                  <a:cs typeface="Gill Sans"/>
                  <a:sym typeface="Gill Sans"/>
                </a:endParaRPr>
              </a:p>
            </p:txBody>
          </p:sp>
          <p:cxnSp>
            <p:nvCxnSpPr>
              <p:cNvPr id="8319" name="Google Shape;8319;p65"/>
              <p:cNvCxnSpPr/>
              <p:nvPr/>
            </p:nvCxnSpPr>
            <p:spPr>
              <a:xfrm flipH="1" rot="-5400000">
                <a:off x="3390276" y="2254903"/>
                <a:ext cx="429873" cy="244475"/>
              </a:xfrm>
              <a:prstGeom prst="straightConnector1">
                <a:avLst/>
              </a:prstGeom>
              <a:noFill/>
              <a:ln cap="flat" cmpd="sng" w="9525">
                <a:solidFill>
                  <a:srgbClr val="000000"/>
                </a:solidFill>
                <a:prstDash val="solid"/>
                <a:round/>
                <a:headEnd len="sm" w="sm" type="none"/>
                <a:tailEnd len="sm" w="sm" type="none"/>
              </a:ln>
            </p:spPr>
          </p:cxnSp>
          <p:cxnSp>
            <p:nvCxnSpPr>
              <p:cNvPr id="8320" name="Google Shape;8320;p65"/>
              <p:cNvCxnSpPr/>
              <p:nvPr/>
            </p:nvCxnSpPr>
            <p:spPr>
              <a:xfrm flipH="1" rot="-5400000">
                <a:off x="6125374" y="2196331"/>
                <a:ext cx="474651" cy="406400"/>
              </a:xfrm>
              <a:prstGeom prst="straightConnector1">
                <a:avLst/>
              </a:prstGeom>
              <a:noFill/>
              <a:ln cap="flat" cmpd="sng" w="9525">
                <a:solidFill>
                  <a:srgbClr val="000000"/>
                </a:solidFill>
                <a:prstDash val="solid"/>
                <a:round/>
                <a:headEnd len="sm" w="sm" type="none"/>
                <a:tailEnd len="sm" w="sm" type="none"/>
              </a:ln>
            </p:spPr>
          </p:cxnSp>
          <p:cxnSp>
            <p:nvCxnSpPr>
              <p:cNvPr id="8321" name="Google Shape;8321;p65"/>
              <p:cNvCxnSpPr/>
              <p:nvPr/>
            </p:nvCxnSpPr>
            <p:spPr>
              <a:xfrm>
                <a:off x="6510338" y="2026377"/>
                <a:ext cx="2433637" cy="644810"/>
              </a:xfrm>
              <a:prstGeom prst="straightConnector1">
                <a:avLst/>
              </a:prstGeom>
              <a:noFill/>
              <a:ln cap="flat" cmpd="sng" w="9525">
                <a:solidFill>
                  <a:srgbClr val="000000"/>
                </a:solidFill>
                <a:prstDash val="solid"/>
                <a:round/>
                <a:headEnd len="sm" w="sm" type="none"/>
                <a:tailEnd len="sm" w="sm" type="none"/>
              </a:ln>
            </p:spPr>
          </p:cxnSp>
          <p:sp>
            <p:nvSpPr>
              <p:cNvPr id="8307" name="Google Shape;8307;p65"/>
              <p:cNvSpPr/>
              <p:nvPr/>
            </p:nvSpPr>
            <p:spPr>
              <a:xfrm>
                <a:off x="2347913" y="1502195"/>
                <a:ext cx="1984375" cy="743322"/>
              </a:xfrm>
              <a:prstGeom prst="ellipse">
                <a:avLst/>
              </a:pr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800"/>
                  <a:buFont typeface="Arial"/>
                  <a:buNone/>
                </a:pPr>
                <a:r>
                  <a:rPr b="0" i="0" lang="el" sz="1800" u="none" cap="none" strike="noStrike">
                    <a:solidFill>
                      <a:srgbClr val="FFFFFF"/>
                    </a:solidFill>
                    <a:latin typeface="Arial"/>
                    <a:ea typeface="Arial"/>
                    <a:cs typeface="Arial"/>
                    <a:sym typeface="Arial"/>
                  </a:rPr>
                  <a:t>Tier 1 ISP</a:t>
                </a:r>
                <a:endParaRPr b="0" i="0" sz="1800" u="none" cap="none" strike="noStrike">
                  <a:solidFill>
                    <a:srgbClr val="000000"/>
                  </a:solidFill>
                  <a:latin typeface="Arial"/>
                  <a:ea typeface="Arial"/>
                  <a:cs typeface="Arial"/>
                  <a:sym typeface="Arial"/>
                </a:endParaRPr>
              </a:p>
            </p:txBody>
          </p:sp>
          <p:sp>
            <p:nvSpPr>
              <p:cNvPr id="8317" name="Google Shape;8317;p65"/>
              <p:cNvSpPr/>
              <p:nvPr/>
            </p:nvSpPr>
            <p:spPr>
              <a:xfrm>
                <a:off x="4700588" y="1502195"/>
                <a:ext cx="1982787" cy="743322"/>
              </a:xfrm>
              <a:prstGeom prst="ellipse">
                <a:avLst/>
              </a:pr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800"/>
                  <a:buFont typeface="Arial"/>
                  <a:buNone/>
                </a:pPr>
                <a:r>
                  <a:rPr b="0" i="0" lang="el" sz="1800" u="none" cap="none" strike="noStrike">
                    <a:solidFill>
                      <a:srgbClr val="FFFFFF"/>
                    </a:solidFill>
                    <a:latin typeface="Arial"/>
                    <a:ea typeface="Arial"/>
                    <a:cs typeface="Arial"/>
                    <a:sym typeface="Arial"/>
                  </a:rPr>
                  <a:t>Tier 1 ISP</a:t>
                </a:r>
                <a:endParaRPr b="0" i="0" sz="1800" u="none" cap="none" strike="noStrike">
                  <a:solidFill>
                    <a:srgbClr val="000000"/>
                  </a:solidFill>
                  <a:latin typeface="Arial"/>
                  <a:ea typeface="Arial"/>
                  <a:cs typeface="Arial"/>
                  <a:sym typeface="Arial"/>
                </a:endParaRPr>
              </a:p>
            </p:txBody>
          </p:sp>
          <p:grpSp>
            <p:nvGrpSpPr>
              <p:cNvPr id="8322" name="Google Shape;8322;p65"/>
              <p:cNvGrpSpPr/>
              <p:nvPr/>
            </p:nvGrpSpPr>
            <p:grpSpPr>
              <a:xfrm>
                <a:off x="3480201" y="2504276"/>
                <a:ext cx="869150" cy="523237"/>
                <a:chOff x="553316" y="2968407"/>
                <a:chExt cx="869150" cy="556500"/>
              </a:xfrm>
            </p:grpSpPr>
            <p:sp>
              <p:nvSpPr>
                <p:cNvPr id="8303" name="Google Shape;8303;p65"/>
                <p:cNvSpPr/>
                <p:nvPr/>
              </p:nvSpPr>
              <p:spPr>
                <a:xfrm>
                  <a:off x="553316" y="2997818"/>
                  <a:ext cx="869150" cy="523220"/>
                </a:xfrm>
                <a:prstGeom prst="ellipse">
                  <a:avLst/>
                </a:prstGeom>
                <a:solidFill>
                  <a:srgbClr val="00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23" name="Google Shape;8323;p65"/>
                <p:cNvSpPr txBox="1"/>
                <p:nvPr/>
              </p:nvSpPr>
              <p:spPr>
                <a:xfrm>
                  <a:off x="706987" y="2968407"/>
                  <a:ext cx="646200" cy="556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2100"/>
                    <a:buFont typeface="Calibri"/>
                    <a:buNone/>
                  </a:pPr>
                  <a:r>
                    <a:rPr b="0" i="0" lang="el" sz="2100" u="none" cap="none" strike="noStrike">
                      <a:solidFill>
                        <a:srgbClr val="FFFFFF"/>
                      </a:solidFill>
                      <a:latin typeface="Calibri"/>
                      <a:ea typeface="Calibri"/>
                      <a:cs typeface="Calibri"/>
                      <a:sym typeface="Calibri"/>
                    </a:rPr>
                    <a:t>IXP</a:t>
                  </a:r>
                  <a:endParaRPr b="0" i="0" sz="1200" u="none" cap="none" strike="noStrike">
                    <a:solidFill>
                      <a:srgbClr val="FFFFFF"/>
                    </a:solidFill>
                    <a:latin typeface="Calibri"/>
                    <a:ea typeface="Calibri"/>
                    <a:cs typeface="Calibri"/>
                    <a:sym typeface="Calibri"/>
                  </a:endParaRPr>
                </a:p>
              </p:txBody>
            </p:sp>
          </p:grpSp>
          <p:grpSp>
            <p:nvGrpSpPr>
              <p:cNvPr id="8324" name="Google Shape;8324;p65"/>
              <p:cNvGrpSpPr/>
              <p:nvPr/>
            </p:nvGrpSpPr>
            <p:grpSpPr>
              <a:xfrm>
                <a:off x="7123928" y="1507990"/>
                <a:ext cx="2014757" cy="729410"/>
                <a:chOff x="7123928" y="1507990"/>
                <a:chExt cx="2014757" cy="729410"/>
              </a:xfrm>
            </p:grpSpPr>
            <p:sp>
              <p:nvSpPr>
                <p:cNvPr id="8291" name="Google Shape;8291;p65"/>
                <p:cNvSpPr/>
                <p:nvPr/>
              </p:nvSpPr>
              <p:spPr>
                <a:xfrm>
                  <a:off x="7123928" y="1507990"/>
                  <a:ext cx="2014757" cy="729410"/>
                </a:xfrm>
                <a:prstGeom prst="ellipse">
                  <a:avLst/>
                </a:prstGeom>
                <a:solidFill>
                  <a:srgbClr val="FF6600">
                    <a:alpha val="69803"/>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     </a:t>
                  </a:r>
                  <a:endParaRPr sz="1100"/>
                </a:p>
              </p:txBody>
            </p:sp>
            <p:sp>
              <p:nvSpPr>
                <p:cNvPr id="8325" name="Google Shape;8325;p65"/>
                <p:cNvSpPr txBox="1"/>
                <p:nvPr/>
              </p:nvSpPr>
              <p:spPr>
                <a:xfrm>
                  <a:off x="7387834" y="1535785"/>
                  <a:ext cx="1516762" cy="64633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2700"/>
                    <a:buFont typeface="Calibri"/>
                    <a:buNone/>
                  </a:pPr>
                  <a:r>
                    <a:rPr b="0" i="0" lang="el" sz="2700" u="none" cap="none" strike="noStrike">
                      <a:solidFill>
                        <a:srgbClr val="FFFFFF"/>
                      </a:solidFill>
                      <a:latin typeface="Calibri"/>
                      <a:ea typeface="Calibri"/>
                      <a:cs typeface="Calibri"/>
                      <a:sym typeface="Calibri"/>
                    </a:rPr>
                    <a:t>Google</a:t>
                  </a:r>
                  <a:endParaRPr b="0" i="0" sz="1400" u="none" cap="none" strike="noStrike">
                    <a:solidFill>
                      <a:srgbClr val="FFFFFF"/>
                    </a:solidFill>
                    <a:latin typeface="Calibri"/>
                    <a:ea typeface="Calibri"/>
                    <a:cs typeface="Calibri"/>
                    <a:sym typeface="Calibri"/>
                  </a:endParaRPr>
                </a:p>
              </p:txBody>
            </p:sp>
          </p:grpSp>
          <p:grpSp>
            <p:nvGrpSpPr>
              <p:cNvPr id="8326" name="Google Shape;8326;p65"/>
              <p:cNvGrpSpPr/>
              <p:nvPr/>
            </p:nvGrpSpPr>
            <p:grpSpPr>
              <a:xfrm>
                <a:off x="8807849" y="2554323"/>
                <a:ext cx="869150" cy="533687"/>
                <a:chOff x="553316" y="2997818"/>
                <a:chExt cx="869150" cy="567613"/>
              </a:xfrm>
            </p:grpSpPr>
            <p:sp>
              <p:nvSpPr>
                <p:cNvPr id="8327" name="Google Shape;8327;p65"/>
                <p:cNvSpPr/>
                <p:nvPr/>
              </p:nvSpPr>
              <p:spPr>
                <a:xfrm>
                  <a:off x="553316" y="2997818"/>
                  <a:ext cx="869150" cy="523220"/>
                </a:xfrm>
                <a:prstGeom prst="ellipse">
                  <a:avLst/>
                </a:prstGeom>
                <a:solidFill>
                  <a:srgbClr val="00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28" name="Google Shape;8328;p65"/>
                <p:cNvSpPr txBox="1"/>
                <p:nvPr/>
              </p:nvSpPr>
              <p:spPr>
                <a:xfrm>
                  <a:off x="684127" y="3008931"/>
                  <a:ext cx="646200" cy="556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2100"/>
                    <a:buFont typeface="Calibri"/>
                    <a:buNone/>
                  </a:pPr>
                  <a:r>
                    <a:rPr b="0" i="0" lang="el" sz="2100" u="none" cap="none" strike="noStrike">
                      <a:solidFill>
                        <a:srgbClr val="FFFFFF"/>
                      </a:solidFill>
                      <a:latin typeface="Calibri"/>
                      <a:ea typeface="Calibri"/>
                      <a:cs typeface="Calibri"/>
                      <a:sym typeface="Calibri"/>
                    </a:rPr>
                    <a:t>IXP</a:t>
                  </a:r>
                  <a:endParaRPr b="0" i="0" sz="1200" u="none" cap="none" strike="noStrike">
                    <a:solidFill>
                      <a:srgbClr val="FFFFFF"/>
                    </a:solidFill>
                    <a:latin typeface="Calibri"/>
                    <a:ea typeface="Calibri"/>
                    <a:cs typeface="Calibri"/>
                    <a:sym typeface="Calibri"/>
                  </a:endParaRPr>
                </a:p>
              </p:txBody>
            </p:sp>
          </p:grpSp>
        </p:grpSp>
        <p:grpSp>
          <p:nvGrpSpPr>
            <p:cNvPr id="8329" name="Google Shape;8329;p65"/>
            <p:cNvGrpSpPr/>
            <p:nvPr/>
          </p:nvGrpSpPr>
          <p:grpSpPr>
            <a:xfrm>
              <a:off x="6173793" y="2537627"/>
              <a:ext cx="869150" cy="533687"/>
              <a:chOff x="553316" y="2997818"/>
              <a:chExt cx="869150" cy="567613"/>
            </a:xfrm>
          </p:grpSpPr>
          <p:sp>
            <p:nvSpPr>
              <p:cNvPr id="8330" name="Google Shape;8330;p65"/>
              <p:cNvSpPr/>
              <p:nvPr/>
            </p:nvSpPr>
            <p:spPr>
              <a:xfrm>
                <a:off x="553316" y="2997818"/>
                <a:ext cx="869150" cy="523220"/>
              </a:xfrm>
              <a:prstGeom prst="ellipse">
                <a:avLst/>
              </a:prstGeom>
              <a:solidFill>
                <a:srgbClr val="00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31" name="Google Shape;8331;p65"/>
              <p:cNvSpPr txBox="1"/>
              <p:nvPr/>
            </p:nvSpPr>
            <p:spPr>
              <a:xfrm>
                <a:off x="684127" y="3008931"/>
                <a:ext cx="646200" cy="556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2100"/>
                  <a:buFont typeface="Calibri"/>
                  <a:buNone/>
                </a:pPr>
                <a:r>
                  <a:rPr b="0" i="0" lang="el" sz="2100" u="none" cap="none" strike="noStrike">
                    <a:solidFill>
                      <a:srgbClr val="FFFFFF"/>
                    </a:solidFill>
                    <a:latin typeface="Calibri"/>
                    <a:ea typeface="Calibri"/>
                    <a:cs typeface="Calibri"/>
                    <a:sym typeface="Calibri"/>
                  </a:rPr>
                  <a:t>IXP</a:t>
                </a:r>
                <a:endParaRPr b="0" i="0" sz="1200" u="none" cap="none" strike="noStrike">
                  <a:solidFill>
                    <a:srgbClr val="FFFFFF"/>
                  </a:solidFill>
                  <a:latin typeface="Calibri"/>
                  <a:ea typeface="Calibri"/>
                  <a:cs typeface="Calibri"/>
                  <a:sym typeface="Calibri"/>
                </a:endParaRPr>
              </a:p>
            </p:txBody>
          </p:sp>
        </p:grpSp>
      </p:grpSp>
      <p:sp>
        <p:nvSpPr>
          <p:cNvPr id="8332" name="Google Shape;8332;p6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1"/>
                                        </p:tgtEl>
                                        <p:attrNameLst>
                                          <p:attrName>style.visibility</p:attrName>
                                        </p:attrNameLst>
                                      </p:cBhvr>
                                      <p:to>
                                        <p:strVal val="visible"/>
                                      </p:to>
                                    </p:set>
                                    <p:animEffect filter="fade" transition="in">
                                      <p:cBhvr>
                                        <p:cTn dur="500"/>
                                        <p:tgtEl>
                                          <p:spTgt spid="8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8"/>
                                        </p:tgtEl>
                                        <p:attrNameLst>
                                          <p:attrName>style.visibility</p:attrName>
                                        </p:attrNameLst>
                                      </p:cBhvr>
                                      <p:to>
                                        <p:strVal val="visible"/>
                                      </p:to>
                                    </p:set>
                                    <p:animEffect filter="fade" transition="in">
                                      <p:cBhvr>
                                        <p:cTn dur="500"/>
                                        <p:tgtEl>
                                          <p:spTgt spid="8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7" name="Shape 8337"/>
        <p:cNvGrpSpPr/>
        <p:nvPr/>
      </p:nvGrpSpPr>
      <p:grpSpPr>
        <a:xfrm>
          <a:off x="0" y="0"/>
          <a:ext cx="0" cy="0"/>
          <a:chOff x="0" y="0"/>
          <a:chExt cx="0" cy="0"/>
        </a:xfrm>
      </p:grpSpPr>
      <p:sp>
        <p:nvSpPr>
          <p:cNvPr id="8338" name="Google Shape;8338;p66"/>
          <p:cNvSpPr txBox="1"/>
          <p:nvPr>
            <p:ph type="title"/>
          </p:nvPr>
        </p:nvSpPr>
        <p:spPr>
          <a:xfrm>
            <a:off x="599018" y="216994"/>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Chapter 1: roadmap</a:t>
            </a:r>
            <a:endParaRPr sz="3600"/>
          </a:p>
        </p:txBody>
      </p:sp>
      <p:sp>
        <p:nvSpPr>
          <p:cNvPr id="8339" name="Google Shape;8339;p6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8340" name="Google Shape;8340;p66"/>
          <p:cNvSpPr txBox="1"/>
          <p:nvPr>
            <p:ph idx="2" type="body"/>
          </p:nvPr>
        </p:nvSpPr>
        <p:spPr>
          <a:xfrm>
            <a:off x="599017" y="1060508"/>
            <a:ext cx="4963582" cy="3771808"/>
          </a:xfrm>
          <a:prstGeom prst="rect">
            <a:avLst/>
          </a:prstGeom>
          <a:noFill/>
          <a:ln>
            <a:noFill/>
          </a:ln>
        </p:spPr>
        <p:txBody>
          <a:bodyPr anchorCtr="0" anchor="t" bIns="34275" lIns="68575" spcFirstLastPara="1" rIns="68575" wrap="square" tIns="34275">
            <a:noAutofit/>
          </a:bodyPr>
          <a:lstStyle/>
          <a:p>
            <a:pPr indent="-215900" lvl="0" marL="266700" rtl="0" algn="l">
              <a:spcBef>
                <a:spcPts val="0"/>
              </a:spcBef>
              <a:spcAft>
                <a:spcPts val="0"/>
              </a:spcAft>
              <a:buClr>
                <a:srgbClr val="BFBFBF"/>
              </a:buClr>
              <a:buSzPts val="2000"/>
              <a:buChar char="▪"/>
            </a:pPr>
            <a:r>
              <a:rPr lang="el" sz="2000">
                <a:solidFill>
                  <a:schemeClr val="accent3"/>
                </a:solidFill>
              </a:rPr>
              <a:t>Τι είναι το διαδίκτυο;</a:t>
            </a:r>
            <a:endParaRPr sz="2000"/>
          </a:p>
          <a:p>
            <a:pPr indent="-215900" lvl="0" marL="266700" rtl="0" algn="l">
              <a:spcBef>
                <a:spcPts val="600"/>
              </a:spcBef>
              <a:spcAft>
                <a:spcPts val="0"/>
              </a:spcAft>
              <a:buClr>
                <a:srgbClr val="BFBFBF"/>
              </a:buClr>
              <a:buSzPts val="2000"/>
              <a:buChar char="▪"/>
            </a:pPr>
            <a:r>
              <a:rPr lang="el" sz="2000">
                <a:solidFill>
                  <a:schemeClr val="accent3"/>
                </a:solidFill>
              </a:rPr>
              <a:t>Τί είναι ένα πρωτόκολλο</a:t>
            </a:r>
            <a:endParaRPr sz="2000">
              <a:solidFill>
                <a:schemeClr val="accent3"/>
              </a:solidFill>
            </a:endParaRPr>
          </a:p>
          <a:p>
            <a:pPr indent="-215900" lvl="0" marL="266700" rtl="0" algn="l">
              <a:spcBef>
                <a:spcPts val="600"/>
              </a:spcBef>
              <a:spcAft>
                <a:spcPts val="0"/>
              </a:spcAft>
              <a:buClr>
                <a:srgbClr val="999999"/>
              </a:buClr>
              <a:buSzPts val="2000"/>
              <a:buChar char="▪"/>
            </a:pPr>
            <a:r>
              <a:rPr lang="el" sz="2000">
                <a:solidFill>
                  <a:srgbClr val="999999"/>
                </a:solidFill>
              </a:rPr>
              <a:t>άκρα δικτύων: υπολογιστές, δίκτυο πρόσβασης, φυσικά μέσα</a:t>
            </a:r>
            <a:endParaRPr sz="2000">
              <a:solidFill>
                <a:srgbClr val="999999"/>
              </a:solidFill>
            </a:endParaRPr>
          </a:p>
          <a:p>
            <a:pPr indent="-215900" lvl="0" marL="266700" rtl="0" algn="l">
              <a:spcBef>
                <a:spcPts val="600"/>
              </a:spcBef>
              <a:spcAft>
                <a:spcPts val="0"/>
              </a:spcAft>
              <a:buClr>
                <a:srgbClr val="999999"/>
              </a:buClr>
              <a:buSzPts val="2000"/>
              <a:buChar char="▪"/>
            </a:pPr>
            <a:r>
              <a:rPr lang="el" sz="2000">
                <a:solidFill>
                  <a:srgbClr val="999999"/>
                </a:solidFill>
              </a:rPr>
              <a:t>πυρήνας δικτύου: μεταγωγή πακέτου/κυκλώματος, δομή του διαδικτύου</a:t>
            </a:r>
            <a:endParaRPr sz="2000">
              <a:solidFill>
                <a:srgbClr val="999999"/>
              </a:solidFill>
            </a:endParaRPr>
          </a:p>
          <a:p>
            <a:pPr indent="-215900" lvl="0" marL="266700" rtl="0" algn="l">
              <a:spcBef>
                <a:spcPts val="600"/>
              </a:spcBef>
              <a:spcAft>
                <a:spcPts val="0"/>
              </a:spcAft>
              <a:buClr>
                <a:srgbClr val="000000"/>
              </a:buClr>
              <a:buSzPts val="2000"/>
              <a:buChar char="▪"/>
            </a:pPr>
            <a:r>
              <a:rPr lang="el" sz="2000">
                <a:solidFill>
                  <a:srgbClr val="000000"/>
                </a:solidFill>
              </a:rPr>
              <a:t>απόδοση: απώλειες, καθυστερήσεις, εύρος ζώνης</a:t>
            </a:r>
            <a:endParaRPr sz="2000">
              <a:solidFill>
                <a:srgbClr val="000000"/>
              </a:solidFill>
            </a:endParaRPr>
          </a:p>
          <a:p>
            <a:pPr indent="-215900" lvl="0" marL="266700" rtl="0" algn="l">
              <a:spcBef>
                <a:spcPts val="600"/>
              </a:spcBef>
              <a:spcAft>
                <a:spcPts val="0"/>
              </a:spcAft>
              <a:buClr>
                <a:srgbClr val="BFBFBF"/>
              </a:buClr>
              <a:buSzPts val="2000"/>
              <a:buChar char="▪"/>
            </a:pPr>
            <a:r>
              <a:rPr lang="el" sz="2000">
                <a:solidFill>
                  <a:schemeClr val="accent3"/>
                </a:solidFill>
              </a:rPr>
              <a:t>ασφάλεια</a:t>
            </a:r>
            <a:endParaRPr sz="2000"/>
          </a:p>
          <a:p>
            <a:pPr indent="-215900" lvl="0" marL="266700" rtl="0" algn="l">
              <a:spcBef>
                <a:spcPts val="600"/>
              </a:spcBef>
              <a:spcAft>
                <a:spcPts val="0"/>
              </a:spcAft>
              <a:buClr>
                <a:srgbClr val="BFBFBF"/>
              </a:buClr>
              <a:buSzPts val="2000"/>
              <a:buChar char="▪"/>
            </a:pPr>
            <a:r>
              <a:rPr lang="el" sz="2000">
                <a:solidFill>
                  <a:schemeClr val="accent3"/>
                </a:solidFill>
              </a:rPr>
              <a:t>επίπεδα πρωτοκόλλων, service models</a:t>
            </a:r>
            <a:endParaRPr sz="2000"/>
          </a:p>
          <a:p>
            <a:pPr indent="-215900" lvl="0" marL="266700" rtl="0" algn="l">
              <a:spcBef>
                <a:spcPts val="600"/>
              </a:spcBef>
              <a:spcAft>
                <a:spcPts val="0"/>
              </a:spcAft>
              <a:buClr>
                <a:srgbClr val="BFBFBF"/>
              </a:buClr>
              <a:buSzPts val="2000"/>
              <a:buChar char="▪"/>
            </a:pPr>
            <a:r>
              <a:rPr lang="el" sz="2000">
                <a:solidFill>
                  <a:schemeClr val="accent3"/>
                </a:solidFill>
              </a:rPr>
              <a:t>ιστορία</a:t>
            </a:r>
            <a:endParaRPr sz="2000">
              <a:solidFill>
                <a:srgbClr val="A5A5A5"/>
              </a:solidFill>
            </a:endParaRPr>
          </a:p>
          <a:p>
            <a:pPr indent="-165100" lvl="0" marL="266700" rtl="0" algn="l">
              <a:lnSpc>
                <a:spcPct val="90000"/>
              </a:lnSpc>
              <a:spcBef>
                <a:spcPts val="800"/>
              </a:spcBef>
              <a:spcAft>
                <a:spcPts val="0"/>
              </a:spcAft>
              <a:buSzPts val="1800"/>
              <a:buFont typeface="Noto Sans Symbols"/>
              <a:buNone/>
            </a:pPr>
            <a:r>
              <a:t/>
            </a:r>
            <a:endParaRPr sz="2000"/>
          </a:p>
        </p:txBody>
      </p:sp>
      <p:pic>
        <p:nvPicPr>
          <p:cNvPr descr="Kurose&amp;Ross 8th ed cover picture" id="8341" name="Google Shape;8341;p66"/>
          <p:cNvPicPr preferRelativeResize="0"/>
          <p:nvPr/>
        </p:nvPicPr>
        <p:blipFill rotWithShape="1">
          <a:blip r:embed="rId3">
            <a:alphaModFix/>
          </a:blip>
          <a:srcRect b="0" l="0" r="0" t="0"/>
          <a:stretch/>
        </p:blipFill>
        <p:spPr>
          <a:xfrm>
            <a:off x="5830747" y="970103"/>
            <a:ext cx="2743200" cy="205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22"/>
          <p:cNvSpPr txBox="1"/>
          <p:nvPr>
            <p:ph idx="1" type="body"/>
          </p:nvPr>
        </p:nvSpPr>
        <p:spPr>
          <a:xfrm>
            <a:off x="2069" y="1281342"/>
            <a:ext cx="4045800" cy="718500"/>
          </a:xfrm>
          <a:prstGeom prst="rect">
            <a:avLst/>
          </a:prstGeom>
          <a:noFill/>
          <a:ln>
            <a:noFill/>
          </a:ln>
        </p:spPr>
        <p:txBody>
          <a:bodyPr anchorCtr="0" anchor="t" bIns="34275" lIns="68575" spcFirstLastPara="1" rIns="68575" wrap="square" tIns="34275">
            <a:noAutofit/>
          </a:bodyPr>
          <a:lstStyle/>
          <a:p>
            <a:pPr indent="-177800" lvl="0" marL="266700" rtl="0" algn="l">
              <a:lnSpc>
                <a:spcPct val="90000"/>
              </a:lnSpc>
              <a:spcBef>
                <a:spcPts val="0"/>
              </a:spcBef>
              <a:spcAft>
                <a:spcPts val="0"/>
              </a:spcAft>
              <a:buSzPts val="1800"/>
              <a:buChar char="▪"/>
            </a:pPr>
            <a:r>
              <a:rPr i="1" lang="el" sz="1800">
                <a:solidFill>
                  <a:srgbClr val="CC0000"/>
                </a:solidFill>
              </a:rPr>
              <a:t>Διαδίκτυο</a:t>
            </a:r>
            <a:r>
              <a:rPr i="1" lang="el" sz="1800">
                <a:solidFill>
                  <a:srgbClr val="CC0000"/>
                </a:solidFill>
              </a:rPr>
              <a:t>: “</a:t>
            </a:r>
            <a:r>
              <a:rPr lang="el" sz="1800">
                <a:solidFill>
                  <a:srgbClr val="CC0000"/>
                </a:solidFill>
              </a:rPr>
              <a:t>δίκτυο </a:t>
            </a:r>
            <a:r>
              <a:rPr lang="el" sz="1800">
                <a:solidFill>
                  <a:srgbClr val="CC0000"/>
                </a:solidFill>
              </a:rPr>
              <a:t>δικτύων</a:t>
            </a:r>
            <a:r>
              <a:rPr lang="el" sz="1800">
                <a:solidFill>
                  <a:srgbClr val="CC0000"/>
                </a:solidFill>
              </a:rPr>
              <a:t>”</a:t>
            </a:r>
            <a:endParaRPr sz="1800"/>
          </a:p>
          <a:p>
            <a:pPr indent="-177800" lvl="1" marL="520700" rtl="0" algn="l">
              <a:lnSpc>
                <a:spcPct val="90000"/>
              </a:lnSpc>
              <a:spcBef>
                <a:spcPts val="400"/>
              </a:spcBef>
              <a:spcAft>
                <a:spcPts val="0"/>
              </a:spcAft>
              <a:buSzPts val="1800"/>
              <a:buChar char="•"/>
            </a:pPr>
            <a:r>
              <a:rPr lang="el"/>
              <a:t>Διασυνδεδεμένοι</a:t>
            </a:r>
            <a:r>
              <a:rPr lang="el"/>
              <a:t> ISP</a:t>
            </a:r>
            <a:endParaRPr/>
          </a:p>
          <a:p>
            <a:pPr indent="0" lvl="0" marL="0" rtl="0" algn="l">
              <a:lnSpc>
                <a:spcPct val="90000"/>
              </a:lnSpc>
              <a:spcBef>
                <a:spcPts val="800"/>
              </a:spcBef>
              <a:spcAft>
                <a:spcPts val="0"/>
              </a:spcAft>
              <a:buSzPts val="2100"/>
              <a:buNone/>
            </a:pPr>
            <a:r>
              <a:t/>
            </a:r>
            <a:endParaRPr sz="1800"/>
          </a:p>
        </p:txBody>
      </p:sp>
      <p:sp>
        <p:nvSpPr>
          <p:cNvPr id="739" name="Google Shape;739;p22"/>
          <p:cNvSpPr txBox="1"/>
          <p:nvPr>
            <p:ph type="title"/>
          </p:nvPr>
        </p:nvSpPr>
        <p:spPr>
          <a:xfrm>
            <a:off x="-57150" y="373641"/>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The Internet: a “nuts and bolts” view</a:t>
            </a:r>
            <a:endParaRPr sz="3600"/>
          </a:p>
        </p:txBody>
      </p:sp>
      <p:sp>
        <p:nvSpPr>
          <p:cNvPr id="740" name="Google Shape;740;p22"/>
          <p:cNvSpPr/>
          <p:nvPr/>
        </p:nvSpPr>
        <p:spPr>
          <a:xfrm>
            <a:off x="6738891" y="2299333"/>
            <a:ext cx="843605" cy="1003436"/>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1" name="Google Shape;741;p22"/>
          <p:cNvSpPr/>
          <p:nvPr/>
        </p:nvSpPr>
        <p:spPr>
          <a:xfrm>
            <a:off x="5455557" y="1369526"/>
            <a:ext cx="1302544"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742" name="Google Shape;742;p22"/>
          <p:cNvGrpSpPr/>
          <p:nvPr/>
        </p:nvGrpSpPr>
        <p:grpSpPr>
          <a:xfrm>
            <a:off x="5404012" y="2466938"/>
            <a:ext cx="1094184" cy="700088"/>
            <a:chOff x="2889" y="1631"/>
            <a:chExt cx="980" cy="743"/>
          </a:xfrm>
        </p:grpSpPr>
        <p:sp>
          <p:nvSpPr>
            <p:cNvPr id="743" name="Google Shape;743;p22"/>
            <p:cNvSpPr/>
            <p:nvPr/>
          </p:nvSpPr>
          <p:spPr>
            <a:xfrm>
              <a:off x="3046" y="1841"/>
              <a:ext cx="663" cy="533"/>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744" name="Google Shape;744;p22"/>
            <p:cNvSpPr/>
            <p:nvPr/>
          </p:nvSpPr>
          <p:spPr>
            <a:xfrm>
              <a:off x="2889" y="1631"/>
              <a:ext cx="980" cy="253"/>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sz="1800">
                <a:solidFill>
                  <a:srgbClr val="00CCFF"/>
                </a:solidFill>
                <a:latin typeface="Arial"/>
                <a:ea typeface="Arial"/>
                <a:cs typeface="Arial"/>
                <a:sym typeface="Arial"/>
              </a:endParaRPr>
            </a:p>
          </p:txBody>
        </p:sp>
      </p:grpSp>
      <p:sp>
        <p:nvSpPr>
          <p:cNvPr id="745" name="Google Shape;745;p22"/>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46" name="Google Shape;746;p22"/>
          <p:cNvSpPr txBox="1"/>
          <p:nvPr/>
        </p:nvSpPr>
        <p:spPr>
          <a:xfrm>
            <a:off x="5759456" y="1116346"/>
            <a:ext cx="1004555"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mobile network</a:t>
            </a:r>
            <a:endParaRPr sz="1100"/>
          </a:p>
        </p:txBody>
      </p:sp>
      <p:sp>
        <p:nvSpPr>
          <p:cNvPr id="747" name="Google Shape;747;p22"/>
          <p:cNvSpPr txBox="1"/>
          <p:nvPr/>
        </p:nvSpPr>
        <p:spPr>
          <a:xfrm>
            <a:off x="5498126" y="3143941"/>
            <a:ext cx="1466734" cy="20169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home network</a:t>
            </a:r>
            <a:endParaRPr sz="1100"/>
          </a:p>
        </p:txBody>
      </p:sp>
      <p:sp>
        <p:nvSpPr>
          <p:cNvPr id="748" name="Google Shape;748;p22"/>
          <p:cNvSpPr txBox="1"/>
          <p:nvPr/>
        </p:nvSpPr>
        <p:spPr>
          <a:xfrm>
            <a:off x="5480181" y="4334831"/>
            <a:ext cx="896351" cy="330956"/>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          network</a:t>
            </a:r>
            <a:endParaRPr sz="1100"/>
          </a:p>
        </p:txBody>
      </p:sp>
      <p:sp>
        <p:nvSpPr>
          <p:cNvPr id="749" name="Google Shape;749;p22"/>
          <p:cNvSpPr/>
          <p:nvPr/>
        </p:nvSpPr>
        <p:spPr>
          <a:xfrm>
            <a:off x="7666610" y="2384655"/>
            <a:ext cx="954875" cy="1451811"/>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750" name="Google Shape;750;p22"/>
          <p:cNvGrpSpPr/>
          <p:nvPr/>
        </p:nvGrpSpPr>
        <p:grpSpPr>
          <a:xfrm>
            <a:off x="8128275" y="2946038"/>
            <a:ext cx="515545" cy="541161"/>
            <a:chOff x="5203089" y="1751190"/>
            <a:chExt cx="858331" cy="662414"/>
          </a:xfrm>
        </p:grpSpPr>
        <p:sp>
          <p:nvSpPr>
            <p:cNvPr id="751" name="Google Shape;751;p22"/>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2" name="Google Shape;752;p22"/>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53" name="Google Shape;753;p22"/>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754" name="Google Shape;754;p22"/>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755" name="Google Shape;755;p22"/>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756" name="Google Shape;756;p22"/>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757" name="Google Shape;757;p22"/>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758" name="Google Shape;758;p22"/>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759" name="Google Shape;759;p22"/>
          <p:cNvGrpSpPr/>
          <p:nvPr/>
        </p:nvGrpSpPr>
        <p:grpSpPr>
          <a:xfrm>
            <a:off x="8078378" y="2395628"/>
            <a:ext cx="445960" cy="486252"/>
            <a:chOff x="5203089" y="1751190"/>
            <a:chExt cx="858331" cy="662414"/>
          </a:xfrm>
        </p:grpSpPr>
        <p:sp>
          <p:nvSpPr>
            <p:cNvPr id="760" name="Google Shape;760;p22"/>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1" name="Google Shape;761;p22"/>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62" name="Google Shape;762;p22"/>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763" name="Google Shape;763;p22"/>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764" name="Google Shape;764;p22"/>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765" name="Google Shape;765;p22"/>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766" name="Google Shape;766;p22"/>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767" name="Google Shape;767;p22"/>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768" name="Google Shape;768;p22"/>
          <p:cNvSpPr/>
          <p:nvPr/>
        </p:nvSpPr>
        <p:spPr>
          <a:xfrm>
            <a:off x="7155610" y="1336531"/>
            <a:ext cx="1123398" cy="1039841"/>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9" name="Google Shape;769;p22"/>
          <p:cNvSpPr txBox="1"/>
          <p:nvPr/>
        </p:nvSpPr>
        <p:spPr>
          <a:xfrm>
            <a:off x="7070401" y="1388396"/>
            <a:ext cx="1293816" cy="214674"/>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national or global ISP</a:t>
            </a:r>
            <a:endParaRPr sz="1100"/>
          </a:p>
        </p:txBody>
      </p:sp>
      <p:sp>
        <p:nvSpPr>
          <p:cNvPr id="770" name="Google Shape;770;p22"/>
          <p:cNvSpPr/>
          <p:nvPr/>
        </p:nvSpPr>
        <p:spPr>
          <a:xfrm>
            <a:off x="6959301" y="2758431"/>
            <a:ext cx="229312" cy="148385"/>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1" name="Google Shape;771;p22"/>
          <p:cNvSpPr txBox="1"/>
          <p:nvPr/>
        </p:nvSpPr>
        <p:spPr>
          <a:xfrm>
            <a:off x="6574621" y="2585939"/>
            <a:ext cx="780479" cy="36009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local or regional ISP</a:t>
            </a:r>
            <a:endParaRPr sz="1100"/>
          </a:p>
        </p:txBody>
      </p:sp>
      <p:sp>
        <p:nvSpPr>
          <p:cNvPr id="772" name="Google Shape;772;p22"/>
          <p:cNvSpPr txBox="1"/>
          <p:nvPr/>
        </p:nvSpPr>
        <p:spPr>
          <a:xfrm>
            <a:off x="8188325" y="3508453"/>
            <a:ext cx="609782" cy="28738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800">
                <a:solidFill>
                  <a:schemeClr val="dk1"/>
                </a:solidFill>
                <a:latin typeface="Calibri"/>
                <a:ea typeface="Calibri"/>
                <a:cs typeface="Calibri"/>
                <a:sym typeface="Calibri"/>
              </a:rPr>
              <a:t>datacenter </a:t>
            </a:r>
            <a:endParaRPr sz="1100"/>
          </a:p>
          <a:p>
            <a:pPr indent="0" lvl="0" marL="0" marR="0" rtl="0" algn="l">
              <a:lnSpc>
                <a:spcPct val="90000"/>
              </a:lnSpc>
              <a:spcBef>
                <a:spcPts val="0"/>
              </a:spcBef>
              <a:spcAft>
                <a:spcPts val="0"/>
              </a:spcAft>
              <a:buNone/>
            </a:pPr>
            <a:r>
              <a:rPr lang="el" sz="800">
                <a:solidFill>
                  <a:schemeClr val="dk1"/>
                </a:solidFill>
                <a:latin typeface="Calibri"/>
                <a:ea typeface="Calibri"/>
                <a:cs typeface="Calibri"/>
                <a:sym typeface="Calibri"/>
              </a:rPr>
              <a:t>network</a:t>
            </a:r>
            <a:endParaRPr sz="1100"/>
          </a:p>
        </p:txBody>
      </p:sp>
      <p:sp>
        <p:nvSpPr>
          <p:cNvPr id="773" name="Google Shape;773;p22"/>
          <p:cNvSpPr txBox="1"/>
          <p:nvPr/>
        </p:nvSpPr>
        <p:spPr>
          <a:xfrm>
            <a:off x="7547263" y="3171186"/>
            <a:ext cx="632288" cy="505523"/>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content </a:t>
            </a:r>
            <a:endParaRPr sz="1100"/>
          </a:p>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provider </a:t>
            </a:r>
            <a:endParaRPr sz="1100"/>
          </a:p>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network</a:t>
            </a:r>
            <a:endParaRPr sz="800">
              <a:solidFill>
                <a:schemeClr val="dk1"/>
              </a:solidFill>
              <a:latin typeface="Calibri"/>
              <a:ea typeface="Calibri"/>
              <a:cs typeface="Calibri"/>
              <a:sym typeface="Calibri"/>
            </a:endParaRPr>
          </a:p>
        </p:txBody>
      </p:sp>
      <p:grpSp>
        <p:nvGrpSpPr>
          <p:cNvPr id="774" name="Google Shape;774;p22"/>
          <p:cNvGrpSpPr/>
          <p:nvPr/>
        </p:nvGrpSpPr>
        <p:grpSpPr>
          <a:xfrm>
            <a:off x="5671679" y="1595494"/>
            <a:ext cx="2684150" cy="2730213"/>
            <a:chOff x="7562238" y="2127325"/>
            <a:chExt cx="3578867" cy="3640284"/>
          </a:xfrm>
        </p:grpSpPr>
        <p:cxnSp>
          <p:nvCxnSpPr>
            <p:cNvPr id="775" name="Google Shape;775;p22"/>
            <p:cNvCxnSpPr/>
            <p:nvPr/>
          </p:nvCxnSpPr>
          <p:spPr>
            <a:xfrm rot="10800000">
              <a:off x="10559920" y="3580125"/>
              <a:ext cx="412964" cy="63712"/>
            </a:xfrm>
            <a:prstGeom prst="straightConnector1">
              <a:avLst/>
            </a:prstGeom>
            <a:noFill/>
            <a:ln cap="flat" cmpd="sng" w="9525">
              <a:solidFill>
                <a:schemeClr val="dk1"/>
              </a:solidFill>
              <a:prstDash val="solid"/>
              <a:miter lim="800000"/>
              <a:headEnd len="sm" w="sm" type="none"/>
              <a:tailEnd len="sm" w="sm" type="none"/>
            </a:ln>
          </p:spPr>
        </p:cxnSp>
        <p:cxnSp>
          <p:nvCxnSpPr>
            <p:cNvPr id="776" name="Google Shape;776;p22"/>
            <p:cNvCxnSpPr/>
            <p:nvPr/>
          </p:nvCxnSpPr>
          <p:spPr>
            <a:xfrm rot="10800000">
              <a:off x="10660835" y="3640684"/>
              <a:ext cx="345866" cy="738975"/>
            </a:xfrm>
            <a:prstGeom prst="straightConnector1">
              <a:avLst/>
            </a:prstGeom>
            <a:noFill/>
            <a:ln cap="flat" cmpd="sng" w="9525">
              <a:solidFill>
                <a:schemeClr val="dk1"/>
              </a:solidFill>
              <a:prstDash val="solid"/>
              <a:miter lim="800000"/>
              <a:headEnd len="sm" w="sm" type="none"/>
              <a:tailEnd len="sm" w="sm" type="none"/>
            </a:ln>
          </p:spPr>
        </p:cxnSp>
        <p:cxnSp>
          <p:nvCxnSpPr>
            <p:cNvPr id="777" name="Google Shape;777;p22"/>
            <p:cNvCxnSpPr/>
            <p:nvPr/>
          </p:nvCxnSpPr>
          <p:spPr>
            <a:xfrm flipH="1" rot="10800000">
              <a:off x="10636897" y="3633421"/>
              <a:ext cx="335987" cy="395340"/>
            </a:xfrm>
            <a:prstGeom prst="straightConnector1">
              <a:avLst/>
            </a:prstGeom>
            <a:noFill/>
            <a:ln cap="flat" cmpd="sng" w="9525">
              <a:solidFill>
                <a:schemeClr val="dk1"/>
              </a:solidFill>
              <a:prstDash val="solid"/>
              <a:miter lim="800000"/>
              <a:headEnd len="sm" w="sm" type="none"/>
              <a:tailEnd len="sm" w="sm" type="none"/>
            </a:ln>
          </p:spPr>
        </p:cxnSp>
        <p:cxnSp>
          <p:nvCxnSpPr>
            <p:cNvPr id="778" name="Google Shape;778;p22"/>
            <p:cNvCxnSpPr/>
            <p:nvPr/>
          </p:nvCxnSpPr>
          <p:spPr>
            <a:xfrm rot="10800000">
              <a:off x="10570774" y="3594896"/>
              <a:ext cx="1" cy="485748"/>
            </a:xfrm>
            <a:prstGeom prst="straightConnector1">
              <a:avLst/>
            </a:prstGeom>
            <a:noFill/>
            <a:ln cap="flat" cmpd="sng" w="9525">
              <a:solidFill>
                <a:schemeClr val="dk1"/>
              </a:solidFill>
              <a:prstDash val="solid"/>
              <a:miter lim="800000"/>
              <a:headEnd len="sm" w="sm" type="none"/>
              <a:tailEnd len="sm" w="sm" type="none"/>
            </a:ln>
          </p:spPr>
        </p:cxnSp>
        <p:cxnSp>
          <p:nvCxnSpPr>
            <p:cNvPr id="779" name="Google Shape;779;p22"/>
            <p:cNvCxnSpPr/>
            <p:nvPr/>
          </p:nvCxnSpPr>
          <p:spPr>
            <a:xfrm rot="10800000">
              <a:off x="10550620" y="4071642"/>
              <a:ext cx="508543" cy="348647"/>
            </a:xfrm>
            <a:prstGeom prst="straightConnector1">
              <a:avLst/>
            </a:prstGeom>
            <a:noFill/>
            <a:ln cap="flat" cmpd="sng" w="9525">
              <a:solidFill>
                <a:schemeClr val="dk1"/>
              </a:solidFill>
              <a:prstDash val="solid"/>
              <a:miter lim="800000"/>
              <a:headEnd len="sm" w="sm" type="none"/>
              <a:tailEnd len="sm" w="sm" type="none"/>
            </a:ln>
          </p:spPr>
        </p:cxnSp>
        <p:cxnSp>
          <p:nvCxnSpPr>
            <p:cNvPr id="780" name="Google Shape;780;p22"/>
            <p:cNvCxnSpPr/>
            <p:nvPr/>
          </p:nvCxnSpPr>
          <p:spPr>
            <a:xfrm rot="10800000">
              <a:off x="9895195"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781" name="Google Shape;781;p22"/>
            <p:cNvCxnSpPr/>
            <p:nvPr/>
          </p:nvCxnSpPr>
          <p:spPr>
            <a:xfrm rot="10800000">
              <a:off x="9219616"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782" name="Google Shape;782;p22"/>
            <p:cNvCxnSpPr/>
            <p:nvPr/>
          </p:nvCxnSpPr>
          <p:spPr>
            <a:xfrm flipH="1">
              <a:off x="9276868" y="3507672"/>
              <a:ext cx="382424" cy="517050"/>
            </a:xfrm>
            <a:prstGeom prst="straightConnector1">
              <a:avLst/>
            </a:prstGeom>
            <a:noFill/>
            <a:ln cap="flat" cmpd="sng" w="9525">
              <a:solidFill>
                <a:schemeClr val="dk1"/>
              </a:solidFill>
              <a:prstDash val="solid"/>
              <a:miter lim="800000"/>
              <a:headEnd len="sm" w="sm" type="none"/>
              <a:tailEnd len="sm" w="sm" type="none"/>
            </a:ln>
          </p:spPr>
        </p:cxnSp>
        <p:cxnSp>
          <p:nvCxnSpPr>
            <p:cNvPr id="783" name="Google Shape;783;p22"/>
            <p:cNvCxnSpPr/>
            <p:nvPr/>
          </p:nvCxnSpPr>
          <p:spPr>
            <a:xfrm>
              <a:off x="9733069" y="3507672"/>
              <a:ext cx="0" cy="540294"/>
            </a:xfrm>
            <a:prstGeom prst="straightConnector1">
              <a:avLst/>
            </a:prstGeom>
            <a:noFill/>
            <a:ln cap="flat" cmpd="sng" w="9525">
              <a:solidFill>
                <a:schemeClr val="dk1"/>
              </a:solidFill>
              <a:prstDash val="solid"/>
              <a:miter lim="800000"/>
              <a:headEnd len="sm" w="sm" type="none"/>
              <a:tailEnd len="sm" w="sm" type="none"/>
            </a:ln>
          </p:spPr>
        </p:cxnSp>
        <p:cxnSp>
          <p:nvCxnSpPr>
            <p:cNvPr id="784" name="Google Shape;784;p22"/>
            <p:cNvCxnSpPr/>
            <p:nvPr/>
          </p:nvCxnSpPr>
          <p:spPr>
            <a:xfrm>
              <a:off x="10137668" y="2754692"/>
              <a:ext cx="488174" cy="839333"/>
            </a:xfrm>
            <a:prstGeom prst="straightConnector1">
              <a:avLst/>
            </a:prstGeom>
            <a:noFill/>
            <a:ln cap="flat" cmpd="sng" w="9525">
              <a:solidFill>
                <a:schemeClr val="dk1"/>
              </a:solidFill>
              <a:prstDash val="solid"/>
              <a:miter lim="800000"/>
              <a:headEnd len="sm" w="sm" type="none"/>
              <a:tailEnd len="sm" w="sm" type="none"/>
            </a:ln>
          </p:spPr>
        </p:cxnSp>
        <p:cxnSp>
          <p:nvCxnSpPr>
            <p:cNvPr id="785" name="Google Shape;785;p22"/>
            <p:cNvCxnSpPr/>
            <p:nvPr/>
          </p:nvCxnSpPr>
          <p:spPr>
            <a:xfrm flipH="1">
              <a:off x="9798719" y="2695013"/>
              <a:ext cx="380432" cy="694807"/>
            </a:xfrm>
            <a:prstGeom prst="straightConnector1">
              <a:avLst/>
            </a:prstGeom>
            <a:noFill/>
            <a:ln cap="flat" cmpd="sng" w="12700">
              <a:solidFill>
                <a:schemeClr val="dk1"/>
              </a:solidFill>
              <a:prstDash val="solid"/>
              <a:miter lim="800000"/>
              <a:headEnd len="sm" w="sm" type="none"/>
              <a:tailEnd len="sm" w="sm" type="none"/>
            </a:ln>
          </p:spPr>
        </p:cxnSp>
        <p:grpSp>
          <p:nvGrpSpPr>
            <p:cNvPr id="786" name="Google Shape;786;p22"/>
            <p:cNvGrpSpPr/>
            <p:nvPr/>
          </p:nvGrpSpPr>
          <p:grpSpPr>
            <a:xfrm>
              <a:off x="7562238" y="2127325"/>
              <a:ext cx="3578867" cy="3640284"/>
              <a:chOff x="7562238" y="2127325"/>
              <a:chExt cx="3578867" cy="3640284"/>
            </a:xfrm>
          </p:grpSpPr>
          <p:grpSp>
            <p:nvGrpSpPr>
              <p:cNvPr id="787" name="Google Shape;787;p22"/>
              <p:cNvGrpSpPr/>
              <p:nvPr/>
            </p:nvGrpSpPr>
            <p:grpSpPr>
              <a:xfrm>
                <a:off x="7857253" y="2127325"/>
                <a:ext cx="3283852" cy="3640284"/>
                <a:chOff x="7881336" y="2104198"/>
                <a:chExt cx="3283852" cy="3640284"/>
              </a:xfrm>
            </p:grpSpPr>
            <p:cxnSp>
              <p:nvCxnSpPr>
                <p:cNvPr id="788" name="Google Shape;788;p22"/>
                <p:cNvCxnSpPr/>
                <p:nvPr/>
              </p:nvCxnSpPr>
              <p:spPr>
                <a:xfrm flipH="1" rot="5400000">
                  <a:off x="9813692" y="5228612"/>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789" name="Google Shape;789;p22"/>
                <p:cNvCxnSpPr/>
                <p:nvPr/>
              </p:nvCxnSpPr>
              <p:spPr>
                <a:xfrm rot="10800000">
                  <a:off x="10234009" y="5382159"/>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790" name="Google Shape;790;p22"/>
                <p:cNvCxnSpPr/>
                <p:nvPr/>
              </p:nvCxnSpPr>
              <p:spPr>
                <a:xfrm>
                  <a:off x="9457042" y="4815390"/>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791" name="Google Shape;791;p22"/>
                <p:cNvCxnSpPr/>
                <p:nvPr/>
              </p:nvCxnSpPr>
              <p:spPr>
                <a:xfrm flipH="1" rot="10800000">
                  <a:off x="8874149" y="4815390"/>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792" name="Google Shape;792;p22"/>
                <p:cNvCxnSpPr/>
                <p:nvPr/>
              </p:nvCxnSpPr>
              <p:spPr>
                <a:xfrm>
                  <a:off x="8845827" y="5085749"/>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793" name="Google Shape;793;p22"/>
                <p:cNvCxnSpPr/>
                <p:nvPr/>
              </p:nvCxnSpPr>
              <p:spPr>
                <a:xfrm>
                  <a:off x="8234290" y="5094207"/>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794" name="Google Shape;794;p22"/>
                <p:cNvCxnSpPr/>
                <p:nvPr/>
              </p:nvCxnSpPr>
              <p:spPr>
                <a:xfrm flipH="1" rot="10800000">
                  <a:off x="7972450" y="5267343"/>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795" name="Google Shape;795;p22"/>
                <p:cNvCxnSpPr/>
                <p:nvPr/>
              </p:nvCxnSpPr>
              <p:spPr>
                <a:xfrm flipH="1">
                  <a:off x="8397900" y="5259125"/>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796" name="Google Shape;796;p22"/>
                <p:cNvCxnSpPr/>
                <p:nvPr/>
              </p:nvCxnSpPr>
              <p:spPr>
                <a:xfrm rot="10800000">
                  <a:off x="8512814" y="5284804"/>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797" name="Google Shape;797;p22"/>
                <p:cNvCxnSpPr/>
                <p:nvPr/>
              </p:nvCxnSpPr>
              <p:spPr>
                <a:xfrm>
                  <a:off x="8512814" y="5234921"/>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798" name="Google Shape;798;p22"/>
                <p:cNvCxnSpPr/>
                <p:nvPr/>
              </p:nvCxnSpPr>
              <p:spPr>
                <a:xfrm>
                  <a:off x="8271861" y="3806843"/>
                  <a:ext cx="0" cy="131762"/>
                </a:xfrm>
                <a:prstGeom prst="straightConnector1">
                  <a:avLst/>
                </a:prstGeom>
                <a:noFill/>
                <a:ln cap="flat" cmpd="sng" w="9525">
                  <a:solidFill>
                    <a:schemeClr val="dk1"/>
                  </a:solidFill>
                  <a:prstDash val="solid"/>
                  <a:round/>
                  <a:headEnd len="med" w="med" type="none"/>
                  <a:tailEnd len="med" w="med" type="none"/>
                </a:ln>
              </p:spPr>
            </p:cxnSp>
            <p:cxnSp>
              <p:nvCxnSpPr>
                <p:cNvPr id="799" name="Google Shape;799;p22"/>
                <p:cNvCxnSpPr/>
                <p:nvPr/>
              </p:nvCxnSpPr>
              <p:spPr>
                <a:xfrm flipH="1" rot="10800000">
                  <a:off x="7881336" y="4017980"/>
                  <a:ext cx="168275" cy="3175"/>
                </a:xfrm>
                <a:prstGeom prst="straightConnector1">
                  <a:avLst/>
                </a:prstGeom>
                <a:noFill/>
                <a:ln cap="flat" cmpd="sng" w="9525">
                  <a:solidFill>
                    <a:schemeClr val="dk1"/>
                  </a:solidFill>
                  <a:prstDash val="solid"/>
                  <a:round/>
                  <a:headEnd len="med" w="med" type="none"/>
                  <a:tailEnd len="med" w="med" type="none"/>
                </a:ln>
              </p:spPr>
            </p:cxnSp>
            <p:cxnSp>
              <p:nvCxnSpPr>
                <p:cNvPr id="800" name="Google Shape;800;p22"/>
                <p:cNvCxnSpPr/>
                <p:nvPr/>
              </p:nvCxnSpPr>
              <p:spPr>
                <a:xfrm flipH="1" rot="5400000">
                  <a:off x="9909628" y="5560344"/>
                  <a:ext cx="366793" cy="1482"/>
                </a:xfrm>
                <a:prstGeom prst="straightConnector1">
                  <a:avLst/>
                </a:prstGeom>
                <a:noFill/>
                <a:ln cap="flat" cmpd="sng" w="12700">
                  <a:solidFill>
                    <a:schemeClr val="dk1"/>
                  </a:solidFill>
                  <a:prstDash val="solid"/>
                  <a:round/>
                  <a:headEnd len="med" w="med" type="none"/>
                  <a:tailEnd len="med" w="med" type="none"/>
                </a:ln>
              </p:spPr>
            </p:cxnSp>
            <p:cxnSp>
              <p:nvCxnSpPr>
                <p:cNvPr id="801" name="Google Shape;801;p22"/>
                <p:cNvCxnSpPr/>
                <p:nvPr/>
              </p:nvCxnSpPr>
              <p:spPr>
                <a:xfrm flipH="1" rot="10800000">
                  <a:off x="8483508" y="5013435"/>
                  <a:ext cx="404236" cy="207771"/>
                </a:xfrm>
                <a:prstGeom prst="straightConnector1">
                  <a:avLst/>
                </a:prstGeom>
                <a:noFill/>
                <a:ln cap="flat" cmpd="sng" w="9525">
                  <a:solidFill>
                    <a:schemeClr val="dk1"/>
                  </a:solidFill>
                  <a:prstDash val="solid"/>
                  <a:round/>
                  <a:headEnd len="med" w="med" type="none"/>
                  <a:tailEnd len="med" w="med" type="none"/>
                </a:ln>
              </p:spPr>
            </p:cxnSp>
            <p:cxnSp>
              <p:nvCxnSpPr>
                <p:cNvPr id="802" name="Google Shape;802;p22"/>
                <p:cNvCxnSpPr/>
                <p:nvPr/>
              </p:nvCxnSpPr>
              <p:spPr>
                <a:xfrm flipH="1">
                  <a:off x="10124718" y="2146305"/>
                  <a:ext cx="761467" cy="577355"/>
                </a:xfrm>
                <a:prstGeom prst="straightConnector1">
                  <a:avLst/>
                </a:prstGeom>
                <a:noFill/>
                <a:ln cap="flat" cmpd="sng" w="12700">
                  <a:solidFill>
                    <a:schemeClr val="dk1"/>
                  </a:solidFill>
                  <a:prstDash val="solid"/>
                  <a:miter lim="800000"/>
                  <a:headEnd len="sm" w="sm" type="none"/>
                  <a:tailEnd len="sm" w="sm" type="none"/>
                </a:ln>
              </p:spPr>
            </p:cxnSp>
            <p:cxnSp>
              <p:nvCxnSpPr>
                <p:cNvPr id="803" name="Google Shape;803;p22"/>
                <p:cNvCxnSpPr/>
                <p:nvPr/>
              </p:nvCxnSpPr>
              <p:spPr>
                <a:xfrm flipH="1">
                  <a:off x="10124718" y="2245186"/>
                  <a:ext cx="3970" cy="518461"/>
                </a:xfrm>
                <a:prstGeom prst="straightConnector1">
                  <a:avLst/>
                </a:prstGeom>
                <a:noFill/>
                <a:ln cap="flat" cmpd="sng" w="12700">
                  <a:solidFill>
                    <a:schemeClr val="dk1"/>
                  </a:solidFill>
                  <a:prstDash val="solid"/>
                  <a:miter lim="800000"/>
                  <a:headEnd len="sm" w="sm" type="none"/>
                  <a:tailEnd len="sm" w="sm" type="none"/>
                </a:ln>
              </p:spPr>
            </p:cxnSp>
            <p:cxnSp>
              <p:nvCxnSpPr>
                <p:cNvPr id="804" name="Google Shape;804;p22"/>
                <p:cNvCxnSpPr/>
                <p:nvPr/>
              </p:nvCxnSpPr>
              <p:spPr>
                <a:xfrm flipH="1">
                  <a:off x="10696218" y="2177379"/>
                  <a:ext cx="149360" cy="518461"/>
                </a:xfrm>
                <a:prstGeom prst="straightConnector1">
                  <a:avLst/>
                </a:prstGeom>
                <a:noFill/>
                <a:ln cap="flat" cmpd="sng" w="12700">
                  <a:solidFill>
                    <a:schemeClr val="dk1"/>
                  </a:solidFill>
                  <a:prstDash val="solid"/>
                  <a:miter lim="800000"/>
                  <a:headEnd len="sm" w="sm" type="none"/>
                  <a:tailEnd len="sm" w="sm" type="none"/>
                </a:ln>
              </p:spPr>
            </p:cxnSp>
            <p:cxnSp>
              <p:nvCxnSpPr>
                <p:cNvPr id="805" name="Google Shape;805;p22"/>
                <p:cNvCxnSpPr/>
                <p:nvPr/>
              </p:nvCxnSpPr>
              <p:spPr>
                <a:xfrm flipH="1">
                  <a:off x="10166249" y="2695840"/>
                  <a:ext cx="574283" cy="27820"/>
                </a:xfrm>
                <a:prstGeom prst="straightConnector1">
                  <a:avLst/>
                </a:prstGeom>
                <a:noFill/>
                <a:ln cap="flat" cmpd="sng" w="12700">
                  <a:solidFill>
                    <a:schemeClr val="dk1"/>
                  </a:solidFill>
                  <a:prstDash val="solid"/>
                  <a:miter lim="800000"/>
                  <a:headEnd len="sm" w="sm" type="none"/>
                  <a:tailEnd len="sm" w="sm" type="none"/>
                </a:ln>
              </p:spPr>
            </p:cxnSp>
            <p:cxnSp>
              <p:nvCxnSpPr>
                <p:cNvPr id="806" name="Google Shape;806;p22"/>
                <p:cNvCxnSpPr/>
                <p:nvPr/>
              </p:nvCxnSpPr>
              <p:spPr>
                <a:xfrm flipH="1">
                  <a:off x="10093625" y="2146305"/>
                  <a:ext cx="788589" cy="98881"/>
                </a:xfrm>
                <a:prstGeom prst="straightConnector1">
                  <a:avLst/>
                </a:prstGeom>
                <a:noFill/>
                <a:ln cap="flat" cmpd="sng" w="12700">
                  <a:solidFill>
                    <a:schemeClr val="dk1"/>
                  </a:solidFill>
                  <a:prstDash val="solid"/>
                  <a:miter lim="800000"/>
                  <a:headEnd len="sm" w="sm" type="none"/>
                  <a:tailEnd len="sm" w="sm" type="none"/>
                </a:ln>
              </p:spPr>
            </p:cxnSp>
            <p:cxnSp>
              <p:nvCxnSpPr>
                <p:cNvPr id="807" name="Google Shape;807;p22"/>
                <p:cNvCxnSpPr/>
                <p:nvPr/>
              </p:nvCxnSpPr>
              <p:spPr>
                <a:xfrm flipH="1">
                  <a:off x="10886186" y="2104198"/>
                  <a:ext cx="279002" cy="42107"/>
                </a:xfrm>
                <a:prstGeom prst="straightConnector1">
                  <a:avLst/>
                </a:prstGeom>
                <a:noFill/>
                <a:ln cap="flat" cmpd="sng" w="12700">
                  <a:solidFill>
                    <a:schemeClr val="dk1"/>
                  </a:solidFill>
                  <a:prstDash val="solid"/>
                  <a:miter lim="800000"/>
                  <a:headEnd len="sm" w="sm" type="none"/>
                  <a:tailEnd len="sm" w="sm" type="none"/>
                </a:ln>
              </p:spPr>
            </p:cxnSp>
            <p:cxnSp>
              <p:nvCxnSpPr>
                <p:cNvPr id="808" name="Google Shape;808;p22"/>
                <p:cNvCxnSpPr/>
                <p:nvPr/>
              </p:nvCxnSpPr>
              <p:spPr>
                <a:xfrm rot="10800000">
                  <a:off x="10706077" y="2695840"/>
                  <a:ext cx="353541" cy="67807"/>
                </a:xfrm>
                <a:prstGeom prst="straightConnector1">
                  <a:avLst/>
                </a:prstGeom>
                <a:noFill/>
                <a:ln cap="flat" cmpd="sng" w="12700">
                  <a:solidFill>
                    <a:schemeClr val="dk1"/>
                  </a:solidFill>
                  <a:prstDash val="solid"/>
                  <a:miter lim="800000"/>
                  <a:headEnd len="sm" w="sm" type="none"/>
                  <a:tailEnd len="sm" w="sm" type="none"/>
                </a:ln>
              </p:spPr>
            </p:cxnSp>
            <p:cxnSp>
              <p:nvCxnSpPr>
                <p:cNvPr id="809" name="Google Shape;809;p22"/>
                <p:cNvCxnSpPr/>
                <p:nvPr/>
              </p:nvCxnSpPr>
              <p:spPr>
                <a:xfrm flipH="1">
                  <a:off x="8793306" y="2245186"/>
                  <a:ext cx="1300319" cy="606622"/>
                </a:xfrm>
                <a:prstGeom prst="straightConnector1">
                  <a:avLst/>
                </a:prstGeom>
                <a:noFill/>
                <a:ln cap="flat" cmpd="sng" w="12700">
                  <a:solidFill>
                    <a:schemeClr val="dk1"/>
                  </a:solidFill>
                  <a:prstDash val="solid"/>
                  <a:miter lim="800000"/>
                  <a:headEnd len="sm" w="sm" type="none"/>
                  <a:tailEnd len="sm" w="sm" type="none"/>
                </a:ln>
              </p:spPr>
            </p:cxnSp>
            <p:cxnSp>
              <p:nvCxnSpPr>
                <p:cNvPr id="810" name="Google Shape;810;p22"/>
                <p:cNvCxnSpPr/>
                <p:nvPr/>
              </p:nvCxnSpPr>
              <p:spPr>
                <a:xfrm flipH="1" rot="10800000">
                  <a:off x="9402788" y="4090252"/>
                  <a:ext cx="429324" cy="705603"/>
                </a:xfrm>
                <a:prstGeom prst="straightConnector1">
                  <a:avLst/>
                </a:prstGeom>
                <a:noFill/>
                <a:ln cap="flat" cmpd="sng" w="9525">
                  <a:solidFill>
                    <a:schemeClr val="dk1"/>
                  </a:solidFill>
                  <a:prstDash val="solid"/>
                  <a:round/>
                  <a:headEnd len="med" w="med" type="none"/>
                  <a:tailEnd len="med" w="med" type="none"/>
                </a:ln>
              </p:spPr>
            </p:cxnSp>
            <p:cxnSp>
              <p:nvCxnSpPr>
                <p:cNvPr id="811" name="Google Shape;811;p22"/>
                <p:cNvCxnSpPr/>
                <p:nvPr/>
              </p:nvCxnSpPr>
              <p:spPr>
                <a:xfrm flipH="1" rot="10800000">
                  <a:off x="8268637" y="4024329"/>
                  <a:ext cx="969051" cy="3175"/>
                </a:xfrm>
                <a:prstGeom prst="straightConnector1">
                  <a:avLst/>
                </a:prstGeom>
                <a:noFill/>
                <a:ln cap="flat" cmpd="sng" w="9525">
                  <a:solidFill>
                    <a:schemeClr val="dk1"/>
                  </a:solidFill>
                  <a:prstDash val="solid"/>
                  <a:round/>
                  <a:headEnd len="med" w="med" type="none"/>
                  <a:tailEnd len="med" w="med" type="none"/>
                </a:ln>
              </p:spPr>
            </p:cxnSp>
          </p:grpSp>
          <p:pic>
            <p:nvPicPr>
              <p:cNvPr descr="antenna_radiation_stylized" id="812" name="Google Shape;812;p22"/>
              <p:cNvPicPr preferRelativeResize="0"/>
              <p:nvPr/>
            </p:nvPicPr>
            <p:blipFill rotWithShape="1">
              <a:blip r:embed="rId3">
                <a:alphaModFix/>
              </a:blip>
              <a:srcRect b="0" l="0" r="0" t="0"/>
              <a:stretch/>
            </p:blipFill>
            <p:spPr>
              <a:xfrm>
                <a:off x="7562238" y="3813930"/>
                <a:ext cx="506412" cy="106009"/>
              </a:xfrm>
              <a:prstGeom prst="rect">
                <a:avLst/>
              </a:prstGeom>
              <a:noFill/>
              <a:ln>
                <a:noFill/>
              </a:ln>
            </p:spPr>
          </p:pic>
          <p:pic>
            <p:nvPicPr>
              <p:cNvPr descr="antenna_radiation_stylized" id="813" name="Google Shape;813;p22"/>
              <p:cNvPicPr preferRelativeResize="0"/>
              <p:nvPr/>
            </p:nvPicPr>
            <p:blipFill rotWithShape="1">
              <a:blip r:embed="rId4">
                <a:alphaModFix/>
              </a:blip>
              <a:srcRect b="0" l="0" r="0" t="0"/>
              <a:stretch/>
            </p:blipFill>
            <p:spPr>
              <a:xfrm>
                <a:off x="9242073" y="5480938"/>
                <a:ext cx="452014" cy="95159"/>
              </a:xfrm>
              <a:prstGeom prst="rect">
                <a:avLst/>
              </a:prstGeom>
              <a:noFill/>
              <a:ln>
                <a:noFill/>
              </a:ln>
            </p:spPr>
          </p:pic>
          <p:pic>
            <p:nvPicPr>
              <p:cNvPr descr="cell_tower_radiation copy" id="814" name="Google Shape;814;p22"/>
              <p:cNvPicPr preferRelativeResize="0"/>
              <p:nvPr/>
            </p:nvPicPr>
            <p:blipFill rotWithShape="1">
              <a:blip r:embed="rId5">
                <a:alphaModFix/>
              </a:blip>
              <a:srcRect b="0" l="0" r="0" t="0"/>
              <a:stretch/>
            </p:blipFill>
            <p:spPr>
              <a:xfrm>
                <a:off x="7980866" y="2158167"/>
                <a:ext cx="457200" cy="332766"/>
              </a:xfrm>
              <a:prstGeom prst="rect">
                <a:avLst/>
              </a:prstGeom>
              <a:noFill/>
              <a:ln>
                <a:noFill/>
              </a:ln>
            </p:spPr>
          </p:pic>
          <p:sp>
            <p:nvSpPr>
              <p:cNvPr id="815" name="Google Shape;815;p22"/>
              <p:cNvSpPr/>
              <p:nvPr/>
            </p:nvSpPr>
            <p:spPr>
              <a:xfrm>
                <a:off x="8174541" y="2292995"/>
                <a:ext cx="52388" cy="49485"/>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grpSp>
      <p:grpSp>
        <p:nvGrpSpPr>
          <p:cNvPr id="816" name="Google Shape;816;p22"/>
          <p:cNvGrpSpPr/>
          <p:nvPr/>
        </p:nvGrpSpPr>
        <p:grpSpPr>
          <a:xfrm>
            <a:off x="5560554" y="1418934"/>
            <a:ext cx="1432333" cy="703508"/>
            <a:chOff x="7432700" y="1830405"/>
            <a:chExt cx="1909777" cy="938011"/>
          </a:xfrm>
        </p:grpSpPr>
        <p:grpSp>
          <p:nvGrpSpPr>
            <p:cNvPr id="817" name="Google Shape;817;p22"/>
            <p:cNvGrpSpPr/>
            <p:nvPr/>
          </p:nvGrpSpPr>
          <p:grpSpPr>
            <a:xfrm>
              <a:off x="7743850" y="1830405"/>
              <a:ext cx="415925" cy="385763"/>
              <a:chOff x="2751" y="1851"/>
              <a:chExt cx="462" cy="478"/>
            </a:xfrm>
          </p:grpSpPr>
          <p:pic>
            <p:nvPicPr>
              <p:cNvPr descr="iphone_stylized_small" id="818" name="Google Shape;818;p22"/>
              <p:cNvPicPr preferRelativeResize="0"/>
              <p:nvPr/>
            </p:nvPicPr>
            <p:blipFill rotWithShape="1">
              <a:blip r:embed="rId6">
                <a:alphaModFix/>
              </a:blip>
              <a:srcRect b="0" l="0" r="0" t="0"/>
              <a:stretch/>
            </p:blipFill>
            <p:spPr>
              <a:xfrm>
                <a:off x="2928" y="1922"/>
                <a:ext cx="152" cy="407"/>
              </a:xfrm>
              <a:prstGeom prst="rect">
                <a:avLst/>
              </a:prstGeom>
              <a:noFill/>
              <a:ln>
                <a:noFill/>
              </a:ln>
            </p:spPr>
          </p:pic>
          <p:pic>
            <p:nvPicPr>
              <p:cNvPr descr="antenna_radiation_stylized" id="819" name="Google Shape;819;p22"/>
              <p:cNvPicPr preferRelativeResize="0"/>
              <p:nvPr/>
            </p:nvPicPr>
            <p:blipFill rotWithShape="1">
              <a:blip r:embed="rId7">
                <a:alphaModFix/>
              </a:blip>
              <a:srcRect b="0" l="0" r="0" t="0"/>
              <a:stretch/>
            </p:blipFill>
            <p:spPr>
              <a:xfrm>
                <a:off x="2751" y="1851"/>
                <a:ext cx="462" cy="110"/>
              </a:xfrm>
              <a:prstGeom prst="rect">
                <a:avLst/>
              </a:prstGeom>
              <a:noFill/>
              <a:ln>
                <a:noFill/>
              </a:ln>
            </p:spPr>
          </p:pic>
        </p:grpSp>
        <p:grpSp>
          <p:nvGrpSpPr>
            <p:cNvPr id="820" name="Google Shape;820;p22"/>
            <p:cNvGrpSpPr/>
            <p:nvPr/>
          </p:nvGrpSpPr>
          <p:grpSpPr>
            <a:xfrm>
              <a:off x="7432700" y="2327293"/>
              <a:ext cx="534987" cy="414882"/>
              <a:chOff x="7432700" y="2327293"/>
              <a:chExt cx="534987" cy="414882"/>
            </a:xfrm>
          </p:grpSpPr>
          <p:pic>
            <p:nvPicPr>
              <p:cNvPr descr="antenna_stylized" id="821" name="Google Shape;821;p22"/>
              <p:cNvPicPr preferRelativeResize="0"/>
              <p:nvPr/>
            </p:nvPicPr>
            <p:blipFill rotWithShape="1">
              <a:blip r:embed="rId8">
                <a:alphaModFix/>
              </a:blip>
              <a:srcRect b="0" l="0" r="0" t="0"/>
              <a:stretch/>
            </p:blipFill>
            <p:spPr>
              <a:xfrm>
                <a:off x="7432700" y="2327293"/>
                <a:ext cx="530702" cy="223756"/>
              </a:xfrm>
              <a:prstGeom prst="rect">
                <a:avLst/>
              </a:prstGeom>
              <a:noFill/>
              <a:ln>
                <a:noFill/>
              </a:ln>
            </p:spPr>
          </p:pic>
          <p:pic>
            <p:nvPicPr>
              <p:cNvPr descr="laptop_keyboard" id="822" name="Google Shape;822;p22"/>
              <p:cNvPicPr preferRelativeResize="0"/>
              <p:nvPr/>
            </p:nvPicPr>
            <p:blipFill rotWithShape="1">
              <a:blip r:embed="rId9">
                <a:alphaModFix/>
              </a:blip>
              <a:srcRect b="0" l="0" r="0" t="0"/>
              <a:stretch/>
            </p:blipFill>
            <p:spPr>
              <a:xfrm flipH="1" rot="109064">
                <a:off x="7458407" y="2575770"/>
                <a:ext cx="437221" cy="159511"/>
              </a:xfrm>
              <a:prstGeom prst="rect">
                <a:avLst/>
              </a:prstGeom>
              <a:noFill/>
              <a:ln>
                <a:noFill/>
              </a:ln>
            </p:spPr>
          </p:pic>
          <p:sp>
            <p:nvSpPr>
              <p:cNvPr id="823" name="Google Shape;823;p22"/>
              <p:cNvSpPr/>
              <p:nvPr/>
            </p:nvSpPr>
            <p:spPr>
              <a:xfrm>
                <a:off x="7603304" y="2420984"/>
                <a:ext cx="351919" cy="208167"/>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824" name="Google Shape;824;p22"/>
              <p:cNvPicPr preferRelativeResize="0"/>
              <p:nvPr/>
            </p:nvPicPr>
            <p:blipFill rotWithShape="1">
              <a:blip r:embed="rId10">
                <a:alphaModFix/>
              </a:blip>
              <a:srcRect b="0" l="0" r="0" t="0"/>
              <a:stretch/>
            </p:blipFill>
            <p:spPr>
              <a:xfrm>
                <a:off x="7620637" y="2426338"/>
                <a:ext cx="319785" cy="189429"/>
              </a:xfrm>
              <a:prstGeom prst="rect">
                <a:avLst/>
              </a:prstGeom>
              <a:noFill/>
              <a:ln>
                <a:noFill/>
              </a:ln>
            </p:spPr>
          </p:pic>
          <p:sp>
            <p:nvSpPr>
              <p:cNvPr id="825" name="Google Shape;825;p22"/>
              <p:cNvSpPr/>
              <p:nvPr/>
            </p:nvSpPr>
            <p:spPr>
              <a:xfrm>
                <a:off x="7667378" y="2414843"/>
                <a:ext cx="298167" cy="3873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26" name="Google Shape;826;p22"/>
              <p:cNvSpPr/>
              <p:nvPr/>
            </p:nvSpPr>
            <p:spPr>
              <a:xfrm>
                <a:off x="7600188" y="2414528"/>
                <a:ext cx="82770" cy="161243"/>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27" name="Google Shape;827;p22"/>
              <p:cNvSpPr/>
              <p:nvPr/>
            </p:nvSpPr>
            <p:spPr>
              <a:xfrm>
                <a:off x="7874205" y="2443344"/>
                <a:ext cx="89197" cy="18612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28" name="Google Shape;828;p22"/>
              <p:cNvSpPr/>
              <p:nvPr/>
            </p:nvSpPr>
            <p:spPr>
              <a:xfrm>
                <a:off x="7599214" y="2567582"/>
                <a:ext cx="327185" cy="6282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29" name="Google Shape;829;p22"/>
              <p:cNvSpPr/>
              <p:nvPr/>
            </p:nvSpPr>
            <p:spPr>
              <a:xfrm>
                <a:off x="7884138" y="2444918"/>
                <a:ext cx="83549" cy="18690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0" name="Google Shape;830;p22"/>
              <p:cNvSpPr/>
              <p:nvPr/>
            </p:nvSpPr>
            <p:spPr>
              <a:xfrm>
                <a:off x="7599603" y="2575928"/>
                <a:ext cx="290961" cy="6204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831" name="Google Shape;831;p22"/>
              <p:cNvGrpSpPr/>
              <p:nvPr/>
            </p:nvGrpSpPr>
            <p:grpSpPr>
              <a:xfrm>
                <a:off x="7594735" y="2642220"/>
                <a:ext cx="98740" cy="36846"/>
                <a:chOff x="1740" y="2642"/>
                <a:chExt cx="752" cy="327"/>
              </a:xfrm>
            </p:grpSpPr>
            <p:sp>
              <p:nvSpPr>
                <p:cNvPr id="832" name="Google Shape;832;p22"/>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3" name="Google Shape;833;p22"/>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4" name="Google Shape;834;p22"/>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5" name="Google Shape;835;p22"/>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6" name="Google Shape;836;p22"/>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7" name="Google Shape;837;p22"/>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838" name="Google Shape;838;p22"/>
              <p:cNvSpPr/>
              <p:nvPr/>
            </p:nvSpPr>
            <p:spPr>
              <a:xfrm>
                <a:off x="7763780" y="2647731"/>
                <a:ext cx="119578" cy="8093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9" name="Google Shape;839;p22"/>
              <p:cNvSpPr/>
              <p:nvPr/>
            </p:nvSpPr>
            <p:spPr>
              <a:xfrm>
                <a:off x="7458602" y="2654187"/>
                <a:ext cx="305957" cy="7385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40" name="Google Shape;840;p22"/>
              <p:cNvSpPr/>
              <p:nvPr/>
            </p:nvSpPr>
            <p:spPr>
              <a:xfrm>
                <a:off x="7458797" y="2640645"/>
                <a:ext cx="3311" cy="1495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41" name="Google Shape;841;p22"/>
              <p:cNvSpPr/>
              <p:nvPr/>
            </p:nvSpPr>
            <p:spPr>
              <a:xfrm>
                <a:off x="7458992" y="2579707"/>
                <a:ext cx="142170" cy="6188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42" name="Google Shape;842;p22"/>
              <p:cNvSpPr/>
              <p:nvPr/>
            </p:nvSpPr>
            <p:spPr>
              <a:xfrm>
                <a:off x="7468535" y="2643795"/>
                <a:ext cx="290182" cy="7101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43" name="Google Shape;843;p22"/>
              <p:cNvSpPr/>
              <p:nvPr/>
            </p:nvSpPr>
            <p:spPr>
              <a:xfrm flipH="1" rot="10800000">
                <a:off x="7758327" y="2638756"/>
                <a:ext cx="118410" cy="7353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844" name="Google Shape;844;p22"/>
            <p:cNvGrpSpPr/>
            <p:nvPr/>
          </p:nvGrpSpPr>
          <p:grpSpPr>
            <a:xfrm>
              <a:off x="8631407" y="2290407"/>
              <a:ext cx="530702" cy="478009"/>
              <a:chOff x="8631407" y="2290407"/>
              <a:chExt cx="530702" cy="478009"/>
            </a:xfrm>
          </p:grpSpPr>
          <p:pic>
            <p:nvPicPr>
              <p:cNvPr descr="light2.png" id="845" name="Google Shape;845;p22"/>
              <p:cNvPicPr preferRelativeResize="0"/>
              <p:nvPr/>
            </p:nvPicPr>
            <p:blipFill rotWithShape="1">
              <a:blip r:embed="rId11">
                <a:alphaModFix/>
              </a:blip>
              <a:srcRect b="0" l="0" r="0" t="0"/>
              <a:stretch/>
            </p:blipFill>
            <p:spPr>
              <a:xfrm flipH="1">
                <a:off x="8825293" y="2362969"/>
                <a:ext cx="92772" cy="405447"/>
              </a:xfrm>
              <a:prstGeom prst="rect">
                <a:avLst/>
              </a:prstGeom>
              <a:noFill/>
              <a:ln>
                <a:noFill/>
              </a:ln>
            </p:spPr>
          </p:pic>
          <p:pic>
            <p:nvPicPr>
              <p:cNvPr descr="antenna_stylized" id="846" name="Google Shape;846;p22"/>
              <p:cNvPicPr preferRelativeResize="0"/>
              <p:nvPr/>
            </p:nvPicPr>
            <p:blipFill rotWithShape="1">
              <a:blip r:embed="rId8">
                <a:alphaModFix/>
              </a:blip>
              <a:srcRect b="0" l="0" r="0" t="0"/>
              <a:stretch/>
            </p:blipFill>
            <p:spPr>
              <a:xfrm>
                <a:off x="8631407" y="2290407"/>
                <a:ext cx="530702" cy="223756"/>
              </a:xfrm>
              <a:prstGeom prst="rect">
                <a:avLst/>
              </a:prstGeom>
              <a:noFill/>
              <a:ln>
                <a:noFill/>
              </a:ln>
            </p:spPr>
          </p:pic>
        </p:grpSp>
        <p:grpSp>
          <p:nvGrpSpPr>
            <p:cNvPr id="847" name="Google Shape;847;p22"/>
            <p:cNvGrpSpPr/>
            <p:nvPr/>
          </p:nvGrpSpPr>
          <p:grpSpPr>
            <a:xfrm>
              <a:off x="8493165" y="2029804"/>
              <a:ext cx="849312" cy="226109"/>
              <a:chOff x="8493165" y="2029804"/>
              <a:chExt cx="849312" cy="226109"/>
            </a:xfrm>
          </p:grpSpPr>
          <p:pic>
            <p:nvPicPr>
              <p:cNvPr descr="car_icon_small" id="848" name="Google Shape;848;p22"/>
              <p:cNvPicPr preferRelativeResize="0"/>
              <p:nvPr/>
            </p:nvPicPr>
            <p:blipFill rotWithShape="1">
              <a:blip r:embed="rId12">
                <a:alphaModFix/>
              </a:blip>
              <a:srcRect b="0" l="0" r="0" t="0"/>
              <a:stretch/>
            </p:blipFill>
            <p:spPr>
              <a:xfrm>
                <a:off x="8493165" y="2087638"/>
                <a:ext cx="849312" cy="168275"/>
              </a:xfrm>
              <a:prstGeom prst="rect">
                <a:avLst/>
              </a:prstGeom>
              <a:noFill/>
              <a:ln>
                <a:noFill/>
              </a:ln>
            </p:spPr>
          </p:pic>
          <p:pic>
            <p:nvPicPr>
              <p:cNvPr descr="antenna_stylized" id="849" name="Google Shape;849;p22"/>
              <p:cNvPicPr preferRelativeResize="0"/>
              <p:nvPr/>
            </p:nvPicPr>
            <p:blipFill rotWithShape="1">
              <a:blip r:embed="rId8">
                <a:alphaModFix/>
              </a:blip>
              <a:srcRect b="0" l="0" r="0" t="0"/>
              <a:stretch/>
            </p:blipFill>
            <p:spPr>
              <a:xfrm>
                <a:off x="8704645" y="2029804"/>
                <a:ext cx="530702" cy="223756"/>
              </a:xfrm>
              <a:prstGeom prst="rect">
                <a:avLst/>
              </a:prstGeom>
              <a:noFill/>
              <a:ln>
                <a:noFill/>
              </a:ln>
            </p:spPr>
          </p:pic>
        </p:grpSp>
      </p:grpSp>
      <p:grpSp>
        <p:nvGrpSpPr>
          <p:cNvPr id="850" name="Google Shape;850;p22"/>
          <p:cNvGrpSpPr/>
          <p:nvPr/>
        </p:nvGrpSpPr>
        <p:grpSpPr>
          <a:xfrm>
            <a:off x="5601387" y="2518208"/>
            <a:ext cx="643304" cy="437823"/>
            <a:chOff x="7487144" y="3296104"/>
            <a:chExt cx="857739" cy="583764"/>
          </a:xfrm>
        </p:grpSpPr>
        <p:grpSp>
          <p:nvGrpSpPr>
            <p:cNvPr id="851" name="Google Shape;851;p22"/>
            <p:cNvGrpSpPr/>
            <p:nvPr/>
          </p:nvGrpSpPr>
          <p:grpSpPr>
            <a:xfrm>
              <a:off x="7487144" y="3389820"/>
              <a:ext cx="350807" cy="310034"/>
              <a:chOff x="7487144" y="3389820"/>
              <a:chExt cx="350807" cy="310034"/>
            </a:xfrm>
          </p:grpSpPr>
          <p:pic>
            <p:nvPicPr>
              <p:cNvPr descr="antenna_stylized" id="852" name="Google Shape;852;p22"/>
              <p:cNvPicPr preferRelativeResize="0"/>
              <p:nvPr/>
            </p:nvPicPr>
            <p:blipFill rotWithShape="1">
              <a:blip r:embed="rId13">
                <a:alphaModFix/>
              </a:blip>
              <a:srcRect b="0" l="0" r="0" t="0"/>
              <a:stretch/>
            </p:blipFill>
            <p:spPr>
              <a:xfrm>
                <a:off x="7487144" y="3389820"/>
                <a:ext cx="347997" cy="167557"/>
              </a:xfrm>
              <a:prstGeom prst="rect">
                <a:avLst/>
              </a:prstGeom>
              <a:noFill/>
              <a:ln>
                <a:noFill/>
              </a:ln>
            </p:spPr>
          </p:pic>
          <p:pic>
            <p:nvPicPr>
              <p:cNvPr descr="laptop_keyboard" id="853" name="Google Shape;853;p22"/>
              <p:cNvPicPr preferRelativeResize="0"/>
              <p:nvPr/>
            </p:nvPicPr>
            <p:blipFill rotWithShape="1">
              <a:blip r:embed="rId14">
                <a:alphaModFix/>
              </a:blip>
              <a:srcRect b="0" l="0" r="0" t="0"/>
              <a:stretch/>
            </p:blipFill>
            <p:spPr>
              <a:xfrm flipH="1" rot="109064">
                <a:off x="7504001" y="3575889"/>
                <a:ext cx="286699" cy="119448"/>
              </a:xfrm>
              <a:prstGeom prst="rect">
                <a:avLst/>
              </a:prstGeom>
              <a:noFill/>
              <a:ln>
                <a:noFill/>
              </a:ln>
            </p:spPr>
          </p:pic>
          <p:sp>
            <p:nvSpPr>
              <p:cNvPr id="854" name="Google Shape;854;p22"/>
              <p:cNvSpPr/>
              <p:nvPr/>
            </p:nvSpPr>
            <p:spPr>
              <a:xfrm>
                <a:off x="7599014" y="3459979"/>
                <a:ext cx="230764" cy="155883"/>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855" name="Google Shape;855;p22"/>
              <p:cNvPicPr preferRelativeResize="0"/>
              <p:nvPr/>
            </p:nvPicPr>
            <p:blipFill rotWithShape="1">
              <a:blip r:embed="rId15">
                <a:alphaModFix/>
              </a:blip>
              <a:srcRect b="0" l="0" r="0" t="0"/>
              <a:stretch/>
            </p:blipFill>
            <p:spPr>
              <a:xfrm>
                <a:off x="7610380" y="3463988"/>
                <a:ext cx="209692" cy="141851"/>
              </a:xfrm>
              <a:prstGeom prst="rect">
                <a:avLst/>
              </a:prstGeom>
              <a:noFill/>
              <a:ln>
                <a:noFill/>
              </a:ln>
            </p:spPr>
          </p:pic>
          <p:sp>
            <p:nvSpPr>
              <p:cNvPr id="856" name="Google Shape;856;p22"/>
              <p:cNvSpPr/>
              <p:nvPr/>
            </p:nvSpPr>
            <p:spPr>
              <a:xfrm>
                <a:off x="7641029" y="3455381"/>
                <a:ext cx="195517" cy="29007"/>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57" name="Google Shape;857;p22"/>
              <p:cNvSpPr/>
              <p:nvPr/>
            </p:nvSpPr>
            <p:spPr>
              <a:xfrm>
                <a:off x="7596971" y="3455145"/>
                <a:ext cx="54275" cy="120745"/>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58" name="Google Shape;858;p22"/>
              <p:cNvSpPr/>
              <p:nvPr/>
            </p:nvSpPr>
            <p:spPr>
              <a:xfrm>
                <a:off x="7776652" y="3476723"/>
                <a:ext cx="58489" cy="13937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59" name="Google Shape;859;p22"/>
              <p:cNvSpPr/>
              <p:nvPr/>
            </p:nvSpPr>
            <p:spPr>
              <a:xfrm>
                <a:off x="7596332" y="3569758"/>
                <a:ext cx="214545" cy="4704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0" name="Google Shape;860;p22"/>
              <p:cNvSpPr/>
              <p:nvPr/>
            </p:nvSpPr>
            <p:spPr>
              <a:xfrm>
                <a:off x="7783165" y="3477902"/>
                <a:ext cx="54786" cy="139965"/>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1" name="Google Shape;861;p22"/>
              <p:cNvSpPr/>
              <p:nvPr/>
            </p:nvSpPr>
            <p:spPr>
              <a:xfrm>
                <a:off x="7596588" y="3576007"/>
                <a:ext cx="190792" cy="46458"/>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862" name="Google Shape;862;p22"/>
              <p:cNvGrpSpPr/>
              <p:nvPr/>
            </p:nvGrpSpPr>
            <p:grpSpPr>
              <a:xfrm>
                <a:off x="7593395" y="3625649"/>
                <a:ext cx="64747" cy="27592"/>
                <a:chOff x="1740" y="2642"/>
                <a:chExt cx="752" cy="327"/>
              </a:xfrm>
            </p:grpSpPr>
            <p:sp>
              <p:nvSpPr>
                <p:cNvPr id="863" name="Google Shape;863;p22"/>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4" name="Google Shape;864;p22"/>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5" name="Google Shape;865;p22"/>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6" name="Google Shape;866;p22"/>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7" name="Google Shape;867;p22"/>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8" name="Google Shape;868;p22"/>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869" name="Google Shape;869;p22"/>
              <p:cNvSpPr/>
              <p:nvPr/>
            </p:nvSpPr>
            <p:spPr>
              <a:xfrm>
                <a:off x="7704243" y="3629776"/>
                <a:ext cx="78411" cy="60608"/>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70" name="Google Shape;870;p22"/>
              <p:cNvSpPr/>
              <p:nvPr/>
            </p:nvSpPr>
            <p:spPr>
              <a:xfrm>
                <a:off x="7504129" y="3634611"/>
                <a:ext cx="200625" cy="5530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71" name="Google Shape;871;p22"/>
              <p:cNvSpPr/>
              <p:nvPr/>
            </p:nvSpPr>
            <p:spPr>
              <a:xfrm>
                <a:off x="7504257" y="3624470"/>
                <a:ext cx="2171" cy="11202"/>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72" name="Google Shape;872;p22"/>
              <p:cNvSpPr/>
              <p:nvPr/>
            </p:nvSpPr>
            <p:spPr>
              <a:xfrm>
                <a:off x="7504384" y="3578837"/>
                <a:ext cx="93225" cy="46340"/>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73" name="Google Shape;873;p22"/>
              <p:cNvSpPr/>
              <p:nvPr/>
            </p:nvSpPr>
            <p:spPr>
              <a:xfrm>
                <a:off x="7510642" y="3626829"/>
                <a:ext cx="190281" cy="5318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74" name="Google Shape;874;p22"/>
              <p:cNvSpPr/>
              <p:nvPr/>
            </p:nvSpPr>
            <p:spPr>
              <a:xfrm flipH="1" rot="10800000">
                <a:off x="7700668" y="3623055"/>
                <a:ext cx="77645" cy="5506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875" name="Google Shape;875;p22"/>
            <p:cNvGrpSpPr/>
            <p:nvPr/>
          </p:nvGrpSpPr>
          <p:grpSpPr>
            <a:xfrm flipH="1">
              <a:off x="7985622" y="3537823"/>
              <a:ext cx="359261" cy="342045"/>
              <a:chOff x="2839" y="3501"/>
              <a:chExt cx="755" cy="803"/>
            </a:xfrm>
          </p:grpSpPr>
          <p:pic>
            <p:nvPicPr>
              <p:cNvPr descr="desktop_computer_stylized_medium" id="876" name="Google Shape;876;p22"/>
              <p:cNvPicPr preferRelativeResize="0"/>
              <p:nvPr/>
            </p:nvPicPr>
            <p:blipFill rotWithShape="1">
              <a:blip r:embed="rId16">
                <a:alphaModFix/>
              </a:blip>
              <a:srcRect b="0" l="0" r="0" t="0"/>
              <a:stretch/>
            </p:blipFill>
            <p:spPr>
              <a:xfrm>
                <a:off x="2839" y="3501"/>
                <a:ext cx="755" cy="803"/>
              </a:xfrm>
              <a:prstGeom prst="rect">
                <a:avLst/>
              </a:prstGeom>
              <a:noFill/>
              <a:ln>
                <a:noFill/>
              </a:ln>
            </p:spPr>
          </p:pic>
          <p:sp>
            <p:nvSpPr>
              <p:cNvPr id="877" name="Google Shape;877;p22"/>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878" name="Google Shape;878;p22"/>
            <p:cNvGrpSpPr/>
            <p:nvPr/>
          </p:nvGrpSpPr>
          <p:grpSpPr>
            <a:xfrm>
              <a:off x="7797061" y="3296104"/>
              <a:ext cx="347997" cy="396620"/>
              <a:chOff x="7797061" y="3296104"/>
              <a:chExt cx="347997" cy="396620"/>
            </a:xfrm>
          </p:grpSpPr>
          <p:pic>
            <p:nvPicPr>
              <p:cNvPr descr="fridge2.png" id="879" name="Google Shape;879;p22"/>
              <p:cNvPicPr preferRelativeResize="0"/>
              <p:nvPr/>
            </p:nvPicPr>
            <p:blipFill rotWithShape="1">
              <a:blip r:embed="rId17">
                <a:alphaModFix/>
              </a:blip>
              <a:srcRect b="0" l="0" r="0" t="0"/>
              <a:stretch/>
            </p:blipFill>
            <p:spPr>
              <a:xfrm>
                <a:off x="7896825" y="3355697"/>
                <a:ext cx="189578" cy="337027"/>
              </a:xfrm>
              <a:prstGeom prst="rect">
                <a:avLst/>
              </a:prstGeom>
              <a:noFill/>
              <a:ln>
                <a:noFill/>
              </a:ln>
            </p:spPr>
          </p:pic>
          <p:pic>
            <p:nvPicPr>
              <p:cNvPr descr="antenna_stylized" id="880" name="Google Shape;880;p22"/>
              <p:cNvPicPr preferRelativeResize="0"/>
              <p:nvPr/>
            </p:nvPicPr>
            <p:blipFill rotWithShape="1">
              <a:blip r:embed="rId13">
                <a:alphaModFix/>
              </a:blip>
              <a:srcRect b="0" l="0" r="0" t="0"/>
              <a:stretch/>
            </p:blipFill>
            <p:spPr>
              <a:xfrm>
                <a:off x="7797061" y="3296104"/>
                <a:ext cx="347997" cy="167557"/>
              </a:xfrm>
              <a:prstGeom prst="rect">
                <a:avLst/>
              </a:prstGeom>
              <a:noFill/>
              <a:ln>
                <a:noFill/>
              </a:ln>
            </p:spPr>
          </p:pic>
        </p:grpSp>
      </p:grpSp>
      <p:grpSp>
        <p:nvGrpSpPr>
          <p:cNvPr id="881" name="Google Shape;881;p22"/>
          <p:cNvGrpSpPr/>
          <p:nvPr/>
        </p:nvGrpSpPr>
        <p:grpSpPr>
          <a:xfrm>
            <a:off x="8279959" y="2595504"/>
            <a:ext cx="388836" cy="909182"/>
            <a:chOff x="11058573" y="3399165"/>
            <a:chExt cx="518448" cy="1212242"/>
          </a:xfrm>
        </p:grpSpPr>
        <p:grpSp>
          <p:nvGrpSpPr>
            <p:cNvPr id="882" name="Google Shape;882;p22"/>
            <p:cNvGrpSpPr/>
            <p:nvPr/>
          </p:nvGrpSpPr>
          <p:grpSpPr>
            <a:xfrm>
              <a:off x="11087182" y="4159591"/>
              <a:ext cx="489839" cy="451816"/>
              <a:chOff x="5103720" y="2693365"/>
              <a:chExt cx="611650" cy="414788"/>
            </a:xfrm>
          </p:grpSpPr>
          <p:cxnSp>
            <p:nvCxnSpPr>
              <p:cNvPr id="883" name="Google Shape;883;p22"/>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884" name="Google Shape;884;p22"/>
              <p:cNvGrpSpPr/>
              <p:nvPr/>
            </p:nvGrpSpPr>
            <p:grpSpPr>
              <a:xfrm>
                <a:off x="5275406" y="2693365"/>
                <a:ext cx="439964" cy="414788"/>
                <a:chOff x="5275406" y="2711455"/>
                <a:chExt cx="452949" cy="405518"/>
              </a:xfrm>
            </p:grpSpPr>
            <p:pic>
              <p:nvPicPr>
                <p:cNvPr descr="server_rack.png" id="885" name="Google Shape;885;p22"/>
                <p:cNvPicPr preferRelativeResize="0"/>
                <p:nvPr/>
              </p:nvPicPr>
              <p:blipFill rotWithShape="1">
                <a:blip r:embed="rId18">
                  <a:alphaModFix/>
                </a:blip>
                <a:srcRect b="0" l="0" r="0" t="0"/>
                <a:stretch/>
              </p:blipFill>
              <p:spPr>
                <a:xfrm>
                  <a:off x="5537367" y="2770786"/>
                  <a:ext cx="190988" cy="313366"/>
                </a:xfrm>
                <a:prstGeom prst="rect">
                  <a:avLst/>
                </a:prstGeom>
                <a:noFill/>
                <a:ln>
                  <a:noFill/>
                </a:ln>
              </p:spPr>
            </p:pic>
            <p:pic>
              <p:nvPicPr>
                <p:cNvPr descr="server_rack.png" id="886" name="Google Shape;886;p22"/>
                <p:cNvPicPr preferRelativeResize="0"/>
                <p:nvPr/>
              </p:nvPicPr>
              <p:blipFill rotWithShape="1">
                <a:blip r:embed="rId18">
                  <a:alphaModFix/>
                </a:blip>
                <a:srcRect b="0" l="0" r="0" t="0"/>
                <a:stretch/>
              </p:blipFill>
              <p:spPr>
                <a:xfrm>
                  <a:off x="5275406" y="2764002"/>
                  <a:ext cx="190988" cy="313366"/>
                </a:xfrm>
                <a:prstGeom prst="rect">
                  <a:avLst/>
                </a:prstGeom>
                <a:noFill/>
                <a:ln>
                  <a:noFill/>
                </a:ln>
              </p:spPr>
            </p:pic>
            <p:pic>
              <p:nvPicPr>
                <p:cNvPr descr="server_rack.png" id="887" name="Google Shape;887;p22"/>
                <p:cNvPicPr preferRelativeResize="0"/>
                <p:nvPr/>
              </p:nvPicPr>
              <p:blipFill rotWithShape="1">
                <a:blip r:embed="rId18">
                  <a:alphaModFix/>
                </a:blip>
                <a:srcRect b="0" l="0" r="0" t="0"/>
                <a:stretch/>
              </p:blipFill>
              <p:spPr>
                <a:xfrm>
                  <a:off x="5385676" y="2711455"/>
                  <a:ext cx="247152" cy="405518"/>
                </a:xfrm>
                <a:prstGeom prst="rect">
                  <a:avLst/>
                </a:prstGeom>
                <a:noFill/>
                <a:ln>
                  <a:noFill/>
                </a:ln>
              </p:spPr>
            </p:pic>
          </p:grpSp>
        </p:grpSp>
        <p:grpSp>
          <p:nvGrpSpPr>
            <p:cNvPr id="888" name="Google Shape;888;p22"/>
            <p:cNvGrpSpPr/>
            <p:nvPr/>
          </p:nvGrpSpPr>
          <p:grpSpPr>
            <a:xfrm>
              <a:off x="11058573" y="3399165"/>
              <a:ext cx="423724" cy="405973"/>
              <a:chOff x="5103720" y="2693365"/>
              <a:chExt cx="611650" cy="414788"/>
            </a:xfrm>
          </p:grpSpPr>
          <p:cxnSp>
            <p:nvCxnSpPr>
              <p:cNvPr id="889" name="Google Shape;889;p22"/>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890" name="Google Shape;890;p22"/>
              <p:cNvGrpSpPr/>
              <p:nvPr/>
            </p:nvGrpSpPr>
            <p:grpSpPr>
              <a:xfrm>
                <a:off x="5275406" y="2693365"/>
                <a:ext cx="439964" cy="414788"/>
                <a:chOff x="5275406" y="2711455"/>
                <a:chExt cx="452949" cy="405518"/>
              </a:xfrm>
            </p:grpSpPr>
            <p:pic>
              <p:nvPicPr>
                <p:cNvPr descr="server_rack.png" id="891" name="Google Shape;891;p22"/>
                <p:cNvPicPr preferRelativeResize="0"/>
                <p:nvPr/>
              </p:nvPicPr>
              <p:blipFill rotWithShape="1">
                <a:blip r:embed="rId18">
                  <a:alphaModFix/>
                </a:blip>
                <a:srcRect b="0" l="0" r="0" t="0"/>
                <a:stretch/>
              </p:blipFill>
              <p:spPr>
                <a:xfrm>
                  <a:off x="5537367" y="2770786"/>
                  <a:ext cx="190988" cy="313366"/>
                </a:xfrm>
                <a:prstGeom prst="rect">
                  <a:avLst/>
                </a:prstGeom>
                <a:noFill/>
                <a:ln>
                  <a:noFill/>
                </a:ln>
              </p:spPr>
            </p:pic>
            <p:pic>
              <p:nvPicPr>
                <p:cNvPr descr="server_rack.png" id="892" name="Google Shape;892;p22"/>
                <p:cNvPicPr preferRelativeResize="0"/>
                <p:nvPr/>
              </p:nvPicPr>
              <p:blipFill rotWithShape="1">
                <a:blip r:embed="rId18">
                  <a:alphaModFix/>
                </a:blip>
                <a:srcRect b="0" l="0" r="0" t="0"/>
                <a:stretch/>
              </p:blipFill>
              <p:spPr>
                <a:xfrm>
                  <a:off x="5275406" y="2764002"/>
                  <a:ext cx="190988" cy="313366"/>
                </a:xfrm>
                <a:prstGeom prst="rect">
                  <a:avLst/>
                </a:prstGeom>
                <a:noFill/>
                <a:ln>
                  <a:noFill/>
                </a:ln>
              </p:spPr>
            </p:pic>
            <p:pic>
              <p:nvPicPr>
                <p:cNvPr descr="server_rack.png" id="893" name="Google Shape;893;p22"/>
                <p:cNvPicPr preferRelativeResize="0"/>
                <p:nvPr/>
              </p:nvPicPr>
              <p:blipFill rotWithShape="1">
                <a:blip r:embed="rId18">
                  <a:alphaModFix/>
                </a:blip>
                <a:srcRect b="0" l="0" r="0" t="0"/>
                <a:stretch/>
              </p:blipFill>
              <p:spPr>
                <a:xfrm>
                  <a:off x="5385676" y="2711455"/>
                  <a:ext cx="247152" cy="405518"/>
                </a:xfrm>
                <a:prstGeom prst="rect">
                  <a:avLst/>
                </a:prstGeom>
                <a:noFill/>
                <a:ln>
                  <a:noFill/>
                </a:ln>
              </p:spPr>
            </p:pic>
          </p:grpSp>
        </p:grpSp>
      </p:grpSp>
      <p:grpSp>
        <p:nvGrpSpPr>
          <p:cNvPr id="894" name="Google Shape;894;p22"/>
          <p:cNvGrpSpPr/>
          <p:nvPr/>
        </p:nvGrpSpPr>
        <p:grpSpPr>
          <a:xfrm>
            <a:off x="7697935" y="3979603"/>
            <a:ext cx="132894" cy="248125"/>
            <a:chOff x="4140" y="429"/>
            <a:chExt cx="1425" cy="2396"/>
          </a:xfrm>
        </p:grpSpPr>
        <p:sp>
          <p:nvSpPr>
            <p:cNvPr id="895" name="Google Shape;895;p22"/>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96" name="Google Shape;896;p22"/>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897" name="Google Shape;897;p22"/>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98" name="Google Shape;898;p22"/>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99" name="Google Shape;899;p22"/>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900" name="Google Shape;900;p22"/>
            <p:cNvGrpSpPr/>
            <p:nvPr/>
          </p:nvGrpSpPr>
          <p:grpSpPr>
            <a:xfrm>
              <a:off x="4748" y="666"/>
              <a:ext cx="578" cy="150"/>
              <a:chOff x="613" y="2566"/>
              <a:chExt cx="721" cy="144"/>
            </a:xfrm>
          </p:grpSpPr>
          <p:sp>
            <p:nvSpPr>
              <p:cNvPr id="901" name="Google Shape;901;p22"/>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02" name="Google Shape;902;p22"/>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903" name="Google Shape;903;p22"/>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904" name="Google Shape;904;p22"/>
            <p:cNvGrpSpPr/>
            <p:nvPr/>
          </p:nvGrpSpPr>
          <p:grpSpPr>
            <a:xfrm>
              <a:off x="4748" y="990"/>
              <a:ext cx="578" cy="134"/>
              <a:chOff x="615" y="2564"/>
              <a:chExt cx="721" cy="139"/>
            </a:xfrm>
          </p:grpSpPr>
          <p:sp>
            <p:nvSpPr>
              <p:cNvPr id="905" name="Google Shape;905;p22"/>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06" name="Google Shape;906;p22"/>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907" name="Google Shape;907;p22"/>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08" name="Google Shape;908;p22"/>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909" name="Google Shape;909;p22"/>
            <p:cNvGrpSpPr/>
            <p:nvPr/>
          </p:nvGrpSpPr>
          <p:grpSpPr>
            <a:xfrm>
              <a:off x="4738" y="1647"/>
              <a:ext cx="578" cy="135"/>
              <a:chOff x="618" y="2586"/>
              <a:chExt cx="720" cy="124"/>
            </a:xfrm>
          </p:grpSpPr>
          <p:sp>
            <p:nvSpPr>
              <p:cNvPr id="910" name="Google Shape;910;p22"/>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11" name="Google Shape;911;p22"/>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912" name="Google Shape;912;p22"/>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913" name="Google Shape;913;p22"/>
            <p:cNvGrpSpPr/>
            <p:nvPr/>
          </p:nvGrpSpPr>
          <p:grpSpPr>
            <a:xfrm>
              <a:off x="4738" y="1330"/>
              <a:ext cx="588" cy="134"/>
              <a:chOff x="613" y="2571"/>
              <a:chExt cx="732" cy="134"/>
            </a:xfrm>
          </p:grpSpPr>
          <p:sp>
            <p:nvSpPr>
              <p:cNvPr id="914" name="Google Shape;914;p22"/>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15" name="Google Shape;915;p22"/>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916" name="Google Shape;916;p22"/>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17" name="Google Shape;917;p22"/>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18" name="Google Shape;918;p22"/>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19" name="Google Shape;919;p22"/>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20" name="Google Shape;920;p22"/>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21" name="Google Shape;921;p22"/>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22" name="Google Shape;922;p22"/>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23" name="Google Shape;923;p22"/>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24" name="Google Shape;924;p22"/>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sz="1400">
                <a:solidFill>
                  <a:srgbClr val="FF0000"/>
                </a:solidFill>
                <a:latin typeface="Arial"/>
                <a:ea typeface="Arial"/>
                <a:cs typeface="Arial"/>
                <a:sym typeface="Arial"/>
              </a:endParaRPr>
            </a:p>
          </p:txBody>
        </p:sp>
        <p:sp>
          <p:nvSpPr>
            <p:cNvPr id="925" name="Google Shape;925;p22"/>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26" name="Google Shape;926;p22"/>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grpSp>
        <p:nvGrpSpPr>
          <p:cNvPr id="927" name="Google Shape;927;p22"/>
          <p:cNvGrpSpPr/>
          <p:nvPr/>
        </p:nvGrpSpPr>
        <p:grpSpPr>
          <a:xfrm flipH="1">
            <a:off x="5966889" y="3699261"/>
            <a:ext cx="259222" cy="240226"/>
            <a:chOff x="2839" y="3501"/>
            <a:chExt cx="755" cy="803"/>
          </a:xfrm>
        </p:grpSpPr>
        <p:pic>
          <p:nvPicPr>
            <p:cNvPr descr="desktop_computer_stylized_medium" id="928" name="Google Shape;928;p22"/>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929" name="Google Shape;929;p22"/>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30" name="Google Shape;930;p22"/>
          <p:cNvGrpSpPr/>
          <p:nvPr/>
        </p:nvGrpSpPr>
        <p:grpSpPr>
          <a:xfrm>
            <a:off x="6758101" y="4396018"/>
            <a:ext cx="232639" cy="234006"/>
            <a:chOff x="877" y="1008"/>
            <a:chExt cx="2747" cy="2626"/>
          </a:xfrm>
        </p:grpSpPr>
        <p:pic>
          <p:nvPicPr>
            <p:cNvPr descr="antenna_stylized" id="931" name="Google Shape;931;p22"/>
            <p:cNvPicPr preferRelativeResize="0"/>
            <p:nvPr/>
          </p:nvPicPr>
          <p:blipFill rotWithShape="1">
            <a:blip r:embed="rId20">
              <a:alphaModFix/>
            </a:blip>
            <a:srcRect b="0" l="0" r="0" t="0"/>
            <a:stretch/>
          </p:blipFill>
          <p:spPr>
            <a:xfrm>
              <a:off x="877" y="1008"/>
              <a:ext cx="2725" cy="1421"/>
            </a:xfrm>
            <a:prstGeom prst="rect">
              <a:avLst/>
            </a:prstGeom>
            <a:noFill/>
            <a:ln>
              <a:noFill/>
            </a:ln>
          </p:spPr>
        </p:pic>
        <p:pic>
          <p:nvPicPr>
            <p:cNvPr descr="laptop_keyboard" id="932" name="Google Shape;932;p22"/>
            <p:cNvPicPr preferRelativeResize="0"/>
            <p:nvPr/>
          </p:nvPicPr>
          <p:blipFill rotWithShape="1">
            <a:blip r:embed="rId21">
              <a:alphaModFix/>
            </a:blip>
            <a:srcRect b="0" l="0" r="0" t="0"/>
            <a:stretch/>
          </p:blipFill>
          <p:spPr>
            <a:xfrm flipH="1" rot="109064">
              <a:off x="1009" y="2586"/>
              <a:ext cx="2245" cy="1013"/>
            </a:xfrm>
            <a:prstGeom prst="rect">
              <a:avLst/>
            </a:prstGeom>
            <a:noFill/>
            <a:ln>
              <a:noFill/>
            </a:ln>
          </p:spPr>
        </p:pic>
        <p:sp>
          <p:nvSpPr>
            <p:cNvPr id="933" name="Google Shape;933;p22"/>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934" name="Google Shape;934;p22"/>
            <p:cNvPicPr preferRelativeResize="0"/>
            <p:nvPr/>
          </p:nvPicPr>
          <p:blipFill rotWithShape="1">
            <a:blip r:embed="rId22">
              <a:alphaModFix/>
            </a:blip>
            <a:srcRect b="0" l="0" r="0" t="0"/>
            <a:stretch/>
          </p:blipFill>
          <p:spPr>
            <a:xfrm>
              <a:off x="1842" y="1637"/>
              <a:ext cx="1642" cy="1203"/>
            </a:xfrm>
            <a:prstGeom prst="rect">
              <a:avLst/>
            </a:prstGeom>
            <a:noFill/>
            <a:ln>
              <a:noFill/>
            </a:ln>
          </p:spPr>
        </p:pic>
        <p:sp>
          <p:nvSpPr>
            <p:cNvPr id="935" name="Google Shape;935;p22"/>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6" name="Google Shape;936;p22"/>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7" name="Google Shape;937;p22"/>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8" name="Google Shape;938;p22"/>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9" name="Google Shape;939;p22"/>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0" name="Google Shape;940;p22"/>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941" name="Google Shape;941;p22"/>
            <p:cNvGrpSpPr/>
            <p:nvPr/>
          </p:nvGrpSpPr>
          <p:grpSpPr>
            <a:xfrm>
              <a:off x="1709" y="3008"/>
              <a:ext cx="507" cy="234"/>
              <a:chOff x="1740" y="2642"/>
              <a:chExt cx="752" cy="327"/>
            </a:xfrm>
          </p:grpSpPr>
          <p:sp>
            <p:nvSpPr>
              <p:cNvPr id="942" name="Google Shape;942;p22"/>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3" name="Google Shape;943;p22"/>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4" name="Google Shape;944;p22"/>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5" name="Google Shape;945;p22"/>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6" name="Google Shape;946;p22"/>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7" name="Google Shape;947;p22"/>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948" name="Google Shape;948;p22"/>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9" name="Google Shape;949;p22"/>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0" name="Google Shape;950;p22"/>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1" name="Google Shape;951;p22"/>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2" name="Google Shape;952;p22"/>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3" name="Google Shape;953;p22"/>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54" name="Google Shape;954;p22"/>
          <p:cNvGrpSpPr/>
          <p:nvPr/>
        </p:nvGrpSpPr>
        <p:grpSpPr>
          <a:xfrm flipH="1">
            <a:off x="5811734" y="3984935"/>
            <a:ext cx="259222" cy="240226"/>
            <a:chOff x="2839" y="3501"/>
            <a:chExt cx="755" cy="803"/>
          </a:xfrm>
        </p:grpSpPr>
        <p:pic>
          <p:nvPicPr>
            <p:cNvPr descr="desktop_computer_stylized_medium" id="955" name="Google Shape;955;p22"/>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956" name="Google Shape;956;p22"/>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57" name="Google Shape;957;p22"/>
          <p:cNvGrpSpPr/>
          <p:nvPr/>
        </p:nvGrpSpPr>
        <p:grpSpPr>
          <a:xfrm flipH="1">
            <a:off x="6096680" y="4152633"/>
            <a:ext cx="259222" cy="240226"/>
            <a:chOff x="2839" y="3501"/>
            <a:chExt cx="755" cy="803"/>
          </a:xfrm>
        </p:grpSpPr>
        <p:pic>
          <p:nvPicPr>
            <p:cNvPr descr="desktop_computer_stylized_medium" id="958" name="Google Shape;958;p22"/>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959" name="Google Shape;959;p22"/>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60" name="Google Shape;960;p22"/>
          <p:cNvGrpSpPr/>
          <p:nvPr/>
        </p:nvGrpSpPr>
        <p:grpSpPr>
          <a:xfrm flipH="1">
            <a:off x="6395349" y="4168738"/>
            <a:ext cx="259222" cy="240226"/>
            <a:chOff x="2839" y="3501"/>
            <a:chExt cx="755" cy="803"/>
          </a:xfrm>
        </p:grpSpPr>
        <p:pic>
          <p:nvPicPr>
            <p:cNvPr descr="desktop_computer_stylized_medium" id="961" name="Google Shape;961;p22"/>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962" name="Google Shape;962;p22"/>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63" name="Google Shape;963;p22"/>
          <p:cNvGrpSpPr/>
          <p:nvPr/>
        </p:nvGrpSpPr>
        <p:grpSpPr>
          <a:xfrm>
            <a:off x="7235377" y="4511765"/>
            <a:ext cx="239448" cy="192627"/>
            <a:chOff x="877" y="1008"/>
            <a:chExt cx="2747" cy="2626"/>
          </a:xfrm>
        </p:grpSpPr>
        <p:pic>
          <p:nvPicPr>
            <p:cNvPr descr="antenna_stylized" id="964" name="Google Shape;964;p22"/>
            <p:cNvPicPr preferRelativeResize="0"/>
            <p:nvPr/>
          </p:nvPicPr>
          <p:blipFill rotWithShape="1">
            <a:blip r:embed="rId20">
              <a:alphaModFix/>
            </a:blip>
            <a:srcRect b="0" l="0" r="0" t="0"/>
            <a:stretch/>
          </p:blipFill>
          <p:spPr>
            <a:xfrm>
              <a:off x="877" y="1008"/>
              <a:ext cx="2725" cy="1421"/>
            </a:xfrm>
            <a:prstGeom prst="rect">
              <a:avLst/>
            </a:prstGeom>
            <a:noFill/>
            <a:ln>
              <a:noFill/>
            </a:ln>
          </p:spPr>
        </p:pic>
        <p:pic>
          <p:nvPicPr>
            <p:cNvPr descr="laptop_keyboard" id="965" name="Google Shape;965;p22"/>
            <p:cNvPicPr preferRelativeResize="0"/>
            <p:nvPr/>
          </p:nvPicPr>
          <p:blipFill rotWithShape="1">
            <a:blip r:embed="rId21">
              <a:alphaModFix/>
            </a:blip>
            <a:srcRect b="0" l="0" r="0" t="0"/>
            <a:stretch/>
          </p:blipFill>
          <p:spPr>
            <a:xfrm flipH="1" rot="109064">
              <a:off x="1009" y="2586"/>
              <a:ext cx="2245" cy="1013"/>
            </a:xfrm>
            <a:prstGeom prst="rect">
              <a:avLst/>
            </a:prstGeom>
            <a:noFill/>
            <a:ln>
              <a:noFill/>
            </a:ln>
          </p:spPr>
        </p:pic>
        <p:sp>
          <p:nvSpPr>
            <p:cNvPr id="966" name="Google Shape;966;p22"/>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967" name="Google Shape;967;p22"/>
            <p:cNvPicPr preferRelativeResize="0"/>
            <p:nvPr/>
          </p:nvPicPr>
          <p:blipFill rotWithShape="1">
            <a:blip r:embed="rId22">
              <a:alphaModFix/>
            </a:blip>
            <a:srcRect b="0" l="0" r="0" t="0"/>
            <a:stretch/>
          </p:blipFill>
          <p:spPr>
            <a:xfrm>
              <a:off x="1842" y="1637"/>
              <a:ext cx="1642" cy="1203"/>
            </a:xfrm>
            <a:prstGeom prst="rect">
              <a:avLst/>
            </a:prstGeom>
            <a:noFill/>
            <a:ln>
              <a:noFill/>
            </a:ln>
          </p:spPr>
        </p:pic>
        <p:sp>
          <p:nvSpPr>
            <p:cNvPr id="968" name="Google Shape;968;p22"/>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69" name="Google Shape;969;p22"/>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0" name="Google Shape;970;p22"/>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1" name="Google Shape;971;p22"/>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2" name="Google Shape;972;p22"/>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3" name="Google Shape;973;p22"/>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974" name="Google Shape;974;p22"/>
            <p:cNvGrpSpPr/>
            <p:nvPr/>
          </p:nvGrpSpPr>
          <p:grpSpPr>
            <a:xfrm>
              <a:off x="1709" y="3008"/>
              <a:ext cx="507" cy="234"/>
              <a:chOff x="1740" y="2642"/>
              <a:chExt cx="752" cy="327"/>
            </a:xfrm>
          </p:grpSpPr>
          <p:sp>
            <p:nvSpPr>
              <p:cNvPr id="975" name="Google Shape;975;p22"/>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6" name="Google Shape;976;p22"/>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7" name="Google Shape;977;p22"/>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8" name="Google Shape;978;p22"/>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9" name="Google Shape;979;p22"/>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0" name="Google Shape;980;p22"/>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981" name="Google Shape;981;p22"/>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2" name="Google Shape;982;p22"/>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3" name="Google Shape;983;p22"/>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4" name="Google Shape;984;p22"/>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5" name="Google Shape;985;p22"/>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6" name="Google Shape;986;p22"/>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87" name="Google Shape;987;p22"/>
          <p:cNvGrpSpPr/>
          <p:nvPr/>
        </p:nvGrpSpPr>
        <p:grpSpPr>
          <a:xfrm>
            <a:off x="7494657" y="4251431"/>
            <a:ext cx="128587" cy="261708"/>
            <a:chOff x="4140" y="429"/>
            <a:chExt cx="1425" cy="2396"/>
          </a:xfrm>
        </p:grpSpPr>
        <p:sp>
          <p:nvSpPr>
            <p:cNvPr id="988" name="Google Shape;988;p22"/>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89" name="Google Shape;989;p22"/>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90" name="Google Shape;990;p22"/>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1" name="Google Shape;991;p22"/>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2" name="Google Shape;992;p22"/>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993" name="Google Shape;993;p22"/>
            <p:cNvGrpSpPr/>
            <p:nvPr/>
          </p:nvGrpSpPr>
          <p:grpSpPr>
            <a:xfrm>
              <a:off x="4748" y="666"/>
              <a:ext cx="578" cy="150"/>
              <a:chOff x="613" y="2566"/>
              <a:chExt cx="721" cy="144"/>
            </a:xfrm>
          </p:grpSpPr>
          <p:sp>
            <p:nvSpPr>
              <p:cNvPr id="994" name="Google Shape;994;p22"/>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95" name="Google Shape;995;p22"/>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996" name="Google Shape;996;p22"/>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997" name="Google Shape;997;p22"/>
            <p:cNvGrpSpPr/>
            <p:nvPr/>
          </p:nvGrpSpPr>
          <p:grpSpPr>
            <a:xfrm>
              <a:off x="4748" y="990"/>
              <a:ext cx="578" cy="134"/>
              <a:chOff x="615" y="2564"/>
              <a:chExt cx="721" cy="139"/>
            </a:xfrm>
          </p:grpSpPr>
          <p:sp>
            <p:nvSpPr>
              <p:cNvPr id="998" name="Google Shape;998;p22"/>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999" name="Google Shape;999;p22"/>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000" name="Google Shape;1000;p22"/>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01" name="Google Shape;1001;p22"/>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002" name="Google Shape;1002;p22"/>
            <p:cNvGrpSpPr/>
            <p:nvPr/>
          </p:nvGrpSpPr>
          <p:grpSpPr>
            <a:xfrm>
              <a:off x="4738" y="1647"/>
              <a:ext cx="578" cy="135"/>
              <a:chOff x="618" y="2586"/>
              <a:chExt cx="720" cy="124"/>
            </a:xfrm>
          </p:grpSpPr>
          <p:sp>
            <p:nvSpPr>
              <p:cNvPr id="1003" name="Google Shape;1003;p22"/>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04" name="Google Shape;1004;p22"/>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005" name="Google Shape;1005;p22"/>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006" name="Google Shape;1006;p22"/>
            <p:cNvGrpSpPr/>
            <p:nvPr/>
          </p:nvGrpSpPr>
          <p:grpSpPr>
            <a:xfrm>
              <a:off x="4738" y="1330"/>
              <a:ext cx="588" cy="134"/>
              <a:chOff x="613" y="2571"/>
              <a:chExt cx="732" cy="134"/>
            </a:xfrm>
          </p:grpSpPr>
          <p:sp>
            <p:nvSpPr>
              <p:cNvPr id="1007" name="Google Shape;1007;p22"/>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08" name="Google Shape;1008;p22"/>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009" name="Google Shape;1009;p22"/>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10" name="Google Shape;1010;p22"/>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1" name="Google Shape;1011;p22"/>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2" name="Google Shape;1012;p22"/>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13" name="Google Shape;1013;p22"/>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4" name="Google Shape;1014;p22"/>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15" name="Google Shape;1015;p22"/>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16" name="Google Shape;1016;p22"/>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17" name="Google Shape;1017;p22"/>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sz="1400">
                <a:solidFill>
                  <a:srgbClr val="FF0000"/>
                </a:solidFill>
                <a:latin typeface="Arial"/>
                <a:ea typeface="Arial"/>
                <a:cs typeface="Arial"/>
                <a:sym typeface="Arial"/>
              </a:endParaRPr>
            </a:p>
          </p:txBody>
        </p:sp>
        <p:sp>
          <p:nvSpPr>
            <p:cNvPr id="1018" name="Google Shape;1018;p22"/>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019" name="Google Shape;1019;p22"/>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grpSp>
        <p:nvGrpSpPr>
          <p:cNvPr id="1020" name="Google Shape;1020;p22"/>
          <p:cNvGrpSpPr/>
          <p:nvPr/>
        </p:nvGrpSpPr>
        <p:grpSpPr>
          <a:xfrm>
            <a:off x="5710412" y="1580972"/>
            <a:ext cx="2655296" cy="2800300"/>
            <a:chOff x="7619038" y="2102861"/>
            <a:chExt cx="3540394" cy="3733733"/>
          </a:xfrm>
        </p:grpSpPr>
        <p:cxnSp>
          <p:nvCxnSpPr>
            <p:cNvPr id="1021" name="Google Shape;1021;p22"/>
            <p:cNvCxnSpPr/>
            <p:nvPr/>
          </p:nvCxnSpPr>
          <p:spPr>
            <a:xfrm>
              <a:off x="8213016" y="2695257"/>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1022" name="Google Shape;1022;p22"/>
            <p:cNvGrpSpPr/>
            <p:nvPr/>
          </p:nvGrpSpPr>
          <p:grpSpPr>
            <a:xfrm>
              <a:off x="8055854" y="2304274"/>
              <a:ext cx="298450" cy="464008"/>
              <a:chOff x="3130" y="3288"/>
              <a:chExt cx="410" cy="742"/>
            </a:xfrm>
          </p:grpSpPr>
          <p:cxnSp>
            <p:nvCxnSpPr>
              <p:cNvPr id="1023" name="Google Shape;1023;p22"/>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1024" name="Google Shape;1024;p22"/>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1025" name="Google Shape;1025;p22"/>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026" name="Google Shape;1026;p22"/>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027" name="Google Shape;1027;p22"/>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1028" name="Google Shape;1028;p22"/>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1029" name="Google Shape;1029;p22"/>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1030" name="Google Shape;1030;p22"/>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1031" name="Google Shape;1031;p22"/>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1032" name="Google Shape;1032;p22"/>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1033" name="Google Shape;1033;p22"/>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1034" name="Google Shape;1034;p22"/>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1035" name="Google Shape;1035;p22"/>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1036" name="Google Shape;1036;p22"/>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1037" name="Google Shape;1037;p22"/>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pic>
          <p:nvPicPr>
            <p:cNvPr descr="access_point_stylized_small" id="1038" name="Google Shape;1038;p22"/>
            <p:cNvPicPr preferRelativeResize="0"/>
            <p:nvPr/>
          </p:nvPicPr>
          <p:blipFill rotWithShape="1">
            <a:blip r:embed="rId23">
              <a:alphaModFix/>
            </a:blip>
            <a:srcRect b="0" l="0" r="0" t="0"/>
            <a:stretch/>
          </p:blipFill>
          <p:spPr>
            <a:xfrm>
              <a:off x="7619038" y="3856797"/>
              <a:ext cx="370169" cy="306751"/>
            </a:xfrm>
            <a:prstGeom prst="rect">
              <a:avLst/>
            </a:prstGeom>
            <a:noFill/>
            <a:ln>
              <a:noFill/>
            </a:ln>
          </p:spPr>
        </p:pic>
        <p:pic>
          <p:nvPicPr>
            <p:cNvPr descr="access_point_stylized_small" id="1039" name="Google Shape;1039;p22"/>
            <p:cNvPicPr preferRelativeResize="0"/>
            <p:nvPr/>
          </p:nvPicPr>
          <p:blipFill rotWithShape="1">
            <a:blip r:embed="rId23">
              <a:alphaModFix/>
            </a:blip>
            <a:srcRect b="0" l="0" r="0" t="0"/>
            <a:stretch/>
          </p:blipFill>
          <p:spPr>
            <a:xfrm>
              <a:off x="9295766" y="5519130"/>
              <a:ext cx="380935" cy="317464"/>
            </a:xfrm>
            <a:prstGeom prst="rect">
              <a:avLst/>
            </a:prstGeom>
            <a:noFill/>
            <a:ln>
              <a:noFill/>
            </a:ln>
          </p:spPr>
        </p:pic>
        <p:grpSp>
          <p:nvGrpSpPr>
            <p:cNvPr id="1040" name="Google Shape;1040;p22"/>
            <p:cNvGrpSpPr/>
            <p:nvPr/>
          </p:nvGrpSpPr>
          <p:grpSpPr>
            <a:xfrm>
              <a:off x="9788714" y="4984881"/>
              <a:ext cx="393760" cy="218578"/>
              <a:chOff x="7493876" y="2774731"/>
              <a:chExt cx="1481958" cy="894622"/>
            </a:xfrm>
          </p:grpSpPr>
          <p:sp>
            <p:nvSpPr>
              <p:cNvPr id="1041" name="Google Shape;1041;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042" name="Google Shape;1042;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043" name="Google Shape;1043;p22"/>
              <p:cNvGrpSpPr/>
              <p:nvPr/>
            </p:nvGrpSpPr>
            <p:grpSpPr>
              <a:xfrm>
                <a:off x="7713663" y="2848339"/>
                <a:ext cx="1042107" cy="425543"/>
                <a:chOff x="7786941" y="2884917"/>
                <a:chExt cx="897649" cy="353919"/>
              </a:xfrm>
            </p:grpSpPr>
            <p:sp>
              <p:nvSpPr>
                <p:cNvPr id="1044" name="Google Shape;1044;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5" name="Google Shape;1045;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6" name="Google Shape;1046;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7" name="Google Shape;1047;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48" name="Google Shape;1048;p22"/>
            <p:cNvGrpSpPr/>
            <p:nvPr/>
          </p:nvGrpSpPr>
          <p:grpSpPr>
            <a:xfrm>
              <a:off x="9854521" y="5333935"/>
              <a:ext cx="309740" cy="190838"/>
              <a:chOff x="3668110" y="2448910"/>
              <a:chExt cx="3794234" cy="2165130"/>
            </a:xfrm>
          </p:grpSpPr>
          <p:sp>
            <p:nvSpPr>
              <p:cNvPr id="1049" name="Google Shape;1049;p22"/>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0" name="Google Shape;1050;p22"/>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051" name="Google Shape;1051;p22"/>
              <p:cNvGrpSpPr/>
              <p:nvPr/>
            </p:nvGrpSpPr>
            <p:grpSpPr>
              <a:xfrm>
                <a:off x="3941376" y="2603243"/>
                <a:ext cx="3202061" cy="1066110"/>
                <a:chOff x="7939341" y="3037317"/>
                <a:chExt cx="897649" cy="353919"/>
              </a:xfrm>
            </p:grpSpPr>
            <p:sp>
              <p:nvSpPr>
                <p:cNvPr id="1052" name="Google Shape;1052;p22"/>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3" name="Google Shape;1053;p22"/>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4" name="Google Shape;1054;p22"/>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5" name="Google Shape;1055;p22"/>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56" name="Google Shape;1056;p22"/>
            <p:cNvGrpSpPr/>
            <p:nvPr/>
          </p:nvGrpSpPr>
          <p:grpSpPr>
            <a:xfrm>
              <a:off x="8681775" y="4962318"/>
              <a:ext cx="393760" cy="218578"/>
              <a:chOff x="7493876" y="2774731"/>
              <a:chExt cx="1481958" cy="894622"/>
            </a:xfrm>
          </p:grpSpPr>
          <p:sp>
            <p:nvSpPr>
              <p:cNvPr id="1057" name="Google Shape;1057;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058" name="Google Shape;1058;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059" name="Google Shape;1059;p22"/>
              <p:cNvGrpSpPr/>
              <p:nvPr/>
            </p:nvGrpSpPr>
            <p:grpSpPr>
              <a:xfrm>
                <a:off x="7713663" y="2848339"/>
                <a:ext cx="1042107" cy="425543"/>
                <a:chOff x="7786941" y="2884917"/>
                <a:chExt cx="897649" cy="353919"/>
              </a:xfrm>
            </p:grpSpPr>
            <p:sp>
              <p:nvSpPr>
                <p:cNvPr id="1060" name="Google Shape;1060;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1" name="Google Shape;1061;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2" name="Google Shape;1062;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3" name="Google Shape;1063;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64" name="Google Shape;1064;p22"/>
            <p:cNvGrpSpPr/>
            <p:nvPr/>
          </p:nvGrpSpPr>
          <p:grpSpPr>
            <a:xfrm>
              <a:off x="8316676" y="5189331"/>
              <a:ext cx="309740" cy="190838"/>
              <a:chOff x="3668110" y="2448910"/>
              <a:chExt cx="3794234" cy="2165130"/>
            </a:xfrm>
          </p:grpSpPr>
          <p:sp>
            <p:nvSpPr>
              <p:cNvPr id="1065" name="Google Shape;1065;p22"/>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6" name="Google Shape;1066;p22"/>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067" name="Google Shape;1067;p22"/>
              <p:cNvGrpSpPr/>
              <p:nvPr/>
            </p:nvGrpSpPr>
            <p:grpSpPr>
              <a:xfrm>
                <a:off x="3941376" y="2603243"/>
                <a:ext cx="3202061" cy="1066110"/>
                <a:chOff x="7939341" y="3037317"/>
                <a:chExt cx="897649" cy="353919"/>
              </a:xfrm>
            </p:grpSpPr>
            <p:sp>
              <p:nvSpPr>
                <p:cNvPr id="1068" name="Google Shape;1068;p22"/>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9" name="Google Shape;1069;p22"/>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0" name="Google Shape;1070;p22"/>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1" name="Google Shape;1071;p22"/>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72" name="Google Shape;1072;p22"/>
            <p:cNvGrpSpPr/>
            <p:nvPr/>
          </p:nvGrpSpPr>
          <p:grpSpPr>
            <a:xfrm>
              <a:off x="8444983" y="2807207"/>
              <a:ext cx="353678" cy="168275"/>
              <a:chOff x="7493876" y="2774731"/>
              <a:chExt cx="1481958" cy="894622"/>
            </a:xfrm>
          </p:grpSpPr>
          <p:sp>
            <p:nvSpPr>
              <p:cNvPr id="1073" name="Google Shape;1073;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074" name="Google Shape;1074;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075" name="Google Shape;1075;p22"/>
              <p:cNvGrpSpPr/>
              <p:nvPr/>
            </p:nvGrpSpPr>
            <p:grpSpPr>
              <a:xfrm>
                <a:off x="7713663" y="2848339"/>
                <a:ext cx="1042107" cy="425543"/>
                <a:chOff x="7786941" y="2884917"/>
                <a:chExt cx="897649" cy="353919"/>
              </a:xfrm>
            </p:grpSpPr>
            <p:sp>
              <p:nvSpPr>
                <p:cNvPr id="1076" name="Google Shape;1076;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7" name="Google Shape;1077;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8" name="Google Shape;1078;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9" name="Google Shape;1079;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80" name="Google Shape;1080;p22"/>
            <p:cNvGrpSpPr/>
            <p:nvPr/>
          </p:nvGrpSpPr>
          <p:grpSpPr>
            <a:xfrm>
              <a:off x="8055226" y="3960892"/>
              <a:ext cx="354986" cy="175668"/>
              <a:chOff x="7493876" y="2774731"/>
              <a:chExt cx="1481958" cy="894622"/>
            </a:xfrm>
          </p:grpSpPr>
          <p:sp>
            <p:nvSpPr>
              <p:cNvPr id="1081" name="Google Shape;1081;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082" name="Google Shape;1082;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083" name="Google Shape;1083;p22"/>
              <p:cNvGrpSpPr/>
              <p:nvPr/>
            </p:nvGrpSpPr>
            <p:grpSpPr>
              <a:xfrm>
                <a:off x="7713663" y="2848339"/>
                <a:ext cx="1042107" cy="425543"/>
                <a:chOff x="7786941" y="2884917"/>
                <a:chExt cx="897649" cy="353919"/>
              </a:xfrm>
            </p:grpSpPr>
            <p:sp>
              <p:nvSpPr>
                <p:cNvPr id="1084" name="Google Shape;1084;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5" name="Google Shape;1085;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6" name="Google Shape;1086;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7" name="Google Shape;1087;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88" name="Google Shape;1088;p22"/>
            <p:cNvGrpSpPr/>
            <p:nvPr/>
          </p:nvGrpSpPr>
          <p:grpSpPr>
            <a:xfrm>
              <a:off x="10889241" y="3596263"/>
              <a:ext cx="170989" cy="97052"/>
              <a:chOff x="7493876" y="2774731"/>
              <a:chExt cx="1481958" cy="894622"/>
            </a:xfrm>
          </p:grpSpPr>
          <p:sp>
            <p:nvSpPr>
              <p:cNvPr id="1089" name="Google Shape;1089;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090" name="Google Shape;1090;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091" name="Google Shape;1091;p22"/>
              <p:cNvGrpSpPr/>
              <p:nvPr/>
            </p:nvGrpSpPr>
            <p:grpSpPr>
              <a:xfrm>
                <a:off x="7713663" y="2848339"/>
                <a:ext cx="1042107" cy="425543"/>
                <a:chOff x="7786941" y="2884917"/>
                <a:chExt cx="897649" cy="353919"/>
              </a:xfrm>
            </p:grpSpPr>
            <p:sp>
              <p:nvSpPr>
                <p:cNvPr id="1092" name="Google Shape;1092;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3" name="Google Shape;1093;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4" name="Google Shape;1094;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5" name="Google Shape;1095;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096" name="Google Shape;1096;p22"/>
            <p:cNvGrpSpPr/>
            <p:nvPr/>
          </p:nvGrpSpPr>
          <p:grpSpPr>
            <a:xfrm>
              <a:off x="10415765" y="3491036"/>
              <a:ext cx="353678" cy="198344"/>
              <a:chOff x="7493876" y="2774731"/>
              <a:chExt cx="1481958" cy="894622"/>
            </a:xfrm>
          </p:grpSpPr>
          <p:sp>
            <p:nvSpPr>
              <p:cNvPr id="1097" name="Google Shape;1097;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098" name="Google Shape;1098;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099" name="Google Shape;1099;p22"/>
              <p:cNvGrpSpPr/>
              <p:nvPr/>
            </p:nvGrpSpPr>
            <p:grpSpPr>
              <a:xfrm>
                <a:off x="7713663" y="2848339"/>
                <a:ext cx="1042107" cy="425543"/>
                <a:chOff x="7786941" y="2884917"/>
                <a:chExt cx="897649" cy="353919"/>
              </a:xfrm>
            </p:grpSpPr>
            <p:sp>
              <p:nvSpPr>
                <p:cNvPr id="1100" name="Google Shape;1100;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1" name="Google Shape;1101;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2" name="Google Shape;1102;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3" name="Google Shape;1103;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04" name="Google Shape;1104;p22"/>
            <p:cNvGrpSpPr/>
            <p:nvPr/>
          </p:nvGrpSpPr>
          <p:grpSpPr>
            <a:xfrm>
              <a:off x="9953880" y="2197190"/>
              <a:ext cx="353678" cy="198344"/>
              <a:chOff x="7493876" y="2774731"/>
              <a:chExt cx="1481958" cy="894622"/>
            </a:xfrm>
          </p:grpSpPr>
          <p:sp>
            <p:nvSpPr>
              <p:cNvPr id="1105" name="Google Shape;1105;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06" name="Google Shape;1106;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07" name="Google Shape;1107;p22"/>
              <p:cNvGrpSpPr/>
              <p:nvPr/>
            </p:nvGrpSpPr>
            <p:grpSpPr>
              <a:xfrm>
                <a:off x="7713663" y="2848339"/>
                <a:ext cx="1042107" cy="425543"/>
                <a:chOff x="7786941" y="2884917"/>
                <a:chExt cx="897649" cy="353919"/>
              </a:xfrm>
            </p:grpSpPr>
            <p:sp>
              <p:nvSpPr>
                <p:cNvPr id="1108" name="Google Shape;1108;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9" name="Google Shape;1109;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0" name="Google Shape;1110;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1" name="Google Shape;1111;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12" name="Google Shape;1112;p22"/>
            <p:cNvGrpSpPr/>
            <p:nvPr/>
          </p:nvGrpSpPr>
          <p:grpSpPr>
            <a:xfrm>
              <a:off x="10532370" y="2608265"/>
              <a:ext cx="353678" cy="198344"/>
              <a:chOff x="7493876" y="2774731"/>
              <a:chExt cx="1481958" cy="894622"/>
            </a:xfrm>
          </p:grpSpPr>
          <p:sp>
            <p:nvSpPr>
              <p:cNvPr id="1113" name="Google Shape;1113;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14" name="Google Shape;1114;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15" name="Google Shape;1115;p22"/>
              <p:cNvGrpSpPr/>
              <p:nvPr/>
            </p:nvGrpSpPr>
            <p:grpSpPr>
              <a:xfrm>
                <a:off x="7713663" y="2848339"/>
                <a:ext cx="1042107" cy="425543"/>
                <a:chOff x="7786941" y="2884917"/>
                <a:chExt cx="897649" cy="353919"/>
              </a:xfrm>
            </p:grpSpPr>
            <p:sp>
              <p:nvSpPr>
                <p:cNvPr id="1116" name="Google Shape;1116;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7" name="Google Shape;1117;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8" name="Google Shape;1118;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9" name="Google Shape;1119;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20" name="Google Shape;1120;p22"/>
            <p:cNvGrpSpPr/>
            <p:nvPr/>
          </p:nvGrpSpPr>
          <p:grpSpPr>
            <a:xfrm>
              <a:off x="10648981" y="2102861"/>
              <a:ext cx="353678" cy="198344"/>
              <a:chOff x="7493876" y="2774731"/>
              <a:chExt cx="1481958" cy="894622"/>
            </a:xfrm>
          </p:grpSpPr>
          <p:sp>
            <p:nvSpPr>
              <p:cNvPr id="1121" name="Google Shape;1121;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22" name="Google Shape;1122;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23" name="Google Shape;1123;p22"/>
              <p:cNvGrpSpPr/>
              <p:nvPr/>
            </p:nvGrpSpPr>
            <p:grpSpPr>
              <a:xfrm>
                <a:off x="7713663" y="2848339"/>
                <a:ext cx="1042107" cy="425543"/>
                <a:chOff x="7786941" y="2884917"/>
                <a:chExt cx="897649" cy="353919"/>
              </a:xfrm>
            </p:grpSpPr>
            <p:sp>
              <p:nvSpPr>
                <p:cNvPr id="1124" name="Google Shape;1124;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5" name="Google Shape;1125;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6" name="Google Shape;1126;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7" name="Google Shape;1127;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28" name="Google Shape;1128;p22"/>
            <p:cNvGrpSpPr/>
            <p:nvPr/>
          </p:nvGrpSpPr>
          <p:grpSpPr>
            <a:xfrm>
              <a:off x="9103944" y="3951522"/>
              <a:ext cx="367224" cy="240304"/>
              <a:chOff x="7493876" y="2774731"/>
              <a:chExt cx="1481958" cy="894622"/>
            </a:xfrm>
          </p:grpSpPr>
          <p:sp>
            <p:nvSpPr>
              <p:cNvPr id="1129" name="Google Shape;1129;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30" name="Google Shape;1130;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31" name="Google Shape;1131;p22"/>
              <p:cNvGrpSpPr/>
              <p:nvPr/>
            </p:nvGrpSpPr>
            <p:grpSpPr>
              <a:xfrm>
                <a:off x="7713663" y="2848339"/>
                <a:ext cx="1042107" cy="425543"/>
                <a:chOff x="7786941" y="2884917"/>
                <a:chExt cx="897649" cy="353919"/>
              </a:xfrm>
            </p:grpSpPr>
            <p:sp>
              <p:nvSpPr>
                <p:cNvPr id="1132" name="Google Shape;1132;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3" name="Google Shape;1133;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4" name="Google Shape;1134;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5" name="Google Shape;1135;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36" name="Google Shape;1136;p22"/>
            <p:cNvGrpSpPr/>
            <p:nvPr/>
          </p:nvGrpSpPr>
          <p:grpSpPr>
            <a:xfrm>
              <a:off x="9985282" y="2656463"/>
              <a:ext cx="353678" cy="198344"/>
              <a:chOff x="7493876" y="2774731"/>
              <a:chExt cx="1481958" cy="894622"/>
            </a:xfrm>
          </p:grpSpPr>
          <p:sp>
            <p:nvSpPr>
              <p:cNvPr id="1137" name="Google Shape;1137;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38" name="Google Shape;1138;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39" name="Google Shape;1139;p22"/>
              <p:cNvGrpSpPr/>
              <p:nvPr/>
            </p:nvGrpSpPr>
            <p:grpSpPr>
              <a:xfrm>
                <a:off x="7713663" y="2848339"/>
                <a:ext cx="1042107" cy="425543"/>
                <a:chOff x="7786941" y="2884917"/>
                <a:chExt cx="897649" cy="353919"/>
              </a:xfrm>
            </p:grpSpPr>
            <p:sp>
              <p:nvSpPr>
                <p:cNvPr id="1140" name="Google Shape;1140;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1" name="Google Shape;1141;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2" name="Google Shape;1142;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3" name="Google Shape;1143;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44" name="Google Shape;1144;p22"/>
            <p:cNvGrpSpPr/>
            <p:nvPr/>
          </p:nvGrpSpPr>
          <p:grpSpPr>
            <a:xfrm>
              <a:off x="9502294" y="3388930"/>
              <a:ext cx="367224" cy="240304"/>
              <a:chOff x="7493876" y="2774731"/>
              <a:chExt cx="1481958" cy="894622"/>
            </a:xfrm>
          </p:grpSpPr>
          <p:sp>
            <p:nvSpPr>
              <p:cNvPr id="1145" name="Google Shape;1145;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46" name="Google Shape;1146;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47" name="Google Shape;1147;p22"/>
              <p:cNvGrpSpPr/>
              <p:nvPr/>
            </p:nvGrpSpPr>
            <p:grpSpPr>
              <a:xfrm>
                <a:off x="7713663" y="2848339"/>
                <a:ext cx="1042107" cy="425543"/>
                <a:chOff x="7786941" y="2884917"/>
                <a:chExt cx="897649" cy="353919"/>
              </a:xfrm>
            </p:grpSpPr>
            <p:sp>
              <p:nvSpPr>
                <p:cNvPr id="1148" name="Google Shape;1148;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9" name="Google Shape;1149;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0" name="Google Shape;1150;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1" name="Google Shape;1151;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52" name="Google Shape;1152;p22"/>
            <p:cNvGrpSpPr/>
            <p:nvPr/>
          </p:nvGrpSpPr>
          <p:grpSpPr>
            <a:xfrm>
              <a:off x="9606710" y="3994661"/>
              <a:ext cx="367224" cy="240304"/>
              <a:chOff x="7493876" y="2774731"/>
              <a:chExt cx="1481958" cy="894622"/>
            </a:xfrm>
          </p:grpSpPr>
          <p:sp>
            <p:nvSpPr>
              <p:cNvPr id="1153" name="Google Shape;1153;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54" name="Google Shape;1154;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55" name="Google Shape;1155;p22"/>
              <p:cNvGrpSpPr/>
              <p:nvPr/>
            </p:nvGrpSpPr>
            <p:grpSpPr>
              <a:xfrm>
                <a:off x="7713663" y="2848339"/>
                <a:ext cx="1042107" cy="425543"/>
                <a:chOff x="7786941" y="2884917"/>
                <a:chExt cx="897649" cy="353919"/>
              </a:xfrm>
            </p:grpSpPr>
            <p:sp>
              <p:nvSpPr>
                <p:cNvPr id="1156" name="Google Shape;1156;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7" name="Google Shape;1157;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8" name="Google Shape;1158;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9" name="Google Shape;1159;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60" name="Google Shape;1160;p22"/>
            <p:cNvGrpSpPr/>
            <p:nvPr/>
          </p:nvGrpSpPr>
          <p:grpSpPr>
            <a:xfrm>
              <a:off x="10380415" y="3987223"/>
              <a:ext cx="353678" cy="198344"/>
              <a:chOff x="7493876" y="2774731"/>
              <a:chExt cx="1481958" cy="894622"/>
            </a:xfrm>
          </p:grpSpPr>
          <p:sp>
            <p:nvSpPr>
              <p:cNvPr id="1161" name="Google Shape;1161;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62" name="Google Shape;1162;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63" name="Google Shape;1163;p22"/>
              <p:cNvGrpSpPr/>
              <p:nvPr/>
            </p:nvGrpSpPr>
            <p:grpSpPr>
              <a:xfrm>
                <a:off x="7713663" y="2848339"/>
                <a:ext cx="1042107" cy="425543"/>
                <a:chOff x="7786941" y="2884917"/>
                <a:chExt cx="897649" cy="353919"/>
              </a:xfrm>
            </p:grpSpPr>
            <p:sp>
              <p:nvSpPr>
                <p:cNvPr id="1164" name="Google Shape;1164;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5" name="Google Shape;1165;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6" name="Google Shape;1166;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7" name="Google Shape;1167;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68" name="Google Shape;1168;p22"/>
            <p:cNvGrpSpPr/>
            <p:nvPr/>
          </p:nvGrpSpPr>
          <p:grpSpPr>
            <a:xfrm>
              <a:off x="9253049" y="4770584"/>
              <a:ext cx="393760" cy="218578"/>
              <a:chOff x="7493876" y="2774731"/>
              <a:chExt cx="1481958" cy="894622"/>
            </a:xfrm>
          </p:grpSpPr>
          <p:sp>
            <p:nvSpPr>
              <p:cNvPr id="1169" name="Google Shape;1169;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70" name="Google Shape;1170;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71" name="Google Shape;1171;p22"/>
              <p:cNvGrpSpPr/>
              <p:nvPr/>
            </p:nvGrpSpPr>
            <p:grpSpPr>
              <a:xfrm>
                <a:off x="7713663" y="2848339"/>
                <a:ext cx="1042107" cy="425543"/>
                <a:chOff x="7786941" y="2884917"/>
                <a:chExt cx="897649" cy="353919"/>
              </a:xfrm>
            </p:grpSpPr>
            <p:sp>
              <p:nvSpPr>
                <p:cNvPr id="1172" name="Google Shape;1172;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3" name="Google Shape;1173;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4" name="Google Shape;1174;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5" name="Google Shape;1175;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176" name="Google Shape;1176;p22"/>
            <p:cNvGrpSpPr/>
            <p:nvPr/>
          </p:nvGrpSpPr>
          <p:grpSpPr>
            <a:xfrm>
              <a:off x="10931138" y="4364023"/>
              <a:ext cx="228295" cy="120400"/>
              <a:chOff x="7493876" y="2774731"/>
              <a:chExt cx="1481958" cy="894622"/>
            </a:xfrm>
          </p:grpSpPr>
          <p:sp>
            <p:nvSpPr>
              <p:cNvPr id="1177" name="Google Shape;1177;p2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178" name="Google Shape;1178;p2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179" name="Google Shape;1179;p22"/>
              <p:cNvGrpSpPr/>
              <p:nvPr/>
            </p:nvGrpSpPr>
            <p:grpSpPr>
              <a:xfrm>
                <a:off x="7713663" y="2848339"/>
                <a:ext cx="1042107" cy="425543"/>
                <a:chOff x="7786941" y="2884917"/>
                <a:chExt cx="897649" cy="353919"/>
              </a:xfrm>
            </p:grpSpPr>
            <p:sp>
              <p:nvSpPr>
                <p:cNvPr id="1180" name="Google Shape;1180;p2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1" name="Google Shape;1181;p2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2" name="Google Shape;1182;p2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3" name="Google Shape;1183;p2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sp>
        <p:nvSpPr>
          <p:cNvPr id="1184" name="Google Shape;1184;p22"/>
          <p:cNvSpPr txBox="1"/>
          <p:nvPr/>
        </p:nvSpPr>
        <p:spPr>
          <a:xfrm>
            <a:off x="96301" y="2049091"/>
            <a:ext cx="4045800" cy="1368600"/>
          </a:xfrm>
          <a:prstGeom prst="rect">
            <a:avLst/>
          </a:prstGeom>
          <a:noFill/>
          <a:ln>
            <a:noFill/>
          </a:ln>
        </p:spPr>
        <p:txBody>
          <a:bodyPr anchorCtr="0" anchor="t" bIns="34275" lIns="68575" spcFirstLastPara="1" rIns="68575" wrap="square" tIns="34275">
            <a:noAutofit/>
          </a:bodyPr>
          <a:lstStyle/>
          <a:p>
            <a:pPr indent="-190500" lvl="0" marL="177800" marR="0" rtl="0" algn="l">
              <a:lnSpc>
                <a:spcPct val="90000"/>
              </a:lnSpc>
              <a:spcBef>
                <a:spcPts val="0"/>
              </a:spcBef>
              <a:spcAft>
                <a:spcPts val="0"/>
              </a:spcAft>
              <a:buClr>
                <a:srgbClr val="0000A3"/>
              </a:buClr>
              <a:buSzPts val="1800"/>
              <a:buFont typeface="Noto Sans Symbols"/>
              <a:buChar char="▪"/>
            </a:pPr>
            <a:r>
              <a:rPr i="1" lang="el" sz="1800">
                <a:solidFill>
                  <a:srgbClr val="CC0000"/>
                </a:solidFill>
                <a:latin typeface="Calibri"/>
                <a:ea typeface="Calibri"/>
                <a:cs typeface="Calibri"/>
                <a:sym typeface="Calibri"/>
              </a:rPr>
              <a:t>Τα </a:t>
            </a:r>
            <a:r>
              <a:rPr i="1" lang="el" sz="1800">
                <a:solidFill>
                  <a:srgbClr val="CC0000"/>
                </a:solidFill>
                <a:latin typeface="Calibri"/>
                <a:ea typeface="Calibri"/>
                <a:cs typeface="Calibri"/>
                <a:sym typeface="Calibri"/>
              </a:rPr>
              <a:t>πρωτόκολλα</a:t>
            </a:r>
            <a:r>
              <a:rPr i="1" lang="el" sz="1800">
                <a:solidFill>
                  <a:srgbClr val="CC0000"/>
                </a:solidFill>
                <a:latin typeface="Calibri"/>
                <a:ea typeface="Calibri"/>
                <a:cs typeface="Calibri"/>
                <a:sym typeface="Calibri"/>
              </a:rPr>
              <a:t> βρίσκονται Παντού!</a:t>
            </a:r>
            <a:endParaRPr sz="1800"/>
          </a:p>
          <a:p>
            <a:pPr indent="-203200" lvl="1" marL="520700" marR="0" rtl="0" algn="l">
              <a:lnSpc>
                <a:spcPct val="90000"/>
              </a:lnSpc>
              <a:spcBef>
                <a:spcPts val="400"/>
              </a:spcBef>
              <a:spcAft>
                <a:spcPts val="0"/>
              </a:spcAft>
              <a:buClr>
                <a:srgbClr val="0000A8"/>
              </a:buClr>
              <a:buSzPts val="1800"/>
              <a:buFont typeface="Arial"/>
              <a:buChar char="•"/>
            </a:pPr>
            <a:r>
              <a:rPr lang="el" sz="1800">
                <a:solidFill>
                  <a:schemeClr val="dk1"/>
                </a:solidFill>
                <a:latin typeface="Calibri"/>
                <a:ea typeface="Calibri"/>
                <a:cs typeface="Calibri"/>
                <a:sym typeface="Calibri"/>
              </a:rPr>
              <a:t>Ελέγχουν την αποστολή και λήψη πληροφοριών στο διαδίκτυο</a:t>
            </a:r>
            <a:endParaRPr sz="1800"/>
          </a:p>
          <a:p>
            <a:pPr indent="-177800" lvl="1" marL="520700" marR="0" rtl="0" algn="l">
              <a:lnSpc>
                <a:spcPct val="90000"/>
              </a:lnSpc>
              <a:spcBef>
                <a:spcPts val="400"/>
              </a:spcBef>
              <a:spcAft>
                <a:spcPts val="0"/>
              </a:spcAft>
              <a:buClr>
                <a:srgbClr val="0000A8"/>
              </a:buClr>
              <a:buSzPts val="1800"/>
              <a:buFont typeface="Arial"/>
              <a:buChar char="•"/>
            </a:pPr>
            <a:r>
              <a:rPr b="0" i="0" lang="el" sz="1800" u="none" cap="none" strike="noStrike">
                <a:solidFill>
                  <a:schemeClr val="dk1"/>
                </a:solidFill>
                <a:latin typeface="Calibri"/>
                <a:ea typeface="Calibri"/>
                <a:cs typeface="Calibri"/>
                <a:sym typeface="Calibri"/>
              </a:rPr>
              <a:t>HTTP (Web), streaming video, Skype, TCP, IP, WiFi, 4G, Ethernet</a:t>
            </a:r>
            <a:endParaRPr b="0" i="0" sz="18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A3"/>
              </a:buClr>
              <a:buSzPts val="2100"/>
              <a:buFont typeface="Noto Sans Symbols"/>
              <a:buNone/>
            </a:pPr>
            <a:r>
              <a:t/>
            </a:r>
            <a:endParaRPr sz="1800">
              <a:solidFill>
                <a:schemeClr val="dk1"/>
              </a:solidFill>
              <a:latin typeface="Calibri"/>
              <a:ea typeface="Calibri"/>
              <a:cs typeface="Calibri"/>
              <a:sym typeface="Calibri"/>
            </a:endParaRPr>
          </a:p>
        </p:txBody>
      </p:sp>
      <p:grpSp>
        <p:nvGrpSpPr>
          <p:cNvPr id="1185" name="Google Shape;1185;p22"/>
          <p:cNvGrpSpPr/>
          <p:nvPr/>
        </p:nvGrpSpPr>
        <p:grpSpPr>
          <a:xfrm>
            <a:off x="5145243" y="3721653"/>
            <a:ext cx="1160743" cy="389050"/>
            <a:chOff x="6860324" y="4962204"/>
            <a:chExt cx="1547658" cy="518734"/>
          </a:xfrm>
        </p:grpSpPr>
        <p:cxnSp>
          <p:nvCxnSpPr>
            <p:cNvPr id="1186" name="Google Shape;1186;p22"/>
            <p:cNvCxnSpPr/>
            <p:nvPr/>
          </p:nvCxnSpPr>
          <p:spPr>
            <a:xfrm flipH="1">
              <a:off x="7968718" y="5327774"/>
              <a:ext cx="439264" cy="153164"/>
            </a:xfrm>
            <a:prstGeom prst="straightConnector1">
              <a:avLst/>
            </a:prstGeom>
            <a:noFill/>
            <a:ln cap="flat" cmpd="sng" w="31750">
              <a:solidFill>
                <a:srgbClr val="C00000"/>
              </a:solidFill>
              <a:prstDash val="solid"/>
              <a:miter lim="800000"/>
              <a:headEnd len="med" w="med" type="triangle"/>
              <a:tailEnd len="med" w="med" type="triangle"/>
            </a:ln>
          </p:spPr>
        </p:cxnSp>
        <p:sp>
          <p:nvSpPr>
            <p:cNvPr id="1187" name="Google Shape;1187;p22"/>
            <p:cNvSpPr txBox="1"/>
            <p:nvPr/>
          </p:nvSpPr>
          <p:spPr>
            <a:xfrm>
              <a:off x="6860324" y="4962204"/>
              <a:ext cx="912109"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Ethernet</a:t>
              </a:r>
              <a:endParaRPr i="1" sz="1400">
                <a:solidFill>
                  <a:srgbClr val="C00000"/>
                </a:solidFill>
                <a:latin typeface="Calibri"/>
                <a:ea typeface="Calibri"/>
                <a:cs typeface="Calibri"/>
                <a:sym typeface="Calibri"/>
              </a:endParaRPr>
            </a:p>
          </p:txBody>
        </p:sp>
        <p:cxnSp>
          <p:nvCxnSpPr>
            <p:cNvPr id="1188" name="Google Shape;1188;p22"/>
            <p:cNvCxnSpPr/>
            <p:nvPr/>
          </p:nvCxnSpPr>
          <p:spPr>
            <a:xfrm>
              <a:off x="7704138" y="5144424"/>
              <a:ext cx="470403" cy="216744"/>
            </a:xfrm>
            <a:prstGeom prst="straightConnector1">
              <a:avLst/>
            </a:prstGeom>
            <a:noFill/>
            <a:ln cap="flat" cmpd="sng" w="9525">
              <a:solidFill>
                <a:srgbClr val="C00000"/>
              </a:solidFill>
              <a:prstDash val="solid"/>
              <a:miter lim="800000"/>
              <a:headEnd len="sm" w="sm" type="none"/>
              <a:tailEnd len="sm" w="sm" type="none"/>
            </a:ln>
          </p:spPr>
        </p:cxnSp>
      </p:grpSp>
      <p:grpSp>
        <p:nvGrpSpPr>
          <p:cNvPr id="1189" name="Google Shape;1189;p22"/>
          <p:cNvGrpSpPr/>
          <p:nvPr/>
        </p:nvGrpSpPr>
        <p:grpSpPr>
          <a:xfrm>
            <a:off x="5672040" y="2773798"/>
            <a:ext cx="2692177" cy="1028893"/>
            <a:chOff x="7562720" y="3668418"/>
            <a:chExt cx="3589569" cy="1371857"/>
          </a:xfrm>
        </p:grpSpPr>
        <p:cxnSp>
          <p:nvCxnSpPr>
            <p:cNvPr id="1190" name="Google Shape;1190;p22"/>
            <p:cNvCxnSpPr/>
            <p:nvPr/>
          </p:nvCxnSpPr>
          <p:spPr>
            <a:xfrm flipH="1">
              <a:off x="8285300" y="3668418"/>
              <a:ext cx="2866989" cy="1371857"/>
            </a:xfrm>
            <a:prstGeom prst="straightConnector1">
              <a:avLst/>
            </a:prstGeom>
            <a:noFill/>
            <a:ln cap="flat" cmpd="sng" w="31750">
              <a:solidFill>
                <a:srgbClr val="C00000"/>
              </a:solidFill>
              <a:prstDash val="solid"/>
              <a:miter lim="800000"/>
              <a:headEnd len="med" w="med" type="triangle"/>
              <a:tailEnd len="med" w="med" type="triangle"/>
            </a:ln>
          </p:spPr>
        </p:cxnSp>
        <p:sp>
          <p:nvSpPr>
            <p:cNvPr id="1191" name="Google Shape;1191;p22"/>
            <p:cNvSpPr txBox="1"/>
            <p:nvPr/>
          </p:nvSpPr>
          <p:spPr>
            <a:xfrm>
              <a:off x="7562720" y="4539626"/>
              <a:ext cx="620363"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HTTP</a:t>
              </a:r>
              <a:endParaRPr i="1" sz="1400">
                <a:solidFill>
                  <a:srgbClr val="C00000"/>
                </a:solidFill>
                <a:latin typeface="Calibri"/>
                <a:ea typeface="Calibri"/>
                <a:cs typeface="Calibri"/>
                <a:sym typeface="Calibri"/>
              </a:endParaRPr>
            </a:p>
          </p:txBody>
        </p:sp>
        <p:cxnSp>
          <p:nvCxnSpPr>
            <p:cNvPr id="1192" name="Google Shape;1192;p22"/>
            <p:cNvCxnSpPr/>
            <p:nvPr/>
          </p:nvCxnSpPr>
          <p:spPr>
            <a:xfrm>
              <a:off x="8099825" y="4723687"/>
              <a:ext cx="402218" cy="115861"/>
            </a:xfrm>
            <a:prstGeom prst="straightConnector1">
              <a:avLst/>
            </a:prstGeom>
            <a:noFill/>
            <a:ln cap="flat" cmpd="sng" w="9525">
              <a:solidFill>
                <a:srgbClr val="C00000"/>
              </a:solidFill>
              <a:prstDash val="solid"/>
              <a:miter lim="800000"/>
              <a:headEnd len="sm" w="sm" type="none"/>
              <a:tailEnd len="sm" w="sm" type="none"/>
            </a:ln>
          </p:spPr>
        </p:cxnSp>
      </p:grpSp>
      <p:grpSp>
        <p:nvGrpSpPr>
          <p:cNvPr id="1193" name="Google Shape;1193;p22"/>
          <p:cNvGrpSpPr/>
          <p:nvPr/>
        </p:nvGrpSpPr>
        <p:grpSpPr>
          <a:xfrm>
            <a:off x="4778414" y="2090570"/>
            <a:ext cx="953471" cy="497925"/>
            <a:chOff x="6371219" y="2787427"/>
            <a:chExt cx="1271295" cy="663900"/>
          </a:xfrm>
        </p:grpSpPr>
        <p:cxnSp>
          <p:nvCxnSpPr>
            <p:cNvPr id="1194" name="Google Shape;1194;p22"/>
            <p:cNvCxnSpPr>
              <a:endCxn id="852" idx="0"/>
            </p:cNvCxnSpPr>
            <p:nvPr/>
          </p:nvCxnSpPr>
          <p:spPr>
            <a:xfrm>
              <a:off x="7631114" y="2787427"/>
              <a:ext cx="11400" cy="663900"/>
            </a:xfrm>
            <a:prstGeom prst="straightConnector1">
              <a:avLst/>
            </a:prstGeom>
            <a:noFill/>
            <a:ln cap="flat" cmpd="sng" w="31750">
              <a:solidFill>
                <a:srgbClr val="C00000"/>
              </a:solidFill>
              <a:prstDash val="solid"/>
              <a:miter lim="800000"/>
              <a:headEnd len="med" w="med" type="triangle"/>
              <a:tailEnd len="med" w="med" type="triangle"/>
            </a:ln>
          </p:spPr>
        </p:cxnSp>
        <p:sp>
          <p:nvSpPr>
            <p:cNvPr id="1195" name="Google Shape;1195;p22"/>
            <p:cNvSpPr txBox="1"/>
            <p:nvPr/>
          </p:nvSpPr>
          <p:spPr>
            <a:xfrm>
              <a:off x="6371219" y="2944679"/>
              <a:ext cx="665567"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Skype</a:t>
              </a:r>
              <a:endParaRPr i="1" sz="1400">
                <a:solidFill>
                  <a:srgbClr val="C00000"/>
                </a:solidFill>
                <a:latin typeface="Calibri"/>
                <a:ea typeface="Calibri"/>
                <a:cs typeface="Calibri"/>
                <a:sym typeface="Calibri"/>
              </a:endParaRPr>
            </a:p>
          </p:txBody>
        </p:sp>
        <p:cxnSp>
          <p:nvCxnSpPr>
            <p:cNvPr id="1196" name="Google Shape;1196;p22"/>
            <p:cNvCxnSpPr/>
            <p:nvPr/>
          </p:nvCxnSpPr>
          <p:spPr>
            <a:xfrm>
              <a:off x="6973411" y="3119431"/>
              <a:ext cx="559043" cy="0"/>
            </a:xfrm>
            <a:prstGeom prst="straightConnector1">
              <a:avLst/>
            </a:prstGeom>
            <a:noFill/>
            <a:ln cap="flat" cmpd="sng" w="9525">
              <a:solidFill>
                <a:srgbClr val="C00000"/>
              </a:solidFill>
              <a:prstDash val="solid"/>
              <a:miter lim="800000"/>
              <a:headEnd len="sm" w="sm" type="none"/>
              <a:tailEnd len="sm" w="sm" type="none"/>
            </a:ln>
          </p:spPr>
        </p:cxnSp>
      </p:grpSp>
      <p:grpSp>
        <p:nvGrpSpPr>
          <p:cNvPr id="1197" name="Google Shape;1197;p22"/>
          <p:cNvGrpSpPr/>
          <p:nvPr/>
        </p:nvGrpSpPr>
        <p:grpSpPr>
          <a:xfrm>
            <a:off x="7001684" y="2112283"/>
            <a:ext cx="506989" cy="414193"/>
            <a:chOff x="6710761" y="2934593"/>
            <a:chExt cx="675986" cy="552257"/>
          </a:xfrm>
        </p:grpSpPr>
        <p:cxnSp>
          <p:nvCxnSpPr>
            <p:cNvPr id="1198" name="Google Shape;1198;p22"/>
            <p:cNvCxnSpPr/>
            <p:nvPr/>
          </p:nvCxnSpPr>
          <p:spPr>
            <a:xfrm flipH="1">
              <a:off x="7084556" y="2978118"/>
              <a:ext cx="302191" cy="508732"/>
            </a:xfrm>
            <a:prstGeom prst="straightConnector1">
              <a:avLst/>
            </a:prstGeom>
            <a:noFill/>
            <a:ln cap="flat" cmpd="sng" w="31750">
              <a:solidFill>
                <a:srgbClr val="C00000"/>
              </a:solidFill>
              <a:prstDash val="solid"/>
              <a:miter lim="800000"/>
              <a:headEnd len="med" w="med" type="triangle"/>
              <a:tailEnd len="med" w="med" type="triangle"/>
            </a:ln>
          </p:spPr>
        </p:cxnSp>
        <p:sp>
          <p:nvSpPr>
            <p:cNvPr id="1199" name="Google Shape;1199;p22"/>
            <p:cNvSpPr txBox="1"/>
            <p:nvPr/>
          </p:nvSpPr>
          <p:spPr>
            <a:xfrm>
              <a:off x="6710761" y="2934593"/>
              <a:ext cx="341760"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IP</a:t>
              </a:r>
              <a:endParaRPr i="1" sz="1400">
                <a:solidFill>
                  <a:srgbClr val="C00000"/>
                </a:solidFill>
                <a:latin typeface="Calibri"/>
                <a:ea typeface="Calibri"/>
                <a:cs typeface="Calibri"/>
                <a:sym typeface="Calibri"/>
              </a:endParaRPr>
            </a:p>
          </p:txBody>
        </p:sp>
        <p:cxnSp>
          <p:nvCxnSpPr>
            <p:cNvPr id="1200" name="Google Shape;1200;p22"/>
            <p:cNvCxnSpPr/>
            <p:nvPr/>
          </p:nvCxnSpPr>
          <p:spPr>
            <a:xfrm>
              <a:off x="6973411" y="3119431"/>
              <a:ext cx="262240" cy="0"/>
            </a:xfrm>
            <a:prstGeom prst="straightConnector1">
              <a:avLst/>
            </a:prstGeom>
            <a:noFill/>
            <a:ln cap="flat" cmpd="sng" w="9525">
              <a:solidFill>
                <a:srgbClr val="C00000"/>
              </a:solidFill>
              <a:prstDash val="solid"/>
              <a:miter lim="800000"/>
              <a:headEnd len="sm" w="sm" type="none"/>
              <a:tailEnd len="sm" w="sm" type="none"/>
            </a:ln>
          </p:spPr>
        </p:cxnSp>
      </p:grpSp>
      <p:grpSp>
        <p:nvGrpSpPr>
          <p:cNvPr id="1201" name="Google Shape;1201;p22"/>
          <p:cNvGrpSpPr/>
          <p:nvPr/>
        </p:nvGrpSpPr>
        <p:grpSpPr>
          <a:xfrm>
            <a:off x="6798728" y="4273367"/>
            <a:ext cx="416220" cy="695872"/>
            <a:chOff x="6934147" y="3177198"/>
            <a:chExt cx="554960" cy="927829"/>
          </a:xfrm>
        </p:grpSpPr>
        <p:cxnSp>
          <p:nvCxnSpPr>
            <p:cNvPr id="1202" name="Google Shape;1202;p22"/>
            <p:cNvCxnSpPr/>
            <p:nvPr/>
          </p:nvCxnSpPr>
          <p:spPr>
            <a:xfrm flipH="1">
              <a:off x="7091527" y="3177198"/>
              <a:ext cx="204850" cy="289979"/>
            </a:xfrm>
            <a:prstGeom prst="straightConnector1">
              <a:avLst/>
            </a:prstGeom>
            <a:noFill/>
            <a:ln cap="flat" cmpd="sng" w="31750">
              <a:solidFill>
                <a:srgbClr val="C00000"/>
              </a:solidFill>
              <a:prstDash val="solid"/>
              <a:miter lim="800000"/>
              <a:headEnd len="med" w="med" type="triangle"/>
              <a:tailEnd len="med" w="med" type="triangle"/>
            </a:ln>
          </p:spPr>
        </p:cxnSp>
        <p:sp>
          <p:nvSpPr>
            <p:cNvPr id="1203" name="Google Shape;1203;p22"/>
            <p:cNvSpPr txBox="1"/>
            <p:nvPr/>
          </p:nvSpPr>
          <p:spPr>
            <a:xfrm>
              <a:off x="6934147" y="3766473"/>
              <a:ext cx="554960"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WiFi</a:t>
              </a:r>
              <a:endParaRPr i="1" sz="1400">
                <a:solidFill>
                  <a:srgbClr val="C00000"/>
                </a:solidFill>
                <a:latin typeface="Calibri"/>
                <a:ea typeface="Calibri"/>
                <a:cs typeface="Calibri"/>
                <a:sym typeface="Calibri"/>
              </a:endParaRPr>
            </a:p>
          </p:txBody>
        </p:sp>
        <p:cxnSp>
          <p:nvCxnSpPr>
            <p:cNvPr id="1204" name="Google Shape;1204;p22"/>
            <p:cNvCxnSpPr/>
            <p:nvPr/>
          </p:nvCxnSpPr>
          <p:spPr>
            <a:xfrm flipH="1" rot="10800000">
              <a:off x="7230890" y="3377014"/>
              <a:ext cx="1" cy="450784"/>
            </a:xfrm>
            <a:prstGeom prst="straightConnector1">
              <a:avLst/>
            </a:prstGeom>
            <a:noFill/>
            <a:ln cap="flat" cmpd="sng" w="9525">
              <a:solidFill>
                <a:srgbClr val="C00000"/>
              </a:solidFill>
              <a:prstDash val="solid"/>
              <a:miter lim="800000"/>
              <a:headEnd len="sm" w="sm" type="none"/>
              <a:tailEnd len="sm" w="sm" type="none"/>
            </a:ln>
          </p:spPr>
        </p:cxnSp>
      </p:grpSp>
      <p:grpSp>
        <p:nvGrpSpPr>
          <p:cNvPr id="1205" name="Google Shape;1205;p22"/>
          <p:cNvGrpSpPr/>
          <p:nvPr/>
        </p:nvGrpSpPr>
        <p:grpSpPr>
          <a:xfrm>
            <a:off x="6172200" y="1203347"/>
            <a:ext cx="787610" cy="503525"/>
            <a:chOff x="7375489" y="2684454"/>
            <a:chExt cx="1050146" cy="671367"/>
          </a:xfrm>
        </p:grpSpPr>
        <p:cxnSp>
          <p:nvCxnSpPr>
            <p:cNvPr id="1206" name="Google Shape;1206;p22"/>
            <p:cNvCxnSpPr/>
            <p:nvPr/>
          </p:nvCxnSpPr>
          <p:spPr>
            <a:xfrm flipH="1" rot="10800000">
              <a:off x="7375489" y="3222818"/>
              <a:ext cx="628291" cy="133003"/>
            </a:xfrm>
            <a:prstGeom prst="straightConnector1">
              <a:avLst/>
            </a:prstGeom>
            <a:noFill/>
            <a:ln cap="flat" cmpd="sng" w="31750">
              <a:solidFill>
                <a:srgbClr val="C00000"/>
              </a:solidFill>
              <a:prstDash val="solid"/>
              <a:miter lim="800000"/>
              <a:headEnd len="med" w="med" type="triangle"/>
              <a:tailEnd len="med" w="med" type="triangle"/>
            </a:ln>
          </p:spPr>
        </p:cxnSp>
        <p:sp>
          <p:nvSpPr>
            <p:cNvPr id="1207" name="Google Shape;1207;p22"/>
            <p:cNvSpPr txBox="1"/>
            <p:nvPr/>
          </p:nvSpPr>
          <p:spPr>
            <a:xfrm>
              <a:off x="8006931" y="2684454"/>
              <a:ext cx="418704"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4G</a:t>
              </a:r>
              <a:endParaRPr i="1" sz="1400">
                <a:solidFill>
                  <a:srgbClr val="C00000"/>
                </a:solidFill>
                <a:latin typeface="Calibri"/>
                <a:ea typeface="Calibri"/>
                <a:cs typeface="Calibri"/>
                <a:sym typeface="Calibri"/>
              </a:endParaRPr>
            </a:p>
          </p:txBody>
        </p:sp>
        <p:cxnSp>
          <p:nvCxnSpPr>
            <p:cNvPr id="1208" name="Google Shape;1208;p22"/>
            <p:cNvCxnSpPr>
              <a:stCxn id="848" idx="1"/>
            </p:cNvCxnSpPr>
            <p:nvPr/>
          </p:nvCxnSpPr>
          <p:spPr>
            <a:xfrm flipH="1" rot="10800000">
              <a:off x="7620426" y="2864174"/>
              <a:ext cx="430500" cy="449100"/>
            </a:xfrm>
            <a:prstGeom prst="straightConnector1">
              <a:avLst/>
            </a:prstGeom>
            <a:noFill/>
            <a:ln cap="flat" cmpd="sng" w="9525">
              <a:solidFill>
                <a:srgbClr val="C00000"/>
              </a:solidFill>
              <a:prstDash val="solid"/>
              <a:miter lim="800000"/>
              <a:headEnd len="sm" w="sm" type="none"/>
              <a:tailEnd len="sm" w="sm" type="none"/>
            </a:ln>
          </p:spPr>
        </p:cxnSp>
      </p:grpSp>
      <p:grpSp>
        <p:nvGrpSpPr>
          <p:cNvPr id="1209" name="Google Shape;1209;p22"/>
          <p:cNvGrpSpPr/>
          <p:nvPr/>
        </p:nvGrpSpPr>
        <p:grpSpPr>
          <a:xfrm>
            <a:off x="7863408" y="3407711"/>
            <a:ext cx="778456" cy="946993"/>
            <a:chOff x="6559961" y="3177198"/>
            <a:chExt cx="1037942" cy="1262658"/>
          </a:xfrm>
        </p:grpSpPr>
        <p:cxnSp>
          <p:nvCxnSpPr>
            <p:cNvPr id="1210" name="Google Shape;1210;p22"/>
            <p:cNvCxnSpPr/>
            <p:nvPr/>
          </p:nvCxnSpPr>
          <p:spPr>
            <a:xfrm flipH="1">
              <a:off x="6559961" y="3177198"/>
              <a:ext cx="736416" cy="894404"/>
            </a:xfrm>
            <a:prstGeom prst="straightConnector1">
              <a:avLst/>
            </a:prstGeom>
            <a:noFill/>
            <a:ln cap="flat" cmpd="sng" w="31750">
              <a:solidFill>
                <a:srgbClr val="C00000"/>
              </a:solidFill>
              <a:prstDash val="solid"/>
              <a:miter lim="800000"/>
              <a:headEnd len="med" w="med" type="triangle"/>
              <a:tailEnd len="med" w="med" type="triangle"/>
            </a:ln>
          </p:spPr>
        </p:cxnSp>
        <p:sp>
          <p:nvSpPr>
            <p:cNvPr id="1211" name="Google Shape;1211;p22"/>
            <p:cNvSpPr txBox="1"/>
            <p:nvPr/>
          </p:nvSpPr>
          <p:spPr>
            <a:xfrm>
              <a:off x="7104370" y="4101302"/>
              <a:ext cx="493533"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TCP</a:t>
              </a:r>
              <a:endParaRPr i="1" sz="1400">
                <a:solidFill>
                  <a:srgbClr val="C00000"/>
                </a:solidFill>
                <a:latin typeface="Calibri"/>
                <a:ea typeface="Calibri"/>
                <a:cs typeface="Calibri"/>
                <a:sym typeface="Calibri"/>
              </a:endParaRPr>
            </a:p>
          </p:txBody>
        </p:sp>
        <p:cxnSp>
          <p:nvCxnSpPr>
            <p:cNvPr id="1212" name="Google Shape;1212;p22"/>
            <p:cNvCxnSpPr/>
            <p:nvPr/>
          </p:nvCxnSpPr>
          <p:spPr>
            <a:xfrm rot="10800000">
              <a:off x="6929789" y="3709511"/>
              <a:ext cx="297918" cy="450784"/>
            </a:xfrm>
            <a:prstGeom prst="straightConnector1">
              <a:avLst/>
            </a:prstGeom>
            <a:noFill/>
            <a:ln cap="flat" cmpd="sng" w="9525">
              <a:solidFill>
                <a:srgbClr val="C00000"/>
              </a:solidFill>
              <a:prstDash val="solid"/>
              <a:miter lim="800000"/>
              <a:headEnd len="sm" w="sm" type="none"/>
              <a:tailEnd len="sm" w="sm" type="none"/>
            </a:ln>
          </p:spPr>
        </p:cxnSp>
      </p:grpSp>
      <p:grpSp>
        <p:nvGrpSpPr>
          <p:cNvPr id="1213" name="Google Shape;1213;p22"/>
          <p:cNvGrpSpPr/>
          <p:nvPr/>
        </p:nvGrpSpPr>
        <p:grpSpPr>
          <a:xfrm>
            <a:off x="6914091" y="1745840"/>
            <a:ext cx="1945571" cy="769099"/>
            <a:chOff x="9218788" y="2327787"/>
            <a:chExt cx="2594095" cy="1025465"/>
          </a:xfrm>
        </p:grpSpPr>
        <p:cxnSp>
          <p:nvCxnSpPr>
            <p:cNvPr id="1214" name="Google Shape;1214;p22"/>
            <p:cNvCxnSpPr/>
            <p:nvPr/>
          </p:nvCxnSpPr>
          <p:spPr>
            <a:xfrm>
              <a:off x="9218788" y="2327787"/>
              <a:ext cx="1698979" cy="1025465"/>
            </a:xfrm>
            <a:prstGeom prst="straightConnector1">
              <a:avLst/>
            </a:prstGeom>
            <a:noFill/>
            <a:ln cap="flat" cmpd="sng" w="31750">
              <a:solidFill>
                <a:srgbClr val="C00000"/>
              </a:solidFill>
              <a:prstDash val="solid"/>
              <a:miter lim="800000"/>
              <a:headEnd len="med" w="med" type="triangle"/>
              <a:tailEnd len="med" w="med" type="triangle"/>
            </a:ln>
          </p:spPr>
        </p:cxnSp>
        <p:sp>
          <p:nvSpPr>
            <p:cNvPr id="1215" name="Google Shape;1215;p22"/>
            <p:cNvSpPr txBox="1"/>
            <p:nvPr/>
          </p:nvSpPr>
          <p:spPr>
            <a:xfrm>
              <a:off x="10772213" y="2684297"/>
              <a:ext cx="1040670" cy="58477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Streaming</a:t>
              </a:r>
              <a:endParaRPr sz="1100"/>
            </a:p>
            <a:p>
              <a:pPr indent="0" lvl="0" marL="0" marR="0" rtl="0" algn="l">
                <a:spcBef>
                  <a:spcPts val="0"/>
                </a:spcBef>
                <a:spcAft>
                  <a:spcPts val="0"/>
                </a:spcAft>
                <a:buNone/>
              </a:pPr>
              <a:r>
                <a:rPr i="1" lang="el" sz="1200">
                  <a:solidFill>
                    <a:srgbClr val="C00000"/>
                  </a:solidFill>
                  <a:latin typeface="Calibri"/>
                  <a:ea typeface="Calibri"/>
                  <a:cs typeface="Calibri"/>
                  <a:sym typeface="Calibri"/>
                </a:rPr>
                <a:t>video</a:t>
              </a:r>
              <a:endParaRPr i="1" sz="1400">
                <a:solidFill>
                  <a:srgbClr val="C00000"/>
                </a:solidFill>
                <a:latin typeface="Calibri"/>
                <a:ea typeface="Calibri"/>
                <a:cs typeface="Calibri"/>
                <a:sym typeface="Calibri"/>
              </a:endParaRPr>
            </a:p>
          </p:txBody>
        </p:sp>
        <p:cxnSp>
          <p:nvCxnSpPr>
            <p:cNvPr id="1216" name="Google Shape;1216;p22"/>
            <p:cNvCxnSpPr/>
            <p:nvPr/>
          </p:nvCxnSpPr>
          <p:spPr>
            <a:xfrm flipH="1" rot="10800000">
              <a:off x="10569552" y="2937299"/>
              <a:ext cx="405322" cy="147574"/>
            </a:xfrm>
            <a:prstGeom prst="straightConnector1">
              <a:avLst/>
            </a:prstGeom>
            <a:noFill/>
            <a:ln cap="flat" cmpd="sng" w="9525">
              <a:solidFill>
                <a:srgbClr val="C00000"/>
              </a:solidFill>
              <a:prstDash val="solid"/>
              <a:miter lim="800000"/>
              <a:headEnd len="sm" w="sm" type="none"/>
              <a:tailEnd len="sm" w="sm" type="none"/>
            </a:ln>
          </p:spPr>
        </p:cxnSp>
      </p:grpSp>
      <p:sp>
        <p:nvSpPr>
          <p:cNvPr id="1217" name="Google Shape;1217;p22"/>
          <p:cNvSpPr txBox="1"/>
          <p:nvPr/>
        </p:nvSpPr>
        <p:spPr>
          <a:xfrm>
            <a:off x="105908" y="3507225"/>
            <a:ext cx="4045800" cy="1401300"/>
          </a:xfrm>
          <a:prstGeom prst="rect">
            <a:avLst/>
          </a:prstGeom>
          <a:noFill/>
          <a:ln>
            <a:noFill/>
          </a:ln>
        </p:spPr>
        <p:txBody>
          <a:bodyPr anchorCtr="0" anchor="t" bIns="34275" lIns="68575" spcFirstLastPara="1" rIns="68575" wrap="square" tIns="34275">
            <a:noAutofit/>
          </a:bodyPr>
          <a:lstStyle/>
          <a:p>
            <a:pPr indent="-190500" lvl="0" marL="177800" marR="0" rtl="0" algn="l">
              <a:lnSpc>
                <a:spcPct val="90000"/>
              </a:lnSpc>
              <a:spcBef>
                <a:spcPts val="0"/>
              </a:spcBef>
              <a:spcAft>
                <a:spcPts val="0"/>
              </a:spcAft>
              <a:buClr>
                <a:srgbClr val="0000A3"/>
              </a:buClr>
              <a:buSzPts val="1800"/>
              <a:buFont typeface="Noto Sans Symbols"/>
              <a:buChar char="▪"/>
            </a:pPr>
            <a:r>
              <a:rPr i="1" lang="el" sz="1800">
                <a:solidFill>
                  <a:srgbClr val="C00000"/>
                </a:solidFill>
                <a:latin typeface="Calibri"/>
                <a:ea typeface="Calibri"/>
                <a:cs typeface="Calibri"/>
                <a:sym typeface="Calibri"/>
              </a:rPr>
              <a:t>Πρότυπα</a:t>
            </a:r>
            <a:r>
              <a:rPr i="1" lang="el" sz="1800">
                <a:solidFill>
                  <a:srgbClr val="C00000"/>
                </a:solidFill>
                <a:latin typeface="Calibri"/>
                <a:ea typeface="Calibri"/>
                <a:cs typeface="Calibri"/>
                <a:sym typeface="Calibri"/>
              </a:rPr>
              <a:t> διαδικτύου</a:t>
            </a:r>
            <a:endParaRPr sz="1800"/>
          </a:p>
          <a:p>
            <a:pPr indent="-177800" lvl="1" marL="520700" marR="0" rtl="0" algn="l">
              <a:lnSpc>
                <a:spcPct val="90000"/>
              </a:lnSpc>
              <a:spcBef>
                <a:spcPts val="400"/>
              </a:spcBef>
              <a:spcAft>
                <a:spcPts val="0"/>
              </a:spcAft>
              <a:buClr>
                <a:srgbClr val="0000A8"/>
              </a:buClr>
              <a:buSzPts val="1800"/>
              <a:buFont typeface="Arial"/>
              <a:buChar char="•"/>
            </a:pPr>
            <a:r>
              <a:rPr b="0" i="0" lang="el" sz="1800" u="none" cap="none" strike="noStrike">
                <a:solidFill>
                  <a:schemeClr val="dk1"/>
                </a:solidFill>
                <a:latin typeface="Calibri"/>
                <a:ea typeface="Calibri"/>
                <a:cs typeface="Calibri"/>
                <a:sym typeface="Calibri"/>
              </a:rPr>
              <a:t>RFC: Request for Comments</a:t>
            </a:r>
            <a:endParaRPr sz="1800"/>
          </a:p>
          <a:p>
            <a:pPr indent="-177800" lvl="1" marL="520700" marR="0" rtl="0" algn="l">
              <a:lnSpc>
                <a:spcPct val="90000"/>
              </a:lnSpc>
              <a:spcBef>
                <a:spcPts val="400"/>
              </a:spcBef>
              <a:spcAft>
                <a:spcPts val="0"/>
              </a:spcAft>
              <a:buClr>
                <a:srgbClr val="0000A8"/>
              </a:buClr>
              <a:buSzPts val="1800"/>
              <a:buFont typeface="Arial"/>
              <a:buChar char="•"/>
            </a:pPr>
            <a:r>
              <a:rPr b="0" i="0" lang="el" sz="1800" u="none" cap="none" strike="noStrike">
                <a:solidFill>
                  <a:schemeClr val="dk1"/>
                </a:solidFill>
                <a:latin typeface="Calibri"/>
                <a:ea typeface="Calibri"/>
                <a:cs typeface="Calibri"/>
                <a:sym typeface="Calibri"/>
              </a:rPr>
              <a:t>IETF: Internet Engineering Task Force</a:t>
            </a:r>
            <a:endParaRPr sz="1800"/>
          </a:p>
          <a:p>
            <a:pPr indent="0" lvl="0" marL="0" marR="0" rtl="0" algn="l">
              <a:lnSpc>
                <a:spcPct val="90000"/>
              </a:lnSpc>
              <a:spcBef>
                <a:spcPts val="800"/>
              </a:spcBef>
              <a:spcAft>
                <a:spcPts val="0"/>
              </a:spcAft>
              <a:buClr>
                <a:srgbClr val="0000A3"/>
              </a:buClr>
              <a:buSzPts val="2100"/>
              <a:buFont typeface="Noto Sans Symbols"/>
              <a:buNone/>
            </a:pPr>
            <a:r>
              <a:t/>
            </a:r>
            <a:endParaRPr sz="1800">
              <a:solidFill>
                <a:schemeClr val="dk1"/>
              </a:solidFill>
              <a:latin typeface="Calibri"/>
              <a:ea typeface="Calibri"/>
              <a:cs typeface="Calibri"/>
              <a:sym typeface="Calibri"/>
            </a:endParaRPr>
          </a:p>
        </p:txBody>
      </p:sp>
      <p:sp>
        <p:nvSpPr>
          <p:cNvPr id="1218" name="Google Shape;1218;p2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1189"/>
                                        </p:tgtEl>
                                        <p:attrNameLst>
                                          <p:attrName>style.visibility</p:attrName>
                                        </p:attrNameLst>
                                      </p:cBhvr>
                                      <p:to>
                                        <p:strVal val="visible"/>
                                      </p:to>
                                    </p:set>
                                    <p:animEffect filter="fade" transition="in">
                                      <p:cBhvr>
                                        <p:cTn dur="500"/>
                                        <p:tgtEl>
                                          <p:spTgt spid="1189"/>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500"/>
                                        <p:tgtEl>
                                          <p:spTgt spid="1213"/>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childTnLst>
                          </p:cTn>
                        </p:par>
                        <p:par>
                          <p:cTn fill="hold">
                            <p:stCondLst>
                              <p:cond delay="2500"/>
                            </p:stCondLst>
                            <p:childTnLst>
                              <p:par>
                                <p:cTn fill="hold" nodeType="afterEffect" presetClass="entr" presetID="10" presetSubtype="0">
                                  <p:stCondLst>
                                    <p:cond delay="50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par>
                          <p:cTn fill="hold">
                            <p:stCondLst>
                              <p:cond delay="3000"/>
                            </p:stCondLst>
                            <p:childTnLst>
                              <p:par>
                                <p:cTn fill="hold" nodeType="afterEffect" presetClass="entr" presetID="10" presetSubtype="0">
                                  <p:stCondLst>
                                    <p:cond delay="500"/>
                                  </p:stCondLst>
                                  <p:childTnLst>
                                    <p:set>
                                      <p:cBhvr>
                                        <p:cTn dur="1" fill="hold">
                                          <p:stCondLst>
                                            <p:cond delay="0"/>
                                          </p:stCondLst>
                                        </p:cTn>
                                        <p:tgtEl>
                                          <p:spTgt spid="1201"/>
                                        </p:tgtEl>
                                        <p:attrNameLst>
                                          <p:attrName>style.visibility</p:attrName>
                                        </p:attrNameLst>
                                      </p:cBhvr>
                                      <p:to>
                                        <p:strVal val="visible"/>
                                      </p:to>
                                    </p:set>
                                    <p:animEffect filter="fade" transition="in">
                                      <p:cBhvr>
                                        <p:cTn dur="500"/>
                                        <p:tgtEl>
                                          <p:spTgt spid="1201"/>
                                        </p:tgtEl>
                                      </p:cBhvr>
                                    </p:animEffect>
                                  </p:childTnLst>
                                </p:cTn>
                              </p:par>
                            </p:childTnLst>
                          </p:cTn>
                        </p:par>
                        <p:par>
                          <p:cTn fill="hold">
                            <p:stCondLst>
                              <p:cond delay="3500"/>
                            </p:stCondLst>
                            <p:childTnLst>
                              <p:par>
                                <p:cTn fill="hold" nodeType="afterEffect" presetClass="entr" presetID="10" presetSubtype="0">
                                  <p:stCondLst>
                                    <p:cond delay="500"/>
                                  </p:stCondLst>
                                  <p:childTnLst>
                                    <p:set>
                                      <p:cBhvr>
                                        <p:cTn dur="1" fill="hold">
                                          <p:stCondLst>
                                            <p:cond delay="0"/>
                                          </p:stCondLst>
                                        </p:cTn>
                                        <p:tgtEl>
                                          <p:spTgt spid="1205"/>
                                        </p:tgtEl>
                                        <p:attrNameLst>
                                          <p:attrName>style.visibility</p:attrName>
                                        </p:attrNameLst>
                                      </p:cBhvr>
                                      <p:to>
                                        <p:strVal val="visible"/>
                                      </p:to>
                                    </p:set>
                                    <p:animEffect filter="fade" transition="in">
                                      <p:cBhvr>
                                        <p:cTn dur="500"/>
                                        <p:tgtEl>
                                          <p:spTgt spid="1205"/>
                                        </p:tgtEl>
                                      </p:cBhvr>
                                    </p:animEffect>
                                  </p:childTnLst>
                                </p:cTn>
                              </p:par>
                            </p:childTnLst>
                          </p:cTn>
                        </p:par>
                        <p:par>
                          <p:cTn fill="hold">
                            <p:stCondLst>
                              <p:cond delay="4000"/>
                            </p:stCondLst>
                            <p:childTnLst>
                              <p:par>
                                <p:cTn fill="hold" nodeType="afterEffect" presetClass="entr" presetID="10" presetSubtype="0">
                                  <p:stCondLst>
                                    <p:cond delay="50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6" name="Shape 8346"/>
        <p:cNvGrpSpPr/>
        <p:nvPr/>
      </p:nvGrpSpPr>
      <p:grpSpPr>
        <a:xfrm>
          <a:off x="0" y="0"/>
          <a:ext cx="0" cy="0"/>
          <a:chOff x="0" y="0"/>
          <a:chExt cx="0" cy="0"/>
        </a:xfrm>
      </p:grpSpPr>
      <p:cxnSp>
        <p:nvCxnSpPr>
          <p:cNvPr id="8347" name="Google Shape;8347;p67"/>
          <p:cNvCxnSpPr/>
          <p:nvPr/>
        </p:nvCxnSpPr>
        <p:spPr>
          <a:xfrm>
            <a:off x="3724928" y="3447538"/>
            <a:ext cx="1450200" cy="7200"/>
          </a:xfrm>
          <a:prstGeom prst="straightConnector1">
            <a:avLst/>
          </a:prstGeom>
          <a:noFill/>
          <a:ln cap="flat" cmpd="sng" w="19050">
            <a:solidFill>
              <a:schemeClr val="dk1"/>
            </a:solidFill>
            <a:prstDash val="solid"/>
            <a:round/>
            <a:headEnd len="med" w="med" type="none"/>
            <a:tailEnd len="med" w="med" type="none"/>
          </a:ln>
        </p:spPr>
      </p:cxnSp>
      <p:grpSp>
        <p:nvGrpSpPr>
          <p:cNvPr id="8348" name="Google Shape;8348;p67"/>
          <p:cNvGrpSpPr/>
          <p:nvPr/>
        </p:nvGrpSpPr>
        <p:grpSpPr>
          <a:xfrm>
            <a:off x="2829242" y="3139773"/>
            <a:ext cx="1133550" cy="647796"/>
            <a:chOff x="7493876" y="2774731"/>
            <a:chExt cx="1481958" cy="894622"/>
          </a:xfrm>
        </p:grpSpPr>
        <p:sp>
          <p:nvSpPr>
            <p:cNvPr id="8349" name="Google Shape;8349;p6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350" name="Google Shape;8350;p6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351" name="Google Shape;8351;p67"/>
            <p:cNvGrpSpPr/>
            <p:nvPr/>
          </p:nvGrpSpPr>
          <p:grpSpPr>
            <a:xfrm>
              <a:off x="7713663" y="2848339"/>
              <a:ext cx="1042107" cy="425543"/>
              <a:chOff x="7786941" y="2884917"/>
              <a:chExt cx="897649" cy="353919"/>
            </a:xfrm>
          </p:grpSpPr>
          <p:sp>
            <p:nvSpPr>
              <p:cNvPr id="8352" name="Google Shape;8352;p6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53" name="Google Shape;8353;p6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54" name="Google Shape;8354;p6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55" name="Google Shape;8355;p6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356" name="Google Shape;8356;p67"/>
          <p:cNvSpPr txBox="1"/>
          <p:nvPr>
            <p:ph type="title"/>
          </p:nvPr>
        </p:nvSpPr>
        <p:spPr>
          <a:xfrm>
            <a:off x="9350" y="-9640"/>
            <a:ext cx="78867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2970"/>
              <a:buFont typeface="Calibri"/>
              <a:buNone/>
            </a:pPr>
            <a:r>
              <a:rPr lang="el" sz="2670"/>
              <a:t>Πως η απώλεια και καθυστέρηση πακέτου συμβαίνει </a:t>
            </a:r>
            <a:endParaRPr sz="2670"/>
          </a:p>
        </p:txBody>
      </p:sp>
      <p:sp>
        <p:nvSpPr>
          <p:cNvPr id="8357" name="Google Shape;8357;p67"/>
          <p:cNvSpPr txBox="1"/>
          <p:nvPr>
            <p:ph idx="1" type="body"/>
          </p:nvPr>
        </p:nvSpPr>
        <p:spPr>
          <a:xfrm>
            <a:off x="-66850" y="635198"/>
            <a:ext cx="8353200" cy="3263400"/>
          </a:xfrm>
          <a:prstGeom prst="rect">
            <a:avLst/>
          </a:prstGeom>
          <a:noFill/>
          <a:ln>
            <a:noFill/>
          </a:ln>
        </p:spPr>
        <p:txBody>
          <a:bodyPr anchorCtr="0" anchor="t" bIns="34275" lIns="68575" spcFirstLastPara="1" rIns="68575" wrap="square" tIns="34275">
            <a:normAutofit/>
          </a:bodyPr>
          <a:lstStyle/>
          <a:p>
            <a:pPr indent="-317500" lvl="0" marL="381000" rtl="0" algn="l">
              <a:lnSpc>
                <a:spcPct val="90000"/>
              </a:lnSpc>
              <a:spcBef>
                <a:spcPts val="0"/>
              </a:spcBef>
              <a:spcAft>
                <a:spcPts val="0"/>
              </a:spcAft>
              <a:buSzPts val="1800"/>
              <a:buChar char="▪"/>
            </a:pPr>
            <a:r>
              <a:rPr lang="el" sz="1800"/>
              <a:t>ουρά πακέτων στους ενταμιευτές, </a:t>
            </a:r>
            <a:r>
              <a:rPr lang="el" sz="1800"/>
              <a:t>περιμένοντας</a:t>
            </a:r>
            <a:r>
              <a:rPr lang="el" sz="1800"/>
              <a:t> την σειρά τους για μετάδοση</a:t>
            </a:r>
            <a:endParaRPr sz="1800"/>
          </a:p>
          <a:p>
            <a:pPr indent="-203200" lvl="1" marL="520700" rtl="0" algn="l">
              <a:spcBef>
                <a:spcPts val="0"/>
              </a:spcBef>
              <a:spcAft>
                <a:spcPts val="0"/>
              </a:spcAft>
              <a:buSzPts val="1800"/>
              <a:buFont typeface="Noto Sans Symbols"/>
              <a:buChar char="▪"/>
            </a:pPr>
            <a:r>
              <a:rPr lang="el"/>
              <a:t>αν ο ρυθμός αύξησης (σε bps) στην ζεύξη ξεπεράσει τον ρυθμό μετάδοσης της ζεύξης για ένα χρονικό διάστημα:</a:t>
            </a:r>
            <a:endParaRPr/>
          </a:p>
          <a:p>
            <a:pPr indent="-203200" lvl="1" marL="558800" rtl="0" algn="l">
              <a:lnSpc>
                <a:spcPct val="90000"/>
              </a:lnSpc>
              <a:spcBef>
                <a:spcPts val="400"/>
              </a:spcBef>
              <a:spcAft>
                <a:spcPts val="0"/>
              </a:spcAft>
              <a:buSzPts val="1800"/>
              <a:buFont typeface="Noto Sans Symbols"/>
              <a:buChar char="▪"/>
            </a:pPr>
            <a:r>
              <a:rPr lang="el"/>
              <a:t>το μέγεθος της ουράς μεγαλώνει όταν ο ρυθμός άφιξης στην ζεύξη ξεπεράσει τον ρυθμό μετάδοσης της ζεύξης</a:t>
            </a:r>
            <a:endParaRPr/>
          </a:p>
          <a:p>
            <a:pPr indent="-203200" lvl="1" marL="558800" rtl="0" algn="l">
              <a:lnSpc>
                <a:spcPct val="90000"/>
              </a:lnSpc>
              <a:spcBef>
                <a:spcPts val="400"/>
              </a:spcBef>
              <a:spcAft>
                <a:spcPts val="0"/>
              </a:spcAft>
              <a:buSzPts val="1800"/>
              <a:buFont typeface="Noto Sans Symbols"/>
              <a:buChar char="▪"/>
            </a:pPr>
            <a:r>
              <a:rPr lang="el"/>
              <a:t>η απώλεια πακέτων συμβαίνει όταν η μνήμη που αποθηκεύει τα πακέτα στην ουρά, γεμίσει </a:t>
            </a:r>
            <a:endParaRPr/>
          </a:p>
        </p:txBody>
      </p:sp>
      <p:cxnSp>
        <p:nvCxnSpPr>
          <p:cNvPr id="8358" name="Google Shape;8358;p67"/>
          <p:cNvCxnSpPr/>
          <p:nvPr/>
        </p:nvCxnSpPr>
        <p:spPr>
          <a:xfrm>
            <a:off x="2281891" y="3133213"/>
            <a:ext cx="555900" cy="266700"/>
          </a:xfrm>
          <a:prstGeom prst="straightConnector1">
            <a:avLst/>
          </a:prstGeom>
          <a:noFill/>
          <a:ln cap="flat" cmpd="sng" w="19050">
            <a:solidFill>
              <a:schemeClr val="dk1"/>
            </a:solidFill>
            <a:prstDash val="solid"/>
            <a:round/>
            <a:headEnd len="med" w="med" type="none"/>
            <a:tailEnd len="med" w="med" type="none"/>
          </a:ln>
        </p:spPr>
      </p:cxnSp>
      <p:sp>
        <p:nvSpPr>
          <p:cNvPr id="8359" name="Google Shape;8359;p67"/>
          <p:cNvSpPr/>
          <p:nvPr/>
        </p:nvSpPr>
        <p:spPr>
          <a:xfrm>
            <a:off x="3474897" y="3351097"/>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360" name="Google Shape;8360;p67"/>
          <p:cNvSpPr/>
          <p:nvPr/>
        </p:nvSpPr>
        <p:spPr>
          <a:xfrm>
            <a:off x="3591578" y="3351097"/>
            <a:ext cx="110700" cy="150000"/>
          </a:xfrm>
          <a:prstGeom prst="rect">
            <a:avLst/>
          </a:prstGeom>
          <a:solidFill>
            <a:srgbClr val="00B05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361" name="Google Shape;8361;p67"/>
          <p:cNvSpPr/>
          <p:nvPr/>
        </p:nvSpPr>
        <p:spPr>
          <a:xfrm>
            <a:off x="3692781" y="3304663"/>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362" name="Google Shape;8362;p67"/>
          <p:cNvCxnSpPr/>
          <p:nvPr/>
        </p:nvCxnSpPr>
        <p:spPr>
          <a:xfrm flipH="1" rot="10800000">
            <a:off x="2280700" y="3538072"/>
            <a:ext cx="551400" cy="413100"/>
          </a:xfrm>
          <a:prstGeom prst="straightConnector1">
            <a:avLst/>
          </a:prstGeom>
          <a:noFill/>
          <a:ln cap="flat" cmpd="sng" w="19050">
            <a:solidFill>
              <a:schemeClr val="dk1"/>
            </a:solidFill>
            <a:prstDash val="solid"/>
            <a:round/>
            <a:headEnd len="med" w="med" type="none"/>
            <a:tailEnd len="med" w="med" type="none"/>
          </a:ln>
        </p:spPr>
      </p:cxnSp>
      <p:sp>
        <p:nvSpPr>
          <p:cNvPr id="8363" name="Google Shape;8363;p67"/>
          <p:cNvSpPr/>
          <p:nvPr/>
        </p:nvSpPr>
        <p:spPr>
          <a:xfrm>
            <a:off x="2685512" y="3276088"/>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364" name="Google Shape;8364;p67"/>
          <p:cNvCxnSpPr/>
          <p:nvPr/>
        </p:nvCxnSpPr>
        <p:spPr>
          <a:xfrm>
            <a:off x="2648603" y="3228463"/>
            <a:ext cx="158400" cy="0"/>
          </a:xfrm>
          <a:prstGeom prst="straightConnector1">
            <a:avLst/>
          </a:prstGeom>
          <a:noFill/>
          <a:ln cap="flat" cmpd="sng" w="9525">
            <a:solidFill>
              <a:schemeClr val="dk1"/>
            </a:solidFill>
            <a:prstDash val="solid"/>
            <a:round/>
            <a:headEnd len="med" w="med" type="none"/>
            <a:tailEnd len="med" w="med" type="triangle"/>
          </a:ln>
        </p:spPr>
      </p:cxnSp>
      <p:sp>
        <p:nvSpPr>
          <p:cNvPr id="8365" name="Google Shape;8365;p67"/>
          <p:cNvSpPr txBox="1"/>
          <p:nvPr/>
        </p:nvSpPr>
        <p:spPr>
          <a:xfrm>
            <a:off x="1656658" y="2896278"/>
            <a:ext cx="2949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A</a:t>
            </a:r>
            <a:endParaRPr sz="1100"/>
          </a:p>
        </p:txBody>
      </p:sp>
      <p:sp>
        <p:nvSpPr>
          <p:cNvPr id="8366" name="Google Shape;8366;p67"/>
          <p:cNvSpPr txBox="1"/>
          <p:nvPr/>
        </p:nvSpPr>
        <p:spPr>
          <a:xfrm>
            <a:off x="1711390" y="3610653"/>
            <a:ext cx="2853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B</a:t>
            </a:r>
            <a:endParaRPr sz="1100"/>
          </a:p>
        </p:txBody>
      </p:sp>
      <p:grpSp>
        <p:nvGrpSpPr>
          <p:cNvPr id="8367" name="Google Shape;8367;p67"/>
          <p:cNvGrpSpPr/>
          <p:nvPr/>
        </p:nvGrpSpPr>
        <p:grpSpPr>
          <a:xfrm>
            <a:off x="1736585" y="2896278"/>
            <a:ext cx="584596" cy="509588"/>
            <a:chOff x="-44" y="1473"/>
            <a:chExt cx="981" cy="1105"/>
          </a:xfrm>
        </p:grpSpPr>
        <p:pic>
          <p:nvPicPr>
            <p:cNvPr descr="desktop_computer_stylized_medium" id="8368" name="Google Shape;8368;p67"/>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369" name="Google Shape;8369;p67"/>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pic>
        <p:nvPicPr>
          <p:cNvPr descr="desktop_computer_stylized_medium" id="8370" name="Google Shape;8370;p67"/>
          <p:cNvPicPr preferRelativeResize="0"/>
          <p:nvPr/>
        </p:nvPicPr>
        <p:blipFill rotWithShape="1">
          <a:blip r:embed="rId3">
            <a:alphaModFix/>
          </a:blip>
          <a:srcRect b="0" l="0" r="0" t="0"/>
          <a:stretch/>
        </p:blipFill>
        <p:spPr>
          <a:xfrm flipH="1">
            <a:off x="1807868" y="3651134"/>
            <a:ext cx="584596" cy="509588"/>
          </a:xfrm>
          <a:prstGeom prst="rect">
            <a:avLst/>
          </a:prstGeom>
          <a:noFill/>
          <a:ln>
            <a:noFill/>
          </a:ln>
        </p:spPr>
      </p:pic>
      <p:sp>
        <p:nvSpPr>
          <p:cNvPr id="8371" name="Google Shape;8371;p67"/>
          <p:cNvSpPr/>
          <p:nvPr/>
        </p:nvSpPr>
        <p:spPr>
          <a:xfrm flipH="1">
            <a:off x="2056962" y="3700018"/>
            <a:ext cx="284253" cy="233350"/>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sp>
        <p:nvSpPr>
          <p:cNvPr id="8372" name="Google Shape;8372;p67"/>
          <p:cNvSpPr/>
          <p:nvPr/>
        </p:nvSpPr>
        <p:spPr>
          <a:xfrm>
            <a:off x="2358091" y="3767815"/>
            <a:ext cx="104700" cy="139200"/>
          </a:xfrm>
          <a:prstGeom prst="rect">
            <a:avLst/>
          </a:prstGeom>
          <a:solidFill>
            <a:srgbClr val="00B05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373" name="Google Shape;8373;p67"/>
          <p:cNvCxnSpPr/>
          <p:nvPr/>
        </p:nvCxnSpPr>
        <p:spPr>
          <a:xfrm flipH="1" rot="10800000">
            <a:off x="2489060" y="3745138"/>
            <a:ext cx="165600" cy="121500"/>
          </a:xfrm>
          <a:prstGeom prst="straightConnector1">
            <a:avLst/>
          </a:prstGeom>
          <a:noFill/>
          <a:ln cap="flat" cmpd="sng" w="9525">
            <a:solidFill>
              <a:schemeClr val="dk1"/>
            </a:solidFill>
            <a:prstDash val="solid"/>
            <a:round/>
            <a:headEnd len="med" w="med" type="none"/>
            <a:tailEnd len="med" w="med" type="triangle"/>
          </a:ln>
        </p:spPr>
      </p:cxnSp>
      <p:sp>
        <p:nvSpPr>
          <p:cNvPr id="8374" name="Google Shape;8374;p67"/>
          <p:cNvSpPr/>
          <p:nvPr/>
        </p:nvSpPr>
        <p:spPr>
          <a:xfrm>
            <a:off x="3360597" y="3352288"/>
            <a:ext cx="110700" cy="1500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375" name="Google Shape;8375;p67"/>
          <p:cNvSpPr/>
          <p:nvPr/>
        </p:nvSpPr>
        <p:spPr>
          <a:xfrm>
            <a:off x="3248678" y="3351097"/>
            <a:ext cx="110700" cy="1500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376" name="Google Shape;8376;p67"/>
          <p:cNvSpPr/>
          <p:nvPr/>
        </p:nvSpPr>
        <p:spPr>
          <a:xfrm>
            <a:off x="3134378" y="3353478"/>
            <a:ext cx="110700" cy="1500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8377" name="Google Shape;8377;p67"/>
          <p:cNvGrpSpPr/>
          <p:nvPr/>
        </p:nvGrpSpPr>
        <p:grpSpPr>
          <a:xfrm>
            <a:off x="2598600" y="2353349"/>
            <a:ext cx="5357814" cy="929885"/>
            <a:chOff x="1279" y="2225"/>
            <a:chExt cx="4500" cy="781"/>
          </a:xfrm>
        </p:grpSpPr>
        <p:sp>
          <p:nvSpPr>
            <p:cNvPr id="8378" name="Google Shape;8378;p67"/>
            <p:cNvSpPr txBox="1"/>
            <p:nvPr/>
          </p:nvSpPr>
          <p:spPr>
            <a:xfrm>
              <a:off x="1279" y="2225"/>
              <a:ext cx="45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lang="el" sz="1800">
                  <a:latin typeface="Calibri"/>
                  <a:ea typeface="Calibri"/>
                  <a:cs typeface="Calibri"/>
                  <a:sym typeface="Calibri"/>
                </a:rPr>
                <a:t>πακέτα που μεταδίδονται</a:t>
              </a:r>
              <a:r>
                <a:rPr b="0" i="0" lang="el" sz="1800" u="none" cap="none" strike="noStrike">
                  <a:solidFill>
                    <a:srgbClr val="000000"/>
                  </a:solidFill>
                  <a:latin typeface="Calibri"/>
                  <a:ea typeface="Calibri"/>
                  <a:cs typeface="Calibri"/>
                  <a:sym typeface="Calibri"/>
                </a:rPr>
                <a:t> </a:t>
              </a:r>
              <a:r>
                <a:rPr b="0" i="0" lang="el" sz="1800" u="none" cap="none" strike="noStrike">
                  <a:solidFill>
                    <a:srgbClr val="CC0000"/>
                  </a:solidFill>
                  <a:latin typeface="Calibri"/>
                  <a:ea typeface="Calibri"/>
                  <a:cs typeface="Calibri"/>
                  <a:sym typeface="Calibri"/>
                </a:rPr>
                <a:t>(</a:t>
              </a:r>
              <a:r>
                <a:rPr lang="el" sz="1800">
                  <a:solidFill>
                    <a:srgbClr val="CC0000"/>
                  </a:solidFill>
                  <a:latin typeface="Calibri"/>
                  <a:ea typeface="Calibri"/>
                  <a:cs typeface="Calibri"/>
                  <a:sym typeface="Calibri"/>
                </a:rPr>
                <a:t>καθυστέρηση μετάδοσης</a:t>
              </a:r>
              <a:r>
                <a:rPr b="0" i="0" lang="el" sz="1800" u="none" cap="none" strike="noStrike">
                  <a:solidFill>
                    <a:srgbClr val="CC0000"/>
                  </a:solidFill>
                  <a:latin typeface="Calibri"/>
                  <a:ea typeface="Calibri"/>
                  <a:cs typeface="Calibri"/>
                  <a:sym typeface="Calibri"/>
                </a:rPr>
                <a:t>)</a:t>
              </a:r>
              <a:endParaRPr sz="1800"/>
            </a:p>
          </p:txBody>
        </p:sp>
        <p:cxnSp>
          <p:nvCxnSpPr>
            <p:cNvPr id="8379" name="Google Shape;8379;p67"/>
            <p:cNvCxnSpPr/>
            <p:nvPr/>
          </p:nvCxnSpPr>
          <p:spPr>
            <a:xfrm flipH="1">
              <a:off x="2259" y="2462"/>
              <a:ext cx="836" cy="544"/>
            </a:xfrm>
            <a:prstGeom prst="straightConnector1">
              <a:avLst/>
            </a:prstGeom>
            <a:noFill/>
            <a:ln cap="flat" cmpd="sng" w="9525">
              <a:solidFill>
                <a:schemeClr val="dk1"/>
              </a:solidFill>
              <a:prstDash val="solid"/>
              <a:round/>
              <a:headEnd len="med" w="med" type="none"/>
              <a:tailEnd len="med" w="med" type="none"/>
            </a:ln>
          </p:spPr>
        </p:cxnSp>
      </p:grpSp>
      <p:grpSp>
        <p:nvGrpSpPr>
          <p:cNvPr id="8380" name="Google Shape;8380;p67"/>
          <p:cNvGrpSpPr/>
          <p:nvPr/>
        </p:nvGrpSpPr>
        <p:grpSpPr>
          <a:xfrm>
            <a:off x="3553480" y="3557071"/>
            <a:ext cx="4232677" cy="1042986"/>
            <a:chOff x="2103" y="3214"/>
            <a:chExt cx="3555" cy="876"/>
          </a:xfrm>
        </p:grpSpPr>
        <p:sp>
          <p:nvSpPr>
            <p:cNvPr id="8381" name="Google Shape;8381;p67"/>
            <p:cNvSpPr txBox="1"/>
            <p:nvPr/>
          </p:nvSpPr>
          <p:spPr>
            <a:xfrm>
              <a:off x="2658" y="3490"/>
              <a:ext cx="3000" cy="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lang="el" sz="1800">
                  <a:latin typeface="Calibri"/>
                  <a:ea typeface="Calibri"/>
                  <a:cs typeface="Calibri"/>
                  <a:sym typeface="Calibri"/>
                </a:rPr>
                <a:t>πακέτα στους ενταμιευτές</a:t>
              </a:r>
              <a:r>
                <a:rPr b="0" i="0" lang="el" sz="1800" u="none" cap="none" strike="noStrike">
                  <a:solidFill>
                    <a:srgbClr val="FF0000"/>
                  </a:solidFill>
                  <a:latin typeface="Calibri"/>
                  <a:ea typeface="Calibri"/>
                  <a:cs typeface="Calibri"/>
                  <a:sym typeface="Calibri"/>
                </a:rPr>
                <a:t> </a:t>
              </a:r>
              <a:r>
                <a:rPr b="0" i="0" lang="el" sz="1800" u="none" cap="none" strike="noStrike">
                  <a:solidFill>
                    <a:srgbClr val="CC0000"/>
                  </a:solidFill>
                  <a:latin typeface="Calibri"/>
                  <a:ea typeface="Calibri"/>
                  <a:cs typeface="Calibri"/>
                  <a:sym typeface="Calibri"/>
                </a:rPr>
                <a:t>(</a:t>
              </a:r>
              <a:r>
                <a:rPr lang="el" sz="1800">
                  <a:solidFill>
                    <a:srgbClr val="CC0000"/>
                  </a:solidFill>
                  <a:latin typeface="Calibri"/>
                  <a:ea typeface="Calibri"/>
                  <a:cs typeface="Calibri"/>
                  <a:sym typeface="Calibri"/>
                </a:rPr>
                <a:t>καθυστέρηση</a:t>
              </a:r>
              <a:r>
                <a:rPr b="0" i="0" lang="el" sz="1800" u="none" cap="none" strike="noStrike">
                  <a:solidFill>
                    <a:srgbClr val="CC0000"/>
                  </a:solidFill>
                  <a:latin typeface="Calibri"/>
                  <a:ea typeface="Calibri"/>
                  <a:cs typeface="Calibri"/>
                  <a:sym typeface="Calibri"/>
                </a:rPr>
                <a:t> </a:t>
              </a:r>
              <a:r>
                <a:rPr lang="el" sz="1800">
                  <a:solidFill>
                    <a:srgbClr val="CC0000"/>
                  </a:solidFill>
                  <a:latin typeface="Calibri"/>
                  <a:ea typeface="Calibri"/>
                  <a:cs typeface="Calibri"/>
                  <a:sym typeface="Calibri"/>
                </a:rPr>
                <a:t>ουράς</a:t>
              </a:r>
              <a:r>
                <a:rPr b="0" i="0" lang="el" sz="1800" u="none" cap="none" strike="noStrike">
                  <a:solidFill>
                    <a:srgbClr val="CC0000"/>
                  </a:solidFill>
                  <a:latin typeface="Calibri"/>
                  <a:ea typeface="Calibri"/>
                  <a:cs typeface="Calibri"/>
                  <a:sym typeface="Calibri"/>
                </a:rPr>
                <a:t>)</a:t>
              </a:r>
              <a:endParaRPr sz="1800"/>
            </a:p>
          </p:txBody>
        </p:sp>
        <p:cxnSp>
          <p:nvCxnSpPr>
            <p:cNvPr id="8382" name="Google Shape;8382;p67"/>
            <p:cNvCxnSpPr/>
            <p:nvPr/>
          </p:nvCxnSpPr>
          <p:spPr>
            <a:xfrm rot="10800000">
              <a:off x="2103" y="3214"/>
              <a:ext cx="471" cy="404"/>
            </a:xfrm>
            <a:prstGeom prst="straightConnector1">
              <a:avLst/>
            </a:prstGeom>
            <a:noFill/>
            <a:ln cap="flat" cmpd="sng" w="9525">
              <a:solidFill>
                <a:schemeClr val="dk1"/>
              </a:solidFill>
              <a:prstDash val="solid"/>
              <a:round/>
              <a:headEnd len="med" w="med" type="none"/>
              <a:tailEnd len="med" w="med" type="none"/>
            </a:ln>
          </p:spPr>
        </p:cxnSp>
      </p:grpSp>
      <p:grpSp>
        <p:nvGrpSpPr>
          <p:cNvPr id="8383" name="Google Shape;8383;p67"/>
          <p:cNvGrpSpPr/>
          <p:nvPr/>
        </p:nvGrpSpPr>
        <p:grpSpPr>
          <a:xfrm>
            <a:off x="9349" y="3528500"/>
            <a:ext cx="4286236" cy="1750912"/>
            <a:chOff x="-874" y="3190"/>
            <a:chExt cx="3600" cy="1471"/>
          </a:xfrm>
        </p:grpSpPr>
        <p:cxnSp>
          <p:nvCxnSpPr>
            <p:cNvPr id="8384" name="Google Shape;8384;p67"/>
            <p:cNvCxnSpPr/>
            <p:nvPr/>
          </p:nvCxnSpPr>
          <p:spPr>
            <a:xfrm flipH="1" rot="10800000">
              <a:off x="1793" y="3190"/>
              <a:ext cx="110" cy="630"/>
            </a:xfrm>
            <a:prstGeom prst="straightConnector1">
              <a:avLst/>
            </a:prstGeom>
            <a:noFill/>
            <a:ln cap="flat" cmpd="sng" w="9525">
              <a:solidFill>
                <a:schemeClr val="dk1"/>
              </a:solidFill>
              <a:prstDash val="solid"/>
              <a:round/>
              <a:headEnd len="med" w="med" type="none"/>
              <a:tailEnd len="med" w="med" type="none"/>
            </a:ln>
          </p:spPr>
        </p:cxnSp>
        <p:sp>
          <p:nvSpPr>
            <p:cNvPr id="8385" name="Google Shape;8385;p67"/>
            <p:cNvSpPr txBox="1"/>
            <p:nvPr/>
          </p:nvSpPr>
          <p:spPr>
            <a:xfrm>
              <a:off x="-874" y="3761"/>
              <a:ext cx="3600" cy="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lang="el" sz="1800">
                  <a:latin typeface="Calibri"/>
                  <a:ea typeface="Calibri"/>
                  <a:cs typeface="Calibri"/>
                  <a:sym typeface="Calibri"/>
                </a:rPr>
                <a:t>ελεύθεροι </a:t>
              </a:r>
              <a:r>
                <a:rPr b="0" i="0" lang="el" sz="1800" u="none" cap="none" strike="noStrike">
                  <a:solidFill>
                    <a:srgbClr val="000000"/>
                  </a:solidFill>
                  <a:latin typeface="Calibri"/>
                  <a:ea typeface="Calibri"/>
                  <a:cs typeface="Calibri"/>
                  <a:sym typeface="Calibri"/>
                </a:rPr>
                <a:t>(</a:t>
              </a:r>
              <a:r>
                <a:rPr lang="el" sz="1800">
                  <a:latin typeface="Calibri"/>
                  <a:ea typeface="Calibri"/>
                  <a:cs typeface="Calibri"/>
                  <a:sym typeface="Calibri"/>
                </a:rPr>
                <a:t>διαθέσιμοι</a:t>
              </a:r>
              <a:r>
                <a:rPr b="0" i="0" lang="el" sz="1800" u="none" cap="none" strike="noStrike">
                  <a:solidFill>
                    <a:srgbClr val="000000"/>
                  </a:solidFill>
                  <a:latin typeface="Calibri"/>
                  <a:ea typeface="Calibri"/>
                  <a:cs typeface="Calibri"/>
                  <a:sym typeface="Calibri"/>
                </a:rPr>
                <a:t>) </a:t>
              </a:r>
              <a:r>
                <a:rPr b="0" i="0" lang="el" sz="1800" u="none" cap="none" strike="noStrike">
                  <a:solidFill>
                    <a:srgbClr val="000000"/>
                  </a:solidFill>
                  <a:latin typeface="Calibri"/>
                  <a:ea typeface="Calibri"/>
                  <a:cs typeface="Calibri"/>
                  <a:sym typeface="Calibri"/>
                </a:rPr>
                <a:t>buffers</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φτάνουν τα πακέτα</a:t>
              </a:r>
              <a:r>
                <a:rPr lang="el" sz="1800"/>
                <a:t> </a:t>
              </a:r>
              <a:r>
                <a:rPr lang="el" sz="1800">
                  <a:latin typeface="Calibri"/>
                  <a:ea typeface="Calibri"/>
                  <a:cs typeface="Calibri"/>
                  <a:sym typeface="Calibri"/>
                </a:rPr>
                <a:t>απορρίπτονται </a:t>
              </a:r>
              <a:r>
                <a:rPr b="0" i="0" lang="el" sz="1800" u="none" cap="none" strike="noStrike">
                  <a:solidFill>
                    <a:srgbClr val="000000"/>
                  </a:solidFill>
                  <a:latin typeface="Calibri"/>
                  <a:ea typeface="Calibri"/>
                  <a:cs typeface="Calibri"/>
                  <a:sym typeface="Calibri"/>
                </a:rPr>
                <a:t>(</a:t>
              </a:r>
              <a:r>
                <a:rPr lang="el" sz="1800">
                  <a:solidFill>
                    <a:srgbClr val="CC0000"/>
                  </a:solidFill>
                  <a:latin typeface="Calibri"/>
                  <a:ea typeface="Calibri"/>
                  <a:cs typeface="Calibri"/>
                  <a:sym typeface="Calibri"/>
                </a:rPr>
                <a:t>χάνονται</a:t>
              </a:r>
              <a:r>
                <a:rPr b="0" i="0" lang="el" sz="1800" u="none" cap="none" strike="noStrike">
                  <a:solidFill>
                    <a:srgbClr val="000000"/>
                  </a:solidFill>
                  <a:latin typeface="Calibri"/>
                  <a:ea typeface="Calibri"/>
                  <a:cs typeface="Calibri"/>
                  <a:sym typeface="Calibri"/>
                </a:rPr>
                <a:t>)</a:t>
              </a:r>
              <a:r>
                <a:rPr lang="el" sz="1800">
                  <a:latin typeface="Calibri"/>
                  <a:ea typeface="Calibri"/>
                  <a:cs typeface="Calibri"/>
                  <a:sym typeface="Calibri"/>
                </a:rPr>
                <a:t> αν δεν υπάρχουν ελεύθεροι</a:t>
              </a:r>
              <a:r>
                <a:rPr b="0" i="0" lang="el" sz="1800" u="none" cap="none" strike="noStrike">
                  <a:solidFill>
                    <a:srgbClr val="000000"/>
                  </a:solidFill>
                  <a:latin typeface="Calibri"/>
                  <a:ea typeface="Calibri"/>
                  <a:cs typeface="Calibri"/>
                  <a:sym typeface="Calibri"/>
                </a:rPr>
                <a:t> buffers</a:t>
              </a:r>
              <a:endParaRPr sz="1800"/>
            </a:p>
          </p:txBody>
        </p:sp>
      </p:grpSp>
      <p:grpSp>
        <p:nvGrpSpPr>
          <p:cNvPr id="8386" name="Google Shape;8386;p67"/>
          <p:cNvGrpSpPr/>
          <p:nvPr/>
        </p:nvGrpSpPr>
        <p:grpSpPr>
          <a:xfrm>
            <a:off x="5182839" y="3168605"/>
            <a:ext cx="1133550" cy="647796"/>
            <a:chOff x="7493876" y="2774731"/>
            <a:chExt cx="1481958" cy="894622"/>
          </a:xfrm>
        </p:grpSpPr>
        <p:sp>
          <p:nvSpPr>
            <p:cNvPr id="8387" name="Google Shape;8387;p67"/>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388" name="Google Shape;8388;p67"/>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389" name="Google Shape;8389;p67"/>
            <p:cNvGrpSpPr/>
            <p:nvPr/>
          </p:nvGrpSpPr>
          <p:grpSpPr>
            <a:xfrm>
              <a:off x="7713663" y="2848339"/>
              <a:ext cx="1042107" cy="425543"/>
              <a:chOff x="7786941" y="2884917"/>
              <a:chExt cx="897649" cy="353919"/>
            </a:xfrm>
          </p:grpSpPr>
          <p:sp>
            <p:nvSpPr>
              <p:cNvPr id="8390" name="Google Shape;8390;p67"/>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91" name="Google Shape;8391;p67"/>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92" name="Google Shape;8392;p67"/>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93" name="Google Shape;8393;p67"/>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394" name="Google Shape;8394;p6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9" name="Shape 8399"/>
        <p:cNvGrpSpPr/>
        <p:nvPr/>
      </p:nvGrpSpPr>
      <p:grpSpPr>
        <a:xfrm>
          <a:off x="0" y="0"/>
          <a:ext cx="0" cy="0"/>
          <a:chOff x="0" y="0"/>
          <a:chExt cx="0" cy="0"/>
        </a:xfrm>
      </p:grpSpPr>
      <p:grpSp>
        <p:nvGrpSpPr>
          <p:cNvPr id="8400" name="Google Shape;8400;p68"/>
          <p:cNvGrpSpPr/>
          <p:nvPr/>
        </p:nvGrpSpPr>
        <p:grpSpPr>
          <a:xfrm>
            <a:off x="1913903" y="1325852"/>
            <a:ext cx="1133550" cy="647796"/>
            <a:chOff x="7493876" y="2774731"/>
            <a:chExt cx="1481958" cy="894622"/>
          </a:xfrm>
        </p:grpSpPr>
        <p:sp>
          <p:nvSpPr>
            <p:cNvPr id="8401" name="Google Shape;8401;p6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402" name="Google Shape;8402;p6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403" name="Google Shape;8403;p68"/>
            <p:cNvGrpSpPr/>
            <p:nvPr/>
          </p:nvGrpSpPr>
          <p:grpSpPr>
            <a:xfrm>
              <a:off x="7713663" y="2848339"/>
              <a:ext cx="1042107" cy="425543"/>
              <a:chOff x="7786941" y="2884917"/>
              <a:chExt cx="897649" cy="353919"/>
            </a:xfrm>
          </p:grpSpPr>
          <p:sp>
            <p:nvSpPr>
              <p:cNvPr id="8404" name="Google Shape;8404;p6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05" name="Google Shape;8405;p6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06" name="Google Shape;8406;p6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07" name="Google Shape;8407;p6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408" name="Google Shape;8408;p68"/>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Κ</a:t>
            </a:r>
            <a:r>
              <a:rPr lang="el"/>
              <a:t>αθυστέρηση</a:t>
            </a:r>
            <a:r>
              <a:rPr lang="el"/>
              <a:t> πακέτου</a:t>
            </a:r>
            <a:r>
              <a:rPr lang="el" sz="3300"/>
              <a:t>: </a:t>
            </a:r>
            <a:r>
              <a:rPr lang="el"/>
              <a:t>τέσσερις πηγές</a:t>
            </a:r>
            <a:endParaRPr sz="3300"/>
          </a:p>
        </p:txBody>
      </p:sp>
      <p:sp>
        <p:nvSpPr>
          <p:cNvPr id="8409" name="Google Shape;8409;p68"/>
          <p:cNvSpPr txBox="1"/>
          <p:nvPr/>
        </p:nvSpPr>
        <p:spPr>
          <a:xfrm>
            <a:off x="263075" y="3453375"/>
            <a:ext cx="3336300" cy="1587900"/>
          </a:xfrm>
          <a:prstGeom prst="rect">
            <a:avLst/>
          </a:prstGeom>
          <a:noFill/>
          <a:ln>
            <a:noFill/>
          </a:ln>
        </p:spPr>
        <p:txBody>
          <a:bodyPr anchorCtr="0" anchor="t" bIns="34275" lIns="68575" spcFirstLastPara="1" rIns="68575" wrap="square" tIns="34275">
            <a:noAutofit/>
          </a:bodyPr>
          <a:lstStyle/>
          <a:p>
            <a:pPr indent="-228600" lvl="0" marL="266700" marR="0" rtl="0" algn="l">
              <a:lnSpc>
                <a:spcPct val="90000"/>
              </a:lnSpc>
              <a:spcBef>
                <a:spcPts val="0"/>
              </a:spcBef>
              <a:spcAft>
                <a:spcPts val="0"/>
              </a:spcAft>
              <a:buClr>
                <a:srgbClr val="0000A3"/>
              </a:buClr>
              <a:buSzPts val="2100"/>
              <a:buFont typeface="Noto Sans Symbols"/>
              <a:buNone/>
            </a:pPr>
            <a:r>
              <a:rPr b="0" i="1" lang="el" sz="1800" u="none" cap="none" strike="noStrike">
                <a:solidFill>
                  <a:srgbClr val="CC0000"/>
                </a:solidFill>
                <a:latin typeface="Calibri"/>
                <a:ea typeface="Calibri"/>
                <a:cs typeface="Calibri"/>
                <a:sym typeface="Calibri"/>
              </a:rPr>
              <a:t>d</a:t>
            </a:r>
            <a:r>
              <a:rPr b="0" baseline="-25000" i="0" lang="el" sz="1800" u="none" cap="none" strike="noStrike">
                <a:solidFill>
                  <a:srgbClr val="CC0000"/>
                </a:solidFill>
                <a:latin typeface="Calibri"/>
                <a:ea typeface="Calibri"/>
                <a:cs typeface="Calibri"/>
                <a:sym typeface="Calibri"/>
              </a:rPr>
              <a:t>proc</a:t>
            </a:r>
            <a:r>
              <a:rPr b="0" i="0" lang="el" sz="1800" u="none" cap="none" strike="noStrike">
                <a:solidFill>
                  <a:srgbClr val="CC0000"/>
                </a:solidFill>
                <a:latin typeface="Calibri"/>
                <a:ea typeface="Calibri"/>
                <a:cs typeface="Calibri"/>
                <a:sym typeface="Calibri"/>
              </a:rPr>
              <a:t>: </a:t>
            </a:r>
            <a:r>
              <a:rPr lang="el" sz="1800">
                <a:solidFill>
                  <a:srgbClr val="CC0000"/>
                </a:solidFill>
                <a:latin typeface="Calibri"/>
                <a:ea typeface="Calibri"/>
                <a:cs typeface="Calibri"/>
                <a:sym typeface="Calibri"/>
              </a:rPr>
              <a:t>καθυστέρηση κομβικής επεξεργασίας</a:t>
            </a:r>
            <a:endParaRPr sz="1800"/>
          </a:p>
          <a:p>
            <a:pPr indent="-177800" lvl="0" marL="266700" marR="0" rtl="0" algn="l">
              <a:lnSpc>
                <a:spcPct val="90000"/>
              </a:lnSpc>
              <a:spcBef>
                <a:spcPts val="500"/>
              </a:spcBef>
              <a:spcAft>
                <a:spcPts val="0"/>
              </a:spcAft>
              <a:buClr>
                <a:srgbClr val="0000A3"/>
              </a:buClr>
              <a:buSzPts val="1800"/>
              <a:buFont typeface="Noto Sans Symbols"/>
              <a:buChar char="▪"/>
            </a:pPr>
            <a:r>
              <a:rPr b="0" i="0" lang="el" sz="1800" u="none" cap="none" strike="noStrike">
                <a:solidFill>
                  <a:srgbClr val="000000"/>
                </a:solidFill>
                <a:latin typeface="Calibri"/>
                <a:ea typeface="Calibri"/>
                <a:cs typeface="Calibri"/>
                <a:sym typeface="Calibri"/>
              </a:rPr>
              <a:t>bit </a:t>
            </a:r>
            <a:r>
              <a:rPr lang="el" sz="1800">
                <a:latin typeface="Calibri"/>
                <a:ea typeface="Calibri"/>
                <a:cs typeface="Calibri"/>
                <a:sym typeface="Calibri"/>
              </a:rPr>
              <a:t>ελέγχου λάθους</a:t>
            </a:r>
            <a:endParaRPr sz="1800"/>
          </a:p>
          <a:p>
            <a:pPr indent="-177800" lvl="0" marL="266700" marR="0" rtl="0" algn="l">
              <a:lnSpc>
                <a:spcPct val="90000"/>
              </a:lnSpc>
              <a:spcBef>
                <a:spcPts val="500"/>
              </a:spcBef>
              <a:spcAft>
                <a:spcPts val="0"/>
              </a:spcAft>
              <a:buClr>
                <a:srgbClr val="0000A3"/>
              </a:buClr>
              <a:buSzPts val="1800"/>
              <a:buFont typeface="Noto Sans Symbols"/>
              <a:buChar char="▪"/>
            </a:pPr>
            <a:r>
              <a:rPr lang="el" sz="1800">
                <a:latin typeface="Calibri"/>
                <a:ea typeface="Calibri"/>
                <a:cs typeface="Calibri"/>
                <a:sym typeface="Calibri"/>
              </a:rPr>
              <a:t>καθορισμός ζεύξης εξόδου</a:t>
            </a:r>
            <a:endParaRPr sz="1800"/>
          </a:p>
          <a:p>
            <a:pPr indent="-177800" lvl="0" marL="266700" marR="0" rtl="0" algn="l">
              <a:lnSpc>
                <a:spcPct val="90000"/>
              </a:lnSpc>
              <a:spcBef>
                <a:spcPts val="500"/>
              </a:spcBef>
              <a:spcAft>
                <a:spcPts val="0"/>
              </a:spcAft>
              <a:buClr>
                <a:srgbClr val="0000A3"/>
              </a:buClr>
              <a:buSzPts val="1800"/>
              <a:buFont typeface="Noto Sans Symbols"/>
              <a:buChar char="▪"/>
            </a:pPr>
            <a:r>
              <a:rPr lang="el" sz="1800">
                <a:latin typeface="Calibri"/>
                <a:ea typeface="Calibri"/>
                <a:cs typeface="Calibri"/>
                <a:sym typeface="Calibri"/>
              </a:rPr>
              <a:t>συνήθως </a:t>
            </a:r>
            <a:r>
              <a:rPr b="0" i="0" lang="el" sz="1800" u="none" cap="none" strike="noStrike">
                <a:solidFill>
                  <a:srgbClr val="000000"/>
                </a:solidFill>
                <a:latin typeface="Calibri"/>
                <a:ea typeface="Calibri"/>
                <a:cs typeface="Calibri"/>
                <a:sym typeface="Calibri"/>
              </a:rPr>
              <a:t>&lt; microsecs</a:t>
            </a:r>
            <a:endParaRPr sz="1800"/>
          </a:p>
        </p:txBody>
      </p:sp>
      <p:sp>
        <p:nvSpPr>
          <p:cNvPr id="8410" name="Google Shape;8410;p68"/>
          <p:cNvSpPr/>
          <p:nvPr/>
        </p:nvSpPr>
        <p:spPr>
          <a:xfrm>
            <a:off x="4049800" y="3402075"/>
            <a:ext cx="4407300" cy="15879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90000"/>
              </a:lnSpc>
              <a:spcBef>
                <a:spcPts val="0"/>
              </a:spcBef>
              <a:spcAft>
                <a:spcPts val="0"/>
              </a:spcAft>
              <a:buClr>
                <a:srgbClr val="3333CC"/>
              </a:buClr>
              <a:buSzPts val="1300"/>
              <a:buFont typeface="Noto Sans Symbols"/>
              <a:buNone/>
            </a:pPr>
            <a:r>
              <a:rPr b="0" i="0" lang="el" sz="1800" u="none" cap="none" strike="noStrike">
                <a:solidFill>
                  <a:srgbClr val="FF0000"/>
                </a:solidFill>
                <a:latin typeface="Calibri"/>
                <a:ea typeface="Calibri"/>
                <a:cs typeface="Calibri"/>
                <a:sym typeface="Calibri"/>
              </a:rPr>
              <a:t> </a:t>
            </a:r>
            <a:r>
              <a:rPr b="0" i="1" lang="el" sz="1800" u="none" cap="none" strike="noStrike">
                <a:solidFill>
                  <a:srgbClr val="CC0000"/>
                </a:solidFill>
                <a:latin typeface="Calibri"/>
                <a:ea typeface="Calibri"/>
                <a:cs typeface="Calibri"/>
                <a:sym typeface="Calibri"/>
              </a:rPr>
              <a:t>d</a:t>
            </a:r>
            <a:r>
              <a:rPr b="0" baseline="-25000" i="0" lang="el" sz="1800" u="none" cap="none" strike="noStrike">
                <a:solidFill>
                  <a:srgbClr val="CC0000"/>
                </a:solidFill>
                <a:latin typeface="Calibri"/>
                <a:ea typeface="Calibri"/>
                <a:cs typeface="Calibri"/>
                <a:sym typeface="Calibri"/>
              </a:rPr>
              <a:t>queue</a:t>
            </a:r>
            <a:r>
              <a:rPr b="0" i="0" lang="el" sz="1800" u="none" cap="none" strike="noStrike">
                <a:solidFill>
                  <a:srgbClr val="CC0000"/>
                </a:solidFill>
                <a:latin typeface="Calibri"/>
                <a:ea typeface="Calibri"/>
                <a:cs typeface="Calibri"/>
                <a:sym typeface="Calibri"/>
              </a:rPr>
              <a:t>: </a:t>
            </a:r>
            <a:r>
              <a:rPr lang="el" sz="1800">
                <a:solidFill>
                  <a:srgbClr val="CC0000"/>
                </a:solidFill>
                <a:latin typeface="Calibri"/>
                <a:ea typeface="Calibri"/>
                <a:cs typeface="Calibri"/>
                <a:sym typeface="Calibri"/>
              </a:rPr>
              <a:t>καθυστέρηση ουράς</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lang="el" sz="1800">
                <a:latin typeface="Calibri"/>
                <a:ea typeface="Calibri"/>
                <a:cs typeface="Calibri"/>
                <a:sym typeface="Calibri"/>
              </a:rPr>
              <a:t>ο χρόνος που περιμένει ένα πακέτο να μεταδοθεί στην ζεύξη</a:t>
            </a:r>
            <a:r>
              <a:rPr b="0" i="0" lang="el" sz="1800" u="none" cap="none" strike="noStrike">
                <a:solidFill>
                  <a:srgbClr val="000000"/>
                </a:solidFill>
                <a:latin typeface="Calibri"/>
                <a:ea typeface="Calibri"/>
                <a:cs typeface="Calibri"/>
                <a:sym typeface="Calibri"/>
              </a:rPr>
              <a:t> </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lang="el" sz="1800">
                <a:latin typeface="Calibri"/>
                <a:ea typeface="Calibri"/>
                <a:cs typeface="Calibri"/>
                <a:sym typeface="Calibri"/>
              </a:rPr>
              <a:t>εξαρτάται από τον αριθμό των πακέτων που έχουν ήδη φτάσει στον δρομολογητή περιμένοντας να μεταδοθούν</a:t>
            </a:r>
            <a:endParaRPr sz="1800"/>
          </a:p>
        </p:txBody>
      </p:sp>
      <p:cxnSp>
        <p:nvCxnSpPr>
          <p:cNvPr id="8411" name="Google Shape;8411;p68"/>
          <p:cNvCxnSpPr/>
          <p:nvPr/>
        </p:nvCxnSpPr>
        <p:spPr>
          <a:xfrm>
            <a:off x="1356158" y="1337726"/>
            <a:ext cx="556200" cy="266700"/>
          </a:xfrm>
          <a:prstGeom prst="straightConnector1">
            <a:avLst/>
          </a:prstGeom>
          <a:noFill/>
          <a:ln cap="flat" cmpd="sng" w="19050">
            <a:solidFill>
              <a:schemeClr val="dk1"/>
            </a:solidFill>
            <a:prstDash val="solid"/>
            <a:round/>
            <a:headEnd len="med" w="med" type="none"/>
            <a:tailEnd len="med" w="med" type="none"/>
          </a:ln>
        </p:spPr>
      </p:cxnSp>
      <p:sp>
        <p:nvSpPr>
          <p:cNvPr id="8412" name="Google Shape;8412;p68"/>
          <p:cNvSpPr/>
          <p:nvPr/>
        </p:nvSpPr>
        <p:spPr>
          <a:xfrm>
            <a:off x="3488684" y="1502032"/>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413" name="Google Shape;8413;p68"/>
          <p:cNvSpPr/>
          <p:nvPr/>
        </p:nvSpPr>
        <p:spPr>
          <a:xfrm>
            <a:off x="2549230" y="1555611"/>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414" name="Google Shape;8414;p68"/>
          <p:cNvSpPr/>
          <p:nvPr/>
        </p:nvSpPr>
        <p:spPr>
          <a:xfrm>
            <a:off x="2670680" y="1555611"/>
            <a:ext cx="110700" cy="150000"/>
          </a:xfrm>
          <a:prstGeom prst="rect">
            <a:avLst/>
          </a:prstGeom>
          <a:solidFill>
            <a:srgbClr val="00B05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415" name="Google Shape;8415;p68"/>
          <p:cNvCxnSpPr/>
          <p:nvPr/>
        </p:nvCxnSpPr>
        <p:spPr>
          <a:xfrm>
            <a:off x="4671946" y="1375313"/>
            <a:ext cx="275100" cy="0"/>
          </a:xfrm>
          <a:prstGeom prst="straightConnector1">
            <a:avLst/>
          </a:prstGeom>
          <a:noFill/>
          <a:ln cap="flat" cmpd="sng" w="9525">
            <a:solidFill>
              <a:schemeClr val="dk1"/>
            </a:solidFill>
            <a:prstDash val="solid"/>
            <a:round/>
            <a:headEnd len="med" w="med" type="none"/>
            <a:tailEnd len="med" w="med" type="triangle"/>
          </a:ln>
        </p:spPr>
      </p:cxnSp>
      <p:sp>
        <p:nvSpPr>
          <p:cNvPr id="8416" name="Google Shape;8416;p68"/>
          <p:cNvSpPr/>
          <p:nvPr/>
        </p:nvSpPr>
        <p:spPr>
          <a:xfrm>
            <a:off x="2767126" y="1509176"/>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417" name="Google Shape;8417;p68"/>
          <p:cNvSpPr txBox="1"/>
          <p:nvPr/>
        </p:nvSpPr>
        <p:spPr>
          <a:xfrm>
            <a:off x="3418440" y="1190909"/>
            <a:ext cx="12753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propagation</a:t>
            </a:r>
            <a:endParaRPr b="0" i="0" sz="1500" u="none" cap="none" strike="noStrike">
              <a:solidFill>
                <a:srgbClr val="CC0000"/>
              </a:solidFill>
              <a:latin typeface="Calibri"/>
              <a:ea typeface="Calibri"/>
              <a:cs typeface="Calibri"/>
              <a:sym typeface="Calibri"/>
            </a:endParaRPr>
          </a:p>
        </p:txBody>
      </p:sp>
      <p:cxnSp>
        <p:nvCxnSpPr>
          <p:cNvPr id="8418" name="Google Shape;8418;p68"/>
          <p:cNvCxnSpPr/>
          <p:nvPr/>
        </p:nvCxnSpPr>
        <p:spPr>
          <a:xfrm rot="10800000">
            <a:off x="3195681" y="1373332"/>
            <a:ext cx="239400" cy="0"/>
          </a:xfrm>
          <a:prstGeom prst="straightConnector1">
            <a:avLst/>
          </a:prstGeom>
          <a:noFill/>
          <a:ln cap="flat" cmpd="sng" w="9525">
            <a:solidFill>
              <a:schemeClr val="dk1"/>
            </a:solidFill>
            <a:prstDash val="solid"/>
            <a:round/>
            <a:headEnd len="med" w="med" type="none"/>
            <a:tailEnd len="med" w="med" type="triangle"/>
          </a:ln>
        </p:spPr>
      </p:cxnSp>
      <p:sp>
        <p:nvSpPr>
          <p:cNvPr id="8419" name="Google Shape;8419;p68"/>
          <p:cNvSpPr txBox="1"/>
          <p:nvPr/>
        </p:nvSpPr>
        <p:spPr>
          <a:xfrm>
            <a:off x="1652474" y="2047339"/>
            <a:ext cx="1134000" cy="5124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nodal</a:t>
            </a:r>
            <a:endParaRPr sz="1100"/>
          </a:p>
          <a:p>
            <a:pPr indent="0" lvl="0" marL="0" marR="0" rtl="0" algn="ctr">
              <a:lnSpc>
                <a:spcPct val="8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processing</a:t>
            </a:r>
            <a:endParaRPr sz="1100"/>
          </a:p>
        </p:txBody>
      </p:sp>
      <p:cxnSp>
        <p:nvCxnSpPr>
          <p:cNvPr id="8420" name="Google Shape;8420;p68"/>
          <p:cNvCxnSpPr/>
          <p:nvPr/>
        </p:nvCxnSpPr>
        <p:spPr>
          <a:xfrm rot="10800000">
            <a:off x="1912969" y="2047493"/>
            <a:ext cx="625200" cy="0"/>
          </a:xfrm>
          <a:prstGeom prst="straightConnector1">
            <a:avLst/>
          </a:prstGeom>
          <a:noFill/>
          <a:ln cap="flat" cmpd="sng" w="9525">
            <a:solidFill>
              <a:schemeClr val="dk1"/>
            </a:solidFill>
            <a:prstDash val="solid"/>
            <a:round/>
            <a:headEnd len="med" w="med" type="triangle"/>
            <a:tailEnd len="med" w="med" type="triangle"/>
          </a:ln>
        </p:spPr>
      </p:cxnSp>
      <p:cxnSp>
        <p:nvCxnSpPr>
          <p:cNvPr id="8421" name="Google Shape;8421;p68"/>
          <p:cNvCxnSpPr/>
          <p:nvPr/>
        </p:nvCxnSpPr>
        <p:spPr>
          <a:xfrm rot="10800000">
            <a:off x="2531507" y="1902082"/>
            <a:ext cx="289200" cy="0"/>
          </a:xfrm>
          <a:prstGeom prst="straightConnector1">
            <a:avLst/>
          </a:prstGeom>
          <a:noFill/>
          <a:ln cap="flat" cmpd="sng" w="9525">
            <a:solidFill>
              <a:schemeClr val="dk1"/>
            </a:solidFill>
            <a:prstDash val="solid"/>
            <a:round/>
            <a:headEnd len="med" w="med" type="triangle"/>
            <a:tailEnd len="med" w="med" type="triangle"/>
          </a:ln>
        </p:spPr>
      </p:cxnSp>
      <p:sp>
        <p:nvSpPr>
          <p:cNvPr id="8422" name="Google Shape;8422;p68"/>
          <p:cNvSpPr txBox="1"/>
          <p:nvPr/>
        </p:nvSpPr>
        <p:spPr>
          <a:xfrm>
            <a:off x="2837377" y="2218098"/>
            <a:ext cx="1016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queueing</a:t>
            </a:r>
            <a:endParaRPr b="0" i="0" sz="1500" u="none" cap="none" strike="noStrike">
              <a:solidFill>
                <a:srgbClr val="CC0000"/>
              </a:solidFill>
              <a:latin typeface="Calibri"/>
              <a:ea typeface="Calibri"/>
              <a:cs typeface="Calibri"/>
              <a:sym typeface="Calibri"/>
            </a:endParaRPr>
          </a:p>
        </p:txBody>
      </p:sp>
      <p:cxnSp>
        <p:nvCxnSpPr>
          <p:cNvPr id="8423" name="Google Shape;8423;p68"/>
          <p:cNvCxnSpPr/>
          <p:nvPr/>
        </p:nvCxnSpPr>
        <p:spPr>
          <a:xfrm rot="10800000">
            <a:off x="2652928" y="1902120"/>
            <a:ext cx="446400" cy="414300"/>
          </a:xfrm>
          <a:prstGeom prst="straightConnector1">
            <a:avLst/>
          </a:prstGeom>
          <a:noFill/>
          <a:ln cap="flat" cmpd="sng" w="9525">
            <a:solidFill>
              <a:schemeClr val="dk1"/>
            </a:solidFill>
            <a:prstDash val="solid"/>
            <a:round/>
            <a:headEnd len="med" w="med" type="none"/>
            <a:tailEnd len="med" w="med" type="none"/>
          </a:ln>
        </p:spPr>
      </p:cxnSp>
      <p:sp>
        <p:nvSpPr>
          <p:cNvPr id="8424" name="Google Shape;8424;p68"/>
          <p:cNvSpPr/>
          <p:nvPr/>
        </p:nvSpPr>
        <p:spPr>
          <a:xfrm>
            <a:off x="347550" y="2689300"/>
            <a:ext cx="4981500" cy="4155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85000"/>
              </a:lnSpc>
              <a:spcBef>
                <a:spcPts val="0"/>
              </a:spcBef>
              <a:spcAft>
                <a:spcPts val="0"/>
              </a:spcAft>
              <a:buClr>
                <a:srgbClr val="000099"/>
              </a:buClr>
              <a:buSzPts val="1800"/>
              <a:buFont typeface="Noto Sans Symbols"/>
              <a:buNone/>
            </a:pP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nodal</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proc</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queue</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trans</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prop</a:t>
            </a:r>
            <a:endParaRPr b="0" i="0" sz="2400" u="none" cap="none" strike="noStrike">
              <a:solidFill>
                <a:srgbClr val="000000"/>
              </a:solidFill>
              <a:latin typeface="Calibri"/>
              <a:ea typeface="Calibri"/>
              <a:cs typeface="Calibri"/>
              <a:sym typeface="Calibri"/>
            </a:endParaRPr>
          </a:p>
        </p:txBody>
      </p:sp>
      <p:cxnSp>
        <p:nvCxnSpPr>
          <p:cNvPr id="8425" name="Google Shape;8425;p68"/>
          <p:cNvCxnSpPr/>
          <p:nvPr/>
        </p:nvCxnSpPr>
        <p:spPr>
          <a:xfrm flipH="1" rot="10800000">
            <a:off x="1354748" y="1742492"/>
            <a:ext cx="551400" cy="412500"/>
          </a:xfrm>
          <a:prstGeom prst="straightConnector1">
            <a:avLst/>
          </a:prstGeom>
          <a:noFill/>
          <a:ln cap="flat" cmpd="sng" w="19050">
            <a:solidFill>
              <a:schemeClr val="dk1"/>
            </a:solidFill>
            <a:prstDash val="solid"/>
            <a:round/>
            <a:headEnd len="med" w="med" type="none"/>
            <a:tailEnd len="med" w="med" type="none"/>
          </a:ln>
        </p:spPr>
      </p:cxnSp>
      <p:sp>
        <p:nvSpPr>
          <p:cNvPr id="8426" name="Google Shape;8426;p68"/>
          <p:cNvSpPr/>
          <p:nvPr/>
        </p:nvSpPr>
        <p:spPr>
          <a:xfrm>
            <a:off x="1759801" y="1480601"/>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427" name="Google Shape;8427;p68"/>
          <p:cNvCxnSpPr/>
          <p:nvPr/>
        </p:nvCxnSpPr>
        <p:spPr>
          <a:xfrm>
            <a:off x="1722891" y="1432976"/>
            <a:ext cx="158400" cy="0"/>
          </a:xfrm>
          <a:prstGeom prst="straightConnector1">
            <a:avLst/>
          </a:prstGeom>
          <a:noFill/>
          <a:ln cap="flat" cmpd="sng" w="9525">
            <a:solidFill>
              <a:schemeClr val="dk1"/>
            </a:solidFill>
            <a:prstDash val="solid"/>
            <a:round/>
            <a:headEnd len="med" w="med" type="none"/>
            <a:tailEnd len="med" w="med" type="triangle"/>
          </a:ln>
        </p:spPr>
      </p:cxnSp>
      <p:sp>
        <p:nvSpPr>
          <p:cNvPr id="8428" name="Google Shape;8428;p68"/>
          <p:cNvSpPr txBox="1"/>
          <p:nvPr/>
        </p:nvSpPr>
        <p:spPr>
          <a:xfrm>
            <a:off x="753011" y="1100792"/>
            <a:ext cx="2949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A</a:t>
            </a:r>
            <a:endParaRPr sz="1100"/>
          </a:p>
        </p:txBody>
      </p:sp>
      <p:sp>
        <p:nvSpPr>
          <p:cNvPr id="8429" name="Google Shape;8429;p68"/>
          <p:cNvSpPr txBox="1"/>
          <p:nvPr/>
        </p:nvSpPr>
        <p:spPr>
          <a:xfrm>
            <a:off x="774569" y="1815167"/>
            <a:ext cx="2853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B</a:t>
            </a:r>
            <a:endParaRPr sz="1100"/>
          </a:p>
        </p:txBody>
      </p:sp>
      <p:grpSp>
        <p:nvGrpSpPr>
          <p:cNvPr id="8430" name="Google Shape;8430;p68"/>
          <p:cNvGrpSpPr/>
          <p:nvPr/>
        </p:nvGrpSpPr>
        <p:grpSpPr>
          <a:xfrm>
            <a:off x="832944" y="1100792"/>
            <a:ext cx="584629" cy="509588"/>
            <a:chOff x="-44" y="1473"/>
            <a:chExt cx="981" cy="1105"/>
          </a:xfrm>
        </p:grpSpPr>
        <p:pic>
          <p:nvPicPr>
            <p:cNvPr descr="desktop_computer_stylized_medium" id="8431" name="Google Shape;8431;p6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432" name="Google Shape;8432;p6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grpSp>
        <p:nvGrpSpPr>
          <p:cNvPr id="8433" name="Google Shape;8433;p68"/>
          <p:cNvGrpSpPr/>
          <p:nvPr/>
        </p:nvGrpSpPr>
        <p:grpSpPr>
          <a:xfrm>
            <a:off x="826050" y="1856018"/>
            <a:ext cx="584630" cy="509588"/>
            <a:chOff x="-44" y="1473"/>
            <a:chExt cx="981" cy="1105"/>
          </a:xfrm>
        </p:grpSpPr>
        <p:pic>
          <p:nvPicPr>
            <p:cNvPr descr="desktop_computer_stylized_medium" id="8434" name="Google Shape;8434;p6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435" name="Google Shape;8435;p6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sp>
        <p:nvSpPr>
          <p:cNvPr id="8436" name="Google Shape;8436;p68"/>
          <p:cNvSpPr txBox="1"/>
          <p:nvPr/>
        </p:nvSpPr>
        <p:spPr>
          <a:xfrm>
            <a:off x="1515364" y="859471"/>
            <a:ext cx="13263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transmission</a:t>
            </a:r>
            <a:endParaRPr sz="1100"/>
          </a:p>
        </p:txBody>
      </p:sp>
      <p:cxnSp>
        <p:nvCxnSpPr>
          <p:cNvPr id="8437" name="Google Shape;8437;p68"/>
          <p:cNvCxnSpPr/>
          <p:nvPr/>
        </p:nvCxnSpPr>
        <p:spPr>
          <a:xfrm>
            <a:off x="2419444" y="1082932"/>
            <a:ext cx="396600" cy="399900"/>
          </a:xfrm>
          <a:prstGeom prst="straightConnector1">
            <a:avLst/>
          </a:prstGeom>
          <a:noFill/>
          <a:ln cap="flat" cmpd="sng" w="9525">
            <a:solidFill>
              <a:schemeClr val="dk1"/>
            </a:solidFill>
            <a:prstDash val="solid"/>
            <a:round/>
            <a:headEnd len="med" w="med" type="none"/>
            <a:tailEnd len="med" w="med" type="none"/>
          </a:ln>
        </p:spPr>
      </p:cxnSp>
      <p:sp>
        <p:nvSpPr>
          <p:cNvPr id="8438" name="Google Shape;8438;p68"/>
          <p:cNvSpPr/>
          <p:nvPr/>
        </p:nvSpPr>
        <p:spPr>
          <a:xfrm>
            <a:off x="1432231" y="1972700"/>
            <a:ext cx="104700" cy="138900"/>
          </a:xfrm>
          <a:prstGeom prst="rect">
            <a:avLst/>
          </a:prstGeom>
          <a:solidFill>
            <a:srgbClr val="00B05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439" name="Google Shape;8439;p68"/>
          <p:cNvCxnSpPr/>
          <p:nvPr/>
        </p:nvCxnSpPr>
        <p:spPr>
          <a:xfrm flipH="1" rot="10800000">
            <a:off x="1563728" y="1949868"/>
            <a:ext cx="164700" cy="121500"/>
          </a:xfrm>
          <a:prstGeom prst="straightConnector1">
            <a:avLst/>
          </a:prstGeom>
          <a:noFill/>
          <a:ln cap="flat" cmpd="sng" w="9525">
            <a:solidFill>
              <a:schemeClr val="dk1"/>
            </a:solidFill>
            <a:prstDash val="solid"/>
            <a:round/>
            <a:headEnd len="med" w="med" type="none"/>
            <a:tailEnd len="med" w="med" type="triangle"/>
          </a:ln>
        </p:spPr>
      </p:cxnSp>
      <p:cxnSp>
        <p:nvCxnSpPr>
          <p:cNvPr id="8440" name="Google Shape;8440;p68"/>
          <p:cNvCxnSpPr/>
          <p:nvPr/>
        </p:nvCxnSpPr>
        <p:spPr>
          <a:xfrm>
            <a:off x="3050837" y="1678919"/>
            <a:ext cx="2541600" cy="0"/>
          </a:xfrm>
          <a:prstGeom prst="straightConnector1">
            <a:avLst/>
          </a:prstGeom>
          <a:noFill/>
          <a:ln cap="flat" cmpd="sng" w="25400">
            <a:solidFill>
              <a:schemeClr val="dk1"/>
            </a:solidFill>
            <a:prstDash val="solid"/>
            <a:miter lim="800000"/>
            <a:headEnd len="sm" w="sm" type="none"/>
            <a:tailEnd len="sm" w="sm" type="none"/>
          </a:ln>
        </p:spPr>
      </p:cxnSp>
      <p:grpSp>
        <p:nvGrpSpPr>
          <p:cNvPr id="8441" name="Google Shape;8441;p68"/>
          <p:cNvGrpSpPr/>
          <p:nvPr/>
        </p:nvGrpSpPr>
        <p:grpSpPr>
          <a:xfrm>
            <a:off x="5383843" y="1333828"/>
            <a:ext cx="1133550" cy="647796"/>
            <a:chOff x="7493876" y="2774731"/>
            <a:chExt cx="1481958" cy="894622"/>
          </a:xfrm>
        </p:grpSpPr>
        <p:sp>
          <p:nvSpPr>
            <p:cNvPr id="8442" name="Google Shape;8442;p68"/>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443" name="Google Shape;8443;p68"/>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444" name="Google Shape;8444;p68"/>
            <p:cNvGrpSpPr/>
            <p:nvPr/>
          </p:nvGrpSpPr>
          <p:grpSpPr>
            <a:xfrm>
              <a:off x="7713663" y="2848339"/>
              <a:ext cx="1042107" cy="425543"/>
              <a:chOff x="7786941" y="2884917"/>
              <a:chExt cx="897649" cy="353919"/>
            </a:xfrm>
          </p:grpSpPr>
          <p:sp>
            <p:nvSpPr>
              <p:cNvPr id="8445" name="Google Shape;8445;p68"/>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46" name="Google Shape;8446;p68"/>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47" name="Google Shape;8447;p68"/>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48" name="Google Shape;8448;p68"/>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449" name="Google Shape;8449;p6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9"/>
                                        </p:tgtEl>
                                        <p:attrNameLst>
                                          <p:attrName>style.visibility</p:attrName>
                                        </p:attrNameLst>
                                      </p:cBhvr>
                                      <p:to>
                                        <p:strVal val="visible"/>
                                      </p:to>
                                    </p:set>
                                    <p:animEffect filter="fade" transition="in">
                                      <p:cBhvr>
                                        <p:cTn dur="500"/>
                                        <p:tgtEl>
                                          <p:spTgt spid="8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10"/>
                                        </p:tgtEl>
                                        <p:attrNameLst>
                                          <p:attrName>style.visibility</p:attrName>
                                        </p:attrNameLst>
                                      </p:cBhvr>
                                      <p:to>
                                        <p:strVal val="visible"/>
                                      </p:to>
                                    </p:set>
                                    <p:animEffect filter="fade" transition="in">
                                      <p:cBhvr>
                                        <p:cTn dur="500"/>
                                        <p:tgtEl>
                                          <p:spTgt spid="8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4" name="Shape 8454"/>
        <p:cNvGrpSpPr/>
        <p:nvPr/>
      </p:nvGrpSpPr>
      <p:grpSpPr>
        <a:xfrm>
          <a:off x="0" y="0"/>
          <a:ext cx="0" cy="0"/>
          <a:chOff x="0" y="0"/>
          <a:chExt cx="0" cy="0"/>
        </a:xfrm>
      </p:grpSpPr>
      <p:grpSp>
        <p:nvGrpSpPr>
          <p:cNvPr id="8455" name="Google Shape;8455;p69"/>
          <p:cNvGrpSpPr/>
          <p:nvPr/>
        </p:nvGrpSpPr>
        <p:grpSpPr>
          <a:xfrm>
            <a:off x="1913903" y="1325852"/>
            <a:ext cx="1133550" cy="647796"/>
            <a:chOff x="7493876" y="2774731"/>
            <a:chExt cx="1481958" cy="894622"/>
          </a:xfrm>
        </p:grpSpPr>
        <p:sp>
          <p:nvSpPr>
            <p:cNvPr id="8456" name="Google Shape;8456;p6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457" name="Google Shape;8457;p6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458" name="Google Shape;8458;p69"/>
            <p:cNvGrpSpPr/>
            <p:nvPr/>
          </p:nvGrpSpPr>
          <p:grpSpPr>
            <a:xfrm>
              <a:off x="7713663" y="2848339"/>
              <a:ext cx="1042107" cy="425543"/>
              <a:chOff x="7786941" y="2884917"/>
              <a:chExt cx="897649" cy="353919"/>
            </a:xfrm>
          </p:grpSpPr>
          <p:sp>
            <p:nvSpPr>
              <p:cNvPr id="8459" name="Google Shape;8459;p6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60" name="Google Shape;8460;p6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61" name="Google Shape;8461;p6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62" name="Google Shape;8462;p6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463" name="Google Shape;8463;p69"/>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Καθυστέρηση πακέτου: τέσσερις πηγές</a:t>
            </a:r>
            <a:endParaRPr sz="3300"/>
          </a:p>
        </p:txBody>
      </p:sp>
      <p:cxnSp>
        <p:nvCxnSpPr>
          <p:cNvPr id="8464" name="Google Shape;8464;p69"/>
          <p:cNvCxnSpPr/>
          <p:nvPr/>
        </p:nvCxnSpPr>
        <p:spPr>
          <a:xfrm>
            <a:off x="1356158" y="1337726"/>
            <a:ext cx="556200" cy="266700"/>
          </a:xfrm>
          <a:prstGeom prst="straightConnector1">
            <a:avLst/>
          </a:prstGeom>
          <a:noFill/>
          <a:ln cap="flat" cmpd="sng" w="19050">
            <a:solidFill>
              <a:schemeClr val="dk1"/>
            </a:solidFill>
            <a:prstDash val="solid"/>
            <a:round/>
            <a:headEnd len="med" w="med" type="none"/>
            <a:tailEnd len="med" w="med" type="none"/>
          </a:ln>
        </p:spPr>
      </p:cxnSp>
      <p:sp>
        <p:nvSpPr>
          <p:cNvPr id="8465" name="Google Shape;8465;p69"/>
          <p:cNvSpPr/>
          <p:nvPr/>
        </p:nvSpPr>
        <p:spPr>
          <a:xfrm>
            <a:off x="3488684" y="1502032"/>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466" name="Google Shape;8466;p69"/>
          <p:cNvSpPr/>
          <p:nvPr/>
        </p:nvSpPr>
        <p:spPr>
          <a:xfrm>
            <a:off x="2549230" y="1555611"/>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467" name="Google Shape;8467;p69"/>
          <p:cNvSpPr/>
          <p:nvPr/>
        </p:nvSpPr>
        <p:spPr>
          <a:xfrm>
            <a:off x="2670680" y="1555611"/>
            <a:ext cx="110700" cy="150000"/>
          </a:xfrm>
          <a:prstGeom prst="rect">
            <a:avLst/>
          </a:prstGeom>
          <a:solidFill>
            <a:srgbClr val="00B05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468" name="Google Shape;8468;p69"/>
          <p:cNvCxnSpPr/>
          <p:nvPr/>
        </p:nvCxnSpPr>
        <p:spPr>
          <a:xfrm>
            <a:off x="4671946" y="1375313"/>
            <a:ext cx="275100" cy="0"/>
          </a:xfrm>
          <a:prstGeom prst="straightConnector1">
            <a:avLst/>
          </a:prstGeom>
          <a:noFill/>
          <a:ln cap="flat" cmpd="sng" w="9525">
            <a:solidFill>
              <a:schemeClr val="dk1"/>
            </a:solidFill>
            <a:prstDash val="solid"/>
            <a:round/>
            <a:headEnd len="med" w="med" type="none"/>
            <a:tailEnd len="med" w="med" type="triangle"/>
          </a:ln>
        </p:spPr>
      </p:cxnSp>
      <p:sp>
        <p:nvSpPr>
          <p:cNvPr id="8469" name="Google Shape;8469;p69"/>
          <p:cNvSpPr/>
          <p:nvPr/>
        </p:nvSpPr>
        <p:spPr>
          <a:xfrm>
            <a:off x="2767126" y="1509176"/>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8470" name="Google Shape;8470;p69"/>
          <p:cNvSpPr txBox="1"/>
          <p:nvPr/>
        </p:nvSpPr>
        <p:spPr>
          <a:xfrm>
            <a:off x="3418440" y="1190909"/>
            <a:ext cx="12753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propagation</a:t>
            </a:r>
            <a:endParaRPr b="0" i="0" sz="1500" u="none" cap="none" strike="noStrike">
              <a:solidFill>
                <a:srgbClr val="CC0000"/>
              </a:solidFill>
              <a:latin typeface="Calibri"/>
              <a:ea typeface="Calibri"/>
              <a:cs typeface="Calibri"/>
              <a:sym typeface="Calibri"/>
            </a:endParaRPr>
          </a:p>
        </p:txBody>
      </p:sp>
      <p:cxnSp>
        <p:nvCxnSpPr>
          <p:cNvPr id="8471" name="Google Shape;8471;p69"/>
          <p:cNvCxnSpPr/>
          <p:nvPr/>
        </p:nvCxnSpPr>
        <p:spPr>
          <a:xfrm rot="10800000">
            <a:off x="3195681" y="1373332"/>
            <a:ext cx="239400" cy="0"/>
          </a:xfrm>
          <a:prstGeom prst="straightConnector1">
            <a:avLst/>
          </a:prstGeom>
          <a:noFill/>
          <a:ln cap="flat" cmpd="sng" w="9525">
            <a:solidFill>
              <a:schemeClr val="dk1"/>
            </a:solidFill>
            <a:prstDash val="solid"/>
            <a:round/>
            <a:headEnd len="med" w="med" type="none"/>
            <a:tailEnd len="med" w="med" type="triangle"/>
          </a:ln>
        </p:spPr>
      </p:cxnSp>
      <p:sp>
        <p:nvSpPr>
          <p:cNvPr id="8472" name="Google Shape;8472;p69"/>
          <p:cNvSpPr txBox="1"/>
          <p:nvPr/>
        </p:nvSpPr>
        <p:spPr>
          <a:xfrm>
            <a:off x="1652474" y="2047339"/>
            <a:ext cx="1134000" cy="5124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nodal</a:t>
            </a:r>
            <a:endParaRPr sz="1100"/>
          </a:p>
          <a:p>
            <a:pPr indent="0" lvl="0" marL="0" marR="0" rtl="0" algn="ctr">
              <a:lnSpc>
                <a:spcPct val="8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processing</a:t>
            </a:r>
            <a:endParaRPr sz="1100"/>
          </a:p>
        </p:txBody>
      </p:sp>
      <p:cxnSp>
        <p:nvCxnSpPr>
          <p:cNvPr id="8473" name="Google Shape;8473;p69"/>
          <p:cNvCxnSpPr/>
          <p:nvPr/>
        </p:nvCxnSpPr>
        <p:spPr>
          <a:xfrm rot="10800000">
            <a:off x="1912969" y="2047493"/>
            <a:ext cx="625200" cy="0"/>
          </a:xfrm>
          <a:prstGeom prst="straightConnector1">
            <a:avLst/>
          </a:prstGeom>
          <a:noFill/>
          <a:ln cap="flat" cmpd="sng" w="9525">
            <a:solidFill>
              <a:schemeClr val="dk1"/>
            </a:solidFill>
            <a:prstDash val="solid"/>
            <a:round/>
            <a:headEnd len="med" w="med" type="triangle"/>
            <a:tailEnd len="med" w="med" type="triangle"/>
          </a:ln>
        </p:spPr>
      </p:cxnSp>
      <p:cxnSp>
        <p:nvCxnSpPr>
          <p:cNvPr id="8474" name="Google Shape;8474;p69"/>
          <p:cNvCxnSpPr/>
          <p:nvPr/>
        </p:nvCxnSpPr>
        <p:spPr>
          <a:xfrm rot="10800000">
            <a:off x="2531507" y="1902082"/>
            <a:ext cx="289200" cy="0"/>
          </a:xfrm>
          <a:prstGeom prst="straightConnector1">
            <a:avLst/>
          </a:prstGeom>
          <a:noFill/>
          <a:ln cap="flat" cmpd="sng" w="9525">
            <a:solidFill>
              <a:schemeClr val="dk1"/>
            </a:solidFill>
            <a:prstDash val="solid"/>
            <a:round/>
            <a:headEnd len="med" w="med" type="triangle"/>
            <a:tailEnd len="med" w="med" type="triangle"/>
          </a:ln>
        </p:spPr>
      </p:cxnSp>
      <p:sp>
        <p:nvSpPr>
          <p:cNvPr id="8475" name="Google Shape;8475;p69"/>
          <p:cNvSpPr txBox="1"/>
          <p:nvPr/>
        </p:nvSpPr>
        <p:spPr>
          <a:xfrm>
            <a:off x="2837377" y="2218098"/>
            <a:ext cx="1016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queueing</a:t>
            </a:r>
            <a:endParaRPr b="0" i="0" sz="1500" u="none" cap="none" strike="noStrike">
              <a:solidFill>
                <a:srgbClr val="CC0000"/>
              </a:solidFill>
              <a:latin typeface="Calibri"/>
              <a:ea typeface="Calibri"/>
              <a:cs typeface="Calibri"/>
              <a:sym typeface="Calibri"/>
            </a:endParaRPr>
          </a:p>
        </p:txBody>
      </p:sp>
      <p:cxnSp>
        <p:nvCxnSpPr>
          <p:cNvPr id="8476" name="Google Shape;8476;p69"/>
          <p:cNvCxnSpPr/>
          <p:nvPr/>
        </p:nvCxnSpPr>
        <p:spPr>
          <a:xfrm rot="10800000">
            <a:off x="2652928" y="1902120"/>
            <a:ext cx="446400" cy="414300"/>
          </a:xfrm>
          <a:prstGeom prst="straightConnector1">
            <a:avLst/>
          </a:prstGeom>
          <a:noFill/>
          <a:ln cap="flat" cmpd="sng" w="9525">
            <a:solidFill>
              <a:schemeClr val="dk1"/>
            </a:solidFill>
            <a:prstDash val="solid"/>
            <a:round/>
            <a:headEnd len="med" w="med" type="none"/>
            <a:tailEnd len="med" w="med" type="none"/>
          </a:ln>
        </p:spPr>
      </p:cxnSp>
      <p:sp>
        <p:nvSpPr>
          <p:cNvPr id="8477" name="Google Shape;8477;p69"/>
          <p:cNvSpPr/>
          <p:nvPr/>
        </p:nvSpPr>
        <p:spPr>
          <a:xfrm>
            <a:off x="697706" y="2689296"/>
            <a:ext cx="4631400" cy="4155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85000"/>
              </a:lnSpc>
              <a:spcBef>
                <a:spcPts val="0"/>
              </a:spcBef>
              <a:spcAft>
                <a:spcPts val="0"/>
              </a:spcAft>
              <a:buClr>
                <a:srgbClr val="000099"/>
              </a:buClr>
              <a:buSzPts val="1800"/>
              <a:buFont typeface="Noto Sans Symbols"/>
              <a:buNone/>
            </a:pP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nodal</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proc</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queue</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trans</a:t>
            </a:r>
            <a:r>
              <a:rPr b="0" i="0" lang="el" sz="2400" u="none" cap="none" strike="noStrike">
                <a:solidFill>
                  <a:srgbClr val="000000"/>
                </a:solidFill>
                <a:latin typeface="Calibri"/>
                <a:ea typeface="Calibri"/>
                <a:cs typeface="Calibri"/>
                <a:sym typeface="Calibri"/>
              </a:rPr>
              <a:t> +  </a:t>
            </a:r>
            <a:r>
              <a:rPr b="0" i="1" lang="el" sz="2400" u="none" cap="none" strike="noStrike">
                <a:solidFill>
                  <a:srgbClr val="000000"/>
                </a:solidFill>
                <a:latin typeface="Calibri"/>
                <a:ea typeface="Calibri"/>
                <a:cs typeface="Calibri"/>
                <a:sym typeface="Calibri"/>
              </a:rPr>
              <a:t>d</a:t>
            </a:r>
            <a:r>
              <a:rPr b="0" baseline="-25000" i="0" lang="el" sz="2400" u="none" cap="none" strike="noStrike">
                <a:solidFill>
                  <a:srgbClr val="000000"/>
                </a:solidFill>
                <a:latin typeface="Calibri"/>
                <a:ea typeface="Calibri"/>
                <a:cs typeface="Calibri"/>
                <a:sym typeface="Calibri"/>
              </a:rPr>
              <a:t>prop</a:t>
            </a:r>
            <a:endParaRPr b="0" i="0" sz="2400" u="none" cap="none" strike="noStrike">
              <a:solidFill>
                <a:srgbClr val="000000"/>
              </a:solidFill>
              <a:latin typeface="Calibri"/>
              <a:ea typeface="Calibri"/>
              <a:cs typeface="Calibri"/>
              <a:sym typeface="Calibri"/>
            </a:endParaRPr>
          </a:p>
        </p:txBody>
      </p:sp>
      <p:cxnSp>
        <p:nvCxnSpPr>
          <p:cNvPr id="8478" name="Google Shape;8478;p69"/>
          <p:cNvCxnSpPr/>
          <p:nvPr/>
        </p:nvCxnSpPr>
        <p:spPr>
          <a:xfrm flipH="1" rot="10800000">
            <a:off x="1354748" y="1742492"/>
            <a:ext cx="551400" cy="412500"/>
          </a:xfrm>
          <a:prstGeom prst="straightConnector1">
            <a:avLst/>
          </a:prstGeom>
          <a:noFill/>
          <a:ln cap="flat" cmpd="sng" w="19050">
            <a:solidFill>
              <a:schemeClr val="dk1"/>
            </a:solidFill>
            <a:prstDash val="solid"/>
            <a:round/>
            <a:headEnd len="med" w="med" type="none"/>
            <a:tailEnd len="med" w="med" type="none"/>
          </a:ln>
        </p:spPr>
      </p:cxnSp>
      <p:sp>
        <p:nvSpPr>
          <p:cNvPr id="8479" name="Google Shape;8479;p69"/>
          <p:cNvSpPr/>
          <p:nvPr/>
        </p:nvSpPr>
        <p:spPr>
          <a:xfrm>
            <a:off x="1759801" y="1480601"/>
            <a:ext cx="110700" cy="150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480" name="Google Shape;8480;p69"/>
          <p:cNvCxnSpPr/>
          <p:nvPr/>
        </p:nvCxnSpPr>
        <p:spPr>
          <a:xfrm>
            <a:off x="1722891" y="1432976"/>
            <a:ext cx="158400" cy="0"/>
          </a:xfrm>
          <a:prstGeom prst="straightConnector1">
            <a:avLst/>
          </a:prstGeom>
          <a:noFill/>
          <a:ln cap="flat" cmpd="sng" w="9525">
            <a:solidFill>
              <a:schemeClr val="dk1"/>
            </a:solidFill>
            <a:prstDash val="solid"/>
            <a:round/>
            <a:headEnd len="med" w="med" type="none"/>
            <a:tailEnd len="med" w="med" type="triangle"/>
          </a:ln>
        </p:spPr>
      </p:cxnSp>
      <p:sp>
        <p:nvSpPr>
          <p:cNvPr id="8481" name="Google Shape;8481;p69"/>
          <p:cNvSpPr txBox="1"/>
          <p:nvPr/>
        </p:nvSpPr>
        <p:spPr>
          <a:xfrm>
            <a:off x="753011" y="1100792"/>
            <a:ext cx="2949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A</a:t>
            </a:r>
            <a:endParaRPr sz="1100"/>
          </a:p>
        </p:txBody>
      </p:sp>
      <p:sp>
        <p:nvSpPr>
          <p:cNvPr id="8482" name="Google Shape;8482;p69"/>
          <p:cNvSpPr txBox="1"/>
          <p:nvPr/>
        </p:nvSpPr>
        <p:spPr>
          <a:xfrm>
            <a:off x="774569" y="1815167"/>
            <a:ext cx="2853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100" u="none" cap="none" strike="noStrike">
                <a:solidFill>
                  <a:srgbClr val="000000"/>
                </a:solidFill>
                <a:latin typeface="Calibri"/>
                <a:ea typeface="Calibri"/>
                <a:cs typeface="Calibri"/>
                <a:sym typeface="Calibri"/>
              </a:rPr>
              <a:t>B</a:t>
            </a:r>
            <a:endParaRPr sz="1100"/>
          </a:p>
        </p:txBody>
      </p:sp>
      <p:grpSp>
        <p:nvGrpSpPr>
          <p:cNvPr id="8483" name="Google Shape;8483;p69"/>
          <p:cNvGrpSpPr/>
          <p:nvPr/>
        </p:nvGrpSpPr>
        <p:grpSpPr>
          <a:xfrm>
            <a:off x="832944" y="1100792"/>
            <a:ext cx="584629" cy="509588"/>
            <a:chOff x="-44" y="1473"/>
            <a:chExt cx="981" cy="1105"/>
          </a:xfrm>
        </p:grpSpPr>
        <p:pic>
          <p:nvPicPr>
            <p:cNvPr descr="desktop_computer_stylized_medium" id="8484" name="Google Shape;8484;p69"/>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485" name="Google Shape;8485;p69"/>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grpSp>
        <p:nvGrpSpPr>
          <p:cNvPr id="8486" name="Google Shape;8486;p69"/>
          <p:cNvGrpSpPr/>
          <p:nvPr/>
        </p:nvGrpSpPr>
        <p:grpSpPr>
          <a:xfrm>
            <a:off x="826050" y="1856018"/>
            <a:ext cx="584630" cy="509588"/>
            <a:chOff x="-44" y="1473"/>
            <a:chExt cx="981" cy="1105"/>
          </a:xfrm>
        </p:grpSpPr>
        <p:pic>
          <p:nvPicPr>
            <p:cNvPr descr="desktop_computer_stylized_medium" id="8487" name="Google Shape;8487;p69"/>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488" name="Google Shape;8488;p69"/>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sp>
        <p:nvSpPr>
          <p:cNvPr id="8489" name="Google Shape;8489;p69"/>
          <p:cNvSpPr txBox="1"/>
          <p:nvPr/>
        </p:nvSpPr>
        <p:spPr>
          <a:xfrm>
            <a:off x="1515364" y="859471"/>
            <a:ext cx="13263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800"/>
              <a:buFont typeface="Calibri"/>
              <a:buNone/>
            </a:pPr>
            <a:r>
              <a:rPr b="0" i="0" lang="el" sz="1800" u="none" cap="none" strike="noStrike">
                <a:solidFill>
                  <a:srgbClr val="CC0000"/>
                </a:solidFill>
                <a:latin typeface="Calibri"/>
                <a:ea typeface="Calibri"/>
                <a:cs typeface="Calibri"/>
                <a:sym typeface="Calibri"/>
              </a:rPr>
              <a:t>transmission</a:t>
            </a:r>
            <a:endParaRPr sz="1100"/>
          </a:p>
        </p:txBody>
      </p:sp>
      <p:cxnSp>
        <p:nvCxnSpPr>
          <p:cNvPr id="8490" name="Google Shape;8490;p69"/>
          <p:cNvCxnSpPr/>
          <p:nvPr/>
        </p:nvCxnSpPr>
        <p:spPr>
          <a:xfrm>
            <a:off x="2419444" y="1082932"/>
            <a:ext cx="396600" cy="399900"/>
          </a:xfrm>
          <a:prstGeom prst="straightConnector1">
            <a:avLst/>
          </a:prstGeom>
          <a:noFill/>
          <a:ln cap="flat" cmpd="sng" w="9525">
            <a:solidFill>
              <a:schemeClr val="dk1"/>
            </a:solidFill>
            <a:prstDash val="solid"/>
            <a:round/>
            <a:headEnd len="med" w="med" type="none"/>
            <a:tailEnd len="med" w="med" type="none"/>
          </a:ln>
        </p:spPr>
      </p:cxnSp>
      <p:sp>
        <p:nvSpPr>
          <p:cNvPr id="8491" name="Google Shape;8491;p69"/>
          <p:cNvSpPr/>
          <p:nvPr/>
        </p:nvSpPr>
        <p:spPr>
          <a:xfrm>
            <a:off x="1432231" y="1972700"/>
            <a:ext cx="104700" cy="138900"/>
          </a:xfrm>
          <a:prstGeom prst="rect">
            <a:avLst/>
          </a:prstGeom>
          <a:solidFill>
            <a:srgbClr val="00B05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cxnSp>
        <p:nvCxnSpPr>
          <p:cNvPr id="8492" name="Google Shape;8492;p69"/>
          <p:cNvCxnSpPr/>
          <p:nvPr/>
        </p:nvCxnSpPr>
        <p:spPr>
          <a:xfrm flipH="1" rot="10800000">
            <a:off x="1563728" y="1949868"/>
            <a:ext cx="164700" cy="121500"/>
          </a:xfrm>
          <a:prstGeom prst="straightConnector1">
            <a:avLst/>
          </a:prstGeom>
          <a:noFill/>
          <a:ln cap="flat" cmpd="sng" w="9525">
            <a:solidFill>
              <a:schemeClr val="dk1"/>
            </a:solidFill>
            <a:prstDash val="solid"/>
            <a:round/>
            <a:headEnd len="med" w="med" type="none"/>
            <a:tailEnd len="med" w="med" type="triangle"/>
          </a:ln>
        </p:spPr>
      </p:cxnSp>
      <p:cxnSp>
        <p:nvCxnSpPr>
          <p:cNvPr id="8493" name="Google Shape;8493;p69"/>
          <p:cNvCxnSpPr/>
          <p:nvPr/>
        </p:nvCxnSpPr>
        <p:spPr>
          <a:xfrm>
            <a:off x="3050837" y="1678919"/>
            <a:ext cx="2541600" cy="0"/>
          </a:xfrm>
          <a:prstGeom prst="straightConnector1">
            <a:avLst/>
          </a:prstGeom>
          <a:noFill/>
          <a:ln cap="flat" cmpd="sng" w="25400">
            <a:solidFill>
              <a:schemeClr val="dk1"/>
            </a:solidFill>
            <a:prstDash val="solid"/>
            <a:miter lim="800000"/>
            <a:headEnd len="sm" w="sm" type="none"/>
            <a:tailEnd len="sm" w="sm" type="none"/>
          </a:ln>
        </p:spPr>
      </p:cxnSp>
      <p:grpSp>
        <p:nvGrpSpPr>
          <p:cNvPr id="8494" name="Google Shape;8494;p69"/>
          <p:cNvGrpSpPr/>
          <p:nvPr/>
        </p:nvGrpSpPr>
        <p:grpSpPr>
          <a:xfrm>
            <a:off x="5383843" y="1333828"/>
            <a:ext cx="1133550" cy="647796"/>
            <a:chOff x="7493876" y="2774731"/>
            <a:chExt cx="1481958" cy="894622"/>
          </a:xfrm>
        </p:grpSpPr>
        <p:sp>
          <p:nvSpPr>
            <p:cNvPr id="8495" name="Google Shape;8495;p69"/>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496" name="Google Shape;8496;p69"/>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497" name="Google Shape;8497;p69"/>
            <p:cNvGrpSpPr/>
            <p:nvPr/>
          </p:nvGrpSpPr>
          <p:grpSpPr>
            <a:xfrm>
              <a:off x="7713663" y="2848339"/>
              <a:ext cx="1042107" cy="425543"/>
              <a:chOff x="7786941" y="2884917"/>
              <a:chExt cx="897649" cy="353919"/>
            </a:xfrm>
          </p:grpSpPr>
          <p:sp>
            <p:nvSpPr>
              <p:cNvPr id="8498" name="Google Shape;8498;p69"/>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99" name="Google Shape;8499;p69"/>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500" name="Google Shape;8500;p69"/>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501" name="Google Shape;8501;p69"/>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502" name="Google Shape;8502;p69"/>
          <p:cNvSpPr/>
          <p:nvPr/>
        </p:nvSpPr>
        <p:spPr>
          <a:xfrm>
            <a:off x="314199" y="3222800"/>
            <a:ext cx="3539400" cy="15585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90000"/>
              </a:lnSpc>
              <a:spcBef>
                <a:spcPts val="0"/>
              </a:spcBef>
              <a:spcAft>
                <a:spcPts val="0"/>
              </a:spcAft>
              <a:buClr>
                <a:srgbClr val="000099"/>
              </a:buClr>
              <a:buSzPts val="1400"/>
              <a:buFont typeface="Noto Sans Symbols"/>
              <a:buNone/>
            </a:pPr>
            <a:r>
              <a:rPr b="0" i="1" lang="el" sz="1800" u="none" cap="none" strike="noStrike">
                <a:solidFill>
                  <a:srgbClr val="CC0000"/>
                </a:solidFill>
                <a:latin typeface="Calibri"/>
                <a:ea typeface="Calibri"/>
                <a:cs typeface="Calibri"/>
                <a:sym typeface="Calibri"/>
              </a:rPr>
              <a:t>d</a:t>
            </a:r>
            <a:r>
              <a:rPr b="0" baseline="-25000" i="0" lang="el" sz="1800" u="none" cap="none" strike="noStrike">
                <a:solidFill>
                  <a:srgbClr val="CC0000"/>
                </a:solidFill>
                <a:latin typeface="Calibri"/>
                <a:ea typeface="Calibri"/>
                <a:cs typeface="Calibri"/>
                <a:sym typeface="Calibri"/>
              </a:rPr>
              <a:t>trans</a:t>
            </a:r>
            <a:r>
              <a:rPr b="0" i="0" lang="el" sz="1800" u="none" cap="none" strike="noStrike">
                <a:solidFill>
                  <a:srgbClr val="CC0000"/>
                </a:solidFill>
                <a:latin typeface="Calibri"/>
                <a:ea typeface="Calibri"/>
                <a:cs typeface="Calibri"/>
                <a:sym typeface="Calibri"/>
              </a:rPr>
              <a:t>:</a:t>
            </a:r>
            <a:r>
              <a:rPr lang="el" sz="1800">
                <a:solidFill>
                  <a:srgbClr val="CC0000"/>
                </a:solidFill>
                <a:latin typeface="Calibri"/>
                <a:ea typeface="Calibri"/>
                <a:cs typeface="Calibri"/>
                <a:sym typeface="Calibri"/>
              </a:rPr>
              <a:t>καθυστέρηση μετάδοσης:</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b="0" i="1" lang="el" sz="1800" u="none" cap="none" strike="noStrike">
                <a:solidFill>
                  <a:srgbClr val="000000"/>
                </a:solidFill>
                <a:latin typeface="Calibri"/>
                <a:ea typeface="Calibri"/>
                <a:cs typeface="Calibri"/>
                <a:sym typeface="Calibri"/>
              </a:rPr>
              <a:t>L</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μέγεθος πακέτου</a:t>
            </a:r>
            <a:r>
              <a:rPr b="0" i="0" lang="el" sz="1800" u="none" cap="none" strike="noStrike">
                <a:solidFill>
                  <a:srgbClr val="000000"/>
                </a:solidFill>
                <a:latin typeface="Calibri"/>
                <a:ea typeface="Calibri"/>
                <a:cs typeface="Calibri"/>
                <a:sym typeface="Calibri"/>
              </a:rPr>
              <a:t> (bits) </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b="0" i="1" lang="el" sz="1800" u="none" cap="none" strike="noStrike">
                <a:solidFill>
                  <a:srgbClr val="000000"/>
                </a:solidFill>
                <a:latin typeface="Calibri"/>
                <a:ea typeface="Calibri"/>
                <a:cs typeface="Calibri"/>
                <a:sym typeface="Calibri"/>
              </a:rPr>
              <a:t>R</a:t>
            </a:r>
            <a:r>
              <a:rPr b="0" i="0" lang="el" sz="1800" u="none" cap="none" strike="noStrike">
                <a:solidFill>
                  <a:srgbClr val="000000"/>
                </a:solidFill>
                <a:latin typeface="Calibri"/>
                <a:ea typeface="Calibri"/>
                <a:cs typeface="Calibri"/>
                <a:sym typeface="Calibri"/>
              </a:rPr>
              <a:t>:</a:t>
            </a:r>
            <a:r>
              <a:rPr lang="el" sz="1800">
                <a:latin typeface="Calibri"/>
                <a:ea typeface="Calibri"/>
                <a:cs typeface="Calibri"/>
                <a:sym typeface="Calibri"/>
              </a:rPr>
              <a:t>ρυθμός </a:t>
            </a:r>
            <a:r>
              <a:rPr lang="el" sz="1800">
                <a:latin typeface="Calibri"/>
                <a:ea typeface="Calibri"/>
                <a:cs typeface="Calibri"/>
                <a:sym typeface="Calibri"/>
              </a:rPr>
              <a:t>μετάδοσης</a:t>
            </a:r>
            <a:r>
              <a:rPr lang="el" sz="1800">
                <a:latin typeface="Calibri"/>
                <a:ea typeface="Calibri"/>
                <a:cs typeface="Calibri"/>
                <a:sym typeface="Calibri"/>
              </a:rPr>
              <a:t> ζεύξης</a:t>
            </a:r>
            <a:r>
              <a:rPr b="0" i="1" lang="el" sz="1800" u="none" cap="none" strike="noStrike">
                <a:solidFill>
                  <a:srgbClr val="000000"/>
                </a:solidFill>
                <a:latin typeface="Calibri"/>
                <a:ea typeface="Calibri"/>
                <a:cs typeface="Calibri"/>
                <a:sym typeface="Calibri"/>
              </a:rPr>
              <a:t> (bps)</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b="0" i="1" lang="el" sz="1800" u="none" cap="none" strike="noStrike">
                <a:solidFill>
                  <a:srgbClr val="CC0000"/>
                </a:solidFill>
                <a:latin typeface="Calibri"/>
                <a:ea typeface="Calibri"/>
                <a:cs typeface="Calibri"/>
                <a:sym typeface="Calibri"/>
              </a:rPr>
              <a:t>d</a:t>
            </a:r>
            <a:r>
              <a:rPr b="0" baseline="-25000" i="1" lang="el" sz="1800" u="none" cap="none" strike="noStrike">
                <a:solidFill>
                  <a:srgbClr val="CC0000"/>
                </a:solidFill>
                <a:latin typeface="Calibri"/>
                <a:ea typeface="Calibri"/>
                <a:cs typeface="Calibri"/>
                <a:sym typeface="Calibri"/>
              </a:rPr>
              <a:t>trans</a:t>
            </a:r>
            <a:r>
              <a:rPr b="0" i="1" lang="el" sz="1800" u="none" cap="none" strike="noStrike">
                <a:solidFill>
                  <a:srgbClr val="CC0000"/>
                </a:solidFill>
                <a:latin typeface="Calibri"/>
                <a:ea typeface="Calibri"/>
                <a:cs typeface="Calibri"/>
                <a:sym typeface="Calibri"/>
              </a:rPr>
              <a:t> </a:t>
            </a:r>
            <a:r>
              <a:rPr b="0" i="1" lang="el" sz="1800" u="none" cap="none" strike="noStrike">
                <a:solidFill>
                  <a:srgbClr val="000000"/>
                </a:solidFill>
                <a:latin typeface="Calibri"/>
                <a:ea typeface="Calibri"/>
                <a:cs typeface="Calibri"/>
                <a:sym typeface="Calibri"/>
              </a:rPr>
              <a:t>= L/R</a:t>
            </a:r>
            <a:endParaRPr sz="1800"/>
          </a:p>
        </p:txBody>
      </p:sp>
      <p:sp>
        <p:nvSpPr>
          <p:cNvPr id="8503" name="Google Shape;8503;p69"/>
          <p:cNvSpPr/>
          <p:nvPr/>
        </p:nvSpPr>
        <p:spPr>
          <a:xfrm>
            <a:off x="4285650" y="3228000"/>
            <a:ext cx="4076700" cy="16431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85000"/>
              </a:lnSpc>
              <a:spcBef>
                <a:spcPts val="0"/>
              </a:spcBef>
              <a:spcAft>
                <a:spcPts val="0"/>
              </a:spcAft>
              <a:buClr>
                <a:srgbClr val="000099"/>
              </a:buClr>
              <a:buSzPts val="1400"/>
              <a:buFont typeface="Noto Sans Symbols"/>
              <a:buNone/>
            </a:pPr>
            <a:r>
              <a:rPr b="0" i="1" lang="el" sz="1800" u="none" cap="none" strike="noStrike">
                <a:solidFill>
                  <a:srgbClr val="CC0000"/>
                </a:solidFill>
                <a:latin typeface="Calibri"/>
                <a:ea typeface="Calibri"/>
                <a:cs typeface="Calibri"/>
                <a:sym typeface="Calibri"/>
              </a:rPr>
              <a:t>d</a:t>
            </a:r>
            <a:r>
              <a:rPr b="0" baseline="-25000" i="0" lang="el" sz="1800" u="none" cap="none" strike="noStrike">
                <a:solidFill>
                  <a:srgbClr val="CC0000"/>
                </a:solidFill>
                <a:latin typeface="Calibri"/>
                <a:ea typeface="Calibri"/>
                <a:cs typeface="Calibri"/>
                <a:sym typeface="Calibri"/>
              </a:rPr>
              <a:t>prop</a:t>
            </a:r>
            <a:r>
              <a:rPr b="0" i="0" lang="el" sz="1800" u="none" cap="none" strike="noStrike">
                <a:solidFill>
                  <a:srgbClr val="CC0000"/>
                </a:solidFill>
                <a:latin typeface="Calibri"/>
                <a:ea typeface="Calibri"/>
                <a:cs typeface="Calibri"/>
                <a:sym typeface="Calibri"/>
              </a:rPr>
              <a:t>: </a:t>
            </a:r>
            <a:r>
              <a:rPr lang="el" sz="1800">
                <a:solidFill>
                  <a:srgbClr val="CC0000"/>
                </a:solidFill>
                <a:latin typeface="Calibri"/>
                <a:ea typeface="Calibri"/>
                <a:cs typeface="Calibri"/>
                <a:sym typeface="Calibri"/>
              </a:rPr>
              <a:t>καθυστέρηση διάδοσης</a:t>
            </a:r>
            <a:r>
              <a:rPr b="0" i="0" lang="el" sz="1800" u="none" cap="none" strike="noStrike">
                <a:solidFill>
                  <a:srgbClr val="CC0000"/>
                </a:solidFill>
                <a:latin typeface="Calibri"/>
                <a:ea typeface="Calibri"/>
                <a:cs typeface="Calibri"/>
                <a:sym typeface="Calibri"/>
              </a:rPr>
              <a:t>:</a:t>
            </a:r>
            <a:endParaRPr b="0" i="0" sz="1800" u="none" cap="none" strike="noStrike">
              <a:solidFill>
                <a:srgbClr val="CC0000"/>
              </a:solidFill>
              <a:latin typeface="Calibri"/>
              <a:ea typeface="Calibri"/>
              <a:cs typeface="Calibri"/>
              <a:sym typeface="Calibri"/>
            </a:endParaRPr>
          </a:p>
          <a:p>
            <a:pPr indent="-177800" lvl="0" marL="177800" marR="0" rtl="0" algn="l">
              <a:lnSpc>
                <a:spcPct val="90000"/>
              </a:lnSpc>
              <a:spcBef>
                <a:spcPts val="500"/>
              </a:spcBef>
              <a:spcAft>
                <a:spcPts val="0"/>
              </a:spcAft>
              <a:buClr>
                <a:srgbClr val="000099"/>
              </a:buClr>
              <a:buSzPts val="1800"/>
              <a:buFont typeface="Noto Sans Symbols"/>
              <a:buChar char="▪"/>
            </a:pPr>
            <a:r>
              <a:rPr b="0" i="1" lang="el" sz="1800" u="none" cap="none" strike="noStrike">
                <a:solidFill>
                  <a:srgbClr val="000000"/>
                </a:solidFill>
                <a:latin typeface="Calibri"/>
                <a:ea typeface="Calibri"/>
                <a:cs typeface="Calibri"/>
                <a:sym typeface="Calibri"/>
              </a:rPr>
              <a:t>d</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απόσταση μεταξύ των </a:t>
            </a:r>
            <a:r>
              <a:rPr lang="el" sz="1800">
                <a:latin typeface="Calibri"/>
                <a:ea typeface="Calibri"/>
                <a:cs typeface="Calibri"/>
                <a:sym typeface="Calibri"/>
              </a:rPr>
              <a:t>δρομολογητών</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b="0" i="1" lang="el" sz="1800" u="none" cap="none" strike="noStrike">
                <a:solidFill>
                  <a:srgbClr val="000000"/>
                </a:solidFill>
                <a:latin typeface="Calibri"/>
                <a:ea typeface="Calibri"/>
                <a:cs typeface="Calibri"/>
                <a:sym typeface="Calibri"/>
              </a:rPr>
              <a:t>s</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ταχύτητα διάδοσης της ζεύξης</a:t>
            </a:r>
            <a:r>
              <a:rPr b="0" i="0" lang="el" sz="1800" u="none" cap="none" strike="noStrike">
                <a:solidFill>
                  <a:srgbClr val="000000"/>
                </a:solidFill>
                <a:latin typeface="Calibri"/>
                <a:ea typeface="Calibri"/>
                <a:cs typeface="Calibri"/>
                <a:sym typeface="Calibri"/>
              </a:rPr>
              <a:t> (~2x10</a:t>
            </a:r>
            <a:r>
              <a:rPr b="0" baseline="30000" i="0" lang="el" sz="1800" u="none" cap="none" strike="noStrike">
                <a:solidFill>
                  <a:srgbClr val="000000"/>
                </a:solidFill>
                <a:latin typeface="Calibri"/>
                <a:ea typeface="Calibri"/>
                <a:cs typeface="Calibri"/>
                <a:sym typeface="Calibri"/>
              </a:rPr>
              <a:t>8</a:t>
            </a:r>
            <a:r>
              <a:rPr b="0" i="0" lang="el" sz="1800" u="none" cap="none" strike="noStrike">
                <a:solidFill>
                  <a:srgbClr val="000000"/>
                </a:solidFill>
                <a:latin typeface="Calibri"/>
                <a:ea typeface="Calibri"/>
                <a:cs typeface="Calibri"/>
                <a:sym typeface="Calibri"/>
              </a:rPr>
              <a:t> m/sec)</a:t>
            </a:r>
            <a:endParaRPr sz="1800"/>
          </a:p>
          <a:p>
            <a:pPr indent="-177800" lvl="0" marL="177800" marR="0" rtl="0" algn="l">
              <a:lnSpc>
                <a:spcPct val="90000"/>
              </a:lnSpc>
              <a:spcBef>
                <a:spcPts val="500"/>
              </a:spcBef>
              <a:spcAft>
                <a:spcPts val="0"/>
              </a:spcAft>
              <a:buClr>
                <a:srgbClr val="000099"/>
              </a:buClr>
              <a:buSzPts val="1800"/>
              <a:buFont typeface="Noto Sans Symbols"/>
              <a:buChar char="▪"/>
            </a:pPr>
            <a:r>
              <a:rPr b="0" i="1" lang="el" sz="1800" u="none" cap="none" strike="noStrike">
                <a:solidFill>
                  <a:srgbClr val="CC0000"/>
                </a:solidFill>
                <a:latin typeface="Calibri"/>
                <a:ea typeface="Calibri"/>
                <a:cs typeface="Calibri"/>
                <a:sym typeface="Calibri"/>
              </a:rPr>
              <a:t>d</a:t>
            </a:r>
            <a:r>
              <a:rPr b="0" baseline="-25000" i="0" lang="el" sz="1800" u="none" cap="none" strike="noStrike">
                <a:solidFill>
                  <a:srgbClr val="CC0000"/>
                </a:solidFill>
                <a:latin typeface="Calibri"/>
                <a:ea typeface="Calibri"/>
                <a:cs typeface="Calibri"/>
                <a:sym typeface="Calibri"/>
              </a:rPr>
              <a:t>prop</a:t>
            </a:r>
            <a:r>
              <a:rPr b="0" i="0" lang="el" sz="1800" u="none" cap="none" strike="noStrike">
                <a:solidFill>
                  <a:srgbClr val="000000"/>
                </a:solidFill>
                <a:latin typeface="Calibri"/>
                <a:ea typeface="Calibri"/>
                <a:cs typeface="Calibri"/>
                <a:sym typeface="Calibri"/>
              </a:rPr>
              <a:t> = </a:t>
            </a:r>
            <a:r>
              <a:rPr b="0" i="1" lang="el" sz="1800" u="none" cap="none" strike="noStrike">
                <a:solidFill>
                  <a:srgbClr val="000000"/>
                </a:solidFill>
                <a:latin typeface="Calibri"/>
                <a:ea typeface="Calibri"/>
                <a:cs typeface="Calibri"/>
                <a:sym typeface="Calibri"/>
              </a:rPr>
              <a:t>d</a:t>
            </a:r>
            <a:r>
              <a:rPr b="0" i="0" lang="el" sz="1800" u="none" cap="none" strike="noStrike">
                <a:solidFill>
                  <a:srgbClr val="000000"/>
                </a:solidFill>
                <a:latin typeface="Calibri"/>
                <a:ea typeface="Calibri"/>
                <a:cs typeface="Calibri"/>
                <a:sym typeface="Calibri"/>
              </a:rPr>
              <a:t>/</a:t>
            </a:r>
            <a:r>
              <a:rPr b="0" i="1" lang="el" sz="1800" u="none" cap="none" strike="noStrike">
                <a:solidFill>
                  <a:srgbClr val="000000"/>
                </a:solidFill>
                <a:latin typeface="Calibri"/>
                <a:ea typeface="Calibri"/>
                <a:cs typeface="Calibri"/>
                <a:sym typeface="Calibri"/>
              </a:rPr>
              <a:t>s</a:t>
            </a:r>
            <a:endParaRPr sz="1800"/>
          </a:p>
        </p:txBody>
      </p:sp>
      <p:grpSp>
        <p:nvGrpSpPr>
          <p:cNvPr id="8504" name="Google Shape;8504;p69"/>
          <p:cNvGrpSpPr/>
          <p:nvPr/>
        </p:nvGrpSpPr>
        <p:grpSpPr>
          <a:xfrm>
            <a:off x="298738" y="4120731"/>
            <a:ext cx="5307311" cy="813669"/>
            <a:chOff x="1211117" y="5568048"/>
            <a:chExt cx="7076415" cy="1084892"/>
          </a:xfrm>
        </p:grpSpPr>
        <p:sp>
          <p:nvSpPr>
            <p:cNvPr id="8505" name="Google Shape;8505;p69"/>
            <p:cNvSpPr txBox="1"/>
            <p:nvPr/>
          </p:nvSpPr>
          <p:spPr>
            <a:xfrm>
              <a:off x="3765234" y="5821940"/>
              <a:ext cx="2581500" cy="8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C00000"/>
                </a:buClr>
                <a:buSzPts val="1800"/>
                <a:buFont typeface="Calibri"/>
                <a:buNone/>
              </a:pPr>
              <a:r>
                <a:rPr b="0" i="1" lang="el" sz="1800" u="none" cap="none" strike="noStrike">
                  <a:solidFill>
                    <a:srgbClr val="C00000"/>
                  </a:solidFill>
                  <a:latin typeface="Calibri"/>
                  <a:ea typeface="Calibri"/>
                  <a:cs typeface="Calibri"/>
                  <a:sym typeface="Calibri"/>
                </a:rPr>
                <a:t>d</a:t>
              </a:r>
              <a:r>
                <a:rPr b="0" baseline="-25000" i="0" lang="el" sz="1800" u="none" cap="none" strike="noStrike">
                  <a:solidFill>
                    <a:srgbClr val="C00000"/>
                  </a:solidFill>
                  <a:latin typeface="Calibri"/>
                  <a:ea typeface="Calibri"/>
                  <a:cs typeface="Calibri"/>
                  <a:sym typeface="Calibri"/>
                </a:rPr>
                <a:t>trans</a:t>
              </a:r>
              <a:r>
                <a:rPr b="0" baseline="-25000" i="0" lang="el" sz="1500" u="none" cap="none" strike="noStrike">
                  <a:solidFill>
                    <a:srgbClr val="C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and </a:t>
              </a:r>
              <a:r>
                <a:rPr b="0" i="1" lang="el" sz="1800" u="none" cap="none" strike="noStrike">
                  <a:solidFill>
                    <a:srgbClr val="C00000"/>
                  </a:solidFill>
                  <a:latin typeface="Calibri"/>
                  <a:ea typeface="Calibri"/>
                  <a:cs typeface="Calibri"/>
                  <a:sym typeface="Calibri"/>
                </a:rPr>
                <a:t>d</a:t>
              </a:r>
              <a:r>
                <a:rPr b="0" baseline="-25000" i="0" lang="el" sz="1800" u="none" cap="none" strike="noStrike">
                  <a:solidFill>
                    <a:srgbClr val="C00000"/>
                  </a:solidFill>
                  <a:latin typeface="Calibri"/>
                  <a:ea typeface="Calibri"/>
                  <a:cs typeface="Calibri"/>
                  <a:sym typeface="Calibri"/>
                </a:rPr>
                <a:t>prop</a:t>
              </a:r>
              <a:endParaRPr sz="1100"/>
            </a:p>
            <a:p>
              <a:pPr indent="0" lvl="0" marL="0" marR="0" rtl="0" algn="ctr">
                <a:lnSpc>
                  <a:spcPct val="100000"/>
                </a:lnSpc>
                <a:spcBef>
                  <a:spcPts val="0"/>
                </a:spcBef>
                <a:spcAft>
                  <a:spcPts val="0"/>
                </a:spcAft>
                <a:buClr>
                  <a:srgbClr val="000000"/>
                </a:buClr>
                <a:buSzPts val="1800"/>
                <a:buFont typeface="Calibri"/>
                <a:buNone/>
              </a:pPr>
              <a:r>
                <a:rPr i="1" lang="el" sz="1800">
                  <a:latin typeface="Calibri"/>
                  <a:ea typeface="Calibri"/>
                  <a:cs typeface="Calibri"/>
                  <a:sym typeface="Calibri"/>
                </a:rPr>
                <a:t>πολύ διαφορετικά</a:t>
              </a:r>
              <a:endParaRPr sz="1100"/>
            </a:p>
          </p:txBody>
        </p:sp>
        <p:sp>
          <p:nvSpPr>
            <p:cNvPr id="8506" name="Google Shape;8506;p69"/>
            <p:cNvSpPr/>
            <p:nvPr/>
          </p:nvSpPr>
          <p:spPr>
            <a:xfrm>
              <a:off x="1211117" y="5568048"/>
              <a:ext cx="1869375" cy="500634"/>
            </a:xfrm>
            <a:prstGeom prst="ellipse">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507" name="Google Shape;8507;p69"/>
            <p:cNvSpPr/>
            <p:nvPr/>
          </p:nvSpPr>
          <p:spPr>
            <a:xfrm>
              <a:off x="6418157" y="5570209"/>
              <a:ext cx="1869375" cy="500634"/>
            </a:xfrm>
            <a:prstGeom prst="ellipse">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508" name="Google Shape;8508;p69"/>
            <p:cNvCxnSpPr>
              <a:stCxn id="8507" idx="2"/>
            </p:cNvCxnSpPr>
            <p:nvPr/>
          </p:nvCxnSpPr>
          <p:spPr>
            <a:xfrm flipH="1">
              <a:off x="5393057" y="5820526"/>
              <a:ext cx="1025100" cy="248100"/>
            </a:xfrm>
            <a:prstGeom prst="straightConnector1">
              <a:avLst/>
            </a:prstGeom>
            <a:noFill/>
            <a:ln cap="flat" cmpd="sng" w="9525">
              <a:solidFill>
                <a:srgbClr val="C00000"/>
              </a:solidFill>
              <a:prstDash val="solid"/>
              <a:miter lim="800000"/>
              <a:headEnd len="sm" w="sm" type="none"/>
              <a:tailEnd len="sm" w="sm" type="none"/>
            </a:ln>
          </p:spPr>
        </p:cxnSp>
        <p:cxnSp>
          <p:nvCxnSpPr>
            <p:cNvPr id="8509" name="Google Shape;8509;p69"/>
            <p:cNvCxnSpPr/>
            <p:nvPr/>
          </p:nvCxnSpPr>
          <p:spPr>
            <a:xfrm>
              <a:off x="3097924" y="5820526"/>
              <a:ext cx="940801" cy="248156"/>
            </a:xfrm>
            <a:prstGeom prst="straightConnector1">
              <a:avLst/>
            </a:prstGeom>
            <a:noFill/>
            <a:ln cap="flat" cmpd="sng" w="9525">
              <a:solidFill>
                <a:srgbClr val="C00000"/>
              </a:solidFill>
              <a:prstDash val="solid"/>
              <a:miter lim="800000"/>
              <a:headEnd len="sm" w="sm" type="none"/>
              <a:tailEnd len="sm" w="sm" type="none"/>
            </a:ln>
          </p:spPr>
        </p:cxnSp>
      </p:grpSp>
      <p:sp>
        <p:nvSpPr>
          <p:cNvPr id="8510" name="Google Shape;8510;p6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2"/>
                                        </p:tgtEl>
                                        <p:attrNameLst>
                                          <p:attrName>style.visibility</p:attrName>
                                        </p:attrNameLst>
                                      </p:cBhvr>
                                      <p:to>
                                        <p:strVal val="visible"/>
                                      </p:to>
                                    </p:set>
                                    <p:animEffect filter="fade" transition="in">
                                      <p:cBhvr>
                                        <p:cTn dur="500"/>
                                        <p:tgtEl>
                                          <p:spTgt spid="8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3"/>
                                        </p:tgtEl>
                                        <p:attrNameLst>
                                          <p:attrName>style.visibility</p:attrName>
                                        </p:attrNameLst>
                                      </p:cBhvr>
                                      <p:to>
                                        <p:strVal val="visible"/>
                                      </p:to>
                                    </p:set>
                                    <p:animEffect filter="fade" transition="in">
                                      <p:cBhvr>
                                        <p:cTn dur="500"/>
                                        <p:tgtEl>
                                          <p:spTgt spid="8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4"/>
                                        </p:tgtEl>
                                        <p:attrNameLst>
                                          <p:attrName>style.visibility</p:attrName>
                                        </p:attrNameLst>
                                      </p:cBhvr>
                                      <p:to>
                                        <p:strVal val="visible"/>
                                      </p:to>
                                    </p:set>
                                    <p:animEffect filter="fade" transition="in">
                                      <p:cBhvr>
                                        <p:cTn dur="500"/>
                                        <p:tgtEl>
                                          <p:spTgt spid="8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5" name="Shape 8515"/>
        <p:cNvGrpSpPr/>
        <p:nvPr/>
      </p:nvGrpSpPr>
      <p:grpSpPr>
        <a:xfrm>
          <a:off x="0" y="0"/>
          <a:ext cx="0" cy="0"/>
          <a:chOff x="0" y="0"/>
          <a:chExt cx="0" cy="0"/>
        </a:xfrm>
      </p:grpSpPr>
      <p:sp>
        <p:nvSpPr>
          <p:cNvPr id="8516" name="Google Shape;8516;p70"/>
          <p:cNvSpPr txBox="1"/>
          <p:nvPr>
            <p:ph type="title"/>
          </p:nvPr>
        </p:nvSpPr>
        <p:spPr>
          <a:xfrm>
            <a:off x="9350" y="1427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Αναλογία φάλαγγας</a:t>
            </a:r>
            <a:endParaRPr sz="3300"/>
          </a:p>
        </p:txBody>
      </p:sp>
      <p:sp>
        <p:nvSpPr>
          <p:cNvPr id="8517" name="Google Shape;8517;p70"/>
          <p:cNvSpPr txBox="1"/>
          <p:nvPr/>
        </p:nvSpPr>
        <p:spPr>
          <a:xfrm>
            <a:off x="87250" y="2168000"/>
            <a:ext cx="4258800" cy="2938200"/>
          </a:xfrm>
          <a:prstGeom prst="rect">
            <a:avLst/>
          </a:prstGeom>
          <a:noFill/>
          <a:ln>
            <a:noFill/>
          </a:ln>
        </p:spPr>
        <p:txBody>
          <a:bodyPr anchorCtr="0" anchor="t" bIns="34275" lIns="68575" spcFirstLastPara="1" rIns="68575" wrap="square" tIns="34275">
            <a:noAutofit/>
          </a:bodyPr>
          <a:lstStyle/>
          <a:p>
            <a:pPr indent="-203200" lvl="0" marL="215900" marR="0" rtl="0" algn="l">
              <a:lnSpc>
                <a:spcPct val="90000"/>
              </a:lnSpc>
              <a:spcBef>
                <a:spcPts val="0"/>
              </a:spcBef>
              <a:spcAft>
                <a:spcPts val="0"/>
              </a:spcAft>
              <a:buClr>
                <a:srgbClr val="0000A3"/>
              </a:buClr>
              <a:buSzPts val="2000"/>
              <a:buFont typeface="Noto Sans Symbols"/>
              <a:buChar char="▪"/>
            </a:pPr>
            <a:r>
              <a:rPr lang="el" sz="2000">
                <a:latin typeface="Calibri"/>
                <a:ea typeface="Calibri"/>
                <a:cs typeface="Calibri"/>
                <a:sym typeface="Calibri"/>
              </a:rPr>
              <a:t>αμάξι </a:t>
            </a:r>
            <a:r>
              <a:rPr b="0" i="0" lang="el" sz="2000" u="none" cap="none" strike="noStrike">
                <a:solidFill>
                  <a:srgbClr val="000000"/>
                </a:solidFill>
                <a:latin typeface="Calibri"/>
                <a:ea typeface="Calibri"/>
                <a:cs typeface="Calibri"/>
                <a:sym typeface="Calibri"/>
              </a:rPr>
              <a:t>~ bit; </a:t>
            </a:r>
            <a:r>
              <a:rPr lang="el" sz="2000">
                <a:latin typeface="Calibri"/>
                <a:ea typeface="Calibri"/>
                <a:cs typeface="Calibri"/>
                <a:sym typeface="Calibri"/>
              </a:rPr>
              <a:t>φάλαγγα</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πακέτο</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σταθμός </a:t>
            </a:r>
            <a:r>
              <a:rPr lang="el" sz="2000">
                <a:latin typeface="Calibri"/>
                <a:ea typeface="Calibri"/>
                <a:cs typeface="Calibri"/>
                <a:sym typeface="Calibri"/>
              </a:rPr>
              <a:t>διοδίων </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ζεύξη </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κάθε σταθμός χρειάζεται</a:t>
            </a:r>
            <a:r>
              <a:rPr b="0" i="0" lang="el" sz="2000" u="none" cap="none" strike="noStrike">
                <a:solidFill>
                  <a:srgbClr val="000000"/>
                </a:solidFill>
                <a:latin typeface="Calibri"/>
                <a:ea typeface="Calibri"/>
                <a:cs typeface="Calibri"/>
                <a:sym typeface="Calibri"/>
              </a:rPr>
              <a:t> 12 </a:t>
            </a:r>
            <a:r>
              <a:rPr lang="el" sz="2000">
                <a:latin typeface="Calibri"/>
                <a:ea typeface="Calibri"/>
                <a:cs typeface="Calibri"/>
                <a:sym typeface="Calibri"/>
              </a:rPr>
              <a:t>δευτερόλεπτα για να εξυπηρετήσει ένα αμάξι </a:t>
            </a:r>
            <a:r>
              <a:rPr b="0" i="0" lang="el" sz="2000" u="none" cap="none" strike="noStrike">
                <a:solidFill>
                  <a:srgbClr val="000000"/>
                </a:solidFill>
                <a:latin typeface="Calibri"/>
                <a:ea typeface="Calibri"/>
                <a:cs typeface="Calibri"/>
                <a:sym typeface="Calibri"/>
              </a:rPr>
              <a:t>(bit transmission time)</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b="0" i="0" lang="el" sz="2000" u="none" cap="none" strike="noStrike">
                <a:solidFill>
                  <a:srgbClr val="000000"/>
                </a:solidFill>
                <a:latin typeface="Calibri"/>
                <a:ea typeface="Calibri"/>
                <a:cs typeface="Calibri"/>
                <a:sym typeface="Calibri"/>
              </a:rPr>
              <a:t>“</a:t>
            </a:r>
            <a:r>
              <a:rPr lang="el" sz="2000">
                <a:latin typeface="Calibri"/>
                <a:ea typeface="Calibri"/>
                <a:cs typeface="Calibri"/>
                <a:sym typeface="Calibri"/>
              </a:rPr>
              <a:t>διάδοση</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στα </a:t>
            </a:r>
            <a:r>
              <a:rPr b="0" i="0" lang="el" sz="2000" u="none" cap="none" strike="noStrike">
                <a:solidFill>
                  <a:srgbClr val="000000"/>
                </a:solidFill>
                <a:latin typeface="Calibri"/>
                <a:ea typeface="Calibri"/>
                <a:cs typeface="Calibri"/>
                <a:sym typeface="Calibri"/>
              </a:rPr>
              <a:t> 100 km/hr</a:t>
            </a:r>
            <a:endParaRPr b="0" i="0" sz="2000" u="none" cap="none" strike="noStrike">
              <a:solidFill>
                <a:srgbClr val="000000"/>
              </a:solidFill>
              <a:latin typeface="Calibri"/>
              <a:ea typeface="Calibri"/>
              <a:cs typeface="Calibri"/>
              <a:sym typeface="Calibri"/>
            </a:endParaRPr>
          </a:p>
          <a:p>
            <a:pPr indent="-203200" lvl="0" marL="215900" marR="0" rtl="0" algn="l">
              <a:lnSpc>
                <a:spcPct val="90000"/>
              </a:lnSpc>
              <a:spcBef>
                <a:spcPts val="800"/>
              </a:spcBef>
              <a:spcAft>
                <a:spcPts val="0"/>
              </a:spcAft>
              <a:buClr>
                <a:srgbClr val="0000A3"/>
              </a:buClr>
              <a:buSzPts val="2000"/>
              <a:buFont typeface="Noto Sans Symbols"/>
              <a:buChar char="▪"/>
            </a:pPr>
            <a:r>
              <a:rPr b="0" i="1" lang="el" sz="2000" u="none" cap="none" strike="noStrike">
                <a:solidFill>
                  <a:srgbClr val="CC0000"/>
                </a:solidFill>
                <a:latin typeface="Calibri"/>
                <a:ea typeface="Calibri"/>
                <a:cs typeface="Calibri"/>
                <a:sym typeface="Calibri"/>
              </a:rPr>
              <a:t>Q:</a:t>
            </a:r>
            <a:r>
              <a:rPr b="0" i="0" lang="el" sz="2000" u="none" cap="none" strike="noStrike">
                <a:solidFill>
                  <a:srgbClr val="CC0000"/>
                </a:solidFill>
                <a:latin typeface="Calibri"/>
                <a:ea typeface="Calibri"/>
                <a:cs typeface="Calibri"/>
                <a:sym typeface="Calibri"/>
              </a:rPr>
              <a:t> Πόσος χρόνος </a:t>
            </a:r>
            <a:r>
              <a:rPr lang="el" sz="2000">
                <a:solidFill>
                  <a:srgbClr val="CC0000"/>
                </a:solidFill>
                <a:latin typeface="Calibri"/>
                <a:ea typeface="Calibri"/>
                <a:cs typeface="Calibri"/>
                <a:sym typeface="Calibri"/>
              </a:rPr>
              <a:t>θα χρειαστεί μέχρι η φάλαγγα να έχει παραταχθεί πίσω </a:t>
            </a:r>
            <a:r>
              <a:rPr lang="el" sz="2000">
                <a:solidFill>
                  <a:srgbClr val="CC0000"/>
                </a:solidFill>
                <a:latin typeface="Calibri"/>
                <a:ea typeface="Calibri"/>
                <a:cs typeface="Calibri"/>
                <a:sym typeface="Calibri"/>
              </a:rPr>
              <a:t>από</a:t>
            </a:r>
            <a:r>
              <a:rPr lang="el" sz="2000">
                <a:solidFill>
                  <a:srgbClr val="CC0000"/>
                </a:solidFill>
                <a:latin typeface="Calibri"/>
                <a:ea typeface="Calibri"/>
                <a:cs typeface="Calibri"/>
                <a:sym typeface="Calibri"/>
              </a:rPr>
              <a:t> το δεύτερο σταθμό διοδίων</a:t>
            </a:r>
            <a:endParaRPr sz="2000"/>
          </a:p>
          <a:p>
            <a:pPr indent="-215900" lvl="0" marL="215900" marR="0" rtl="0" algn="l">
              <a:lnSpc>
                <a:spcPct val="90000"/>
              </a:lnSpc>
              <a:spcBef>
                <a:spcPts val="800"/>
              </a:spcBef>
              <a:spcAft>
                <a:spcPts val="0"/>
              </a:spcAft>
              <a:buClr>
                <a:srgbClr val="0000A3"/>
              </a:buClr>
              <a:buSzPts val="1800"/>
              <a:buFont typeface="Noto Sans Symbols"/>
              <a:buNone/>
            </a:pPr>
            <a:r>
              <a:t/>
            </a:r>
            <a:endParaRPr b="0" i="0" sz="2000" u="none" cap="none" strike="noStrike">
              <a:solidFill>
                <a:srgbClr val="CC0000"/>
              </a:solidFill>
              <a:latin typeface="Calibri"/>
              <a:ea typeface="Calibri"/>
              <a:cs typeface="Calibri"/>
              <a:sym typeface="Calibri"/>
            </a:endParaRPr>
          </a:p>
        </p:txBody>
      </p:sp>
      <p:sp>
        <p:nvSpPr>
          <p:cNvPr id="8518" name="Google Shape;8518;p70"/>
          <p:cNvSpPr txBox="1"/>
          <p:nvPr/>
        </p:nvSpPr>
        <p:spPr>
          <a:xfrm>
            <a:off x="4472575" y="2178725"/>
            <a:ext cx="4583700" cy="2809500"/>
          </a:xfrm>
          <a:prstGeom prst="rect">
            <a:avLst/>
          </a:prstGeom>
          <a:noFill/>
          <a:ln>
            <a:noFill/>
          </a:ln>
        </p:spPr>
        <p:txBody>
          <a:bodyPr anchorCtr="0" anchor="t" bIns="34275" lIns="68575" spcFirstLastPara="1" rIns="68575" wrap="square" tIns="34275">
            <a:noAutofit/>
          </a:bodyPr>
          <a:lstStyle/>
          <a:p>
            <a:pPr indent="-203200" lvl="0" marL="215900" marR="0" rtl="0" algn="l">
              <a:lnSpc>
                <a:spcPct val="90000"/>
              </a:lnSpc>
              <a:spcBef>
                <a:spcPts val="0"/>
              </a:spcBef>
              <a:spcAft>
                <a:spcPts val="0"/>
              </a:spcAft>
              <a:buClr>
                <a:srgbClr val="0000A3"/>
              </a:buClr>
              <a:buSzPts val="2000"/>
              <a:buFont typeface="Noto Sans Symbols"/>
              <a:buChar char="▪"/>
            </a:pPr>
            <a:r>
              <a:rPr lang="el" sz="2000">
                <a:latin typeface="Calibri"/>
                <a:ea typeface="Calibri"/>
                <a:cs typeface="Calibri"/>
                <a:sym typeface="Calibri"/>
              </a:rPr>
              <a:t>Ο χρόνος που χρειάζεται για να </a:t>
            </a:r>
            <a:r>
              <a:rPr lang="el" sz="2000">
                <a:latin typeface="Calibri"/>
                <a:ea typeface="Calibri"/>
                <a:cs typeface="Calibri"/>
                <a:sym typeface="Calibri"/>
              </a:rPr>
              <a:t>ωθήσει</a:t>
            </a:r>
            <a:r>
              <a:rPr lang="el" sz="2000">
                <a:latin typeface="Calibri"/>
                <a:ea typeface="Calibri"/>
                <a:cs typeface="Calibri"/>
                <a:sym typeface="Calibri"/>
              </a:rPr>
              <a:t> ο σταθμός όλη την </a:t>
            </a:r>
            <a:r>
              <a:rPr lang="el" sz="2000">
                <a:latin typeface="Calibri"/>
                <a:ea typeface="Calibri"/>
                <a:cs typeface="Calibri"/>
                <a:sym typeface="Calibri"/>
              </a:rPr>
              <a:t>φάλαγγα</a:t>
            </a:r>
            <a:r>
              <a:rPr lang="el" sz="2000">
                <a:latin typeface="Calibri"/>
                <a:ea typeface="Calibri"/>
                <a:cs typeface="Calibri"/>
                <a:sym typeface="Calibri"/>
              </a:rPr>
              <a:t>  στην εθνική οδό ειναι</a:t>
            </a:r>
            <a:r>
              <a:rPr b="0" i="0" lang="el" sz="2000" u="none" cap="none" strike="noStrike">
                <a:solidFill>
                  <a:srgbClr val="000000"/>
                </a:solidFill>
                <a:latin typeface="Calibri"/>
                <a:ea typeface="Calibri"/>
                <a:cs typeface="Calibri"/>
                <a:sym typeface="Calibri"/>
              </a:rPr>
              <a:t>  12*10 = 120 sec</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ο χρόνος που απαιτείται για να </a:t>
            </a:r>
            <a:r>
              <a:rPr lang="el" sz="2000">
                <a:latin typeface="Calibri"/>
                <a:ea typeface="Calibri"/>
                <a:cs typeface="Calibri"/>
                <a:sym typeface="Calibri"/>
              </a:rPr>
              <a:t>ταξιδέψει</a:t>
            </a:r>
            <a:r>
              <a:rPr lang="el" sz="2000">
                <a:latin typeface="Calibri"/>
                <a:ea typeface="Calibri"/>
                <a:cs typeface="Calibri"/>
                <a:sym typeface="Calibri"/>
              </a:rPr>
              <a:t> ένα αμάξι </a:t>
            </a:r>
            <a:r>
              <a:rPr lang="el" sz="2000">
                <a:latin typeface="Calibri"/>
                <a:ea typeface="Calibri"/>
                <a:cs typeface="Calibri"/>
                <a:sym typeface="Calibri"/>
              </a:rPr>
              <a:t>από</a:t>
            </a:r>
            <a:r>
              <a:rPr lang="el" sz="2000">
                <a:latin typeface="Calibri"/>
                <a:ea typeface="Calibri"/>
                <a:cs typeface="Calibri"/>
                <a:sym typeface="Calibri"/>
              </a:rPr>
              <a:t> την έξοδο του σταθμου έως τον επόμενο σταθμό</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100 km</a:t>
            </a:r>
            <a:r>
              <a:rPr b="0" i="0" lang="el" sz="2000" u="none" cap="none" strike="noStrike">
                <a:solidFill>
                  <a:srgbClr val="000000"/>
                </a:solidFill>
                <a:latin typeface="Calibri"/>
                <a:ea typeface="Calibri"/>
                <a:cs typeface="Calibri"/>
                <a:sym typeface="Calibri"/>
              </a:rPr>
              <a:t>/(</a:t>
            </a:r>
            <a:r>
              <a:rPr lang="el" sz="2000">
                <a:latin typeface="Calibri"/>
                <a:ea typeface="Calibri"/>
                <a:cs typeface="Calibri"/>
                <a:sym typeface="Calibri"/>
              </a:rPr>
              <a:t>100 km</a:t>
            </a:r>
            <a:r>
              <a:rPr b="0" i="0" lang="el" sz="2000" u="none" cap="none" strike="noStrike">
                <a:solidFill>
                  <a:srgbClr val="000000"/>
                </a:solidFill>
                <a:latin typeface="Calibri"/>
                <a:ea typeface="Calibri"/>
                <a:cs typeface="Calibri"/>
                <a:sym typeface="Calibri"/>
              </a:rPr>
              <a:t>/hr) = 1 hr</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b="0" i="1" lang="el" sz="2000" u="none" cap="none" strike="noStrike">
                <a:solidFill>
                  <a:srgbClr val="CC0000"/>
                </a:solidFill>
                <a:latin typeface="Calibri"/>
                <a:ea typeface="Calibri"/>
                <a:cs typeface="Calibri"/>
                <a:sym typeface="Calibri"/>
              </a:rPr>
              <a:t>A:</a:t>
            </a:r>
            <a:r>
              <a:rPr b="0" i="0" lang="el" sz="2000" u="none" cap="none" strike="noStrike">
                <a:solidFill>
                  <a:srgbClr val="CC0000"/>
                </a:solidFill>
                <a:latin typeface="Calibri"/>
                <a:ea typeface="Calibri"/>
                <a:cs typeface="Calibri"/>
                <a:sym typeface="Calibri"/>
              </a:rPr>
              <a:t> 62 </a:t>
            </a:r>
            <a:r>
              <a:rPr lang="el" sz="2000">
                <a:solidFill>
                  <a:srgbClr val="CC0000"/>
                </a:solidFill>
                <a:latin typeface="Calibri"/>
                <a:ea typeface="Calibri"/>
                <a:cs typeface="Calibri"/>
                <a:sym typeface="Calibri"/>
              </a:rPr>
              <a:t>λεπτά</a:t>
            </a:r>
            <a:endParaRPr sz="2000"/>
          </a:p>
        </p:txBody>
      </p:sp>
      <p:sp>
        <p:nvSpPr>
          <p:cNvPr id="8519" name="Google Shape;8519;p70"/>
          <p:cNvSpPr txBox="1"/>
          <p:nvPr/>
        </p:nvSpPr>
        <p:spPr>
          <a:xfrm>
            <a:off x="4188023" y="1447370"/>
            <a:ext cx="1595400" cy="5310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σταθμός διοδίων</a:t>
            </a:r>
            <a:endParaRPr sz="1100">
              <a:solidFill>
                <a:schemeClr val="dk1"/>
              </a:solidFill>
            </a:endParaRPr>
          </a:p>
          <a:p>
            <a:pPr indent="0" lvl="0" marL="0" rtl="0" algn="ctr">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(aka link)</a:t>
            </a:r>
            <a:endParaRPr>
              <a:latin typeface="Calibri"/>
              <a:ea typeface="Calibri"/>
              <a:cs typeface="Calibri"/>
              <a:sym typeface="Calibri"/>
            </a:endParaRPr>
          </a:p>
        </p:txBody>
      </p:sp>
      <p:sp>
        <p:nvSpPr>
          <p:cNvPr id="8520" name="Google Shape;8520;p70"/>
          <p:cNvSpPr txBox="1"/>
          <p:nvPr/>
        </p:nvSpPr>
        <p:spPr>
          <a:xfrm>
            <a:off x="1944886" y="1447371"/>
            <a:ext cx="17574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lang="el" sz="1500">
                <a:latin typeface="Calibri"/>
                <a:ea typeface="Calibri"/>
                <a:cs typeface="Calibri"/>
                <a:sym typeface="Calibri"/>
              </a:rPr>
              <a:t>σταθμός διοδίων</a:t>
            </a:r>
            <a:endParaRPr sz="1100"/>
          </a:p>
          <a:p>
            <a:pPr indent="0" lvl="0" marL="0" marR="0" rtl="0" algn="ctr">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(ak</a:t>
            </a:r>
            <a:r>
              <a:rPr b="0" i="0" lang="el" sz="1500" u="none" cap="none" strike="noStrike">
                <a:solidFill>
                  <a:srgbClr val="000000"/>
                </a:solidFill>
                <a:latin typeface="Calibri"/>
                <a:ea typeface="Calibri"/>
                <a:cs typeface="Calibri"/>
                <a:sym typeface="Calibri"/>
              </a:rPr>
              <a:t>a</a:t>
            </a:r>
            <a:r>
              <a:rPr b="0" i="0" lang="el" sz="1500" u="none" cap="none" strike="noStrike">
                <a:solidFill>
                  <a:srgbClr val="000000"/>
                </a:solidFill>
                <a:latin typeface="Calibri"/>
                <a:ea typeface="Calibri"/>
                <a:cs typeface="Calibri"/>
                <a:sym typeface="Calibri"/>
              </a:rPr>
              <a:t> link)</a:t>
            </a:r>
            <a:endParaRPr b="0" i="0" sz="1400" u="none" cap="none" strike="noStrike">
              <a:solidFill>
                <a:srgbClr val="000000"/>
              </a:solidFill>
              <a:latin typeface="Calibri"/>
              <a:ea typeface="Calibri"/>
              <a:cs typeface="Calibri"/>
              <a:sym typeface="Calibri"/>
            </a:endParaRPr>
          </a:p>
        </p:txBody>
      </p:sp>
      <p:sp>
        <p:nvSpPr>
          <p:cNvPr id="8521" name="Google Shape;8521;p70"/>
          <p:cNvSpPr txBox="1"/>
          <p:nvPr/>
        </p:nvSpPr>
        <p:spPr>
          <a:xfrm>
            <a:off x="625673" y="1444989"/>
            <a:ext cx="1587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lang="el" sz="1500">
                <a:latin typeface="Calibri"/>
                <a:ea typeface="Calibri"/>
                <a:cs typeface="Calibri"/>
                <a:sym typeface="Calibri"/>
              </a:rPr>
              <a:t>φάλαγγα δέκα αυτοκινήτων</a:t>
            </a:r>
            <a:endParaRPr sz="1100"/>
          </a:p>
        </p:txBody>
      </p:sp>
      <p:cxnSp>
        <p:nvCxnSpPr>
          <p:cNvPr id="8522" name="Google Shape;8522;p70"/>
          <p:cNvCxnSpPr/>
          <p:nvPr/>
        </p:nvCxnSpPr>
        <p:spPr>
          <a:xfrm rot="10800000">
            <a:off x="2678321" y="1183051"/>
            <a:ext cx="494100" cy="0"/>
          </a:xfrm>
          <a:prstGeom prst="straightConnector1">
            <a:avLst/>
          </a:prstGeom>
          <a:noFill/>
          <a:ln cap="flat" cmpd="sng" w="9525">
            <a:solidFill>
              <a:schemeClr val="dk1"/>
            </a:solidFill>
            <a:prstDash val="solid"/>
            <a:round/>
            <a:headEnd len="med" w="med" type="none"/>
            <a:tailEnd len="med" w="med" type="triangle"/>
          </a:ln>
        </p:spPr>
      </p:cxnSp>
      <p:sp>
        <p:nvSpPr>
          <p:cNvPr id="8523" name="Google Shape;8523;p70"/>
          <p:cNvSpPr txBox="1"/>
          <p:nvPr/>
        </p:nvSpPr>
        <p:spPr>
          <a:xfrm>
            <a:off x="3172420" y="1033033"/>
            <a:ext cx="8097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100 km</a:t>
            </a:r>
            <a:endParaRPr sz="1100"/>
          </a:p>
        </p:txBody>
      </p:sp>
      <p:cxnSp>
        <p:nvCxnSpPr>
          <p:cNvPr id="8524" name="Google Shape;8524;p70"/>
          <p:cNvCxnSpPr/>
          <p:nvPr/>
        </p:nvCxnSpPr>
        <p:spPr>
          <a:xfrm rot="10800000">
            <a:off x="4922563" y="1181861"/>
            <a:ext cx="466800" cy="0"/>
          </a:xfrm>
          <a:prstGeom prst="straightConnector1">
            <a:avLst/>
          </a:prstGeom>
          <a:noFill/>
          <a:ln cap="flat" cmpd="sng" w="9525">
            <a:solidFill>
              <a:schemeClr val="dk1"/>
            </a:solidFill>
            <a:prstDash val="solid"/>
            <a:round/>
            <a:headEnd len="med" w="med" type="none"/>
            <a:tailEnd len="med" w="med" type="triangle"/>
          </a:ln>
        </p:spPr>
      </p:cxnSp>
      <p:sp>
        <p:nvSpPr>
          <p:cNvPr id="8525" name="Google Shape;8525;p70"/>
          <p:cNvSpPr txBox="1"/>
          <p:nvPr/>
        </p:nvSpPr>
        <p:spPr>
          <a:xfrm>
            <a:off x="5389363" y="1033033"/>
            <a:ext cx="8097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100 km</a:t>
            </a:r>
            <a:endParaRPr sz="1100"/>
          </a:p>
        </p:txBody>
      </p:sp>
      <p:cxnSp>
        <p:nvCxnSpPr>
          <p:cNvPr id="8526" name="Google Shape;8526;p70"/>
          <p:cNvCxnSpPr/>
          <p:nvPr/>
        </p:nvCxnSpPr>
        <p:spPr>
          <a:xfrm>
            <a:off x="3982045" y="1181861"/>
            <a:ext cx="650100" cy="0"/>
          </a:xfrm>
          <a:prstGeom prst="straightConnector1">
            <a:avLst/>
          </a:prstGeom>
          <a:noFill/>
          <a:ln cap="flat" cmpd="sng" w="9525">
            <a:solidFill>
              <a:schemeClr val="dk1"/>
            </a:solidFill>
            <a:prstDash val="solid"/>
            <a:round/>
            <a:headEnd len="med" w="med" type="none"/>
            <a:tailEnd len="med" w="med" type="triangle"/>
          </a:ln>
        </p:spPr>
      </p:cxnSp>
      <p:sp>
        <p:nvSpPr>
          <p:cNvPr id="8527" name="Google Shape;8527;p70"/>
          <p:cNvSpPr/>
          <p:nvPr/>
        </p:nvSpPr>
        <p:spPr>
          <a:xfrm rot="5400000">
            <a:off x="1351382" y="496718"/>
            <a:ext cx="81000" cy="1894200"/>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528" name="Google Shape;8528;p70"/>
          <p:cNvSpPr/>
          <p:nvPr/>
        </p:nvSpPr>
        <p:spPr>
          <a:xfrm>
            <a:off x="4638079" y="950879"/>
            <a:ext cx="56100" cy="5037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29" name="Google Shape;8529;p70"/>
          <p:cNvSpPr/>
          <p:nvPr/>
        </p:nvSpPr>
        <p:spPr>
          <a:xfrm>
            <a:off x="2498526" y="950880"/>
            <a:ext cx="56100" cy="5037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8530" name="Google Shape;8530;p70"/>
          <p:cNvCxnSpPr/>
          <p:nvPr/>
        </p:nvCxnSpPr>
        <p:spPr>
          <a:xfrm rot="10800000">
            <a:off x="2678321" y="1183051"/>
            <a:ext cx="494100" cy="0"/>
          </a:xfrm>
          <a:prstGeom prst="straightConnector1">
            <a:avLst/>
          </a:prstGeom>
          <a:noFill/>
          <a:ln cap="flat" cmpd="sng" w="9525">
            <a:solidFill>
              <a:schemeClr val="dk1"/>
            </a:solidFill>
            <a:prstDash val="solid"/>
            <a:round/>
            <a:headEnd len="med" w="med" type="none"/>
            <a:tailEnd len="med" w="med" type="triangle"/>
          </a:ln>
        </p:spPr>
      </p:cxnSp>
      <p:cxnSp>
        <p:nvCxnSpPr>
          <p:cNvPr id="8531" name="Google Shape;8531;p70"/>
          <p:cNvCxnSpPr/>
          <p:nvPr/>
        </p:nvCxnSpPr>
        <p:spPr>
          <a:xfrm rot="10800000">
            <a:off x="4922563" y="1181861"/>
            <a:ext cx="466800" cy="0"/>
          </a:xfrm>
          <a:prstGeom prst="straightConnector1">
            <a:avLst/>
          </a:prstGeom>
          <a:noFill/>
          <a:ln cap="flat" cmpd="sng" w="9525">
            <a:solidFill>
              <a:schemeClr val="dk1"/>
            </a:solidFill>
            <a:prstDash val="solid"/>
            <a:round/>
            <a:headEnd len="med" w="med" type="none"/>
            <a:tailEnd len="med" w="med" type="triangle"/>
          </a:ln>
        </p:spPr>
      </p:cxnSp>
      <p:sp>
        <p:nvSpPr>
          <p:cNvPr id="8532" name="Google Shape;8532;p70"/>
          <p:cNvSpPr/>
          <p:nvPr/>
        </p:nvSpPr>
        <p:spPr>
          <a:xfrm>
            <a:off x="986432" y="1183051"/>
            <a:ext cx="56100" cy="56100"/>
          </a:xfrm>
          <a:prstGeom prst="ellipse">
            <a:avLst/>
          </a:prstGeom>
          <a:solidFill>
            <a:srgbClr val="2F549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33" name="Google Shape;8533;p70"/>
          <p:cNvSpPr/>
          <p:nvPr/>
        </p:nvSpPr>
        <p:spPr>
          <a:xfrm>
            <a:off x="1100732" y="1183051"/>
            <a:ext cx="56100" cy="56100"/>
          </a:xfrm>
          <a:prstGeom prst="ellipse">
            <a:avLst/>
          </a:prstGeom>
          <a:solidFill>
            <a:srgbClr val="2F549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34" name="Google Shape;8534;p70"/>
          <p:cNvSpPr/>
          <p:nvPr/>
        </p:nvSpPr>
        <p:spPr>
          <a:xfrm>
            <a:off x="1268611" y="1183051"/>
            <a:ext cx="56100" cy="56100"/>
          </a:xfrm>
          <a:prstGeom prst="ellipse">
            <a:avLst/>
          </a:prstGeom>
          <a:solidFill>
            <a:srgbClr val="2F549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535" name="Google Shape;8535;p70"/>
          <p:cNvGrpSpPr/>
          <p:nvPr/>
        </p:nvGrpSpPr>
        <p:grpSpPr>
          <a:xfrm>
            <a:off x="2338982" y="884204"/>
            <a:ext cx="344091" cy="583406"/>
            <a:chOff x="2365" y="1352"/>
            <a:chExt cx="1022" cy="1616"/>
          </a:xfrm>
        </p:grpSpPr>
        <p:pic>
          <p:nvPicPr>
            <p:cNvPr id="8536" name="Google Shape;8536;p70"/>
            <p:cNvPicPr preferRelativeResize="0"/>
            <p:nvPr/>
          </p:nvPicPr>
          <p:blipFill rotWithShape="1">
            <a:blip r:embed="rId3">
              <a:alphaModFix/>
            </a:blip>
            <a:srcRect b="0" l="0" r="0" t="0"/>
            <a:stretch/>
          </p:blipFill>
          <p:spPr>
            <a:xfrm>
              <a:off x="2373" y="1352"/>
              <a:ext cx="1014" cy="1616"/>
            </a:xfrm>
            <a:prstGeom prst="rect">
              <a:avLst/>
            </a:prstGeom>
            <a:noFill/>
            <a:ln>
              <a:noFill/>
            </a:ln>
          </p:spPr>
        </p:pic>
        <p:sp>
          <p:nvSpPr>
            <p:cNvPr id="8537" name="Google Shape;8537;p70"/>
            <p:cNvSpPr/>
            <p:nvPr/>
          </p:nvSpPr>
          <p:spPr>
            <a:xfrm>
              <a:off x="2365" y="2129"/>
              <a:ext cx="367" cy="21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538" name="Google Shape;8538;p70"/>
          <p:cNvGrpSpPr/>
          <p:nvPr/>
        </p:nvGrpSpPr>
        <p:grpSpPr>
          <a:xfrm>
            <a:off x="4530923" y="905635"/>
            <a:ext cx="344091" cy="583406"/>
            <a:chOff x="2365" y="1352"/>
            <a:chExt cx="1022" cy="1616"/>
          </a:xfrm>
        </p:grpSpPr>
        <p:pic>
          <p:nvPicPr>
            <p:cNvPr id="8539" name="Google Shape;8539;p70"/>
            <p:cNvPicPr preferRelativeResize="0"/>
            <p:nvPr/>
          </p:nvPicPr>
          <p:blipFill rotWithShape="1">
            <a:blip r:embed="rId3">
              <a:alphaModFix/>
            </a:blip>
            <a:srcRect b="0" l="0" r="0" t="0"/>
            <a:stretch/>
          </p:blipFill>
          <p:spPr>
            <a:xfrm>
              <a:off x="2373" y="1352"/>
              <a:ext cx="1014" cy="1616"/>
            </a:xfrm>
            <a:prstGeom prst="rect">
              <a:avLst/>
            </a:prstGeom>
            <a:noFill/>
            <a:ln>
              <a:noFill/>
            </a:ln>
          </p:spPr>
        </p:pic>
        <p:sp>
          <p:nvSpPr>
            <p:cNvPr id="8540" name="Google Shape;8540;p70"/>
            <p:cNvSpPr/>
            <p:nvPr/>
          </p:nvSpPr>
          <p:spPr>
            <a:xfrm>
              <a:off x="2365" y="2129"/>
              <a:ext cx="367" cy="21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cxnSp>
        <p:nvCxnSpPr>
          <p:cNvPr id="8541" name="Google Shape;8541;p70"/>
          <p:cNvCxnSpPr/>
          <p:nvPr/>
        </p:nvCxnSpPr>
        <p:spPr>
          <a:xfrm>
            <a:off x="3982045" y="1181861"/>
            <a:ext cx="650100" cy="0"/>
          </a:xfrm>
          <a:prstGeom prst="straightConnector1">
            <a:avLst/>
          </a:prstGeom>
          <a:noFill/>
          <a:ln cap="flat" cmpd="sng" w="9525">
            <a:solidFill>
              <a:schemeClr val="dk1"/>
            </a:solidFill>
            <a:prstDash val="solid"/>
            <a:round/>
            <a:headEnd len="med" w="med" type="none"/>
            <a:tailEnd len="med" w="med" type="triangle"/>
          </a:ln>
        </p:spPr>
      </p:cxnSp>
      <p:sp>
        <p:nvSpPr>
          <p:cNvPr id="8542" name="Google Shape;8542;p70"/>
          <p:cNvSpPr/>
          <p:nvPr/>
        </p:nvSpPr>
        <p:spPr>
          <a:xfrm rot="5400000">
            <a:off x="1351382" y="496718"/>
            <a:ext cx="81000" cy="1894200"/>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Icon Car Symbol - Free image on Pixabay" id="8543" name="Google Shape;8543;p70"/>
          <p:cNvPicPr preferRelativeResize="0"/>
          <p:nvPr/>
        </p:nvPicPr>
        <p:blipFill rotWithShape="1">
          <a:blip r:embed="rId4">
            <a:alphaModFix/>
          </a:blip>
          <a:srcRect b="0" l="0" r="0" t="0"/>
          <a:stretch/>
        </p:blipFill>
        <p:spPr>
          <a:xfrm>
            <a:off x="353057" y="967306"/>
            <a:ext cx="656422" cy="444473"/>
          </a:xfrm>
          <a:prstGeom prst="rect">
            <a:avLst/>
          </a:prstGeom>
          <a:noFill/>
          <a:ln>
            <a:noFill/>
          </a:ln>
        </p:spPr>
      </p:pic>
      <p:pic>
        <p:nvPicPr>
          <p:cNvPr descr="Icon Car Symbol - Free image on Pixabay" id="8544" name="Google Shape;8544;p70"/>
          <p:cNvPicPr preferRelativeResize="0"/>
          <p:nvPr/>
        </p:nvPicPr>
        <p:blipFill rotWithShape="1">
          <a:blip r:embed="rId4">
            <a:alphaModFix/>
          </a:blip>
          <a:srcRect b="0" l="0" r="0" t="0"/>
          <a:stretch/>
        </p:blipFill>
        <p:spPr>
          <a:xfrm>
            <a:off x="1311273" y="965401"/>
            <a:ext cx="656422" cy="444473"/>
          </a:xfrm>
          <a:prstGeom prst="rect">
            <a:avLst/>
          </a:prstGeom>
          <a:noFill/>
          <a:ln>
            <a:noFill/>
          </a:ln>
        </p:spPr>
      </p:pic>
      <p:pic>
        <p:nvPicPr>
          <p:cNvPr descr="Icon Car Symbol - Free image on Pixabay" id="8545" name="Google Shape;8545;p70"/>
          <p:cNvPicPr preferRelativeResize="0"/>
          <p:nvPr/>
        </p:nvPicPr>
        <p:blipFill rotWithShape="1">
          <a:blip r:embed="rId4">
            <a:alphaModFix/>
          </a:blip>
          <a:srcRect b="0" l="0" r="0" t="0"/>
          <a:stretch/>
        </p:blipFill>
        <p:spPr>
          <a:xfrm>
            <a:off x="1862475" y="965953"/>
            <a:ext cx="656422" cy="444473"/>
          </a:xfrm>
          <a:prstGeom prst="rect">
            <a:avLst/>
          </a:prstGeom>
          <a:noFill/>
          <a:ln>
            <a:noFill/>
          </a:ln>
        </p:spPr>
      </p:pic>
      <p:cxnSp>
        <p:nvCxnSpPr>
          <p:cNvPr id="8546" name="Google Shape;8546;p70"/>
          <p:cNvCxnSpPr/>
          <p:nvPr/>
        </p:nvCxnSpPr>
        <p:spPr>
          <a:xfrm>
            <a:off x="6087070" y="1172336"/>
            <a:ext cx="650100" cy="0"/>
          </a:xfrm>
          <a:prstGeom prst="straightConnector1">
            <a:avLst/>
          </a:prstGeom>
          <a:noFill/>
          <a:ln cap="flat" cmpd="sng" w="9525">
            <a:solidFill>
              <a:schemeClr val="dk1"/>
            </a:solidFill>
            <a:prstDash val="solid"/>
            <a:round/>
            <a:headEnd len="med" w="med" type="none"/>
            <a:tailEnd len="med" w="med" type="triangle"/>
          </a:ln>
        </p:spPr>
      </p:cxnSp>
      <p:grpSp>
        <p:nvGrpSpPr>
          <p:cNvPr id="8547" name="Google Shape;8547;p70"/>
          <p:cNvGrpSpPr/>
          <p:nvPr/>
        </p:nvGrpSpPr>
        <p:grpSpPr>
          <a:xfrm>
            <a:off x="6199001" y="941354"/>
            <a:ext cx="1785938" cy="863209"/>
            <a:chOff x="1111" y="938"/>
            <a:chExt cx="1500" cy="725"/>
          </a:xfrm>
        </p:grpSpPr>
        <p:sp>
          <p:nvSpPr>
            <p:cNvPr id="8548" name="Google Shape;8548;p70"/>
            <p:cNvSpPr/>
            <p:nvPr/>
          </p:nvSpPr>
          <p:spPr>
            <a:xfrm>
              <a:off x="1568" y="938"/>
              <a:ext cx="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49" name="Google Shape;8549;p70"/>
            <p:cNvSpPr txBox="1"/>
            <p:nvPr/>
          </p:nvSpPr>
          <p:spPr>
            <a:xfrm>
              <a:off x="1111" y="1363"/>
              <a:ext cx="1500" cy="3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σταθμός διοδίων</a:t>
              </a:r>
              <a:endParaRPr sz="1100">
                <a:solidFill>
                  <a:schemeClr val="dk1"/>
                </a:solidFill>
              </a:endParaRPr>
            </a:p>
            <a:p>
              <a:pPr indent="0" lvl="0" marL="0" rtl="0" algn="ctr">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(aka link)</a:t>
              </a:r>
              <a:endParaRPr>
                <a:latin typeface="Calibri"/>
                <a:ea typeface="Calibri"/>
                <a:cs typeface="Calibri"/>
                <a:sym typeface="Calibri"/>
              </a:endParaRPr>
            </a:p>
          </p:txBody>
        </p:sp>
      </p:grpSp>
      <p:grpSp>
        <p:nvGrpSpPr>
          <p:cNvPr id="8550" name="Google Shape;8550;p70"/>
          <p:cNvGrpSpPr/>
          <p:nvPr/>
        </p:nvGrpSpPr>
        <p:grpSpPr>
          <a:xfrm>
            <a:off x="6635948" y="896110"/>
            <a:ext cx="344091" cy="583406"/>
            <a:chOff x="2365" y="1352"/>
            <a:chExt cx="1022" cy="1616"/>
          </a:xfrm>
        </p:grpSpPr>
        <p:pic>
          <p:nvPicPr>
            <p:cNvPr id="8551" name="Google Shape;8551;p70"/>
            <p:cNvPicPr preferRelativeResize="0"/>
            <p:nvPr/>
          </p:nvPicPr>
          <p:blipFill rotWithShape="1">
            <a:blip r:embed="rId3">
              <a:alphaModFix/>
            </a:blip>
            <a:srcRect b="0" l="0" r="0" t="0"/>
            <a:stretch/>
          </p:blipFill>
          <p:spPr>
            <a:xfrm>
              <a:off x="2373" y="1352"/>
              <a:ext cx="1014" cy="1616"/>
            </a:xfrm>
            <a:prstGeom prst="rect">
              <a:avLst/>
            </a:prstGeom>
            <a:noFill/>
            <a:ln>
              <a:noFill/>
            </a:ln>
          </p:spPr>
        </p:pic>
        <p:sp>
          <p:nvSpPr>
            <p:cNvPr id="8552" name="Google Shape;8552;p70"/>
            <p:cNvSpPr/>
            <p:nvPr/>
          </p:nvSpPr>
          <p:spPr>
            <a:xfrm>
              <a:off x="2365" y="2129"/>
              <a:ext cx="367" cy="21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cxnSp>
        <p:nvCxnSpPr>
          <p:cNvPr id="8553" name="Google Shape;8553;p70"/>
          <p:cNvCxnSpPr/>
          <p:nvPr/>
        </p:nvCxnSpPr>
        <p:spPr>
          <a:xfrm>
            <a:off x="6087070" y="1172336"/>
            <a:ext cx="650100" cy="0"/>
          </a:xfrm>
          <a:prstGeom prst="straightConnector1">
            <a:avLst/>
          </a:prstGeom>
          <a:noFill/>
          <a:ln cap="flat" cmpd="sng" w="9525">
            <a:solidFill>
              <a:schemeClr val="dk1"/>
            </a:solidFill>
            <a:prstDash val="solid"/>
            <a:round/>
            <a:headEnd len="med" w="med" type="none"/>
            <a:tailEnd len="med" w="med" type="triangle"/>
          </a:ln>
        </p:spPr>
      </p:cxnSp>
      <p:sp>
        <p:nvSpPr>
          <p:cNvPr id="8554" name="Google Shape;8554;p7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8">
                                            <p:txEl>
                                              <p:pRg end="0" st="0"/>
                                            </p:txEl>
                                          </p:spTgt>
                                        </p:tgtEl>
                                        <p:attrNameLst>
                                          <p:attrName>style.visibility</p:attrName>
                                        </p:attrNameLst>
                                      </p:cBhvr>
                                      <p:to>
                                        <p:strVal val="visible"/>
                                      </p:to>
                                    </p:set>
                                    <p:animEffect filter="fade" transition="in">
                                      <p:cBhvr>
                                        <p:cTn dur="500"/>
                                        <p:tgtEl>
                                          <p:spTgt spid="85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8">
                                            <p:txEl>
                                              <p:pRg end="1" st="1"/>
                                            </p:txEl>
                                          </p:spTgt>
                                        </p:tgtEl>
                                        <p:attrNameLst>
                                          <p:attrName>style.visibility</p:attrName>
                                        </p:attrNameLst>
                                      </p:cBhvr>
                                      <p:to>
                                        <p:strVal val="visible"/>
                                      </p:to>
                                    </p:set>
                                    <p:animEffect filter="fade" transition="in">
                                      <p:cBhvr>
                                        <p:cTn dur="500"/>
                                        <p:tgtEl>
                                          <p:spTgt spid="85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8">
                                            <p:txEl>
                                              <p:pRg end="2" st="2"/>
                                            </p:txEl>
                                          </p:spTgt>
                                        </p:tgtEl>
                                        <p:attrNameLst>
                                          <p:attrName>style.visibility</p:attrName>
                                        </p:attrNameLst>
                                      </p:cBhvr>
                                      <p:to>
                                        <p:strVal val="visible"/>
                                      </p:to>
                                    </p:set>
                                    <p:animEffect filter="fade" transition="in">
                                      <p:cBhvr>
                                        <p:cTn dur="500"/>
                                        <p:tgtEl>
                                          <p:spTgt spid="851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9" name="Shape 8559"/>
        <p:cNvGrpSpPr/>
        <p:nvPr/>
      </p:nvGrpSpPr>
      <p:grpSpPr>
        <a:xfrm>
          <a:off x="0" y="0"/>
          <a:ext cx="0" cy="0"/>
          <a:chOff x="0" y="0"/>
          <a:chExt cx="0" cy="0"/>
        </a:xfrm>
      </p:grpSpPr>
      <p:sp>
        <p:nvSpPr>
          <p:cNvPr id="8560" name="Google Shape;8560;p71"/>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fontScale="90000"/>
          </a:bodyPr>
          <a:lstStyle/>
          <a:p>
            <a:pPr indent="0" lvl="0" marL="0" rtl="0" algn="l">
              <a:spcBef>
                <a:spcPts val="0"/>
              </a:spcBef>
              <a:spcAft>
                <a:spcPts val="0"/>
              </a:spcAft>
              <a:buClr>
                <a:srgbClr val="0000A3"/>
              </a:buClr>
              <a:buSzPct val="100000"/>
              <a:buFont typeface="Calibri"/>
              <a:buNone/>
            </a:pPr>
            <a:r>
              <a:rPr lang="el"/>
              <a:t>Αναλογία φάλαγγας</a:t>
            </a:r>
            <a:endParaRPr/>
          </a:p>
          <a:p>
            <a:pPr indent="0" lvl="0" marL="0" rtl="0" algn="l">
              <a:lnSpc>
                <a:spcPct val="90000"/>
              </a:lnSpc>
              <a:spcBef>
                <a:spcPts val="0"/>
              </a:spcBef>
              <a:spcAft>
                <a:spcPts val="0"/>
              </a:spcAft>
              <a:buClr>
                <a:srgbClr val="0000A3"/>
              </a:buClr>
              <a:buSzPct val="100000"/>
              <a:buFont typeface="Calibri"/>
              <a:buNone/>
            </a:pPr>
            <a:r>
              <a:t/>
            </a:r>
            <a:endParaRPr/>
          </a:p>
        </p:txBody>
      </p:sp>
      <p:grpSp>
        <p:nvGrpSpPr>
          <p:cNvPr id="8561" name="Google Shape;8561;p71"/>
          <p:cNvGrpSpPr/>
          <p:nvPr/>
        </p:nvGrpSpPr>
        <p:grpSpPr>
          <a:xfrm>
            <a:off x="4149925" y="1065175"/>
            <a:ext cx="1587300" cy="1210863"/>
            <a:chOff x="1190" y="938"/>
            <a:chExt cx="1200" cy="1017"/>
          </a:xfrm>
        </p:grpSpPr>
        <p:sp>
          <p:nvSpPr>
            <p:cNvPr id="8562" name="Google Shape;8562;p71"/>
            <p:cNvSpPr/>
            <p:nvPr/>
          </p:nvSpPr>
          <p:spPr>
            <a:xfrm>
              <a:off x="1568" y="938"/>
              <a:ext cx="47" cy="423"/>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63" name="Google Shape;8563;p71"/>
            <p:cNvSpPr txBox="1"/>
            <p:nvPr/>
          </p:nvSpPr>
          <p:spPr>
            <a:xfrm>
              <a:off x="1190" y="1355"/>
              <a:ext cx="1200" cy="6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σ</a:t>
              </a:r>
              <a:r>
                <a:rPr lang="el" sz="1500">
                  <a:solidFill>
                    <a:schemeClr val="dk1"/>
                  </a:solidFill>
                  <a:latin typeface="Calibri"/>
                  <a:ea typeface="Calibri"/>
                  <a:cs typeface="Calibri"/>
                  <a:sym typeface="Calibri"/>
                </a:rPr>
                <a:t>ταθμός διοδίων</a:t>
              </a:r>
              <a:endParaRPr sz="15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(aka router)</a:t>
              </a:r>
              <a:endParaRPr>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Calibri"/>
                <a:buNone/>
              </a:pPr>
              <a:r>
                <a:t/>
              </a:r>
              <a:endParaRPr>
                <a:latin typeface="Calibri"/>
                <a:ea typeface="Calibri"/>
                <a:cs typeface="Calibri"/>
                <a:sym typeface="Calibri"/>
              </a:endParaRPr>
            </a:p>
          </p:txBody>
        </p:sp>
      </p:grpSp>
      <p:grpSp>
        <p:nvGrpSpPr>
          <p:cNvPr id="8564" name="Google Shape;8564;p71"/>
          <p:cNvGrpSpPr/>
          <p:nvPr/>
        </p:nvGrpSpPr>
        <p:grpSpPr>
          <a:xfrm>
            <a:off x="1830574" y="1065180"/>
            <a:ext cx="2143125" cy="853682"/>
            <a:chOff x="1103" y="938"/>
            <a:chExt cx="1800" cy="717"/>
          </a:xfrm>
        </p:grpSpPr>
        <p:sp>
          <p:nvSpPr>
            <p:cNvPr id="8565" name="Google Shape;8565;p71"/>
            <p:cNvSpPr/>
            <p:nvPr/>
          </p:nvSpPr>
          <p:spPr>
            <a:xfrm>
              <a:off x="1568" y="938"/>
              <a:ext cx="47" cy="423"/>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66" name="Google Shape;8566;p71"/>
            <p:cNvSpPr txBox="1"/>
            <p:nvPr/>
          </p:nvSpPr>
          <p:spPr>
            <a:xfrm>
              <a:off x="1103" y="1355"/>
              <a:ext cx="18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lang="el" sz="1500">
                  <a:latin typeface="Calibri"/>
                  <a:ea typeface="Calibri"/>
                  <a:cs typeface="Calibri"/>
                  <a:sym typeface="Calibri"/>
                </a:rPr>
                <a:t>σταθμός διοδίων</a:t>
              </a:r>
              <a:endParaRPr sz="15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(aka router)</a:t>
              </a:r>
              <a:endParaRPr b="0" i="0" sz="1400" u="none" cap="none" strike="noStrike">
                <a:solidFill>
                  <a:srgbClr val="000000"/>
                </a:solidFill>
                <a:latin typeface="Calibri"/>
                <a:ea typeface="Calibri"/>
                <a:cs typeface="Calibri"/>
                <a:sym typeface="Calibri"/>
              </a:endParaRPr>
            </a:p>
          </p:txBody>
        </p:sp>
      </p:grpSp>
      <p:sp>
        <p:nvSpPr>
          <p:cNvPr id="8567" name="Google Shape;8567;p71"/>
          <p:cNvSpPr txBox="1"/>
          <p:nvPr/>
        </p:nvSpPr>
        <p:spPr>
          <a:xfrm>
            <a:off x="511373" y="1559289"/>
            <a:ext cx="1587300" cy="762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500"/>
              <a:buFont typeface="Calibri"/>
              <a:buNone/>
            </a:pPr>
            <a:r>
              <a:rPr lang="el" sz="1500">
                <a:solidFill>
                  <a:schemeClr val="dk1"/>
                </a:solidFill>
                <a:latin typeface="Calibri"/>
                <a:ea typeface="Calibri"/>
                <a:cs typeface="Calibri"/>
                <a:sym typeface="Calibri"/>
              </a:rPr>
              <a:t>φάλαγγα δέκα αυτοκινήτων</a:t>
            </a:r>
            <a:endParaRPr sz="1100"/>
          </a:p>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(aka 10-bit packet)</a:t>
            </a:r>
            <a:endParaRPr sz="1100"/>
          </a:p>
        </p:txBody>
      </p:sp>
      <p:cxnSp>
        <p:nvCxnSpPr>
          <p:cNvPr id="8568" name="Google Shape;8568;p71"/>
          <p:cNvCxnSpPr/>
          <p:nvPr/>
        </p:nvCxnSpPr>
        <p:spPr>
          <a:xfrm rot="10800000">
            <a:off x="2564021" y="1297351"/>
            <a:ext cx="494100" cy="0"/>
          </a:xfrm>
          <a:prstGeom prst="straightConnector1">
            <a:avLst/>
          </a:prstGeom>
          <a:noFill/>
          <a:ln cap="flat" cmpd="sng" w="9525">
            <a:solidFill>
              <a:schemeClr val="dk1"/>
            </a:solidFill>
            <a:prstDash val="solid"/>
            <a:round/>
            <a:headEnd len="med" w="med" type="none"/>
            <a:tailEnd len="med" w="med" type="triangle"/>
          </a:ln>
        </p:spPr>
      </p:cxnSp>
      <p:sp>
        <p:nvSpPr>
          <p:cNvPr id="8569" name="Google Shape;8569;p71"/>
          <p:cNvSpPr txBox="1"/>
          <p:nvPr/>
        </p:nvSpPr>
        <p:spPr>
          <a:xfrm>
            <a:off x="3058120" y="1147333"/>
            <a:ext cx="8097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100 km</a:t>
            </a:r>
            <a:endParaRPr sz="1100"/>
          </a:p>
        </p:txBody>
      </p:sp>
      <p:cxnSp>
        <p:nvCxnSpPr>
          <p:cNvPr id="8570" name="Google Shape;8570;p71"/>
          <p:cNvCxnSpPr/>
          <p:nvPr/>
        </p:nvCxnSpPr>
        <p:spPr>
          <a:xfrm rot="10800000">
            <a:off x="4884463" y="1296161"/>
            <a:ext cx="466800" cy="0"/>
          </a:xfrm>
          <a:prstGeom prst="straightConnector1">
            <a:avLst/>
          </a:prstGeom>
          <a:noFill/>
          <a:ln cap="flat" cmpd="sng" w="9525">
            <a:solidFill>
              <a:schemeClr val="dk1"/>
            </a:solidFill>
            <a:prstDash val="solid"/>
            <a:round/>
            <a:headEnd len="med" w="med" type="none"/>
            <a:tailEnd len="med" w="med" type="triangle"/>
          </a:ln>
        </p:spPr>
      </p:cxnSp>
      <p:sp>
        <p:nvSpPr>
          <p:cNvPr id="8571" name="Google Shape;8571;p71"/>
          <p:cNvSpPr txBox="1"/>
          <p:nvPr/>
        </p:nvSpPr>
        <p:spPr>
          <a:xfrm>
            <a:off x="5351263" y="1147333"/>
            <a:ext cx="8097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100 km</a:t>
            </a:r>
            <a:endParaRPr sz="1100"/>
          </a:p>
        </p:txBody>
      </p:sp>
      <p:cxnSp>
        <p:nvCxnSpPr>
          <p:cNvPr id="8572" name="Google Shape;8572;p71"/>
          <p:cNvCxnSpPr/>
          <p:nvPr/>
        </p:nvCxnSpPr>
        <p:spPr>
          <a:xfrm>
            <a:off x="6566734" y="1296161"/>
            <a:ext cx="352200" cy="0"/>
          </a:xfrm>
          <a:prstGeom prst="straightConnector1">
            <a:avLst/>
          </a:prstGeom>
          <a:noFill/>
          <a:ln cap="flat" cmpd="sng" w="9525">
            <a:solidFill>
              <a:schemeClr val="dk1"/>
            </a:solidFill>
            <a:prstDash val="solid"/>
            <a:round/>
            <a:headEnd len="med" w="med" type="none"/>
            <a:tailEnd len="med" w="med" type="none"/>
          </a:ln>
        </p:spPr>
      </p:cxnSp>
      <p:sp>
        <p:nvSpPr>
          <p:cNvPr id="8573" name="Google Shape;8573;p71"/>
          <p:cNvSpPr/>
          <p:nvPr/>
        </p:nvSpPr>
        <p:spPr>
          <a:xfrm>
            <a:off x="872132" y="1297351"/>
            <a:ext cx="56100" cy="56100"/>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74" name="Google Shape;8574;p71"/>
          <p:cNvSpPr/>
          <p:nvPr/>
        </p:nvSpPr>
        <p:spPr>
          <a:xfrm>
            <a:off x="986432" y="1297351"/>
            <a:ext cx="56100" cy="56100"/>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75" name="Google Shape;8575;p71"/>
          <p:cNvSpPr/>
          <p:nvPr/>
        </p:nvSpPr>
        <p:spPr>
          <a:xfrm>
            <a:off x="1154311" y="1297351"/>
            <a:ext cx="56100" cy="56100"/>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MCj03985170000[1]" id="8576" name="Google Shape;8576;p71"/>
          <p:cNvPicPr preferRelativeResize="0"/>
          <p:nvPr/>
        </p:nvPicPr>
        <p:blipFill rotWithShape="1">
          <a:blip r:embed="rId3">
            <a:alphaModFix/>
          </a:blip>
          <a:srcRect b="0" l="0" r="0" t="0"/>
          <a:stretch/>
        </p:blipFill>
        <p:spPr>
          <a:xfrm flipH="1">
            <a:off x="1235274" y="1230676"/>
            <a:ext cx="561974" cy="164306"/>
          </a:xfrm>
          <a:prstGeom prst="rect">
            <a:avLst/>
          </a:prstGeom>
          <a:noFill/>
          <a:ln>
            <a:noFill/>
          </a:ln>
        </p:spPr>
      </p:pic>
      <p:pic>
        <p:nvPicPr>
          <p:cNvPr descr="MCj03985170000[1]" id="8577" name="Google Shape;8577;p71"/>
          <p:cNvPicPr preferRelativeResize="0"/>
          <p:nvPr/>
        </p:nvPicPr>
        <p:blipFill rotWithShape="1">
          <a:blip r:embed="rId3">
            <a:alphaModFix/>
          </a:blip>
          <a:srcRect b="0" l="0" r="0" t="0"/>
          <a:stretch/>
        </p:blipFill>
        <p:spPr>
          <a:xfrm flipH="1">
            <a:off x="285155" y="1227104"/>
            <a:ext cx="561975" cy="164306"/>
          </a:xfrm>
          <a:prstGeom prst="rect">
            <a:avLst/>
          </a:prstGeom>
          <a:noFill/>
          <a:ln>
            <a:noFill/>
          </a:ln>
        </p:spPr>
      </p:pic>
      <p:grpSp>
        <p:nvGrpSpPr>
          <p:cNvPr id="8578" name="Google Shape;8578;p71"/>
          <p:cNvGrpSpPr/>
          <p:nvPr/>
        </p:nvGrpSpPr>
        <p:grpSpPr>
          <a:xfrm>
            <a:off x="2224682" y="998504"/>
            <a:ext cx="344091" cy="583406"/>
            <a:chOff x="2365" y="1352"/>
            <a:chExt cx="1022" cy="1616"/>
          </a:xfrm>
        </p:grpSpPr>
        <p:pic>
          <p:nvPicPr>
            <p:cNvPr id="8579" name="Google Shape;8579;p71"/>
            <p:cNvPicPr preferRelativeResize="0"/>
            <p:nvPr/>
          </p:nvPicPr>
          <p:blipFill rotWithShape="1">
            <a:blip r:embed="rId4">
              <a:alphaModFix/>
            </a:blip>
            <a:srcRect b="0" l="0" r="0" t="0"/>
            <a:stretch/>
          </p:blipFill>
          <p:spPr>
            <a:xfrm>
              <a:off x="2373" y="1352"/>
              <a:ext cx="1014" cy="1616"/>
            </a:xfrm>
            <a:prstGeom prst="rect">
              <a:avLst/>
            </a:prstGeom>
            <a:noFill/>
            <a:ln>
              <a:noFill/>
            </a:ln>
          </p:spPr>
        </p:pic>
        <p:sp>
          <p:nvSpPr>
            <p:cNvPr id="8580" name="Google Shape;8580;p71"/>
            <p:cNvSpPr/>
            <p:nvPr/>
          </p:nvSpPr>
          <p:spPr>
            <a:xfrm>
              <a:off x="2365" y="2129"/>
              <a:ext cx="367" cy="21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descr="MCj03985170000[1]" id="8581" name="Google Shape;8581;p71"/>
          <p:cNvPicPr preferRelativeResize="0"/>
          <p:nvPr/>
        </p:nvPicPr>
        <p:blipFill rotWithShape="1">
          <a:blip r:embed="rId3">
            <a:alphaModFix/>
          </a:blip>
          <a:srcRect b="0" l="0" r="0" t="0"/>
          <a:stretch/>
        </p:blipFill>
        <p:spPr>
          <a:xfrm flipH="1">
            <a:off x="1807964" y="1246154"/>
            <a:ext cx="561974" cy="164306"/>
          </a:xfrm>
          <a:prstGeom prst="rect">
            <a:avLst/>
          </a:prstGeom>
          <a:noFill/>
          <a:ln>
            <a:noFill/>
          </a:ln>
        </p:spPr>
      </p:pic>
      <p:grpSp>
        <p:nvGrpSpPr>
          <p:cNvPr id="8582" name="Google Shape;8582;p71"/>
          <p:cNvGrpSpPr/>
          <p:nvPr/>
        </p:nvGrpSpPr>
        <p:grpSpPr>
          <a:xfrm>
            <a:off x="4492823" y="1019935"/>
            <a:ext cx="344091" cy="583406"/>
            <a:chOff x="2365" y="1352"/>
            <a:chExt cx="1022" cy="1616"/>
          </a:xfrm>
        </p:grpSpPr>
        <p:pic>
          <p:nvPicPr>
            <p:cNvPr id="8583" name="Google Shape;8583;p71"/>
            <p:cNvPicPr preferRelativeResize="0"/>
            <p:nvPr/>
          </p:nvPicPr>
          <p:blipFill rotWithShape="1">
            <a:blip r:embed="rId4">
              <a:alphaModFix/>
            </a:blip>
            <a:srcRect b="0" l="0" r="0" t="0"/>
            <a:stretch/>
          </p:blipFill>
          <p:spPr>
            <a:xfrm>
              <a:off x="2373" y="1352"/>
              <a:ext cx="1014" cy="1616"/>
            </a:xfrm>
            <a:prstGeom prst="rect">
              <a:avLst/>
            </a:prstGeom>
            <a:noFill/>
            <a:ln>
              <a:noFill/>
            </a:ln>
          </p:spPr>
        </p:pic>
        <p:sp>
          <p:nvSpPr>
            <p:cNvPr id="8584" name="Google Shape;8584;p71"/>
            <p:cNvSpPr/>
            <p:nvPr/>
          </p:nvSpPr>
          <p:spPr>
            <a:xfrm>
              <a:off x="2365" y="2129"/>
              <a:ext cx="367" cy="21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cxnSp>
        <p:nvCxnSpPr>
          <p:cNvPr id="8585" name="Google Shape;8585;p71"/>
          <p:cNvCxnSpPr/>
          <p:nvPr/>
        </p:nvCxnSpPr>
        <p:spPr>
          <a:xfrm>
            <a:off x="3943945" y="1296161"/>
            <a:ext cx="650100" cy="0"/>
          </a:xfrm>
          <a:prstGeom prst="straightConnector1">
            <a:avLst/>
          </a:prstGeom>
          <a:noFill/>
          <a:ln cap="flat" cmpd="sng" w="9525">
            <a:solidFill>
              <a:schemeClr val="dk1"/>
            </a:solidFill>
            <a:prstDash val="solid"/>
            <a:round/>
            <a:headEnd len="med" w="med" type="none"/>
            <a:tailEnd len="med" w="med" type="triangle"/>
          </a:ln>
        </p:spPr>
      </p:cxnSp>
      <p:sp>
        <p:nvSpPr>
          <p:cNvPr id="8586" name="Google Shape;8586;p71"/>
          <p:cNvSpPr/>
          <p:nvPr/>
        </p:nvSpPr>
        <p:spPr>
          <a:xfrm rot="5400000">
            <a:off x="1237082" y="611018"/>
            <a:ext cx="81000" cy="1894200"/>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587" name="Google Shape;8587;p71"/>
          <p:cNvSpPr txBox="1"/>
          <p:nvPr/>
        </p:nvSpPr>
        <p:spPr>
          <a:xfrm>
            <a:off x="9350" y="2510830"/>
            <a:ext cx="7886700" cy="1241400"/>
          </a:xfrm>
          <a:prstGeom prst="rect">
            <a:avLst/>
          </a:prstGeom>
          <a:noFill/>
          <a:ln>
            <a:noFill/>
          </a:ln>
        </p:spPr>
        <p:txBody>
          <a:bodyPr anchorCtr="0" anchor="t" bIns="34275" lIns="68575" spcFirstLastPara="1" rIns="68575" wrap="square" tIns="34275">
            <a:noAutofit/>
          </a:bodyPr>
          <a:lstStyle/>
          <a:p>
            <a:pPr indent="-203200" lvl="0" marL="215900" marR="0" rtl="0" algn="l">
              <a:lnSpc>
                <a:spcPct val="90000"/>
              </a:lnSpc>
              <a:spcBef>
                <a:spcPts val="0"/>
              </a:spcBef>
              <a:spcAft>
                <a:spcPts val="0"/>
              </a:spcAft>
              <a:buClr>
                <a:srgbClr val="0000A3"/>
              </a:buClr>
              <a:buSzPts val="2000"/>
              <a:buFont typeface="Noto Sans Symbols"/>
              <a:buChar char="▪"/>
            </a:pPr>
            <a:r>
              <a:rPr lang="el" sz="2000">
                <a:latin typeface="Calibri"/>
                <a:ea typeface="Calibri"/>
                <a:cs typeface="Calibri"/>
                <a:sym typeface="Calibri"/>
              </a:rPr>
              <a:t>υποθέστε τώρα ότι τα αμάξια </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διαδίδονται </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με </a:t>
            </a:r>
            <a:r>
              <a:rPr b="0" i="0" lang="el" sz="2000" u="none" cap="none" strike="noStrike">
                <a:solidFill>
                  <a:srgbClr val="000000"/>
                </a:solidFill>
                <a:latin typeface="Calibri"/>
                <a:ea typeface="Calibri"/>
                <a:cs typeface="Calibri"/>
                <a:sym typeface="Calibri"/>
              </a:rPr>
              <a:t> 1000 km/hr</a:t>
            </a:r>
            <a:endParaRPr sz="2000"/>
          </a:p>
          <a:p>
            <a:pPr indent="-203200" lvl="0" marL="215900" marR="0" rtl="0" algn="l">
              <a:lnSpc>
                <a:spcPct val="90000"/>
              </a:lnSpc>
              <a:spcBef>
                <a:spcPts val="800"/>
              </a:spcBef>
              <a:spcAft>
                <a:spcPts val="0"/>
              </a:spcAft>
              <a:buClr>
                <a:srgbClr val="0000A3"/>
              </a:buClr>
              <a:buSzPts val="2000"/>
              <a:buFont typeface="Noto Sans Symbols"/>
              <a:buChar char="▪"/>
            </a:pPr>
            <a:r>
              <a:rPr lang="el" sz="2000">
                <a:latin typeface="Calibri"/>
                <a:ea typeface="Calibri"/>
                <a:cs typeface="Calibri"/>
                <a:sym typeface="Calibri"/>
              </a:rPr>
              <a:t>και υποθέστε ότι ο κάθε σταθμός διοδίων χρειάζεται ένα λεπτο για να εξυπηρετήσει ένα αμάξι</a:t>
            </a:r>
            <a:endParaRPr b="0" i="0" sz="2000" u="none" cap="none" strike="noStrike">
              <a:solidFill>
                <a:srgbClr val="ED7D31"/>
              </a:solidFill>
              <a:latin typeface="Calibri"/>
              <a:ea typeface="Calibri"/>
              <a:cs typeface="Calibri"/>
              <a:sym typeface="Calibri"/>
            </a:endParaRPr>
          </a:p>
          <a:p>
            <a:pPr indent="-203200" lvl="0" marL="215900" marR="0" rtl="0" algn="l">
              <a:lnSpc>
                <a:spcPct val="90000"/>
              </a:lnSpc>
              <a:spcBef>
                <a:spcPts val="800"/>
              </a:spcBef>
              <a:spcAft>
                <a:spcPts val="0"/>
              </a:spcAft>
              <a:buClr>
                <a:srgbClr val="0000A3"/>
              </a:buClr>
              <a:buSzPts val="2000"/>
              <a:buFont typeface="Noto Sans Symbols"/>
              <a:buChar char="▪"/>
            </a:pPr>
            <a:r>
              <a:rPr b="0" i="1" lang="el" sz="2000" u="none" cap="none" strike="noStrike">
                <a:solidFill>
                  <a:srgbClr val="CC0000"/>
                </a:solidFill>
                <a:latin typeface="Calibri"/>
                <a:ea typeface="Calibri"/>
                <a:cs typeface="Calibri"/>
                <a:sym typeface="Calibri"/>
              </a:rPr>
              <a:t>Q:Θ</a:t>
            </a:r>
            <a:r>
              <a:rPr i="1" lang="el" sz="2000">
                <a:solidFill>
                  <a:srgbClr val="CC0000"/>
                </a:solidFill>
                <a:latin typeface="Calibri"/>
                <a:ea typeface="Calibri"/>
                <a:cs typeface="Calibri"/>
                <a:sym typeface="Calibri"/>
              </a:rPr>
              <a:t>α φτάσουν αμάξια στο </a:t>
            </a:r>
            <a:r>
              <a:rPr i="1" lang="el" sz="2000">
                <a:solidFill>
                  <a:srgbClr val="CC0000"/>
                </a:solidFill>
                <a:latin typeface="Calibri"/>
                <a:ea typeface="Calibri"/>
                <a:cs typeface="Calibri"/>
                <a:sym typeface="Calibri"/>
              </a:rPr>
              <a:t>δεύτερο</a:t>
            </a:r>
            <a:r>
              <a:rPr i="1" lang="el" sz="2000">
                <a:solidFill>
                  <a:srgbClr val="CC0000"/>
                </a:solidFill>
                <a:latin typeface="Calibri"/>
                <a:ea typeface="Calibri"/>
                <a:cs typeface="Calibri"/>
                <a:sym typeface="Calibri"/>
              </a:rPr>
              <a:t> σταθμό πριν εξυπηρετηθούν όλα τα αμάξια στο </a:t>
            </a:r>
            <a:r>
              <a:rPr i="1" lang="el" sz="2000">
                <a:solidFill>
                  <a:srgbClr val="CC0000"/>
                </a:solidFill>
                <a:latin typeface="Calibri"/>
                <a:ea typeface="Calibri"/>
                <a:cs typeface="Calibri"/>
                <a:sym typeface="Calibri"/>
              </a:rPr>
              <a:t>πρώτο</a:t>
            </a:r>
            <a:r>
              <a:rPr i="1" lang="el" sz="2000">
                <a:solidFill>
                  <a:srgbClr val="CC0000"/>
                </a:solidFill>
                <a:latin typeface="Calibri"/>
                <a:ea typeface="Calibri"/>
                <a:cs typeface="Calibri"/>
                <a:sym typeface="Calibri"/>
              </a:rPr>
              <a:t> σταθμό;</a:t>
            </a:r>
            <a:endParaRPr sz="2000"/>
          </a:p>
          <a:p>
            <a:pPr indent="-215900" lvl="0" marL="215900" marR="0" rtl="0" algn="l">
              <a:lnSpc>
                <a:spcPct val="90000"/>
              </a:lnSpc>
              <a:spcBef>
                <a:spcPts val="800"/>
              </a:spcBef>
              <a:spcAft>
                <a:spcPts val="0"/>
              </a:spcAft>
              <a:buClr>
                <a:srgbClr val="0000A3"/>
              </a:buClr>
              <a:buSzPts val="2400"/>
              <a:buFont typeface="Noto Sans Symbols"/>
              <a:buNone/>
            </a:pPr>
            <a:r>
              <a:t/>
            </a:r>
            <a:endParaRPr b="0" i="0" sz="2000" u="none" cap="none" strike="noStrike">
              <a:solidFill>
                <a:srgbClr val="CC0000"/>
              </a:solidFill>
              <a:latin typeface="Calibri"/>
              <a:ea typeface="Calibri"/>
              <a:cs typeface="Calibri"/>
              <a:sym typeface="Calibri"/>
            </a:endParaRPr>
          </a:p>
        </p:txBody>
      </p:sp>
      <p:sp>
        <p:nvSpPr>
          <p:cNvPr id="8588" name="Google Shape;8588;p71"/>
          <p:cNvSpPr txBox="1"/>
          <p:nvPr/>
        </p:nvSpPr>
        <p:spPr>
          <a:xfrm>
            <a:off x="236032" y="4118282"/>
            <a:ext cx="7986900" cy="11007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0000A3"/>
              </a:buClr>
              <a:buSzPts val="2100"/>
              <a:buFont typeface="Noto Sans Symbols"/>
              <a:buNone/>
            </a:pPr>
            <a:r>
              <a:rPr b="0" i="1" lang="el" sz="2000" u="sng" cap="none" strike="noStrike">
                <a:solidFill>
                  <a:srgbClr val="CC0000"/>
                </a:solidFill>
                <a:latin typeface="Calibri"/>
                <a:ea typeface="Calibri"/>
                <a:cs typeface="Calibri"/>
                <a:sym typeface="Calibri"/>
              </a:rPr>
              <a:t>A: </a:t>
            </a:r>
            <a:r>
              <a:rPr i="1" lang="el" sz="2000" u="sng">
                <a:solidFill>
                  <a:srgbClr val="CC0000"/>
                </a:solidFill>
                <a:latin typeface="Calibri"/>
                <a:ea typeface="Calibri"/>
                <a:cs typeface="Calibri"/>
                <a:sym typeface="Calibri"/>
              </a:rPr>
              <a:t>ΝΑΙ</a:t>
            </a:r>
            <a:r>
              <a:rPr b="0" i="1" lang="el" sz="2000" u="sng" cap="none" strike="noStrike">
                <a:solidFill>
                  <a:srgbClr val="CC0000"/>
                </a:solidFill>
                <a:latin typeface="Calibri"/>
                <a:ea typeface="Calibri"/>
                <a:cs typeface="Calibri"/>
                <a:sym typeface="Calibri"/>
              </a:rPr>
              <a:t>!</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μετά από 7 λεπτά</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το πρώτο αμάξι φτάνει στο δεύτερο σταθμό,τρία αμάξια βρίσκονται ακόμα στον πρώτο σταθμό</a:t>
            </a:r>
            <a:endParaRPr sz="2000"/>
          </a:p>
        </p:txBody>
      </p:sp>
      <p:sp>
        <p:nvSpPr>
          <p:cNvPr id="8589" name="Google Shape;8589;p7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4" name="Shape 8594"/>
        <p:cNvGrpSpPr/>
        <p:nvPr/>
      </p:nvGrpSpPr>
      <p:grpSpPr>
        <a:xfrm>
          <a:off x="0" y="0"/>
          <a:ext cx="0" cy="0"/>
          <a:chOff x="0" y="0"/>
          <a:chExt cx="0" cy="0"/>
        </a:xfrm>
      </p:grpSpPr>
      <p:sp>
        <p:nvSpPr>
          <p:cNvPr id="8595" name="Google Shape;8595;p72"/>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Καθυστέρηση ουράς</a:t>
            </a:r>
            <a:r>
              <a:rPr lang="el" sz="3300"/>
              <a:t>(</a:t>
            </a:r>
            <a:r>
              <a:rPr lang="el"/>
              <a:t>επανεξέταση</a:t>
            </a:r>
            <a:r>
              <a:rPr lang="el" sz="3300"/>
              <a:t>)</a:t>
            </a:r>
            <a:endParaRPr sz="3300"/>
          </a:p>
        </p:txBody>
      </p:sp>
      <p:sp>
        <p:nvSpPr>
          <p:cNvPr id="8596" name="Google Shape;8596;p72"/>
          <p:cNvSpPr txBox="1"/>
          <p:nvPr/>
        </p:nvSpPr>
        <p:spPr>
          <a:xfrm>
            <a:off x="80273" y="1039250"/>
            <a:ext cx="5448300" cy="1335900"/>
          </a:xfrm>
          <a:prstGeom prst="rect">
            <a:avLst/>
          </a:prstGeom>
          <a:noFill/>
          <a:ln>
            <a:noFill/>
          </a:ln>
        </p:spPr>
        <p:txBody>
          <a:bodyPr anchorCtr="0" anchor="t" bIns="34275" lIns="68575" spcFirstLastPara="1" rIns="68575" wrap="square" tIns="34275">
            <a:normAutofit/>
          </a:bodyPr>
          <a:lstStyle/>
          <a:p>
            <a:pPr indent="-190500" lvl="0" marL="177800" marR="0" rtl="0" algn="l">
              <a:lnSpc>
                <a:spcPct val="90000"/>
              </a:lnSpc>
              <a:spcBef>
                <a:spcPts val="0"/>
              </a:spcBef>
              <a:spcAft>
                <a:spcPts val="0"/>
              </a:spcAft>
              <a:buClr>
                <a:srgbClr val="0000A3"/>
              </a:buClr>
              <a:buSzPts val="2000"/>
              <a:buFont typeface="Noto Sans Symbols"/>
              <a:buChar char="▪"/>
            </a:pPr>
            <a:r>
              <a:rPr b="0" i="1" lang="el" sz="2000" u="none" cap="none" strike="noStrike">
                <a:solidFill>
                  <a:srgbClr val="000000"/>
                </a:solidFill>
                <a:latin typeface="Calibri"/>
                <a:ea typeface="Calibri"/>
                <a:cs typeface="Calibri"/>
                <a:sym typeface="Calibri"/>
              </a:rPr>
              <a:t>a: </a:t>
            </a:r>
            <a:r>
              <a:rPr i="1" lang="el" sz="2000">
                <a:latin typeface="Calibri"/>
                <a:ea typeface="Calibri"/>
                <a:cs typeface="Calibri"/>
                <a:sym typeface="Calibri"/>
              </a:rPr>
              <a:t>μέσος ρυθμός άφιξης πακέτων </a:t>
            </a:r>
            <a:endParaRPr sz="2000"/>
          </a:p>
          <a:p>
            <a:pPr indent="-190500" lvl="0" marL="177800" marR="0" rtl="0" algn="l">
              <a:lnSpc>
                <a:spcPct val="90000"/>
              </a:lnSpc>
              <a:spcBef>
                <a:spcPts val="800"/>
              </a:spcBef>
              <a:spcAft>
                <a:spcPts val="0"/>
              </a:spcAft>
              <a:buClr>
                <a:srgbClr val="0000A3"/>
              </a:buClr>
              <a:buSzPts val="2000"/>
              <a:buFont typeface="Noto Sans Symbols"/>
              <a:buChar char="▪"/>
            </a:pPr>
            <a:r>
              <a:rPr b="0" i="1" lang="el" sz="2000" u="none" cap="none" strike="noStrike">
                <a:solidFill>
                  <a:srgbClr val="000000"/>
                </a:solidFill>
                <a:latin typeface="Calibri"/>
                <a:ea typeface="Calibri"/>
                <a:cs typeface="Calibri"/>
                <a:sym typeface="Calibri"/>
              </a:rPr>
              <a:t>L:</a:t>
            </a:r>
            <a:r>
              <a:rPr i="1" lang="el" sz="2000">
                <a:latin typeface="Calibri"/>
                <a:ea typeface="Calibri"/>
                <a:cs typeface="Calibri"/>
                <a:sym typeface="Calibri"/>
              </a:rPr>
              <a:t> μέγεθος πακέτου </a:t>
            </a:r>
            <a:r>
              <a:rPr b="0" i="0" lang="el" sz="2000" u="none" cap="none" strike="noStrike">
                <a:solidFill>
                  <a:srgbClr val="000000"/>
                </a:solidFill>
                <a:latin typeface="Calibri"/>
                <a:ea typeface="Calibri"/>
                <a:cs typeface="Calibri"/>
                <a:sym typeface="Calibri"/>
              </a:rPr>
              <a:t>(bits)</a:t>
            </a:r>
            <a:endParaRPr sz="2000"/>
          </a:p>
          <a:p>
            <a:pPr indent="-190500" lvl="0" marL="177800" marR="0" rtl="0" algn="l">
              <a:lnSpc>
                <a:spcPct val="90000"/>
              </a:lnSpc>
              <a:spcBef>
                <a:spcPts val="800"/>
              </a:spcBef>
              <a:spcAft>
                <a:spcPts val="0"/>
              </a:spcAft>
              <a:buClr>
                <a:srgbClr val="0000A3"/>
              </a:buClr>
              <a:buSzPts val="2000"/>
              <a:buFont typeface="Noto Sans Symbols"/>
              <a:buChar char="▪"/>
            </a:pPr>
            <a:r>
              <a:rPr b="0" i="1" lang="el" sz="2000" u="none" cap="none" strike="noStrike">
                <a:solidFill>
                  <a:srgbClr val="000000"/>
                </a:solidFill>
                <a:latin typeface="Calibri"/>
                <a:ea typeface="Calibri"/>
                <a:cs typeface="Calibri"/>
                <a:sym typeface="Calibri"/>
              </a:rPr>
              <a:t>R:</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εύρος ζώνης ζεύξης</a:t>
            </a:r>
            <a:r>
              <a:rPr b="0" i="0" lang="el" sz="2000" u="none" cap="none" strike="noStrike">
                <a:solidFill>
                  <a:srgbClr val="000000"/>
                </a:solidFill>
                <a:latin typeface="Calibri"/>
                <a:ea typeface="Calibri"/>
                <a:cs typeface="Calibri"/>
                <a:sym typeface="Calibri"/>
              </a:rPr>
              <a:t> (bit transmission rate)</a:t>
            </a:r>
            <a:endParaRPr sz="2000"/>
          </a:p>
        </p:txBody>
      </p:sp>
      <p:sp>
        <p:nvSpPr>
          <p:cNvPr id="8597" name="Google Shape;8597;p72"/>
          <p:cNvSpPr/>
          <p:nvPr/>
        </p:nvSpPr>
        <p:spPr>
          <a:xfrm>
            <a:off x="89800" y="3197575"/>
            <a:ext cx="4481400" cy="1908600"/>
          </a:xfrm>
          <a:prstGeom prst="rect">
            <a:avLst/>
          </a:prstGeom>
          <a:noFill/>
          <a:ln>
            <a:noFill/>
          </a:ln>
        </p:spPr>
        <p:txBody>
          <a:bodyPr anchorCtr="0" anchor="t" bIns="34275" lIns="68575" spcFirstLastPara="1" rIns="68575" wrap="square" tIns="34275">
            <a:noAutofit/>
          </a:bodyPr>
          <a:lstStyle/>
          <a:p>
            <a:pPr indent="-165100" lvl="0" marL="177800" marR="0" rtl="0" algn="l">
              <a:lnSpc>
                <a:spcPct val="100000"/>
              </a:lnSpc>
              <a:spcBef>
                <a:spcPts val="0"/>
              </a:spcBef>
              <a:spcAft>
                <a:spcPts val="0"/>
              </a:spcAft>
              <a:buClr>
                <a:srgbClr val="000099"/>
              </a:buClr>
              <a:buSzPts val="2000"/>
              <a:buFont typeface="Noto Sans Symbols"/>
              <a:buChar char="▪"/>
            </a:pPr>
            <a:r>
              <a:rPr b="0" i="1" lang="el" sz="2000" u="none" cap="none" strike="noStrike">
                <a:solidFill>
                  <a:srgbClr val="000000"/>
                </a:solidFill>
                <a:latin typeface="Calibri"/>
                <a:ea typeface="Calibri"/>
                <a:cs typeface="Calibri"/>
                <a:sym typeface="Calibri"/>
              </a:rPr>
              <a:t>La/R</a:t>
            </a:r>
            <a:r>
              <a:rPr b="0" i="0" lang="el" sz="2000" u="none" cap="none" strike="noStrike">
                <a:solidFill>
                  <a:srgbClr val="000000"/>
                </a:solidFill>
                <a:latin typeface="Calibri"/>
                <a:ea typeface="Calibri"/>
                <a:cs typeface="Calibri"/>
                <a:sym typeface="Calibri"/>
              </a:rPr>
              <a:t> ~ 0: </a:t>
            </a:r>
            <a:r>
              <a:rPr lang="el" sz="2000">
                <a:solidFill>
                  <a:schemeClr val="dk1"/>
                </a:solidFill>
                <a:latin typeface="Calibri"/>
                <a:ea typeface="Calibri"/>
                <a:cs typeface="Calibri"/>
                <a:sym typeface="Calibri"/>
              </a:rPr>
              <a:t>μικρή </a:t>
            </a:r>
            <a:r>
              <a:rPr lang="el" sz="2000">
                <a:solidFill>
                  <a:schemeClr val="dk1"/>
                </a:solidFill>
                <a:latin typeface="Calibri"/>
                <a:ea typeface="Calibri"/>
                <a:cs typeface="Calibri"/>
                <a:sym typeface="Calibri"/>
              </a:rPr>
              <a:t>μέση καθυστέρηση</a:t>
            </a:r>
            <a:endParaRPr sz="2000"/>
          </a:p>
          <a:p>
            <a:pPr indent="-165100" lvl="0" marL="177800" marR="0" rtl="0" algn="l">
              <a:lnSpc>
                <a:spcPct val="100000"/>
              </a:lnSpc>
              <a:spcBef>
                <a:spcPts val="400"/>
              </a:spcBef>
              <a:spcAft>
                <a:spcPts val="0"/>
              </a:spcAft>
              <a:buClr>
                <a:srgbClr val="000099"/>
              </a:buClr>
              <a:buSzPts val="2000"/>
              <a:buFont typeface="Noto Sans Symbols"/>
              <a:buChar char="▪"/>
            </a:pPr>
            <a:r>
              <a:rPr b="0" i="1" lang="el" sz="2000" u="none" cap="none" strike="noStrike">
                <a:solidFill>
                  <a:srgbClr val="000000"/>
                </a:solidFill>
                <a:latin typeface="Calibri"/>
                <a:ea typeface="Calibri"/>
                <a:cs typeface="Calibri"/>
                <a:sym typeface="Calibri"/>
              </a:rPr>
              <a:t>La/R </a:t>
            </a:r>
            <a:r>
              <a:rPr b="0" i="0" lang="el" sz="2000" u="none" cap="none" strike="noStrike">
                <a:solidFill>
                  <a:srgbClr val="000000"/>
                </a:solidFill>
                <a:latin typeface="Calibri"/>
                <a:ea typeface="Calibri"/>
                <a:cs typeface="Calibri"/>
                <a:sym typeface="Calibri"/>
              </a:rPr>
              <a:t>-&gt; 1: </a:t>
            </a:r>
            <a:r>
              <a:rPr lang="el" sz="2000">
                <a:latin typeface="Calibri"/>
                <a:ea typeface="Calibri"/>
                <a:cs typeface="Calibri"/>
                <a:sym typeface="Calibri"/>
              </a:rPr>
              <a:t>μεγάλη μέση καθυστέρηση</a:t>
            </a:r>
            <a:endParaRPr sz="2000"/>
          </a:p>
          <a:p>
            <a:pPr indent="-165100" lvl="0" marL="177800" marR="0" rtl="0" algn="l">
              <a:lnSpc>
                <a:spcPct val="85000"/>
              </a:lnSpc>
              <a:spcBef>
                <a:spcPts val="400"/>
              </a:spcBef>
              <a:spcAft>
                <a:spcPts val="0"/>
              </a:spcAft>
              <a:buClr>
                <a:srgbClr val="000099"/>
              </a:buClr>
              <a:buSzPts val="2000"/>
              <a:buFont typeface="Noto Sans Symbols"/>
              <a:buChar char="▪"/>
            </a:pPr>
            <a:r>
              <a:rPr b="0" i="1" lang="el" sz="2000" u="none" cap="none" strike="noStrike">
                <a:solidFill>
                  <a:srgbClr val="000000"/>
                </a:solidFill>
                <a:latin typeface="Calibri"/>
                <a:ea typeface="Calibri"/>
                <a:cs typeface="Calibri"/>
                <a:sym typeface="Calibri"/>
              </a:rPr>
              <a:t>La/R </a:t>
            </a:r>
            <a:r>
              <a:rPr b="0" i="0" lang="el" sz="2000" u="none" cap="none" strike="noStrike">
                <a:solidFill>
                  <a:srgbClr val="000000"/>
                </a:solidFill>
                <a:latin typeface="Calibri"/>
                <a:ea typeface="Calibri"/>
                <a:cs typeface="Calibri"/>
                <a:sym typeface="Calibri"/>
              </a:rPr>
              <a:t>&gt; 1: </a:t>
            </a:r>
            <a:r>
              <a:rPr lang="el" sz="2000">
                <a:latin typeface="Calibri"/>
                <a:ea typeface="Calibri"/>
                <a:cs typeface="Calibri"/>
                <a:sym typeface="Calibri"/>
              </a:rPr>
              <a:t>φτάνει μεγαλύτερη κίνηση </a:t>
            </a:r>
            <a:r>
              <a:rPr lang="el" sz="2000">
                <a:latin typeface="Calibri"/>
                <a:ea typeface="Calibri"/>
                <a:cs typeface="Calibri"/>
                <a:sym typeface="Calibri"/>
              </a:rPr>
              <a:t>από</a:t>
            </a:r>
            <a:r>
              <a:rPr lang="el" sz="2000">
                <a:latin typeface="Calibri"/>
                <a:ea typeface="Calibri"/>
                <a:cs typeface="Calibri"/>
                <a:sym typeface="Calibri"/>
              </a:rPr>
              <a:t> </a:t>
            </a:r>
            <a:r>
              <a:rPr lang="el" sz="2000">
                <a:latin typeface="Calibri"/>
                <a:ea typeface="Calibri"/>
                <a:cs typeface="Calibri"/>
                <a:sym typeface="Calibri"/>
              </a:rPr>
              <a:t>αυτή</a:t>
            </a:r>
            <a:r>
              <a:rPr lang="el" sz="2000">
                <a:latin typeface="Calibri"/>
                <a:ea typeface="Calibri"/>
                <a:cs typeface="Calibri"/>
                <a:sym typeface="Calibri"/>
              </a:rPr>
              <a:t> που μπορεί να </a:t>
            </a:r>
            <a:r>
              <a:rPr lang="el" sz="2000">
                <a:latin typeface="Calibri"/>
                <a:ea typeface="Calibri"/>
                <a:cs typeface="Calibri"/>
                <a:sym typeface="Calibri"/>
              </a:rPr>
              <a:t>εξυπηρετηθεί</a:t>
            </a:r>
            <a:r>
              <a:rPr b="0" i="0" lang="el" sz="2000" u="none" cap="none" strike="noStrike">
                <a:solidFill>
                  <a:srgbClr val="000000"/>
                </a:solidFill>
                <a:latin typeface="Calibri"/>
                <a:ea typeface="Calibri"/>
                <a:cs typeface="Calibri"/>
                <a:sym typeface="Calibri"/>
              </a:rPr>
              <a:t> </a:t>
            </a:r>
            <a:r>
              <a:rPr lang="el" sz="2000">
                <a:latin typeface="Calibri"/>
                <a:ea typeface="Calibri"/>
                <a:cs typeface="Calibri"/>
                <a:sym typeface="Calibri"/>
              </a:rPr>
              <a:t>- η μέση καθυστέρηση προσεγγίζει το  άπειρο!</a:t>
            </a:r>
            <a:endParaRPr sz="2000"/>
          </a:p>
        </p:txBody>
      </p:sp>
      <p:grpSp>
        <p:nvGrpSpPr>
          <p:cNvPr id="8598" name="Google Shape;8598;p72"/>
          <p:cNvGrpSpPr/>
          <p:nvPr/>
        </p:nvGrpSpPr>
        <p:grpSpPr>
          <a:xfrm>
            <a:off x="6305375" y="3275546"/>
            <a:ext cx="2087166" cy="1695945"/>
            <a:chOff x="8407167" y="4367394"/>
            <a:chExt cx="2782887" cy="2261260"/>
          </a:xfrm>
        </p:grpSpPr>
        <p:pic>
          <p:nvPicPr>
            <p:cNvPr id="8599" name="Google Shape;8599;p72"/>
            <p:cNvPicPr preferRelativeResize="0"/>
            <p:nvPr/>
          </p:nvPicPr>
          <p:blipFill rotWithShape="1">
            <a:blip r:embed="rId3">
              <a:alphaModFix/>
            </a:blip>
            <a:srcRect b="0" l="0" r="0" t="0"/>
            <a:stretch/>
          </p:blipFill>
          <p:spPr>
            <a:xfrm>
              <a:off x="9643830" y="5047839"/>
              <a:ext cx="1546225" cy="1239837"/>
            </a:xfrm>
            <a:prstGeom prst="rect">
              <a:avLst/>
            </a:prstGeom>
            <a:noFill/>
            <a:ln>
              <a:noFill/>
            </a:ln>
          </p:spPr>
        </p:pic>
        <p:pic>
          <p:nvPicPr>
            <p:cNvPr id="8600" name="Google Shape;8600;p72"/>
            <p:cNvPicPr preferRelativeResize="0"/>
            <p:nvPr/>
          </p:nvPicPr>
          <p:blipFill rotWithShape="1">
            <a:blip r:embed="rId4">
              <a:alphaModFix/>
            </a:blip>
            <a:srcRect b="0" l="0" r="0" t="0"/>
            <a:stretch/>
          </p:blipFill>
          <p:spPr>
            <a:xfrm>
              <a:off x="8407167" y="4471879"/>
              <a:ext cx="1481138" cy="1117600"/>
            </a:xfrm>
            <a:prstGeom prst="rect">
              <a:avLst/>
            </a:prstGeom>
            <a:noFill/>
            <a:ln>
              <a:noFill/>
            </a:ln>
          </p:spPr>
        </p:pic>
        <p:sp>
          <p:nvSpPr>
            <p:cNvPr id="8601" name="Google Shape;8601;p72"/>
            <p:cNvSpPr txBox="1"/>
            <p:nvPr/>
          </p:nvSpPr>
          <p:spPr>
            <a:xfrm>
              <a:off x="9849087" y="4367394"/>
              <a:ext cx="954107"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1" lang="el" sz="1400" u="none" cap="none" strike="noStrike">
                  <a:solidFill>
                    <a:srgbClr val="000000"/>
                  </a:solidFill>
                  <a:latin typeface="Calibri"/>
                  <a:ea typeface="Calibri"/>
                  <a:cs typeface="Calibri"/>
                  <a:sym typeface="Calibri"/>
                </a:rPr>
                <a:t>La/R </a:t>
              </a:r>
              <a:r>
                <a:rPr b="0" i="0" lang="el" sz="1400" u="none" cap="none" strike="noStrike">
                  <a:solidFill>
                    <a:srgbClr val="000000"/>
                  </a:solidFill>
                  <a:latin typeface="Calibri"/>
                  <a:ea typeface="Calibri"/>
                  <a:cs typeface="Calibri"/>
                  <a:sym typeface="Calibri"/>
                </a:rPr>
                <a:t>~ 0</a:t>
              </a:r>
              <a:endParaRPr sz="1100"/>
            </a:p>
          </p:txBody>
        </p:sp>
        <p:sp>
          <p:nvSpPr>
            <p:cNvPr id="8602" name="Google Shape;8602;p72"/>
            <p:cNvSpPr txBox="1"/>
            <p:nvPr/>
          </p:nvSpPr>
          <p:spPr>
            <a:xfrm>
              <a:off x="9643830" y="6259322"/>
              <a:ext cx="1024639"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1" lang="el" sz="1400" u="none" cap="none" strike="noStrike">
                  <a:solidFill>
                    <a:srgbClr val="000000"/>
                  </a:solidFill>
                  <a:latin typeface="Calibri"/>
                  <a:ea typeface="Calibri"/>
                  <a:cs typeface="Calibri"/>
                  <a:sym typeface="Calibri"/>
                </a:rPr>
                <a:t>La/R -&gt; 1</a:t>
              </a:r>
              <a:endParaRPr sz="1100"/>
            </a:p>
          </p:txBody>
        </p:sp>
      </p:grpSp>
      <p:grpSp>
        <p:nvGrpSpPr>
          <p:cNvPr id="8603" name="Google Shape;8603;p72"/>
          <p:cNvGrpSpPr/>
          <p:nvPr/>
        </p:nvGrpSpPr>
        <p:grpSpPr>
          <a:xfrm>
            <a:off x="6001226" y="827314"/>
            <a:ext cx="2435203" cy="2244652"/>
            <a:chOff x="7232377" y="708301"/>
            <a:chExt cx="3769920" cy="3402168"/>
          </a:xfrm>
        </p:grpSpPr>
        <p:sp>
          <p:nvSpPr>
            <p:cNvPr id="8604" name="Google Shape;8604;p72"/>
            <p:cNvSpPr/>
            <p:nvPr/>
          </p:nvSpPr>
          <p:spPr>
            <a:xfrm>
              <a:off x="7381311" y="3605438"/>
              <a:ext cx="2911022" cy="504825"/>
            </a:xfrm>
            <a:prstGeom prst="rect">
              <a:avLst/>
            </a:prstGeom>
            <a:noFill/>
            <a:ln>
              <a:noFill/>
            </a:ln>
          </p:spPr>
          <p:txBody>
            <a:bodyPr anchorCtr="0" anchor="t" bIns="34275" lIns="68575" spcFirstLastPara="1" rIns="68575" wrap="square" tIns="34275">
              <a:noAutofit/>
            </a:bodyPr>
            <a:lstStyle/>
            <a:p>
              <a:pPr indent="-254000" lvl="0" marL="254000" marR="0" rtl="0" algn="ctr">
                <a:lnSpc>
                  <a:spcPct val="85000"/>
                </a:lnSpc>
                <a:spcBef>
                  <a:spcPts val="0"/>
                </a:spcBef>
                <a:spcAft>
                  <a:spcPts val="0"/>
                </a:spcAft>
                <a:buClr>
                  <a:srgbClr val="ED7D31"/>
                </a:buClr>
                <a:buSzPts val="1000"/>
                <a:buFont typeface="Noto Sans Symbols"/>
                <a:buNone/>
              </a:pPr>
              <a:r>
                <a:rPr b="0" i="0" lang="el" sz="1200" u="none" cap="none" strike="noStrike">
                  <a:solidFill>
                    <a:srgbClr val="000099"/>
                  </a:solidFill>
                  <a:latin typeface="Calibri"/>
                  <a:ea typeface="Calibri"/>
                  <a:cs typeface="Calibri"/>
                  <a:sym typeface="Calibri"/>
                </a:rPr>
                <a:t>traffic intensity = </a:t>
              </a:r>
              <a:r>
                <a:rPr b="0" i="1" lang="el" sz="1200" u="none" cap="none" strike="noStrike">
                  <a:solidFill>
                    <a:srgbClr val="000099"/>
                  </a:solidFill>
                  <a:latin typeface="Calibri"/>
                  <a:ea typeface="Calibri"/>
                  <a:cs typeface="Calibri"/>
                  <a:sym typeface="Calibri"/>
                </a:rPr>
                <a:t>La/R</a:t>
              </a:r>
              <a:endParaRPr sz="1100"/>
            </a:p>
          </p:txBody>
        </p:sp>
        <p:sp>
          <p:nvSpPr>
            <p:cNvPr id="8605" name="Google Shape;8605;p72"/>
            <p:cNvSpPr/>
            <p:nvPr/>
          </p:nvSpPr>
          <p:spPr>
            <a:xfrm rot="-5400000">
              <a:off x="6114777" y="2075824"/>
              <a:ext cx="2740025" cy="504825"/>
            </a:xfrm>
            <a:prstGeom prst="rect">
              <a:avLst/>
            </a:prstGeom>
            <a:noFill/>
            <a:ln>
              <a:noFill/>
            </a:ln>
          </p:spPr>
          <p:txBody>
            <a:bodyPr anchorCtr="0" anchor="t" bIns="34275" lIns="68575" spcFirstLastPara="1" rIns="68575" wrap="square" tIns="34275">
              <a:noAutofit/>
            </a:bodyPr>
            <a:lstStyle/>
            <a:p>
              <a:pPr indent="-254000" lvl="0" marL="254000" marR="0" rtl="0" algn="ctr">
                <a:lnSpc>
                  <a:spcPct val="85000"/>
                </a:lnSpc>
                <a:spcBef>
                  <a:spcPts val="0"/>
                </a:spcBef>
                <a:spcAft>
                  <a:spcPts val="0"/>
                </a:spcAft>
                <a:buClr>
                  <a:srgbClr val="ED7D31"/>
                </a:buClr>
                <a:buSzPts val="1000"/>
                <a:buFont typeface="Noto Sans Symbols"/>
                <a:buNone/>
              </a:pPr>
              <a:r>
                <a:rPr b="0" i="0" lang="el" sz="1200" u="none" cap="none" strike="noStrike">
                  <a:solidFill>
                    <a:srgbClr val="000099"/>
                  </a:solidFill>
                  <a:latin typeface="Calibri"/>
                  <a:ea typeface="Calibri"/>
                  <a:cs typeface="Calibri"/>
                  <a:sym typeface="Calibri"/>
                </a:rPr>
                <a:t>average  queueing delay</a:t>
              </a:r>
              <a:endParaRPr sz="1100"/>
            </a:p>
          </p:txBody>
        </p:sp>
        <p:cxnSp>
          <p:nvCxnSpPr>
            <p:cNvPr id="8606" name="Google Shape;8606;p72"/>
            <p:cNvCxnSpPr/>
            <p:nvPr/>
          </p:nvCxnSpPr>
          <p:spPr>
            <a:xfrm>
              <a:off x="7616120" y="3540100"/>
              <a:ext cx="3386177" cy="0"/>
            </a:xfrm>
            <a:prstGeom prst="straightConnector1">
              <a:avLst/>
            </a:prstGeom>
            <a:noFill/>
            <a:ln cap="flat" cmpd="sng" w="9525">
              <a:solidFill>
                <a:schemeClr val="dk1"/>
              </a:solidFill>
              <a:prstDash val="solid"/>
              <a:miter lim="800000"/>
              <a:headEnd len="sm" w="sm" type="none"/>
              <a:tailEnd len="sm" w="sm" type="none"/>
            </a:ln>
          </p:spPr>
        </p:cxnSp>
        <p:cxnSp>
          <p:nvCxnSpPr>
            <p:cNvPr id="8607" name="Google Shape;8607;p72"/>
            <p:cNvCxnSpPr/>
            <p:nvPr/>
          </p:nvCxnSpPr>
          <p:spPr>
            <a:xfrm rot="10800000">
              <a:off x="7601372" y="1041103"/>
              <a:ext cx="0" cy="2505931"/>
            </a:xfrm>
            <a:prstGeom prst="straightConnector1">
              <a:avLst/>
            </a:prstGeom>
            <a:noFill/>
            <a:ln cap="flat" cmpd="sng" w="9525">
              <a:solidFill>
                <a:schemeClr val="dk1"/>
              </a:solidFill>
              <a:prstDash val="solid"/>
              <a:miter lim="800000"/>
              <a:headEnd len="sm" w="sm" type="none"/>
              <a:tailEnd len="sm" w="sm" type="none"/>
            </a:ln>
          </p:spPr>
        </p:cxnSp>
        <p:sp>
          <p:nvSpPr>
            <p:cNvPr id="8608" name="Google Shape;8608;p72"/>
            <p:cNvSpPr/>
            <p:nvPr/>
          </p:nvSpPr>
          <p:spPr>
            <a:xfrm>
              <a:off x="7616120" y="708301"/>
              <a:ext cx="2743200" cy="2816942"/>
            </a:xfrm>
            <a:custGeom>
              <a:rect b="b" l="l" r="r" t="t"/>
              <a:pathLst>
                <a:path extrusionOk="0" h="2816942" w="2743200">
                  <a:moveTo>
                    <a:pt x="0" y="2816942"/>
                  </a:moveTo>
                  <a:cubicBezTo>
                    <a:pt x="363998" y="2816020"/>
                    <a:pt x="477171" y="2811923"/>
                    <a:pt x="663677" y="2802193"/>
                  </a:cubicBezTo>
                  <a:cubicBezTo>
                    <a:pt x="850183" y="2792463"/>
                    <a:pt x="1661652" y="2767780"/>
                    <a:pt x="1976284" y="2625212"/>
                  </a:cubicBezTo>
                  <a:cubicBezTo>
                    <a:pt x="2290916" y="2482644"/>
                    <a:pt x="2423652" y="2384322"/>
                    <a:pt x="2551471" y="1946787"/>
                  </a:cubicBezTo>
                  <a:cubicBezTo>
                    <a:pt x="2679290" y="1509252"/>
                    <a:pt x="2711245" y="754626"/>
                    <a:pt x="2743200" y="0"/>
                  </a:cubicBezTo>
                </a:path>
              </a:pathLst>
            </a:custGeom>
            <a:noFill/>
            <a:ln cap="flat" cmpd="sng" w="254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cxnSp>
          <p:nvCxnSpPr>
            <p:cNvPr id="8609" name="Google Shape;8609;p72"/>
            <p:cNvCxnSpPr/>
            <p:nvPr/>
          </p:nvCxnSpPr>
          <p:spPr>
            <a:xfrm rot="10800000">
              <a:off x="10442559" y="1034169"/>
              <a:ext cx="0" cy="2505931"/>
            </a:xfrm>
            <a:prstGeom prst="straightConnector1">
              <a:avLst/>
            </a:prstGeom>
            <a:noFill/>
            <a:ln cap="flat" cmpd="sng" w="9525">
              <a:solidFill>
                <a:schemeClr val="dk1"/>
              </a:solidFill>
              <a:prstDash val="dash"/>
              <a:miter lim="800000"/>
              <a:headEnd len="sm" w="sm" type="none"/>
              <a:tailEnd len="sm" w="sm" type="none"/>
            </a:ln>
          </p:spPr>
        </p:cxnSp>
        <p:sp>
          <p:nvSpPr>
            <p:cNvPr id="8610" name="Google Shape;8610;p72"/>
            <p:cNvSpPr/>
            <p:nvPr/>
          </p:nvSpPr>
          <p:spPr>
            <a:xfrm>
              <a:off x="10214306" y="3605644"/>
              <a:ext cx="509587" cy="504825"/>
            </a:xfrm>
            <a:prstGeom prst="rect">
              <a:avLst/>
            </a:prstGeom>
            <a:noFill/>
            <a:ln>
              <a:noFill/>
            </a:ln>
          </p:spPr>
          <p:txBody>
            <a:bodyPr anchorCtr="0" anchor="t" bIns="34275" lIns="68575" spcFirstLastPara="1" rIns="68575" wrap="square" tIns="34275">
              <a:noAutofit/>
            </a:bodyPr>
            <a:lstStyle/>
            <a:p>
              <a:pPr indent="-254000" lvl="0" marL="254000" marR="0" rtl="0" algn="ctr">
                <a:lnSpc>
                  <a:spcPct val="85000"/>
                </a:lnSpc>
                <a:spcBef>
                  <a:spcPts val="0"/>
                </a:spcBef>
                <a:spcAft>
                  <a:spcPts val="0"/>
                </a:spcAft>
                <a:buClr>
                  <a:srgbClr val="ED7D31"/>
                </a:buClr>
                <a:buSzPts val="1000"/>
                <a:buFont typeface="Noto Sans Symbols"/>
                <a:buNone/>
              </a:pPr>
              <a:r>
                <a:rPr b="0" i="0" lang="el" sz="1200" u="none" cap="none" strike="noStrike">
                  <a:solidFill>
                    <a:srgbClr val="000000"/>
                  </a:solidFill>
                  <a:latin typeface="Calibri"/>
                  <a:ea typeface="Calibri"/>
                  <a:cs typeface="Calibri"/>
                  <a:sym typeface="Calibri"/>
                </a:rPr>
                <a:t>1</a:t>
              </a:r>
              <a:endParaRPr b="0" i="1" sz="1200" u="none" cap="none" strike="noStrike">
                <a:solidFill>
                  <a:srgbClr val="000000"/>
                </a:solidFill>
                <a:latin typeface="Calibri"/>
                <a:ea typeface="Calibri"/>
                <a:cs typeface="Calibri"/>
                <a:sym typeface="Calibri"/>
              </a:endParaRPr>
            </a:p>
          </p:txBody>
        </p:sp>
      </p:grpSp>
      <p:grpSp>
        <p:nvGrpSpPr>
          <p:cNvPr id="8611" name="Google Shape;8611;p72"/>
          <p:cNvGrpSpPr/>
          <p:nvPr/>
        </p:nvGrpSpPr>
        <p:grpSpPr>
          <a:xfrm>
            <a:off x="290321" y="2486015"/>
            <a:ext cx="2643243" cy="816910"/>
            <a:chOff x="1211074" y="3275230"/>
            <a:chExt cx="2962612" cy="1089213"/>
          </a:xfrm>
        </p:grpSpPr>
        <p:sp>
          <p:nvSpPr>
            <p:cNvPr id="8612" name="Google Shape;8612;p72"/>
            <p:cNvSpPr txBox="1"/>
            <p:nvPr/>
          </p:nvSpPr>
          <p:spPr>
            <a:xfrm>
              <a:off x="2188886" y="3327943"/>
              <a:ext cx="1984800" cy="10365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Calibri"/>
                <a:buNone/>
              </a:pPr>
              <a:r>
                <a:rPr lang="el">
                  <a:solidFill>
                    <a:schemeClr val="dk1"/>
                  </a:solidFill>
                  <a:latin typeface="Calibri"/>
                  <a:ea typeface="Calibri"/>
                  <a:cs typeface="Calibri"/>
                  <a:sym typeface="Calibri"/>
                </a:rPr>
                <a:t>ρυθμός εξυπηρέτησης των bits</a:t>
              </a:r>
              <a:endParaRPr sz="700">
                <a:solidFill>
                  <a:schemeClr val="dk1"/>
                </a:solidFill>
              </a:endParaRPr>
            </a:p>
            <a:p>
              <a:pPr indent="0" lvl="0" marL="0" marR="0" rtl="0" algn="l">
                <a:lnSpc>
                  <a:spcPct val="100000"/>
                </a:lnSpc>
                <a:spcBef>
                  <a:spcPts val="0"/>
                </a:spcBef>
                <a:spcAft>
                  <a:spcPts val="0"/>
                </a:spcAft>
                <a:buClr>
                  <a:srgbClr val="000000"/>
                </a:buClr>
                <a:buSzPts val="1800"/>
                <a:buFont typeface="Calibri"/>
                <a:buNone/>
              </a:pPr>
              <a:r>
                <a:t/>
              </a:r>
              <a:endParaRPr sz="1800">
                <a:latin typeface="Calibri"/>
                <a:ea typeface="Calibri"/>
                <a:cs typeface="Calibri"/>
                <a:sym typeface="Calibri"/>
              </a:endParaRPr>
            </a:p>
          </p:txBody>
        </p:sp>
        <p:sp>
          <p:nvSpPr>
            <p:cNvPr id="8613" name="Google Shape;8613;p72"/>
            <p:cNvSpPr txBox="1"/>
            <p:nvPr/>
          </p:nvSpPr>
          <p:spPr>
            <a:xfrm>
              <a:off x="1211074" y="3275230"/>
              <a:ext cx="380232"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1" lang="el" sz="2100" u="none" cap="none" strike="noStrike">
                  <a:solidFill>
                    <a:srgbClr val="000000"/>
                  </a:solidFill>
                  <a:latin typeface="Calibri"/>
                  <a:ea typeface="Calibri"/>
                  <a:cs typeface="Calibri"/>
                  <a:sym typeface="Calibri"/>
                </a:rPr>
                <a:t>R</a:t>
              </a:r>
              <a:endParaRPr sz="1100"/>
            </a:p>
          </p:txBody>
        </p:sp>
      </p:grpSp>
      <p:grpSp>
        <p:nvGrpSpPr>
          <p:cNvPr id="8614" name="Google Shape;8614;p72"/>
          <p:cNvGrpSpPr/>
          <p:nvPr/>
        </p:nvGrpSpPr>
        <p:grpSpPr>
          <a:xfrm>
            <a:off x="190109" y="2135779"/>
            <a:ext cx="2884541" cy="392415"/>
            <a:chOff x="1066278" y="2873829"/>
            <a:chExt cx="3846055" cy="523220"/>
          </a:xfrm>
        </p:grpSpPr>
        <p:sp>
          <p:nvSpPr>
            <p:cNvPr id="8615" name="Google Shape;8615;p72"/>
            <p:cNvSpPr txBox="1"/>
            <p:nvPr/>
          </p:nvSpPr>
          <p:spPr>
            <a:xfrm>
              <a:off x="2169133" y="2910257"/>
              <a:ext cx="2743200" cy="4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lang="el" sz="1500">
                  <a:latin typeface="Calibri"/>
                  <a:ea typeface="Calibri"/>
                  <a:cs typeface="Calibri"/>
                  <a:sym typeface="Calibri"/>
                </a:rPr>
                <a:t>ρυθμός άφιξης των</a:t>
              </a:r>
              <a:r>
                <a:rPr b="0" i="0" lang="el" sz="1500" u="none" cap="none" strike="noStrike">
                  <a:solidFill>
                    <a:srgbClr val="000000"/>
                  </a:solidFill>
                  <a:latin typeface="Calibri"/>
                  <a:ea typeface="Calibri"/>
                  <a:cs typeface="Calibri"/>
                  <a:sym typeface="Calibri"/>
                </a:rPr>
                <a:t> bits</a:t>
              </a:r>
              <a:endParaRPr sz="800"/>
            </a:p>
          </p:txBody>
        </p:sp>
        <p:grpSp>
          <p:nvGrpSpPr>
            <p:cNvPr id="8616" name="Google Shape;8616;p72"/>
            <p:cNvGrpSpPr/>
            <p:nvPr/>
          </p:nvGrpSpPr>
          <p:grpSpPr>
            <a:xfrm>
              <a:off x="1066278" y="2873829"/>
              <a:ext cx="681588" cy="523220"/>
              <a:chOff x="1066278" y="2873829"/>
              <a:chExt cx="681588" cy="523220"/>
            </a:xfrm>
          </p:grpSpPr>
          <p:sp>
            <p:nvSpPr>
              <p:cNvPr id="8617" name="Google Shape;8617;p72"/>
              <p:cNvSpPr txBox="1"/>
              <p:nvPr/>
            </p:nvSpPr>
            <p:spPr>
              <a:xfrm>
                <a:off x="1066278" y="2873829"/>
                <a:ext cx="335348"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1" lang="el" sz="2100" u="none" cap="none" strike="noStrike">
                    <a:solidFill>
                      <a:srgbClr val="000000"/>
                    </a:solidFill>
                    <a:latin typeface="Calibri"/>
                    <a:ea typeface="Calibri"/>
                    <a:cs typeface="Calibri"/>
                    <a:sym typeface="Calibri"/>
                  </a:rPr>
                  <a:t>L</a:t>
                </a:r>
                <a:endParaRPr sz="1100"/>
              </a:p>
            </p:txBody>
          </p:sp>
          <p:sp>
            <p:nvSpPr>
              <p:cNvPr id="8618" name="Google Shape;8618;p72"/>
              <p:cNvSpPr txBox="1"/>
              <p:nvPr/>
            </p:nvSpPr>
            <p:spPr>
              <a:xfrm>
                <a:off x="1378854" y="2873829"/>
                <a:ext cx="369012" cy="52322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1" lang="el" sz="2100" u="none" cap="none" strike="noStrike">
                    <a:solidFill>
                      <a:srgbClr val="000000"/>
                    </a:solidFill>
                    <a:latin typeface="Calibri"/>
                    <a:ea typeface="Calibri"/>
                    <a:cs typeface="Calibri"/>
                    <a:sym typeface="Calibri"/>
                  </a:rPr>
                  <a:t>a</a:t>
                </a:r>
                <a:endParaRPr sz="1100"/>
              </a:p>
            </p:txBody>
          </p:sp>
          <p:sp>
            <p:nvSpPr>
              <p:cNvPr id="8619" name="Google Shape;8619;p72"/>
              <p:cNvSpPr txBox="1"/>
              <p:nvPr/>
            </p:nvSpPr>
            <p:spPr>
              <a:xfrm>
                <a:off x="1278923" y="2909664"/>
                <a:ext cx="242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1" lang="el" sz="1400" u="none" cap="none" strike="noStrike">
                    <a:solidFill>
                      <a:srgbClr val="000000"/>
                    </a:solidFill>
                    <a:latin typeface="Calibri"/>
                    <a:ea typeface="Calibri"/>
                    <a:cs typeface="Calibri"/>
                    <a:sym typeface="Calibri"/>
                  </a:rPr>
                  <a:t>.</a:t>
                </a:r>
                <a:endParaRPr sz="1100"/>
              </a:p>
            </p:txBody>
          </p:sp>
        </p:grpSp>
      </p:grpSp>
      <p:grpSp>
        <p:nvGrpSpPr>
          <p:cNvPr id="8620" name="Google Shape;8620;p72"/>
          <p:cNvGrpSpPr/>
          <p:nvPr/>
        </p:nvGrpSpPr>
        <p:grpSpPr>
          <a:xfrm>
            <a:off x="293913" y="2236453"/>
            <a:ext cx="2492831" cy="438581"/>
            <a:chOff x="1204684" y="2981937"/>
            <a:chExt cx="3323775" cy="584775"/>
          </a:xfrm>
        </p:grpSpPr>
        <p:cxnSp>
          <p:nvCxnSpPr>
            <p:cNvPr id="8621" name="Google Shape;8621;p72"/>
            <p:cNvCxnSpPr/>
            <p:nvPr/>
          </p:nvCxnSpPr>
          <p:spPr>
            <a:xfrm>
              <a:off x="2300167" y="3338737"/>
              <a:ext cx="2228292" cy="0"/>
            </a:xfrm>
            <a:prstGeom prst="straightConnector1">
              <a:avLst/>
            </a:prstGeom>
            <a:noFill/>
            <a:ln cap="flat" cmpd="sng" w="25400">
              <a:solidFill>
                <a:schemeClr val="dk1"/>
              </a:solidFill>
              <a:prstDash val="solid"/>
              <a:miter lim="800000"/>
              <a:headEnd len="sm" w="sm" type="none"/>
              <a:tailEnd len="sm" w="sm" type="none"/>
            </a:ln>
          </p:spPr>
        </p:cxnSp>
        <p:cxnSp>
          <p:nvCxnSpPr>
            <p:cNvPr id="8622" name="Google Shape;8622;p72"/>
            <p:cNvCxnSpPr/>
            <p:nvPr/>
          </p:nvCxnSpPr>
          <p:spPr>
            <a:xfrm>
              <a:off x="1204684" y="3342018"/>
              <a:ext cx="348343" cy="0"/>
            </a:xfrm>
            <a:prstGeom prst="straightConnector1">
              <a:avLst/>
            </a:prstGeom>
            <a:noFill/>
            <a:ln cap="flat" cmpd="sng" w="25400">
              <a:solidFill>
                <a:schemeClr val="dk1"/>
              </a:solidFill>
              <a:prstDash val="solid"/>
              <a:miter lim="800000"/>
              <a:headEnd len="sm" w="sm" type="none"/>
              <a:tailEnd len="sm" w="sm" type="none"/>
            </a:ln>
          </p:spPr>
        </p:cxnSp>
        <p:sp>
          <p:nvSpPr>
            <p:cNvPr id="8623" name="Google Shape;8623;p72"/>
            <p:cNvSpPr txBox="1"/>
            <p:nvPr/>
          </p:nvSpPr>
          <p:spPr>
            <a:xfrm>
              <a:off x="1687802" y="2981937"/>
              <a:ext cx="638629"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b="0" i="1" lang="el" sz="2400" u="none" cap="none" strike="noStrike">
                  <a:solidFill>
                    <a:srgbClr val="000000"/>
                  </a:solidFill>
                  <a:latin typeface="Calibri"/>
                  <a:ea typeface="Calibri"/>
                  <a:cs typeface="Calibri"/>
                  <a:sym typeface="Calibri"/>
                </a:rPr>
                <a:t>:</a:t>
              </a:r>
              <a:endParaRPr sz="1100"/>
            </a:p>
          </p:txBody>
        </p:sp>
      </p:grpSp>
      <p:sp>
        <p:nvSpPr>
          <p:cNvPr id="8624" name="Google Shape;8624;p72"/>
          <p:cNvSpPr txBox="1"/>
          <p:nvPr/>
        </p:nvSpPr>
        <p:spPr>
          <a:xfrm>
            <a:off x="3159413" y="2177143"/>
            <a:ext cx="11871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A3"/>
              </a:buClr>
              <a:buSzPts val="2100"/>
              <a:buFont typeface="Calibri"/>
              <a:buNone/>
            </a:pPr>
            <a:r>
              <a:rPr b="0" i="1" lang="el" sz="2100" u="none" cap="none" strike="noStrike">
                <a:solidFill>
                  <a:srgbClr val="0000A3"/>
                </a:solidFill>
                <a:latin typeface="Calibri"/>
                <a:ea typeface="Calibri"/>
                <a:cs typeface="Calibri"/>
                <a:sym typeface="Calibri"/>
              </a:rPr>
              <a:t>“</a:t>
            </a:r>
            <a:r>
              <a:rPr i="1" lang="el" sz="2100">
                <a:solidFill>
                  <a:srgbClr val="0000A3"/>
                </a:solidFill>
                <a:latin typeface="Calibri"/>
                <a:ea typeface="Calibri"/>
                <a:cs typeface="Calibri"/>
                <a:sym typeface="Calibri"/>
              </a:rPr>
              <a:t>ένταση κίνησης</a:t>
            </a:r>
            <a:r>
              <a:rPr b="0" i="1" lang="el" sz="2100" u="none" cap="none" strike="noStrike">
                <a:solidFill>
                  <a:srgbClr val="0000A3"/>
                </a:solidFill>
                <a:latin typeface="Calibri"/>
                <a:ea typeface="Calibri"/>
                <a:cs typeface="Calibri"/>
                <a:sym typeface="Calibri"/>
              </a:rPr>
              <a:t>”</a:t>
            </a:r>
            <a:endParaRPr sz="1100"/>
          </a:p>
        </p:txBody>
      </p:sp>
      <p:sp>
        <p:nvSpPr>
          <p:cNvPr id="8625" name="Google Shape;8625;p7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4"/>
                                        </p:tgtEl>
                                        <p:attrNameLst>
                                          <p:attrName>style.visibility</p:attrName>
                                        </p:attrNameLst>
                                      </p:cBhvr>
                                      <p:to>
                                        <p:strVal val="visible"/>
                                      </p:to>
                                    </p:set>
                                    <p:animEffect filter="fade" transition="in">
                                      <p:cBhvr>
                                        <p:cTn dur="500"/>
                                        <p:tgtEl>
                                          <p:spTgt spid="8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1"/>
                                        </p:tgtEl>
                                        <p:attrNameLst>
                                          <p:attrName>style.visibility</p:attrName>
                                        </p:attrNameLst>
                                      </p:cBhvr>
                                      <p:to>
                                        <p:strVal val="visible"/>
                                      </p:to>
                                    </p:set>
                                    <p:animEffect filter="fade" transition="in">
                                      <p:cBhvr>
                                        <p:cTn dur="500"/>
                                        <p:tgtEl>
                                          <p:spTgt spid="8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0"/>
                                        </p:tgtEl>
                                        <p:attrNameLst>
                                          <p:attrName>style.visibility</p:attrName>
                                        </p:attrNameLst>
                                      </p:cBhvr>
                                      <p:to>
                                        <p:strVal val="visible"/>
                                      </p:to>
                                    </p:set>
                                    <p:animEffect filter="fade" transition="in">
                                      <p:cBhvr>
                                        <p:cTn dur="500"/>
                                        <p:tgtEl>
                                          <p:spTgt spid="86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24"/>
                                        </p:tgtEl>
                                        <p:attrNameLst>
                                          <p:attrName>style.visibility</p:attrName>
                                        </p:attrNameLst>
                                      </p:cBhvr>
                                      <p:to>
                                        <p:strVal val="visible"/>
                                      </p:to>
                                    </p:set>
                                    <p:animEffect filter="fade" transition="in">
                                      <p:cBhvr>
                                        <p:cTn dur="500"/>
                                        <p:tgtEl>
                                          <p:spTgt spid="8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7"/>
                                        </p:tgtEl>
                                        <p:attrNameLst>
                                          <p:attrName>style.visibility</p:attrName>
                                        </p:attrNameLst>
                                      </p:cBhvr>
                                      <p:to>
                                        <p:strVal val="visible"/>
                                      </p:to>
                                    </p:set>
                                    <p:animEffect filter="fade" transition="in">
                                      <p:cBhvr>
                                        <p:cTn dur="500"/>
                                        <p:tgtEl>
                                          <p:spTgt spid="8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3"/>
                                        </p:tgtEl>
                                        <p:attrNameLst>
                                          <p:attrName>style.visibility</p:attrName>
                                        </p:attrNameLst>
                                      </p:cBhvr>
                                      <p:to>
                                        <p:strVal val="visible"/>
                                      </p:to>
                                    </p:set>
                                    <p:animEffect filter="fade" transition="in">
                                      <p:cBhvr>
                                        <p:cTn dur="500"/>
                                        <p:tgtEl>
                                          <p:spTgt spid="8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8"/>
                                        </p:tgtEl>
                                        <p:attrNameLst>
                                          <p:attrName>style.visibility</p:attrName>
                                        </p:attrNameLst>
                                      </p:cBhvr>
                                      <p:to>
                                        <p:strVal val="visible"/>
                                      </p:to>
                                    </p:set>
                                    <p:animEffect filter="fade" transition="in">
                                      <p:cBhvr>
                                        <p:cTn dur="500"/>
                                        <p:tgtEl>
                                          <p:spTgt spid="8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0" name="Shape 8630"/>
        <p:cNvGrpSpPr/>
        <p:nvPr/>
      </p:nvGrpSpPr>
      <p:grpSpPr>
        <a:xfrm>
          <a:off x="0" y="0"/>
          <a:ext cx="0" cy="0"/>
          <a:chOff x="0" y="0"/>
          <a:chExt cx="0" cy="0"/>
        </a:xfrm>
      </p:grpSpPr>
      <p:cxnSp>
        <p:nvCxnSpPr>
          <p:cNvPr id="8631" name="Google Shape;8631;p73"/>
          <p:cNvCxnSpPr/>
          <p:nvPr/>
        </p:nvCxnSpPr>
        <p:spPr>
          <a:xfrm>
            <a:off x="1513955" y="4024714"/>
            <a:ext cx="351900" cy="236700"/>
          </a:xfrm>
          <a:prstGeom prst="straightConnector1">
            <a:avLst/>
          </a:prstGeom>
          <a:noFill/>
          <a:ln cap="flat" cmpd="sng" w="12700">
            <a:solidFill>
              <a:schemeClr val="dk1"/>
            </a:solidFill>
            <a:prstDash val="solid"/>
            <a:round/>
            <a:headEnd len="med" w="med" type="none"/>
            <a:tailEnd len="med" w="med" type="none"/>
          </a:ln>
        </p:spPr>
      </p:cxnSp>
      <p:cxnSp>
        <p:nvCxnSpPr>
          <p:cNvPr id="8632" name="Google Shape;8632;p73"/>
          <p:cNvCxnSpPr/>
          <p:nvPr/>
        </p:nvCxnSpPr>
        <p:spPr>
          <a:xfrm flipH="1" rot="10800000">
            <a:off x="2158883" y="4100573"/>
            <a:ext cx="480000" cy="156000"/>
          </a:xfrm>
          <a:prstGeom prst="straightConnector1">
            <a:avLst/>
          </a:prstGeom>
          <a:noFill/>
          <a:ln cap="flat" cmpd="sng" w="12700">
            <a:solidFill>
              <a:schemeClr val="dk1"/>
            </a:solidFill>
            <a:prstDash val="solid"/>
            <a:round/>
            <a:headEnd len="med" w="med" type="none"/>
            <a:tailEnd len="med" w="med" type="none"/>
          </a:ln>
        </p:spPr>
      </p:cxnSp>
      <p:grpSp>
        <p:nvGrpSpPr>
          <p:cNvPr id="8633" name="Google Shape;8633;p73"/>
          <p:cNvGrpSpPr/>
          <p:nvPr/>
        </p:nvGrpSpPr>
        <p:grpSpPr>
          <a:xfrm>
            <a:off x="1722555" y="4135733"/>
            <a:ext cx="645541" cy="298893"/>
            <a:chOff x="7493876" y="2774731"/>
            <a:chExt cx="1481958" cy="894622"/>
          </a:xfrm>
        </p:grpSpPr>
        <p:sp>
          <p:nvSpPr>
            <p:cNvPr id="8634" name="Google Shape;8634;p7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635" name="Google Shape;8635;p7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636" name="Google Shape;8636;p73"/>
            <p:cNvGrpSpPr/>
            <p:nvPr/>
          </p:nvGrpSpPr>
          <p:grpSpPr>
            <a:xfrm>
              <a:off x="7713663" y="2848339"/>
              <a:ext cx="1042107" cy="425543"/>
              <a:chOff x="7786941" y="2884917"/>
              <a:chExt cx="897649" cy="353919"/>
            </a:xfrm>
          </p:grpSpPr>
          <p:sp>
            <p:nvSpPr>
              <p:cNvPr id="8637" name="Google Shape;8637;p7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38" name="Google Shape;8638;p7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39" name="Google Shape;8639;p7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40" name="Google Shape;8640;p7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8641" name="Google Shape;8641;p73"/>
          <p:cNvCxnSpPr/>
          <p:nvPr/>
        </p:nvCxnSpPr>
        <p:spPr>
          <a:xfrm>
            <a:off x="2860163" y="4088695"/>
            <a:ext cx="508200" cy="156000"/>
          </a:xfrm>
          <a:prstGeom prst="straightConnector1">
            <a:avLst/>
          </a:prstGeom>
          <a:noFill/>
          <a:ln cap="flat" cmpd="sng" w="12700">
            <a:solidFill>
              <a:schemeClr val="dk1"/>
            </a:solidFill>
            <a:prstDash val="solid"/>
            <a:round/>
            <a:headEnd len="med" w="med" type="none"/>
            <a:tailEnd len="med" w="med" type="none"/>
          </a:ln>
        </p:spPr>
      </p:cxnSp>
      <p:cxnSp>
        <p:nvCxnSpPr>
          <p:cNvPr id="8642" name="Google Shape;8642;p73"/>
          <p:cNvCxnSpPr/>
          <p:nvPr/>
        </p:nvCxnSpPr>
        <p:spPr>
          <a:xfrm flipH="1">
            <a:off x="2681584" y="3796991"/>
            <a:ext cx="495900" cy="204900"/>
          </a:xfrm>
          <a:prstGeom prst="straightConnector1">
            <a:avLst/>
          </a:prstGeom>
          <a:noFill/>
          <a:ln cap="flat" cmpd="sng" w="12700">
            <a:solidFill>
              <a:schemeClr val="dk1"/>
            </a:solidFill>
            <a:prstDash val="solid"/>
            <a:round/>
            <a:headEnd len="med" w="med" type="none"/>
            <a:tailEnd len="med" w="med" type="none"/>
          </a:ln>
        </p:spPr>
      </p:cxnSp>
      <p:cxnSp>
        <p:nvCxnSpPr>
          <p:cNvPr id="8643" name="Google Shape;8643;p73"/>
          <p:cNvCxnSpPr/>
          <p:nvPr/>
        </p:nvCxnSpPr>
        <p:spPr>
          <a:xfrm>
            <a:off x="2657755" y="4187516"/>
            <a:ext cx="239100" cy="233400"/>
          </a:xfrm>
          <a:prstGeom prst="straightConnector1">
            <a:avLst/>
          </a:prstGeom>
          <a:noFill/>
          <a:ln cap="flat" cmpd="sng" w="12700">
            <a:solidFill>
              <a:schemeClr val="dk1"/>
            </a:solidFill>
            <a:prstDash val="solid"/>
            <a:round/>
            <a:headEnd len="med" w="med" type="none"/>
            <a:tailEnd len="med" w="med" type="none"/>
          </a:ln>
        </p:spPr>
      </p:cxnSp>
      <p:grpSp>
        <p:nvGrpSpPr>
          <p:cNvPr id="8644" name="Google Shape;8644;p73"/>
          <p:cNvGrpSpPr/>
          <p:nvPr/>
        </p:nvGrpSpPr>
        <p:grpSpPr>
          <a:xfrm>
            <a:off x="2358565" y="3902725"/>
            <a:ext cx="645541" cy="298893"/>
            <a:chOff x="7493876" y="2774731"/>
            <a:chExt cx="1481958" cy="894622"/>
          </a:xfrm>
        </p:grpSpPr>
        <p:sp>
          <p:nvSpPr>
            <p:cNvPr id="8645" name="Google Shape;8645;p7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646" name="Google Shape;8646;p7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647" name="Google Shape;8647;p73"/>
            <p:cNvGrpSpPr/>
            <p:nvPr/>
          </p:nvGrpSpPr>
          <p:grpSpPr>
            <a:xfrm>
              <a:off x="7713663" y="2848339"/>
              <a:ext cx="1042107" cy="425543"/>
              <a:chOff x="7786941" y="2884917"/>
              <a:chExt cx="897649" cy="353919"/>
            </a:xfrm>
          </p:grpSpPr>
          <p:sp>
            <p:nvSpPr>
              <p:cNvPr id="8648" name="Google Shape;8648;p7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49" name="Google Shape;8649;p7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50" name="Google Shape;8650;p7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51" name="Google Shape;8651;p7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cxnSp>
        <p:nvCxnSpPr>
          <p:cNvPr id="8652" name="Google Shape;8652;p73"/>
          <p:cNvCxnSpPr/>
          <p:nvPr/>
        </p:nvCxnSpPr>
        <p:spPr>
          <a:xfrm flipH="1">
            <a:off x="3592514" y="4133938"/>
            <a:ext cx="649200" cy="108300"/>
          </a:xfrm>
          <a:prstGeom prst="straightConnector1">
            <a:avLst/>
          </a:prstGeom>
          <a:noFill/>
          <a:ln cap="flat" cmpd="sng" w="12700">
            <a:solidFill>
              <a:schemeClr val="dk1"/>
            </a:solidFill>
            <a:prstDash val="solid"/>
            <a:round/>
            <a:headEnd len="med" w="med" type="none"/>
            <a:tailEnd len="med" w="med" type="none"/>
          </a:ln>
        </p:spPr>
      </p:cxnSp>
      <p:cxnSp>
        <p:nvCxnSpPr>
          <p:cNvPr id="8653" name="Google Shape;8653;p73"/>
          <p:cNvCxnSpPr/>
          <p:nvPr/>
        </p:nvCxnSpPr>
        <p:spPr>
          <a:xfrm flipH="1">
            <a:off x="3138713" y="4330391"/>
            <a:ext cx="365400" cy="114300"/>
          </a:xfrm>
          <a:prstGeom prst="straightConnector1">
            <a:avLst/>
          </a:prstGeom>
          <a:noFill/>
          <a:ln cap="flat" cmpd="sng" w="12700">
            <a:solidFill>
              <a:schemeClr val="dk1"/>
            </a:solidFill>
            <a:prstDash val="solid"/>
            <a:round/>
            <a:headEnd len="med" w="med" type="none"/>
            <a:tailEnd len="med" w="med" type="none"/>
          </a:ln>
        </p:spPr>
      </p:cxnSp>
      <p:grpSp>
        <p:nvGrpSpPr>
          <p:cNvPr id="8654" name="Google Shape;8654;p73"/>
          <p:cNvGrpSpPr/>
          <p:nvPr/>
        </p:nvGrpSpPr>
        <p:grpSpPr>
          <a:xfrm>
            <a:off x="3129805" y="4157940"/>
            <a:ext cx="645541" cy="298893"/>
            <a:chOff x="7493876" y="2774731"/>
            <a:chExt cx="1481958" cy="894622"/>
          </a:xfrm>
        </p:grpSpPr>
        <p:sp>
          <p:nvSpPr>
            <p:cNvPr id="8655" name="Google Shape;8655;p7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656" name="Google Shape;8656;p7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657" name="Google Shape;8657;p73"/>
            <p:cNvGrpSpPr/>
            <p:nvPr/>
          </p:nvGrpSpPr>
          <p:grpSpPr>
            <a:xfrm>
              <a:off x="7713663" y="2848339"/>
              <a:ext cx="1042107" cy="425543"/>
              <a:chOff x="7786941" y="2884917"/>
              <a:chExt cx="897649" cy="353919"/>
            </a:xfrm>
          </p:grpSpPr>
          <p:sp>
            <p:nvSpPr>
              <p:cNvPr id="8658" name="Google Shape;8658;p7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59" name="Google Shape;8659;p7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60" name="Google Shape;8660;p7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61" name="Google Shape;8661;p7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662" name="Google Shape;8662;p73"/>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Καθυστερήσεις και δρόµοι στο Διαδίκτυο</a:t>
            </a:r>
            <a:endParaRPr sz="3300"/>
          </a:p>
        </p:txBody>
      </p:sp>
      <p:sp>
        <p:nvSpPr>
          <p:cNvPr id="8663" name="Google Shape;8663;p73"/>
          <p:cNvSpPr txBox="1"/>
          <p:nvPr/>
        </p:nvSpPr>
        <p:spPr>
          <a:xfrm>
            <a:off x="125399" y="1012150"/>
            <a:ext cx="8846700" cy="1413900"/>
          </a:xfrm>
          <a:prstGeom prst="rect">
            <a:avLst/>
          </a:prstGeom>
          <a:noFill/>
          <a:ln>
            <a:noFill/>
          </a:ln>
        </p:spPr>
        <p:txBody>
          <a:bodyPr anchorCtr="0" anchor="t" bIns="34275" lIns="68575" spcFirstLastPara="1" rIns="68575" wrap="square" tIns="34275">
            <a:normAutofit/>
          </a:bodyPr>
          <a:lstStyle/>
          <a:p>
            <a:pPr indent="-203200" lvl="0" marL="2159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Πως οι “αληθινές”καθυστερήσεις και απώλειες μοιάζουν;</a:t>
            </a:r>
            <a:endParaRPr sz="2200">
              <a:latin typeface="Calibri"/>
              <a:ea typeface="Calibri"/>
              <a:cs typeface="Calibri"/>
              <a:sym typeface="Calibri"/>
            </a:endParaRPr>
          </a:p>
          <a:p>
            <a:pPr indent="-203200" lvl="0" marL="215900" marR="0" rtl="0" algn="l">
              <a:lnSpc>
                <a:spcPct val="90000"/>
              </a:lnSpc>
              <a:spcBef>
                <a:spcPts val="0"/>
              </a:spcBef>
              <a:spcAft>
                <a:spcPts val="0"/>
              </a:spcAft>
              <a:buClr>
                <a:srgbClr val="0000A3"/>
              </a:buClr>
              <a:buSzPts val="2200"/>
              <a:buFont typeface="Noto Sans Symbols"/>
              <a:buChar char="▪"/>
            </a:pPr>
            <a:r>
              <a:rPr b="1" i="0" lang="el" sz="2200" u="none" cap="none" strike="noStrike">
                <a:solidFill>
                  <a:srgbClr val="C00000"/>
                </a:solidFill>
                <a:latin typeface="Calibri"/>
                <a:ea typeface="Calibri"/>
                <a:cs typeface="Calibri"/>
                <a:sym typeface="Calibri"/>
              </a:rPr>
              <a:t>traceroute</a:t>
            </a:r>
            <a:r>
              <a:rPr lang="el" sz="2200">
                <a:solidFill>
                  <a:srgbClr val="FF0000"/>
                </a:solidFill>
                <a:latin typeface="Calibri"/>
                <a:ea typeface="Calibri"/>
                <a:cs typeface="Calibri"/>
                <a:sym typeface="Calibri"/>
              </a:rPr>
              <a:t>: </a:t>
            </a:r>
            <a:r>
              <a:rPr lang="el" sz="2200">
                <a:latin typeface="Calibri"/>
                <a:ea typeface="Calibri"/>
                <a:cs typeface="Calibri"/>
                <a:sym typeface="Calibri"/>
              </a:rPr>
              <a:t>ένα απλό πρόγραμμα που παρέχει μετρήσεις καθυστέρησης από την πηγή στο δρομολογητή </a:t>
            </a:r>
            <a:r>
              <a:rPr lang="el" sz="2200">
                <a:solidFill>
                  <a:schemeClr val="dk1"/>
                </a:solidFill>
                <a:latin typeface="Calibri"/>
                <a:ea typeface="Calibri"/>
                <a:cs typeface="Calibri"/>
                <a:sym typeface="Calibri"/>
              </a:rPr>
              <a:t>κατά μήκος της διαδρομής του διαδικτύου προς τον προορισμό. </a:t>
            </a:r>
            <a:r>
              <a:rPr lang="el" sz="2200">
                <a:latin typeface="Calibri"/>
                <a:ea typeface="Calibri"/>
                <a:cs typeface="Calibri"/>
                <a:sym typeface="Calibri"/>
              </a:rPr>
              <a:t>Για κάθε i:</a:t>
            </a:r>
            <a:endParaRPr sz="2200"/>
          </a:p>
        </p:txBody>
      </p:sp>
      <p:cxnSp>
        <p:nvCxnSpPr>
          <p:cNvPr id="8664" name="Google Shape;8664;p73"/>
          <p:cNvCxnSpPr/>
          <p:nvPr/>
        </p:nvCxnSpPr>
        <p:spPr>
          <a:xfrm>
            <a:off x="4431788" y="4107745"/>
            <a:ext cx="508200" cy="156000"/>
          </a:xfrm>
          <a:prstGeom prst="straightConnector1">
            <a:avLst/>
          </a:prstGeom>
          <a:noFill/>
          <a:ln cap="flat" cmpd="sng" w="12700">
            <a:solidFill>
              <a:schemeClr val="dk1"/>
            </a:solidFill>
            <a:prstDash val="solid"/>
            <a:round/>
            <a:headEnd len="med" w="med" type="none"/>
            <a:tailEnd len="med" w="med" type="none"/>
          </a:ln>
        </p:spPr>
      </p:cxnSp>
      <p:cxnSp>
        <p:nvCxnSpPr>
          <p:cNvPr id="8665" name="Google Shape;8665;p73"/>
          <p:cNvCxnSpPr/>
          <p:nvPr/>
        </p:nvCxnSpPr>
        <p:spPr>
          <a:xfrm flipH="1">
            <a:off x="5135438" y="4067263"/>
            <a:ext cx="582900" cy="208500"/>
          </a:xfrm>
          <a:prstGeom prst="straightConnector1">
            <a:avLst/>
          </a:prstGeom>
          <a:noFill/>
          <a:ln cap="flat" cmpd="sng" w="12700">
            <a:solidFill>
              <a:schemeClr val="dk1"/>
            </a:solidFill>
            <a:prstDash val="solid"/>
            <a:round/>
            <a:headEnd len="med" w="med" type="none"/>
            <a:tailEnd len="med" w="med" type="none"/>
          </a:ln>
        </p:spPr>
      </p:cxnSp>
      <p:cxnSp>
        <p:nvCxnSpPr>
          <p:cNvPr id="8666" name="Google Shape;8666;p73"/>
          <p:cNvCxnSpPr/>
          <p:nvPr/>
        </p:nvCxnSpPr>
        <p:spPr>
          <a:xfrm>
            <a:off x="4100793" y="3877954"/>
            <a:ext cx="239100" cy="233400"/>
          </a:xfrm>
          <a:prstGeom prst="straightConnector1">
            <a:avLst/>
          </a:prstGeom>
          <a:noFill/>
          <a:ln cap="flat" cmpd="sng" w="12700">
            <a:solidFill>
              <a:schemeClr val="dk1"/>
            </a:solidFill>
            <a:prstDash val="solid"/>
            <a:round/>
            <a:headEnd len="med" w="med" type="none"/>
            <a:tailEnd len="med" w="med" type="none"/>
          </a:ln>
        </p:spPr>
      </p:cxnSp>
      <p:cxnSp>
        <p:nvCxnSpPr>
          <p:cNvPr id="8667" name="Google Shape;8667;p73"/>
          <p:cNvCxnSpPr/>
          <p:nvPr/>
        </p:nvCxnSpPr>
        <p:spPr>
          <a:xfrm>
            <a:off x="3436595" y="3958105"/>
            <a:ext cx="6600" cy="195300"/>
          </a:xfrm>
          <a:prstGeom prst="straightConnector1">
            <a:avLst/>
          </a:prstGeom>
          <a:noFill/>
          <a:ln cap="flat" cmpd="sng" w="12700">
            <a:solidFill>
              <a:schemeClr val="dk1"/>
            </a:solidFill>
            <a:prstDash val="solid"/>
            <a:round/>
            <a:headEnd len="med" w="med" type="none"/>
            <a:tailEnd len="med" w="med" type="none"/>
          </a:ln>
        </p:spPr>
      </p:cxnSp>
      <p:sp>
        <p:nvSpPr>
          <p:cNvPr id="8668" name="Google Shape;8668;p73"/>
          <p:cNvSpPr txBox="1"/>
          <p:nvPr/>
        </p:nvSpPr>
        <p:spPr>
          <a:xfrm>
            <a:off x="1639771" y="3851760"/>
            <a:ext cx="1047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0000"/>
              </a:buClr>
              <a:buSzPts val="1400"/>
              <a:buFont typeface="Calibri"/>
              <a:buNone/>
            </a:pPr>
            <a:r>
              <a:rPr b="0" i="0" lang="el" sz="1400" u="none" cap="none" strike="noStrike">
                <a:solidFill>
                  <a:srgbClr val="FF0000"/>
                </a:solidFill>
                <a:latin typeface="Calibri"/>
                <a:ea typeface="Calibri"/>
                <a:cs typeface="Calibri"/>
                <a:sym typeface="Calibri"/>
              </a:rPr>
              <a:t>3 probes</a:t>
            </a:r>
            <a:endParaRPr sz="1100"/>
          </a:p>
        </p:txBody>
      </p:sp>
      <p:sp>
        <p:nvSpPr>
          <p:cNvPr id="8669" name="Google Shape;8669;p73"/>
          <p:cNvSpPr txBox="1"/>
          <p:nvPr/>
        </p:nvSpPr>
        <p:spPr>
          <a:xfrm>
            <a:off x="2100543" y="4272051"/>
            <a:ext cx="1047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0000"/>
              </a:buClr>
              <a:buSzPts val="1400"/>
              <a:buFont typeface="Calibri"/>
              <a:buNone/>
            </a:pPr>
            <a:r>
              <a:rPr b="0" i="0" lang="el" sz="1400" u="none" cap="none" strike="noStrike">
                <a:solidFill>
                  <a:srgbClr val="FF0000"/>
                </a:solidFill>
                <a:latin typeface="Calibri"/>
                <a:ea typeface="Calibri"/>
                <a:cs typeface="Calibri"/>
                <a:sym typeface="Calibri"/>
              </a:rPr>
              <a:t>3 probes</a:t>
            </a:r>
            <a:endParaRPr sz="1100"/>
          </a:p>
        </p:txBody>
      </p:sp>
      <p:sp>
        <p:nvSpPr>
          <p:cNvPr id="8670" name="Google Shape;8670;p73"/>
          <p:cNvSpPr txBox="1"/>
          <p:nvPr/>
        </p:nvSpPr>
        <p:spPr>
          <a:xfrm>
            <a:off x="3022425" y="3783117"/>
            <a:ext cx="1047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0000"/>
              </a:buClr>
              <a:buSzPts val="1400"/>
              <a:buFont typeface="Calibri"/>
              <a:buNone/>
            </a:pPr>
            <a:r>
              <a:rPr b="0" i="0" lang="el" sz="1400" u="none" cap="none" strike="noStrike">
                <a:solidFill>
                  <a:srgbClr val="FF0000"/>
                </a:solidFill>
                <a:latin typeface="Calibri"/>
                <a:ea typeface="Calibri"/>
                <a:cs typeface="Calibri"/>
                <a:sym typeface="Calibri"/>
              </a:rPr>
              <a:t>3 probes</a:t>
            </a:r>
            <a:endParaRPr sz="1100"/>
          </a:p>
        </p:txBody>
      </p:sp>
      <p:grpSp>
        <p:nvGrpSpPr>
          <p:cNvPr id="8671" name="Google Shape;8671;p73"/>
          <p:cNvGrpSpPr/>
          <p:nvPr/>
        </p:nvGrpSpPr>
        <p:grpSpPr>
          <a:xfrm>
            <a:off x="841446" y="3804135"/>
            <a:ext cx="770311" cy="516731"/>
            <a:chOff x="-44" y="1473"/>
            <a:chExt cx="981" cy="1105"/>
          </a:xfrm>
        </p:grpSpPr>
        <p:pic>
          <p:nvPicPr>
            <p:cNvPr descr="desktop_computer_stylized_medium" id="8672" name="Google Shape;8672;p7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673" name="Google Shape;8673;p7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8674" name="Google Shape;8674;p73"/>
          <p:cNvGrpSpPr/>
          <p:nvPr/>
        </p:nvGrpSpPr>
        <p:grpSpPr>
          <a:xfrm flipH="1">
            <a:off x="5523589" y="3832710"/>
            <a:ext cx="788816" cy="502444"/>
            <a:chOff x="-44" y="1473"/>
            <a:chExt cx="981" cy="1105"/>
          </a:xfrm>
        </p:grpSpPr>
        <p:pic>
          <p:nvPicPr>
            <p:cNvPr descr="desktop_computer_stylized_medium" id="8675" name="Google Shape;8675;p7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676" name="Google Shape;8676;p7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8677" name="Google Shape;8677;p73"/>
          <p:cNvSpPr/>
          <p:nvPr/>
        </p:nvSpPr>
        <p:spPr>
          <a:xfrm>
            <a:off x="1542139" y="4017257"/>
            <a:ext cx="2351498" cy="302419"/>
          </a:xfrm>
          <a:custGeom>
            <a:rect b="b" l="l" r="r" t="t"/>
            <a:pathLst>
              <a:path extrusionOk="0" h="254" w="1416">
                <a:moveTo>
                  <a:pt x="76" y="30"/>
                </a:moveTo>
                <a:cubicBezTo>
                  <a:pt x="137" y="11"/>
                  <a:pt x="200" y="170"/>
                  <a:pt x="324" y="170"/>
                </a:cubicBezTo>
                <a:cubicBezTo>
                  <a:pt x="461" y="165"/>
                  <a:pt x="717" y="0"/>
                  <a:pt x="896" y="2"/>
                </a:cubicBezTo>
                <a:cubicBezTo>
                  <a:pt x="1075" y="4"/>
                  <a:pt x="1416" y="122"/>
                  <a:pt x="1400" y="182"/>
                </a:cubicBezTo>
                <a:cubicBezTo>
                  <a:pt x="1384" y="242"/>
                  <a:pt x="1073" y="63"/>
                  <a:pt x="896" y="74"/>
                </a:cubicBezTo>
                <a:cubicBezTo>
                  <a:pt x="719" y="85"/>
                  <a:pt x="489" y="254"/>
                  <a:pt x="340" y="250"/>
                </a:cubicBezTo>
                <a:cubicBezTo>
                  <a:pt x="191" y="246"/>
                  <a:pt x="62" y="32"/>
                  <a:pt x="0" y="50"/>
                </a:cubicBezTo>
              </a:path>
            </a:pathLst>
          </a:custGeom>
          <a:noFill/>
          <a:ln cap="flat" cmpd="sng" w="28575">
            <a:solidFill>
              <a:srgbClr val="FF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678" name="Google Shape;8678;p73"/>
          <p:cNvSpPr/>
          <p:nvPr/>
        </p:nvSpPr>
        <p:spPr>
          <a:xfrm>
            <a:off x="1565952" y="4044641"/>
            <a:ext cx="438415" cy="314325"/>
          </a:xfrm>
          <a:custGeom>
            <a:rect b="b" l="l" r="r" t="t"/>
            <a:pathLst>
              <a:path extrusionOk="0" h="264" w="264">
                <a:moveTo>
                  <a:pt x="60" y="0"/>
                </a:moveTo>
                <a:cubicBezTo>
                  <a:pt x="86" y="31"/>
                  <a:pt x="264" y="176"/>
                  <a:pt x="228" y="220"/>
                </a:cubicBezTo>
                <a:cubicBezTo>
                  <a:pt x="192" y="264"/>
                  <a:pt x="60" y="109"/>
                  <a:pt x="0" y="88"/>
                </a:cubicBezTo>
              </a:path>
            </a:pathLst>
          </a:custGeom>
          <a:noFill/>
          <a:ln cap="flat" cmpd="sng" w="28575">
            <a:solidFill>
              <a:srgbClr val="FF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679" name="Google Shape;8679;p73"/>
          <p:cNvSpPr/>
          <p:nvPr/>
        </p:nvSpPr>
        <p:spPr>
          <a:xfrm>
            <a:off x="1561190" y="3980348"/>
            <a:ext cx="1408242" cy="355998"/>
          </a:xfrm>
          <a:custGeom>
            <a:rect b="b" l="l" r="r" t="t"/>
            <a:pathLst>
              <a:path extrusionOk="0" h="299" w="848">
                <a:moveTo>
                  <a:pt x="76" y="76"/>
                </a:moveTo>
                <a:cubicBezTo>
                  <a:pt x="137" y="57"/>
                  <a:pt x="200" y="216"/>
                  <a:pt x="324" y="216"/>
                </a:cubicBezTo>
                <a:cubicBezTo>
                  <a:pt x="448" y="216"/>
                  <a:pt x="792" y="0"/>
                  <a:pt x="820" y="76"/>
                </a:cubicBezTo>
                <a:cubicBezTo>
                  <a:pt x="848" y="152"/>
                  <a:pt x="469" y="245"/>
                  <a:pt x="340" y="296"/>
                </a:cubicBezTo>
                <a:cubicBezTo>
                  <a:pt x="203" y="299"/>
                  <a:pt x="62" y="78"/>
                  <a:pt x="0" y="96"/>
                </a:cubicBezTo>
              </a:path>
            </a:pathLst>
          </a:custGeom>
          <a:noFill/>
          <a:ln cap="flat" cmpd="sng" w="28575">
            <a:solidFill>
              <a:srgbClr val="FF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8680" name="Google Shape;8680;p73"/>
          <p:cNvGrpSpPr/>
          <p:nvPr/>
        </p:nvGrpSpPr>
        <p:grpSpPr>
          <a:xfrm>
            <a:off x="3962765" y="3922279"/>
            <a:ext cx="645541" cy="298893"/>
            <a:chOff x="7493876" y="2774731"/>
            <a:chExt cx="1481958" cy="894622"/>
          </a:xfrm>
        </p:grpSpPr>
        <p:sp>
          <p:nvSpPr>
            <p:cNvPr id="8681" name="Google Shape;8681;p7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682" name="Google Shape;8682;p7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683" name="Google Shape;8683;p73"/>
            <p:cNvGrpSpPr/>
            <p:nvPr/>
          </p:nvGrpSpPr>
          <p:grpSpPr>
            <a:xfrm>
              <a:off x="7713663" y="2848339"/>
              <a:ext cx="1042107" cy="425543"/>
              <a:chOff x="7786941" y="2884917"/>
              <a:chExt cx="897649" cy="353919"/>
            </a:xfrm>
          </p:grpSpPr>
          <p:sp>
            <p:nvSpPr>
              <p:cNvPr id="8684" name="Google Shape;8684;p7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85" name="Google Shape;8685;p7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86" name="Google Shape;8686;p7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687" name="Google Shape;8687;p7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688" name="Google Shape;8688;p73"/>
          <p:cNvSpPr txBox="1"/>
          <p:nvPr/>
        </p:nvSpPr>
        <p:spPr>
          <a:xfrm>
            <a:off x="-231950" y="2224325"/>
            <a:ext cx="9022500" cy="1292700"/>
          </a:xfrm>
          <a:prstGeom prst="rect">
            <a:avLst/>
          </a:prstGeom>
          <a:noFill/>
          <a:ln>
            <a:noFill/>
          </a:ln>
        </p:spPr>
        <p:txBody>
          <a:bodyPr anchorCtr="0" anchor="t" bIns="34275" lIns="68575" spcFirstLastPara="1" rIns="68575" wrap="square" tIns="34275">
            <a:noAutofit/>
          </a:bodyPr>
          <a:lstStyle/>
          <a:p>
            <a:pPr indent="-165100" lvl="1" marL="508000" marR="0" rtl="0" algn="l">
              <a:lnSpc>
                <a:spcPct val="90000"/>
              </a:lnSpc>
              <a:spcBef>
                <a:spcPts val="0"/>
              </a:spcBef>
              <a:spcAft>
                <a:spcPts val="0"/>
              </a:spcAft>
              <a:buClr>
                <a:srgbClr val="0000A8"/>
              </a:buClr>
              <a:buSzPts val="2200"/>
              <a:buFont typeface="Arial"/>
              <a:buChar char="•"/>
            </a:pPr>
            <a:r>
              <a:rPr lang="el" sz="2200">
                <a:latin typeface="Calibri"/>
                <a:ea typeface="Calibri"/>
                <a:cs typeface="Calibri"/>
                <a:sym typeface="Calibri"/>
              </a:rPr>
              <a:t>στέλνει τρία πακέτα που θα φτάσουν στον </a:t>
            </a:r>
            <a:r>
              <a:rPr lang="el" sz="2200">
                <a:latin typeface="Calibri"/>
                <a:ea typeface="Calibri"/>
                <a:cs typeface="Calibri"/>
                <a:sym typeface="Calibri"/>
              </a:rPr>
              <a:t>δρομολογητή</a:t>
            </a:r>
            <a:r>
              <a:rPr lang="el" sz="2200">
                <a:latin typeface="Calibri"/>
                <a:ea typeface="Calibri"/>
                <a:cs typeface="Calibri"/>
                <a:sym typeface="Calibri"/>
              </a:rPr>
              <a:t> i στην διαδρομή προς τον προορισμό </a:t>
            </a:r>
            <a:r>
              <a:rPr b="0" i="0" lang="el" sz="2200" u="none" cap="none" strike="noStrike">
                <a:solidFill>
                  <a:srgbClr val="000000"/>
                </a:solidFill>
                <a:latin typeface="Calibri"/>
                <a:ea typeface="Calibri"/>
                <a:cs typeface="Calibri"/>
                <a:sym typeface="Calibri"/>
              </a:rPr>
              <a:t>(with time-to-live field value of </a:t>
            </a:r>
            <a:r>
              <a:rPr b="0" i="1" lang="el" sz="2200" u="none" cap="none" strike="noStrike">
                <a:solidFill>
                  <a:srgbClr val="000000"/>
                </a:solidFill>
                <a:latin typeface="Calibri"/>
                <a:ea typeface="Calibri"/>
                <a:cs typeface="Calibri"/>
                <a:sym typeface="Calibri"/>
              </a:rPr>
              <a:t>i</a:t>
            </a:r>
            <a:r>
              <a:rPr b="0" i="0" lang="el" sz="2200" u="none" cap="none" strike="noStrike">
                <a:solidFill>
                  <a:srgbClr val="000000"/>
                </a:solidFill>
                <a:latin typeface="Calibri"/>
                <a:ea typeface="Calibri"/>
                <a:cs typeface="Calibri"/>
                <a:sym typeface="Calibri"/>
              </a:rPr>
              <a:t>)</a:t>
            </a:r>
            <a:endParaRPr sz="2200"/>
          </a:p>
          <a:p>
            <a:pPr indent="-165100" lvl="1" marL="5080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ο δρομολογητής i θα επιστρέψει τα πακέτα </a:t>
            </a:r>
            <a:r>
              <a:rPr lang="el" sz="2200">
                <a:latin typeface="Calibri"/>
                <a:ea typeface="Calibri"/>
                <a:cs typeface="Calibri"/>
                <a:sym typeface="Calibri"/>
              </a:rPr>
              <a:t>στον αποστολέα</a:t>
            </a:r>
            <a:endParaRPr sz="2200"/>
          </a:p>
          <a:p>
            <a:pPr indent="-165100" lvl="1" marL="5080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ο αποστολέας υπολογίζει το χρονικό διάστημα</a:t>
            </a:r>
            <a:r>
              <a:rPr lang="el" sz="2200">
                <a:latin typeface="Calibri"/>
                <a:ea typeface="Calibri"/>
                <a:cs typeface="Calibri"/>
                <a:sym typeface="Calibri"/>
              </a:rPr>
              <a:t> </a:t>
            </a:r>
            <a:r>
              <a:rPr lang="el" sz="2200">
                <a:latin typeface="Calibri"/>
                <a:ea typeface="Calibri"/>
                <a:cs typeface="Calibri"/>
                <a:sym typeface="Calibri"/>
              </a:rPr>
              <a:t>μετάδοσης-απάντησης</a:t>
            </a:r>
            <a:endParaRPr b="0" i="0" sz="2200" u="none" cap="none" strike="noStrike">
              <a:solidFill>
                <a:srgbClr val="000000"/>
              </a:solidFill>
              <a:latin typeface="Calibri"/>
              <a:ea typeface="Calibri"/>
              <a:cs typeface="Calibri"/>
              <a:sym typeface="Calibri"/>
            </a:endParaRPr>
          </a:p>
        </p:txBody>
      </p:sp>
      <p:sp>
        <p:nvSpPr>
          <p:cNvPr id="8689" name="Google Shape;8689;p7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8"/>
                                        </p:tgtEl>
                                        <p:attrNameLst>
                                          <p:attrName>style.visibility</p:attrName>
                                        </p:attrNameLst>
                                      </p:cBhvr>
                                      <p:to>
                                        <p:strVal val="visible"/>
                                      </p:to>
                                    </p:set>
                                    <p:animEffect filter="fade" transition="in">
                                      <p:cBhvr>
                                        <p:cTn dur="500"/>
                                        <p:tgtEl>
                                          <p:spTgt spid="8688"/>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86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4" name="Shape 8694"/>
        <p:cNvGrpSpPr/>
        <p:nvPr/>
      </p:nvGrpSpPr>
      <p:grpSpPr>
        <a:xfrm>
          <a:off x="0" y="0"/>
          <a:ext cx="0" cy="0"/>
          <a:chOff x="0" y="0"/>
          <a:chExt cx="0" cy="0"/>
        </a:xfrm>
      </p:grpSpPr>
      <p:sp>
        <p:nvSpPr>
          <p:cNvPr id="8695" name="Google Shape;8695;p74"/>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Καθυστερήσεις και δρόµοι στο Διαδίκτυο</a:t>
            </a:r>
            <a:endParaRPr sz="3300"/>
          </a:p>
        </p:txBody>
      </p:sp>
      <p:sp>
        <p:nvSpPr>
          <p:cNvPr id="8696" name="Google Shape;8696;p74"/>
          <p:cNvSpPr txBox="1"/>
          <p:nvPr/>
        </p:nvSpPr>
        <p:spPr>
          <a:xfrm>
            <a:off x="638021" y="1712233"/>
            <a:ext cx="6172200" cy="2950800"/>
          </a:xfrm>
          <a:prstGeom prst="rect">
            <a:avLst/>
          </a:prstGeom>
          <a:noFill/>
          <a:ln>
            <a:noFill/>
          </a:ln>
        </p:spPr>
        <p:txBody>
          <a:bodyPr anchorCtr="0" anchor="t" bIns="34275" lIns="68575" spcFirstLastPara="1" rIns="68575" wrap="square" tIns="34275">
            <a:spAutoFit/>
          </a:bodyPr>
          <a:lstStyle/>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  cs-gw (128.119.240.254)  1 ms  1 ms  2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2  border1-rt-fa5-1-0.gw.umass.edu (128.119.3.145)  1 ms  1 ms  2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3  cht-vbns.gw.umass.edu (128.119.3.130)  6 ms 5 ms 5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4  jn1-at1-0-0-19.wor.vbns.net (204.147.132.129)  16 ms 11 ms 13 ms </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5  jn1-so7-0-0-0.wae.vbns.net (204.147.136.136)  21 ms 18 ms 18 ms </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6  abilene-vbns.abilene.ucaid.edu (198.32.11.9)  22 ms  18 ms  22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7  nycm-wash.abilene.ucaid.edu (198.32.8.46)  22 ms  22 ms  22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8  62.40.103.253 (62.40.103.253)  104 ms 109 ms 106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9  de2-1.de1.de.geant.net (62.40.96.129)  109 ms 102 ms 104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10  de.fr1.fr.geant.net (62.40.96.50)  113 ms 121 ms 114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11  renater-gw.fr1.fr.geant.net (62.40.103.54)  112 ms  114 ms  112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12  nio-n2.cssi.renater.fr (193.51.206.13)  111 ms  114 ms  116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13  nice.cssi.renater.fr (195.220.98.102)  123 ms  125 ms  124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14  r3t2-nice.cssi.renater.fr (195.220.98.110)  126 ms  126 ms  124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15  eurecom-valbonne.r3t2.ft.net (193.48.50.54)  135 ms  128 ms  133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16  194.214.211.25 (194.214.211.25)  126 ms  128 ms  126 ms</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17  * * *</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18  * * *</a:t>
            </a:r>
            <a:endParaRPr sz="1100"/>
          </a:p>
          <a:p>
            <a:pPr indent="-342900" lvl="0" marL="342900" marR="0" rtl="0" algn="l">
              <a:lnSpc>
                <a:spcPct val="8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19  fantasia.eurecom.fr (193.55.113.142)  132 ms  128 ms  136</a:t>
            </a:r>
            <a:r>
              <a:rPr b="0" i="0" lang="el" sz="1800" u="none" cap="none" strike="noStrike">
                <a:solidFill>
                  <a:srgbClr val="000000"/>
                </a:solidFill>
                <a:latin typeface="Times New Roman"/>
                <a:ea typeface="Times New Roman"/>
                <a:cs typeface="Times New Roman"/>
                <a:sym typeface="Times New Roman"/>
              </a:rPr>
              <a:t> </a:t>
            </a:r>
            <a:r>
              <a:rPr b="0" i="0" lang="el" sz="1200" u="none" cap="none" strike="noStrike">
                <a:solidFill>
                  <a:srgbClr val="000000"/>
                </a:solidFill>
                <a:latin typeface="Times New Roman"/>
                <a:ea typeface="Times New Roman"/>
                <a:cs typeface="Times New Roman"/>
                <a:sym typeface="Times New Roman"/>
              </a:rPr>
              <a:t>ms</a:t>
            </a:r>
            <a:endParaRPr sz="1100"/>
          </a:p>
        </p:txBody>
      </p:sp>
      <p:sp>
        <p:nvSpPr>
          <p:cNvPr id="8697" name="Google Shape;8697;p74"/>
          <p:cNvSpPr txBox="1"/>
          <p:nvPr/>
        </p:nvSpPr>
        <p:spPr>
          <a:xfrm>
            <a:off x="653500" y="818383"/>
            <a:ext cx="61449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2100"/>
              <a:buFont typeface="Calibri"/>
              <a:buNone/>
            </a:pPr>
            <a:r>
              <a:rPr b="0" i="0" lang="el" sz="2100" u="none" cap="none" strike="noStrike">
                <a:solidFill>
                  <a:srgbClr val="CC0000"/>
                </a:solidFill>
                <a:latin typeface="Calibri"/>
                <a:ea typeface="Calibri"/>
                <a:cs typeface="Calibri"/>
                <a:sym typeface="Calibri"/>
              </a:rPr>
              <a:t>traceroute:</a:t>
            </a:r>
            <a:r>
              <a:rPr b="0" i="0" lang="el" sz="2100" u="none" cap="none" strike="noStrike">
                <a:solidFill>
                  <a:srgbClr val="000000"/>
                </a:solidFill>
                <a:latin typeface="Calibri"/>
                <a:ea typeface="Calibri"/>
                <a:cs typeface="Calibri"/>
                <a:sym typeface="Calibri"/>
              </a:rPr>
              <a:t> gaia.cs.umass.edu to www.eurecom.fr</a:t>
            </a:r>
            <a:endParaRPr sz="1100"/>
          </a:p>
        </p:txBody>
      </p:sp>
      <p:sp>
        <p:nvSpPr>
          <p:cNvPr id="8698" name="Google Shape;8698;p74"/>
          <p:cNvSpPr txBox="1"/>
          <p:nvPr/>
        </p:nvSpPr>
        <p:spPr>
          <a:xfrm>
            <a:off x="668977" y="4694749"/>
            <a:ext cx="48969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 Do some traceroutes from exotic countries at www.traceroute.org</a:t>
            </a:r>
            <a:endParaRPr sz="1100"/>
          </a:p>
        </p:txBody>
      </p:sp>
      <p:grpSp>
        <p:nvGrpSpPr>
          <p:cNvPr id="8699" name="Google Shape;8699;p74"/>
          <p:cNvGrpSpPr/>
          <p:nvPr/>
        </p:nvGrpSpPr>
        <p:grpSpPr>
          <a:xfrm>
            <a:off x="1238557" y="4098400"/>
            <a:ext cx="5470270" cy="300082"/>
            <a:chOff x="2464209" y="5464534"/>
            <a:chExt cx="7293694" cy="400110"/>
          </a:xfrm>
        </p:grpSpPr>
        <p:sp>
          <p:nvSpPr>
            <p:cNvPr id="8700" name="Google Shape;8700;p74"/>
            <p:cNvSpPr txBox="1"/>
            <p:nvPr/>
          </p:nvSpPr>
          <p:spPr>
            <a:xfrm>
              <a:off x="3471403" y="5464534"/>
              <a:ext cx="6286500" cy="40011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 means no response (probe lost, router not replying)</a:t>
              </a:r>
              <a:endParaRPr sz="1100"/>
            </a:p>
          </p:txBody>
        </p:sp>
        <p:cxnSp>
          <p:nvCxnSpPr>
            <p:cNvPr id="8701" name="Google Shape;8701;p74"/>
            <p:cNvCxnSpPr/>
            <p:nvPr/>
          </p:nvCxnSpPr>
          <p:spPr>
            <a:xfrm rot="10800000">
              <a:off x="2464209" y="5590849"/>
              <a:ext cx="1007194" cy="0"/>
            </a:xfrm>
            <a:prstGeom prst="straightConnector1">
              <a:avLst/>
            </a:prstGeom>
            <a:noFill/>
            <a:ln cap="flat" cmpd="sng" w="12700">
              <a:solidFill>
                <a:srgbClr val="C00000"/>
              </a:solidFill>
              <a:prstDash val="solid"/>
              <a:miter lim="800000"/>
              <a:headEnd len="sm" w="sm" type="none"/>
              <a:tailEnd len="med" w="med" type="triangle"/>
            </a:ln>
          </p:spPr>
        </p:cxnSp>
      </p:grpSp>
      <p:grpSp>
        <p:nvGrpSpPr>
          <p:cNvPr id="8702" name="Google Shape;8702;p74"/>
          <p:cNvGrpSpPr/>
          <p:nvPr/>
        </p:nvGrpSpPr>
        <p:grpSpPr>
          <a:xfrm>
            <a:off x="827314" y="1197457"/>
            <a:ext cx="7090932" cy="674885"/>
            <a:chOff x="1915886" y="1596610"/>
            <a:chExt cx="9454576" cy="899847"/>
          </a:xfrm>
        </p:grpSpPr>
        <p:sp>
          <p:nvSpPr>
            <p:cNvPr id="8703" name="Google Shape;8703;p74"/>
            <p:cNvSpPr txBox="1"/>
            <p:nvPr/>
          </p:nvSpPr>
          <p:spPr>
            <a:xfrm>
              <a:off x="5433162" y="1596610"/>
              <a:ext cx="5937300" cy="6156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3 delay measurements from </a:t>
              </a:r>
              <a:endParaRPr sz="1100"/>
            </a:p>
            <a:p>
              <a:pPr indent="0" lvl="0" marL="0" marR="0" rtl="0" algn="l">
                <a:lnSpc>
                  <a:spcPct val="85000"/>
                </a:lnSpc>
                <a:spcBef>
                  <a:spcPts val="0"/>
                </a:spcBef>
                <a:spcAft>
                  <a:spcPts val="0"/>
                </a:spcAft>
                <a:buClr>
                  <a:srgbClr val="CC0000"/>
                </a:buClr>
                <a:buSzPts val="1400"/>
                <a:buFont typeface="Calibri"/>
                <a:buNone/>
              </a:pPr>
              <a:r>
                <a:rPr b="0" i="0" lang="el" sz="1400" u="none" cap="none" strike="noStrike">
                  <a:solidFill>
                    <a:srgbClr val="CC0000"/>
                  </a:solidFill>
                  <a:latin typeface="Calibri"/>
                  <a:ea typeface="Calibri"/>
                  <a:cs typeface="Calibri"/>
                  <a:sym typeface="Calibri"/>
                </a:rPr>
                <a:t>gaia.cs.umass.edu </a:t>
              </a:r>
              <a:r>
                <a:rPr b="0" i="0" lang="el" sz="1500" u="none" cap="none" strike="noStrike">
                  <a:solidFill>
                    <a:srgbClr val="CC0000"/>
                  </a:solidFill>
                  <a:latin typeface="Calibri"/>
                  <a:ea typeface="Calibri"/>
                  <a:cs typeface="Calibri"/>
                  <a:sym typeface="Calibri"/>
                </a:rPr>
                <a:t>to </a:t>
              </a:r>
              <a:r>
                <a:rPr b="0" i="0" lang="el" sz="1400" u="none" cap="none" strike="noStrike">
                  <a:solidFill>
                    <a:srgbClr val="CC0000"/>
                  </a:solidFill>
                  <a:latin typeface="Calibri"/>
                  <a:ea typeface="Calibri"/>
                  <a:cs typeface="Calibri"/>
                  <a:sym typeface="Calibri"/>
                </a:rPr>
                <a:t>cs-gw.cs.umass.edu </a:t>
              </a:r>
              <a:endParaRPr b="0" i="0" sz="1500" u="none" cap="none" strike="noStrike">
                <a:solidFill>
                  <a:srgbClr val="CC0000"/>
                </a:solidFill>
                <a:latin typeface="Calibri"/>
                <a:ea typeface="Calibri"/>
                <a:cs typeface="Calibri"/>
                <a:sym typeface="Calibri"/>
              </a:endParaRPr>
            </a:p>
          </p:txBody>
        </p:sp>
        <p:cxnSp>
          <p:nvCxnSpPr>
            <p:cNvPr id="8704" name="Google Shape;8704;p74"/>
            <p:cNvCxnSpPr/>
            <p:nvPr/>
          </p:nvCxnSpPr>
          <p:spPr>
            <a:xfrm flipH="1" rot="10800000">
              <a:off x="4430508" y="1909915"/>
              <a:ext cx="671512" cy="412750"/>
            </a:xfrm>
            <a:prstGeom prst="straightConnector1">
              <a:avLst/>
            </a:prstGeom>
            <a:noFill/>
            <a:ln cap="flat" cmpd="sng" w="19050">
              <a:solidFill>
                <a:srgbClr val="CC0000"/>
              </a:solidFill>
              <a:prstDash val="solid"/>
              <a:round/>
              <a:headEnd len="med" w="med" type="triangle"/>
              <a:tailEnd len="med" w="med" type="none"/>
            </a:ln>
          </p:spPr>
        </p:cxnSp>
        <p:cxnSp>
          <p:nvCxnSpPr>
            <p:cNvPr id="8705" name="Google Shape;8705;p74"/>
            <p:cNvCxnSpPr/>
            <p:nvPr/>
          </p:nvCxnSpPr>
          <p:spPr>
            <a:xfrm flipH="1" rot="10800000">
              <a:off x="4970258" y="1898803"/>
              <a:ext cx="139700" cy="404812"/>
            </a:xfrm>
            <a:prstGeom prst="straightConnector1">
              <a:avLst/>
            </a:prstGeom>
            <a:noFill/>
            <a:ln cap="flat" cmpd="sng" w="19050">
              <a:solidFill>
                <a:srgbClr val="CC0000"/>
              </a:solidFill>
              <a:prstDash val="solid"/>
              <a:round/>
              <a:headEnd len="med" w="med" type="triangle"/>
              <a:tailEnd len="med" w="med" type="none"/>
            </a:ln>
          </p:spPr>
        </p:cxnSp>
        <p:cxnSp>
          <p:nvCxnSpPr>
            <p:cNvPr id="8706" name="Google Shape;8706;p74"/>
            <p:cNvCxnSpPr/>
            <p:nvPr/>
          </p:nvCxnSpPr>
          <p:spPr>
            <a:xfrm rot="10800000">
              <a:off x="5105195" y="1908328"/>
              <a:ext cx="366713" cy="390525"/>
            </a:xfrm>
            <a:prstGeom prst="straightConnector1">
              <a:avLst/>
            </a:prstGeom>
            <a:noFill/>
            <a:ln cap="flat" cmpd="sng" w="19050">
              <a:solidFill>
                <a:srgbClr val="CC0000"/>
              </a:solidFill>
              <a:prstDash val="solid"/>
              <a:round/>
              <a:headEnd len="med" w="med" type="triangle"/>
              <a:tailEnd len="med" w="med" type="none"/>
            </a:ln>
          </p:spPr>
        </p:cxnSp>
        <p:cxnSp>
          <p:nvCxnSpPr>
            <p:cNvPr id="8707" name="Google Shape;8707;p74"/>
            <p:cNvCxnSpPr/>
            <p:nvPr/>
          </p:nvCxnSpPr>
          <p:spPr>
            <a:xfrm rot="10800000">
              <a:off x="5102020" y="1908328"/>
              <a:ext cx="512012" cy="0"/>
            </a:xfrm>
            <a:prstGeom prst="straightConnector1">
              <a:avLst/>
            </a:prstGeom>
            <a:noFill/>
            <a:ln cap="flat" cmpd="sng" w="12700">
              <a:solidFill>
                <a:srgbClr val="C00000"/>
              </a:solidFill>
              <a:prstDash val="solid"/>
              <a:miter lim="800000"/>
              <a:headEnd len="sm" w="sm" type="none"/>
              <a:tailEnd len="med" w="med" type="triangle"/>
            </a:ln>
          </p:spPr>
        </p:cxnSp>
        <p:sp>
          <p:nvSpPr>
            <p:cNvPr id="8708" name="Google Shape;8708;p74"/>
            <p:cNvSpPr/>
            <p:nvPr/>
          </p:nvSpPr>
          <p:spPr>
            <a:xfrm>
              <a:off x="1915886" y="2307771"/>
              <a:ext cx="638628" cy="188686"/>
            </a:xfrm>
            <a:prstGeom prst="rect">
              <a:avLst/>
            </a:prstGeom>
            <a:solidFill>
              <a:srgbClr val="FFFF00">
                <a:alpha val="37647"/>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highlight>
                  <a:srgbClr val="FFFF00"/>
                </a:highlight>
                <a:latin typeface="Calibri"/>
                <a:ea typeface="Calibri"/>
                <a:cs typeface="Calibri"/>
                <a:sym typeface="Calibri"/>
              </a:endParaRPr>
            </a:p>
          </p:txBody>
        </p:sp>
      </p:grpSp>
      <p:grpSp>
        <p:nvGrpSpPr>
          <p:cNvPr id="8709" name="Google Shape;8709;p74"/>
          <p:cNvGrpSpPr/>
          <p:nvPr/>
        </p:nvGrpSpPr>
        <p:grpSpPr>
          <a:xfrm>
            <a:off x="859972" y="1729124"/>
            <a:ext cx="7729603" cy="461700"/>
            <a:chOff x="1959429" y="2305498"/>
            <a:chExt cx="10306137" cy="615600"/>
          </a:xfrm>
        </p:grpSpPr>
        <p:sp>
          <p:nvSpPr>
            <p:cNvPr id="8710" name="Google Shape;8710;p74"/>
            <p:cNvSpPr txBox="1"/>
            <p:nvPr/>
          </p:nvSpPr>
          <p:spPr>
            <a:xfrm>
              <a:off x="8179566" y="2305498"/>
              <a:ext cx="4086000" cy="6156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3 delay measurements</a:t>
              </a:r>
              <a:endParaRPr sz="1100"/>
            </a:p>
            <a:p>
              <a:pPr indent="0" lvl="0" marL="0" marR="0" rtl="0" algn="l">
                <a:lnSpc>
                  <a:spcPct val="85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to </a:t>
              </a:r>
              <a:r>
                <a:rPr b="0" i="0" lang="el" sz="1400" u="none" cap="none" strike="noStrike">
                  <a:solidFill>
                    <a:srgbClr val="CC0000"/>
                  </a:solidFill>
                  <a:latin typeface="Calibri"/>
                  <a:ea typeface="Calibri"/>
                  <a:cs typeface="Calibri"/>
                  <a:sym typeface="Calibri"/>
                </a:rPr>
                <a:t>border1-rt-fa5-1-0.gw.umass.edu </a:t>
              </a:r>
              <a:endParaRPr b="0" i="0" sz="1500" u="none" cap="none" strike="noStrike">
                <a:solidFill>
                  <a:srgbClr val="CC0000"/>
                </a:solidFill>
                <a:latin typeface="Calibri"/>
                <a:ea typeface="Calibri"/>
                <a:cs typeface="Calibri"/>
                <a:sym typeface="Calibri"/>
              </a:endParaRPr>
            </a:p>
          </p:txBody>
        </p:sp>
        <p:cxnSp>
          <p:nvCxnSpPr>
            <p:cNvPr id="8711" name="Google Shape;8711;p74"/>
            <p:cNvCxnSpPr/>
            <p:nvPr/>
          </p:nvCxnSpPr>
          <p:spPr>
            <a:xfrm rot="10800000">
              <a:off x="8136140" y="2591761"/>
              <a:ext cx="738960" cy="0"/>
            </a:xfrm>
            <a:prstGeom prst="straightConnector1">
              <a:avLst/>
            </a:prstGeom>
            <a:noFill/>
            <a:ln cap="flat" cmpd="sng" w="12700">
              <a:solidFill>
                <a:srgbClr val="C00000"/>
              </a:solidFill>
              <a:prstDash val="solid"/>
              <a:miter lim="800000"/>
              <a:headEnd len="sm" w="sm" type="none"/>
              <a:tailEnd len="med" w="med" type="triangle"/>
            </a:ln>
          </p:spPr>
        </p:cxnSp>
        <p:sp>
          <p:nvSpPr>
            <p:cNvPr id="8712" name="Google Shape;8712;p74"/>
            <p:cNvSpPr/>
            <p:nvPr/>
          </p:nvSpPr>
          <p:spPr>
            <a:xfrm>
              <a:off x="1959429" y="2525486"/>
              <a:ext cx="2975428" cy="159657"/>
            </a:xfrm>
            <a:prstGeom prst="rect">
              <a:avLst/>
            </a:prstGeom>
            <a:solidFill>
              <a:srgbClr val="FFFF00">
                <a:alpha val="4980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8713" name="Google Shape;8713;p74"/>
          <p:cNvGrpSpPr/>
          <p:nvPr/>
        </p:nvGrpSpPr>
        <p:grpSpPr>
          <a:xfrm>
            <a:off x="4675414" y="3066328"/>
            <a:ext cx="3320670" cy="461700"/>
            <a:chOff x="7046686" y="4088438"/>
            <a:chExt cx="4427559" cy="615600"/>
          </a:xfrm>
        </p:grpSpPr>
        <p:grpSp>
          <p:nvGrpSpPr>
            <p:cNvPr id="8714" name="Google Shape;8714;p74"/>
            <p:cNvGrpSpPr/>
            <p:nvPr/>
          </p:nvGrpSpPr>
          <p:grpSpPr>
            <a:xfrm>
              <a:off x="8136140" y="4088438"/>
              <a:ext cx="3338105" cy="615600"/>
              <a:chOff x="8136140" y="4088438"/>
              <a:chExt cx="3338105" cy="615600"/>
            </a:xfrm>
          </p:grpSpPr>
          <p:sp>
            <p:nvSpPr>
              <p:cNvPr id="8715" name="Google Shape;8715;p74"/>
              <p:cNvSpPr txBox="1"/>
              <p:nvPr/>
            </p:nvSpPr>
            <p:spPr>
              <a:xfrm>
                <a:off x="8731045" y="4088438"/>
                <a:ext cx="2743200" cy="6156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looks like delays </a:t>
                </a:r>
                <a:r>
                  <a:rPr b="0" i="1" lang="el" sz="1500" u="none" cap="none" strike="noStrike">
                    <a:solidFill>
                      <a:srgbClr val="CC0000"/>
                    </a:solidFill>
                    <a:latin typeface="Calibri"/>
                    <a:ea typeface="Calibri"/>
                    <a:cs typeface="Calibri"/>
                    <a:sym typeface="Calibri"/>
                  </a:rPr>
                  <a:t>decrease</a:t>
                </a:r>
                <a:r>
                  <a:rPr b="0" i="0" lang="el" sz="1500" u="none" cap="none" strike="noStrike">
                    <a:solidFill>
                      <a:srgbClr val="CC0000"/>
                    </a:solidFill>
                    <a:latin typeface="Calibri"/>
                    <a:ea typeface="Calibri"/>
                    <a:cs typeface="Calibri"/>
                    <a:sym typeface="Calibri"/>
                  </a:rPr>
                  <a:t>! Why?</a:t>
                </a:r>
                <a:endParaRPr sz="1100"/>
              </a:p>
            </p:txBody>
          </p:sp>
          <p:cxnSp>
            <p:nvCxnSpPr>
              <p:cNvPr id="8716" name="Google Shape;8716;p74"/>
              <p:cNvCxnSpPr/>
              <p:nvPr/>
            </p:nvCxnSpPr>
            <p:spPr>
              <a:xfrm rot="10800000">
                <a:off x="8136140" y="4381712"/>
                <a:ext cx="738960" cy="0"/>
              </a:xfrm>
              <a:prstGeom prst="straightConnector1">
                <a:avLst/>
              </a:prstGeom>
              <a:noFill/>
              <a:ln cap="flat" cmpd="sng" w="12700">
                <a:solidFill>
                  <a:srgbClr val="C00000"/>
                </a:solidFill>
                <a:prstDash val="solid"/>
                <a:miter lim="800000"/>
                <a:headEnd len="sm" w="sm" type="none"/>
                <a:tailEnd len="med" w="med" type="triangle"/>
              </a:ln>
            </p:spPr>
          </p:cxnSp>
        </p:grpSp>
        <p:sp>
          <p:nvSpPr>
            <p:cNvPr id="8717" name="Google Shape;8717;p74"/>
            <p:cNvSpPr/>
            <p:nvPr/>
          </p:nvSpPr>
          <p:spPr>
            <a:xfrm>
              <a:off x="7402286" y="4223657"/>
              <a:ext cx="725714" cy="261257"/>
            </a:xfrm>
            <a:prstGeom prst="rect">
              <a:avLst/>
            </a:prstGeom>
            <a:solidFill>
              <a:srgbClr val="FFFF00">
                <a:alpha val="4078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highlight>
                  <a:srgbClr val="FFFF00"/>
                </a:highlight>
                <a:latin typeface="Calibri"/>
                <a:ea typeface="Calibri"/>
                <a:cs typeface="Calibri"/>
                <a:sym typeface="Calibri"/>
              </a:endParaRPr>
            </a:p>
          </p:txBody>
        </p:sp>
        <p:sp>
          <p:nvSpPr>
            <p:cNvPr id="8718" name="Google Shape;8718;p74"/>
            <p:cNvSpPr/>
            <p:nvPr/>
          </p:nvSpPr>
          <p:spPr>
            <a:xfrm>
              <a:off x="7046686" y="4419600"/>
              <a:ext cx="725714" cy="261257"/>
            </a:xfrm>
            <a:prstGeom prst="rect">
              <a:avLst/>
            </a:prstGeom>
            <a:solidFill>
              <a:srgbClr val="FFFF00">
                <a:alpha val="4078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highlight>
                  <a:srgbClr val="FFFF00"/>
                </a:highlight>
                <a:latin typeface="Calibri"/>
                <a:ea typeface="Calibri"/>
                <a:cs typeface="Calibri"/>
                <a:sym typeface="Calibri"/>
              </a:endParaRPr>
            </a:p>
          </p:txBody>
        </p:sp>
      </p:grpSp>
      <p:grpSp>
        <p:nvGrpSpPr>
          <p:cNvPr id="8719" name="Google Shape;8719;p74"/>
          <p:cNvGrpSpPr/>
          <p:nvPr/>
        </p:nvGrpSpPr>
        <p:grpSpPr>
          <a:xfrm>
            <a:off x="843644" y="2536146"/>
            <a:ext cx="6676190" cy="381225"/>
            <a:chOff x="1937658" y="3381528"/>
            <a:chExt cx="8901587" cy="508300"/>
          </a:xfrm>
        </p:grpSpPr>
        <p:grpSp>
          <p:nvGrpSpPr>
            <p:cNvPr id="8720" name="Google Shape;8720;p74"/>
            <p:cNvGrpSpPr/>
            <p:nvPr/>
          </p:nvGrpSpPr>
          <p:grpSpPr>
            <a:xfrm>
              <a:off x="1937658" y="3381528"/>
              <a:ext cx="8901587" cy="460375"/>
              <a:chOff x="1937658" y="3381528"/>
              <a:chExt cx="8901587" cy="460375"/>
            </a:xfrm>
          </p:grpSpPr>
          <p:sp>
            <p:nvSpPr>
              <p:cNvPr id="8721" name="Google Shape;8721;p74"/>
              <p:cNvSpPr/>
              <p:nvPr/>
            </p:nvSpPr>
            <p:spPr>
              <a:xfrm>
                <a:off x="7051470" y="3595840"/>
                <a:ext cx="1012825" cy="246063"/>
              </a:xfrm>
              <a:custGeom>
                <a:rect b="b" l="l" r="r" t="t"/>
                <a:pathLst>
                  <a:path extrusionOk="0" h="155" w="638">
                    <a:moveTo>
                      <a:pt x="593" y="0"/>
                    </a:moveTo>
                    <a:cubicBezTo>
                      <a:pt x="607" y="9"/>
                      <a:pt x="621" y="18"/>
                      <a:pt x="623" y="38"/>
                    </a:cubicBezTo>
                    <a:cubicBezTo>
                      <a:pt x="625" y="58"/>
                      <a:pt x="638" y="104"/>
                      <a:pt x="608" y="123"/>
                    </a:cubicBezTo>
                    <a:cubicBezTo>
                      <a:pt x="578" y="142"/>
                      <a:pt x="547" y="153"/>
                      <a:pt x="446" y="154"/>
                    </a:cubicBezTo>
                    <a:cubicBezTo>
                      <a:pt x="345" y="155"/>
                      <a:pt x="72" y="133"/>
                      <a:pt x="0" y="130"/>
                    </a:cubicBezTo>
                  </a:path>
                </a:pathLst>
              </a:custGeom>
              <a:noFill/>
              <a:ln cap="flat" cmpd="sng" w="19050">
                <a:solidFill>
                  <a:srgbClr val="CC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722" name="Google Shape;8722;p74"/>
              <p:cNvSpPr txBox="1"/>
              <p:nvPr/>
            </p:nvSpPr>
            <p:spPr>
              <a:xfrm>
                <a:off x="8096045" y="3381528"/>
                <a:ext cx="2743200" cy="40011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trans-oceanic link</a:t>
                </a:r>
                <a:endParaRPr sz="1100"/>
              </a:p>
            </p:txBody>
          </p:sp>
          <p:sp>
            <p:nvSpPr>
              <p:cNvPr id="8723" name="Google Shape;8723;p74"/>
              <p:cNvSpPr/>
              <p:nvPr/>
            </p:nvSpPr>
            <p:spPr>
              <a:xfrm>
                <a:off x="1937658" y="3519717"/>
                <a:ext cx="2750456" cy="123370"/>
              </a:xfrm>
              <a:prstGeom prst="rect">
                <a:avLst/>
              </a:prstGeom>
              <a:solidFill>
                <a:srgbClr val="FFFF00">
                  <a:alpha val="4980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24" name="Google Shape;8724;p74"/>
              <p:cNvSpPr/>
              <p:nvPr/>
            </p:nvSpPr>
            <p:spPr>
              <a:xfrm>
                <a:off x="2002973" y="3686630"/>
                <a:ext cx="1306284" cy="145141"/>
              </a:xfrm>
              <a:prstGeom prst="rect">
                <a:avLst/>
              </a:prstGeom>
              <a:solidFill>
                <a:srgbClr val="FFFF00">
                  <a:alpha val="4980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8725" name="Google Shape;8725;p74"/>
            <p:cNvSpPr/>
            <p:nvPr/>
          </p:nvSpPr>
          <p:spPr>
            <a:xfrm>
              <a:off x="7315200" y="3468914"/>
              <a:ext cx="667657" cy="203200"/>
            </a:xfrm>
            <a:prstGeom prst="rect">
              <a:avLst/>
            </a:prstGeom>
            <a:solidFill>
              <a:srgbClr val="FFFF00">
                <a:alpha val="4980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26" name="Google Shape;8726;p74"/>
            <p:cNvSpPr/>
            <p:nvPr/>
          </p:nvSpPr>
          <p:spPr>
            <a:xfrm>
              <a:off x="6320972" y="3679371"/>
              <a:ext cx="776514" cy="210457"/>
            </a:xfrm>
            <a:prstGeom prst="rect">
              <a:avLst/>
            </a:prstGeom>
            <a:solidFill>
              <a:srgbClr val="FFFF00">
                <a:alpha val="4980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8727" name="Google Shape;8727;p7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02"/>
                                        </p:tgtEl>
                                        <p:attrNameLst>
                                          <p:attrName>style.visibility</p:attrName>
                                        </p:attrNameLst>
                                      </p:cBhvr>
                                      <p:to>
                                        <p:strVal val="visible"/>
                                      </p:to>
                                    </p:set>
                                    <p:animEffect filter="fade" transition="in">
                                      <p:cBhvr>
                                        <p:cTn dur="500"/>
                                        <p:tgtEl>
                                          <p:spTgt spid="87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702"/>
                                        </p:tgtEl>
                                      </p:cBhvr>
                                    </p:animEffect>
                                    <p:set>
                                      <p:cBhvr>
                                        <p:cTn dur="1" fill="hold">
                                          <p:stCondLst>
                                            <p:cond delay="500"/>
                                          </p:stCondLst>
                                        </p:cTn>
                                        <p:tgtEl>
                                          <p:spTgt spid="870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709"/>
                                        </p:tgtEl>
                                        <p:attrNameLst>
                                          <p:attrName>style.visibility</p:attrName>
                                        </p:attrNameLst>
                                      </p:cBhvr>
                                      <p:to>
                                        <p:strVal val="visible"/>
                                      </p:to>
                                    </p:set>
                                    <p:animEffect filter="fade" transition="in">
                                      <p:cBhvr>
                                        <p:cTn dur="500"/>
                                        <p:tgtEl>
                                          <p:spTgt spid="8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709"/>
                                        </p:tgtEl>
                                      </p:cBhvr>
                                    </p:animEffect>
                                    <p:set>
                                      <p:cBhvr>
                                        <p:cTn dur="1" fill="hold">
                                          <p:stCondLst>
                                            <p:cond delay="500"/>
                                          </p:stCondLst>
                                        </p:cTn>
                                        <p:tgtEl>
                                          <p:spTgt spid="870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719"/>
                                        </p:tgtEl>
                                        <p:attrNameLst>
                                          <p:attrName>style.visibility</p:attrName>
                                        </p:attrNameLst>
                                      </p:cBhvr>
                                      <p:to>
                                        <p:strVal val="visible"/>
                                      </p:to>
                                    </p:set>
                                    <p:animEffect filter="fade" transition="in">
                                      <p:cBhvr>
                                        <p:cTn dur="500"/>
                                        <p:tgtEl>
                                          <p:spTgt spid="8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719"/>
                                        </p:tgtEl>
                                      </p:cBhvr>
                                    </p:animEffect>
                                    <p:set>
                                      <p:cBhvr>
                                        <p:cTn dur="1" fill="hold">
                                          <p:stCondLst>
                                            <p:cond delay="500"/>
                                          </p:stCondLst>
                                        </p:cTn>
                                        <p:tgtEl>
                                          <p:spTgt spid="87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713"/>
                                        </p:tgtEl>
                                        <p:attrNameLst>
                                          <p:attrName>style.visibility</p:attrName>
                                        </p:attrNameLst>
                                      </p:cBhvr>
                                      <p:to>
                                        <p:strVal val="visible"/>
                                      </p:to>
                                    </p:set>
                                    <p:animEffect filter="fade" transition="in">
                                      <p:cBhvr>
                                        <p:cTn dur="500"/>
                                        <p:tgtEl>
                                          <p:spTgt spid="8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713"/>
                                        </p:tgtEl>
                                      </p:cBhvr>
                                    </p:animEffect>
                                    <p:set>
                                      <p:cBhvr>
                                        <p:cTn dur="1" fill="hold">
                                          <p:stCondLst>
                                            <p:cond delay="500"/>
                                          </p:stCondLst>
                                        </p:cTn>
                                        <p:tgtEl>
                                          <p:spTgt spid="871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699"/>
                                        </p:tgtEl>
                                        <p:attrNameLst>
                                          <p:attrName>style.visibility</p:attrName>
                                        </p:attrNameLst>
                                      </p:cBhvr>
                                      <p:to>
                                        <p:strVal val="visible"/>
                                      </p:to>
                                    </p:set>
                                    <p:animEffect filter="fade" transition="in">
                                      <p:cBhvr>
                                        <p:cTn dur="500"/>
                                        <p:tgtEl>
                                          <p:spTgt spid="8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2" name="Shape 8732"/>
        <p:cNvGrpSpPr/>
        <p:nvPr/>
      </p:nvGrpSpPr>
      <p:grpSpPr>
        <a:xfrm>
          <a:off x="0" y="0"/>
          <a:ext cx="0" cy="0"/>
          <a:chOff x="0" y="0"/>
          <a:chExt cx="0" cy="0"/>
        </a:xfrm>
      </p:grpSpPr>
      <p:grpSp>
        <p:nvGrpSpPr>
          <p:cNvPr id="8733" name="Google Shape;8733;p75"/>
          <p:cNvGrpSpPr/>
          <p:nvPr/>
        </p:nvGrpSpPr>
        <p:grpSpPr>
          <a:xfrm>
            <a:off x="2803918" y="3177488"/>
            <a:ext cx="1097686" cy="552966"/>
            <a:chOff x="7493876" y="2774731"/>
            <a:chExt cx="1481958" cy="894622"/>
          </a:xfrm>
        </p:grpSpPr>
        <p:sp>
          <p:nvSpPr>
            <p:cNvPr id="8734" name="Google Shape;8734;p75"/>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735" name="Google Shape;8735;p75"/>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736" name="Google Shape;8736;p75"/>
            <p:cNvGrpSpPr/>
            <p:nvPr/>
          </p:nvGrpSpPr>
          <p:grpSpPr>
            <a:xfrm>
              <a:off x="7713663" y="2848339"/>
              <a:ext cx="1042107" cy="425543"/>
              <a:chOff x="7786941" y="2884917"/>
              <a:chExt cx="897649" cy="353919"/>
            </a:xfrm>
          </p:grpSpPr>
          <p:sp>
            <p:nvSpPr>
              <p:cNvPr id="8737" name="Google Shape;8737;p75"/>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38" name="Google Shape;8738;p75"/>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39" name="Google Shape;8739;p75"/>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40" name="Google Shape;8740;p75"/>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741" name="Google Shape;8741;p75"/>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Απώλεια πακέτου</a:t>
            </a:r>
            <a:endParaRPr sz="3300"/>
          </a:p>
        </p:txBody>
      </p:sp>
      <p:sp>
        <p:nvSpPr>
          <p:cNvPr id="8742" name="Google Shape;8742;p75"/>
          <p:cNvSpPr txBox="1"/>
          <p:nvPr/>
        </p:nvSpPr>
        <p:spPr>
          <a:xfrm>
            <a:off x="122113" y="1043595"/>
            <a:ext cx="7661100" cy="539400"/>
          </a:xfrm>
          <a:prstGeom prst="rect">
            <a:avLst/>
          </a:prstGeom>
          <a:noFill/>
          <a:ln>
            <a:noFill/>
          </a:ln>
        </p:spPr>
        <p:txBody>
          <a:bodyPr anchorCtr="0" anchor="t" bIns="34275" lIns="68575" spcFirstLastPara="1" rIns="68575" wrap="square" tIns="34275">
            <a:normAutofit/>
          </a:bodyPr>
          <a:lstStyle/>
          <a:p>
            <a:pPr indent="-215900" lvl="0" marL="2159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υποθέσαμε ότι η ουρά είναι σε θέση να κρατά άπειρα </a:t>
            </a:r>
            <a:r>
              <a:rPr lang="el" sz="2200">
                <a:latin typeface="Calibri"/>
                <a:ea typeface="Calibri"/>
                <a:cs typeface="Calibri"/>
                <a:sym typeface="Calibri"/>
              </a:rPr>
              <a:t>πακέτα</a:t>
            </a:r>
            <a:endParaRPr sz="2200"/>
          </a:p>
        </p:txBody>
      </p:sp>
      <p:sp>
        <p:nvSpPr>
          <p:cNvPr id="8743" name="Google Shape;8743;p75"/>
          <p:cNvSpPr/>
          <p:nvPr/>
        </p:nvSpPr>
        <p:spPr>
          <a:xfrm>
            <a:off x="2869406" y="3364315"/>
            <a:ext cx="898800" cy="197700"/>
          </a:xfrm>
          <a:prstGeom prst="rect">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cxnSp>
        <p:nvCxnSpPr>
          <p:cNvPr id="8744" name="Google Shape;8744;p75"/>
          <p:cNvCxnSpPr/>
          <p:nvPr/>
        </p:nvCxnSpPr>
        <p:spPr>
          <a:xfrm>
            <a:off x="2350294" y="3189292"/>
            <a:ext cx="523800" cy="249900"/>
          </a:xfrm>
          <a:prstGeom prst="straightConnector1">
            <a:avLst/>
          </a:prstGeom>
          <a:noFill/>
          <a:ln cap="flat" cmpd="sng" w="19050">
            <a:solidFill>
              <a:srgbClr val="000000"/>
            </a:solidFill>
            <a:prstDash val="solid"/>
            <a:round/>
            <a:headEnd len="med" w="med" type="none"/>
            <a:tailEnd len="med" w="med" type="none"/>
          </a:ln>
        </p:spPr>
      </p:cxnSp>
      <p:cxnSp>
        <p:nvCxnSpPr>
          <p:cNvPr id="8745" name="Google Shape;8745;p75"/>
          <p:cNvCxnSpPr/>
          <p:nvPr/>
        </p:nvCxnSpPr>
        <p:spPr>
          <a:xfrm flipH="1" rot="10800000">
            <a:off x="2566988" y="3484465"/>
            <a:ext cx="308400" cy="394200"/>
          </a:xfrm>
          <a:prstGeom prst="straightConnector1">
            <a:avLst/>
          </a:prstGeom>
          <a:noFill/>
          <a:ln cap="flat" cmpd="sng" w="19050">
            <a:solidFill>
              <a:srgbClr val="000000"/>
            </a:solidFill>
            <a:prstDash val="solid"/>
            <a:round/>
            <a:headEnd len="med" w="med" type="none"/>
            <a:tailEnd len="med" w="med" type="none"/>
          </a:ln>
        </p:spPr>
      </p:cxnSp>
      <p:cxnSp>
        <p:nvCxnSpPr>
          <p:cNvPr id="8746" name="Google Shape;8746;p75"/>
          <p:cNvCxnSpPr/>
          <p:nvPr/>
        </p:nvCxnSpPr>
        <p:spPr>
          <a:xfrm>
            <a:off x="3764756" y="3486949"/>
            <a:ext cx="1450200" cy="7200"/>
          </a:xfrm>
          <a:prstGeom prst="straightConnector1">
            <a:avLst/>
          </a:prstGeom>
          <a:noFill/>
          <a:ln cap="flat" cmpd="sng" w="19050">
            <a:solidFill>
              <a:srgbClr val="000000"/>
            </a:solidFill>
            <a:prstDash val="solid"/>
            <a:round/>
            <a:headEnd len="med" w="med" type="none"/>
            <a:tailEnd len="med" w="med" type="triangle"/>
          </a:ln>
        </p:spPr>
      </p:cxnSp>
      <p:sp>
        <p:nvSpPr>
          <p:cNvPr id="8747" name="Google Shape;8747;p75"/>
          <p:cNvSpPr/>
          <p:nvPr/>
        </p:nvSpPr>
        <p:spPr>
          <a:xfrm>
            <a:off x="4454129" y="3336930"/>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48" name="Google Shape;8748;p75"/>
          <p:cNvSpPr/>
          <p:nvPr/>
        </p:nvSpPr>
        <p:spPr>
          <a:xfrm>
            <a:off x="3514725" y="3390509"/>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49" name="Google Shape;8749;p75"/>
          <p:cNvSpPr/>
          <p:nvPr/>
        </p:nvSpPr>
        <p:spPr>
          <a:xfrm>
            <a:off x="3636169" y="3390509"/>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50" name="Google Shape;8750;p75"/>
          <p:cNvSpPr txBox="1"/>
          <p:nvPr/>
        </p:nvSpPr>
        <p:spPr>
          <a:xfrm>
            <a:off x="1613297" y="2835677"/>
            <a:ext cx="271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6600"/>
              </a:buClr>
              <a:buSzPts val="1800"/>
              <a:buFont typeface="Calibri"/>
              <a:buNone/>
            </a:pPr>
            <a:r>
              <a:rPr b="0" i="0" lang="el" sz="1800" u="none" cap="none" strike="noStrike">
                <a:solidFill>
                  <a:srgbClr val="006600"/>
                </a:solidFill>
                <a:latin typeface="Calibri"/>
                <a:ea typeface="Calibri"/>
                <a:cs typeface="Calibri"/>
                <a:sym typeface="Calibri"/>
              </a:rPr>
              <a:t>A</a:t>
            </a:r>
            <a:endParaRPr sz="1100"/>
          </a:p>
        </p:txBody>
      </p:sp>
      <p:sp>
        <p:nvSpPr>
          <p:cNvPr id="8751" name="Google Shape;8751;p75"/>
          <p:cNvSpPr txBox="1"/>
          <p:nvPr/>
        </p:nvSpPr>
        <p:spPr>
          <a:xfrm>
            <a:off x="1853803" y="3575055"/>
            <a:ext cx="2634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Calibri"/>
              <a:buNone/>
            </a:pPr>
            <a:r>
              <a:rPr b="0" i="0" lang="el" sz="1800" u="none" cap="none" strike="noStrike">
                <a:solidFill>
                  <a:srgbClr val="000099"/>
                </a:solidFill>
                <a:latin typeface="Calibri"/>
                <a:ea typeface="Calibri"/>
                <a:cs typeface="Calibri"/>
                <a:sym typeface="Calibri"/>
              </a:rPr>
              <a:t>B</a:t>
            </a:r>
            <a:endParaRPr sz="1100"/>
          </a:p>
        </p:txBody>
      </p:sp>
      <p:sp>
        <p:nvSpPr>
          <p:cNvPr id="8752" name="Google Shape;8752;p75"/>
          <p:cNvSpPr txBox="1"/>
          <p:nvPr/>
        </p:nvSpPr>
        <p:spPr>
          <a:xfrm>
            <a:off x="4124325" y="2767800"/>
            <a:ext cx="2180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CC0000"/>
              </a:buClr>
              <a:buSzPts val="1500"/>
              <a:buFont typeface="Calibri"/>
              <a:buNone/>
            </a:pPr>
            <a:r>
              <a:rPr lang="el" sz="1500">
                <a:solidFill>
                  <a:srgbClr val="CC0000"/>
                </a:solidFill>
                <a:latin typeface="Calibri"/>
                <a:ea typeface="Calibri"/>
                <a:cs typeface="Calibri"/>
                <a:sym typeface="Calibri"/>
              </a:rPr>
              <a:t>Πακέτο που μεταδίδεται</a:t>
            </a:r>
            <a:endParaRPr sz="1100"/>
          </a:p>
        </p:txBody>
      </p:sp>
      <p:cxnSp>
        <p:nvCxnSpPr>
          <p:cNvPr id="8753" name="Google Shape;8753;p75"/>
          <p:cNvCxnSpPr/>
          <p:nvPr/>
        </p:nvCxnSpPr>
        <p:spPr>
          <a:xfrm flipH="1">
            <a:off x="3796781" y="2986886"/>
            <a:ext cx="510900" cy="423900"/>
          </a:xfrm>
          <a:prstGeom prst="straightConnector1">
            <a:avLst/>
          </a:prstGeom>
          <a:noFill/>
          <a:ln cap="flat" cmpd="sng" w="9525">
            <a:solidFill>
              <a:srgbClr val="CC0000"/>
            </a:solidFill>
            <a:prstDash val="solid"/>
            <a:round/>
            <a:headEnd len="med" w="med" type="none"/>
            <a:tailEnd len="med" w="med" type="none"/>
          </a:ln>
        </p:spPr>
      </p:cxnSp>
      <p:sp>
        <p:nvSpPr>
          <p:cNvPr id="8754" name="Google Shape;8754;p75"/>
          <p:cNvSpPr/>
          <p:nvPr/>
        </p:nvSpPr>
        <p:spPr>
          <a:xfrm>
            <a:off x="3392091" y="3389317"/>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55" name="Google Shape;8755;p75"/>
          <p:cNvSpPr/>
          <p:nvPr/>
        </p:nvSpPr>
        <p:spPr>
          <a:xfrm>
            <a:off x="3270647" y="3391699"/>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56" name="Google Shape;8756;p75"/>
          <p:cNvSpPr/>
          <p:nvPr/>
        </p:nvSpPr>
        <p:spPr>
          <a:xfrm>
            <a:off x="3146822" y="3389317"/>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57" name="Google Shape;8757;p75"/>
          <p:cNvSpPr/>
          <p:nvPr/>
        </p:nvSpPr>
        <p:spPr>
          <a:xfrm>
            <a:off x="3024188" y="3389317"/>
            <a:ext cx="110700" cy="1500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58" name="Google Shape;8758;p75"/>
          <p:cNvSpPr/>
          <p:nvPr/>
        </p:nvSpPr>
        <p:spPr>
          <a:xfrm>
            <a:off x="2900363" y="3390509"/>
            <a:ext cx="110700" cy="150000"/>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59" name="Google Shape;8759;p75"/>
          <p:cNvSpPr/>
          <p:nvPr/>
        </p:nvSpPr>
        <p:spPr>
          <a:xfrm>
            <a:off x="2878931" y="3372649"/>
            <a:ext cx="878700" cy="182100"/>
          </a:xfrm>
          <a:prstGeom prst="rect">
            <a:avLst/>
          </a:prstGeom>
          <a:no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sp>
        <p:nvSpPr>
          <p:cNvPr id="8760" name="Google Shape;8760;p75"/>
          <p:cNvSpPr txBox="1"/>
          <p:nvPr/>
        </p:nvSpPr>
        <p:spPr>
          <a:xfrm>
            <a:off x="2336376" y="2623300"/>
            <a:ext cx="17316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buffer </a:t>
            </a:r>
            <a:endParaRPr sz="1100"/>
          </a:p>
          <a:p>
            <a:pPr indent="0" lvl="0" marL="0" marR="0" rtl="0" algn="ctr">
              <a:lnSpc>
                <a:spcPct val="80000"/>
              </a:lnSpc>
              <a:spcBef>
                <a:spcPts val="0"/>
              </a:spcBef>
              <a:spcAft>
                <a:spcPts val="0"/>
              </a:spcAft>
              <a:buClr>
                <a:srgbClr val="CC0000"/>
              </a:buClr>
              <a:buSzPts val="1500"/>
              <a:buFont typeface="Calibri"/>
              <a:buNone/>
            </a:pPr>
            <a:r>
              <a:rPr b="0" i="0" lang="el" sz="1500" u="none" cap="none" strike="noStrike">
                <a:solidFill>
                  <a:srgbClr val="CC0000"/>
                </a:solidFill>
                <a:latin typeface="Calibri"/>
                <a:ea typeface="Calibri"/>
                <a:cs typeface="Calibri"/>
                <a:sym typeface="Calibri"/>
              </a:rPr>
              <a:t>(</a:t>
            </a:r>
            <a:r>
              <a:rPr lang="el" sz="1500">
                <a:solidFill>
                  <a:srgbClr val="CC0000"/>
                </a:solidFill>
                <a:latin typeface="Calibri"/>
                <a:ea typeface="Calibri"/>
                <a:cs typeface="Calibri"/>
                <a:sym typeface="Calibri"/>
              </a:rPr>
              <a:t>περιοχή αναμονής</a:t>
            </a:r>
            <a:r>
              <a:rPr b="0" i="0" lang="el" sz="1500" u="none" cap="none" strike="noStrike">
                <a:solidFill>
                  <a:srgbClr val="CC0000"/>
                </a:solidFill>
                <a:latin typeface="Calibri"/>
                <a:ea typeface="Calibri"/>
                <a:cs typeface="Calibri"/>
                <a:sym typeface="Calibri"/>
              </a:rPr>
              <a:t>)</a:t>
            </a:r>
            <a:endParaRPr sz="1100"/>
          </a:p>
        </p:txBody>
      </p:sp>
      <p:cxnSp>
        <p:nvCxnSpPr>
          <p:cNvPr id="8761" name="Google Shape;8761;p75"/>
          <p:cNvCxnSpPr/>
          <p:nvPr/>
        </p:nvCxnSpPr>
        <p:spPr>
          <a:xfrm>
            <a:off x="2978944" y="3088090"/>
            <a:ext cx="0" cy="249900"/>
          </a:xfrm>
          <a:prstGeom prst="straightConnector1">
            <a:avLst/>
          </a:prstGeom>
          <a:noFill/>
          <a:ln cap="flat" cmpd="sng" w="9525">
            <a:solidFill>
              <a:srgbClr val="CC0000"/>
            </a:solidFill>
            <a:prstDash val="solid"/>
            <a:round/>
            <a:headEnd len="med" w="med" type="none"/>
            <a:tailEnd len="med" w="med" type="none"/>
          </a:ln>
        </p:spPr>
      </p:cxnSp>
      <p:grpSp>
        <p:nvGrpSpPr>
          <p:cNvPr id="8762" name="Google Shape;8762;p75"/>
          <p:cNvGrpSpPr/>
          <p:nvPr/>
        </p:nvGrpSpPr>
        <p:grpSpPr>
          <a:xfrm>
            <a:off x="1745456" y="2851155"/>
            <a:ext cx="615553" cy="516731"/>
            <a:chOff x="-44" y="1473"/>
            <a:chExt cx="981" cy="1105"/>
          </a:xfrm>
        </p:grpSpPr>
        <p:pic>
          <p:nvPicPr>
            <p:cNvPr descr="desktop_computer_stylized_medium" id="8763" name="Google Shape;8763;p75"/>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764" name="Google Shape;8764;p75"/>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grpSp>
        <p:nvGrpSpPr>
          <p:cNvPr id="8765" name="Google Shape;8765;p75"/>
          <p:cNvGrpSpPr/>
          <p:nvPr/>
        </p:nvGrpSpPr>
        <p:grpSpPr>
          <a:xfrm>
            <a:off x="1991916" y="3594105"/>
            <a:ext cx="615553" cy="516731"/>
            <a:chOff x="-44" y="1473"/>
            <a:chExt cx="981" cy="1105"/>
          </a:xfrm>
        </p:grpSpPr>
        <p:pic>
          <p:nvPicPr>
            <p:cNvPr descr="desktop_computer_stylized_medium" id="8766" name="Google Shape;8766;p75"/>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767" name="Google Shape;8767;p75"/>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8768" name="Google Shape;8768;p75"/>
          <p:cNvSpPr txBox="1"/>
          <p:nvPr/>
        </p:nvSpPr>
        <p:spPr>
          <a:xfrm>
            <a:off x="328005" y="4585709"/>
            <a:ext cx="71442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 Check out the Java applet for an interactive animation (on publisher’s website) of queuing and loss</a:t>
            </a:r>
            <a:endParaRPr sz="1100"/>
          </a:p>
        </p:txBody>
      </p:sp>
      <p:sp>
        <p:nvSpPr>
          <p:cNvPr id="8769" name="Google Shape;8769;p7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grpSp>
        <p:nvGrpSpPr>
          <p:cNvPr id="8770" name="Google Shape;8770;p75"/>
          <p:cNvGrpSpPr/>
          <p:nvPr/>
        </p:nvGrpSpPr>
        <p:grpSpPr>
          <a:xfrm>
            <a:off x="119400" y="1400300"/>
            <a:ext cx="9024525" cy="3083755"/>
            <a:chOff x="972000" y="1867067"/>
            <a:chExt cx="12032700" cy="4111673"/>
          </a:xfrm>
        </p:grpSpPr>
        <p:grpSp>
          <p:nvGrpSpPr>
            <p:cNvPr id="8771" name="Google Shape;8771;p75"/>
            <p:cNvGrpSpPr/>
            <p:nvPr/>
          </p:nvGrpSpPr>
          <p:grpSpPr>
            <a:xfrm>
              <a:off x="4381500" y="4714303"/>
              <a:ext cx="2873225" cy="1264437"/>
              <a:chOff x="4381500" y="4714303"/>
              <a:chExt cx="2873225" cy="1264437"/>
            </a:xfrm>
          </p:grpSpPr>
          <p:sp>
            <p:nvSpPr>
              <p:cNvPr id="8772" name="Google Shape;8772;p75"/>
              <p:cNvSpPr/>
              <p:nvPr/>
            </p:nvSpPr>
            <p:spPr>
              <a:xfrm>
                <a:off x="4411663" y="4868340"/>
                <a:ext cx="147600" cy="200100"/>
              </a:xfrm>
              <a:prstGeom prst="rect">
                <a:avLst/>
              </a:prstGeom>
              <a:solidFill>
                <a:srgbClr val="3333CC"/>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CC0000"/>
                  </a:solidFill>
                  <a:latin typeface="Arial"/>
                  <a:ea typeface="Arial"/>
                  <a:cs typeface="Arial"/>
                  <a:sym typeface="Arial"/>
                </a:endParaRPr>
              </a:p>
            </p:txBody>
          </p:sp>
          <p:cxnSp>
            <p:nvCxnSpPr>
              <p:cNvPr id="8773" name="Google Shape;8773;p75"/>
              <p:cNvCxnSpPr/>
              <p:nvPr/>
            </p:nvCxnSpPr>
            <p:spPr>
              <a:xfrm flipH="1" rot="10800000">
                <a:off x="4381500" y="4714303"/>
                <a:ext cx="106500" cy="146100"/>
              </a:xfrm>
              <a:prstGeom prst="straightConnector1">
                <a:avLst/>
              </a:prstGeom>
              <a:noFill/>
              <a:ln cap="flat" cmpd="sng" w="9525">
                <a:solidFill>
                  <a:srgbClr val="000000"/>
                </a:solidFill>
                <a:prstDash val="solid"/>
                <a:round/>
                <a:headEnd len="med" w="med" type="none"/>
                <a:tailEnd len="med" w="med" type="triangle"/>
              </a:ln>
            </p:spPr>
          </p:cxnSp>
          <p:cxnSp>
            <p:nvCxnSpPr>
              <p:cNvPr id="8774" name="Google Shape;8774;p75"/>
              <p:cNvCxnSpPr/>
              <p:nvPr/>
            </p:nvCxnSpPr>
            <p:spPr>
              <a:xfrm rot="10800000">
                <a:off x="4638763" y="4988978"/>
                <a:ext cx="687300" cy="331800"/>
              </a:xfrm>
              <a:prstGeom prst="straightConnector1">
                <a:avLst/>
              </a:prstGeom>
              <a:noFill/>
              <a:ln cap="flat" cmpd="sng" w="9525">
                <a:solidFill>
                  <a:srgbClr val="CC0000"/>
                </a:solidFill>
                <a:prstDash val="solid"/>
                <a:round/>
                <a:headEnd len="med" w="med" type="none"/>
                <a:tailEnd len="med" w="med" type="none"/>
              </a:ln>
            </p:spPr>
          </p:cxnSp>
          <p:sp>
            <p:nvSpPr>
              <p:cNvPr id="8775" name="Google Shape;8775;p75"/>
              <p:cNvSpPr txBox="1"/>
              <p:nvPr/>
            </p:nvSpPr>
            <p:spPr>
              <a:xfrm>
                <a:off x="5254625" y="5147740"/>
                <a:ext cx="2000100" cy="83100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rgbClr val="CC0000"/>
                  </a:buClr>
                  <a:buSzPts val="1500"/>
                  <a:buFont typeface="Calibri"/>
                  <a:buNone/>
                </a:pPr>
                <a:r>
                  <a:rPr lang="el" sz="1500">
                    <a:solidFill>
                      <a:srgbClr val="CC0000"/>
                    </a:solidFill>
                    <a:latin typeface="Calibri"/>
                    <a:ea typeface="Calibri"/>
                    <a:cs typeface="Calibri"/>
                    <a:sym typeface="Calibri"/>
                  </a:rPr>
                  <a:t>το πακέτο που φτάνει σε γεμάτο buffer χάνεται</a:t>
                </a:r>
                <a:endParaRPr sz="1100"/>
              </a:p>
            </p:txBody>
          </p:sp>
        </p:grpSp>
        <p:sp>
          <p:nvSpPr>
            <p:cNvPr id="8776" name="Google Shape;8776;p75"/>
            <p:cNvSpPr txBox="1"/>
            <p:nvPr/>
          </p:nvSpPr>
          <p:spPr>
            <a:xfrm>
              <a:off x="972000" y="1867067"/>
              <a:ext cx="12032700" cy="1913700"/>
            </a:xfrm>
            <a:prstGeom prst="rect">
              <a:avLst/>
            </a:prstGeom>
            <a:noFill/>
            <a:ln>
              <a:noFill/>
            </a:ln>
          </p:spPr>
          <p:txBody>
            <a:bodyPr anchorCtr="0" anchor="t" bIns="34275" lIns="68575" spcFirstLastPara="1" rIns="68575" wrap="square" tIns="34275">
              <a:normAutofit/>
            </a:bodyPr>
            <a:lstStyle/>
            <a:p>
              <a:pPr indent="-215900" lvl="0" marL="2159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στην πράξη τα πακέτα που φτάνουν σε γεμάτη ουρά απορρίπτονται</a:t>
              </a:r>
              <a:endParaRPr sz="2200"/>
            </a:p>
            <a:p>
              <a:pPr indent="-215900" lvl="0" marL="215900" marR="0" rtl="0" algn="l">
                <a:lnSpc>
                  <a:spcPct val="90000"/>
                </a:lnSpc>
                <a:spcBef>
                  <a:spcPts val="800"/>
                </a:spcBef>
                <a:spcAft>
                  <a:spcPts val="0"/>
                </a:spcAft>
                <a:buClr>
                  <a:srgbClr val="0000A3"/>
                </a:buClr>
                <a:buSzPts val="2200"/>
                <a:buFont typeface="Noto Sans Symbols"/>
                <a:buChar char="▪"/>
              </a:pPr>
              <a:r>
                <a:rPr lang="el" sz="2200">
                  <a:latin typeface="Calibri"/>
                  <a:ea typeface="Calibri"/>
                  <a:cs typeface="Calibri"/>
                  <a:sym typeface="Calibri"/>
                </a:rPr>
                <a:t>ένα χαμένο πακέτο μπορεί να αναμεταδοθεί από τον προηγούμενο κόμβο, από το τερματικό σύστημα ή από κανένα</a:t>
              </a:r>
              <a:endParaRPr sz="22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70"/>
                                        </p:tgtEl>
                                        <p:attrNameLst>
                                          <p:attrName>style.visibility</p:attrName>
                                        </p:attrNameLst>
                                      </p:cBhvr>
                                      <p:to>
                                        <p:strVal val="visible"/>
                                      </p:to>
                                    </p:set>
                                    <p:animEffect filter="fade" transition="in">
                                      <p:cBhvr>
                                        <p:cTn dur="500"/>
                                        <p:tgtEl>
                                          <p:spTgt spid="8770"/>
                                        </p:tgtEl>
                                      </p:cBhvr>
                                    </p:animEffect>
                                  </p:childTnLst>
                                </p:cTn>
                              </p:par>
                              <p:par>
                                <p:cTn fill="hold" nodeType="withEffect" presetClass="entr" presetID="10" presetSubtype="0">
                                  <p:stCondLst>
                                    <p:cond delay="0"/>
                                  </p:stCondLst>
                                  <p:childTnLst>
                                    <p:set>
                                      <p:cBhvr>
                                        <p:cTn dur="1" fill="hold">
                                          <p:stCondLst>
                                            <p:cond delay="0"/>
                                          </p:stCondLst>
                                        </p:cTn>
                                        <p:tgtEl>
                                          <p:spTgt spid="8768"/>
                                        </p:tgtEl>
                                        <p:attrNameLst>
                                          <p:attrName>style.visibility</p:attrName>
                                        </p:attrNameLst>
                                      </p:cBhvr>
                                      <p:to>
                                        <p:strVal val="visible"/>
                                      </p:to>
                                    </p:set>
                                    <p:animEffect filter="fade" transition="in">
                                      <p:cBhvr>
                                        <p:cTn dur="500"/>
                                        <p:tgtEl>
                                          <p:spTgt spid="8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1" name="Shape 8781"/>
        <p:cNvGrpSpPr/>
        <p:nvPr/>
      </p:nvGrpSpPr>
      <p:grpSpPr>
        <a:xfrm>
          <a:off x="0" y="0"/>
          <a:ext cx="0" cy="0"/>
          <a:chOff x="0" y="0"/>
          <a:chExt cx="0" cy="0"/>
        </a:xfrm>
      </p:grpSpPr>
      <p:cxnSp>
        <p:nvCxnSpPr>
          <p:cNvPr id="8782" name="Google Shape;8782;p76"/>
          <p:cNvCxnSpPr/>
          <p:nvPr/>
        </p:nvCxnSpPr>
        <p:spPr>
          <a:xfrm>
            <a:off x="1643984" y="3131872"/>
            <a:ext cx="4737600" cy="0"/>
          </a:xfrm>
          <a:prstGeom prst="straightConnector1">
            <a:avLst/>
          </a:prstGeom>
          <a:noFill/>
          <a:ln cap="flat" cmpd="sng" w="28575">
            <a:solidFill>
              <a:srgbClr val="000000"/>
            </a:solidFill>
            <a:prstDash val="solid"/>
            <a:round/>
            <a:headEnd len="med" w="med" type="none"/>
            <a:tailEnd len="med" w="med" type="none"/>
          </a:ln>
        </p:spPr>
      </p:cxnSp>
      <p:grpSp>
        <p:nvGrpSpPr>
          <p:cNvPr id="8783" name="Google Shape;8783;p76"/>
          <p:cNvGrpSpPr/>
          <p:nvPr/>
        </p:nvGrpSpPr>
        <p:grpSpPr>
          <a:xfrm>
            <a:off x="2803918" y="2849339"/>
            <a:ext cx="1097686" cy="552966"/>
            <a:chOff x="7493876" y="2774731"/>
            <a:chExt cx="1481958" cy="894622"/>
          </a:xfrm>
        </p:grpSpPr>
        <p:sp>
          <p:nvSpPr>
            <p:cNvPr id="8784" name="Google Shape;8784;p76"/>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8785" name="Google Shape;8785;p76"/>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8786" name="Google Shape;8786;p76"/>
            <p:cNvGrpSpPr/>
            <p:nvPr/>
          </p:nvGrpSpPr>
          <p:grpSpPr>
            <a:xfrm>
              <a:off x="7713663" y="2848339"/>
              <a:ext cx="1042107" cy="425543"/>
              <a:chOff x="7786941" y="2884917"/>
              <a:chExt cx="897649" cy="353919"/>
            </a:xfrm>
          </p:grpSpPr>
          <p:sp>
            <p:nvSpPr>
              <p:cNvPr id="8787" name="Google Shape;8787;p76"/>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88" name="Google Shape;8788;p76"/>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89" name="Google Shape;8789;p76"/>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790" name="Google Shape;8790;p76"/>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8791" name="Google Shape;8791;p76"/>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Διεκπεραιωτική</a:t>
            </a:r>
            <a:r>
              <a:rPr lang="el"/>
              <a:t> ικανότητα</a:t>
            </a:r>
            <a:endParaRPr sz="3300"/>
          </a:p>
        </p:txBody>
      </p:sp>
      <p:sp>
        <p:nvSpPr>
          <p:cNvPr id="8792" name="Google Shape;8792;p76"/>
          <p:cNvSpPr txBox="1"/>
          <p:nvPr/>
        </p:nvSpPr>
        <p:spPr>
          <a:xfrm>
            <a:off x="132149" y="1019475"/>
            <a:ext cx="9011700" cy="13347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90000"/>
              </a:lnSpc>
              <a:spcBef>
                <a:spcPts val="0"/>
              </a:spcBef>
              <a:spcAft>
                <a:spcPts val="0"/>
              </a:spcAft>
              <a:buClr>
                <a:srgbClr val="0000A3"/>
              </a:buClr>
              <a:buSzPts val="2200"/>
              <a:buFont typeface="Noto Sans Symbols"/>
              <a:buChar char="▪"/>
            </a:pPr>
            <a:r>
              <a:rPr b="0" i="1" lang="el" sz="2200" u="none" cap="none" strike="noStrike">
                <a:solidFill>
                  <a:srgbClr val="CC0000"/>
                </a:solidFill>
                <a:latin typeface="Calibri"/>
                <a:ea typeface="Calibri"/>
                <a:cs typeface="Calibri"/>
                <a:sym typeface="Calibri"/>
              </a:rPr>
              <a:t>throughput:</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ο ρυθμός </a:t>
            </a:r>
            <a:r>
              <a:rPr b="0" i="0" lang="el" sz="2200" u="none" cap="none" strike="noStrike">
                <a:solidFill>
                  <a:srgbClr val="000000"/>
                </a:solidFill>
                <a:latin typeface="Calibri"/>
                <a:ea typeface="Calibri"/>
                <a:cs typeface="Calibri"/>
                <a:sym typeface="Calibri"/>
              </a:rPr>
              <a:t>(</a:t>
            </a:r>
            <a:r>
              <a:rPr lang="el" sz="2200">
                <a:latin typeface="Calibri"/>
                <a:ea typeface="Calibri"/>
                <a:cs typeface="Calibri"/>
                <a:sym typeface="Calibri"/>
              </a:rPr>
              <a:t>bits</a:t>
            </a:r>
            <a:r>
              <a:rPr b="0" i="0" lang="el" sz="2200" u="none" cap="none" strike="noStrike">
                <a:solidFill>
                  <a:srgbClr val="000000"/>
                </a:solidFill>
                <a:latin typeface="Calibri"/>
                <a:ea typeface="Calibri"/>
                <a:cs typeface="Calibri"/>
                <a:sym typeface="Calibri"/>
              </a:rPr>
              <a:t>/</a:t>
            </a:r>
            <a:r>
              <a:rPr lang="el" sz="2200">
                <a:latin typeface="Calibri"/>
                <a:ea typeface="Calibri"/>
                <a:cs typeface="Calibri"/>
                <a:sym typeface="Calibri"/>
              </a:rPr>
              <a:t>μονάδα χρόνου</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με τον οποίο τα bit μεταφέρονται </a:t>
            </a:r>
            <a:r>
              <a:rPr lang="el" sz="2200">
                <a:latin typeface="Calibri"/>
                <a:ea typeface="Calibri"/>
                <a:cs typeface="Calibri"/>
                <a:sym typeface="Calibri"/>
              </a:rPr>
              <a:t>από</a:t>
            </a:r>
            <a:r>
              <a:rPr lang="el" sz="2200">
                <a:latin typeface="Calibri"/>
                <a:ea typeface="Calibri"/>
                <a:cs typeface="Calibri"/>
                <a:sym typeface="Calibri"/>
              </a:rPr>
              <a:t> τον </a:t>
            </a:r>
            <a:r>
              <a:rPr lang="el" sz="2200">
                <a:latin typeface="Calibri"/>
                <a:ea typeface="Calibri"/>
                <a:cs typeface="Calibri"/>
                <a:sym typeface="Calibri"/>
              </a:rPr>
              <a:t>αποστολέα</a:t>
            </a:r>
            <a:r>
              <a:rPr lang="el" sz="2200">
                <a:latin typeface="Calibri"/>
                <a:ea typeface="Calibri"/>
                <a:cs typeface="Calibri"/>
                <a:sym typeface="Calibri"/>
              </a:rPr>
              <a:t> στον παραλήπτη</a:t>
            </a:r>
            <a:endParaRPr sz="2200"/>
          </a:p>
          <a:p>
            <a:pPr indent="-165100" lvl="1" marL="508000" marR="0" rtl="0" algn="l">
              <a:lnSpc>
                <a:spcPct val="90000"/>
              </a:lnSpc>
              <a:spcBef>
                <a:spcPts val="400"/>
              </a:spcBef>
              <a:spcAft>
                <a:spcPts val="0"/>
              </a:spcAft>
              <a:buClr>
                <a:srgbClr val="0000A8"/>
              </a:buClr>
              <a:buSzPts val="2200"/>
              <a:buFont typeface="Arial"/>
              <a:buChar char="•"/>
            </a:pPr>
            <a:r>
              <a:rPr i="1" lang="el" sz="2200">
                <a:solidFill>
                  <a:srgbClr val="CC0000"/>
                </a:solidFill>
                <a:latin typeface="Calibri"/>
                <a:ea typeface="Calibri"/>
                <a:cs typeface="Calibri"/>
                <a:sym typeface="Calibri"/>
              </a:rPr>
              <a:t>στιγμιαία</a:t>
            </a:r>
            <a:r>
              <a:rPr b="0" i="1" lang="el" sz="2200" u="none" cap="none" strike="noStrike">
                <a:solidFill>
                  <a:srgbClr val="CC0000"/>
                </a:solidFill>
                <a:latin typeface="Calibri"/>
                <a:ea typeface="Calibri"/>
                <a:cs typeface="Calibri"/>
                <a:sym typeface="Calibri"/>
              </a:rPr>
              <a:t>:</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ο ρυθμός σε δεδομένη χρονική στιγμή</a:t>
            </a:r>
            <a:endParaRPr sz="2200"/>
          </a:p>
          <a:p>
            <a:pPr indent="-165100" lvl="1" marL="508000" marR="0" rtl="0" algn="l">
              <a:lnSpc>
                <a:spcPct val="90000"/>
              </a:lnSpc>
              <a:spcBef>
                <a:spcPts val="400"/>
              </a:spcBef>
              <a:spcAft>
                <a:spcPts val="0"/>
              </a:spcAft>
              <a:buClr>
                <a:srgbClr val="0000A8"/>
              </a:buClr>
              <a:buSzPts val="2200"/>
              <a:buFont typeface="Arial"/>
              <a:buChar char="•"/>
            </a:pPr>
            <a:r>
              <a:rPr i="1" lang="el" sz="2200">
                <a:solidFill>
                  <a:srgbClr val="CC0000"/>
                </a:solidFill>
                <a:latin typeface="Calibri"/>
                <a:ea typeface="Calibri"/>
                <a:cs typeface="Calibri"/>
                <a:sym typeface="Calibri"/>
              </a:rPr>
              <a:t>μέση</a:t>
            </a:r>
            <a:r>
              <a:rPr b="0" i="1" lang="el" sz="2200" u="none" cap="none" strike="noStrike">
                <a:solidFill>
                  <a:srgbClr val="CC0000"/>
                </a:solidFill>
                <a:latin typeface="Calibri"/>
                <a:ea typeface="Calibri"/>
                <a:cs typeface="Calibri"/>
                <a:sym typeface="Calibri"/>
              </a:rPr>
              <a:t>:</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ο ρυθμός σε μια μεγάλη χρονική περίοδος</a:t>
            </a:r>
            <a:endParaRPr sz="2200"/>
          </a:p>
        </p:txBody>
      </p:sp>
      <p:sp>
        <p:nvSpPr>
          <p:cNvPr id="8793" name="Google Shape;8793;p76"/>
          <p:cNvSpPr/>
          <p:nvPr/>
        </p:nvSpPr>
        <p:spPr>
          <a:xfrm>
            <a:off x="875403" y="2482736"/>
            <a:ext cx="375000" cy="435900"/>
          </a:xfrm>
          <a:prstGeom prst="can">
            <a:avLst>
              <a:gd fmla="val 23491" name="adj"/>
            </a:avLst>
          </a:prstGeom>
          <a:gradFill>
            <a:gsLst>
              <a:gs pos="0">
                <a:srgbClr val="000099"/>
              </a:gs>
              <a:gs pos="100000">
                <a:srgbClr val="FFFFFF"/>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grpSp>
        <p:nvGrpSpPr>
          <p:cNvPr id="8794" name="Google Shape;8794;p76"/>
          <p:cNvGrpSpPr/>
          <p:nvPr/>
        </p:nvGrpSpPr>
        <p:grpSpPr>
          <a:xfrm>
            <a:off x="1293940" y="2787781"/>
            <a:ext cx="264319" cy="657225"/>
            <a:chOff x="4140" y="429"/>
            <a:chExt cx="1425" cy="2396"/>
          </a:xfrm>
        </p:grpSpPr>
        <p:sp>
          <p:nvSpPr>
            <p:cNvPr id="8795" name="Google Shape;8795;p76"/>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796" name="Google Shape;8796;p76"/>
            <p:cNvSpPr/>
            <p:nvPr/>
          </p:nvSpPr>
          <p:spPr>
            <a:xfrm>
              <a:off x="4204" y="429"/>
              <a:ext cx="1046" cy="2283"/>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97" name="Google Shape;8797;p76"/>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798" name="Google Shape;8798;p76"/>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799" name="Google Shape;8799;p76"/>
            <p:cNvSpPr/>
            <p:nvPr/>
          </p:nvSpPr>
          <p:spPr>
            <a:xfrm>
              <a:off x="4211" y="694"/>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8800" name="Google Shape;8800;p76"/>
            <p:cNvGrpSpPr/>
            <p:nvPr/>
          </p:nvGrpSpPr>
          <p:grpSpPr>
            <a:xfrm>
              <a:off x="4750" y="668"/>
              <a:ext cx="578" cy="143"/>
              <a:chOff x="615" y="2568"/>
              <a:chExt cx="721" cy="137"/>
            </a:xfrm>
          </p:grpSpPr>
          <p:sp>
            <p:nvSpPr>
              <p:cNvPr id="8801" name="Google Shape;8801;p76"/>
              <p:cNvSpPr/>
              <p:nvPr/>
            </p:nvSpPr>
            <p:spPr>
              <a:xfrm>
                <a:off x="615" y="2568"/>
                <a:ext cx="721" cy="137"/>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02" name="Google Shape;8802;p76"/>
              <p:cNvSpPr/>
              <p:nvPr/>
            </p:nvSpPr>
            <p:spPr>
              <a:xfrm>
                <a:off x="631" y="2584"/>
                <a:ext cx="689" cy="10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803" name="Google Shape;8803;p76"/>
            <p:cNvSpPr/>
            <p:nvPr/>
          </p:nvSpPr>
          <p:spPr>
            <a:xfrm>
              <a:off x="4223" y="1019"/>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8804" name="Google Shape;8804;p76"/>
            <p:cNvGrpSpPr/>
            <p:nvPr/>
          </p:nvGrpSpPr>
          <p:grpSpPr>
            <a:xfrm>
              <a:off x="4749" y="993"/>
              <a:ext cx="578" cy="135"/>
              <a:chOff x="617" y="2567"/>
              <a:chExt cx="721" cy="140"/>
            </a:xfrm>
          </p:grpSpPr>
          <p:sp>
            <p:nvSpPr>
              <p:cNvPr id="8805" name="Google Shape;8805;p76"/>
              <p:cNvSpPr/>
              <p:nvPr/>
            </p:nvSpPr>
            <p:spPr>
              <a:xfrm>
                <a:off x="617" y="2567"/>
                <a:ext cx="721" cy="140"/>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06" name="Google Shape;8806;p76"/>
              <p:cNvSpPr/>
              <p:nvPr/>
            </p:nvSpPr>
            <p:spPr>
              <a:xfrm>
                <a:off x="634" y="2585"/>
                <a:ext cx="689"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807" name="Google Shape;8807;p76"/>
            <p:cNvSpPr/>
            <p:nvPr/>
          </p:nvSpPr>
          <p:spPr>
            <a:xfrm>
              <a:off x="4217" y="1358"/>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08" name="Google Shape;8808;p76"/>
            <p:cNvSpPr/>
            <p:nvPr/>
          </p:nvSpPr>
          <p:spPr>
            <a:xfrm>
              <a:off x="4230" y="1653"/>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8809" name="Google Shape;8809;p76"/>
            <p:cNvGrpSpPr/>
            <p:nvPr/>
          </p:nvGrpSpPr>
          <p:grpSpPr>
            <a:xfrm>
              <a:off x="4737" y="1627"/>
              <a:ext cx="578" cy="152"/>
              <a:chOff x="616" y="2568"/>
              <a:chExt cx="720" cy="140"/>
            </a:xfrm>
          </p:grpSpPr>
          <p:sp>
            <p:nvSpPr>
              <p:cNvPr id="8810" name="Google Shape;8810;p76"/>
              <p:cNvSpPr/>
              <p:nvPr/>
            </p:nvSpPr>
            <p:spPr>
              <a:xfrm>
                <a:off x="616" y="2568"/>
                <a:ext cx="720" cy="140"/>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11" name="Google Shape;8811;p76"/>
              <p:cNvSpPr/>
              <p:nvPr/>
            </p:nvSpPr>
            <p:spPr>
              <a:xfrm>
                <a:off x="632" y="2584"/>
                <a:ext cx="688"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812" name="Google Shape;8812;p76"/>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8813" name="Google Shape;8813;p76"/>
            <p:cNvGrpSpPr/>
            <p:nvPr/>
          </p:nvGrpSpPr>
          <p:grpSpPr>
            <a:xfrm>
              <a:off x="4737" y="1327"/>
              <a:ext cx="584" cy="139"/>
              <a:chOff x="611" y="2568"/>
              <a:chExt cx="728" cy="139"/>
            </a:xfrm>
          </p:grpSpPr>
          <p:sp>
            <p:nvSpPr>
              <p:cNvPr id="8814" name="Google Shape;8814;p76"/>
              <p:cNvSpPr/>
              <p:nvPr/>
            </p:nvSpPr>
            <p:spPr>
              <a:xfrm>
                <a:off x="611" y="2568"/>
                <a:ext cx="728" cy="139"/>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15" name="Google Shape;8815;p76"/>
              <p:cNvSpPr/>
              <p:nvPr/>
            </p:nvSpPr>
            <p:spPr>
              <a:xfrm>
                <a:off x="627" y="2586"/>
                <a:ext cx="696"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816" name="Google Shape;8816;p76"/>
            <p:cNvSpPr/>
            <p:nvPr/>
          </p:nvSpPr>
          <p:spPr>
            <a:xfrm>
              <a:off x="5250" y="429"/>
              <a:ext cx="71" cy="2287"/>
            </a:xfrm>
            <a:prstGeom prst="rect">
              <a:avLst/>
            </a:prstGeom>
            <a:gradFill>
              <a:gsLst>
                <a:gs pos="0">
                  <a:srgbClr val="333333"/>
                </a:gs>
                <a:gs pos="50000">
                  <a:srgbClr val="DDDDDD"/>
                </a:gs>
                <a:gs pos="100000">
                  <a:srgbClr val="333333"/>
                </a:gs>
              </a:gsLst>
              <a:lin ang="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17" name="Google Shape;8817;p76"/>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818" name="Google Shape;8818;p76"/>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819" name="Google Shape;8819;p76"/>
            <p:cNvSpPr/>
            <p:nvPr/>
          </p:nvSpPr>
          <p:spPr>
            <a:xfrm>
              <a:off x="5520" y="2612"/>
              <a:ext cx="45"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20" name="Google Shape;8820;p76"/>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821" name="Google Shape;8821;p76"/>
            <p:cNvSpPr/>
            <p:nvPr/>
          </p:nvSpPr>
          <p:spPr>
            <a:xfrm>
              <a:off x="4140" y="2677"/>
              <a:ext cx="1200" cy="148"/>
            </a:xfrm>
            <a:prstGeom prst="roundRect">
              <a:avLst>
                <a:gd fmla="val 50000" name="adj"/>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22" name="Google Shape;8822;p76"/>
            <p:cNvSpPr/>
            <p:nvPr/>
          </p:nvSpPr>
          <p:spPr>
            <a:xfrm>
              <a:off x="4204" y="2712"/>
              <a:ext cx="1072" cy="82"/>
            </a:xfrm>
            <a:prstGeom prst="roundRect">
              <a:avLst>
                <a:gd fmla="val 50000" name="adj"/>
              </a:avLst>
            </a:prstGeom>
            <a:gradFill>
              <a:gsLst>
                <a:gs pos="0">
                  <a:srgbClr val="000000"/>
                </a:gs>
                <a:gs pos="100000">
                  <a:srgbClr val="808080"/>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23" name="Google Shape;8823;p76"/>
            <p:cNvSpPr/>
            <p:nvPr/>
          </p:nvSpPr>
          <p:spPr>
            <a:xfrm>
              <a:off x="4307" y="2382"/>
              <a:ext cx="160" cy="143"/>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24" name="Google Shape;8824;p76"/>
            <p:cNvSpPr/>
            <p:nvPr/>
          </p:nvSpPr>
          <p:spPr>
            <a:xfrm>
              <a:off x="4487" y="2382"/>
              <a:ext cx="160" cy="143"/>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8825" name="Google Shape;8825;p76"/>
            <p:cNvSpPr/>
            <p:nvPr/>
          </p:nvSpPr>
          <p:spPr>
            <a:xfrm>
              <a:off x="4660" y="2382"/>
              <a:ext cx="160" cy="139"/>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26" name="Google Shape;8826;p76"/>
            <p:cNvSpPr/>
            <p:nvPr/>
          </p:nvSpPr>
          <p:spPr>
            <a:xfrm>
              <a:off x="5064" y="1835"/>
              <a:ext cx="83" cy="760"/>
            </a:xfrm>
            <a:prstGeom prst="rect">
              <a:avLst/>
            </a:prstGeom>
            <a:solidFill>
              <a:srgbClr val="29292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827" name="Google Shape;8827;p76"/>
          <p:cNvGrpSpPr/>
          <p:nvPr/>
        </p:nvGrpSpPr>
        <p:grpSpPr>
          <a:xfrm flipH="1">
            <a:off x="7382431" y="3062816"/>
            <a:ext cx="894159" cy="878681"/>
            <a:chOff x="-44" y="1473"/>
            <a:chExt cx="981" cy="1105"/>
          </a:xfrm>
        </p:grpSpPr>
        <p:pic>
          <p:nvPicPr>
            <p:cNvPr descr="desktop_computer_stylized_medium" id="8828" name="Google Shape;8828;p76"/>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829" name="Google Shape;8829;p76"/>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grpSp>
        <p:nvGrpSpPr>
          <p:cNvPr id="8830" name="Google Shape;8830;p76"/>
          <p:cNvGrpSpPr/>
          <p:nvPr/>
        </p:nvGrpSpPr>
        <p:grpSpPr>
          <a:xfrm>
            <a:off x="93535" y="3532164"/>
            <a:ext cx="6287944" cy="1445901"/>
            <a:chOff x="-151" y="3682"/>
            <a:chExt cx="5281" cy="1214"/>
          </a:xfrm>
        </p:grpSpPr>
        <p:sp>
          <p:nvSpPr>
            <p:cNvPr id="8831" name="Google Shape;8831;p76"/>
            <p:cNvSpPr txBox="1"/>
            <p:nvPr/>
          </p:nvSpPr>
          <p:spPr>
            <a:xfrm>
              <a:off x="-151" y="3996"/>
              <a:ext cx="1500" cy="9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800"/>
                <a:buFont typeface="Calibri"/>
                <a:buNone/>
              </a:pPr>
              <a:r>
                <a:rPr lang="el" sz="1800">
                  <a:latin typeface="Calibri"/>
                  <a:ea typeface="Calibri"/>
                  <a:cs typeface="Calibri"/>
                  <a:sym typeface="Calibri"/>
                </a:rPr>
                <a:t>ο εξυπηρέτης στέλνει </a:t>
              </a:r>
              <a:r>
                <a:rPr b="0" i="0" lang="el" sz="1800" u="none" cap="none" strike="noStrike">
                  <a:solidFill>
                    <a:srgbClr val="000000"/>
                  </a:solidFill>
                  <a:latin typeface="Calibri"/>
                  <a:ea typeface="Calibri"/>
                  <a:cs typeface="Calibri"/>
                  <a:sym typeface="Calibri"/>
                </a:rPr>
                <a:t>bits </a:t>
              </a:r>
              <a:endParaRPr sz="1100"/>
            </a:p>
            <a:p>
              <a:pPr indent="0" lvl="0" marL="0" marR="0" rtl="0" algn="ctr">
                <a:lnSpc>
                  <a:spcPct val="85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(fluid-</a:t>
              </a:r>
              <a:r>
                <a:rPr lang="el" sz="1800">
                  <a:latin typeface="Calibri"/>
                  <a:ea typeface="Calibri"/>
                  <a:cs typeface="Calibri"/>
                  <a:sym typeface="Calibri"/>
                </a:rPr>
                <a:t>ρευστό</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σε μια σωλήνωση</a:t>
              </a:r>
              <a:endParaRPr sz="1100"/>
            </a:p>
            <a:p>
              <a:pPr indent="0" lvl="0" marL="0" marR="0" rtl="0" algn="ctr">
                <a:lnSpc>
                  <a:spcPct val="85000"/>
                </a:lnSpc>
                <a:spcBef>
                  <a:spcPts val="0"/>
                </a:spcBef>
                <a:spcAft>
                  <a:spcPts val="0"/>
                </a:spcAft>
                <a:buClr>
                  <a:schemeClr val="dk1"/>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sp>
          <p:nvSpPr>
            <p:cNvPr id="8832" name="Google Shape;8832;p76"/>
            <p:cNvSpPr txBox="1"/>
            <p:nvPr/>
          </p:nvSpPr>
          <p:spPr>
            <a:xfrm>
              <a:off x="1301" y="3719"/>
              <a:ext cx="1500" cy="9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800"/>
                <a:buFont typeface="Gill Sans"/>
                <a:buNone/>
              </a:pPr>
              <a:r>
                <a:rPr b="0" i="0" lang="el" sz="1800" u="none" cap="none" strike="noStrike">
                  <a:solidFill>
                    <a:srgbClr val="000000"/>
                  </a:solidFill>
                  <a:latin typeface="Gill Sans"/>
                  <a:ea typeface="Gill Sans"/>
                  <a:cs typeface="Gill Sans"/>
                  <a:sym typeface="Gill Sans"/>
                </a:rPr>
                <a:t> </a:t>
              </a:r>
              <a:r>
                <a:rPr lang="el" sz="1800">
                  <a:solidFill>
                    <a:schemeClr val="dk1"/>
                  </a:solidFill>
                  <a:latin typeface="Calibri"/>
                  <a:ea typeface="Calibri"/>
                  <a:cs typeface="Calibri"/>
                  <a:sym typeface="Calibri"/>
                </a:rPr>
                <a:t>σωλήνωση</a:t>
              </a:r>
              <a:r>
                <a:rPr lang="el" sz="1800">
                  <a:latin typeface="Calibri"/>
                  <a:ea typeface="Calibri"/>
                  <a:cs typeface="Calibri"/>
                  <a:sym typeface="Calibri"/>
                </a:rPr>
                <a:t> που μεταφέρει </a:t>
              </a:r>
              <a:endParaRPr sz="1100"/>
            </a:p>
            <a:p>
              <a:pPr indent="0" lvl="0" marL="0" marR="0" rtl="0" algn="ctr">
                <a:lnSpc>
                  <a:spcPct val="85000"/>
                </a:lnSpc>
                <a:spcBef>
                  <a:spcPts val="0"/>
                </a:spcBef>
                <a:spcAft>
                  <a:spcPts val="0"/>
                </a:spcAft>
                <a:buClr>
                  <a:srgbClr val="000000"/>
                </a:buClr>
                <a:buSzPts val="1800"/>
                <a:buFont typeface="Calibri"/>
                <a:buNone/>
              </a:pPr>
              <a:r>
                <a:rPr lang="el" sz="1800">
                  <a:latin typeface="Calibri"/>
                  <a:ea typeface="Calibri"/>
                  <a:cs typeface="Calibri"/>
                  <a:sym typeface="Calibri"/>
                </a:rPr>
                <a:t>ρευστό</a:t>
              </a:r>
              <a:r>
                <a:rPr lang="el" sz="1800">
                  <a:latin typeface="Calibri"/>
                  <a:ea typeface="Calibri"/>
                  <a:cs typeface="Calibri"/>
                  <a:sym typeface="Calibri"/>
                </a:rPr>
                <a:t> με ρυθμό</a:t>
              </a:r>
              <a:endParaRPr sz="1100"/>
            </a:p>
            <a:p>
              <a:pPr indent="0" lvl="0" marL="0" marR="0" rtl="0" algn="ctr">
                <a:lnSpc>
                  <a:spcPct val="85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 (</a:t>
              </a:r>
              <a:r>
                <a:rPr b="0" i="1" lang="el" sz="1800" u="none" cap="none" strike="noStrike">
                  <a:solidFill>
                    <a:srgbClr val="000000"/>
                  </a:solidFill>
                  <a:latin typeface="Calibri"/>
                  <a:ea typeface="Calibri"/>
                  <a:cs typeface="Calibri"/>
                  <a:sym typeface="Calibri"/>
                </a:rPr>
                <a:t>R</a:t>
              </a:r>
              <a:r>
                <a:rPr b="0" baseline="-25000" i="1" lang="el" sz="2400" u="none" cap="none" strike="noStrike">
                  <a:solidFill>
                    <a:srgbClr val="000000"/>
                  </a:solidFill>
                  <a:latin typeface="Calibri"/>
                  <a:ea typeface="Calibri"/>
                  <a:cs typeface="Calibri"/>
                  <a:sym typeface="Calibri"/>
                </a:rPr>
                <a:t>s</a:t>
              </a:r>
              <a:r>
                <a:rPr b="0" baseline="-25000" i="1" lang="el" sz="1800" u="none" cap="none" strike="noStrike">
                  <a:solidFill>
                    <a:srgbClr val="000000"/>
                  </a:solidFill>
                  <a:latin typeface="Calibri"/>
                  <a:ea typeface="Calibri"/>
                  <a:cs typeface="Calibri"/>
                  <a:sym typeface="Calibri"/>
                </a:rPr>
                <a:t> </a:t>
              </a:r>
              <a:r>
                <a:rPr b="0" i="0" lang="el" sz="1800" u="none" cap="none" strike="noStrike">
                  <a:solidFill>
                    <a:srgbClr val="000000"/>
                  </a:solidFill>
                  <a:latin typeface="Calibri"/>
                  <a:ea typeface="Calibri"/>
                  <a:cs typeface="Calibri"/>
                  <a:sym typeface="Calibri"/>
                </a:rPr>
                <a:t>bits/sec)</a:t>
              </a:r>
              <a:endParaRPr sz="1100"/>
            </a:p>
          </p:txBody>
        </p:sp>
        <p:sp>
          <p:nvSpPr>
            <p:cNvPr id="8833" name="Google Shape;8833;p76"/>
            <p:cNvSpPr txBox="1"/>
            <p:nvPr/>
          </p:nvSpPr>
          <p:spPr>
            <a:xfrm>
              <a:off x="3331" y="3682"/>
              <a:ext cx="1800" cy="9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 </a:t>
              </a:r>
              <a:r>
                <a:rPr lang="el" sz="1800">
                  <a:solidFill>
                    <a:schemeClr val="dk1"/>
                  </a:solidFill>
                  <a:latin typeface="Gill Sans"/>
                  <a:ea typeface="Gill Sans"/>
                  <a:cs typeface="Gill Sans"/>
                  <a:sym typeface="Gill Sans"/>
                </a:rPr>
                <a:t> </a:t>
              </a:r>
              <a:r>
                <a:rPr lang="el" sz="1800">
                  <a:solidFill>
                    <a:schemeClr val="dk1"/>
                  </a:solidFill>
                  <a:latin typeface="Calibri"/>
                  <a:ea typeface="Calibri"/>
                  <a:cs typeface="Calibri"/>
                  <a:sym typeface="Calibri"/>
                </a:rPr>
                <a:t>σωλήνωση που μεταφέρει </a:t>
              </a:r>
              <a:endParaRPr sz="1100">
                <a:solidFill>
                  <a:schemeClr val="dk1"/>
                </a:solidFill>
              </a:endParaRPr>
            </a:p>
            <a:p>
              <a:pPr indent="0" lvl="0" marL="0" rtl="0" algn="ctr">
                <a:lnSpc>
                  <a:spcPct val="85000"/>
                </a:lnSpc>
                <a:spcBef>
                  <a:spcPts val="0"/>
                </a:spcBef>
                <a:spcAft>
                  <a:spcPts val="0"/>
                </a:spcAft>
                <a:buClr>
                  <a:schemeClr val="dk1"/>
                </a:buClr>
                <a:buSzPts val="1800"/>
                <a:buFont typeface="Calibri"/>
                <a:buNone/>
              </a:pPr>
              <a:r>
                <a:rPr lang="el" sz="1800">
                  <a:solidFill>
                    <a:schemeClr val="dk1"/>
                  </a:solidFill>
                  <a:latin typeface="Calibri"/>
                  <a:ea typeface="Calibri"/>
                  <a:cs typeface="Calibri"/>
                  <a:sym typeface="Calibri"/>
                </a:rPr>
                <a:t>ρευστό με ρυθμό</a:t>
              </a:r>
              <a:endParaRPr sz="1800">
                <a:latin typeface="Calibri"/>
                <a:ea typeface="Calibri"/>
                <a:cs typeface="Calibri"/>
                <a:sym typeface="Calibri"/>
              </a:endParaRPr>
            </a:p>
            <a:p>
              <a:pPr indent="0" lvl="0" marL="0" marR="0" rtl="0" algn="ctr">
                <a:lnSpc>
                  <a:spcPct val="85000"/>
                </a:lnSpc>
                <a:spcBef>
                  <a:spcPts val="0"/>
                </a:spcBef>
                <a:spcAft>
                  <a:spcPts val="0"/>
                </a:spcAft>
                <a:buClr>
                  <a:srgbClr val="000000"/>
                </a:buClr>
                <a:buSzPts val="1800"/>
                <a:buFont typeface="Calibri"/>
                <a:buNone/>
              </a:pPr>
              <a:r>
                <a:rPr b="0" i="1" lang="el" sz="1800" u="none" cap="none" strike="noStrike">
                  <a:solidFill>
                    <a:srgbClr val="000000"/>
                  </a:solidFill>
                  <a:latin typeface="Calibri"/>
                  <a:ea typeface="Calibri"/>
                  <a:cs typeface="Calibri"/>
                  <a:sym typeface="Calibri"/>
                </a:rPr>
                <a:t> (R</a:t>
              </a:r>
              <a:r>
                <a:rPr b="0" baseline="-25000" i="1" lang="el" sz="2400" u="none" cap="none" strike="noStrike">
                  <a:solidFill>
                    <a:srgbClr val="000000"/>
                  </a:solidFill>
                  <a:latin typeface="Calibri"/>
                  <a:ea typeface="Calibri"/>
                  <a:cs typeface="Calibri"/>
                  <a:sym typeface="Calibri"/>
                </a:rPr>
                <a:t>c</a:t>
              </a:r>
              <a:r>
                <a:rPr b="0" baseline="-25000" i="1" lang="el" sz="1800" u="none" cap="none" strike="noStrike">
                  <a:solidFill>
                    <a:srgbClr val="000000"/>
                  </a:solidFill>
                  <a:latin typeface="Calibri"/>
                  <a:ea typeface="Calibri"/>
                  <a:cs typeface="Calibri"/>
                  <a:sym typeface="Calibri"/>
                </a:rPr>
                <a:t> </a:t>
              </a:r>
              <a:r>
                <a:rPr b="0" i="0" lang="el" sz="1800" u="none" cap="none" strike="noStrike">
                  <a:solidFill>
                    <a:srgbClr val="000000"/>
                  </a:solidFill>
                  <a:latin typeface="Calibri"/>
                  <a:ea typeface="Calibri"/>
                  <a:cs typeface="Calibri"/>
                  <a:sym typeface="Calibri"/>
                </a:rPr>
                <a:t>bits/sec)</a:t>
              </a:r>
              <a:endParaRPr sz="1100"/>
            </a:p>
          </p:txBody>
        </p:sp>
      </p:grpSp>
      <p:grpSp>
        <p:nvGrpSpPr>
          <p:cNvPr id="8834" name="Google Shape;8834;p76"/>
          <p:cNvGrpSpPr/>
          <p:nvPr/>
        </p:nvGrpSpPr>
        <p:grpSpPr>
          <a:xfrm>
            <a:off x="943894" y="2781825"/>
            <a:ext cx="5869990" cy="572751"/>
            <a:chOff x="2071325" y="4013900"/>
            <a:chExt cx="7826653" cy="763669"/>
          </a:xfrm>
        </p:grpSpPr>
        <p:sp>
          <p:nvSpPr>
            <p:cNvPr id="8835" name="Google Shape;8835;p76"/>
            <p:cNvSpPr/>
            <p:nvPr/>
          </p:nvSpPr>
          <p:spPr>
            <a:xfrm>
              <a:off x="9008978" y="4275842"/>
              <a:ext cx="889000" cy="485775"/>
            </a:xfrm>
            <a:prstGeom prst="rightArrow">
              <a:avLst>
                <a:gd fmla="val 50000" name="adj1"/>
                <a:gd fmla="val 45752" name="adj2"/>
              </a:avLst>
            </a:pr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grpSp>
          <p:nvGrpSpPr>
            <p:cNvPr id="8836" name="Google Shape;8836;p76"/>
            <p:cNvGrpSpPr/>
            <p:nvPr/>
          </p:nvGrpSpPr>
          <p:grpSpPr>
            <a:xfrm>
              <a:off x="3016469" y="4319954"/>
              <a:ext cx="2322512" cy="392112"/>
              <a:chOff x="2249" y="3430"/>
              <a:chExt cx="1389" cy="256"/>
            </a:xfrm>
          </p:grpSpPr>
          <p:sp>
            <p:nvSpPr>
              <p:cNvPr id="8837" name="Google Shape;8837;p76"/>
              <p:cNvSpPr/>
              <p:nvPr/>
            </p:nvSpPr>
            <p:spPr>
              <a:xfrm>
                <a:off x="3569" y="3433"/>
                <a:ext cx="69" cy="253"/>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38" name="Google Shape;8838;p76"/>
              <p:cNvSpPr/>
              <p:nvPr/>
            </p:nvSpPr>
            <p:spPr>
              <a:xfrm>
                <a:off x="2275" y="3433"/>
                <a:ext cx="1326" cy="253"/>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39" name="Google Shape;8839;p76"/>
              <p:cNvSpPr/>
              <p:nvPr/>
            </p:nvSpPr>
            <p:spPr>
              <a:xfrm>
                <a:off x="2249" y="3430"/>
                <a:ext cx="69" cy="25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40" name="Google Shape;8840;p76"/>
              <p:cNvSpPr/>
              <p:nvPr/>
            </p:nvSpPr>
            <p:spPr>
              <a:xfrm>
                <a:off x="3562" y="3438"/>
                <a:ext cx="44" cy="246"/>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grpSp>
        <p:grpSp>
          <p:nvGrpSpPr>
            <p:cNvPr id="8841" name="Google Shape;8841;p76"/>
            <p:cNvGrpSpPr/>
            <p:nvPr/>
          </p:nvGrpSpPr>
          <p:grpSpPr>
            <a:xfrm>
              <a:off x="6475852" y="4196543"/>
              <a:ext cx="2801937" cy="581026"/>
              <a:chOff x="2249" y="3430"/>
              <a:chExt cx="1389" cy="256"/>
            </a:xfrm>
          </p:grpSpPr>
          <p:sp>
            <p:nvSpPr>
              <p:cNvPr id="8842" name="Google Shape;8842;p76"/>
              <p:cNvSpPr/>
              <p:nvPr/>
            </p:nvSpPr>
            <p:spPr>
              <a:xfrm>
                <a:off x="3569" y="3433"/>
                <a:ext cx="69" cy="253"/>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43" name="Google Shape;8843;p76"/>
              <p:cNvSpPr/>
              <p:nvPr/>
            </p:nvSpPr>
            <p:spPr>
              <a:xfrm>
                <a:off x="2275" y="3433"/>
                <a:ext cx="1326" cy="253"/>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44" name="Google Shape;8844;p76"/>
              <p:cNvSpPr/>
              <p:nvPr/>
            </p:nvSpPr>
            <p:spPr>
              <a:xfrm>
                <a:off x="2249" y="3430"/>
                <a:ext cx="69" cy="25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45" name="Google Shape;8845;p76"/>
              <p:cNvSpPr/>
              <p:nvPr/>
            </p:nvSpPr>
            <p:spPr>
              <a:xfrm>
                <a:off x="3562" y="3438"/>
                <a:ext cx="44" cy="246"/>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grpSp>
        <p:sp>
          <p:nvSpPr>
            <p:cNvPr id="8846" name="Google Shape;8846;p76"/>
            <p:cNvSpPr/>
            <p:nvPr/>
          </p:nvSpPr>
          <p:spPr>
            <a:xfrm>
              <a:off x="5295542" y="4258379"/>
              <a:ext cx="1279525" cy="485775"/>
            </a:xfrm>
            <a:prstGeom prst="rightArrow">
              <a:avLst>
                <a:gd fmla="val 50000" name="adj1"/>
                <a:gd fmla="val 65850" name="adj2"/>
              </a:avLst>
            </a:pr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8847" name="Google Shape;8847;p76"/>
            <p:cNvSpPr/>
            <p:nvPr/>
          </p:nvSpPr>
          <p:spPr>
            <a:xfrm flipH="1" rot="10800000">
              <a:off x="2071329" y="4013904"/>
              <a:ext cx="974725" cy="720725"/>
            </a:xfrm>
            <a:custGeom>
              <a:rect b="b" l="l" r="r" t="t"/>
              <a:pathLst>
                <a:path extrusionOk="0" h="21600" w="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48" name="Google Shape;8848;p76"/>
            <p:cNvSpPr txBox="1"/>
            <p:nvPr/>
          </p:nvSpPr>
          <p:spPr>
            <a:xfrm flipH="1">
              <a:off x="2071325" y="4013900"/>
              <a:ext cx="974725" cy="720725"/>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cxnSp>
        <p:nvCxnSpPr>
          <p:cNvPr id="8849" name="Google Shape;8849;p76"/>
          <p:cNvCxnSpPr>
            <a:endCxn id="8831" idx="0"/>
          </p:cNvCxnSpPr>
          <p:nvPr/>
        </p:nvCxnSpPr>
        <p:spPr>
          <a:xfrm flipH="1">
            <a:off x="986504" y="3488603"/>
            <a:ext cx="354600" cy="417900"/>
          </a:xfrm>
          <a:prstGeom prst="straightConnector1">
            <a:avLst/>
          </a:prstGeom>
          <a:noFill/>
          <a:ln cap="flat" cmpd="sng" w="9525">
            <a:solidFill>
              <a:schemeClr val="dk1"/>
            </a:solidFill>
            <a:prstDash val="solid"/>
            <a:miter lim="800000"/>
            <a:headEnd len="sm" w="sm" type="none"/>
            <a:tailEnd len="sm" w="sm" type="none"/>
          </a:ln>
        </p:spPr>
      </p:cxnSp>
      <p:cxnSp>
        <p:nvCxnSpPr>
          <p:cNvPr id="8850" name="Google Shape;8850;p76"/>
          <p:cNvCxnSpPr/>
          <p:nvPr/>
        </p:nvCxnSpPr>
        <p:spPr>
          <a:xfrm>
            <a:off x="2536613" y="3265356"/>
            <a:ext cx="0" cy="374400"/>
          </a:xfrm>
          <a:prstGeom prst="straightConnector1">
            <a:avLst/>
          </a:prstGeom>
          <a:noFill/>
          <a:ln cap="flat" cmpd="sng" w="9525">
            <a:solidFill>
              <a:schemeClr val="dk1"/>
            </a:solidFill>
            <a:prstDash val="solid"/>
            <a:miter lim="800000"/>
            <a:headEnd len="sm" w="sm" type="none"/>
            <a:tailEnd len="sm" w="sm" type="none"/>
          </a:ln>
        </p:spPr>
      </p:cxnSp>
      <p:cxnSp>
        <p:nvCxnSpPr>
          <p:cNvPr id="8851" name="Google Shape;8851;p76"/>
          <p:cNvCxnSpPr/>
          <p:nvPr/>
        </p:nvCxnSpPr>
        <p:spPr>
          <a:xfrm>
            <a:off x="5829878" y="3202564"/>
            <a:ext cx="0" cy="374400"/>
          </a:xfrm>
          <a:prstGeom prst="straightConnector1">
            <a:avLst/>
          </a:prstGeom>
          <a:noFill/>
          <a:ln cap="flat" cmpd="sng" w="9525">
            <a:solidFill>
              <a:schemeClr val="dk1"/>
            </a:solidFill>
            <a:prstDash val="solid"/>
            <a:miter lim="800000"/>
            <a:headEnd len="sm" w="sm" type="none"/>
            <a:tailEnd len="sm" w="sm" type="none"/>
          </a:ln>
        </p:spPr>
      </p:cxnSp>
      <p:sp>
        <p:nvSpPr>
          <p:cNvPr id="8852" name="Google Shape;8852;p7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0"/>
                                        </p:tgtEl>
                                        <p:attrNameLst>
                                          <p:attrName>style.visibility</p:attrName>
                                        </p:attrNameLst>
                                      </p:cBhvr>
                                      <p:to>
                                        <p:strVal val="visible"/>
                                      </p:to>
                                    </p:set>
                                    <p:animEffect filter="fade" transition="in">
                                      <p:cBhvr>
                                        <p:cTn dur="500"/>
                                        <p:tgtEl>
                                          <p:spTgt spid="8830"/>
                                        </p:tgtEl>
                                      </p:cBhvr>
                                    </p:animEffect>
                                  </p:childTnLst>
                                </p:cTn>
                              </p:par>
                              <p:par>
                                <p:cTn fill="hold" nodeType="withEffect" presetClass="entr" presetID="10" presetSubtype="0">
                                  <p:stCondLst>
                                    <p:cond delay="0"/>
                                  </p:stCondLst>
                                  <p:childTnLst>
                                    <p:set>
                                      <p:cBhvr>
                                        <p:cTn dur="1" fill="hold">
                                          <p:stCondLst>
                                            <p:cond delay="0"/>
                                          </p:stCondLst>
                                        </p:cTn>
                                        <p:tgtEl>
                                          <p:spTgt spid="8834"/>
                                        </p:tgtEl>
                                        <p:attrNameLst>
                                          <p:attrName>style.visibility</p:attrName>
                                        </p:attrNameLst>
                                      </p:cBhvr>
                                      <p:to>
                                        <p:strVal val="visible"/>
                                      </p:to>
                                    </p:set>
                                    <p:animEffect filter="fade" transition="in">
                                      <p:cBhvr>
                                        <p:cTn dur="500"/>
                                        <p:tgtEl>
                                          <p:spTgt spid="88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23"/>
          <p:cNvSpPr txBox="1"/>
          <p:nvPr>
            <p:ph idx="1" type="body"/>
          </p:nvPr>
        </p:nvSpPr>
        <p:spPr>
          <a:xfrm>
            <a:off x="-58350" y="1222150"/>
            <a:ext cx="5116500" cy="1688700"/>
          </a:xfrm>
          <a:prstGeom prst="rect">
            <a:avLst/>
          </a:prstGeom>
          <a:noFill/>
          <a:ln>
            <a:noFill/>
          </a:ln>
        </p:spPr>
        <p:txBody>
          <a:bodyPr anchorCtr="0" anchor="t" bIns="34275" lIns="68575" spcFirstLastPara="1" rIns="68575" wrap="square" tIns="34275">
            <a:noAutofit/>
          </a:bodyPr>
          <a:lstStyle/>
          <a:p>
            <a:pPr indent="-177800" lvl="0" marL="266700" rtl="0" algn="l">
              <a:lnSpc>
                <a:spcPct val="90000"/>
              </a:lnSpc>
              <a:spcBef>
                <a:spcPts val="0"/>
              </a:spcBef>
              <a:spcAft>
                <a:spcPts val="0"/>
              </a:spcAft>
              <a:buSzPts val="1800"/>
              <a:buChar char="▪"/>
            </a:pPr>
            <a:r>
              <a:rPr i="1" lang="el" sz="1800">
                <a:solidFill>
                  <a:srgbClr val="CC0000"/>
                </a:solidFill>
              </a:rPr>
              <a:t>Υποδομή</a:t>
            </a:r>
            <a:r>
              <a:rPr i="1" lang="el" sz="1800">
                <a:solidFill>
                  <a:srgbClr val="CC0000"/>
                </a:solidFill>
              </a:rPr>
              <a:t> που παρέχει υπηρεσίες σε εφαρμογές</a:t>
            </a:r>
            <a:endParaRPr sz="1800"/>
          </a:p>
          <a:p>
            <a:pPr indent="-177800" lvl="1" marL="520700" rtl="0" algn="l">
              <a:lnSpc>
                <a:spcPct val="90000"/>
              </a:lnSpc>
              <a:spcBef>
                <a:spcPts val="400"/>
              </a:spcBef>
              <a:spcAft>
                <a:spcPts val="0"/>
              </a:spcAft>
              <a:buSzPts val="1800"/>
              <a:buChar char="•"/>
            </a:pPr>
            <a:r>
              <a:rPr lang="el"/>
              <a:t>Η</a:t>
            </a:r>
            <a:r>
              <a:rPr lang="el"/>
              <a:t>λεκτρονικό</a:t>
            </a:r>
            <a:r>
              <a:rPr lang="el"/>
              <a:t> ταχυδρομείο, πλοήγηση στο web, </a:t>
            </a:r>
            <a:r>
              <a:rPr lang="el"/>
              <a:t>βιντεοπαιχνίδια</a:t>
            </a:r>
            <a:r>
              <a:rPr lang="el"/>
              <a:t>, </a:t>
            </a:r>
            <a:r>
              <a:rPr lang="el"/>
              <a:t>εφαρμογές</a:t>
            </a:r>
            <a:r>
              <a:rPr lang="el"/>
              <a:t> για έξυπνα </a:t>
            </a:r>
            <a:r>
              <a:rPr lang="el"/>
              <a:t>τηλέφωνα,συνεχή ροή μουσικής</a:t>
            </a:r>
            <a:endParaRPr/>
          </a:p>
          <a:p>
            <a:pPr indent="0" lvl="0" marL="101600" rtl="0" algn="l">
              <a:lnSpc>
                <a:spcPct val="90000"/>
              </a:lnSpc>
              <a:spcBef>
                <a:spcPts val="800"/>
              </a:spcBef>
              <a:spcAft>
                <a:spcPts val="0"/>
              </a:spcAft>
              <a:buSzPts val="2100"/>
              <a:buNone/>
            </a:pPr>
            <a:r>
              <a:t/>
            </a:r>
            <a:endParaRPr sz="1800"/>
          </a:p>
          <a:p>
            <a:pPr indent="0" lvl="0" marL="0" rtl="0" algn="l">
              <a:lnSpc>
                <a:spcPct val="90000"/>
              </a:lnSpc>
              <a:spcBef>
                <a:spcPts val="800"/>
              </a:spcBef>
              <a:spcAft>
                <a:spcPts val="0"/>
              </a:spcAft>
              <a:buSzPts val="2100"/>
              <a:buNone/>
            </a:pPr>
            <a:r>
              <a:t/>
            </a:r>
            <a:endParaRPr sz="1800"/>
          </a:p>
        </p:txBody>
      </p:sp>
      <p:sp>
        <p:nvSpPr>
          <p:cNvPr id="1224" name="Google Shape;1224;p23"/>
          <p:cNvSpPr txBox="1"/>
          <p:nvPr>
            <p:ph type="title"/>
          </p:nvPr>
        </p:nvSpPr>
        <p:spPr>
          <a:xfrm>
            <a:off x="57450" y="229891"/>
            <a:ext cx="78867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3300"/>
              <a:buFont typeface="Calibri"/>
              <a:buNone/>
            </a:pPr>
            <a:r>
              <a:rPr lang="el" sz="3200"/>
              <a:t>Προσεγγίζοντας το Διαδίκτυο ως</a:t>
            </a:r>
            <a:r>
              <a:rPr lang="el" sz="3200"/>
              <a:t>  “σύνολο υπηρεσιών”</a:t>
            </a:r>
            <a:endParaRPr sz="3200"/>
          </a:p>
        </p:txBody>
      </p:sp>
      <p:sp>
        <p:nvSpPr>
          <p:cNvPr id="1225" name="Google Shape;1225;p23"/>
          <p:cNvSpPr/>
          <p:nvPr/>
        </p:nvSpPr>
        <p:spPr>
          <a:xfrm>
            <a:off x="6738891" y="2299333"/>
            <a:ext cx="843605" cy="1003436"/>
          </a:xfrm>
          <a:custGeom>
            <a:rect b="b" l="l" r="r" t="t"/>
            <a:pathLst>
              <a:path extrusionOk="0" h="1800235" w="1549812">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6" name="Google Shape;1226;p23"/>
          <p:cNvSpPr/>
          <p:nvPr/>
        </p:nvSpPr>
        <p:spPr>
          <a:xfrm>
            <a:off x="5455557" y="1369526"/>
            <a:ext cx="1302544" cy="988278"/>
          </a:xfrm>
          <a:custGeom>
            <a:rect b="b" l="l" r="r" t="t"/>
            <a:pathLst>
              <a:path extrusionOk="0" h="675" w="1036">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227" name="Google Shape;1227;p23"/>
          <p:cNvGrpSpPr/>
          <p:nvPr/>
        </p:nvGrpSpPr>
        <p:grpSpPr>
          <a:xfrm>
            <a:off x="5404012" y="2466938"/>
            <a:ext cx="1094184" cy="700088"/>
            <a:chOff x="2889" y="1631"/>
            <a:chExt cx="980" cy="743"/>
          </a:xfrm>
        </p:grpSpPr>
        <p:sp>
          <p:nvSpPr>
            <p:cNvPr id="1228" name="Google Shape;1228;p23"/>
            <p:cNvSpPr/>
            <p:nvPr/>
          </p:nvSpPr>
          <p:spPr>
            <a:xfrm>
              <a:off x="3046" y="1841"/>
              <a:ext cx="663" cy="533"/>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229" name="Google Shape;1229;p23"/>
            <p:cNvSpPr/>
            <p:nvPr/>
          </p:nvSpPr>
          <p:spPr>
            <a:xfrm>
              <a:off x="2889" y="1631"/>
              <a:ext cx="980" cy="253"/>
            </a:xfrm>
            <a:prstGeom prst="triangle">
              <a:avLst>
                <a:gd fmla="val 50000" name="adj"/>
              </a:avLst>
            </a:prstGeom>
            <a:solidFill>
              <a:srgbClr val="9CDFF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Noto Sans Symbols"/>
                <a:buNone/>
              </a:pPr>
              <a:r>
                <a:t/>
              </a:r>
              <a:endParaRPr sz="1800">
                <a:solidFill>
                  <a:srgbClr val="00CCFF"/>
                </a:solidFill>
                <a:latin typeface="Arial"/>
                <a:ea typeface="Arial"/>
                <a:cs typeface="Arial"/>
                <a:sym typeface="Arial"/>
              </a:endParaRPr>
            </a:p>
          </p:txBody>
        </p:sp>
      </p:grpSp>
      <p:sp>
        <p:nvSpPr>
          <p:cNvPr id="1230" name="Google Shape;1230;p23"/>
          <p:cNvSpPr/>
          <p:nvPr/>
        </p:nvSpPr>
        <p:spPr>
          <a:xfrm>
            <a:off x="5784301" y="3512350"/>
            <a:ext cx="2309813" cy="1248966"/>
          </a:xfrm>
          <a:custGeom>
            <a:rect b="b" l="l" r="r" t="t"/>
            <a:pathLst>
              <a:path extrusionOk="0" h="1049" w="1940">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31" name="Google Shape;1231;p23"/>
          <p:cNvSpPr txBox="1"/>
          <p:nvPr/>
        </p:nvSpPr>
        <p:spPr>
          <a:xfrm>
            <a:off x="5759456" y="1116346"/>
            <a:ext cx="1004555"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mobile network</a:t>
            </a:r>
            <a:endParaRPr sz="1100"/>
          </a:p>
        </p:txBody>
      </p:sp>
      <p:sp>
        <p:nvSpPr>
          <p:cNvPr id="1232" name="Google Shape;1232;p23"/>
          <p:cNvSpPr txBox="1"/>
          <p:nvPr/>
        </p:nvSpPr>
        <p:spPr>
          <a:xfrm>
            <a:off x="5498126" y="3143941"/>
            <a:ext cx="1466734" cy="201690"/>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home network</a:t>
            </a:r>
            <a:endParaRPr sz="1100"/>
          </a:p>
        </p:txBody>
      </p:sp>
      <p:sp>
        <p:nvSpPr>
          <p:cNvPr id="1233" name="Google Shape;1233;p23"/>
          <p:cNvSpPr txBox="1"/>
          <p:nvPr/>
        </p:nvSpPr>
        <p:spPr>
          <a:xfrm>
            <a:off x="5480181" y="4334831"/>
            <a:ext cx="896351" cy="330956"/>
          </a:xfrm>
          <a:prstGeom prst="rect">
            <a:avLst/>
          </a:prstGeom>
          <a:noFill/>
          <a:ln>
            <a:noFill/>
          </a:ln>
        </p:spPr>
        <p:txBody>
          <a:bodyPr anchorCtr="0" anchor="t" bIns="34275" lIns="68575" spcFirstLastPara="1" rIns="68575" wrap="square" tIns="34275">
            <a:spAutoFit/>
          </a:bodyPr>
          <a:lstStyle/>
          <a:p>
            <a:pPr indent="0" lvl="0" marL="0" marR="0" rtl="0" algn="l">
              <a:lnSpc>
                <a:spcPct val="8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enterprise</a:t>
            </a:r>
            <a:endParaRPr sz="1100"/>
          </a:p>
          <a:p>
            <a:pPr indent="0" lvl="0" marL="0" marR="0" rtl="0" algn="l">
              <a:lnSpc>
                <a:spcPct val="80000"/>
              </a:lnSpc>
              <a:spcBef>
                <a:spcPts val="0"/>
              </a:spcBef>
              <a:spcAft>
                <a:spcPts val="0"/>
              </a:spcAft>
              <a:buClr>
                <a:schemeClr val="dk1"/>
              </a:buClr>
              <a:buSzPts val="1100"/>
              <a:buFont typeface="Noto Sans Symbols"/>
              <a:buNone/>
            </a:pPr>
            <a:r>
              <a:rPr lang="el" sz="1100">
                <a:solidFill>
                  <a:schemeClr val="dk1"/>
                </a:solidFill>
                <a:latin typeface="Calibri"/>
                <a:ea typeface="Calibri"/>
                <a:cs typeface="Calibri"/>
                <a:sym typeface="Calibri"/>
              </a:rPr>
              <a:t>          network</a:t>
            </a:r>
            <a:endParaRPr sz="1100"/>
          </a:p>
        </p:txBody>
      </p:sp>
      <p:sp>
        <p:nvSpPr>
          <p:cNvPr id="1234" name="Google Shape;1234;p23"/>
          <p:cNvSpPr/>
          <p:nvPr/>
        </p:nvSpPr>
        <p:spPr>
          <a:xfrm>
            <a:off x="7666610" y="2384655"/>
            <a:ext cx="954875" cy="1451811"/>
          </a:xfrm>
          <a:custGeom>
            <a:rect b="b" l="l" r="r" t="t"/>
            <a:pathLst>
              <a:path extrusionOk="0" h="1952840" w="1447873">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a:gsLst>
              <a:gs pos="0">
                <a:srgbClr val="9CDFF9"/>
              </a:gs>
              <a:gs pos="58999">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235" name="Google Shape;1235;p23"/>
          <p:cNvGrpSpPr/>
          <p:nvPr/>
        </p:nvGrpSpPr>
        <p:grpSpPr>
          <a:xfrm>
            <a:off x="8128275" y="2946038"/>
            <a:ext cx="515545" cy="541161"/>
            <a:chOff x="5203089" y="1751190"/>
            <a:chExt cx="858331" cy="662414"/>
          </a:xfrm>
        </p:grpSpPr>
        <p:sp>
          <p:nvSpPr>
            <p:cNvPr id="1236" name="Google Shape;1236;p23"/>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7" name="Google Shape;1237;p23"/>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238" name="Google Shape;1238;p23"/>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1239" name="Google Shape;1239;p23"/>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1240" name="Google Shape;1240;p23"/>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1241" name="Google Shape;1241;p23"/>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1242" name="Google Shape;1242;p23"/>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1243" name="Google Shape;1243;p23"/>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grpSp>
        <p:nvGrpSpPr>
          <p:cNvPr id="1244" name="Google Shape;1244;p23"/>
          <p:cNvGrpSpPr/>
          <p:nvPr/>
        </p:nvGrpSpPr>
        <p:grpSpPr>
          <a:xfrm>
            <a:off x="8078378" y="2395628"/>
            <a:ext cx="445960" cy="486252"/>
            <a:chOff x="5203089" y="1751190"/>
            <a:chExt cx="858331" cy="662414"/>
          </a:xfrm>
        </p:grpSpPr>
        <p:sp>
          <p:nvSpPr>
            <p:cNvPr id="1245" name="Google Shape;1245;p23"/>
            <p:cNvSpPr/>
            <p:nvPr/>
          </p:nvSpPr>
          <p:spPr>
            <a:xfrm>
              <a:off x="5536769" y="1751190"/>
              <a:ext cx="524651" cy="662124"/>
            </a:xfrm>
            <a:custGeom>
              <a:rect b="b" l="l" r="r" t="t"/>
              <a:pathLst>
                <a:path extrusionOk="0" h="662124" w="524651">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cap="flat" cmpd="sng" w="12700">
              <a:solidFill>
                <a:srgbClr val="0000A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6" name="Google Shape;1246;p23"/>
            <p:cNvSpPr/>
            <p:nvPr/>
          </p:nvSpPr>
          <p:spPr>
            <a:xfrm>
              <a:off x="5203089" y="1921244"/>
              <a:ext cx="651290" cy="492070"/>
            </a:xfrm>
            <a:custGeom>
              <a:rect b="b" l="l" r="r" t="t"/>
              <a:pathLst>
                <a:path extrusionOk="0" h="492070" w="651290">
                  <a:moveTo>
                    <a:pt x="3618" y="492070"/>
                  </a:moveTo>
                  <a:lnTo>
                    <a:pt x="0" y="141108"/>
                  </a:lnTo>
                  <a:lnTo>
                    <a:pt x="423338" y="0"/>
                  </a:lnTo>
                  <a:lnTo>
                    <a:pt x="647672" y="57891"/>
                  </a:lnTo>
                  <a:lnTo>
                    <a:pt x="651290" y="492070"/>
                  </a:lnTo>
                  <a:lnTo>
                    <a:pt x="3618" y="492070"/>
                  </a:lnTo>
                  <a:close/>
                </a:path>
              </a:pathLst>
            </a:custGeom>
            <a:solidFill>
              <a:srgbClr val="E0EBF1"/>
            </a:solidFill>
            <a:ln cap="flat" cmpd="sng" w="12700">
              <a:solidFill>
                <a:srgbClr val="0000A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247" name="Google Shape;1247;p23"/>
            <p:cNvCxnSpPr/>
            <p:nvPr/>
          </p:nvCxnSpPr>
          <p:spPr>
            <a:xfrm flipH="1" rot="10800000">
              <a:off x="5270526" y="2029553"/>
              <a:ext cx="295249" cy="73468"/>
            </a:xfrm>
            <a:prstGeom prst="straightConnector1">
              <a:avLst/>
            </a:prstGeom>
            <a:noFill/>
            <a:ln cap="flat" cmpd="sng" w="44450">
              <a:solidFill>
                <a:schemeClr val="lt1"/>
              </a:solidFill>
              <a:prstDash val="solid"/>
              <a:miter lim="800000"/>
              <a:headEnd len="sm" w="sm" type="none"/>
              <a:tailEnd len="sm" w="sm" type="none"/>
            </a:ln>
          </p:spPr>
        </p:cxnSp>
        <p:cxnSp>
          <p:nvCxnSpPr>
            <p:cNvPr id="1248" name="Google Shape;1248;p23"/>
            <p:cNvCxnSpPr/>
            <p:nvPr/>
          </p:nvCxnSpPr>
          <p:spPr>
            <a:xfrm flipH="1" rot="10800000">
              <a:off x="5275406" y="2261710"/>
              <a:ext cx="290369" cy="16752"/>
            </a:xfrm>
            <a:prstGeom prst="straightConnector1">
              <a:avLst/>
            </a:prstGeom>
            <a:noFill/>
            <a:ln cap="flat" cmpd="sng" w="44450">
              <a:solidFill>
                <a:schemeClr val="lt1"/>
              </a:solidFill>
              <a:prstDash val="solid"/>
              <a:miter lim="800000"/>
              <a:headEnd len="sm" w="sm" type="none"/>
              <a:tailEnd len="sm" w="sm" type="none"/>
            </a:ln>
          </p:spPr>
        </p:cxnSp>
        <p:cxnSp>
          <p:nvCxnSpPr>
            <p:cNvPr id="1249" name="Google Shape;1249;p23"/>
            <p:cNvCxnSpPr/>
            <p:nvPr/>
          </p:nvCxnSpPr>
          <p:spPr>
            <a:xfrm flipH="1" rot="10800000">
              <a:off x="5275406" y="2151772"/>
              <a:ext cx="290369" cy="48402"/>
            </a:xfrm>
            <a:prstGeom prst="straightConnector1">
              <a:avLst/>
            </a:prstGeom>
            <a:noFill/>
            <a:ln cap="flat" cmpd="sng" w="44450">
              <a:solidFill>
                <a:schemeClr val="lt1"/>
              </a:solidFill>
              <a:prstDash val="solid"/>
              <a:miter lim="800000"/>
              <a:headEnd len="sm" w="sm" type="none"/>
              <a:tailEnd len="sm" w="sm" type="none"/>
            </a:ln>
          </p:spPr>
        </p:cxnSp>
        <p:cxnSp>
          <p:nvCxnSpPr>
            <p:cNvPr id="1250" name="Google Shape;1250;p23"/>
            <p:cNvCxnSpPr/>
            <p:nvPr/>
          </p:nvCxnSpPr>
          <p:spPr>
            <a:xfrm>
              <a:off x="5270094" y="2354086"/>
              <a:ext cx="295681" cy="0"/>
            </a:xfrm>
            <a:prstGeom prst="straightConnector1">
              <a:avLst/>
            </a:prstGeom>
            <a:noFill/>
            <a:ln cap="flat" cmpd="sng" w="44450">
              <a:solidFill>
                <a:schemeClr val="lt1"/>
              </a:solidFill>
              <a:prstDash val="solid"/>
              <a:miter lim="800000"/>
              <a:headEnd len="sm" w="sm" type="none"/>
              <a:tailEnd len="sm" w="sm" type="none"/>
            </a:ln>
          </p:spPr>
        </p:cxnSp>
        <p:cxnSp>
          <p:nvCxnSpPr>
            <p:cNvPr id="1251" name="Google Shape;1251;p23"/>
            <p:cNvCxnSpPr/>
            <p:nvPr/>
          </p:nvCxnSpPr>
          <p:spPr>
            <a:xfrm rot="10800000">
              <a:off x="5950242" y="1866900"/>
              <a:ext cx="0" cy="465273"/>
            </a:xfrm>
            <a:prstGeom prst="straightConnector1">
              <a:avLst/>
            </a:prstGeom>
            <a:noFill/>
            <a:ln cap="flat" cmpd="sng" w="44450">
              <a:solidFill>
                <a:schemeClr val="lt1"/>
              </a:solidFill>
              <a:prstDash val="dash"/>
              <a:miter lim="800000"/>
              <a:headEnd len="sm" w="sm" type="none"/>
              <a:tailEnd len="sm" w="sm" type="none"/>
            </a:ln>
          </p:spPr>
        </p:cxnSp>
        <p:cxnSp>
          <p:nvCxnSpPr>
            <p:cNvPr id="1252" name="Google Shape;1252;p23"/>
            <p:cNvCxnSpPr/>
            <p:nvPr/>
          </p:nvCxnSpPr>
          <p:spPr>
            <a:xfrm>
              <a:off x="5628589" y="1936750"/>
              <a:ext cx="0" cy="476854"/>
            </a:xfrm>
            <a:prstGeom prst="straightConnector1">
              <a:avLst/>
            </a:prstGeom>
            <a:noFill/>
            <a:ln cap="flat" cmpd="sng" w="15875">
              <a:solidFill>
                <a:srgbClr val="0000A8"/>
              </a:solidFill>
              <a:prstDash val="solid"/>
              <a:miter lim="800000"/>
              <a:headEnd len="sm" w="sm" type="none"/>
              <a:tailEnd len="sm" w="sm" type="none"/>
            </a:ln>
          </p:spPr>
        </p:cxnSp>
      </p:grpSp>
      <p:sp>
        <p:nvSpPr>
          <p:cNvPr id="1253" name="Google Shape;1253;p23"/>
          <p:cNvSpPr/>
          <p:nvPr/>
        </p:nvSpPr>
        <p:spPr>
          <a:xfrm>
            <a:off x="7155610" y="1336531"/>
            <a:ext cx="1123398" cy="1039841"/>
          </a:xfrm>
          <a:custGeom>
            <a:rect b="b" l="l" r="r" t="t"/>
            <a:pathLst>
              <a:path extrusionOk="0" h="1796376" w="1634267">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a:gsLst>
              <a:gs pos="0">
                <a:srgbClr val="9CDFF9"/>
              </a:gs>
              <a:gs pos="57000">
                <a:srgbClr val="DDEAF6"/>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4" name="Google Shape;1254;p23"/>
          <p:cNvSpPr txBox="1"/>
          <p:nvPr/>
        </p:nvSpPr>
        <p:spPr>
          <a:xfrm>
            <a:off x="7070401" y="1388396"/>
            <a:ext cx="1293816" cy="214674"/>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national or global ISP</a:t>
            </a:r>
            <a:endParaRPr sz="1100"/>
          </a:p>
        </p:txBody>
      </p:sp>
      <p:sp>
        <p:nvSpPr>
          <p:cNvPr id="1255" name="Google Shape;1255;p23"/>
          <p:cNvSpPr/>
          <p:nvPr/>
        </p:nvSpPr>
        <p:spPr>
          <a:xfrm>
            <a:off x="6959301" y="2758431"/>
            <a:ext cx="229312" cy="148385"/>
          </a:xfrm>
          <a:prstGeom prst="rect">
            <a:avLst/>
          </a:prstGeom>
          <a:solidFill>
            <a:srgbClr val="9CDFF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6" name="Google Shape;1256;p23"/>
          <p:cNvSpPr txBox="1"/>
          <p:nvPr/>
        </p:nvSpPr>
        <p:spPr>
          <a:xfrm>
            <a:off x="6574621" y="2585939"/>
            <a:ext cx="780479" cy="36009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local or regional ISP</a:t>
            </a:r>
            <a:endParaRPr sz="1100"/>
          </a:p>
        </p:txBody>
      </p:sp>
      <p:sp>
        <p:nvSpPr>
          <p:cNvPr id="1257" name="Google Shape;1257;p23"/>
          <p:cNvSpPr txBox="1"/>
          <p:nvPr/>
        </p:nvSpPr>
        <p:spPr>
          <a:xfrm>
            <a:off x="8188325" y="3508453"/>
            <a:ext cx="609782" cy="28738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800">
                <a:solidFill>
                  <a:schemeClr val="dk1"/>
                </a:solidFill>
                <a:latin typeface="Calibri"/>
                <a:ea typeface="Calibri"/>
                <a:cs typeface="Calibri"/>
                <a:sym typeface="Calibri"/>
              </a:rPr>
              <a:t>datacenter </a:t>
            </a:r>
            <a:endParaRPr sz="1100"/>
          </a:p>
          <a:p>
            <a:pPr indent="0" lvl="0" marL="0" marR="0" rtl="0" algn="l">
              <a:lnSpc>
                <a:spcPct val="90000"/>
              </a:lnSpc>
              <a:spcBef>
                <a:spcPts val="0"/>
              </a:spcBef>
              <a:spcAft>
                <a:spcPts val="0"/>
              </a:spcAft>
              <a:buNone/>
            </a:pPr>
            <a:r>
              <a:rPr lang="el" sz="800">
                <a:solidFill>
                  <a:schemeClr val="dk1"/>
                </a:solidFill>
                <a:latin typeface="Calibri"/>
                <a:ea typeface="Calibri"/>
                <a:cs typeface="Calibri"/>
                <a:sym typeface="Calibri"/>
              </a:rPr>
              <a:t>network</a:t>
            </a:r>
            <a:endParaRPr sz="1100"/>
          </a:p>
        </p:txBody>
      </p:sp>
      <p:sp>
        <p:nvSpPr>
          <p:cNvPr id="1258" name="Google Shape;1258;p23"/>
          <p:cNvSpPr txBox="1"/>
          <p:nvPr/>
        </p:nvSpPr>
        <p:spPr>
          <a:xfrm>
            <a:off x="7547263" y="3171186"/>
            <a:ext cx="632288" cy="505523"/>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content </a:t>
            </a:r>
            <a:endParaRPr sz="1100"/>
          </a:p>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provider </a:t>
            </a:r>
            <a:endParaRPr sz="1100"/>
          </a:p>
          <a:p>
            <a:pPr indent="0" lvl="0" marL="0" marR="0" rtl="0" algn="l">
              <a:lnSpc>
                <a:spcPct val="90000"/>
              </a:lnSpc>
              <a:spcBef>
                <a:spcPts val="0"/>
              </a:spcBef>
              <a:spcAft>
                <a:spcPts val="0"/>
              </a:spcAft>
              <a:buNone/>
            </a:pPr>
            <a:r>
              <a:rPr lang="el" sz="1100">
                <a:solidFill>
                  <a:schemeClr val="dk1"/>
                </a:solidFill>
                <a:latin typeface="Calibri"/>
                <a:ea typeface="Calibri"/>
                <a:cs typeface="Calibri"/>
                <a:sym typeface="Calibri"/>
              </a:rPr>
              <a:t>network</a:t>
            </a:r>
            <a:endParaRPr sz="800">
              <a:solidFill>
                <a:schemeClr val="dk1"/>
              </a:solidFill>
              <a:latin typeface="Calibri"/>
              <a:ea typeface="Calibri"/>
              <a:cs typeface="Calibri"/>
              <a:sym typeface="Calibri"/>
            </a:endParaRPr>
          </a:p>
        </p:txBody>
      </p:sp>
      <p:grpSp>
        <p:nvGrpSpPr>
          <p:cNvPr id="1259" name="Google Shape;1259;p23"/>
          <p:cNvGrpSpPr/>
          <p:nvPr/>
        </p:nvGrpSpPr>
        <p:grpSpPr>
          <a:xfrm>
            <a:off x="5671679" y="1595494"/>
            <a:ext cx="2684150" cy="2730213"/>
            <a:chOff x="7562238" y="2127325"/>
            <a:chExt cx="3578867" cy="3640284"/>
          </a:xfrm>
        </p:grpSpPr>
        <p:cxnSp>
          <p:nvCxnSpPr>
            <p:cNvPr id="1260" name="Google Shape;1260;p23"/>
            <p:cNvCxnSpPr/>
            <p:nvPr/>
          </p:nvCxnSpPr>
          <p:spPr>
            <a:xfrm rot="10800000">
              <a:off x="10559920" y="3580125"/>
              <a:ext cx="412964" cy="63712"/>
            </a:xfrm>
            <a:prstGeom prst="straightConnector1">
              <a:avLst/>
            </a:prstGeom>
            <a:noFill/>
            <a:ln cap="flat" cmpd="sng" w="9525">
              <a:solidFill>
                <a:schemeClr val="dk1"/>
              </a:solidFill>
              <a:prstDash val="solid"/>
              <a:miter lim="800000"/>
              <a:headEnd len="sm" w="sm" type="none"/>
              <a:tailEnd len="sm" w="sm" type="none"/>
            </a:ln>
          </p:spPr>
        </p:cxnSp>
        <p:cxnSp>
          <p:nvCxnSpPr>
            <p:cNvPr id="1261" name="Google Shape;1261;p23"/>
            <p:cNvCxnSpPr/>
            <p:nvPr/>
          </p:nvCxnSpPr>
          <p:spPr>
            <a:xfrm rot="10800000">
              <a:off x="10660835" y="3640684"/>
              <a:ext cx="345866" cy="738975"/>
            </a:xfrm>
            <a:prstGeom prst="straightConnector1">
              <a:avLst/>
            </a:prstGeom>
            <a:noFill/>
            <a:ln cap="flat" cmpd="sng" w="9525">
              <a:solidFill>
                <a:schemeClr val="dk1"/>
              </a:solidFill>
              <a:prstDash val="solid"/>
              <a:miter lim="800000"/>
              <a:headEnd len="sm" w="sm" type="none"/>
              <a:tailEnd len="sm" w="sm" type="none"/>
            </a:ln>
          </p:spPr>
        </p:cxnSp>
        <p:cxnSp>
          <p:nvCxnSpPr>
            <p:cNvPr id="1262" name="Google Shape;1262;p23"/>
            <p:cNvCxnSpPr/>
            <p:nvPr/>
          </p:nvCxnSpPr>
          <p:spPr>
            <a:xfrm flipH="1" rot="10800000">
              <a:off x="10636897" y="3633421"/>
              <a:ext cx="335987" cy="395340"/>
            </a:xfrm>
            <a:prstGeom prst="straightConnector1">
              <a:avLst/>
            </a:prstGeom>
            <a:noFill/>
            <a:ln cap="flat" cmpd="sng" w="9525">
              <a:solidFill>
                <a:schemeClr val="dk1"/>
              </a:solidFill>
              <a:prstDash val="solid"/>
              <a:miter lim="800000"/>
              <a:headEnd len="sm" w="sm" type="none"/>
              <a:tailEnd len="sm" w="sm" type="none"/>
            </a:ln>
          </p:spPr>
        </p:cxnSp>
        <p:cxnSp>
          <p:nvCxnSpPr>
            <p:cNvPr id="1263" name="Google Shape;1263;p23"/>
            <p:cNvCxnSpPr/>
            <p:nvPr/>
          </p:nvCxnSpPr>
          <p:spPr>
            <a:xfrm rot="10800000">
              <a:off x="10570774" y="3594896"/>
              <a:ext cx="1" cy="485748"/>
            </a:xfrm>
            <a:prstGeom prst="straightConnector1">
              <a:avLst/>
            </a:prstGeom>
            <a:noFill/>
            <a:ln cap="flat" cmpd="sng" w="9525">
              <a:solidFill>
                <a:schemeClr val="dk1"/>
              </a:solidFill>
              <a:prstDash val="solid"/>
              <a:miter lim="800000"/>
              <a:headEnd len="sm" w="sm" type="none"/>
              <a:tailEnd len="sm" w="sm" type="none"/>
            </a:ln>
          </p:spPr>
        </p:cxnSp>
        <p:cxnSp>
          <p:nvCxnSpPr>
            <p:cNvPr id="1264" name="Google Shape;1264;p23"/>
            <p:cNvCxnSpPr/>
            <p:nvPr/>
          </p:nvCxnSpPr>
          <p:spPr>
            <a:xfrm rot="10800000">
              <a:off x="10550620" y="4071642"/>
              <a:ext cx="508543" cy="348647"/>
            </a:xfrm>
            <a:prstGeom prst="straightConnector1">
              <a:avLst/>
            </a:prstGeom>
            <a:noFill/>
            <a:ln cap="flat" cmpd="sng" w="9525">
              <a:solidFill>
                <a:schemeClr val="dk1"/>
              </a:solidFill>
              <a:prstDash val="solid"/>
              <a:miter lim="800000"/>
              <a:headEnd len="sm" w="sm" type="none"/>
              <a:tailEnd len="sm" w="sm" type="none"/>
            </a:ln>
          </p:spPr>
        </p:cxnSp>
        <p:cxnSp>
          <p:nvCxnSpPr>
            <p:cNvPr id="1265" name="Google Shape;1265;p23"/>
            <p:cNvCxnSpPr/>
            <p:nvPr/>
          </p:nvCxnSpPr>
          <p:spPr>
            <a:xfrm rot="10800000">
              <a:off x="9895195"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1266" name="Google Shape;1266;p23"/>
            <p:cNvCxnSpPr/>
            <p:nvPr/>
          </p:nvCxnSpPr>
          <p:spPr>
            <a:xfrm rot="10800000">
              <a:off x="9219616" y="4087742"/>
              <a:ext cx="655425" cy="0"/>
            </a:xfrm>
            <a:prstGeom prst="straightConnector1">
              <a:avLst/>
            </a:prstGeom>
            <a:noFill/>
            <a:ln cap="flat" cmpd="sng" w="9525">
              <a:solidFill>
                <a:schemeClr val="dk1"/>
              </a:solidFill>
              <a:prstDash val="solid"/>
              <a:miter lim="800000"/>
              <a:headEnd len="sm" w="sm" type="none"/>
              <a:tailEnd len="sm" w="sm" type="none"/>
            </a:ln>
          </p:spPr>
        </p:cxnSp>
        <p:cxnSp>
          <p:nvCxnSpPr>
            <p:cNvPr id="1267" name="Google Shape;1267;p23"/>
            <p:cNvCxnSpPr/>
            <p:nvPr/>
          </p:nvCxnSpPr>
          <p:spPr>
            <a:xfrm flipH="1">
              <a:off x="9276868" y="3507672"/>
              <a:ext cx="382424" cy="517050"/>
            </a:xfrm>
            <a:prstGeom prst="straightConnector1">
              <a:avLst/>
            </a:prstGeom>
            <a:noFill/>
            <a:ln cap="flat" cmpd="sng" w="9525">
              <a:solidFill>
                <a:schemeClr val="dk1"/>
              </a:solidFill>
              <a:prstDash val="solid"/>
              <a:miter lim="800000"/>
              <a:headEnd len="sm" w="sm" type="none"/>
              <a:tailEnd len="sm" w="sm" type="none"/>
            </a:ln>
          </p:spPr>
        </p:cxnSp>
        <p:cxnSp>
          <p:nvCxnSpPr>
            <p:cNvPr id="1268" name="Google Shape;1268;p23"/>
            <p:cNvCxnSpPr/>
            <p:nvPr/>
          </p:nvCxnSpPr>
          <p:spPr>
            <a:xfrm>
              <a:off x="9733069" y="3507672"/>
              <a:ext cx="0" cy="540294"/>
            </a:xfrm>
            <a:prstGeom prst="straightConnector1">
              <a:avLst/>
            </a:prstGeom>
            <a:noFill/>
            <a:ln cap="flat" cmpd="sng" w="9525">
              <a:solidFill>
                <a:schemeClr val="dk1"/>
              </a:solidFill>
              <a:prstDash val="solid"/>
              <a:miter lim="800000"/>
              <a:headEnd len="sm" w="sm" type="none"/>
              <a:tailEnd len="sm" w="sm" type="none"/>
            </a:ln>
          </p:spPr>
        </p:cxnSp>
        <p:cxnSp>
          <p:nvCxnSpPr>
            <p:cNvPr id="1269" name="Google Shape;1269;p23"/>
            <p:cNvCxnSpPr/>
            <p:nvPr/>
          </p:nvCxnSpPr>
          <p:spPr>
            <a:xfrm>
              <a:off x="10137668" y="2754692"/>
              <a:ext cx="488174" cy="839333"/>
            </a:xfrm>
            <a:prstGeom prst="straightConnector1">
              <a:avLst/>
            </a:prstGeom>
            <a:noFill/>
            <a:ln cap="flat" cmpd="sng" w="9525">
              <a:solidFill>
                <a:schemeClr val="dk1"/>
              </a:solidFill>
              <a:prstDash val="solid"/>
              <a:miter lim="800000"/>
              <a:headEnd len="sm" w="sm" type="none"/>
              <a:tailEnd len="sm" w="sm" type="none"/>
            </a:ln>
          </p:spPr>
        </p:cxnSp>
        <p:cxnSp>
          <p:nvCxnSpPr>
            <p:cNvPr id="1270" name="Google Shape;1270;p23"/>
            <p:cNvCxnSpPr/>
            <p:nvPr/>
          </p:nvCxnSpPr>
          <p:spPr>
            <a:xfrm flipH="1">
              <a:off x="9798719" y="2695013"/>
              <a:ext cx="380432" cy="694807"/>
            </a:xfrm>
            <a:prstGeom prst="straightConnector1">
              <a:avLst/>
            </a:prstGeom>
            <a:noFill/>
            <a:ln cap="flat" cmpd="sng" w="12700">
              <a:solidFill>
                <a:schemeClr val="dk1"/>
              </a:solidFill>
              <a:prstDash val="solid"/>
              <a:miter lim="800000"/>
              <a:headEnd len="sm" w="sm" type="none"/>
              <a:tailEnd len="sm" w="sm" type="none"/>
            </a:ln>
          </p:spPr>
        </p:cxnSp>
        <p:grpSp>
          <p:nvGrpSpPr>
            <p:cNvPr id="1271" name="Google Shape;1271;p23"/>
            <p:cNvGrpSpPr/>
            <p:nvPr/>
          </p:nvGrpSpPr>
          <p:grpSpPr>
            <a:xfrm>
              <a:off x="7562238" y="2127325"/>
              <a:ext cx="3578867" cy="3640284"/>
              <a:chOff x="7562238" y="2127325"/>
              <a:chExt cx="3578867" cy="3640284"/>
            </a:xfrm>
          </p:grpSpPr>
          <p:grpSp>
            <p:nvGrpSpPr>
              <p:cNvPr id="1272" name="Google Shape;1272;p23"/>
              <p:cNvGrpSpPr/>
              <p:nvPr/>
            </p:nvGrpSpPr>
            <p:grpSpPr>
              <a:xfrm>
                <a:off x="7857253" y="2127325"/>
                <a:ext cx="3283852" cy="3640284"/>
                <a:chOff x="7881336" y="2104198"/>
                <a:chExt cx="3283852" cy="3640284"/>
              </a:xfrm>
            </p:grpSpPr>
            <p:cxnSp>
              <p:nvCxnSpPr>
                <p:cNvPr id="1273" name="Google Shape;1273;p23"/>
                <p:cNvCxnSpPr/>
                <p:nvPr/>
              </p:nvCxnSpPr>
              <p:spPr>
                <a:xfrm flipH="1" rot="5400000">
                  <a:off x="9813692" y="5228612"/>
                  <a:ext cx="388062" cy="7560"/>
                </a:xfrm>
                <a:prstGeom prst="straightConnector1">
                  <a:avLst/>
                </a:prstGeom>
                <a:noFill/>
                <a:ln cap="flat" cmpd="sng" w="12700">
                  <a:solidFill>
                    <a:schemeClr val="dk1"/>
                  </a:solidFill>
                  <a:prstDash val="solid"/>
                  <a:round/>
                  <a:headEnd len="med" w="med" type="none"/>
                  <a:tailEnd len="med" w="med" type="none"/>
                </a:ln>
              </p:spPr>
            </p:cxnSp>
            <p:cxnSp>
              <p:nvCxnSpPr>
                <p:cNvPr id="1274" name="Google Shape;1274;p23"/>
                <p:cNvCxnSpPr/>
                <p:nvPr/>
              </p:nvCxnSpPr>
              <p:spPr>
                <a:xfrm rot="10800000">
                  <a:off x="10234009" y="5382159"/>
                  <a:ext cx="0" cy="114300"/>
                </a:xfrm>
                <a:prstGeom prst="straightConnector1">
                  <a:avLst/>
                </a:prstGeom>
                <a:noFill/>
                <a:ln cap="flat" cmpd="sng" w="12700">
                  <a:solidFill>
                    <a:schemeClr val="dk1"/>
                  </a:solidFill>
                  <a:prstDash val="solid"/>
                  <a:round/>
                  <a:headEnd len="med" w="med" type="none"/>
                  <a:tailEnd len="med" w="med" type="none"/>
                </a:ln>
              </p:spPr>
            </p:cxnSp>
            <p:cxnSp>
              <p:nvCxnSpPr>
                <p:cNvPr id="1275" name="Google Shape;1275;p23"/>
                <p:cNvCxnSpPr/>
                <p:nvPr/>
              </p:nvCxnSpPr>
              <p:spPr>
                <a:xfrm>
                  <a:off x="9457042" y="4815390"/>
                  <a:ext cx="524483" cy="261537"/>
                </a:xfrm>
                <a:prstGeom prst="straightConnector1">
                  <a:avLst/>
                </a:prstGeom>
                <a:noFill/>
                <a:ln cap="flat" cmpd="sng" w="9525">
                  <a:solidFill>
                    <a:schemeClr val="dk1"/>
                  </a:solidFill>
                  <a:prstDash val="solid"/>
                  <a:round/>
                  <a:headEnd len="med" w="med" type="none"/>
                  <a:tailEnd len="med" w="med" type="none"/>
                </a:ln>
              </p:spPr>
            </p:cxnSp>
            <p:cxnSp>
              <p:nvCxnSpPr>
                <p:cNvPr id="1276" name="Google Shape;1276;p23"/>
                <p:cNvCxnSpPr/>
                <p:nvPr/>
              </p:nvCxnSpPr>
              <p:spPr>
                <a:xfrm flipH="1" rot="10800000">
                  <a:off x="8874149" y="4815390"/>
                  <a:ext cx="569255" cy="246266"/>
                </a:xfrm>
                <a:prstGeom prst="straightConnector1">
                  <a:avLst/>
                </a:prstGeom>
                <a:noFill/>
                <a:ln cap="flat" cmpd="sng" w="9525">
                  <a:solidFill>
                    <a:schemeClr val="dk1"/>
                  </a:solidFill>
                  <a:prstDash val="solid"/>
                  <a:round/>
                  <a:headEnd len="med" w="med" type="none"/>
                  <a:tailEnd len="med" w="med" type="none"/>
                </a:ln>
              </p:spPr>
            </p:cxnSp>
            <p:cxnSp>
              <p:nvCxnSpPr>
                <p:cNvPr id="1277" name="Google Shape;1277;p23"/>
                <p:cNvCxnSpPr/>
                <p:nvPr/>
              </p:nvCxnSpPr>
              <p:spPr>
                <a:xfrm>
                  <a:off x="8845827" y="5085749"/>
                  <a:ext cx="1030502" cy="0"/>
                </a:xfrm>
                <a:prstGeom prst="straightConnector1">
                  <a:avLst/>
                </a:prstGeom>
                <a:noFill/>
                <a:ln cap="flat" cmpd="sng" w="9525">
                  <a:solidFill>
                    <a:schemeClr val="dk1"/>
                  </a:solidFill>
                  <a:prstDash val="solid"/>
                  <a:round/>
                  <a:headEnd len="med" w="med" type="none"/>
                  <a:tailEnd len="med" w="med" type="none"/>
                </a:ln>
              </p:spPr>
            </p:cxnSp>
            <p:cxnSp>
              <p:nvCxnSpPr>
                <p:cNvPr id="1278" name="Google Shape;1278;p23"/>
                <p:cNvCxnSpPr/>
                <p:nvPr/>
              </p:nvCxnSpPr>
              <p:spPr>
                <a:xfrm>
                  <a:off x="8234290" y="5094207"/>
                  <a:ext cx="226800" cy="127000"/>
                </a:xfrm>
                <a:prstGeom prst="straightConnector1">
                  <a:avLst/>
                </a:prstGeom>
                <a:noFill/>
                <a:ln cap="flat" cmpd="sng" w="9525">
                  <a:solidFill>
                    <a:schemeClr val="dk1"/>
                  </a:solidFill>
                  <a:prstDash val="solid"/>
                  <a:round/>
                  <a:headEnd len="med" w="med" type="none"/>
                  <a:tailEnd len="med" w="med" type="none"/>
                </a:ln>
              </p:spPr>
            </p:cxnSp>
            <p:cxnSp>
              <p:nvCxnSpPr>
                <p:cNvPr id="1279" name="Google Shape;1279;p23"/>
                <p:cNvCxnSpPr/>
                <p:nvPr/>
              </p:nvCxnSpPr>
              <p:spPr>
                <a:xfrm flipH="1" rot="10800000">
                  <a:off x="7972450" y="5267343"/>
                  <a:ext cx="412750" cy="127000"/>
                </a:xfrm>
                <a:prstGeom prst="straightConnector1">
                  <a:avLst/>
                </a:prstGeom>
                <a:noFill/>
                <a:ln cap="flat" cmpd="sng" w="9525">
                  <a:solidFill>
                    <a:schemeClr val="dk1"/>
                  </a:solidFill>
                  <a:prstDash val="solid"/>
                  <a:round/>
                  <a:headEnd len="med" w="med" type="none"/>
                  <a:tailEnd len="med" w="med" type="none"/>
                </a:ln>
              </p:spPr>
            </p:cxnSp>
            <p:cxnSp>
              <p:nvCxnSpPr>
                <p:cNvPr id="1280" name="Google Shape;1280;p23"/>
                <p:cNvCxnSpPr/>
                <p:nvPr/>
              </p:nvCxnSpPr>
              <p:spPr>
                <a:xfrm flipH="1">
                  <a:off x="8397900" y="5259125"/>
                  <a:ext cx="68080" cy="293968"/>
                </a:xfrm>
                <a:prstGeom prst="straightConnector1">
                  <a:avLst/>
                </a:prstGeom>
                <a:noFill/>
                <a:ln cap="flat" cmpd="sng" w="9525">
                  <a:solidFill>
                    <a:schemeClr val="dk1"/>
                  </a:solidFill>
                  <a:prstDash val="solid"/>
                  <a:round/>
                  <a:headEnd len="med" w="med" type="none"/>
                  <a:tailEnd len="med" w="med" type="none"/>
                </a:ln>
              </p:spPr>
            </p:cxnSp>
            <p:cxnSp>
              <p:nvCxnSpPr>
                <p:cNvPr id="1281" name="Google Shape;1281;p23"/>
                <p:cNvCxnSpPr/>
                <p:nvPr/>
              </p:nvCxnSpPr>
              <p:spPr>
                <a:xfrm rot="10800000">
                  <a:off x="8512814" y="5284804"/>
                  <a:ext cx="280374" cy="269876"/>
                </a:xfrm>
                <a:prstGeom prst="straightConnector1">
                  <a:avLst/>
                </a:prstGeom>
                <a:noFill/>
                <a:ln cap="flat" cmpd="sng" w="9525">
                  <a:solidFill>
                    <a:schemeClr val="dk1"/>
                  </a:solidFill>
                  <a:prstDash val="solid"/>
                  <a:round/>
                  <a:headEnd len="med" w="med" type="none"/>
                  <a:tailEnd len="med" w="med" type="none"/>
                </a:ln>
              </p:spPr>
            </p:cxnSp>
            <p:cxnSp>
              <p:nvCxnSpPr>
                <p:cNvPr id="1282" name="Google Shape;1282;p23"/>
                <p:cNvCxnSpPr/>
                <p:nvPr/>
              </p:nvCxnSpPr>
              <p:spPr>
                <a:xfrm>
                  <a:off x="8512814" y="5234921"/>
                  <a:ext cx="914184" cy="468622"/>
                </a:xfrm>
                <a:prstGeom prst="straightConnector1">
                  <a:avLst/>
                </a:prstGeom>
                <a:noFill/>
                <a:ln cap="flat" cmpd="sng" w="9525">
                  <a:solidFill>
                    <a:schemeClr val="dk1"/>
                  </a:solidFill>
                  <a:prstDash val="solid"/>
                  <a:round/>
                  <a:headEnd len="med" w="med" type="none"/>
                  <a:tailEnd len="med" w="med" type="none"/>
                </a:ln>
              </p:spPr>
            </p:cxnSp>
            <p:cxnSp>
              <p:nvCxnSpPr>
                <p:cNvPr id="1283" name="Google Shape;1283;p23"/>
                <p:cNvCxnSpPr/>
                <p:nvPr/>
              </p:nvCxnSpPr>
              <p:spPr>
                <a:xfrm>
                  <a:off x="8271861" y="3806843"/>
                  <a:ext cx="0" cy="131762"/>
                </a:xfrm>
                <a:prstGeom prst="straightConnector1">
                  <a:avLst/>
                </a:prstGeom>
                <a:noFill/>
                <a:ln cap="flat" cmpd="sng" w="9525">
                  <a:solidFill>
                    <a:schemeClr val="dk1"/>
                  </a:solidFill>
                  <a:prstDash val="solid"/>
                  <a:round/>
                  <a:headEnd len="med" w="med" type="none"/>
                  <a:tailEnd len="med" w="med" type="none"/>
                </a:ln>
              </p:spPr>
            </p:cxnSp>
            <p:cxnSp>
              <p:nvCxnSpPr>
                <p:cNvPr id="1284" name="Google Shape;1284;p23"/>
                <p:cNvCxnSpPr/>
                <p:nvPr/>
              </p:nvCxnSpPr>
              <p:spPr>
                <a:xfrm flipH="1" rot="10800000">
                  <a:off x="7881336" y="4017980"/>
                  <a:ext cx="168275" cy="3175"/>
                </a:xfrm>
                <a:prstGeom prst="straightConnector1">
                  <a:avLst/>
                </a:prstGeom>
                <a:noFill/>
                <a:ln cap="flat" cmpd="sng" w="9525">
                  <a:solidFill>
                    <a:schemeClr val="dk1"/>
                  </a:solidFill>
                  <a:prstDash val="solid"/>
                  <a:round/>
                  <a:headEnd len="med" w="med" type="none"/>
                  <a:tailEnd len="med" w="med" type="none"/>
                </a:ln>
              </p:spPr>
            </p:cxnSp>
            <p:cxnSp>
              <p:nvCxnSpPr>
                <p:cNvPr id="1285" name="Google Shape;1285;p23"/>
                <p:cNvCxnSpPr/>
                <p:nvPr/>
              </p:nvCxnSpPr>
              <p:spPr>
                <a:xfrm flipH="1" rot="5400000">
                  <a:off x="9909628" y="5560344"/>
                  <a:ext cx="366793" cy="1482"/>
                </a:xfrm>
                <a:prstGeom prst="straightConnector1">
                  <a:avLst/>
                </a:prstGeom>
                <a:noFill/>
                <a:ln cap="flat" cmpd="sng" w="12700">
                  <a:solidFill>
                    <a:schemeClr val="dk1"/>
                  </a:solidFill>
                  <a:prstDash val="solid"/>
                  <a:round/>
                  <a:headEnd len="med" w="med" type="none"/>
                  <a:tailEnd len="med" w="med" type="none"/>
                </a:ln>
              </p:spPr>
            </p:cxnSp>
            <p:cxnSp>
              <p:nvCxnSpPr>
                <p:cNvPr id="1286" name="Google Shape;1286;p23"/>
                <p:cNvCxnSpPr/>
                <p:nvPr/>
              </p:nvCxnSpPr>
              <p:spPr>
                <a:xfrm flipH="1" rot="10800000">
                  <a:off x="8483508" y="5013435"/>
                  <a:ext cx="404236" cy="207771"/>
                </a:xfrm>
                <a:prstGeom prst="straightConnector1">
                  <a:avLst/>
                </a:prstGeom>
                <a:noFill/>
                <a:ln cap="flat" cmpd="sng" w="9525">
                  <a:solidFill>
                    <a:schemeClr val="dk1"/>
                  </a:solidFill>
                  <a:prstDash val="solid"/>
                  <a:round/>
                  <a:headEnd len="med" w="med" type="none"/>
                  <a:tailEnd len="med" w="med" type="none"/>
                </a:ln>
              </p:spPr>
            </p:cxnSp>
            <p:cxnSp>
              <p:nvCxnSpPr>
                <p:cNvPr id="1287" name="Google Shape;1287;p23"/>
                <p:cNvCxnSpPr/>
                <p:nvPr/>
              </p:nvCxnSpPr>
              <p:spPr>
                <a:xfrm flipH="1">
                  <a:off x="10124718" y="2146305"/>
                  <a:ext cx="761467" cy="577355"/>
                </a:xfrm>
                <a:prstGeom prst="straightConnector1">
                  <a:avLst/>
                </a:prstGeom>
                <a:noFill/>
                <a:ln cap="flat" cmpd="sng" w="12700">
                  <a:solidFill>
                    <a:schemeClr val="dk1"/>
                  </a:solidFill>
                  <a:prstDash val="solid"/>
                  <a:miter lim="800000"/>
                  <a:headEnd len="sm" w="sm" type="none"/>
                  <a:tailEnd len="sm" w="sm" type="none"/>
                </a:ln>
              </p:spPr>
            </p:cxnSp>
            <p:cxnSp>
              <p:nvCxnSpPr>
                <p:cNvPr id="1288" name="Google Shape;1288;p23"/>
                <p:cNvCxnSpPr/>
                <p:nvPr/>
              </p:nvCxnSpPr>
              <p:spPr>
                <a:xfrm flipH="1">
                  <a:off x="10124718" y="2245186"/>
                  <a:ext cx="3970" cy="518461"/>
                </a:xfrm>
                <a:prstGeom prst="straightConnector1">
                  <a:avLst/>
                </a:prstGeom>
                <a:noFill/>
                <a:ln cap="flat" cmpd="sng" w="12700">
                  <a:solidFill>
                    <a:schemeClr val="dk1"/>
                  </a:solidFill>
                  <a:prstDash val="solid"/>
                  <a:miter lim="800000"/>
                  <a:headEnd len="sm" w="sm" type="none"/>
                  <a:tailEnd len="sm" w="sm" type="none"/>
                </a:ln>
              </p:spPr>
            </p:cxnSp>
            <p:cxnSp>
              <p:nvCxnSpPr>
                <p:cNvPr id="1289" name="Google Shape;1289;p23"/>
                <p:cNvCxnSpPr/>
                <p:nvPr/>
              </p:nvCxnSpPr>
              <p:spPr>
                <a:xfrm flipH="1">
                  <a:off x="10696218" y="2177379"/>
                  <a:ext cx="149360" cy="518461"/>
                </a:xfrm>
                <a:prstGeom prst="straightConnector1">
                  <a:avLst/>
                </a:prstGeom>
                <a:noFill/>
                <a:ln cap="flat" cmpd="sng" w="12700">
                  <a:solidFill>
                    <a:schemeClr val="dk1"/>
                  </a:solidFill>
                  <a:prstDash val="solid"/>
                  <a:miter lim="800000"/>
                  <a:headEnd len="sm" w="sm" type="none"/>
                  <a:tailEnd len="sm" w="sm" type="none"/>
                </a:ln>
              </p:spPr>
            </p:cxnSp>
            <p:cxnSp>
              <p:nvCxnSpPr>
                <p:cNvPr id="1290" name="Google Shape;1290;p23"/>
                <p:cNvCxnSpPr/>
                <p:nvPr/>
              </p:nvCxnSpPr>
              <p:spPr>
                <a:xfrm flipH="1">
                  <a:off x="10166249" y="2695840"/>
                  <a:ext cx="574283" cy="27820"/>
                </a:xfrm>
                <a:prstGeom prst="straightConnector1">
                  <a:avLst/>
                </a:prstGeom>
                <a:noFill/>
                <a:ln cap="flat" cmpd="sng" w="12700">
                  <a:solidFill>
                    <a:schemeClr val="dk1"/>
                  </a:solidFill>
                  <a:prstDash val="solid"/>
                  <a:miter lim="800000"/>
                  <a:headEnd len="sm" w="sm" type="none"/>
                  <a:tailEnd len="sm" w="sm" type="none"/>
                </a:ln>
              </p:spPr>
            </p:cxnSp>
            <p:cxnSp>
              <p:nvCxnSpPr>
                <p:cNvPr id="1291" name="Google Shape;1291;p23"/>
                <p:cNvCxnSpPr/>
                <p:nvPr/>
              </p:nvCxnSpPr>
              <p:spPr>
                <a:xfrm flipH="1">
                  <a:off x="10093625" y="2146305"/>
                  <a:ext cx="788589" cy="98881"/>
                </a:xfrm>
                <a:prstGeom prst="straightConnector1">
                  <a:avLst/>
                </a:prstGeom>
                <a:noFill/>
                <a:ln cap="flat" cmpd="sng" w="12700">
                  <a:solidFill>
                    <a:schemeClr val="dk1"/>
                  </a:solidFill>
                  <a:prstDash val="solid"/>
                  <a:miter lim="800000"/>
                  <a:headEnd len="sm" w="sm" type="none"/>
                  <a:tailEnd len="sm" w="sm" type="none"/>
                </a:ln>
              </p:spPr>
            </p:cxnSp>
            <p:cxnSp>
              <p:nvCxnSpPr>
                <p:cNvPr id="1292" name="Google Shape;1292;p23"/>
                <p:cNvCxnSpPr/>
                <p:nvPr/>
              </p:nvCxnSpPr>
              <p:spPr>
                <a:xfrm flipH="1">
                  <a:off x="10886186" y="2104198"/>
                  <a:ext cx="279002" cy="42107"/>
                </a:xfrm>
                <a:prstGeom prst="straightConnector1">
                  <a:avLst/>
                </a:prstGeom>
                <a:noFill/>
                <a:ln cap="flat" cmpd="sng" w="12700">
                  <a:solidFill>
                    <a:schemeClr val="dk1"/>
                  </a:solidFill>
                  <a:prstDash val="solid"/>
                  <a:miter lim="800000"/>
                  <a:headEnd len="sm" w="sm" type="none"/>
                  <a:tailEnd len="sm" w="sm" type="none"/>
                </a:ln>
              </p:spPr>
            </p:cxnSp>
            <p:cxnSp>
              <p:nvCxnSpPr>
                <p:cNvPr id="1293" name="Google Shape;1293;p23"/>
                <p:cNvCxnSpPr/>
                <p:nvPr/>
              </p:nvCxnSpPr>
              <p:spPr>
                <a:xfrm rot="10800000">
                  <a:off x="10706077" y="2695840"/>
                  <a:ext cx="353541" cy="67807"/>
                </a:xfrm>
                <a:prstGeom prst="straightConnector1">
                  <a:avLst/>
                </a:prstGeom>
                <a:noFill/>
                <a:ln cap="flat" cmpd="sng" w="12700">
                  <a:solidFill>
                    <a:schemeClr val="dk1"/>
                  </a:solidFill>
                  <a:prstDash val="solid"/>
                  <a:miter lim="800000"/>
                  <a:headEnd len="sm" w="sm" type="none"/>
                  <a:tailEnd len="sm" w="sm" type="none"/>
                </a:ln>
              </p:spPr>
            </p:cxnSp>
            <p:cxnSp>
              <p:nvCxnSpPr>
                <p:cNvPr id="1294" name="Google Shape;1294;p23"/>
                <p:cNvCxnSpPr/>
                <p:nvPr/>
              </p:nvCxnSpPr>
              <p:spPr>
                <a:xfrm flipH="1">
                  <a:off x="8793306" y="2245186"/>
                  <a:ext cx="1300319" cy="606622"/>
                </a:xfrm>
                <a:prstGeom prst="straightConnector1">
                  <a:avLst/>
                </a:prstGeom>
                <a:noFill/>
                <a:ln cap="flat" cmpd="sng" w="12700">
                  <a:solidFill>
                    <a:schemeClr val="dk1"/>
                  </a:solidFill>
                  <a:prstDash val="solid"/>
                  <a:miter lim="800000"/>
                  <a:headEnd len="sm" w="sm" type="none"/>
                  <a:tailEnd len="sm" w="sm" type="none"/>
                </a:ln>
              </p:spPr>
            </p:cxnSp>
            <p:cxnSp>
              <p:nvCxnSpPr>
                <p:cNvPr id="1295" name="Google Shape;1295;p23"/>
                <p:cNvCxnSpPr/>
                <p:nvPr/>
              </p:nvCxnSpPr>
              <p:spPr>
                <a:xfrm flipH="1" rot="10800000">
                  <a:off x="9402788" y="4090252"/>
                  <a:ext cx="429324" cy="705603"/>
                </a:xfrm>
                <a:prstGeom prst="straightConnector1">
                  <a:avLst/>
                </a:prstGeom>
                <a:noFill/>
                <a:ln cap="flat" cmpd="sng" w="9525">
                  <a:solidFill>
                    <a:schemeClr val="dk1"/>
                  </a:solidFill>
                  <a:prstDash val="solid"/>
                  <a:round/>
                  <a:headEnd len="med" w="med" type="none"/>
                  <a:tailEnd len="med" w="med" type="none"/>
                </a:ln>
              </p:spPr>
            </p:cxnSp>
            <p:cxnSp>
              <p:nvCxnSpPr>
                <p:cNvPr id="1296" name="Google Shape;1296;p23"/>
                <p:cNvCxnSpPr/>
                <p:nvPr/>
              </p:nvCxnSpPr>
              <p:spPr>
                <a:xfrm flipH="1" rot="10800000">
                  <a:off x="8268637" y="4024329"/>
                  <a:ext cx="969051" cy="3175"/>
                </a:xfrm>
                <a:prstGeom prst="straightConnector1">
                  <a:avLst/>
                </a:prstGeom>
                <a:noFill/>
                <a:ln cap="flat" cmpd="sng" w="9525">
                  <a:solidFill>
                    <a:schemeClr val="dk1"/>
                  </a:solidFill>
                  <a:prstDash val="solid"/>
                  <a:round/>
                  <a:headEnd len="med" w="med" type="none"/>
                  <a:tailEnd len="med" w="med" type="none"/>
                </a:ln>
              </p:spPr>
            </p:cxnSp>
          </p:grpSp>
          <p:pic>
            <p:nvPicPr>
              <p:cNvPr descr="antenna_radiation_stylized" id="1297" name="Google Shape;1297;p23"/>
              <p:cNvPicPr preferRelativeResize="0"/>
              <p:nvPr/>
            </p:nvPicPr>
            <p:blipFill rotWithShape="1">
              <a:blip r:embed="rId3">
                <a:alphaModFix/>
              </a:blip>
              <a:srcRect b="0" l="0" r="0" t="0"/>
              <a:stretch/>
            </p:blipFill>
            <p:spPr>
              <a:xfrm>
                <a:off x="7562238" y="3813930"/>
                <a:ext cx="506412" cy="106009"/>
              </a:xfrm>
              <a:prstGeom prst="rect">
                <a:avLst/>
              </a:prstGeom>
              <a:noFill/>
              <a:ln>
                <a:noFill/>
              </a:ln>
            </p:spPr>
          </p:pic>
          <p:pic>
            <p:nvPicPr>
              <p:cNvPr descr="antenna_radiation_stylized" id="1298" name="Google Shape;1298;p23"/>
              <p:cNvPicPr preferRelativeResize="0"/>
              <p:nvPr/>
            </p:nvPicPr>
            <p:blipFill rotWithShape="1">
              <a:blip r:embed="rId4">
                <a:alphaModFix/>
              </a:blip>
              <a:srcRect b="0" l="0" r="0" t="0"/>
              <a:stretch/>
            </p:blipFill>
            <p:spPr>
              <a:xfrm>
                <a:off x="9242073" y="5480938"/>
                <a:ext cx="452014" cy="95159"/>
              </a:xfrm>
              <a:prstGeom prst="rect">
                <a:avLst/>
              </a:prstGeom>
              <a:noFill/>
              <a:ln>
                <a:noFill/>
              </a:ln>
            </p:spPr>
          </p:pic>
          <p:pic>
            <p:nvPicPr>
              <p:cNvPr descr="cell_tower_radiation copy" id="1299" name="Google Shape;1299;p23"/>
              <p:cNvPicPr preferRelativeResize="0"/>
              <p:nvPr/>
            </p:nvPicPr>
            <p:blipFill rotWithShape="1">
              <a:blip r:embed="rId5">
                <a:alphaModFix/>
              </a:blip>
              <a:srcRect b="0" l="0" r="0" t="0"/>
              <a:stretch/>
            </p:blipFill>
            <p:spPr>
              <a:xfrm>
                <a:off x="7980866" y="2158167"/>
                <a:ext cx="457200" cy="332766"/>
              </a:xfrm>
              <a:prstGeom prst="rect">
                <a:avLst/>
              </a:prstGeom>
              <a:noFill/>
              <a:ln>
                <a:noFill/>
              </a:ln>
            </p:spPr>
          </p:pic>
          <p:sp>
            <p:nvSpPr>
              <p:cNvPr id="1300" name="Google Shape;1300;p23"/>
              <p:cNvSpPr/>
              <p:nvPr/>
            </p:nvSpPr>
            <p:spPr>
              <a:xfrm>
                <a:off x="8174541" y="2292995"/>
                <a:ext cx="52388" cy="49485"/>
              </a:xfrm>
              <a:prstGeom prst="ellipse">
                <a:avLst/>
              </a:prstGeom>
              <a:solidFill>
                <a:schemeClr val="dk2"/>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grpSp>
      <p:grpSp>
        <p:nvGrpSpPr>
          <p:cNvPr id="1301" name="Google Shape;1301;p23"/>
          <p:cNvGrpSpPr/>
          <p:nvPr/>
        </p:nvGrpSpPr>
        <p:grpSpPr>
          <a:xfrm>
            <a:off x="5560554" y="1418934"/>
            <a:ext cx="1432333" cy="703508"/>
            <a:chOff x="7432700" y="1830405"/>
            <a:chExt cx="1909777" cy="938011"/>
          </a:xfrm>
        </p:grpSpPr>
        <p:grpSp>
          <p:nvGrpSpPr>
            <p:cNvPr id="1302" name="Google Shape;1302;p23"/>
            <p:cNvGrpSpPr/>
            <p:nvPr/>
          </p:nvGrpSpPr>
          <p:grpSpPr>
            <a:xfrm>
              <a:off x="7743850" y="1830405"/>
              <a:ext cx="415925" cy="385763"/>
              <a:chOff x="2751" y="1851"/>
              <a:chExt cx="462" cy="478"/>
            </a:xfrm>
          </p:grpSpPr>
          <p:pic>
            <p:nvPicPr>
              <p:cNvPr descr="iphone_stylized_small" id="1303" name="Google Shape;1303;p23"/>
              <p:cNvPicPr preferRelativeResize="0"/>
              <p:nvPr/>
            </p:nvPicPr>
            <p:blipFill rotWithShape="1">
              <a:blip r:embed="rId6">
                <a:alphaModFix/>
              </a:blip>
              <a:srcRect b="0" l="0" r="0" t="0"/>
              <a:stretch/>
            </p:blipFill>
            <p:spPr>
              <a:xfrm>
                <a:off x="2928" y="1922"/>
                <a:ext cx="152" cy="407"/>
              </a:xfrm>
              <a:prstGeom prst="rect">
                <a:avLst/>
              </a:prstGeom>
              <a:noFill/>
              <a:ln>
                <a:noFill/>
              </a:ln>
            </p:spPr>
          </p:pic>
          <p:pic>
            <p:nvPicPr>
              <p:cNvPr descr="antenna_radiation_stylized" id="1304" name="Google Shape;1304;p23"/>
              <p:cNvPicPr preferRelativeResize="0"/>
              <p:nvPr/>
            </p:nvPicPr>
            <p:blipFill rotWithShape="1">
              <a:blip r:embed="rId7">
                <a:alphaModFix/>
              </a:blip>
              <a:srcRect b="0" l="0" r="0" t="0"/>
              <a:stretch/>
            </p:blipFill>
            <p:spPr>
              <a:xfrm>
                <a:off x="2751" y="1851"/>
                <a:ext cx="462" cy="110"/>
              </a:xfrm>
              <a:prstGeom prst="rect">
                <a:avLst/>
              </a:prstGeom>
              <a:noFill/>
              <a:ln>
                <a:noFill/>
              </a:ln>
            </p:spPr>
          </p:pic>
        </p:grpSp>
        <p:grpSp>
          <p:nvGrpSpPr>
            <p:cNvPr id="1305" name="Google Shape;1305;p23"/>
            <p:cNvGrpSpPr/>
            <p:nvPr/>
          </p:nvGrpSpPr>
          <p:grpSpPr>
            <a:xfrm>
              <a:off x="7432700" y="2327293"/>
              <a:ext cx="534987" cy="414882"/>
              <a:chOff x="7432700" y="2327293"/>
              <a:chExt cx="534987" cy="414882"/>
            </a:xfrm>
          </p:grpSpPr>
          <p:pic>
            <p:nvPicPr>
              <p:cNvPr descr="antenna_stylized" id="1306" name="Google Shape;1306;p23"/>
              <p:cNvPicPr preferRelativeResize="0"/>
              <p:nvPr/>
            </p:nvPicPr>
            <p:blipFill rotWithShape="1">
              <a:blip r:embed="rId8">
                <a:alphaModFix/>
              </a:blip>
              <a:srcRect b="0" l="0" r="0" t="0"/>
              <a:stretch/>
            </p:blipFill>
            <p:spPr>
              <a:xfrm>
                <a:off x="7432700" y="2327293"/>
                <a:ext cx="530702" cy="223756"/>
              </a:xfrm>
              <a:prstGeom prst="rect">
                <a:avLst/>
              </a:prstGeom>
              <a:noFill/>
              <a:ln>
                <a:noFill/>
              </a:ln>
            </p:spPr>
          </p:pic>
          <p:pic>
            <p:nvPicPr>
              <p:cNvPr descr="laptop_keyboard" id="1307" name="Google Shape;1307;p23"/>
              <p:cNvPicPr preferRelativeResize="0"/>
              <p:nvPr/>
            </p:nvPicPr>
            <p:blipFill rotWithShape="1">
              <a:blip r:embed="rId9">
                <a:alphaModFix/>
              </a:blip>
              <a:srcRect b="0" l="0" r="0" t="0"/>
              <a:stretch/>
            </p:blipFill>
            <p:spPr>
              <a:xfrm flipH="1" rot="109064">
                <a:off x="7458407" y="2575770"/>
                <a:ext cx="437221" cy="159511"/>
              </a:xfrm>
              <a:prstGeom prst="rect">
                <a:avLst/>
              </a:prstGeom>
              <a:noFill/>
              <a:ln>
                <a:noFill/>
              </a:ln>
            </p:spPr>
          </p:pic>
          <p:sp>
            <p:nvSpPr>
              <p:cNvPr id="1308" name="Google Shape;1308;p23"/>
              <p:cNvSpPr/>
              <p:nvPr/>
            </p:nvSpPr>
            <p:spPr>
              <a:xfrm>
                <a:off x="7603304" y="2420984"/>
                <a:ext cx="351919" cy="208167"/>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1309" name="Google Shape;1309;p23"/>
              <p:cNvPicPr preferRelativeResize="0"/>
              <p:nvPr/>
            </p:nvPicPr>
            <p:blipFill rotWithShape="1">
              <a:blip r:embed="rId10">
                <a:alphaModFix/>
              </a:blip>
              <a:srcRect b="0" l="0" r="0" t="0"/>
              <a:stretch/>
            </p:blipFill>
            <p:spPr>
              <a:xfrm>
                <a:off x="7620637" y="2426338"/>
                <a:ext cx="319785" cy="189429"/>
              </a:xfrm>
              <a:prstGeom prst="rect">
                <a:avLst/>
              </a:prstGeom>
              <a:noFill/>
              <a:ln>
                <a:noFill/>
              </a:ln>
            </p:spPr>
          </p:pic>
          <p:sp>
            <p:nvSpPr>
              <p:cNvPr id="1310" name="Google Shape;1310;p23"/>
              <p:cNvSpPr/>
              <p:nvPr/>
            </p:nvSpPr>
            <p:spPr>
              <a:xfrm>
                <a:off x="7667378" y="2414843"/>
                <a:ext cx="298167" cy="3873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1" name="Google Shape;1311;p23"/>
              <p:cNvSpPr/>
              <p:nvPr/>
            </p:nvSpPr>
            <p:spPr>
              <a:xfrm>
                <a:off x="7600188" y="2414528"/>
                <a:ext cx="82770" cy="161243"/>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2" name="Google Shape;1312;p23"/>
              <p:cNvSpPr/>
              <p:nvPr/>
            </p:nvSpPr>
            <p:spPr>
              <a:xfrm>
                <a:off x="7874205" y="2443344"/>
                <a:ext cx="89197" cy="18612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3" name="Google Shape;1313;p23"/>
              <p:cNvSpPr/>
              <p:nvPr/>
            </p:nvSpPr>
            <p:spPr>
              <a:xfrm>
                <a:off x="7599214" y="2567582"/>
                <a:ext cx="327185" cy="6282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4" name="Google Shape;1314;p23"/>
              <p:cNvSpPr/>
              <p:nvPr/>
            </p:nvSpPr>
            <p:spPr>
              <a:xfrm>
                <a:off x="7884138" y="2444918"/>
                <a:ext cx="83549" cy="186909"/>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5" name="Google Shape;1315;p23"/>
              <p:cNvSpPr/>
              <p:nvPr/>
            </p:nvSpPr>
            <p:spPr>
              <a:xfrm>
                <a:off x="7599603" y="2575928"/>
                <a:ext cx="290961" cy="62041"/>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316" name="Google Shape;1316;p23"/>
              <p:cNvGrpSpPr/>
              <p:nvPr/>
            </p:nvGrpSpPr>
            <p:grpSpPr>
              <a:xfrm>
                <a:off x="7594735" y="2642220"/>
                <a:ext cx="98740" cy="36846"/>
                <a:chOff x="1740" y="2642"/>
                <a:chExt cx="752" cy="327"/>
              </a:xfrm>
            </p:grpSpPr>
            <p:sp>
              <p:nvSpPr>
                <p:cNvPr id="1317" name="Google Shape;1317;p2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8" name="Google Shape;1318;p2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9" name="Google Shape;1319;p2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0" name="Google Shape;1320;p2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1" name="Google Shape;1321;p2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2" name="Google Shape;1322;p2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323" name="Google Shape;1323;p23"/>
              <p:cNvSpPr/>
              <p:nvPr/>
            </p:nvSpPr>
            <p:spPr>
              <a:xfrm>
                <a:off x="7763780" y="2647731"/>
                <a:ext cx="119578" cy="80936"/>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4" name="Google Shape;1324;p23"/>
              <p:cNvSpPr/>
              <p:nvPr/>
            </p:nvSpPr>
            <p:spPr>
              <a:xfrm>
                <a:off x="7458602" y="2654187"/>
                <a:ext cx="305957" cy="7385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5" name="Google Shape;1325;p23"/>
              <p:cNvSpPr/>
              <p:nvPr/>
            </p:nvSpPr>
            <p:spPr>
              <a:xfrm>
                <a:off x="7458797" y="2640645"/>
                <a:ext cx="3311" cy="14959"/>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6" name="Google Shape;1326;p23"/>
              <p:cNvSpPr/>
              <p:nvPr/>
            </p:nvSpPr>
            <p:spPr>
              <a:xfrm>
                <a:off x="7458992" y="2579707"/>
                <a:ext cx="142170" cy="6188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7" name="Google Shape;1327;p23"/>
              <p:cNvSpPr/>
              <p:nvPr/>
            </p:nvSpPr>
            <p:spPr>
              <a:xfrm>
                <a:off x="7468535" y="2643795"/>
                <a:ext cx="290182" cy="7101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8" name="Google Shape;1328;p23"/>
              <p:cNvSpPr/>
              <p:nvPr/>
            </p:nvSpPr>
            <p:spPr>
              <a:xfrm flipH="1" rot="10800000">
                <a:off x="7758327" y="2638756"/>
                <a:ext cx="118410" cy="73535"/>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329" name="Google Shape;1329;p23"/>
            <p:cNvGrpSpPr/>
            <p:nvPr/>
          </p:nvGrpSpPr>
          <p:grpSpPr>
            <a:xfrm>
              <a:off x="8631407" y="2290407"/>
              <a:ext cx="530702" cy="478009"/>
              <a:chOff x="8631407" y="2290407"/>
              <a:chExt cx="530702" cy="478009"/>
            </a:xfrm>
          </p:grpSpPr>
          <p:pic>
            <p:nvPicPr>
              <p:cNvPr descr="light2.png" id="1330" name="Google Shape;1330;p23"/>
              <p:cNvPicPr preferRelativeResize="0"/>
              <p:nvPr/>
            </p:nvPicPr>
            <p:blipFill rotWithShape="1">
              <a:blip r:embed="rId11">
                <a:alphaModFix/>
              </a:blip>
              <a:srcRect b="0" l="0" r="0" t="0"/>
              <a:stretch/>
            </p:blipFill>
            <p:spPr>
              <a:xfrm flipH="1">
                <a:off x="8825293" y="2362969"/>
                <a:ext cx="92772" cy="405447"/>
              </a:xfrm>
              <a:prstGeom prst="rect">
                <a:avLst/>
              </a:prstGeom>
              <a:noFill/>
              <a:ln>
                <a:noFill/>
              </a:ln>
            </p:spPr>
          </p:pic>
          <p:pic>
            <p:nvPicPr>
              <p:cNvPr descr="antenna_stylized" id="1331" name="Google Shape;1331;p23"/>
              <p:cNvPicPr preferRelativeResize="0"/>
              <p:nvPr/>
            </p:nvPicPr>
            <p:blipFill rotWithShape="1">
              <a:blip r:embed="rId8">
                <a:alphaModFix/>
              </a:blip>
              <a:srcRect b="0" l="0" r="0" t="0"/>
              <a:stretch/>
            </p:blipFill>
            <p:spPr>
              <a:xfrm>
                <a:off x="8631407" y="2290407"/>
                <a:ext cx="530702" cy="223756"/>
              </a:xfrm>
              <a:prstGeom prst="rect">
                <a:avLst/>
              </a:prstGeom>
              <a:noFill/>
              <a:ln>
                <a:noFill/>
              </a:ln>
            </p:spPr>
          </p:pic>
        </p:grpSp>
        <p:grpSp>
          <p:nvGrpSpPr>
            <p:cNvPr id="1332" name="Google Shape;1332;p23"/>
            <p:cNvGrpSpPr/>
            <p:nvPr/>
          </p:nvGrpSpPr>
          <p:grpSpPr>
            <a:xfrm>
              <a:off x="8493165" y="2029804"/>
              <a:ext cx="849312" cy="226109"/>
              <a:chOff x="8493165" y="2029804"/>
              <a:chExt cx="849312" cy="226109"/>
            </a:xfrm>
          </p:grpSpPr>
          <p:pic>
            <p:nvPicPr>
              <p:cNvPr descr="car_icon_small" id="1333" name="Google Shape;1333;p23"/>
              <p:cNvPicPr preferRelativeResize="0"/>
              <p:nvPr/>
            </p:nvPicPr>
            <p:blipFill rotWithShape="1">
              <a:blip r:embed="rId12">
                <a:alphaModFix/>
              </a:blip>
              <a:srcRect b="0" l="0" r="0" t="0"/>
              <a:stretch/>
            </p:blipFill>
            <p:spPr>
              <a:xfrm>
                <a:off x="8493165" y="2087638"/>
                <a:ext cx="849312" cy="168275"/>
              </a:xfrm>
              <a:prstGeom prst="rect">
                <a:avLst/>
              </a:prstGeom>
              <a:noFill/>
              <a:ln>
                <a:noFill/>
              </a:ln>
            </p:spPr>
          </p:pic>
          <p:pic>
            <p:nvPicPr>
              <p:cNvPr descr="antenna_stylized" id="1334" name="Google Shape;1334;p23"/>
              <p:cNvPicPr preferRelativeResize="0"/>
              <p:nvPr/>
            </p:nvPicPr>
            <p:blipFill rotWithShape="1">
              <a:blip r:embed="rId8">
                <a:alphaModFix/>
              </a:blip>
              <a:srcRect b="0" l="0" r="0" t="0"/>
              <a:stretch/>
            </p:blipFill>
            <p:spPr>
              <a:xfrm>
                <a:off x="8704645" y="2029804"/>
                <a:ext cx="530702" cy="223756"/>
              </a:xfrm>
              <a:prstGeom prst="rect">
                <a:avLst/>
              </a:prstGeom>
              <a:noFill/>
              <a:ln>
                <a:noFill/>
              </a:ln>
            </p:spPr>
          </p:pic>
        </p:grpSp>
      </p:grpSp>
      <p:grpSp>
        <p:nvGrpSpPr>
          <p:cNvPr id="1335" name="Google Shape;1335;p23"/>
          <p:cNvGrpSpPr/>
          <p:nvPr/>
        </p:nvGrpSpPr>
        <p:grpSpPr>
          <a:xfrm>
            <a:off x="5601387" y="2518208"/>
            <a:ext cx="643304" cy="437823"/>
            <a:chOff x="7487144" y="3296104"/>
            <a:chExt cx="857739" cy="583764"/>
          </a:xfrm>
        </p:grpSpPr>
        <p:grpSp>
          <p:nvGrpSpPr>
            <p:cNvPr id="1336" name="Google Shape;1336;p23"/>
            <p:cNvGrpSpPr/>
            <p:nvPr/>
          </p:nvGrpSpPr>
          <p:grpSpPr>
            <a:xfrm>
              <a:off x="7487144" y="3389820"/>
              <a:ext cx="350807" cy="310034"/>
              <a:chOff x="7487144" y="3389820"/>
              <a:chExt cx="350807" cy="310034"/>
            </a:xfrm>
          </p:grpSpPr>
          <p:pic>
            <p:nvPicPr>
              <p:cNvPr descr="antenna_stylized" id="1337" name="Google Shape;1337;p23"/>
              <p:cNvPicPr preferRelativeResize="0"/>
              <p:nvPr/>
            </p:nvPicPr>
            <p:blipFill rotWithShape="1">
              <a:blip r:embed="rId13">
                <a:alphaModFix/>
              </a:blip>
              <a:srcRect b="0" l="0" r="0" t="0"/>
              <a:stretch/>
            </p:blipFill>
            <p:spPr>
              <a:xfrm>
                <a:off x="7487144" y="3389820"/>
                <a:ext cx="347997" cy="167557"/>
              </a:xfrm>
              <a:prstGeom prst="rect">
                <a:avLst/>
              </a:prstGeom>
              <a:noFill/>
              <a:ln>
                <a:noFill/>
              </a:ln>
            </p:spPr>
          </p:pic>
          <p:pic>
            <p:nvPicPr>
              <p:cNvPr descr="laptop_keyboard" id="1338" name="Google Shape;1338;p23"/>
              <p:cNvPicPr preferRelativeResize="0"/>
              <p:nvPr/>
            </p:nvPicPr>
            <p:blipFill rotWithShape="1">
              <a:blip r:embed="rId14">
                <a:alphaModFix/>
              </a:blip>
              <a:srcRect b="0" l="0" r="0" t="0"/>
              <a:stretch/>
            </p:blipFill>
            <p:spPr>
              <a:xfrm flipH="1" rot="109064">
                <a:off x="7504001" y="3575889"/>
                <a:ext cx="286699" cy="119448"/>
              </a:xfrm>
              <a:prstGeom prst="rect">
                <a:avLst/>
              </a:prstGeom>
              <a:noFill/>
              <a:ln>
                <a:noFill/>
              </a:ln>
            </p:spPr>
          </p:pic>
          <p:sp>
            <p:nvSpPr>
              <p:cNvPr id="1339" name="Google Shape;1339;p23"/>
              <p:cNvSpPr/>
              <p:nvPr/>
            </p:nvSpPr>
            <p:spPr>
              <a:xfrm>
                <a:off x="7599014" y="3459979"/>
                <a:ext cx="230764" cy="155883"/>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1340" name="Google Shape;1340;p23"/>
              <p:cNvPicPr preferRelativeResize="0"/>
              <p:nvPr/>
            </p:nvPicPr>
            <p:blipFill rotWithShape="1">
              <a:blip r:embed="rId15">
                <a:alphaModFix/>
              </a:blip>
              <a:srcRect b="0" l="0" r="0" t="0"/>
              <a:stretch/>
            </p:blipFill>
            <p:spPr>
              <a:xfrm>
                <a:off x="7610380" y="3463988"/>
                <a:ext cx="209692" cy="141851"/>
              </a:xfrm>
              <a:prstGeom prst="rect">
                <a:avLst/>
              </a:prstGeom>
              <a:noFill/>
              <a:ln>
                <a:noFill/>
              </a:ln>
            </p:spPr>
          </p:pic>
          <p:sp>
            <p:nvSpPr>
              <p:cNvPr id="1341" name="Google Shape;1341;p23"/>
              <p:cNvSpPr/>
              <p:nvPr/>
            </p:nvSpPr>
            <p:spPr>
              <a:xfrm>
                <a:off x="7641029" y="3455381"/>
                <a:ext cx="195517" cy="29007"/>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2" name="Google Shape;1342;p23"/>
              <p:cNvSpPr/>
              <p:nvPr/>
            </p:nvSpPr>
            <p:spPr>
              <a:xfrm>
                <a:off x="7596971" y="3455145"/>
                <a:ext cx="54275" cy="120745"/>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3" name="Google Shape;1343;p23"/>
              <p:cNvSpPr/>
              <p:nvPr/>
            </p:nvSpPr>
            <p:spPr>
              <a:xfrm>
                <a:off x="7776652" y="3476723"/>
                <a:ext cx="58489" cy="139375"/>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4" name="Google Shape;1344;p23"/>
              <p:cNvSpPr/>
              <p:nvPr/>
            </p:nvSpPr>
            <p:spPr>
              <a:xfrm>
                <a:off x="7596332" y="3569758"/>
                <a:ext cx="214545" cy="47048"/>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5" name="Google Shape;1345;p23"/>
              <p:cNvSpPr/>
              <p:nvPr/>
            </p:nvSpPr>
            <p:spPr>
              <a:xfrm>
                <a:off x="7783165" y="3477902"/>
                <a:ext cx="54786" cy="139965"/>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6" name="Google Shape;1346;p23"/>
              <p:cNvSpPr/>
              <p:nvPr/>
            </p:nvSpPr>
            <p:spPr>
              <a:xfrm>
                <a:off x="7596588" y="3576007"/>
                <a:ext cx="190792" cy="46458"/>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347" name="Google Shape;1347;p23"/>
              <p:cNvGrpSpPr/>
              <p:nvPr/>
            </p:nvGrpSpPr>
            <p:grpSpPr>
              <a:xfrm>
                <a:off x="7593395" y="3625649"/>
                <a:ext cx="64747" cy="27592"/>
                <a:chOff x="1740" y="2642"/>
                <a:chExt cx="752" cy="327"/>
              </a:xfrm>
            </p:grpSpPr>
            <p:sp>
              <p:nvSpPr>
                <p:cNvPr id="1348" name="Google Shape;1348;p2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9" name="Google Shape;1349;p2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0" name="Google Shape;1350;p2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1" name="Google Shape;1351;p2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2" name="Google Shape;1352;p2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3" name="Google Shape;1353;p2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354" name="Google Shape;1354;p23"/>
              <p:cNvSpPr/>
              <p:nvPr/>
            </p:nvSpPr>
            <p:spPr>
              <a:xfrm>
                <a:off x="7704243" y="3629776"/>
                <a:ext cx="78411" cy="60608"/>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5" name="Google Shape;1355;p23"/>
              <p:cNvSpPr/>
              <p:nvPr/>
            </p:nvSpPr>
            <p:spPr>
              <a:xfrm>
                <a:off x="7504129" y="3634611"/>
                <a:ext cx="200625" cy="55302"/>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6" name="Google Shape;1356;p23"/>
              <p:cNvSpPr/>
              <p:nvPr/>
            </p:nvSpPr>
            <p:spPr>
              <a:xfrm>
                <a:off x="7504257" y="3624470"/>
                <a:ext cx="2171" cy="11202"/>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7" name="Google Shape;1357;p23"/>
              <p:cNvSpPr/>
              <p:nvPr/>
            </p:nvSpPr>
            <p:spPr>
              <a:xfrm>
                <a:off x="7504384" y="3578837"/>
                <a:ext cx="93225" cy="46340"/>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8" name="Google Shape;1358;p23"/>
              <p:cNvSpPr/>
              <p:nvPr/>
            </p:nvSpPr>
            <p:spPr>
              <a:xfrm>
                <a:off x="7510642" y="3626829"/>
                <a:ext cx="190281" cy="53180"/>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59" name="Google Shape;1359;p23"/>
              <p:cNvSpPr/>
              <p:nvPr/>
            </p:nvSpPr>
            <p:spPr>
              <a:xfrm flipH="1" rot="10800000">
                <a:off x="7700668" y="3623055"/>
                <a:ext cx="77645" cy="55066"/>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360" name="Google Shape;1360;p23"/>
            <p:cNvGrpSpPr/>
            <p:nvPr/>
          </p:nvGrpSpPr>
          <p:grpSpPr>
            <a:xfrm flipH="1">
              <a:off x="7985622" y="3537823"/>
              <a:ext cx="359261" cy="342045"/>
              <a:chOff x="2839" y="3501"/>
              <a:chExt cx="755" cy="803"/>
            </a:xfrm>
          </p:grpSpPr>
          <p:pic>
            <p:nvPicPr>
              <p:cNvPr descr="desktop_computer_stylized_medium" id="1361" name="Google Shape;1361;p23"/>
              <p:cNvPicPr preferRelativeResize="0"/>
              <p:nvPr/>
            </p:nvPicPr>
            <p:blipFill rotWithShape="1">
              <a:blip r:embed="rId16">
                <a:alphaModFix/>
              </a:blip>
              <a:srcRect b="0" l="0" r="0" t="0"/>
              <a:stretch/>
            </p:blipFill>
            <p:spPr>
              <a:xfrm>
                <a:off x="2839" y="3501"/>
                <a:ext cx="755" cy="803"/>
              </a:xfrm>
              <a:prstGeom prst="rect">
                <a:avLst/>
              </a:prstGeom>
              <a:noFill/>
              <a:ln>
                <a:noFill/>
              </a:ln>
            </p:spPr>
          </p:pic>
          <p:sp>
            <p:nvSpPr>
              <p:cNvPr id="1362" name="Google Shape;1362;p2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363" name="Google Shape;1363;p23"/>
            <p:cNvGrpSpPr/>
            <p:nvPr/>
          </p:nvGrpSpPr>
          <p:grpSpPr>
            <a:xfrm>
              <a:off x="7797061" y="3296104"/>
              <a:ext cx="347997" cy="396620"/>
              <a:chOff x="7797061" y="3296104"/>
              <a:chExt cx="347997" cy="396620"/>
            </a:xfrm>
          </p:grpSpPr>
          <p:pic>
            <p:nvPicPr>
              <p:cNvPr descr="fridge2.png" id="1364" name="Google Shape;1364;p23"/>
              <p:cNvPicPr preferRelativeResize="0"/>
              <p:nvPr/>
            </p:nvPicPr>
            <p:blipFill rotWithShape="1">
              <a:blip r:embed="rId17">
                <a:alphaModFix/>
              </a:blip>
              <a:srcRect b="0" l="0" r="0" t="0"/>
              <a:stretch/>
            </p:blipFill>
            <p:spPr>
              <a:xfrm>
                <a:off x="7896825" y="3355697"/>
                <a:ext cx="189578" cy="337027"/>
              </a:xfrm>
              <a:prstGeom prst="rect">
                <a:avLst/>
              </a:prstGeom>
              <a:noFill/>
              <a:ln>
                <a:noFill/>
              </a:ln>
            </p:spPr>
          </p:pic>
          <p:pic>
            <p:nvPicPr>
              <p:cNvPr descr="antenna_stylized" id="1365" name="Google Shape;1365;p23"/>
              <p:cNvPicPr preferRelativeResize="0"/>
              <p:nvPr/>
            </p:nvPicPr>
            <p:blipFill rotWithShape="1">
              <a:blip r:embed="rId13">
                <a:alphaModFix/>
              </a:blip>
              <a:srcRect b="0" l="0" r="0" t="0"/>
              <a:stretch/>
            </p:blipFill>
            <p:spPr>
              <a:xfrm>
                <a:off x="7797061" y="3296104"/>
                <a:ext cx="347997" cy="167557"/>
              </a:xfrm>
              <a:prstGeom prst="rect">
                <a:avLst/>
              </a:prstGeom>
              <a:noFill/>
              <a:ln>
                <a:noFill/>
              </a:ln>
            </p:spPr>
          </p:pic>
        </p:grpSp>
      </p:grpSp>
      <p:grpSp>
        <p:nvGrpSpPr>
          <p:cNvPr id="1366" name="Google Shape;1366;p23"/>
          <p:cNvGrpSpPr/>
          <p:nvPr/>
        </p:nvGrpSpPr>
        <p:grpSpPr>
          <a:xfrm>
            <a:off x="8279959" y="2595504"/>
            <a:ext cx="388836" cy="909182"/>
            <a:chOff x="11058573" y="3399165"/>
            <a:chExt cx="518448" cy="1212242"/>
          </a:xfrm>
        </p:grpSpPr>
        <p:grpSp>
          <p:nvGrpSpPr>
            <p:cNvPr id="1367" name="Google Shape;1367;p23"/>
            <p:cNvGrpSpPr/>
            <p:nvPr/>
          </p:nvGrpSpPr>
          <p:grpSpPr>
            <a:xfrm>
              <a:off x="11087182" y="4159591"/>
              <a:ext cx="489839" cy="451816"/>
              <a:chOff x="5103720" y="2693365"/>
              <a:chExt cx="611650" cy="414788"/>
            </a:xfrm>
          </p:grpSpPr>
          <p:cxnSp>
            <p:nvCxnSpPr>
              <p:cNvPr id="1368" name="Google Shape;1368;p23"/>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1369" name="Google Shape;1369;p23"/>
              <p:cNvGrpSpPr/>
              <p:nvPr/>
            </p:nvGrpSpPr>
            <p:grpSpPr>
              <a:xfrm>
                <a:off x="5275406" y="2693365"/>
                <a:ext cx="439964" cy="414788"/>
                <a:chOff x="5275406" y="2711455"/>
                <a:chExt cx="452949" cy="405518"/>
              </a:xfrm>
            </p:grpSpPr>
            <p:pic>
              <p:nvPicPr>
                <p:cNvPr descr="server_rack.png" id="1370" name="Google Shape;1370;p23"/>
                <p:cNvPicPr preferRelativeResize="0"/>
                <p:nvPr/>
              </p:nvPicPr>
              <p:blipFill rotWithShape="1">
                <a:blip r:embed="rId18">
                  <a:alphaModFix/>
                </a:blip>
                <a:srcRect b="0" l="0" r="0" t="0"/>
                <a:stretch/>
              </p:blipFill>
              <p:spPr>
                <a:xfrm>
                  <a:off x="5537367" y="2770786"/>
                  <a:ext cx="190988" cy="313366"/>
                </a:xfrm>
                <a:prstGeom prst="rect">
                  <a:avLst/>
                </a:prstGeom>
                <a:noFill/>
                <a:ln>
                  <a:noFill/>
                </a:ln>
              </p:spPr>
            </p:pic>
            <p:pic>
              <p:nvPicPr>
                <p:cNvPr descr="server_rack.png" id="1371" name="Google Shape;1371;p23"/>
                <p:cNvPicPr preferRelativeResize="0"/>
                <p:nvPr/>
              </p:nvPicPr>
              <p:blipFill rotWithShape="1">
                <a:blip r:embed="rId18">
                  <a:alphaModFix/>
                </a:blip>
                <a:srcRect b="0" l="0" r="0" t="0"/>
                <a:stretch/>
              </p:blipFill>
              <p:spPr>
                <a:xfrm>
                  <a:off x="5275406" y="2764002"/>
                  <a:ext cx="190988" cy="313366"/>
                </a:xfrm>
                <a:prstGeom prst="rect">
                  <a:avLst/>
                </a:prstGeom>
                <a:noFill/>
                <a:ln>
                  <a:noFill/>
                </a:ln>
              </p:spPr>
            </p:pic>
            <p:pic>
              <p:nvPicPr>
                <p:cNvPr descr="server_rack.png" id="1372" name="Google Shape;1372;p23"/>
                <p:cNvPicPr preferRelativeResize="0"/>
                <p:nvPr/>
              </p:nvPicPr>
              <p:blipFill rotWithShape="1">
                <a:blip r:embed="rId18">
                  <a:alphaModFix/>
                </a:blip>
                <a:srcRect b="0" l="0" r="0" t="0"/>
                <a:stretch/>
              </p:blipFill>
              <p:spPr>
                <a:xfrm>
                  <a:off x="5385676" y="2711455"/>
                  <a:ext cx="247152" cy="405518"/>
                </a:xfrm>
                <a:prstGeom prst="rect">
                  <a:avLst/>
                </a:prstGeom>
                <a:noFill/>
                <a:ln>
                  <a:noFill/>
                </a:ln>
              </p:spPr>
            </p:pic>
          </p:grpSp>
        </p:grpSp>
        <p:grpSp>
          <p:nvGrpSpPr>
            <p:cNvPr id="1373" name="Google Shape;1373;p23"/>
            <p:cNvGrpSpPr/>
            <p:nvPr/>
          </p:nvGrpSpPr>
          <p:grpSpPr>
            <a:xfrm>
              <a:off x="11058573" y="3399165"/>
              <a:ext cx="423724" cy="405973"/>
              <a:chOff x="5103720" y="2693365"/>
              <a:chExt cx="611650" cy="414788"/>
            </a:xfrm>
          </p:grpSpPr>
          <p:cxnSp>
            <p:nvCxnSpPr>
              <p:cNvPr id="1374" name="Google Shape;1374;p23"/>
              <p:cNvCxnSpPr/>
              <p:nvPr/>
            </p:nvCxnSpPr>
            <p:spPr>
              <a:xfrm>
                <a:off x="5103720" y="2914214"/>
                <a:ext cx="232559" cy="0"/>
              </a:xfrm>
              <a:prstGeom prst="straightConnector1">
                <a:avLst/>
              </a:prstGeom>
              <a:noFill/>
              <a:ln cap="flat" cmpd="sng" w="12700">
                <a:solidFill>
                  <a:schemeClr val="dk1"/>
                </a:solidFill>
                <a:prstDash val="solid"/>
                <a:miter lim="800000"/>
                <a:headEnd len="sm" w="sm" type="none"/>
                <a:tailEnd len="sm" w="sm" type="none"/>
              </a:ln>
            </p:spPr>
          </p:cxnSp>
          <p:grpSp>
            <p:nvGrpSpPr>
              <p:cNvPr id="1375" name="Google Shape;1375;p23"/>
              <p:cNvGrpSpPr/>
              <p:nvPr/>
            </p:nvGrpSpPr>
            <p:grpSpPr>
              <a:xfrm>
                <a:off x="5275406" y="2693365"/>
                <a:ext cx="439964" cy="414788"/>
                <a:chOff x="5275406" y="2711455"/>
                <a:chExt cx="452949" cy="405518"/>
              </a:xfrm>
            </p:grpSpPr>
            <p:pic>
              <p:nvPicPr>
                <p:cNvPr descr="server_rack.png" id="1376" name="Google Shape;1376;p23"/>
                <p:cNvPicPr preferRelativeResize="0"/>
                <p:nvPr/>
              </p:nvPicPr>
              <p:blipFill rotWithShape="1">
                <a:blip r:embed="rId18">
                  <a:alphaModFix/>
                </a:blip>
                <a:srcRect b="0" l="0" r="0" t="0"/>
                <a:stretch/>
              </p:blipFill>
              <p:spPr>
                <a:xfrm>
                  <a:off x="5537367" y="2770786"/>
                  <a:ext cx="190988" cy="313366"/>
                </a:xfrm>
                <a:prstGeom prst="rect">
                  <a:avLst/>
                </a:prstGeom>
                <a:noFill/>
                <a:ln>
                  <a:noFill/>
                </a:ln>
              </p:spPr>
            </p:pic>
            <p:pic>
              <p:nvPicPr>
                <p:cNvPr descr="server_rack.png" id="1377" name="Google Shape;1377;p23"/>
                <p:cNvPicPr preferRelativeResize="0"/>
                <p:nvPr/>
              </p:nvPicPr>
              <p:blipFill rotWithShape="1">
                <a:blip r:embed="rId18">
                  <a:alphaModFix/>
                </a:blip>
                <a:srcRect b="0" l="0" r="0" t="0"/>
                <a:stretch/>
              </p:blipFill>
              <p:spPr>
                <a:xfrm>
                  <a:off x="5275406" y="2764002"/>
                  <a:ext cx="190988" cy="313366"/>
                </a:xfrm>
                <a:prstGeom prst="rect">
                  <a:avLst/>
                </a:prstGeom>
                <a:noFill/>
                <a:ln>
                  <a:noFill/>
                </a:ln>
              </p:spPr>
            </p:pic>
            <p:pic>
              <p:nvPicPr>
                <p:cNvPr descr="server_rack.png" id="1378" name="Google Shape;1378;p23"/>
                <p:cNvPicPr preferRelativeResize="0"/>
                <p:nvPr/>
              </p:nvPicPr>
              <p:blipFill rotWithShape="1">
                <a:blip r:embed="rId18">
                  <a:alphaModFix/>
                </a:blip>
                <a:srcRect b="0" l="0" r="0" t="0"/>
                <a:stretch/>
              </p:blipFill>
              <p:spPr>
                <a:xfrm>
                  <a:off x="5385676" y="2711455"/>
                  <a:ext cx="247152" cy="405518"/>
                </a:xfrm>
                <a:prstGeom prst="rect">
                  <a:avLst/>
                </a:prstGeom>
                <a:noFill/>
                <a:ln>
                  <a:noFill/>
                </a:ln>
              </p:spPr>
            </p:pic>
          </p:grpSp>
        </p:grpSp>
      </p:grpSp>
      <p:grpSp>
        <p:nvGrpSpPr>
          <p:cNvPr id="1379" name="Google Shape;1379;p23"/>
          <p:cNvGrpSpPr/>
          <p:nvPr/>
        </p:nvGrpSpPr>
        <p:grpSpPr>
          <a:xfrm>
            <a:off x="7697935" y="3979603"/>
            <a:ext cx="132894" cy="248125"/>
            <a:chOff x="4140" y="429"/>
            <a:chExt cx="1425" cy="2396"/>
          </a:xfrm>
        </p:grpSpPr>
        <p:sp>
          <p:nvSpPr>
            <p:cNvPr id="1380" name="Google Shape;1380;p23"/>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1" name="Google Shape;1381;p23"/>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382" name="Google Shape;1382;p23"/>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3" name="Google Shape;1383;p23"/>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4" name="Google Shape;1384;p23"/>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385" name="Google Shape;1385;p23"/>
            <p:cNvGrpSpPr/>
            <p:nvPr/>
          </p:nvGrpSpPr>
          <p:grpSpPr>
            <a:xfrm>
              <a:off x="4748" y="666"/>
              <a:ext cx="578" cy="150"/>
              <a:chOff x="613" y="2566"/>
              <a:chExt cx="721" cy="144"/>
            </a:xfrm>
          </p:grpSpPr>
          <p:sp>
            <p:nvSpPr>
              <p:cNvPr id="1386" name="Google Shape;1386;p23"/>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387" name="Google Shape;1387;p23"/>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388" name="Google Shape;1388;p23"/>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389" name="Google Shape;1389;p23"/>
            <p:cNvGrpSpPr/>
            <p:nvPr/>
          </p:nvGrpSpPr>
          <p:grpSpPr>
            <a:xfrm>
              <a:off x="4748" y="990"/>
              <a:ext cx="578" cy="134"/>
              <a:chOff x="615" y="2564"/>
              <a:chExt cx="721" cy="139"/>
            </a:xfrm>
          </p:grpSpPr>
          <p:sp>
            <p:nvSpPr>
              <p:cNvPr id="1390" name="Google Shape;1390;p23"/>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391" name="Google Shape;1391;p23"/>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392" name="Google Shape;1392;p23"/>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393" name="Google Shape;1393;p23"/>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394" name="Google Shape;1394;p23"/>
            <p:cNvGrpSpPr/>
            <p:nvPr/>
          </p:nvGrpSpPr>
          <p:grpSpPr>
            <a:xfrm>
              <a:off x="4738" y="1647"/>
              <a:ext cx="578" cy="135"/>
              <a:chOff x="618" y="2586"/>
              <a:chExt cx="720" cy="124"/>
            </a:xfrm>
          </p:grpSpPr>
          <p:sp>
            <p:nvSpPr>
              <p:cNvPr id="1395" name="Google Shape;1395;p23"/>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396" name="Google Shape;1396;p23"/>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397" name="Google Shape;1397;p23"/>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398" name="Google Shape;1398;p23"/>
            <p:cNvGrpSpPr/>
            <p:nvPr/>
          </p:nvGrpSpPr>
          <p:grpSpPr>
            <a:xfrm>
              <a:off x="4738" y="1330"/>
              <a:ext cx="588" cy="134"/>
              <a:chOff x="613" y="2571"/>
              <a:chExt cx="732" cy="134"/>
            </a:xfrm>
          </p:grpSpPr>
          <p:sp>
            <p:nvSpPr>
              <p:cNvPr id="1399" name="Google Shape;1399;p23"/>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00" name="Google Shape;1400;p23"/>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401" name="Google Shape;1401;p23"/>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02" name="Google Shape;1402;p23"/>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03" name="Google Shape;1403;p23"/>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04" name="Google Shape;1404;p23"/>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05" name="Google Shape;1405;p23"/>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06" name="Google Shape;1406;p23"/>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07" name="Google Shape;1407;p23"/>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08" name="Google Shape;1408;p23"/>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09" name="Google Shape;1409;p23"/>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sz="1400">
                <a:solidFill>
                  <a:srgbClr val="FF0000"/>
                </a:solidFill>
                <a:latin typeface="Arial"/>
                <a:ea typeface="Arial"/>
                <a:cs typeface="Arial"/>
                <a:sym typeface="Arial"/>
              </a:endParaRPr>
            </a:p>
          </p:txBody>
        </p:sp>
        <p:sp>
          <p:nvSpPr>
            <p:cNvPr id="1410" name="Google Shape;1410;p23"/>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11" name="Google Shape;1411;p23"/>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grpSp>
        <p:nvGrpSpPr>
          <p:cNvPr id="1412" name="Google Shape;1412;p23"/>
          <p:cNvGrpSpPr/>
          <p:nvPr/>
        </p:nvGrpSpPr>
        <p:grpSpPr>
          <a:xfrm flipH="1">
            <a:off x="5966889" y="3699261"/>
            <a:ext cx="259222" cy="240226"/>
            <a:chOff x="2839" y="3501"/>
            <a:chExt cx="755" cy="803"/>
          </a:xfrm>
        </p:grpSpPr>
        <p:pic>
          <p:nvPicPr>
            <p:cNvPr descr="desktop_computer_stylized_medium" id="1413" name="Google Shape;1413;p23"/>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1414" name="Google Shape;1414;p2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415" name="Google Shape;1415;p23"/>
          <p:cNvGrpSpPr/>
          <p:nvPr/>
        </p:nvGrpSpPr>
        <p:grpSpPr>
          <a:xfrm>
            <a:off x="6758101" y="4396018"/>
            <a:ext cx="232639" cy="234006"/>
            <a:chOff x="877" y="1008"/>
            <a:chExt cx="2747" cy="2626"/>
          </a:xfrm>
        </p:grpSpPr>
        <p:pic>
          <p:nvPicPr>
            <p:cNvPr descr="antenna_stylized" id="1416" name="Google Shape;1416;p23"/>
            <p:cNvPicPr preferRelativeResize="0"/>
            <p:nvPr/>
          </p:nvPicPr>
          <p:blipFill rotWithShape="1">
            <a:blip r:embed="rId20">
              <a:alphaModFix/>
            </a:blip>
            <a:srcRect b="0" l="0" r="0" t="0"/>
            <a:stretch/>
          </p:blipFill>
          <p:spPr>
            <a:xfrm>
              <a:off x="877" y="1008"/>
              <a:ext cx="2725" cy="1421"/>
            </a:xfrm>
            <a:prstGeom prst="rect">
              <a:avLst/>
            </a:prstGeom>
            <a:noFill/>
            <a:ln>
              <a:noFill/>
            </a:ln>
          </p:spPr>
        </p:pic>
        <p:pic>
          <p:nvPicPr>
            <p:cNvPr descr="laptop_keyboard" id="1417" name="Google Shape;1417;p23"/>
            <p:cNvPicPr preferRelativeResize="0"/>
            <p:nvPr/>
          </p:nvPicPr>
          <p:blipFill rotWithShape="1">
            <a:blip r:embed="rId21">
              <a:alphaModFix/>
            </a:blip>
            <a:srcRect b="0" l="0" r="0" t="0"/>
            <a:stretch/>
          </p:blipFill>
          <p:spPr>
            <a:xfrm flipH="1" rot="109064">
              <a:off x="1009" y="2586"/>
              <a:ext cx="2245" cy="1013"/>
            </a:xfrm>
            <a:prstGeom prst="rect">
              <a:avLst/>
            </a:prstGeom>
            <a:noFill/>
            <a:ln>
              <a:noFill/>
            </a:ln>
          </p:spPr>
        </p:pic>
        <p:sp>
          <p:nvSpPr>
            <p:cNvPr id="1418" name="Google Shape;1418;p23"/>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1419" name="Google Shape;1419;p23"/>
            <p:cNvPicPr preferRelativeResize="0"/>
            <p:nvPr/>
          </p:nvPicPr>
          <p:blipFill rotWithShape="1">
            <a:blip r:embed="rId22">
              <a:alphaModFix/>
            </a:blip>
            <a:srcRect b="0" l="0" r="0" t="0"/>
            <a:stretch/>
          </p:blipFill>
          <p:spPr>
            <a:xfrm>
              <a:off x="1842" y="1637"/>
              <a:ext cx="1642" cy="1203"/>
            </a:xfrm>
            <a:prstGeom prst="rect">
              <a:avLst/>
            </a:prstGeom>
            <a:noFill/>
            <a:ln>
              <a:noFill/>
            </a:ln>
          </p:spPr>
        </p:pic>
        <p:sp>
          <p:nvSpPr>
            <p:cNvPr id="1420" name="Google Shape;1420;p23"/>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1" name="Google Shape;1421;p23"/>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2" name="Google Shape;1422;p23"/>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3" name="Google Shape;1423;p23"/>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4" name="Google Shape;1424;p23"/>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5" name="Google Shape;1425;p23"/>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426" name="Google Shape;1426;p23"/>
            <p:cNvGrpSpPr/>
            <p:nvPr/>
          </p:nvGrpSpPr>
          <p:grpSpPr>
            <a:xfrm>
              <a:off x="1709" y="3008"/>
              <a:ext cx="507" cy="234"/>
              <a:chOff x="1740" y="2642"/>
              <a:chExt cx="752" cy="327"/>
            </a:xfrm>
          </p:grpSpPr>
          <p:sp>
            <p:nvSpPr>
              <p:cNvPr id="1427" name="Google Shape;1427;p2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8" name="Google Shape;1428;p2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9" name="Google Shape;1429;p2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0" name="Google Shape;1430;p2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1" name="Google Shape;1431;p2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2" name="Google Shape;1432;p2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433" name="Google Shape;1433;p23"/>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4" name="Google Shape;1434;p23"/>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5" name="Google Shape;1435;p23"/>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6" name="Google Shape;1436;p23"/>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7" name="Google Shape;1437;p23"/>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8" name="Google Shape;1438;p23"/>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439" name="Google Shape;1439;p23"/>
          <p:cNvGrpSpPr/>
          <p:nvPr/>
        </p:nvGrpSpPr>
        <p:grpSpPr>
          <a:xfrm flipH="1">
            <a:off x="5811734" y="3984935"/>
            <a:ext cx="259222" cy="240226"/>
            <a:chOff x="2839" y="3501"/>
            <a:chExt cx="755" cy="803"/>
          </a:xfrm>
        </p:grpSpPr>
        <p:pic>
          <p:nvPicPr>
            <p:cNvPr descr="desktop_computer_stylized_medium" id="1440" name="Google Shape;1440;p23"/>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1441" name="Google Shape;1441;p2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442" name="Google Shape;1442;p23"/>
          <p:cNvGrpSpPr/>
          <p:nvPr/>
        </p:nvGrpSpPr>
        <p:grpSpPr>
          <a:xfrm flipH="1">
            <a:off x="6096680" y="4152633"/>
            <a:ext cx="259222" cy="240226"/>
            <a:chOff x="2839" y="3501"/>
            <a:chExt cx="755" cy="803"/>
          </a:xfrm>
        </p:grpSpPr>
        <p:pic>
          <p:nvPicPr>
            <p:cNvPr descr="desktop_computer_stylized_medium" id="1443" name="Google Shape;1443;p23"/>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1444" name="Google Shape;1444;p2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445" name="Google Shape;1445;p23"/>
          <p:cNvGrpSpPr/>
          <p:nvPr/>
        </p:nvGrpSpPr>
        <p:grpSpPr>
          <a:xfrm flipH="1">
            <a:off x="6395349" y="4168738"/>
            <a:ext cx="259222" cy="240226"/>
            <a:chOff x="2839" y="3501"/>
            <a:chExt cx="755" cy="803"/>
          </a:xfrm>
        </p:grpSpPr>
        <p:pic>
          <p:nvPicPr>
            <p:cNvPr descr="desktop_computer_stylized_medium" id="1446" name="Google Shape;1446;p23"/>
            <p:cNvPicPr preferRelativeResize="0"/>
            <p:nvPr/>
          </p:nvPicPr>
          <p:blipFill rotWithShape="1">
            <a:blip r:embed="rId19">
              <a:alphaModFix/>
            </a:blip>
            <a:srcRect b="0" l="0" r="0" t="0"/>
            <a:stretch/>
          </p:blipFill>
          <p:spPr>
            <a:xfrm>
              <a:off x="2839" y="3501"/>
              <a:ext cx="755" cy="803"/>
            </a:xfrm>
            <a:prstGeom prst="rect">
              <a:avLst/>
            </a:prstGeom>
            <a:noFill/>
            <a:ln>
              <a:noFill/>
            </a:ln>
          </p:spPr>
        </p:pic>
        <p:sp>
          <p:nvSpPr>
            <p:cNvPr id="1447" name="Google Shape;1447;p23"/>
            <p:cNvSpPr/>
            <p:nvPr/>
          </p:nvSpPr>
          <p:spPr>
            <a:xfrm>
              <a:off x="2916" y="3578"/>
              <a:ext cx="356" cy="368"/>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448" name="Google Shape;1448;p23"/>
          <p:cNvGrpSpPr/>
          <p:nvPr/>
        </p:nvGrpSpPr>
        <p:grpSpPr>
          <a:xfrm>
            <a:off x="7235377" y="4511765"/>
            <a:ext cx="239448" cy="192627"/>
            <a:chOff x="877" y="1008"/>
            <a:chExt cx="2747" cy="2626"/>
          </a:xfrm>
        </p:grpSpPr>
        <p:pic>
          <p:nvPicPr>
            <p:cNvPr descr="antenna_stylized" id="1449" name="Google Shape;1449;p23"/>
            <p:cNvPicPr preferRelativeResize="0"/>
            <p:nvPr/>
          </p:nvPicPr>
          <p:blipFill rotWithShape="1">
            <a:blip r:embed="rId20">
              <a:alphaModFix/>
            </a:blip>
            <a:srcRect b="0" l="0" r="0" t="0"/>
            <a:stretch/>
          </p:blipFill>
          <p:spPr>
            <a:xfrm>
              <a:off x="877" y="1008"/>
              <a:ext cx="2725" cy="1421"/>
            </a:xfrm>
            <a:prstGeom prst="rect">
              <a:avLst/>
            </a:prstGeom>
            <a:noFill/>
            <a:ln>
              <a:noFill/>
            </a:ln>
          </p:spPr>
        </p:pic>
        <p:pic>
          <p:nvPicPr>
            <p:cNvPr descr="laptop_keyboard" id="1450" name="Google Shape;1450;p23"/>
            <p:cNvPicPr preferRelativeResize="0"/>
            <p:nvPr/>
          </p:nvPicPr>
          <p:blipFill rotWithShape="1">
            <a:blip r:embed="rId21">
              <a:alphaModFix/>
            </a:blip>
            <a:srcRect b="0" l="0" r="0" t="0"/>
            <a:stretch/>
          </p:blipFill>
          <p:spPr>
            <a:xfrm flipH="1" rot="109064">
              <a:off x="1009" y="2586"/>
              <a:ext cx="2245" cy="1013"/>
            </a:xfrm>
            <a:prstGeom prst="rect">
              <a:avLst/>
            </a:prstGeom>
            <a:noFill/>
            <a:ln>
              <a:noFill/>
            </a:ln>
          </p:spPr>
        </p:pic>
        <p:sp>
          <p:nvSpPr>
            <p:cNvPr id="1451" name="Google Shape;1451;p23"/>
            <p:cNvSpPr/>
            <p:nvPr/>
          </p:nvSpPr>
          <p:spPr>
            <a:xfrm>
              <a:off x="1753" y="1603"/>
              <a:ext cx="1807" cy="1322"/>
            </a:xfrm>
            <a:custGeom>
              <a:rect b="b" l="l" r="r" t="t"/>
              <a:pathLst>
                <a:path extrusionOk="0" h="2442" w="2982">
                  <a:moveTo>
                    <a:pt x="540" y="0"/>
                  </a:moveTo>
                  <a:lnTo>
                    <a:pt x="0" y="1734"/>
                  </a:lnTo>
                  <a:lnTo>
                    <a:pt x="2394" y="2442"/>
                  </a:lnTo>
                  <a:lnTo>
                    <a:pt x="2982" y="318"/>
                  </a:lnTo>
                  <a:lnTo>
                    <a:pt x="540" y="0"/>
                  </a:lnTo>
                  <a:close/>
                </a:path>
              </a:pathLst>
            </a:custGeom>
            <a:solidFill>
              <a:schemeClr val="dk1"/>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creen" id="1452" name="Google Shape;1452;p23"/>
            <p:cNvPicPr preferRelativeResize="0"/>
            <p:nvPr/>
          </p:nvPicPr>
          <p:blipFill rotWithShape="1">
            <a:blip r:embed="rId22">
              <a:alphaModFix/>
            </a:blip>
            <a:srcRect b="0" l="0" r="0" t="0"/>
            <a:stretch/>
          </p:blipFill>
          <p:spPr>
            <a:xfrm>
              <a:off x="1842" y="1637"/>
              <a:ext cx="1642" cy="1203"/>
            </a:xfrm>
            <a:prstGeom prst="rect">
              <a:avLst/>
            </a:prstGeom>
            <a:noFill/>
            <a:ln>
              <a:noFill/>
            </a:ln>
          </p:spPr>
        </p:pic>
        <p:sp>
          <p:nvSpPr>
            <p:cNvPr id="1453" name="Google Shape;1453;p23"/>
            <p:cNvSpPr/>
            <p:nvPr/>
          </p:nvSpPr>
          <p:spPr>
            <a:xfrm>
              <a:off x="2082" y="1564"/>
              <a:ext cx="1531" cy="246"/>
            </a:xfrm>
            <a:custGeom>
              <a:rect b="b" l="l" r="r" t="t"/>
              <a:pathLst>
                <a:path extrusionOk="0" h="455" w="2528">
                  <a:moveTo>
                    <a:pt x="14" y="0"/>
                  </a:moveTo>
                  <a:lnTo>
                    <a:pt x="2528" y="341"/>
                  </a:lnTo>
                  <a:lnTo>
                    <a:pt x="2480" y="455"/>
                  </a:lnTo>
                  <a:lnTo>
                    <a:pt x="0" y="86"/>
                  </a:lnTo>
                  <a:lnTo>
                    <a:pt x="14" y="0"/>
                  </a:lnTo>
                  <a:close/>
                </a:path>
              </a:pathLst>
            </a:custGeom>
            <a:gradFill>
              <a:gsLst>
                <a:gs pos="0">
                  <a:srgbClr val="000099"/>
                </a:gs>
                <a:gs pos="100000">
                  <a:srgbClr val="EAEAEA"/>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4" name="Google Shape;1454;p23"/>
            <p:cNvSpPr/>
            <p:nvPr/>
          </p:nvSpPr>
          <p:spPr>
            <a:xfrm>
              <a:off x="1737" y="1562"/>
              <a:ext cx="425" cy="1024"/>
            </a:xfrm>
            <a:custGeom>
              <a:rect b="b" l="l" r="r" t="t"/>
              <a:pathLst>
                <a:path extrusionOk="0" h="1893" w="702">
                  <a:moveTo>
                    <a:pt x="579" y="0"/>
                  </a:moveTo>
                  <a:lnTo>
                    <a:pt x="0" y="1869"/>
                  </a:lnTo>
                  <a:lnTo>
                    <a:pt x="114" y="1893"/>
                  </a:lnTo>
                  <a:lnTo>
                    <a:pt x="702" y="51"/>
                  </a:lnTo>
                  <a:lnTo>
                    <a:pt x="579"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5" name="Google Shape;1455;p23"/>
            <p:cNvSpPr/>
            <p:nvPr/>
          </p:nvSpPr>
          <p:spPr>
            <a:xfrm>
              <a:off x="3144" y="1745"/>
              <a:ext cx="458" cy="1182"/>
            </a:xfrm>
            <a:custGeom>
              <a:rect b="b" l="l" r="r" t="t"/>
              <a:pathLst>
                <a:path extrusionOk="0" h="2184" w="756">
                  <a:moveTo>
                    <a:pt x="756" y="0"/>
                  </a:moveTo>
                  <a:lnTo>
                    <a:pt x="138" y="2184"/>
                  </a:lnTo>
                  <a:lnTo>
                    <a:pt x="0" y="2148"/>
                  </a:lnTo>
                  <a:lnTo>
                    <a:pt x="606" y="78"/>
                  </a:lnTo>
                  <a:lnTo>
                    <a:pt x="756" y="0"/>
                  </a:lnTo>
                  <a:close/>
                </a:path>
              </a:pathLst>
            </a:custGeom>
            <a:gradFill>
              <a:gsLst>
                <a:gs pos="0">
                  <a:srgbClr val="DDDDDD"/>
                </a:gs>
                <a:gs pos="100000">
                  <a:schemeClr val="lt1"/>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6" name="Google Shape;1456;p23"/>
            <p:cNvSpPr/>
            <p:nvPr/>
          </p:nvSpPr>
          <p:spPr>
            <a:xfrm>
              <a:off x="1732" y="2534"/>
              <a:ext cx="1680" cy="399"/>
            </a:xfrm>
            <a:custGeom>
              <a:rect b="b" l="l" r="r" t="t"/>
              <a:pathLst>
                <a:path extrusionOk="0" h="738" w="2773">
                  <a:moveTo>
                    <a:pt x="33" y="0"/>
                  </a:moveTo>
                  <a:lnTo>
                    <a:pt x="0" y="99"/>
                  </a:lnTo>
                  <a:lnTo>
                    <a:pt x="2436" y="738"/>
                  </a:lnTo>
                  <a:cubicBezTo>
                    <a:pt x="2499" y="501"/>
                    <a:pt x="2773" y="727"/>
                    <a:pt x="2373" y="603"/>
                  </a:cubicBezTo>
                  <a:lnTo>
                    <a:pt x="33" y="0"/>
                  </a:lnTo>
                  <a:close/>
                </a:path>
              </a:pathLst>
            </a:custGeom>
            <a:gradFill>
              <a:gsLst>
                <a:gs pos="0">
                  <a:srgbClr val="0000CC"/>
                </a:gs>
                <a:gs pos="100000">
                  <a:schemeClr val="lt1"/>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7" name="Google Shape;1457;p23"/>
            <p:cNvSpPr/>
            <p:nvPr/>
          </p:nvSpPr>
          <p:spPr>
            <a:xfrm>
              <a:off x="3195" y="1755"/>
              <a:ext cx="429" cy="1187"/>
            </a:xfrm>
            <a:custGeom>
              <a:rect b="b" l="l" r="r" t="t"/>
              <a:pathLst>
                <a:path extrusionOk="0" h="1659" w="637">
                  <a:moveTo>
                    <a:pt x="615" y="0"/>
                  </a:moveTo>
                  <a:lnTo>
                    <a:pt x="637" y="0"/>
                  </a:lnTo>
                  <a:lnTo>
                    <a:pt x="68" y="1659"/>
                  </a:lnTo>
                  <a:lnTo>
                    <a:pt x="0" y="1647"/>
                  </a:lnTo>
                  <a:lnTo>
                    <a:pt x="615" y="0"/>
                  </a:lnTo>
                  <a:close/>
                </a:path>
              </a:pathLst>
            </a:custGeom>
            <a:solidFill>
              <a:srgbClr val="4D4D4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8" name="Google Shape;1458;p23"/>
            <p:cNvSpPr/>
            <p:nvPr/>
          </p:nvSpPr>
          <p:spPr>
            <a:xfrm>
              <a:off x="1734" y="2587"/>
              <a:ext cx="1494" cy="394"/>
            </a:xfrm>
            <a:custGeom>
              <a:rect b="b" l="l" r="r" t="t"/>
              <a:pathLst>
                <a:path extrusionOk="0" h="550" w="2216">
                  <a:moveTo>
                    <a:pt x="0" y="0"/>
                  </a:moveTo>
                  <a:lnTo>
                    <a:pt x="9" y="57"/>
                  </a:lnTo>
                  <a:lnTo>
                    <a:pt x="2164" y="550"/>
                  </a:lnTo>
                  <a:lnTo>
                    <a:pt x="2216" y="496"/>
                  </a:lnTo>
                  <a:lnTo>
                    <a:pt x="0" y="0"/>
                  </a:lnTo>
                  <a:close/>
                </a:path>
              </a:pathLst>
            </a:custGeom>
            <a:gradFill>
              <a:gsLst>
                <a:gs pos="0">
                  <a:srgbClr val="00009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459" name="Google Shape;1459;p23"/>
            <p:cNvGrpSpPr/>
            <p:nvPr/>
          </p:nvGrpSpPr>
          <p:grpSpPr>
            <a:xfrm>
              <a:off x="1709" y="3008"/>
              <a:ext cx="507" cy="234"/>
              <a:chOff x="1740" y="2642"/>
              <a:chExt cx="752" cy="327"/>
            </a:xfrm>
          </p:grpSpPr>
          <p:sp>
            <p:nvSpPr>
              <p:cNvPr id="1460" name="Google Shape;1460;p23"/>
              <p:cNvSpPr/>
              <p:nvPr/>
            </p:nvSpPr>
            <p:spPr>
              <a:xfrm>
                <a:off x="1740" y="2642"/>
                <a:ext cx="752" cy="327"/>
              </a:xfrm>
              <a:custGeom>
                <a:rect b="b" l="l" r="r" t="t"/>
                <a:pathLst>
                  <a:path extrusionOk="0" h="327" w="752">
                    <a:moveTo>
                      <a:pt x="293" y="0"/>
                    </a:moveTo>
                    <a:lnTo>
                      <a:pt x="752" y="124"/>
                    </a:lnTo>
                    <a:lnTo>
                      <a:pt x="470" y="327"/>
                    </a:lnTo>
                    <a:lnTo>
                      <a:pt x="0" y="183"/>
                    </a:lnTo>
                    <a:lnTo>
                      <a:pt x="293"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1" name="Google Shape;1461;p23"/>
              <p:cNvSpPr/>
              <p:nvPr/>
            </p:nvSpPr>
            <p:spPr>
              <a:xfrm>
                <a:off x="1754" y="2649"/>
                <a:ext cx="726" cy="311"/>
              </a:xfrm>
              <a:custGeom>
                <a:rect b="b" l="l" r="r" t="t"/>
                <a:pathLst>
                  <a:path extrusionOk="0" h="311" w="726">
                    <a:moveTo>
                      <a:pt x="282" y="0"/>
                    </a:moveTo>
                    <a:lnTo>
                      <a:pt x="726" y="119"/>
                    </a:lnTo>
                    <a:lnTo>
                      <a:pt x="457" y="311"/>
                    </a:lnTo>
                    <a:lnTo>
                      <a:pt x="0" y="173"/>
                    </a:lnTo>
                    <a:lnTo>
                      <a:pt x="282" y="0"/>
                    </a:lnTo>
                    <a:close/>
                  </a:path>
                </a:pathLst>
              </a:custGeom>
              <a:gradFill>
                <a:gsLst>
                  <a:gs pos="0">
                    <a:srgbClr val="4D4D4D"/>
                  </a:gs>
                  <a:gs pos="100000">
                    <a:srgbClr val="DDDDDD"/>
                  </a:gs>
                </a:gsLst>
                <a:lin ang="189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2" name="Google Shape;1462;p23"/>
              <p:cNvSpPr/>
              <p:nvPr/>
            </p:nvSpPr>
            <p:spPr>
              <a:xfrm>
                <a:off x="1808" y="2770"/>
                <a:ext cx="258" cy="100"/>
              </a:xfrm>
              <a:custGeom>
                <a:rect b="b" l="l" r="r" t="t"/>
                <a:pathLst>
                  <a:path extrusionOk="0" h="100" w="258">
                    <a:moveTo>
                      <a:pt x="0" y="44"/>
                    </a:moveTo>
                    <a:lnTo>
                      <a:pt x="75" y="0"/>
                    </a:lnTo>
                    <a:lnTo>
                      <a:pt x="258" y="50"/>
                    </a:lnTo>
                    <a:lnTo>
                      <a:pt x="183" y="100"/>
                    </a:lnTo>
                    <a:lnTo>
                      <a:pt x="0" y="4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3" name="Google Shape;1463;p23"/>
              <p:cNvSpPr/>
              <p:nvPr/>
            </p:nvSpPr>
            <p:spPr>
              <a:xfrm>
                <a:off x="1799" y="2816"/>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4" name="Google Shape;1464;p23"/>
              <p:cNvSpPr/>
              <p:nvPr/>
            </p:nvSpPr>
            <p:spPr>
              <a:xfrm>
                <a:off x="2020" y="2834"/>
                <a:ext cx="258" cy="102"/>
              </a:xfrm>
              <a:custGeom>
                <a:rect b="b" l="l" r="r" t="t"/>
                <a:pathLst>
                  <a:path extrusionOk="0" h="102" w="258">
                    <a:moveTo>
                      <a:pt x="0" y="46"/>
                    </a:moveTo>
                    <a:lnTo>
                      <a:pt x="71" y="0"/>
                    </a:lnTo>
                    <a:lnTo>
                      <a:pt x="258" y="52"/>
                    </a:lnTo>
                    <a:lnTo>
                      <a:pt x="183" y="102"/>
                    </a:lnTo>
                    <a:lnTo>
                      <a:pt x="0" y="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5" name="Google Shape;1465;p23"/>
              <p:cNvSpPr/>
              <p:nvPr/>
            </p:nvSpPr>
            <p:spPr>
              <a:xfrm>
                <a:off x="2011" y="2882"/>
                <a:ext cx="194" cy="63"/>
              </a:xfrm>
              <a:custGeom>
                <a:rect b="b" l="l" r="r" t="t"/>
                <a:pathLst>
                  <a:path extrusionOk="0" h="63" w="194">
                    <a:moveTo>
                      <a:pt x="12" y="0"/>
                    </a:moveTo>
                    <a:lnTo>
                      <a:pt x="194" y="53"/>
                    </a:lnTo>
                    <a:lnTo>
                      <a:pt x="180" y="63"/>
                    </a:lnTo>
                    <a:lnTo>
                      <a:pt x="0" y="9"/>
                    </a:lnTo>
                    <a:lnTo>
                      <a:pt x="12"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466" name="Google Shape;1466;p23"/>
            <p:cNvSpPr/>
            <p:nvPr/>
          </p:nvSpPr>
          <p:spPr>
            <a:xfrm>
              <a:off x="2577" y="3043"/>
              <a:ext cx="614" cy="514"/>
            </a:xfrm>
            <a:custGeom>
              <a:rect b="b" l="l" r="r" t="t"/>
              <a:pathLst>
                <a:path extrusionOk="0" h="792" w="990">
                  <a:moveTo>
                    <a:pt x="3" y="738"/>
                  </a:moveTo>
                  <a:lnTo>
                    <a:pt x="990" y="0"/>
                  </a:lnTo>
                  <a:lnTo>
                    <a:pt x="987" y="60"/>
                  </a:lnTo>
                  <a:lnTo>
                    <a:pt x="0" y="792"/>
                  </a:lnTo>
                  <a:lnTo>
                    <a:pt x="3" y="738"/>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7" name="Google Shape;1467;p23"/>
            <p:cNvSpPr/>
            <p:nvPr/>
          </p:nvSpPr>
          <p:spPr>
            <a:xfrm>
              <a:off x="1010" y="3084"/>
              <a:ext cx="1571" cy="469"/>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8" name="Google Shape;1468;p23"/>
            <p:cNvSpPr/>
            <p:nvPr/>
          </p:nvSpPr>
          <p:spPr>
            <a:xfrm>
              <a:off x="1011" y="2998"/>
              <a:ext cx="17" cy="95"/>
            </a:xfrm>
            <a:custGeom>
              <a:rect b="b" l="l" r="r" t="t"/>
              <a:pathLst>
                <a:path extrusionOk="0" h="147" w="26">
                  <a:moveTo>
                    <a:pt x="26" y="10"/>
                  </a:moveTo>
                  <a:lnTo>
                    <a:pt x="23" y="147"/>
                  </a:lnTo>
                  <a:lnTo>
                    <a:pt x="0" y="144"/>
                  </a:lnTo>
                  <a:lnTo>
                    <a:pt x="3" y="0"/>
                  </a:lnTo>
                  <a:lnTo>
                    <a:pt x="26" y="1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9" name="Google Shape;1469;p23"/>
            <p:cNvSpPr/>
            <p:nvPr/>
          </p:nvSpPr>
          <p:spPr>
            <a:xfrm>
              <a:off x="1012" y="2611"/>
              <a:ext cx="730" cy="393"/>
            </a:xfrm>
            <a:custGeom>
              <a:rect b="b" l="l" r="r" t="t"/>
              <a:pathLst>
                <a:path extrusionOk="0" h="606" w="1176">
                  <a:moveTo>
                    <a:pt x="1170" y="0"/>
                  </a:moveTo>
                  <a:lnTo>
                    <a:pt x="0" y="597"/>
                  </a:lnTo>
                  <a:lnTo>
                    <a:pt x="30" y="606"/>
                  </a:lnTo>
                  <a:lnTo>
                    <a:pt x="1176" y="18"/>
                  </a:lnTo>
                  <a:lnTo>
                    <a:pt x="1170"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0" name="Google Shape;1470;p23"/>
            <p:cNvSpPr/>
            <p:nvPr/>
          </p:nvSpPr>
          <p:spPr>
            <a:xfrm>
              <a:off x="1061" y="3018"/>
              <a:ext cx="1490" cy="451"/>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1" name="Google Shape;1471;p23"/>
            <p:cNvSpPr/>
            <p:nvPr/>
          </p:nvSpPr>
          <p:spPr>
            <a:xfrm flipH="1" rot="10800000">
              <a:off x="2549" y="2986"/>
              <a:ext cx="608" cy="467"/>
            </a:xfrm>
            <a:custGeom>
              <a:rect b="b" l="l" r="r" t="t"/>
              <a:pathLst>
                <a:path extrusionOk="0" h="723" w="2532">
                  <a:moveTo>
                    <a:pt x="6" y="0"/>
                  </a:moveTo>
                  <a:cubicBezTo>
                    <a:pt x="16" y="0"/>
                    <a:pt x="26" y="0"/>
                    <a:pt x="36" y="0"/>
                  </a:cubicBezTo>
                  <a:lnTo>
                    <a:pt x="2532" y="678"/>
                  </a:lnTo>
                  <a:lnTo>
                    <a:pt x="2529" y="723"/>
                  </a:lnTo>
                  <a:lnTo>
                    <a:pt x="0" y="24"/>
                  </a:lnTo>
                  <a:lnTo>
                    <a:pt x="6" y="0"/>
                  </a:lnTo>
                  <a:close/>
                </a:path>
              </a:pathLst>
            </a:custGeom>
            <a:solidFill>
              <a:srgbClr val="0000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472" name="Google Shape;1472;p23"/>
          <p:cNvGrpSpPr/>
          <p:nvPr/>
        </p:nvGrpSpPr>
        <p:grpSpPr>
          <a:xfrm>
            <a:off x="7494657" y="4251431"/>
            <a:ext cx="128587" cy="261708"/>
            <a:chOff x="4140" y="429"/>
            <a:chExt cx="1425" cy="2396"/>
          </a:xfrm>
        </p:grpSpPr>
        <p:sp>
          <p:nvSpPr>
            <p:cNvPr id="1473" name="Google Shape;1473;p23"/>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4" name="Google Shape;1474;p23"/>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75" name="Google Shape;1475;p23"/>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6" name="Google Shape;1476;p23"/>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7" name="Google Shape;1477;p23"/>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478" name="Google Shape;1478;p23"/>
            <p:cNvGrpSpPr/>
            <p:nvPr/>
          </p:nvGrpSpPr>
          <p:grpSpPr>
            <a:xfrm>
              <a:off x="4748" y="666"/>
              <a:ext cx="578" cy="150"/>
              <a:chOff x="613" y="2566"/>
              <a:chExt cx="721" cy="144"/>
            </a:xfrm>
          </p:grpSpPr>
          <p:sp>
            <p:nvSpPr>
              <p:cNvPr id="1479" name="Google Shape;1479;p23"/>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80" name="Google Shape;1480;p23"/>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481" name="Google Shape;1481;p23"/>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482" name="Google Shape;1482;p23"/>
            <p:cNvGrpSpPr/>
            <p:nvPr/>
          </p:nvGrpSpPr>
          <p:grpSpPr>
            <a:xfrm>
              <a:off x="4748" y="990"/>
              <a:ext cx="578" cy="134"/>
              <a:chOff x="615" y="2564"/>
              <a:chExt cx="721" cy="139"/>
            </a:xfrm>
          </p:grpSpPr>
          <p:sp>
            <p:nvSpPr>
              <p:cNvPr id="1483" name="Google Shape;1483;p23"/>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84" name="Google Shape;1484;p23"/>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485" name="Google Shape;1485;p23"/>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86" name="Google Shape;1486;p23"/>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nvGrpSpPr>
            <p:cNvPr id="1487" name="Google Shape;1487;p23"/>
            <p:cNvGrpSpPr/>
            <p:nvPr/>
          </p:nvGrpSpPr>
          <p:grpSpPr>
            <a:xfrm>
              <a:off x="4738" y="1647"/>
              <a:ext cx="578" cy="135"/>
              <a:chOff x="618" y="2586"/>
              <a:chExt cx="720" cy="124"/>
            </a:xfrm>
          </p:grpSpPr>
          <p:sp>
            <p:nvSpPr>
              <p:cNvPr id="1488" name="Google Shape;1488;p23"/>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89" name="Google Shape;1489;p23"/>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490" name="Google Shape;1490;p23"/>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491" name="Google Shape;1491;p23"/>
            <p:cNvGrpSpPr/>
            <p:nvPr/>
          </p:nvGrpSpPr>
          <p:grpSpPr>
            <a:xfrm>
              <a:off x="4738" y="1330"/>
              <a:ext cx="588" cy="134"/>
              <a:chOff x="613" y="2571"/>
              <a:chExt cx="732" cy="134"/>
            </a:xfrm>
          </p:grpSpPr>
          <p:sp>
            <p:nvSpPr>
              <p:cNvPr id="1492" name="Google Shape;1492;p23"/>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93" name="Google Shape;1493;p23"/>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sp>
          <p:nvSpPr>
            <p:cNvPr id="1494" name="Google Shape;1494;p23"/>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95" name="Google Shape;1495;p23"/>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6" name="Google Shape;1496;p23"/>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7" name="Google Shape;1497;p23"/>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498" name="Google Shape;1498;p23"/>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9" name="Google Shape;1499;p23"/>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500" name="Google Shape;1500;p23"/>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501" name="Google Shape;1501;p23"/>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502" name="Google Shape;1502;p23"/>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sz="1400">
                <a:solidFill>
                  <a:srgbClr val="FF0000"/>
                </a:solidFill>
                <a:latin typeface="Arial"/>
                <a:ea typeface="Arial"/>
                <a:cs typeface="Arial"/>
                <a:sym typeface="Arial"/>
              </a:endParaRPr>
            </a:p>
          </p:txBody>
        </p:sp>
        <p:sp>
          <p:nvSpPr>
            <p:cNvPr id="1503" name="Google Shape;1503;p23"/>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sp>
          <p:nvSpPr>
            <p:cNvPr id="1504" name="Google Shape;1504;p23"/>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p:txBody>
        </p:sp>
      </p:grpSp>
      <p:grpSp>
        <p:nvGrpSpPr>
          <p:cNvPr id="1505" name="Google Shape;1505;p23"/>
          <p:cNvGrpSpPr/>
          <p:nvPr/>
        </p:nvGrpSpPr>
        <p:grpSpPr>
          <a:xfrm>
            <a:off x="5710412" y="1580972"/>
            <a:ext cx="2655296" cy="2800300"/>
            <a:chOff x="7619038" y="2102861"/>
            <a:chExt cx="3540394" cy="3733733"/>
          </a:xfrm>
        </p:grpSpPr>
        <p:cxnSp>
          <p:nvCxnSpPr>
            <p:cNvPr id="1506" name="Google Shape;1506;p23"/>
            <p:cNvCxnSpPr/>
            <p:nvPr/>
          </p:nvCxnSpPr>
          <p:spPr>
            <a:xfrm>
              <a:off x="8213016" y="2695257"/>
              <a:ext cx="227964" cy="174352"/>
            </a:xfrm>
            <a:prstGeom prst="straightConnector1">
              <a:avLst/>
            </a:prstGeom>
            <a:noFill/>
            <a:ln cap="flat" cmpd="sng" w="9525">
              <a:solidFill>
                <a:schemeClr val="dk1"/>
              </a:solidFill>
              <a:prstDash val="solid"/>
              <a:round/>
              <a:headEnd len="med" w="med" type="none"/>
              <a:tailEnd len="med" w="med" type="none"/>
            </a:ln>
          </p:spPr>
        </p:cxnSp>
        <p:grpSp>
          <p:nvGrpSpPr>
            <p:cNvPr id="1507" name="Google Shape;1507;p23"/>
            <p:cNvGrpSpPr/>
            <p:nvPr/>
          </p:nvGrpSpPr>
          <p:grpSpPr>
            <a:xfrm>
              <a:off x="8055854" y="2304274"/>
              <a:ext cx="298450" cy="464008"/>
              <a:chOff x="3130" y="3288"/>
              <a:chExt cx="410" cy="742"/>
            </a:xfrm>
          </p:grpSpPr>
          <p:cxnSp>
            <p:nvCxnSpPr>
              <p:cNvPr id="1508" name="Google Shape;1508;p23"/>
              <p:cNvCxnSpPr/>
              <p:nvPr/>
            </p:nvCxnSpPr>
            <p:spPr>
              <a:xfrm flipH="1">
                <a:off x="3130" y="3288"/>
                <a:ext cx="205" cy="672"/>
              </a:xfrm>
              <a:prstGeom prst="straightConnector1">
                <a:avLst/>
              </a:prstGeom>
              <a:noFill/>
              <a:ln cap="flat" cmpd="sng" w="19050">
                <a:solidFill>
                  <a:schemeClr val="dk1"/>
                </a:solidFill>
                <a:prstDash val="solid"/>
                <a:round/>
                <a:headEnd len="med" w="med" type="none"/>
                <a:tailEnd len="med" w="med" type="none"/>
              </a:ln>
            </p:spPr>
          </p:cxnSp>
          <p:cxnSp>
            <p:nvCxnSpPr>
              <p:cNvPr id="1509" name="Google Shape;1509;p23"/>
              <p:cNvCxnSpPr/>
              <p:nvPr/>
            </p:nvCxnSpPr>
            <p:spPr>
              <a:xfrm>
                <a:off x="3335" y="3288"/>
                <a:ext cx="205" cy="669"/>
              </a:xfrm>
              <a:prstGeom prst="straightConnector1">
                <a:avLst/>
              </a:prstGeom>
              <a:noFill/>
              <a:ln cap="flat" cmpd="sng" w="19050">
                <a:solidFill>
                  <a:schemeClr val="dk1"/>
                </a:solidFill>
                <a:prstDash val="solid"/>
                <a:round/>
                <a:headEnd len="med" w="med" type="none"/>
                <a:tailEnd len="med" w="med" type="none"/>
              </a:ln>
            </p:spPr>
          </p:cxnSp>
          <p:cxnSp>
            <p:nvCxnSpPr>
              <p:cNvPr id="1510" name="Google Shape;1510;p23"/>
              <p:cNvCxnSpPr/>
              <p:nvPr/>
            </p:nvCxnSpPr>
            <p:spPr>
              <a:xfrm>
                <a:off x="3130"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511" name="Google Shape;1511;p23"/>
              <p:cNvCxnSpPr/>
              <p:nvPr/>
            </p:nvCxnSpPr>
            <p:spPr>
              <a:xfrm flipH="1">
                <a:off x="3335" y="3957"/>
                <a:ext cx="205" cy="73"/>
              </a:xfrm>
              <a:prstGeom prst="straightConnector1">
                <a:avLst/>
              </a:prstGeom>
              <a:noFill/>
              <a:ln cap="flat" cmpd="sng" w="19050">
                <a:solidFill>
                  <a:schemeClr val="dk1"/>
                </a:solidFill>
                <a:prstDash val="solid"/>
                <a:round/>
                <a:headEnd len="med" w="med" type="none"/>
                <a:tailEnd len="med" w="med" type="none"/>
              </a:ln>
            </p:spPr>
          </p:cxnSp>
          <p:cxnSp>
            <p:nvCxnSpPr>
              <p:cNvPr id="1512" name="Google Shape;1512;p23"/>
              <p:cNvCxnSpPr/>
              <p:nvPr/>
            </p:nvCxnSpPr>
            <p:spPr>
              <a:xfrm>
                <a:off x="3335" y="3303"/>
                <a:ext cx="0" cy="727"/>
              </a:xfrm>
              <a:prstGeom prst="straightConnector1">
                <a:avLst/>
              </a:prstGeom>
              <a:noFill/>
              <a:ln cap="flat" cmpd="sng" w="19050">
                <a:solidFill>
                  <a:schemeClr val="dk1"/>
                </a:solidFill>
                <a:prstDash val="solid"/>
                <a:round/>
                <a:headEnd len="med" w="med" type="none"/>
                <a:tailEnd len="med" w="med" type="none"/>
              </a:ln>
            </p:spPr>
          </p:cxnSp>
          <p:cxnSp>
            <p:nvCxnSpPr>
              <p:cNvPr id="1513" name="Google Shape;1513;p23"/>
              <p:cNvCxnSpPr/>
              <p:nvPr/>
            </p:nvCxnSpPr>
            <p:spPr>
              <a:xfrm flipH="1" rot="10800000">
                <a:off x="3130" y="3888"/>
                <a:ext cx="205" cy="72"/>
              </a:xfrm>
              <a:prstGeom prst="straightConnector1">
                <a:avLst/>
              </a:prstGeom>
              <a:noFill/>
              <a:ln cap="flat" cmpd="sng" w="19050">
                <a:solidFill>
                  <a:schemeClr val="dk1"/>
                </a:solidFill>
                <a:prstDash val="solid"/>
                <a:round/>
                <a:headEnd len="med" w="med" type="none"/>
                <a:tailEnd len="med" w="med" type="none"/>
              </a:ln>
            </p:spPr>
          </p:cxnSp>
          <p:cxnSp>
            <p:nvCxnSpPr>
              <p:cNvPr id="1514" name="Google Shape;1514;p23"/>
              <p:cNvCxnSpPr/>
              <p:nvPr/>
            </p:nvCxnSpPr>
            <p:spPr>
              <a:xfrm rot="10800000">
                <a:off x="3335" y="3888"/>
                <a:ext cx="205" cy="69"/>
              </a:xfrm>
              <a:prstGeom prst="straightConnector1">
                <a:avLst/>
              </a:prstGeom>
              <a:noFill/>
              <a:ln cap="flat" cmpd="sng" w="19050">
                <a:solidFill>
                  <a:schemeClr val="dk1"/>
                </a:solidFill>
                <a:prstDash val="solid"/>
                <a:round/>
                <a:headEnd len="med" w="med" type="none"/>
                <a:tailEnd len="med" w="med" type="none"/>
              </a:ln>
            </p:spPr>
          </p:cxnSp>
          <p:cxnSp>
            <p:nvCxnSpPr>
              <p:cNvPr id="1515" name="Google Shape;1515;p23"/>
              <p:cNvCxnSpPr/>
              <p:nvPr/>
            </p:nvCxnSpPr>
            <p:spPr>
              <a:xfrm>
                <a:off x="3217" y="3668"/>
                <a:ext cx="118" cy="55"/>
              </a:xfrm>
              <a:prstGeom prst="straightConnector1">
                <a:avLst/>
              </a:prstGeom>
              <a:noFill/>
              <a:ln cap="flat" cmpd="sng" w="19050">
                <a:solidFill>
                  <a:schemeClr val="dk1"/>
                </a:solidFill>
                <a:prstDash val="solid"/>
                <a:round/>
                <a:headEnd len="med" w="med" type="none"/>
                <a:tailEnd len="med" w="med" type="none"/>
              </a:ln>
            </p:spPr>
          </p:cxnSp>
          <p:cxnSp>
            <p:nvCxnSpPr>
              <p:cNvPr id="1516" name="Google Shape;1516;p23"/>
              <p:cNvCxnSpPr/>
              <p:nvPr/>
            </p:nvCxnSpPr>
            <p:spPr>
              <a:xfrm flipH="1" rot="10800000">
                <a:off x="3335" y="3668"/>
                <a:ext cx="124" cy="55"/>
              </a:xfrm>
              <a:prstGeom prst="straightConnector1">
                <a:avLst/>
              </a:prstGeom>
              <a:noFill/>
              <a:ln cap="flat" cmpd="sng" w="19050">
                <a:solidFill>
                  <a:schemeClr val="dk1"/>
                </a:solidFill>
                <a:prstDash val="solid"/>
                <a:round/>
                <a:headEnd len="med" w="med" type="none"/>
                <a:tailEnd len="med" w="med" type="none"/>
              </a:ln>
            </p:spPr>
          </p:cxnSp>
          <p:cxnSp>
            <p:nvCxnSpPr>
              <p:cNvPr id="1517" name="Google Shape;1517;p23"/>
              <p:cNvCxnSpPr/>
              <p:nvPr/>
            </p:nvCxnSpPr>
            <p:spPr>
              <a:xfrm>
                <a:off x="3178" y="3766"/>
                <a:ext cx="152" cy="75"/>
              </a:xfrm>
              <a:prstGeom prst="straightConnector1">
                <a:avLst/>
              </a:prstGeom>
              <a:noFill/>
              <a:ln cap="flat" cmpd="sng" w="19050">
                <a:solidFill>
                  <a:schemeClr val="dk1"/>
                </a:solidFill>
                <a:prstDash val="solid"/>
                <a:round/>
                <a:headEnd len="med" w="med" type="none"/>
                <a:tailEnd len="med" w="med" type="none"/>
              </a:ln>
            </p:spPr>
          </p:cxnSp>
          <p:cxnSp>
            <p:nvCxnSpPr>
              <p:cNvPr id="1518" name="Google Shape;1518;p23"/>
              <p:cNvCxnSpPr/>
              <p:nvPr/>
            </p:nvCxnSpPr>
            <p:spPr>
              <a:xfrm flipH="1" rot="10800000">
                <a:off x="3335" y="3781"/>
                <a:ext cx="153" cy="66"/>
              </a:xfrm>
              <a:prstGeom prst="straightConnector1">
                <a:avLst/>
              </a:prstGeom>
              <a:noFill/>
              <a:ln cap="flat" cmpd="sng" w="19050">
                <a:solidFill>
                  <a:schemeClr val="dk1"/>
                </a:solidFill>
                <a:prstDash val="solid"/>
                <a:round/>
                <a:headEnd len="med" w="med" type="none"/>
                <a:tailEnd len="med" w="med" type="none"/>
              </a:ln>
            </p:spPr>
          </p:cxnSp>
          <p:cxnSp>
            <p:nvCxnSpPr>
              <p:cNvPr id="1519" name="Google Shape;1519;p23"/>
              <p:cNvCxnSpPr/>
              <p:nvPr/>
            </p:nvCxnSpPr>
            <p:spPr>
              <a:xfrm flipH="1" rot="10800000">
                <a:off x="3335" y="3567"/>
                <a:ext cx="78" cy="27"/>
              </a:xfrm>
              <a:prstGeom prst="straightConnector1">
                <a:avLst/>
              </a:prstGeom>
              <a:noFill/>
              <a:ln cap="flat" cmpd="sng" w="19050">
                <a:solidFill>
                  <a:schemeClr val="dk1"/>
                </a:solidFill>
                <a:prstDash val="solid"/>
                <a:round/>
                <a:headEnd len="med" w="med" type="none"/>
                <a:tailEnd len="med" w="med" type="none"/>
              </a:ln>
            </p:spPr>
          </p:cxnSp>
          <p:cxnSp>
            <p:nvCxnSpPr>
              <p:cNvPr id="1520" name="Google Shape;1520;p23"/>
              <p:cNvCxnSpPr/>
              <p:nvPr/>
            </p:nvCxnSpPr>
            <p:spPr>
              <a:xfrm flipH="1" rot="10800000">
                <a:off x="3335" y="3428"/>
                <a:ext cx="49" cy="21"/>
              </a:xfrm>
              <a:prstGeom prst="straightConnector1">
                <a:avLst/>
              </a:prstGeom>
              <a:noFill/>
              <a:ln cap="flat" cmpd="sng" w="19050">
                <a:solidFill>
                  <a:schemeClr val="dk1"/>
                </a:solidFill>
                <a:prstDash val="solid"/>
                <a:round/>
                <a:headEnd len="med" w="med" type="none"/>
                <a:tailEnd len="med" w="med" type="none"/>
              </a:ln>
            </p:spPr>
          </p:cxnSp>
          <p:cxnSp>
            <p:nvCxnSpPr>
              <p:cNvPr id="1521" name="Google Shape;1521;p23"/>
              <p:cNvCxnSpPr/>
              <p:nvPr/>
            </p:nvCxnSpPr>
            <p:spPr>
              <a:xfrm>
                <a:off x="3247" y="3558"/>
                <a:ext cx="95" cy="36"/>
              </a:xfrm>
              <a:prstGeom prst="straightConnector1">
                <a:avLst/>
              </a:prstGeom>
              <a:noFill/>
              <a:ln cap="flat" cmpd="sng" w="19050">
                <a:solidFill>
                  <a:schemeClr val="dk1"/>
                </a:solidFill>
                <a:prstDash val="solid"/>
                <a:round/>
                <a:headEnd len="med" w="med" type="none"/>
                <a:tailEnd len="med" w="med" type="none"/>
              </a:ln>
            </p:spPr>
          </p:cxnSp>
          <p:cxnSp>
            <p:nvCxnSpPr>
              <p:cNvPr id="1522" name="Google Shape;1522;p23"/>
              <p:cNvCxnSpPr/>
              <p:nvPr/>
            </p:nvCxnSpPr>
            <p:spPr>
              <a:xfrm>
                <a:off x="3289" y="3422"/>
                <a:ext cx="55" cy="36"/>
              </a:xfrm>
              <a:prstGeom prst="straightConnector1">
                <a:avLst/>
              </a:prstGeom>
              <a:noFill/>
              <a:ln cap="flat" cmpd="sng" w="19050">
                <a:solidFill>
                  <a:schemeClr val="dk1"/>
                </a:solidFill>
                <a:prstDash val="solid"/>
                <a:round/>
                <a:headEnd len="med" w="med" type="none"/>
                <a:tailEnd len="med" w="med" type="none"/>
              </a:ln>
            </p:spPr>
          </p:cxnSp>
        </p:grpSp>
        <p:pic>
          <p:nvPicPr>
            <p:cNvPr descr="access_point_stylized_small" id="1523" name="Google Shape;1523;p23"/>
            <p:cNvPicPr preferRelativeResize="0"/>
            <p:nvPr/>
          </p:nvPicPr>
          <p:blipFill rotWithShape="1">
            <a:blip r:embed="rId23">
              <a:alphaModFix/>
            </a:blip>
            <a:srcRect b="0" l="0" r="0" t="0"/>
            <a:stretch/>
          </p:blipFill>
          <p:spPr>
            <a:xfrm>
              <a:off x="7619038" y="3856797"/>
              <a:ext cx="370169" cy="306751"/>
            </a:xfrm>
            <a:prstGeom prst="rect">
              <a:avLst/>
            </a:prstGeom>
            <a:noFill/>
            <a:ln>
              <a:noFill/>
            </a:ln>
          </p:spPr>
        </p:pic>
        <p:pic>
          <p:nvPicPr>
            <p:cNvPr descr="access_point_stylized_small" id="1524" name="Google Shape;1524;p23"/>
            <p:cNvPicPr preferRelativeResize="0"/>
            <p:nvPr/>
          </p:nvPicPr>
          <p:blipFill rotWithShape="1">
            <a:blip r:embed="rId23">
              <a:alphaModFix/>
            </a:blip>
            <a:srcRect b="0" l="0" r="0" t="0"/>
            <a:stretch/>
          </p:blipFill>
          <p:spPr>
            <a:xfrm>
              <a:off x="9295766" y="5519130"/>
              <a:ext cx="380935" cy="317464"/>
            </a:xfrm>
            <a:prstGeom prst="rect">
              <a:avLst/>
            </a:prstGeom>
            <a:noFill/>
            <a:ln>
              <a:noFill/>
            </a:ln>
          </p:spPr>
        </p:pic>
        <p:grpSp>
          <p:nvGrpSpPr>
            <p:cNvPr id="1525" name="Google Shape;1525;p23"/>
            <p:cNvGrpSpPr/>
            <p:nvPr/>
          </p:nvGrpSpPr>
          <p:grpSpPr>
            <a:xfrm>
              <a:off x="9788714" y="4984881"/>
              <a:ext cx="393760" cy="218578"/>
              <a:chOff x="7493876" y="2774731"/>
              <a:chExt cx="1481958" cy="894622"/>
            </a:xfrm>
          </p:grpSpPr>
          <p:sp>
            <p:nvSpPr>
              <p:cNvPr id="1526" name="Google Shape;1526;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27" name="Google Shape;1527;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28" name="Google Shape;1528;p23"/>
              <p:cNvGrpSpPr/>
              <p:nvPr/>
            </p:nvGrpSpPr>
            <p:grpSpPr>
              <a:xfrm>
                <a:off x="7713663" y="2848339"/>
                <a:ext cx="1042107" cy="425543"/>
                <a:chOff x="7786941" y="2884917"/>
                <a:chExt cx="897649" cy="353919"/>
              </a:xfrm>
            </p:grpSpPr>
            <p:sp>
              <p:nvSpPr>
                <p:cNvPr id="1529" name="Google Shape;1529;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0" name="Google Shape;1530;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1" name="Google Shape;1531;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2" name="Google Shape;1532;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33" name="Google Shape;1533;p23"/>
            <p:cNvGrpSpPr/>
            <p:nvPr/>
          </p:nvGrpSpPr>
          <p:grpSpPr>
            <a:xfrm>
              <a:off x="9854521" y="5333935"/>
              <a:ext cx="309740" cy="190838"/>
              <a:chOff x="3668110" y="2448910"/>
              <a:chExt cx="3794234" cy="2165130"/>
            </a:xfrm>
          </p:grpSpPr>
          <p:sp>
            <p:nvSpPr>
              <p:cNvPr id="1534" name="Google Shape;1534;p23"/>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5" name="Google Shape;1535;p23"/>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536" name="Google Shape;1536;p23"/>
              <p:cNvGrpSpPr/>
              <p:nvPr/>
            </p:nvGrpSpPr>
            <p:grpSpPr>
              <a:xfrm>
                <a:off x="3941376" y="2603243"/>
                <a:ext cx="3202061" cy="1066110"/>
                <a:chOff x="7939341" y="3037317"/>
                <a:chExt cx="897649" cy="353919"/>
              </a:xfrm>
            </p:grpSpPr>
            <p:sp>
              <p:nvSpPr>
                <p:cNvPr id="1537" name="Google Shape;1537;p23"/>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8" name="Google Shape;1538;p23"/>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9" name="Google Shape;1539;p23"/>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0" name="Google Shape;1540;p23"/>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41" name="Google Shape;1541;p23"/>
            <p:cNvGrpSpPr/>
            <p:nvPr/>
          </p:nvGrpSpPr>
          <p:grpSpPr>
            <a:xfrm>
              <a:off x="8681775" y="4962318"/>
              <a:ext cx="393760" cy="218578"/>
              <a:chOff x="7493876" y="2774731"/>
              <a:chExt cx="1481958" cy="894622"/>
            </a:xfrm>
          </p:grpSpPr>
          <p:sp>
            <p:nvSpPr>
              <p:cNvPr id="1542" name="Google Shape;1542;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43" name="Google Shape;1543;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44" name="Google Shape;1544;p23"/>
              <p:cNvGrpSpPr/>
              <p:nvPr/>
            </p:nvGrpSpPr>
            <p:grpSpPr>
              <a:xfrm>
                <a:off x="7713663" y="2848339"/>
                <a:ext cx="1042107" cy="425543"/>
                <a:chOff x="7786941" y="2884917"/>
                <a:chExt cx="897649" cy="353919"/>
              </a:xfrm>
            </p:grpSpPr>
            <p:sp>
              <p:nvSpPr>
                <p:cNvPr id="1545" name="Google Shape;1545;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6" name="Google Shape;1546;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7" name="Google Shape;1547;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8" name="Google Shape;1548;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49" name="Google Shape;1549;p23"/>
            <p:cNvGrpSpPr/>
            <p:nvPr/>
          </p:nvGrpSpPr>
          <p:grpSpPr>
            <a:xfrm>
              <a:off x="8316676" y="5189331"/>
              <a:ext cx="309740" cy="190838"/>
              <a:chOff x="3668110" y="2448910"/>
              <a:chExt cx="3794234" cy="2165130"/>
            </a:xfrm>
          </p:grpSpPr>
          <p:sp>
            <p:nvSpPr>
              <p:cNvPr id="1550" name="Google Shape;1550;p23"/>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1" name="Google Shape;1551;p23"/>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552" name="Google Shape;1552;p23"/>
              <p:cNvGrpSpPr/>
              <p:nvPr/>
            </p:nvGrpSpPr>
            <p:grpSpPr>
              <a:xfrm>
                <a:off x="3941376" y="2603243"/>
                <a:ext cx="3202061" cy="1066110"/>
                <a:chOff x="7939341" y="3037317"/>
                <a:chExt cx="897649" cy="353919"/>
              </a:xfrm>
            </p:grpSpPr>
            <p:sp>
              <p:nvSpPr>
                <p:cNvPr id="1553" name="Google Shape;1553;p23"/>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4" name="Google Shape;1554;p23"/>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5" name="Google Shape;1555;p23"/>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6" name="Google Shape;1556;p23"/>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57" name="Google Shape;1557;p23"/>
            <p:cNvGrpSpPr/>
            <p:nvPr/>
          </p:nvGrpSpPr>
          <p:grpSpPr>
            <a:xfrm>
              <a:off x="8444983" y="2807207"/>
              <a:ext cx="353678" cy="168275"/>
              <a:chOff x="7493876" y="2774731"/>
              <a:chExt cx="1481958" cy="894622"/>
            </a:xfrm>
          </p:grpSpPr>
          <p:sp>
            <p:nvSpPr>
              <p:cNvPr id="1558" name="Google Shape;1558;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59" name="Google Shape;1559;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60" name="Google Shape;1560;p23"/>
              <p:cNvGrpSpPr/>
              <p:nvPr/>
            </p:nvGrpSpPr>
            <p:grpSpPr>
              <a:xfrm>
                <a:off x="7713663" y="2848339"/>
                <a:ext cx="1042107" cy="425543"/>
                <a:chOff x="7786941" y="2884917"/>
                <a:chExt cx="897649" cy="353919"/>
              </a:xfrm>
            </p:grpSpPr>
            <p:sp>
              <p:nvSpPr>
                <p:cNvPr id="1561" name="Google Shape;1561;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62" name="Google Shape;1562;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63" name="Google Shape;1563;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64" name="Google Shape;1564;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65" name="Google Shape;1565;p23"/>
            <p:cNvGrpSpPr/>
            <p:nvPr/>
          </p:nvGrpSpPr>
          <p:grpSpPr>
            <a:xfrm>
              <a:off x="8055226" y="3960892"/>
              <a:ext cx="354986" cy="175668"/>
              <a:chOff x="7493876" y="2774731"/>
              <a:chExt cx="1481958" cy="894622"/>
            </a:xfrm>
          </p:grpSpPr>
          <p:sp>
            <p:nvSpPr>
              <p:cNvPr id="1566" name="Google Shape;1566;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67" name="Google Shape;1567;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68" name="Google Shape;1568;p23"/>
              <p:cNvGrpSpPr/>
              <p:nvPr/>
            </p:nvGrpSpPr>
            <p:grpSpPr>
              <a:xfrm>
                <a:off x="7713663" y="2848339"/>
                <a:ext cx="1042107" cy="425543"/>
                <a:chOff x="7786941" y="2884917"/>
                <a:chExt cx="897649" cy="353919"/>
              </a:xfrm>
            </p:grpSpPr>
            <p:sp>
              <p:nvSpPr>
                <p:cNvPr id="1569" name="Google Shape;1569;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0" name="Google Shape;1570;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1" name="Google Shape;1571;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2" name="Google Shape;1572;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73" name="Google Shape;1573;p23"/>
            <p:cNvGrpSpPr/>
            <p:nvPr/>
          </p:nvGrpSpPr>
          <p:grpSpPr>
            <a:xfrm>
              <a:off x="10889241" y="3596263"/>
              <a:ext cx="170989" cy="97052"/>
              <a:chOff x="7493876" y="2774731"/>
              <a:chExt cx="1481958" cy="894622"/>
            </a:xfrm>
          </p:grpSpPr>
          <p:sp>
            <p:nvSpPr>
              <p:cNvPr id="1574" name="Google Shape;1574;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75" name="Google Shape;1575;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76" name="Google Shape;1576;p23"/>
              <p:cNvGrpSpPr/>
              <p:nvPr/>
            </p:nvGrpSpPr>
            <p:grpSpPr>
              <a:xfrm>
                <a:off x="7713663" y="2848339"/>
                <a:ext cx="1042107" cy="425543"/>
                <a:chOff x="7786941" y="2884917"/>
                <a:chExt cx="897649" cy="353919"/>
              </a:xfrm>
            </p:grpSpPr>
            <p:sp>
              <p:nvSpPr>
                <p:cNvPr id="1577" name="Google Shape;1577;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8" name="Google Shape;1578;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9" name="Google Shape;1579;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0" name="Google Shape;1580;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81" name="Google Shape;1581;p23"/>
            <p:cNvGrpSpPr/>
            <p:nvPr/>
          </p:nvGrpSpPr>
          <p:grpSpPr>
            <a:xfrm>
              <a:off x="10415765" y="3491036"/>
              <a:ext cx="353678" cy="198344"/>
              <a:chOff x="7493876" y="2774731"/>
              <a:chExt cx="1481958" cy="894622"/>
            </a:xfrm>
          </p:grpSpPr>
          <p:sp>
            <p:nvSpPr>
              <p:cNvPr id="1582" name="Google Shape;1582;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83" name="Google Shape;1583;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84" name="Google Shape;1584;p23"/>
              <p:cNvGrpSpPr/>
              <p:nvPr/>
            </p:nvGrpSpPr>
            <p:grpSpPr>
              <a:xfrm>
                <a:off x="7713663" y="2848339"/>
                <a:ext cx="1042107" cy="425543"/>
                <a:chOff x="7786941" y="2884917"/>
                <a:chExt cx="897649" cy="353919"/>
              </a:xfrm>
            </p:grpSpPr>
            <p:sp>
              <p:nvSpPr>
                <p:cNvPr id="1585" name="Google Shape;1585;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6" name="Google Shape;1586;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7" name="Google Shape;1587;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8" name="Google Shape;1588;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89" name="Google Shape;1589;p23"/>
            <p:cNvGrpSpPr/>
            <p:nvPr/>
          </p:nvGrpSpPr>
          <p:grpSpPr>
            <a:xfrm>
              <a:off x="9953880" y="2197190"/>
              <a:ext cx="353678" cy="198344"/>
              <a:chOff x="7493876" y="2774731"/>
              <a:chExt cx="1481958" cy="894622"/>
            </a:xfrm>
          </p:grpSpPr>
          <p:sp>
            <p:nvSpPr>
              <p:cNvPr id="1590" name="Google Shape;1590;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91" name="Google Shape;1591;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592" name="Google Shape;1592;p23"/>
              <p:cNvGrpSpPr/>
              <p:nvPr/>
            </p:nvGrpSpPr>
            <p:grpSpPr>
              <a:xfrm>
                <a:off x="7713663" y="2848339"/>
                <a:ext cx="1042107" cy="425543"/>
                <a:chOff x="7786941" y="2884917"/>
                <a:chExt cx="897649" cy="353919"/>
              </a:xfrm>
            </p:grpSpPr>
            <p:sp>
              <p:nvSpPr>
                <p:cNvPr id="1593" name="Google Shape;1593;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4" name="Google Shape;1594;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5" name="Google Shape;1595;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6" name="Google Shape;1596;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97" name="Google Shape;1597;p23"/>
            <p:cNvGrpSpPr/>
            <p:nvPr/>
          </p:nvGrpSpPr>
          <p:grpSpPr>
            <a:xfrm>
              <a:off x="10532370" y="2608265"/>
              <a:ext cx="353678" cy="198344"/>
              <a:chOff x="7493876" y="2774731"/>
              <a:chExt cx="1481958" cy="894622"/>
            </a:xfrm>
          </p:grpSpPr>
          <p:sp>
            <p:nvSpPr>
              <p:cNvPr id="1598" name="Google Shape;1598;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599" name="Google Shape;1599;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00" name="Google Shape;1600;p23"/>
              <p:cNvGrpSpPr/>
              <p:nvPr/>
            </p:nvGrpSpPr>
            <p:grpSpPr>
              <a:xfrm>
                <a:off x="7713663" y="2848339"/>
                <a:ext cx="1042107" cy="425543"/>
                <a:chOff x="7786941" y="2884917"/>
                <a:chExt cx="897649" cy="353919"/>
              </a:xfrm>
            </p:grpSpPr>
            <p:sp>
              <p:nvSpPr>
                <p:cNvPr id="1601" name="Google Shape;1601;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2" name="Google Shape;1602;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3" name="Google Shape;1603;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4" name="Google Shape;1604;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05" name="Google Shape;1605;p23"/>
            <p:cNvGrpSpPr/>
            <p:nvPr/>
          </p:nvGrpSpPr>
          <p:grpSpPr>
            <a:xfrm>
              <a:off x="10648981" y="2102861"/>
              <a:ext cx="353678" cy="198344"/>
              <a:chOff x="7493876" y="2774731"/>
              <a:chExt cx="1481958" cy="894622"/>
            </a:xfrm>
          </p:grpSpPr>
          <p:sp>
            <p:nvSpPr>
              <p:cNvPr id="1606" name="Google Shape;1606;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07" name="Google Shape;1607;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08" name="Google Shape;1608;p23"/>
              <p:cNvGrpSpPr/>
              <p:nvPr/>
            </p:nvGrpSpPr>
            <p:grpSpPr>
              <a:xfrm>
                <a:off x="7713663" y="2848339"/>
                <a:ext cx="1042107" cy="425543"/>
                <a:chOff x="7786941" y="2884917"/>
                <a:chExt cx="897649" cy="353919"/>
              </a:xfrm>
            </p:grpSpPr>
            <p:sp>
              <p:nvSpPr>
                <p:cNvPr id="1609" name="Google Shape;1609;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0" name="Google Shape;1610;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1" name="Google Shape;1611;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2" name="Google Shape;1612;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13" name="Google Shape;1613;p23"/>
            <p:cNvGrpSpPr/>
            <p:nvPr/>
          </p:nvGrpSpPr>
          <p:grpSpPr>
            <a:xfrm>
              <a:off x="9103944" y="3951522"/>
              <a:ext cx="367224" cy="240304"/>
              <a:chOff x="7493876" y="2774731"/>
              <a:chExt cx="1481958" cy="894622"/>
            </a:xfrm>
          </p:grpSpPr>
          <p:sp>
            <p:nvSpPr>
              <p:cNvPr id="1614" name="Google Shape;1614;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15" name="Google Shape;1615;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16" name="Google Shape;1616;p23"/>
              <p:cNvGrpSpPr/>
              <p:nvPr/>
            </p:nvGrpSpPr>
            <p:grpSpPr>
              <a:xfrm>
                <a:off x="7713663" y="2848339"/>
                <a:ext cx="1042107" cy="425543"/>
                <a:chOff x="7786941" y="2884917"/>
                <a:chExt cx="897649" cy="353919"/>
              </a:xfrm>
            </p:grpSpPr>
            <p:sp>
              <p:nvSpPr>
                <p:cNvPr id="1617" name="Google Shape;1617;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8" name="Google Shape;1618;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9" name="Google Shape;1619;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0" name="Google Shape;1620;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21" name="Google Shape;1621;p23"/>
            <p:cNvGrpSpPr/>
            <p:nvPr/>
          </p:nvGrpSpPr>
          <p:grpSpPr>
            <a:xfrm>
              <a:off x="9985282" y="2656463"/>
              <a:ext cx="353678" cy="198344"/>
              <a:chOff x="7493876" y="2774731"/>
              <a:chExt cx="1481958" cy="894622"/>
            </a:xfrm>
          </p:grpSpPr>
          <p:sp>
            <p:nvSpPr>
              <p:cNvPr id="1622" name="Google Shape;1622;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23" name="Google Shape;1623;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24" name="Google Shape;1624;p23"/>
              <p:cNvGrpSpPr/>
              <p:nvPr/>
            </p:nvGrpSpPr>
            <p:grpSpPr>
              <a:xfrm>
                <a:off x="7713663" y="2848339"/>
                <a:ext cx="1042107" cy="425543"/>
                <a:chOff x="7786941" y="2884917"/>
                <a:chExt cx="897649" cy="353919"/>
              </a:xfrm>
            </p:grpSpPr>
            <p:sp>
              <p:nvSpPr>
                <p:cNvPr id="1625" name="Google Shape;1625;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6" name="Google Shape;1626;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7" name="Google Shape;1627;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8" name="Google Shape;1628;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29" name="Google Shape;1629;p23"/>
            <p:cNvGrpSpPr/>
            <p:nvPr/>
          </p:nvGrpSpPr>
          <p:grpSpPr>
            <a:xfrm>
              <a:off x="9502294" y="3388930"/>
              <a:ext cx="367224" cy="240304"/>
              <a:chOff x="7493876" y="2774731"/>
              <a:chExt cx="1481958" cy="894622"/>
            </a:xfrm>
          </p:grpSpPr>
          <p:sp>
            <p:nvSpPr>
              <p:cNvPr id="1630" name="Google Shape;1630;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31" name="Google Shape;1631;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32" name="Google Shape;1632;p23"/>
              <p:cNvGrpSpPr/>
              <p:nvPr/>
            </p:nvGrpSpPr>
            <p:grpSpPr>
              <a:xfrm>
                <a:off x="7713663" y="2848339"/>
                <a:ext cx="1042107" cy="425543"/>
                <a:chOff x="7786941" y="2884917"/>
                <a:chExt cx="897649" cy="353919"/>
              </a:xfrm>
            </p:grpSpPr>
            <p:sp>
              <p:nvSpPr>
                <p:cNvPr id="1633" name="Google Shape;1633;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4" name="Google Shape;1634;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5" name="Google Shape;1635;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6" name="Google Shape;1636;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37" name="Google Shape;1637;p23"/>
            <p:cNvGrpSpPr/>
            <p:nvPr/>
          </p:nvGrpSpPr>
          <p:grpSpPr>
            <a:xfrm>
              <a:off x="9606710" y="3994661"/>
              <a:ext cx="367224" cy="240304"/>
              <a:chOff x="7493876" y="2774731"/>
              <a:chExt cx="1481958" cy="894622"/>
            </a:xfrm>
          </p:grpSpPr>
          <p:sp>
            <p:nvSpPr>
              <p:cNvPr id="1638" name="Google Shape;1638;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39" name="Google Shape;1639;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40" name="Google Shape;1640;p23"/>
              <p:cNvGrpSpPr/>
              <p:nvPr/>
            </p:nvGrpSpPr>
            <p:grpSpPr>
              <a:xfrm>
                <a:off x="7713663" y="2848339"/>
                <a:ext cx="1042107" cy="425543"/>
                <a:chOff x="7786941" y="2884917"/>
                <a:chExt cx="897649" cy="353919"/>
              </a:xfrm>
            </p:grpSpPr>
            <p:sp>
              <p:nvSpPr>
                <p:cNvPr id="1641" name="Google Shape;1641;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2" name="Google Shape;1642;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3" name="Google Shape;1643;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4" name="Google Shape;1644;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45" name="Google Shape;1645;p23"/>
            <p:cNvGrpSpPr/>
            <p:nvPr/>
          </p:nvGrpSpPr>
          <p:grpSpPr>
            <a:xfrm>
              <a:off x="10380415" y="3987223"/>
              <a:ext cx="353678" cy="198344"/>
              <a:chOff x="7493876" y="2774731"/>
              <a:chExt cx="1481958" cy="894622"/>
            </a:xfrm>
          </p:grpSpPr>
          <p:sp>
            <p:nvSpPr>
              <p:cNvPr id="1646" name="Google Shape;1646;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47" name="Google Shape;1647;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48" name="Google Shape;1648;p23"/>
              <p:cNvGrpSpPr/>
              <p:nvPr/>
            </p:nvGrpSpPr>
            <p:grpSpPr>
              <a:xfrm>
                <a:off x="7713663" y="2848339"/>
                <a:ext cx="1042107" cy="425543"/>
                <a:chOff x="7786941" y="2884917"/>
                <a:chExt cx="897649" cy="353919"/>
              </a:xfrm>
            </p:grpSpPr>
            <p:sp>
              <p:nvSpPr>
                <p:cNvPr id="1649" name="Google Shape;1649;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0" name="Google Shape;1650;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1" name="Google Shape;1651;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2" name="Google Shape;1652;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53" name="Google Shape;1653;p23"/>
            <p:cNvGrpSpPr/>
            <p:nvPr/>
          </p:nvGrpSpPr>
          <p:grpSpPr>
            <a:xfrm>
              <a:off x="9253049" y="4770584"/>
              <a:ext cx="393760" cy="218578"/>
              <a:chOff x="7493876" y="2774731"/>
              <a:chExt cx="1481958" cy="894622"/>
            </a:xfrm>
          </p:grpSpPr>
          <p:sp>
            <p:nvSpPr>
              <p:cNvPr id="1654" name="Google Shape;1654;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55" name="Google Shape;1655;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56" name="Google Shape;1656;p23"/>
              <p:cNvGrpSpPr/>
              <p:nvPr/>
            </p:nvGrpSpPr>
            <p:grpSpPr>
              <a:xfrm>
                <a:off x="7713663" y="2848339"/>
                <a:ext cx="1042107" cy="425543"/>
                <a:chOff x="7786941" y="2884917"/>
                <a:chExt cx="897649" cy="353919"/>
              </a:xfrm>
            </p:grpSpPr>
            <p:sp>
              <p:nvSpPr>
                <p:cNvPr id="1657" name="Google Shape;1657;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8" name="Google Shape;1658;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9" name="Google Shape;1659;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0" name="Google Shape;1660;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661" name="Google Shape;1661;p23"/>
            <p:cNvGrpSpPr/>
            <p:nvPr/>
          </p:nvGrpSpPr>
          <p:grpSpPr>
            <a:xfrm>
              <a:off x="10931138" y="4364023"/>
              <a:ext cx="228295" cy="120400"/>
              <a:chOff x="7493876" y="2774731"/>
              <a:chExt cx="1481958" cy="894622"/>
            </a:xfrm>
          </p:grpSpPr>
          <p:sp>
            <p:nvSpPr>
              <p:cNvPr id="1662" name="Google Shape;1662;p23"/>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sp>
            <p:nvSpPr>
              <p:cNvPr id="1663" name="Google Shape;1663;p23"/>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l" sz="1400">
                    <a:solidFill>
                      <a:schemeClr val="lt1"/>
                    </a:solidFill>
                    <a:latin typeface="Calibri"/>
                    <a:ea typeface="Calibri"/>
                    <a:cs typeface="Calibri"/>
                    <a:sym typeface="Calibri"/>
                  </a:rPr>
                  <a:t>              </a:t>
                </a:r>
                <a:endParaRPr sz="1100"/>
              </a:p>
            </p:txBody>
          </p:sp>
          <p:grpSp>
            <p:nvGrpSpPr>
              <p:cNvPr id="1664" name="Google Shape;1664;p23"/>
              <p:cNvGrpSpPr/>
              <p:nvPr/>
            </p:nvGrpSpPr>
            <p:grpSpPr>
              <a:xfrm>
                <a:off x="7713663" y="2848339"/>
                <a:ext cx="1042107" cy="425543"/>
                <a:chOff x="7786941" y="2884917"/>
                <a:chExt cx="897649" cy="353919"/>
              </a:xfrm>
            </p:grpSpPr>
            <p:sp>
              <p:nvSpPr>
                <p:cNvPr id="1665" name="Google Shape;1665;p23"/>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6" name="Google Shape;1666;p23"/>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7" name="Google Shape;1667;p23"/>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8" name="Google Shape;1668;p23"/>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grpSp>
        <p:nvGrpSpPr>
          <p:cNvPr id="1669" name="Google Shape;1669;p23"/>
          <p:cNvGrpSpPr/>
          <p:nvPr/>
        </p:nvGrpSpPr>
        <p:grpSpPr>
          <a:xfrm>
            <a:off x="5672040" y="2773798"/>
            <a:ext cx="2692177" cy="1028893"/>
            <a:chOff x="7562720" y="3668418"/>
            <a:chExt cx="3589569" cy="1371857"/>
          </a:xfrm>
        </p:grpSpPr>
        <p:cxnSp>
          <p:nvCxnSpPr>
            <p:cNvPr id="1670" name="Google Shape;1670;p23"/>
            <p:cNvCxnSpPr/>
            <p:nvPr/>
          </p:nvCxnSpPr>
          <p:spPr>
            <a:xfrm flipH="1">
              <a:off x="8285300" y="3668418"/>
              <a:ext cx="2866989" cy="1371857"/>
            </a:xfrm>
            <a:prstGeom prst="straightConnector1">
              <a:avLst/>
            </a:prstGeom>
            <a:noFill/>
            <a:ln cap="flat" cmpd="sng" w="31750">
              <a:solidFill>
                <a:srgbClr val="C00000"/>
              </a:solidFill>
              <a:prstDash val="solid"/>
              <a:miter lim="800000"/>
              <a:headEnd len="med" w="med" type="triangle"/>
              <a:tailEnd len="med" w="med" type="triangle"/>
            </a:ln>
          </p:spPr>
        </p:cxnSp>
        <p:sp>
          <p:nvSpPr>
            <p:cNvPr id="1671" name="Google Shape;1671;p23"/>
            <p:cNvSpPr txBox="1"/>
            <p:nvPr/>
          </p:nvSpPr>
          <p:spPr>
            <a:xfrm>
              <a:off x="7562720" y="4539626"/>
              <a:ext cx="620363"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HTTP</a:t>
              </a:r>
              <a:endParaRPr i="1" sz="1400">
                <a:solidFill>
                  <a:srgbClr val="C00000"/>
                </a:solidFill>
                <a:latin typeface="Calibri"/>
                <a:ea typeface="Calibri"/>
                <a:cs typeface="Calibri"/>
                <a:sym typeface="Calibri"/>
              </a:endParaRPr>
            </a:p>
          </p:txBody>
        </p:sp>
        <p:cxnSp>
          <p:nvCxnSpPr>
            <p:cNvPr id="1672" name="Google Shape;1672;p23"/>
            <p:cNvCxnSpPr/>
            <p:nvPr/>
          </p:nvCxnSpPr>
          <p:spPr>
            <a:xfrm>
              <a:off x="8099825" y="4723687"/>
              <a:ext cx="402218" cy="115861"/>
            </a:xfrm>
            <a:prstGeom prst="straightConnector1">
              <a:avLst/>
            </a:prstGeom>
            <a:noFill/>
            <a:ln cap="flat" cmpd="sng" w="9525">
              <a:solidFill>
                <a:srgbClr val="C00000"/>
              </a:solidFill>
              <a:prstDash val="solid"/>
              <a:miter lim="800000"/>
              <a:headEnd len="sm" w="sm" type="none"/>
              <a:tailEnd len="sm" w="sm" type="none"/>
            </a:ln>
          </p:spPr>
        </p:cxnSp>
      </p:grpSp>
      <p:grpSp>
        <p:nvGrpSpPr>
          <p:cNvPr id="1673" name="Google Shape;1673;p23"/>
          <p:cNvGrpSpPr/>
          <p:nvPr/>
        </p:nvGrpSpPr>
        <p:grpSpPr>
          <a:xfrm>
            <a:off x="4778414" y="2090651"/>
            <a:ext cx="953472" cy="497844"/>
            <a:chOff x="6371219" y="2787535"/>
            <a:chExt cx="1271296" cy="663792"/>
          </a:xfrm>
        </p:grpSpPr>
        <p:cxnSp>
          <p:nvCxnSpPr>
            <p:cNvPr id="1674" name="Google Shape;1674;p23"/>
            <p:cNvCxnSpPr/>
            <p:nvPr/>
          </p:nvCxnSpPr>
          <p:spPr>
            <a:xfrm>
              <a:off x="7631020" y="2787535"/>
              <a:ext cx="11495" cy="663792"/>
            </a:xfrm>
            <a:prstGeom prst="straightConnector1">
              <a:avLst/>
            </a:prstGeom>
            <a:noFill/>
            <a:ln cap="flat" cmpd="sng" w="31750">
              <a:solidFill>
                <a:srgbClr val="C00000"/>
              </a:solidFill>
              <a:prstDash val="solid"/>
              <a:miter lim="800000"/>
              <a:headEnd len="med" w="med" type="triangle"/>
              <a:tailEnd len="med" w="med" type="triangle"/>
            </a:ln>
          </p:spPr>
        </p:cxnSp>
        <p:sp>
          <p:nvSpPr>
            <p:cNvPr id="1675" name="Google Shape;1675;p23"/>
            <p:cNvSpPr txBox="1"/>
            <p:nvPr/>
          </p:nvSpPr>
          <p:spPr>
            <a:xfrm>
              <a:off x="6371219" y="2944679"/>
              <a:ext cx="665567"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Skype</a:t>
              </a:r>
              <a:endParaRPr i="1" sz="1400">
                <a:solidFill>
                  <a:srgbClr val="C00000"/>
                </a:solidFill>
                <a:latin typeface="Calibri"/>
                <a:ea typeface="Calibri"/>
                <a:cs typeface="Calibri"/>
                <a:sym typeface="Calibri"/>
              </a:endParaRPr>
            </a:p>
          </p:txBody>
        </p:sp>
        <p:cxnSp>
          <p:nvCxnSpPr>
            <p:cNvPr id="1676" name="Google Shape;1676;p23"/>
            <p:cNvCxnSpPr/>
            <p:nvPr/>
          </p:nvCxnSpPr>
          <p:spPr>
            <a:xfrm>
              <a:off x="6973411" y="3119431"/>
              <a:ext cx="559043" cy="0"/>
            </a:xfrm>
            <a:prstGeom prst="straightConnector1">
              <a:avLst/>
            </a:prstGeom>
            <a:noFill/>
            <a:ln cap="flat" cmpd="sng" w="9525">
              <a:solidFill>
                <a:srgbClr val="C00000"/>
              </a:solidFill>
              <a:prstDash val="solid"/>
              <a:miter lim="800000"/>
              <a:headEnd len="sm" w="sm" type="none"/>
              <a:tailEnd len="sm" w="sm" type="none"/>
            </a:ln>
          </p:spPr>
        </p:cxnSp>
      </p:grpSp>
      <p:grpSp>
        <p:nvGrpSpPr>
          <p:cNvPr id="1677" name="Google Shape;1677;p23"/>
          <p:cNvGrpSpPr/>
          <p:nvPr/>
        </p:nvGrpSpPr>
        <p:grpSpPr>
          <a:xfrm>
            <a:off x="6914091" y="1745840"/>
            <a:ext cx="1945571" cy="769099"/>
            <a:chOff x="9218788" y="2327787"/>
            <a:chExt cx="2594095" cy="1025465"/>
          </a:xfrm>
        </p:grpSpPr>
        <p:cxnSp>
          <p:nvCxnSpPr>
            <p:cNvPr id="1678" name="Google Shape;1678;p23"/>
            <p:cNvCxnSpPr/>
            <p:nvPr/>
          </p:nvCxnSpPr>
          <p:spPr>
            <a:xfrm>
              <a:off x="9218788" y="2327787"/>
              <a:ext cx="1698979" cy="1025465"/>
            </a:xfrm>
            <a:prstGeom prst="straightConnector1">
              <a:avLst/>
            </a:prstGeom>
            <a:noFill/>
            <a:ln cap="flat" cmpd="sng" w="31750">
              <a:solidFill>
                <a:srgbClr val="C00000"/>
              </a:solidFill>
              <a:prstDash val="solid"/>
              <a:miter lim="800000"/>
              <a:headEnd len="med" w="med" type="triangle"/>
              <a:tailEnd len="med" w="med" type="triangle"/>
            </a:ln>
          </p:spPr>
        </p:cxnSp>
        <p:sp>
          <p:nvSpPr>
            <p:cNvPr id="1679" name="Google Shape;1679;p23"/>
            <p:cNvSpPr txBox="1"/>
            <p:nvPr/>
          </p:nvSpPr>
          <p:spPr>
            <a:xfrm>
              <a:off x="10772213" y="2684297"/>
              <a:ext cx="1040670" cy="58477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200">
                  <a:solidFill>
                    <a:srgbClr val="C00000"/>
                  </a:solidFill>
                  <a:latin typeface="Calibri"/>
                  <a:ea typeface="Calibri"/>
                  <a:cs typeface="Calibri"/>
                  <a:sym typeface="Calibri"/>
                </a:rPr>
                <a:t>Streaming</a:t>
              </a:r>
              <a:endParaRPr sz="1100"/>
            </a:p>
            <a:p>
              <a:pPr indent="0" lvl="0" marL="0" marR="0" rtl="0" algn="l">
                <a:spcBef>
                  <a:spcPts val="0"/>
                </a:spcBef>
                <a:spcAft>
                  <a:spcPts val="0"/>
                </a:spcAft>
                <a:buNone/>
              </a:pPr>
              <a:r>
                <a:rPr i="1" lang="el" sz="1200">
                  <a:solidFill>
                    <a:srgbClr val="C00000"/>
                  </a:solidFill>
                  <a:latin typeface="Calibri"/>
                  <a:ea typeface="Calibri"/>
                  <a:cs typeface="Calibri"/>
                  <a:sym typeface="Calibri"/>
                </a:rPr>
                <a:t>video</a:t>
              </a:r>
              <a:endParaRPr i="1" sz="1400">
                <a:solidFill>
                  <a:srgbClr val="C00000"/>
                </a:solidFill>
                <a:latin typeface="Calibri"/>
                <a:ea typeface="Calibri"/>
                <a:cs typeface="Calibri"/>
                <a:sym typeface="Calibri"/>
              </a:endParaRPr>
            </a:p>
          </p:txBody>
        </p:sp>
        <p:cxnSp>
          <p:nvCxnSpPr>
            <p:cNvPr id="1680" name="Google Shape;1680;p23"/>
            <p:cNvCxnSpPr/>
            <p:nvPr/>
          </p:nvCxnSpPr>
          <p:spPr>
            <a:xfrm flipH="1" rot="10800000">
              <a:off x="10569552" y="2937299"/>
              <a:ext cx="405322" cy="147574"/>
            </a:xfrm>
            <a:prstGeom prst="straightConnector1">
              <a:avLst/>
            </a:prstGeom>
            <a:noFill/>
            <a:ln cap="flat" cmpd="sng" w="9525">
              <a:solidFill>
                <a:srgbClr val="C00000"/>
              </a:solidFill>
              <a:prstDash val="solid"/>
              <a:miter lim="800000"/>
              <a:headEnd len="sm" w="sm" type="none"/>
              <a:tailEnd len="sm" w="sm" type="none"/>
            </a:ln>
          </p:spPr>
        </p:cxnSp>
      </p:grpSp>
      <p:sp>
        <p:nvSpPr>
          <p:cNvPr id="1681" name="Google Shape;1681;p23"/>
          <p:cNvSpPr txBox="1"/>
          <p:nvPr/>
        </p:nvSpPr>
        <p:spPr>
          <a:xfrm>
            <a:off x="57438" y="2514950"/>
            <a:ext cx="5403900" cy="2141100"/>
          </a:xfrm>
          <a:prstGeom prst="rect">
            <a:avLst/>
          </a:prstGeom>
          <a:noFill/>
          <a:ln>
            <a:noFill/>
          </a:ln>
        </p:spPr>
        <p:txBody>
          <a:bodyPr anchorCtr="0" anchor="t" bIns="34275" lIns="68575" spcFirstLastPara="1" rIns="68575" wrap="square" tIns="34275">
            <a:noAutofit/>
          </a:bodyPr>
          <a:lstStyle/>
          <a:p>
            <a:pPr indent="-177800" lvl="0" marL="266700" marR="0" rtl="0" algn="l">
              <a:lnSpc>
                <a:spcPct val="90000"/>
              </a:lnSpc>
              <a:spcBef>
                <a:spcPts val="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Παρέχει </a:t>
            </a:r>
            <a:r>
              <a:rPr lang="el" sz="1800">
                <a:solidFill>
                  <a:schemeClr val="dk1"/>
                </a:solidFill>
                <a:latin typeface="Calibri"/>
                <a:ea typeface="Calibri"/>
                <a:cs typeface="Calibri"/>
                <a:sym typeface="Calibri"/>
              </a:rPr>
              <a:t>διεπαφή</a:t>
            </a:r>
            <a:r>
              <a:rPr lang="el" sz="1800">
                <a:solidFill>
                  <a:schemeClr val="dk1"/>
                </a:solidFill>
                <a:latin typeface="Calibri"/>
                <a:ea typeface="Calibri"/>
                <a:cs typeface="Calibri"/>
                <a:sym typeface="Calibri"/>
              </a:rPr>
              <a:t> </a:t>
            </a:r>
            <a:r>
              <a:rPr lang="el" sz="1800">
                <a:solidFill>
                  <a:schemeClr val="dk1"/>
                </a:solidFill>
                <a:latin typeface="Calibri"/>
                <a:ea typeface="Calibri"/>
                <a:cs typeface="Calibri"/>
                <a:sym typeface="Calibri"/>
              </a:rPr>
              <a:t>προγραμματισμού </a:t>
            </a:r>
            <a:r>
              <a:rPr i="1" lang="el" sz="1800">
                <a:solidFill>
                  <a:srgbClr val="C00000"/>
                </a:solidFill>
                <a:latin typeface="Calibri"/>
                <a:ea typeface="Calibri"/>
                <a:cs typeface="Calibri"/>
                <a:sym typeface="Calibri"/>
              </a:rPr>
              <a:t>(programming </a:t>
            </a:r>
            <a:r>
              <a:rPr i="1" lang="el" sz="1800">
                <a:solidFill>
                  <a:srgbClr val="C00000"/>
                </a:solidFill>
                <a:latin typeface="Calibri"/>
                <a:ea typeface="Calibri"/>
                <a:cs typeface="Calibri"/>
                <a:sym typeface="Calibri"/>
              </a:rPr>
              <a:t>interface) </a:t>
            </a:r>
            <a:r>
              <a:rPr lang="el" sz="1800">
                <a:solidFill>
                  <a:schemeClr val="dk1"/>
                </a:solidFill>
                <a:latin typeface="Calibri"/>
                <a:ea typeface="Calibri"/>
                <a:cs typeface="Calibri"/>
                <a:sym typeface="Calibri"/>
              </a:rPr>
              <a:t>σε  κατανεμημένες εφαρμογές</a:t>
            </a:r>
            <a:r>
              <a:rPr lang="el" sz="1800">
                <a:solidFill>
                  <a:schemeClr val="dk1"/>
                </a:solidFill>
                <a:latin typeface="Calibri"/>
                <a:ea typeface="Calibri"/>
                <a:cs typeface="Calibri"/>
                <a:sym typeface="Calibri"/>
              </a:rPr>
              <a:t>:</a:t>
            </a:r>
            <a:endParaRPr sz="1800"/>
          </a:p>
          <a:p>
            <a:pPr indent="-177800" lvl="1" marL="520700" marR="0" rtl="0" algn="l">
              <a:lnSpc>
                <a:spcPct val="90000"/>
              </a:lnSpc>
              <a:spcBef>
                <a:spcPts val="400"/>
              </a:spcBef>
              <a:spcAft>
                <a:spcPts val="0"/>
              </a:spcAft>
              <a:buClr>
                <a:srgbClr val="0000A8"/>
              </a:buClr>
              <a:buSzPts val="1800"/>
              <a:buFont typeface="Arial"/>
              <a:buChar char="•"/>
            </a:pPr>
            <a:r>
              <a:rPr lang="el" sz="1800">
                <a:solidFill>
                  <a:schemeClr val="dk1"/>
                </a:solidFill>
                <a:latin typeface="Calibri"/>
                <a:ea typeface="Calibri"/>
                <a:cs typeface="Calibri"/>
                <a:sym typeface="Calibri"/>
              </a:rPr>
              <a:t>Επιτρέπει σε προγράµµατα εφαρµογών να επικοινωνούν µέσω Διαδικτύου</a:t>
            </a:r>
            <a:endParaRPr sz="1800"/>
          </a:p>
          <a:p>
            <a:pPr indent="-177800" lvl="1" marL="520700" marR="0" rtl="0" algn="l">
              <a:lnSpc>
                <a:spcPct val="90000"/>
              </a:lnSpc>
              <a:spcBef>
                <a:spcPts val="400"/>
              </a:spcBef>
              <a:spcAft>
                <a:spcPts val="0"/>
              </a:spcAft>
              <a:buClr>
                <a:srgbClr val="0000A8"/>
              </a:buClr>
              <a:buSzPts val="1800"/>
              <a:buFont typeface="Arial"/>
              <a:buChar char="•"/>
            </a:pPr>
            <a:r>
              <a:rPr lang="el" sz="1800">
                <a:solidFill>
                  <a:schemeClr val="dk1"/>
                </a:solidFill>
                <a:latin typeface="Calibri"/>
                <a:ea typeface="Calibri"/>
                <a:cs typeface="Calibri"/>
                <a:sym typeface="Calibri"/>
              </a:rPr>
              <a:t>Παρέχει υπηρεσίες</a:t>
            </a:r>
            <a:r>
              <a:rPr b="0" i="0" lang="el" sz="1800" u="none" cap="none" strike="noStrike">
                <a:solidFill>
                  <a:schemeClr val="dk1"/>
                </a:solidFill>
                <a:latin typeface="Calibri"/>
                <a:ea typeface="Calibri"/>
                <a:cs typeface="Calibri"/>
                <a:sym typeface="Calibri"/>
              </a:rPr>
              <a:t>, </a:t>
            </a:r>
            <a:r>
              <a:rPr lang="el" sz="1800">
                <a:solidFill>
                  <a:schemeClr val="dk1"/>
                </a:solidFill>
                <a:latin typeface="Calibri"/>
                <a:ea typeface="Calibri"/>
                <a:cs typeface="Calibri"/>
                <a:sym typeface="Calibri"/>
              </a:rPr>
              <a:t>ανάλογες μιας υπηρεσίας ταχυδρομείου</a:t>
            </a:r>
            <a:endParaRPr sz="1800"/>
          </a:p>
          <a:p>
            <a:pPr indent="-38100" lvl="0" marL="266700" marR="0" rtl="0" algn="l">
              <a:lnSpc>
                <a:spcPct val="90000"/>
              </a:lnSpc>
              <a:spcBef>
                <a:spcPts val="800"/>
              </a:spcBef>
              <a:spcAft>
                <a:spcPts val="0"/>
              </a:spcAft>
              <a:buClr>
                <a:srgbClr val="0000A3"/>
              </a:buClr>
              <a:buSzPts val="2100"/>
              <a:buFont typeface="Noto Sans Symbols"/>
              <a:buNone/>
            </a:pPr>
            <a:r>
              <a:t/>
            </a:r>
            <a:endParaRPr sz="18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A3"/>
              </a:buClr>
              <a:buSzPts val="2100"/>
              <a:buFont typeface="Noto Sans Symbols"/>
              <a:buNone/>
            </a:pPr>
            <a:r>
              <a:t/>
            </a:r>
            <a:endParaRPr sz="1800">
              <a:solidFill>
                <a:schemeClr val="dk1"/>
              </a:solidFill>
              <a:latin typeface="Calibri"/>
              <a:ea typeface="Calibri"/>
              <a:cs typeface="Calibri"/>
              <a:sym typeface="Calibri"/>
            </a:endParaRPr>
          </a:p>
        </p:txBody>
      </p:sp>
      <p:sp>
        <p:nvSpPr>
          <p:cNvPr id="1682" name="Google Shape;1682;p2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1"/>
                                        </p:tgtEl>
                                        <p:attrNameLst>
                                          <p:attrName>style.visibility</p:attrName>
                                        </p:attrNameLst>
                                      </p:cBhvr>
                                      <p:to>
                                        <p:strVal val="visible"/>
                                      </p:to>
                                    </p:set>
                                    <p:animEffect filter="fade" transition="in">
                                      <p:cBhvr>
                                        <p:cTn dur="500"/>
                                        <p:tgtEl>
                                          <p:spTgt spid="1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7" name="Shape 8857"/>
        <p:cNvGrpSpPr/>
        <p:nvPr/>
      </p:nvGrpSpPr>
      <p:grpSpPr>
        <a:xfrm>
          <a:off x="0" y="0"/>
          <a:ext cx="0" cy="0"/>
          <a:chOff x="0" y="0"/>
          <a:chExt cx="0" cy="0"/>
        </a:xfrm>
      </p:grpSpPr>
      <p:sp>
        <p:nvSpPr>
          <p:cNvPr id="8858" name="Google Shape;8858;p77"/>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rgbClr val="0000A3"/>
              </a:buClr>
              <a:buSzPts val="3300"/>
              <a:buFont typeface="Calibri"/>
              <a:buNone/>
            </a:pPr>
            <a:r>
              <a:rPr lang="el"/>
              <a:t>Διεκπεραιωτική ικανότητα</a:t>
            </a:r>
            <a:endParaRPr sz="3300"/>
          </a:p>
        </p:txBody>
      </p:sp>
      <p:grpSp>
        <p:nvGrpSpPr>
          <p:cNvPr id="8859" name="Google Shape;8859;p77"/>
          <p:cNvGrpSpPr/>
          <p:nvPr/>
        </p:nvGrpSpPr>
        <p:grpSpPr>
          <a:xfrm>
            <a:off x="3128150" y="3184260"/>
            <a:ext cx="684583" cy="311932"/>
            <a:chOff x="1871277" y="1576300"/>
            <a:chExt cx="1128371" cy="437861"/>
          </a:xfrm>
        </p:grpSpPr>
        <p:sp>
          <p:nvSpPr>
            <p:cNvPr id="8860" name="Google Shape;8860;p77"/>
            <p:cNvSpPr/>
            <p:nvPr/>
          </p:nvSpPr>
          <p:spPr>
            <a:xfrm flipH="1" rot="10800000">
              <a:off x="1874446" y="1694641"/>
              <a:ext cx="1125202" cy="319520"/>
            </a:xfrm>
            <a:prstGeom prst="ellipse">
              <a:avLst/>
            </a:prstGeom>
            <a:gradFill>
              <a:gsLst>
                <a:gs pos="0">
                  <a:srgbClr val="262699"/>
                </a:gs>
                <a:gs pos="52999">
                  <a:srgbClr val="8585E0"/>
                </a:gs>
                <a:gs pos="100000">
                  <a:srgbClr val="262699"/>
                </a:gs>
              </a:gsLst>
              <a:lin ang="0" scaled="0"/>
            </a:gradFill>
            <a:ln cap="flat" cmpd="sng" w="9525">
              <a:solidFill>
                <a:srgbClr val="000000"/>
              </a:solidFill>
              <a:prstDash val="solid"/>
              <a:round/>
              <a:headEnd len="sm" w="sm" type="none"/>
              <a:tailEnd len="sm" w="sm" type="none"/>
            </a:ln>
            <a:effectLst>
              <a:outerShdw blurRad="40000" rotWithShape="0" dir="5400000" dist="23000">
                <a:srgbClr val="80808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61" name="Google Shape;8861;p77"/>
            <p:cNvSpPr/>
            <p:nvPr/>
          </p:nvSpPr>
          <p:spPr>
            <a:xfrm>
              <a:off x="1871277" y="1740080"/>
              <a:ext cx="1128371" cy="115314"/>
            </a:xfrm>
            <a:prstGeom prst="rect">
              <a:avLst/>
            </a:prstGeom>
            <a:gradFill>
              <a:gsLst>
                <a:gs pos="0">
                  <a:srgbClr val="262699"/>
                </a:gs>
                <a:gs pos="52999">
                  <a:srgbClr val="8383E0"/>
                </a:gs>
                <a:gs pos="100000">
                  <a:srgbClr val="262699"/>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62" name="Google Shape;8862;p77"/>
            <p:cNvSpPr/>
            <p:nvPr/>
          </p:nvSpPr>
          <p:spPr>
            <a:xfrm flipH="1" rot="10800000">
              <a:off x="1871277" y="1576300"/>
              <a:ext cx="1125200" cy="319520"/>
            </a:xfrm>
            <a:prstGeom prst="ellipse">
              <a:avLst/>
            </a:prstGeom>
            <a:solidFill>
              <a:srgbClr val="BFBFBF"/>
            </a:solidFill>
            <a:ln cap="flat" cmpd="sng" w="9525">
              <a:solidFill>
                <a:srgbClr val="000000"/>
              </a:solidFill>
              <a:prstDash val="solid"/>
              <a:round/>
              <a:headEnd len="sm" w="sm" type="none"/>
              <a:tailEnd len="sm" w="sm" type="none"/>
            </a:ln>
            <a:effectLst>
              <a:outerShdw blurRad="40000" rotWithShape="0" dir="5400000" dist="23000">
                <a:srgbClr val="80808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63" name="Google Shape;8863;p77"/>
            <p:cNvSpPr/>
            <p:nvPr/>
          </p:nvSpPr>
          <p:spPr>
            <a:xfrm>
              <a:off x="2159748" y="1673231"/>
              <a:ext cx="547504" cy="160438"/>
            </a:xfrm>
            <a:custGeom>
              <a:rect b="b" l="l" r="r" t="t"/>
              <a:pathLst>
                <a:path extrusionOk="0" h="1321259" w="307606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rgbClr val="8383E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64" name="Google Shape;8864;p77"/>
            <p:cNvSpPr/>
            <p:nvPr/>
          </p:nvSpPr>
          <p:spPr>
            <a:xfrm>
              <a:off x="2102655" y="1633103"/>
              <a:ext cx="662444" cy="111241"/>
            </a:xfrm>
            <a:custGeom>
              <a:rect b="b" l="l" r="r" t="t"/>
              <a:pathLst>
                <a:path extrusionOk="0" h="932950" w="3723451">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65" name="Google Shape;8865;p77"/>
            <p:cNvSpPr/>
            <p:nvPr/>
          </p:nvSpPr>
          <p:spPr>
            <a:xfrm>
              <a:off x="2536889" y="1727776"/>
              <a:ext cx="244057" cy="97040"/>
            </a:xfrm>
            <a:custGeom>
              <a:rect b="b" l="l" r="r" t="t"/>
              <a:pathLst>
                <a:path extrusionOk="0" h="809868" w="1366596">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66" name="Google Shape;8866;p77"/>
            <p:cNvSpPr/>
            <p:nvPr/>
          </p:nvSpPr>
          <p:spPr>
            <a:xfrm>
              <a:off x="2089977" y="1730144"/>
              <a:ext cx="240888" cy="97039"/>
            </a:xfrm>
            <a:custGeom>
              <a:rect b="b" l="l" r="r" t="t"/>
              <a:pathLst>
                <a:path extrusionOk="0" h="791462" w="1348191">
                  <a:moveTo>
                    <a:pt x="1329786" y="0"/>
                  </a:moveTo>
                  <a:lnTo>
                    <a:pt x="1348191" y="381926"/>
                  </a:lnTo>
                  <a:lnTo>
                    <a:pt x="487742" y="791462"/>
                  </a:lnTo>
                  <a:lnTo>
                    <a:pt x="0" y="612002"/>
                  </a:lnTo>
                  <a:lnTo>
                    <a:pt x="1329786" y="0"/>
                  </a:lnTo>
                  <a:close/>
                </a:path>
              </a:pathLst>
            </a:custGeom>
            <a:solidFill>
              <a:srgbClr val="262699"/>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8867" name="Google Shape;8867;p77"/>
            <p:cNvCxnSpPr>
              <a:endCxn id="8862" idx="2"/>
            </p:cNvCxnSpPr>
            <p:nvPr/>
          </p:nvCxnSpPr>
          <p:spPr>
            <a:xfrm rot="10800000">
              <a:off x="1871277" y="1736060"/>
              <a:ext cx="3300" cy="123000"/>
            </a:xfrm>
            <a:prstGeom prst="straightConnector1">
              <a:avLst/>
            </a:prstGeom>
            <a:noFill/>
            <a:ln cap="flat" cmpd="sng" w="9525">
              <a:solidFill>
                <a:srgbClr val="000000"/>
              </a:solidFill>
              <a:prstDash val="solid"/>
              <a:round/>
              <a:headEnd len="med" w="med" type="none"/>
              <a:tailEnd len="med" w="med" type="none"/>
            </a:ln>
            <a:effectLst>
              <a:outerShdw blurRad="40005" rotWithShape="0" algn="tl" dir="5400000" dist="19939">
                <a:srgbClr val="808080">
                  <a:alpha val="37647"/>
                </a:srgbClr>
              </a:outerShdw>
            </a:effectLst>
          </p:spPr>
        </p:cxnSp>
        <p:cxnSp>
          <p:nvCxnSpPr>
            <p:cNvPr id="8868" name="Google Shape;8868;p77"/>
            <p:cNvCxnSpPr/>
            <p:nvPr/>
          </p:nvCxnSpPr>
          <p:spPr>
            <a:xfrm rot="10800000">
              <a:off x="2996477" y="1734877"/>
              <a:ext cx="3171" cy="123074"/>
            </a:xfrm>
            <a:prstGeom prst="straightConnector1">
              <a:avLst/>
            </a:prstGeom>
            <a:noFill/>
            <a:ln cap="flat" cmpd="sng" w="9525">
              <a:solidFill>
                <a:srgbClr val="000000"/>
              </a:solidFill>
              <a:prstDash val="solid"/>
              <a:round/>
              <a:headEnd len="med" w="med" type="none"/>
              <a:tailEnd len="med" w="med" type="none"/>
            </a:ln>
            <a:effectLst>
              <a:outerShdw blurRad="40005" rotWithShape="0" algn="tl" dir="5400000" dist="19939">
                <a:srgbClr val="808080">
                  <a:alpha val="37647"/>
                </a:srgbClr>
              </a:outerShdw>
            </a:effectLst>
          </p:spPr>
        </p:cxnSp>
      </p:grpSp>
      <p:grpSp>
        <p:nvGrpSpPr>
          <p:cNvPr id="8869" name="Google Shape;8869;p77"/>
          <p:cNvGrpSpPr/>
          <p:nvPr/>
        </p:nvGrpSpPr>
        <p:grpSpPr>
          <a:xfrm>
            <a:off x="3093726" y="1738650"/>
            <a:ext cx="683454" cy="311932"/>
            <a:chOff x="1871277" y="1576300"/>
            <a:chExt cx="1128371" cy="437861"/>
          </a:xfrm>
        </p:grpSpPr>
        <p:sp>
          <p:nvSpPr>
            <p:cNvPr id="8870" name="Google Shape;8870;p77"/>
            <p:cNvSpPr/>
            <p:nvPr/>
          </p:nvSpPr>
          <p:spPr>
            <a:xfrm flipH="1" rot="10800000">
              <a:off x="1874446" y="1694641"/>
              <a:ext cx="1125202" cy="319520"/>
            </a:xfrm>
            <a:prstGeom prst="ellipse">
              <a:avLst/>
            </a:prstGeom>
            <a:gradFill>
              <a:gsLst>
                <a:gs pos="0">
                  <a:srgbClr val="262699"/>
                </a:gs>
                <a:gs pos="52999">
                  <a:srgbClr val="8585E0"/>
                </a:gs>
                <a:gs pos="100000">
                  <a:srgbClr val="262699"/>
                </a:gs>
              </a:gsLst>
              <a:lin ang="0" scaled="0"/>
            </a:gradFill>
            <a:ln cap="flat" cmpd="sng" w="9525">
              <a:solidFill>
                <a:srgbClr val="000000"/>
              </a:solidFill>
              <a:prstDash val="solid"/>
              <a:round/>
              <a:headEnd len="sm" w="sm" type="none"/>
              <a:tailEnd len="sm" w="sm" type="none"/>
            </a:ln>
            <a:effectLst>
              <a:outerShdw blurRad="40000" rotWithShape="0" dir="5400000" dist="23000">
                <a:srgbClr val="80808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71" name="Google Shape;8871;p77"/>
            <p:cNvSpPr/>
            <p:nvPr/>
          </p:nvSpPr>
          <p:spPr>
            <a:xfrm>
              <a:off x="1871277" y="1740080"/>
              <a:ext cx="1128371" cy="115315"/>
            </a:xfrm>
            <a:prstGeom prst="rect">
              <a:avLst/>
            </a:prstGeom>
            <a:gradFill>
              <a:gsLst>
                <a:gs pos="0">
                  <a:srgbClr val="262699"/>
                </a:gs>
                <a:gs pos="52999">
                  <a:srgbClr val="8383E0"/>
                </a:gs>
                <a:gs pos="100000">
                  <a:srgbClr val="262699"/>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72" name="Google Shape;8872;p77"/>
            <p:cNvSpPr/>
            <p:nvPr/>
          </p:nvSpPr>
          <p:spPr>
            <a:xfrm flipH="1" rot="10800000">
              <a:off x="1871277" y="1576300"/>
              <a:ext cx="1125200" cy="319520"/>
            </a:xfrm>
            <a:prstGeom prst="ellipse">
              <a:avLst/>
            </a:prstGeom>
            <a:solidFill>
              <a:srgbClr val="BFBFBF"/>
            </a:solidFill>
            <a:ln cap="flat" cmpd="sng" w="9525">
              <a:solidFill>
                <a:srgbClr val="000000"/>
              </a:solidFill>
              <a:prstDash val="solid"/>
              <a:round/>
              <a:headEnd len="sm" w="sm" type="none"/>
              <a:tailEnd len="sm" w="sm" type="none"/>
            </a:ln>
            <a:effectLst>
              <a:outerShdw blurRad="40000" rotWithShape="0" dir="5400000" dist="23000">
                <a:srgbClr val="80808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73" name="Google Shape;8873;p77"/>
            <p:cNvSpPr/>
            <p:nvPr/>
          </p:nvSpPr>
          <p:spPr>
            <a:xfrm>
              <a:off x="2160249" y="1673231"/>
              <a:ext cx="548460" cy="160438"/>
            </a:xfrm>
            <a:custGeom>
              <a:rect b="b" l="l" r="r" t="t"/>
              <a:pathLst>
                <a:path extrusionOk="0" h="1321259" w="307606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rgbClr val="8383E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74" name="Google Shape;8874;p77"/>
            <p:cNvSpPr/>
            <p:nvPr/>
          </p:nvSpPr>
          <p:spPr>
            <a:xfrm>
              <a:off x="2102655" y="1633103"/>
              <a:ext cx="662444" cy="111241"/>
            </a:xfrm>
            <a:custGeom>
              <a:rect b="b" l="l" r="r" t="t"/>
              <a:pathLst>
                <a:path extrusionOk="0" h="932950" w="3723451">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75" name="Google Shape;8875;p77"/>
            <p:cNvSpPr/>
            <p:nvPr/>
          </p:nvSpPr>
          <p:spPr>
            <a:xfrm>
              <a:off x="2536889" y="1727776"/>
              <a:ext cx="244057" cy="97040"/>
            </a:xfrm>
            <a:custGeom>
              <a:rect b="b" l="l" r="r" t="t"/>
              <a:pathLst>
                <a:path extrusionOk="0" h="809868" w="1366596">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76" name="Google Shape;8876;p77"/>
            <p:cNvSpPr/>
            <p:nvPr/>
          </p:nvSpPr>
          <p:spPr>
            <a:xfrm>
              <a:off x="2089977" y="1730144"/>
              <a:ext cx="240888" cy="97039"/>
            </a:xfrm>
            <a:custGeom>
              <a:rect b="b" l="l" r="r" t="t"/>
              <a:pathLst>
                <a:path extrusionOk="0" h="791462" w="1348191">
                  <a:moveTo>
                    <a:pt x="1329786" y="0"/>
                  </a:moveTo>
                  <a:lnTo>
                    <a:pt x="1348191" y="381926"/>
                  </a:lnTo>
                  <a:lnTo>
                    <a:pt x="487742" y="791462"/>
                  </a:lnTo>
                  <a:lnTo>
                    <a:pt x="0" y="612002"/>
                  </a:lnTo>
                  <a:lnTo>
                    <a:pt x="1329786" y="0"/>
                  </a:lnTo>
                  <a:close/>
                </a:path>
              </a:pathLst>
            </a:custGeom>
            <a:solidFill>
              <a:srgbClr val="262699"/>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8877" name="Google Shape;8877;p77"/>
            <p:cNvCxnSpPr>
              <a:endCxn id="8872" idx="2"/>
            </p:cNvCxnSpPr>
            <p:nvPr/>
          </p:nvCxnSpPr>
          <p:spPr>
            <a:xfrm rot="10800000">
              <a:off x="1871277" y="1736060"/>
              <a:ext cx="3300" cy="123000"/>
            </a:xfrm>
            <a:prstGeom prst="straightConnector1">
              <a:avLst/>
            </a:prstGeom>
            <a:noFill/>
            <a:ln cap="flat" cmpd="sng" w="9525">
              <a:solidFill>
                <a:srgbClr val="000000"/>
              </a:solidFill>
              <a:prstDash val="solid"/>
              <a:round/>
              <a:headEnd len="med" w="med" type="none"/>
              <a:tailEnd len="med" w="med" type="none"/>
            </a:ln>
            <a:effectLst>
              <a:outerShdw blurRad="40005" rotWithShape="0" algn="tl" dir="5400000" dist="19939">
                <a:srgbClr val="808080">
                  <a:alpha val="37647"/>
                </a:srgbClr>
              </a:outerShdw>
            </a:effectLst>
          </p:spPr>
        </p:cxnSp>
        <p:cxnSp>
          <p:nvCxnSpPr>
            <p:cNvPr id="8878" name="Google Shape;8878;p77"/>
            <p:cNvCxnSpPr/>
            <p:nvPr/>
          </p:nvCxnSpPr>
          <p:spPr>
            <a:xfrm rot="10800000">
              <a:off x="2996477" y="1734877"/>
              <a:ext cx="3171" cy="123074"/>
            </a:xfrm>
            <a:prstGeom prst="straightConnector1">
              <a:avLst/>
            </a:prstGeom>
            <a:noFill/>
            <a:ln cap="flat" cmpd="sng" w="9525">
              <a:solidFill>
                <a:srgbClr val="000000"/>
              </a:solidFill>
              <a:prstDash val="solid"/>
              <a:round/>
              <a:headEnd len="med" w="med" type="none"/>
              <a:tailEnd len="med" w="med" type="none"/>
            </a:ln>
            <a:effectLst>
              <a:outerShdw blurRad="40005" rotWithShape="0" algn="tl" dir="5400000" dist="19939">
                <a:srgbClr val="808080">
                  <a:alpha val="37647"/>
                </a:srgbClr>
              </a:outerShdw>
            </a:effectLst>
          </p:spPr>
        </p:cxnSp>
      </p:grpSp>
      <p:grpSp>
        <p:nvGrpSpPr>
          <p:cNvPr id="8879" name="Google Shape;8879;p77"/>
          <p:cNvGrpSpPr/>
          <p:nvPr/>
        </p:nvGrpSpPr>
        <p:grpSpPr>
          <a:xfrm>
            <a:off x="1110085" y="1493422"/>
            <a:ext cx="264319" cy="657225"/>
            <a:chOff x="4140" y="429"/>
            <a:chExt cx="1425" cy="2396"/>
          </a:xfrm>
        </p:grpSpPr>
        <p:sp>
          <p:nvSpPr>
            <p:cNvPr id="8880" name="Google Shape;8880;p7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81" name="Google Shape;8881;p77"/>
            <p:cNvSpPr/>
            <p:nvPr/>
          </p:nvSpPr>
          <p:spPr>
            <a:xfrm>
              <a:off x="4204" y="429"/>
              <a:ext cx="1046" cy="2283"/>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82" name="Google Shape;8882;p7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83" name="Google Shape;8883;p7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84" name="Google Shape;8884;p77"/>
            <p:cNvSpPr/>
            <p:nvPr/>
          </p:nvSpPr>
          <p:spPr>
            <a:xfrm>
              <a:off x="4211" y="694"/>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885" name="Google Shape;8885;p77"/>
            <p:cNvGrpSpPr/>
            <p:nvPr/>
          </p:nvGrpSpPr>
          <p:grpSpPr>
            <a:xfrm>
              <a:off x="4750" y="668"/>
              <a:ext cx="578" cy="143"/>
              <a:chOff x="615" y="2568"/>
              <a:chExt cx="721" cy="137"/>
            </a:xfrm>
          </p:grpSpPr>
          <p:sp>
            <p:nvSpPr>
              <p:cNvPr id="8886" name="Google Shape;8886;p77"/>
              <p:cNvSpPr/>
              <p:nvPr/>
            </p:nvSpPr>
            <p:spPr>
              <a:xfrm>
                <a:off x="615" y="2568"/>
                <a:ext cx="721" cy="137"/>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87" name="Google Shape;8887;p77"/>
              <p:cNvSpPr/>
              <p:nvPr/>
            </p:nvSpPr>
            <p:spPr>
              <a:xfrm>
                <a:off x="631" y="2584"/>
                <a:ext cx="689" cy="10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888" name="Google Shape;8888;p77"/>
            <p:cNvSpPr/>
            <p:nvPr/>
          </p:nvSpPr>
          <p:spPr>
            <a:xfrm>
              <a:off x="4223" y="1019"/>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889" name="Google Shape;8889;p77"/>
            <p:cNvGrpSpPr/>
            <p:nvPr/>
          </p:nvGrpSpPr>
          <p:grpSpPr>
            <a:xfrm>
              <a:off x="4749" y="993"/>
              <a:ext cx="578" cy="135"/>
              <a:chOff x="617" y="2567"/>
              <a:chExt cx="721" cy="140"/>
            </a:xfrm>
          </p:grpSpPr>
          <p:sp>
            <p:nvSpPr>
              <p:cNvPr id="8890" name="Google Shape;8890;p77"/>
              <p:cNvSpPr/>
              <p:nvPr/>
            </p:nvSpPr>
            <p:spPr>
              <a:xfrm>
                <a:off x="617" y="2567"/>
                <a:ext cx="721" cy="140"/>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91" name="Google Shape;8891;p77"/>
              <p:cNvSpPr/>
              <p:nvPr/>
            </p:nvSpPr>
            <p:spPr>
              <a:xfrm>
                <a:off x="634" y="2585"/>
                <a:ext cx="689"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892" name="Google Shape;8892;p77"/>
            <p:cNvSpPr/>
            <p:nvPr/>
          </p:nvSpPr>
          <p:spPr>
            <a:xfrm>
              <a:off x="4217" y="1358"/>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93" name="Google Shape;8893;p77"/>
            <p:cNvSpPr/>
            <p:nvPr/>
          </p:nvSpPr>
          <p:spPr>
            <a:xfrm>
              <a:off x="4230" y="1653"/>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894" name="Google Shape;8894;p77"/>
            <p:cNvGrpSpPr/>
            <p:nvPr/>
          </p:nvGrpSpPr>
          <p:grpSpPr>
            <a:xfrm>
              <a:off x="4737" y="1627"/>
              <a:ext cx="578" cy="152"/>
              <a:chOff x="616" y="2568"/>
              <a:chExt cx="720" cy="140"/>
            </a:xfrm>
          </p:grpSpPr>
          <p:sp>
            <p:nvSpPr>
              <p:cNvPr id="8895" name="Google Shape;8895;p77"/>
              <p:cNvSpPr/>
              <p:nvPr/>
            </p:nvSpPr>
            <p:spPr>
              <a:xfrm>
                <a:off x="616" y="2568"/>
                <a:ext cx="720" cy="140"/>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96" name="Google Shape;8896;p77"/>
              <p:cNvSpPr/>
              <p:nvPr/>
            </p:nvSpPr>
            <p:spPr>
              <a:xfrm>
                <a:off x="632" y="2584"/>
                <a:ext cx="688"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897" name="Google Shape;8897;p7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8898" name="Google Shape;8898;p77"/>
            <p:cNvGrpSpPr/>
            <p:nvPr/>
          </p:nvGrpSpPr>
          <p:grpSpPr>
            <a:xfrm>
              <a:off x="4737" y="1328"/>
              <a:ext cx="584" cy="139"/>
              <a:chOff x="611" y="2569"/>
              <a:chExt cx="728" cy="139"/>
            </a:xfrm>
          </p:grpSpPr>
          <p:sp>
            <p:nvSpPr>
              <p:cNvPr id="8899" name="Google Shape;8899;p77"/>
              <p:cNvSpPr/>
              <p:nvPr/>
            </p:nvSpPr>
            <p:spPr>
              <a:xfrm>
                <a:off x="611" y="2569"/>
                <a:ext cx="728" cy="139"/>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0" name="Google Shape;8900;p77"/>
              <p:cNvSpPr/>
              <p:nvPr/>
            </p:nvSpPr>
            <p:spPr>
              <a:xfrm>
                <a:off x="627" y="2586"/>
                <a:ext cx="696"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01" name="Google Shape;8901;p77"/>
            <p:cNvSpPr/>
            <p:nvPr/>
          </p:nvSpPr>
          <p:spPr>
            <a:xfrm>
              <a:off x="5250" y="429"/>
              <a:ext cx="71" cy="2287"/>
            </a:xfrm>
            <a:prstGeom prst="rect">
              <a:avLst/>
            </a:prstGeom>
            <a:gradFill>
              <a:gsLst>
                <a:gs pos="0">
                  <a:srgbClr val="333333"/>
                </a:gs>
                <a:gs pos="50000">
                  <a:srgbClr val="DDDDDD"/>
                </a:gs>
                <a:gs pos="100000">
                  <a:srgbClr val="333333"/>
                </a:gs>
              </a:gsLst>
              <a:lin ang="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2" name="Google Shape;8902;p7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03" name="Google Shape;8903;p7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04" name="Google Shape;8904;p77"/>
            <p:cNvSpPr/>
            <p:nvPr/>
          </p:nvSpPr>
          <p:spPr>
            <a:xfrm>
              <a:off x="5520" y="2612"/>
              <a:ext cx="45"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5" name="Google Shape;8905;p7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06" name="Google Shape;8906;p77"/>
            <p:cNvSpPr/>
            <p:nvPr/>
          </p:nvSpPr>
          <p:spPr>
            <a:xfrm>
              <a:off x="4140" y="2677"/>
              <a:ext cx="1200" cy="148"/>
            </a:xfrm>
            <a:prstGeom prst="roundRect">
              <a:avLst>
                <a:gd fmla="val 50000" name="adj"/>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7" name="Google Shape;8907;p77"/>
            <p:cNvSpPr/>
            <p:nvPr/>
          </p:nvSpPr>
          <p:spPr>
            <a:xfrm>
              <a:off x="4204" y="2712"/>
              <a:ext cx="1072" cy="82"/>
            </a:xfrm>
            <a:prstGeom prst="roundRect">
              <a:avLst>
                <a:gd fmla="val 50000" name="adj"/>
              </a:avLst>
            </a:prstGeom>
            <a:gradFill>
              <a:gsLst>
                <a:gs pos="0">
                  <a:srgbClr val="000000"/>
                </a:gs>
                <a:gs pos="100000">
                  <a:srgbClr val="808080"/>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8" name="Google Shape;8908;p77"/>
            <p:cNvSpPr/>
            <p:nvPr/>
          </p:nvSpPr>
          <p:spPr>
            <a:xfrm>
              <a:off x="4307" y="2382"/>
              <a:ext cx="160" cy="143"/>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9" name="Google Shape;8909;p77"/>
            <p:cNvSpPr/>
            <p:nvPr/>
          </p:nvSpPr>
          <p:spPr>
            <a:xfrm>
              <a:off x="4487" y="2382"/>
              <a:ext cx="160" cy="143"/>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0000"/>
                </a:solidFill>
                <a:latin typeface="Calibri"/>
                <a:ea typeface="Calibri"/>
                <a:cs typeface="Calibri"/>
                <a:sym typeface="Calibri"/>
              </a:endParaRPr>
            </a:p>
          </p:txBody>
        </p:sp>
        <p:sp>
          <p:nvSpPr>
            <p:cNvPr id="8910" name="Google Shape;8910;p77"/>
            <p:cNvSpPr/>
            <p:nvPr/>
          </p:nvSpPr>
          <p:spPr>
            <a:xfrm>
              <a:off x="4660" y="2382"/>
              <a:ext cx="160" cy="139"/>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11" name="Google Shape;8911;p77"/>
            <p:cNvSpPr/>
            <p:nvPr/>
          </p:nvSpPr>
          <p:spPr>
            <a:xfrm>
              <a:off x="5064" y="1835"/>
              <a:ext cx="83" cy="760"/>
            </a:xfrm>
            <a:prstGeom prst="rect">
              <a:avLst/>
            </a:prstGeom>
            <a:solidFill>
              <a:srgbClr val="29292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12" name="Google Shape;8912;p77"/>
          <p:cNvSpPr txBox="1"/>
          <p:nvPr/>
        </p:nvSpPr>
        <p:spPr>
          <a:xfrm>
            <a:off x="288550" y="1021325"/>
            <a:ext cx="8855400" cy="4155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000090"/>
              </a:buClr>
              <a:buSzPts val="2100"/>
              <a:buFont typeface="Noto Sans Symbols"/>
              <a:buNone/>
            </a:pPr>
            <a:r>
              <a:rPr b="0" i="1" lang="el" sz="2200" u="none" cap="none" strike="noStrike">
                <a:solidFill>
                  <a:srgbClr val="CC0000"/>
                </a:solidFill>
                <a:latin typeface="Calibri"/>
                <a:ea typeface="Calibri"/>
                <a:cs typeface="Calibri"/>
                <a:sym typeface="Calibri"/>
              </a:rPr>
              <a:t>R</a:t>
            </a:r>
            <a:r>
              <a:rPr b="0" baseline="-25000" i="1" lang="el" sz="2200" u="none" cap="none" strike="noStrike">
                <a:solidFill>
                  <a:srgbClr val="CC0000"/>
                </a:solidFill>
                <a:latin typeface="Calibri"/>
                <a:ea typeface="Calibri"/>
                <a:cs typeface="Calibri"/>
                <a:sym typeface="Calibri"/>
              </a:rPr>
              <a:t>s</a:t>
            </a:r>
            <a:r>
              <a:rPr b="0" i="1" lang="el" sz="2200" u="none" cap="none" strike="noStrike">
                <a:solidFill>
                  <a:srgbClr val="CC0000"/>
                </a:solidFill>
                <a:latin typeface="Calibri"/>
                <a:ea typeface="Calibri"/>
                <a:cs typeface="Calibri"/>
                <a:sym typeface="Calibri"/>
              </a:rPr>
              <a:t> &lt; R</a:t>
            </a:r>
            <a:r>
              <a:rPr b="0" baseline="-25000" i="1" lang="el" sz="2200" u="none" cap="none" strike="noStrike">
                <a:solidFill>
                  <a:srgbClr val="CC0000"/>
                </a:solidFill>
                <a:latin typeface="Calibri"/>
                <a:ea typeface="Calibri"/>
                <a:cs typeface="Calibri"/>
                <a:sym typeface="Calibri"/>
              </a:rPr>
              <a:t>c</a:t>
            </a:r>
            <a:r>
              <a:rPr b="0" i="1" lang="el" sz="2200" u="none" cap="none" strike="noStrike">
                <a:solidFill>
                  <a:srgbClr val="FF3300"/>
                </a:solidFill>
                <a:latin typeface="Calibri"/>
                <a:ea typeface="Calibri"/>
                <a:cs typeface="Calibri"/>
                <a:sym typeface="Calibri"/>
              </a:rPr>
              <a:t>  </a:t>
            </a:r>
            <a:r>
              <a:rPr lang="el" sz="2200">
                <a:latin typeface="Calibri"/>
                <a:ea typeface="Calibri"/>
                <a:cs typeface="Calibri"/>
                <a:sym typeface="Calibri"/>
              </a:rPr>
              <a:t>ποιά </a:t>
            </a:r>
            <a:r>
              <a:rPr lang="el" sz="2200">
                <a:latin typeface="Calibri"/>
                <a:ea typeface="Calibri"/>
                <a:cs typeface="Calibri"/>
                <a:sym typeface="Calibri"/>
              </a:rPr>
              <a:t>είναι</a:t>
            </a:r>
            <a:r>
              <a:rPr lang="el" sz="2200">
                <a:latin typeface="Calibri"/>
                <a:ea typeface="Calibri"/>
                <a:cs typeface="Calibri"/>
                <a:sym typeface="Calibri"/>
              </a:rPr>
              <a:t> η μέση </a:t>
            </a:r>
            <a:r>
              <a:rPr lang="el" sz="2200">
                <a:latin typeface="Calibri"/>
                <a:ea typeface="Calibri"/>
                <a:cs typeface="Calibri"/>
                <a:sym typeface="Calibri"/>
              </a:rPr>
              <a:t>διεκπεραιωτική</a:t>
            </a:r>
            <a:r>
              <a:rPr lang="el" sz="2200">
                <a:latin typeface="Calibri"/>
                <a:ea typeface="Calibri"/>
                <a:cs typeface="Calibri"/>
                <a:sym typeface="Calibri"/>
              </a:rPr>
              <a:t> ικανότητα από </a:t>
            </a:r>
            <a:r>
              <a:rPr lang="el" sz="2200">
                <a:latin typeface="Calibri"/>
                <a:ea typeface="Calibri"/>
                <a:cs typeface="Calibri"/>
                <a:sym typeface="Calibri"/>
              </a:rPr>
              <a:t>άκρο</a:t>
            </a:r>
            <a:r>
              <a:rPr lang="el" sz="2200">
                <a:latin typeface="Calibri"/>
                <a:ea typeface="Calibri"/>
                <a:cs typeface="Calibri"/>
                <a:sym typeface="Calibri"/>
              </a:rPr>
              <a:t> σε άκρο;</a:t>
            </a:r>
            <a:endParaRPr sz="2200"/>
          </a:p>
        </p:txBody>
      </p:sp>
      <p:grpSp>
        <p:nvGrpSpPr>
          <p:cNvPr id="8913" name="Google Shape;8913;p77"/>
          <p:cNvGrpSpPr/>
          <p:nvPr/>
        </p:nvGrpSpPr>
        <p:grpSpPr>
          <a:xfrm>
            <a:off x="1449413" y="1757741"/>
            <a:ext cx="1602581" cy="230981"/>
            <a:chOff x="2249" y="3430"/>
            <a:chExt cx="1389" cy="256"/>
          </a:xfrm>
        </p:grpSpPr>
        <p:sp>
          <p:nvSpPr>
            <p:cNvPr id="8914" name="Google Shape;8914;p77"/>
            <p:cNvSpPr/>
            <p:nvPr/>
          </p:nvSpPr>
          <p:spPr>
            <a:xfrm>
              <a:off x="3569" y="3433"/>
              <a:ext cx="69" cy="253"/>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15" name="Google Shape;8915;p77"/>
            <p:cNvSpPr/>
            <p:nvPr/>
          </p:nvSpPr>
          <p:spPr>
            <a:xfrm>
              <a:off x="2275" y="3433"/>
              <a:ext cx="1326" cy="253"/>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16" name="Google Shape;8916;p77"/>
            <p:cNvSpPr/>
            <p:nvPr/>
          </p:nvSpPr>
          <p:spPr>
            <a:xfrm>
              <a:off x="2249" y="3430"/>
              <a:ext cx="69" cy="25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17" name="Google Shape;8917;p77"/>
            <p:cNvSpPr/>
            <p:nvPr/>
          </p:nvSpPr>
          <p:spPr>
            <a:xfrm>
              <a:off x="3562" y="3438"/>
              <a:ext cx="44" cy="245"/>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8918" name="Google Shape;8918;p77"/>
          <p:cNvSpPr txBox="1"/>
          <p:nvPr/>
        </p:nvSpPr>
        <p:spPr>
          <a:xfrm>
            <a:off x="1291061" y="1703056"/>
            <a:ext cx="19395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  R</a:t>
            </a:r>
            <a:r>
              <a:rPr b="0" baseline="-25000" i="0" lang="el" sz="2100" u="none" cap="none" strike="noStrike">
                <a:solidFill>
                  <a:srgbClr val="000000"/>
                </a:solidFill>
                <a:latin typeface="Calibri"/>
                <a:ea typeface="Calibri"/>
                <a:cs typeface="Calibri"/>
                <a:sym typeface="Calibri"/>
              </a:rPr>
              <a:t>s</a:t>
            </a:r>
            <a:r>
              <a:rPr b="0" baseline="-25000" i="0" lang="el" sz="1500" u="none" cap="none" strike="noStrike">
                <a:solidFill>
                  <a:srgbClr val="0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bits/sec</a:t>
            </a:r>
            <a:endParaRPr sz="1100"/>
          </a:p>
        </p:txBody>
      </p:sp>
      <p:sp>
        <p:nvSpPr>
          <p:cNvPr id="8919" name="Google Shape;8919;p77"/>
          <p:cNvSpPr/>
          <p:nvPr/>
        </p:nvSpPr>
        <p:spPr>
          <a:xfrm flipH="1" rot="10800000">
            <a:off x="841004" y="1583927"/>
            <a:ext cx="671490" cy="423846"/>
          </a:xfrm>
          <a:custGeom>
            <a:rect b="b" l="l" r="r" t="t"/>
            <a:pathLst>
              <a:path extrusionOk="0" h="21600" w="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20" name="Google Shape;8920;p77"/>
          <p:cNvSpPr txBox="1"/>
          <p:nvPr/>
        </p:nvSpPr>
        <p:spPr>
          <a:xfrm flipH="1">
            <a:off x="841016" y="1583906"/>
            <a:ext cx="671490" cy="423846"/>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21" name="Google Shape;8921;p77"/>
          <p:cNvSpPr/>
          <p:nvPr/>
        </p:nvSpPr>
        <p:spPr>
          <a:xfrm>
            <a:off x="5516588" y="1738691"/>
            <a:ext cx="706200" cy="284700"/>
          </a:xfrm>
          <a:prstGeom prst="rightArrow">
            <a:avLst>
              <a:gd fmla="val 50000" name="adj1"/>
              <a:gd fmla="val 53870" name="adj2"/>
            </a:avLst>
          </a:pr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22" name="Google Shape;8922;p77"/>
          <p:cNvGrpSpPr/>
          <p:nvPr/>
        </p:nvGrpSpPr>
        <p:grpSpPr>
          <a:xfrm>
            <a:off x="3979492" y="1657729"/>
            <a:ext cx="2027401" cy="427435"/>
            <a:chOff x="3130" y="3069"/>
            <a:chExt cx="1851" cy="366"/>
          </a:xfrm>
        </p:grpSpPr>
        <p:grpSp>
          <p:nvGrpSpPr>
            <p:cNvPr id="8923" name="Google Shape;8923;p77"/>
            <p:cNvGrpSpPr/>
            <p:nvPr/>
          </p:nvGrpSpPr>
          <p:grpSpPr>
            <a:xfrm>
              <a:off x="3130" y="3069"/>
              <a:ext cx="1765" cy="366"/>
              <a:chOff x="2249" y="3430"/>
              <a:chExt cx="1389" cy="256"/>
            </a:xfrm>
          </p:grpSpPr>
          <p:sp>
            <p:nvSpPr>
              <p:cNvPr id="8924" name="Google Shape;8924;p77"/>
              <p:cNvSpPr/>
              <p:nvPr/>
            </p:nvSpPr>
            <p:spPr>
              <a:xfrm>
                <a:off x="3569" y="3433"/>
                <a:ext cx="69" cy="253"/>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25" name="Google Shape;8925;p77"/>
              <p:cNvSpPr/>
              <p:nvPr/>
            </p:nvSpPr>
            <p:spPr>
              <a:xfrm>
                <a:off x="2275" y="3433"/>
                <a:ext cx="1329" cy="253"/>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26" name="Google Shape;8926;p77"/>
              <p:cNvSpPr/>
              <p:nvPr/>
            </p:nvSpPr>
            <p:spPr>
              <a:xfrm>
                <a:off x="2249" y="3430"/>
                <a:ext cx="69" cy="25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27" name="Google Shape;8927;p77"/>
              <p:cNvSpPr/>
              <p:nvPr/>
            </p:nvSpPr>
            <p:spPr>
              <a:xfrm>
                <a:off x="3562" y="3438"/>
                <a:ext cx="44" cy="246"/>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8928" name="Google Shape;8928;p77"/>
            <p:cNvSpPr txBox="1"/>
            <p:nvPr/>
          </p:nvSpPr>
          <p:spPr>
            <a:xfrm>
              <a:off x="3181" y="3135"/>
              <a:ext cx="18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R</a:t>
              </a:r>
              <a:r>
                <a:rPr b="0" baseline="-25000" i="0" lang="el" sz="2100" u="none" cap="none" strike="noStrike">
                  <a:solidFill>
                    <a:srgbClr val="000000"/>
                  </a:solidFill>
                  <a:latin typeface="Calibri"/>
                  <a:ea typeface="Calibri"/>
                  <a:cs typeface="Calibri"/>
                  <a:sym typeface="Calibri"/>
                </a:rPr>
                <a:t>c</a:t>
              </a:r>
              <a:r>
                <a:rPr b="0" baseline="-25000" i="0" lang="el" sz="1500" u="none" cap="none" strike="noStrike">
                  <a:solidFill>
                    <a:srgbClr val="0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bits/sec</a:t>
              </a:r>
              <a:endParaRPr sz="1100"/>
            </a:p>
          </p:txBody>
        </p:sp>
      </p:grpSp>
      <p:sp>
        <p:nvSpPr>
          <p:cNvPr id="8929" name="Google Shape;8929;p77"/>
          <p:cNvSpPr/>
          <p:nvPr/>
        </p:nvSpPr>
        <p:spPr>
          <a:xfrm>
            <a:off x="315950" y="2378100"/>
            <a:ext cx="8855400" cy="415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99"/>
              </a:buClr>
              <a:buSzPts val="2100"/>
              <a:buFont typeface="Calibri"/>
              <a:buNone/>
            </a:pPr>
            <a:r>
              <a:rPr b="0" i="1" lang="el" sz="2200" u="none" cap="none" strike="noStrike">
                <a:solidFill>
                  <a:srgbClr val="CC0000"/>
                </a:solidFill>
                <a:latin typeface="Calibri"/>
                <a:ea typeface="Calibri"/>
                <a:cs typeface="Calibri"/>
                <a:sym typeface="Calibri"/>
              </a:rPr>
              <a:t>R</a:t>
            </a:r>
            <a:r>
              <a:rPr b="0" baseline="-25000" i="1" lang="el" sz="2200" u="none" cap="none" strike="noStrike">
                <a:solidFill>
                  <a:srgbClr val="CC0000"/>
                </a:solidFill>
                <a:latin typeface="Calibri"/>
                <a:ea typeface="Calibri"/>
                <a:cs typeface="Calibri"/>
                <a:sym typeface="Calibri"/>
              </a:rPr>
              <a:t>s</a:t>
            </a:r>
            <a:r>
              <a:rPr b="0" i="1" lang="el" sz="2200" u="none" cap="none" strike="noStrike">
                <a:solidFill>
                  <a:srgbClr val="CC0000"/>
                </a:solidFill>
                <a:latin typeface="Calibri"/>
                <a:ea typeface="Calibri"/>
                <a:cs typeface="Calibri"/>
                <a:sym typeface="Calibri"/>
              </a:rPr>
              <a:t> &gt; R</a:t>
            </a:r>
            <a:r>
              <a:rPr b="0" baseline="-25000" i="1" lang="el" sz="2200" u="none" cap="none" strike="noStrike">
                <a:solidFill>
                  <a:srgbClr val="CC0000"/>
                </a:solidFill>
                <a:latin typeface="Calibri"/>
                <a:ea typeface="Calibri"/>
                <a:cs typeface="Calibri"/>
                <a:sym typeface="Calibri"/>
              </a:rPr>
              <a:t>c</a:t>
            </a:r>
            <a:r>
              <a:rPr b="0" i="1" lang="el" sz="2200" u="none" cap="none" strike="noStrike">
                <a:solidFill>
                  <a:srgbClr val="FF3300"/>
                </a:solidFill>
                <a:latin typeface="Calibri"/>
                <a:ea typeface="Calibri"/>
                <a:cs typeface="Calibri"/>
                <a:sym typeface="Calibri"/>
              </a:rPr>
              <a:t>  </a:t>
            </a:r>
            <a:r>
              <a:rPr lang="el" sz="2200">
                <a:solidFill>
                  <a:schemeClr val="dk1"/>
                </a:solidFill>
                <a:latin typeface="Calibri"/>
                <a:ea typeface="Calibri"/>
                <a:cs typeface="Calibri"/>
                <a:sym typeface="Calibri"/>
              </a:rPr>
              <a:t>ποιά είναι η μέση διεκπεραιωτική ικανότητα από άκρο; σε άκρο;</a:t>
            </a:r>
            <a:endParaRPr sz="2200"/>
          </a:p>
        </p:txBody>
      </p:sp>
      <p:grpSp>
        <p:nvGrpSpPr>
          <p:cNvPr id="8930" name="Google Shape;8930;p77"/>
          <p:cNvGrpSpPr/>
          <p:nvPr/>
        </p:nvGrpSpPr>
        <p:grpSpPr>
          <a:xfrm>
            <a:off x="386150" y="3833425"/>
            <a:ext cx="7141650" cy="962025"/>
            <a:chOff x="186" y="3246"/>
            <a:chExt cx="5752" cy="808"/>
          </a:xfrm>
        </p:grpSpPr>
        <p:sp>
          <p:nvSpPr>
            <p:cNvPr id="8931" name="Google Shape;8931;p77"/>
            <p:cNvSpPr/>
            <p:nvPr/>
          </p:nvSpPr>
          <p:spPr>
            <a:xfrm>
              <a:off x="186" y="3414"/>
              <a:ext cx="5521" cy="640"/>
            </a:xfrm>
            <a:prstGeom prst="rect">
              <a:avLst/>
            </a:prstGeom>
            <a:solidFill>
              <a:srgbClr val="FFFFFF"/>
            </a:solidFill>
            <a:ln cap="flat" cmpd="sng" w="2857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32" name="Google Shape;8932;p77"/>
            <p:cNvSpPr txBox="1"/>
            <p:nvPr/>
          </p:nvSpPr>
          <p:spPr>
            <a:xfrm>
              <a:off x="238" y="3585"/>
              <a:ext cx="57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0" i="0" lang="el" sz="2200" u="none" cap="none" strike="noStrike">
                  <a:solidFill>
                    <a:srgbClr val="000000"/>
                  </a:solidFill>
                  <a:latin typeface="Calibri"/>
                  <a:ea typeface="Calibri"/>
                  <a:cs typeface="Calibri"/>
                  <a:sym typeface="Calibri"/>
                </a:rPr>
                <a:t>link on end-end path that constrains end-end throughput</a:t>
              </a:r>
              <a:endParaRPr sz="2200"/>
            </a:p>
          </p:txBody>
        </p:sp>
        <p:sp>
          <p:nvSpPr>
            <p:cNvPr id="8933" name="Google Shape;8933;p77"/>
            <p:cNvSpPr txBox="1"/>
            <p:nvPr/>
          </p:nvSpPr>
          <p:spPr>
            <a:xfrm>
              <a:off x="375" y="3246"/>
              <a:ext cx="1800" cy="3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CC0000"/>
                </a:buClr>
                <a:buSzPts val="2100"/>
                <a:buFont typeface="Calibri"/>
                <a:buNone/>
              </a:pPr>
              <a:r>
                <a:rPr i="1" lang="el" sz="2000">
                  <a:solidFill>
                    <a:srgbClr val="CC0000"/>
                  </a:solidFill>
                  <a:latin typeface="Calibri"/>
                  <a:ea typeface="Calibri"/>
                  <a:cs typeface="Calibri"/>
                  <a:sym typeface="Calibri"/>
                </a:rPr>
                <a:t>ζεύξη συμφόρησης</a:t>
              </a:r>
              <a:endParaRPr sz="1000"/>
            </a:p>
          </p:txBody>
        </p:sp>
      </p:grpSp>
      <p:sp>
        <p:nvSpPr>
          <p:cNvPr id="8934" name="Google Shape;8934;p77"/>
          <p:cNvSpPr/>
          <p:nvPr/>
        </p:nvSpPr>
        <p:spPr>
          <a:xfrm>
            <a:off x="3053186" y="1733929"/>
            <a:ext cx="1023900" cy="285900"/>
          </a:xfrm>
          <a:prstGeom prst="rightArrow">
            <a:avLst>
              <a:gd fmla="val 50000" name="adj1"/>
              <a:gd fmla="val 89583" name="adj2"/>
            </a:avLst>
          </a:pr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35" name="Google Shape;8935;p77"/>
          <p:cNvGrpSpPr/>
          <p:nvPr/>
        </p:nvGrpSpPr>
        <p:grpSpPr>
          <a:xfrm flipH="1">
            <a:off x="6184411" y="1618439"/>
            <a:ext cx="653654" cy="664369"/>
            <a:chOff x="-44" y="1473"/>
            <a:chExt cx="981" cy="1105"/>
          </a:xfrm>
        </p:grpSpPr>
        <p:pic>
          <p:nvPicPr>
            <p:cNvPr descr="desktop_computer_stylized_medium" id="8936" name="Google Shape;8936;p77"/>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8937" name="Google Shape;8937;p77"/>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8938" name="Google Shape;8938;p77"/>
          <p:cNvSpPr/>
          <p:nvPr/>
        </p:nvSpPr>
        <p:spPr>
          <a:xfrm>
            <a:off x="775519" y="1391029"/>
            <a:ext cx="306000" cy="323700"/>
          </a:xfrm>
          <a:prstGeom prst="can">
            <a:avLst>
              <a:gd fmla="val 21398" name="adj"/>
            </a:avLst>
          </a:prstGeom>
          <a:gradFill>
            <a:gsLst>
              <a:gs pos="0">
                <a:srgbClr val="000099"/>
              </a:gs>
              <a:gs pos="100000">
                <a:srgbClr val="FFFFFF"/>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39" name="Google Shape;8939;p77"/>
          <p:cNvGrpSpPr/>
          <p:nvPr/>
        </p:nvGrpSpPr>
        <p:grpSpPr>
          <a:xfrm>
            <a:off x="821954" y="2792585"/>
            <a:ext cx="6094809" cy="875110"/>
            <a:chOff x="775" y="2474"/>
            <a:chExt cx="5119" cy="735"/>
          </a:xfrm>
        </p:grpSpPr>
        <p:grpSp>
          <p:nvGrpSpPr>
            <p:cNvPr id="8940" name="Google Shape;8940;p77"/>
            <p:cNvGrpSpPr/>
            <p:nvPr/>
          </p:nvGrpSpPr>
          <p:grpSpPr>
            <a:xfrm>
              <a:off x="1056" y="2589"/>
              <a:ext cx="222" cy="552"/>
              <a:chOff x="4140" y="429"/>
              <a:chExt cx="1425" cy="2396"/>
            </a:xfrm>
          </p:grpSpPr>
          <p:sp>
            <p:nvSpPr>
              <p:cNvPr id="8941" name="Google Shape;8941;p77"/>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42" name="Google Shape;8942;p77"/>
              <p:cNvSpPr/>
              <p:nvPr/>
            </p:nvSpPr>
            <p:spPr>
              <a:xfrm>
                <a:off x="4204" y="429"/>
                <a:ext cx="1046" cy="2283"/>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43" name="Google Shape;8943;p77"/>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44" name="Google Shape;8944;p77"/>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45" name="Google Shape;8945;p77"/>
              <p:cNvSpPr/>
              <p:nvPr/>
            </p:nvSpPr>
            <p:spPr>
              <a:xfrm>
                <a:off x="4211" y="694"/>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46" name="Google Shape;8946;p77"/>
              <p:cNvGrpSpPr/>
              <p:nvPr/>
            </p:nvGrpSpPr>
            <p:grpSpPr>
              <a:xfrm>
                <a:off x="4750" y="668"/>
                <a:ext cx="578" cy="143"/>
                <a:chOff x="615" y="2568"/>
                <a:chExt cx="721" cy="137"/>
              </a:xfrm>
            </p:grpSpPr>
            <p:sp>
              <p:nvSpPr>
                <p:cNvPr id="8947" name="Google Shape;8947;p77"/>
                <p:cNvSpPr/>
                <p:nvPr/>
              </p:nvSpPr>
              <p:spPr>
                <a:xfrm>
                  <a:off x="615" y="2568"/>
                  <a:ext cx="721" cy="137"/>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48" name="Google Shape;8948;p77"/>
                <p:cNvSpPr/>
                <p:nvPr/>
              </p:nvSpPr>
              <p:spPr>
                <a:xfrm>
                  <a:off x="631" y="2584"/>
                  <a:ext cx="689" cy="10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49" name="Google Shape;8949;p77"/>
              <p:cNvSpPr/>
              <p:nvPr/>
            </p:nvSpPr>
            <p:spPr>
              <a:xfrm>
                <a:off x="4223" y="1019"/>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50" name="Google Shape;8950;p77"/>
              <p:cNvGrpSpPr/>
              <p:nvPr/>
            </p:nvGrpSpPr>
            <p:grpSpPr>
              <a:xfrm>
                <a:off x="4749" y="993"/>
                <a:ext cx="578" cy="135"/>
                <a:chOff x="617" y="2567"/>
                <a:chExt cx="721" cy="140"/>
              </a:xfrm>
            </p:grpSpPr>
            <p:sp>
              <p:nvSpPr>
                <p:cNvPr id="8951" name="Google Shape;8951;p77"/>
                <p:cNvSpPr/>
                <p:nvPr/>
              </p:nvSpPr>
              <p:spPr>
                <a:xfrm>
                  <a:off x="617" y="2567"/>
                  <a:ext cx="721" cy="140"/>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52" name="Google Shape;8952;p77"/>
                <p:cNvSpPr/>
                <p:nvPr/>
              </p:nvSpPr>
              <p:spPr>
                <a:xfrm>
                  <a:off x="634" y="2585"/>
                  <a:ext cx="689"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53" name="Google Shape;8953;p77"/>
              <p:cNvSpPr/>
              <p:nvPr/>
            </p:nvSpPr>
            <p:spPr>
              <a:xfrm>
                <a:off x="4217" y="1358"/>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54" name="Google Shape;8954;p77"/>
              <p:cNvSpPr/>
              <p:nvPr/>
            </p:nvSpPr>
            <p:spPr>
              <a:xfrm>
                <a:off x="4230" y="1653"/>
                <a:ext cx="597" cy="48"/>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55" name="Google Shape;8955;p77"/>
              <p:cNvGrpSpPr/>
              <p:nvPr/>
            </p:nvGrpSpPr>
            <p:grpSpPr>
              <a:xfrm>
                <a:off x="4737" y="1627"/>
                <a:ext cx="578" cy="152"/>
                <a:chOff x="616" y="2568"/>
                <a:chExt cx="720" cy="140"/>
              </a:xfrm>
            </p:grpSpPr>
            <p:sp>
              <p:nvSpPr>
                <p:cNvPr id="8956" name="Google Shape;8956;p77"/>
                <p:cNvSpPr/>
                <p:nvPr/>
              </p:nvSpPr>
              <p:spPr>
                <a:xfrm>
                  <a:off x="616" y="2568"/>
                  <a:ext cx="720" cy="140"/>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57" name="Google Shape;8957;p77"/>
                <p:cNvSpPr/>
                <p:nvPr/>
              </p:nvSpPr>
              <p:spPr>
                <a:xfrm>
                  <a:off x="632" y="2584"/>
                  <a:ext cx="688"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58" name="Google Shape;8958;p77"/>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8959" name="Google Shape;8959;p77"/>
              <p:cNvGrpSpPr/>
              <p:nvPr/>
            </p:nvGrpSpPr>
            <p:grpSpPr>
              <a:xfrm>
                <a:off x="4737" y="1327"/>
                <a:ext cx="584" cy="139"/>
                <a:chOff x="611" y="2568"/>
                <a:chExt cx="728" cy="139"/>
              </a:xfrm>
            </p:grpSpPr>
            <p:sp>
              <p:nvSpPr>
                <p:cNvPr id="8960" name="Google Shape;8960;p77"/>
                <p:cNvSpPr/>
                <p:nvPr/>
              </p:nvSpPr>
              <p:spPr>
                <a:xfrm>
                  <a:off x="611" y="2568"/>
                  <a:ext cx="728" cy="139"/>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61" name="Google Shape;8961;p77"/>
                <p:cNvSpPr/>
                <p:nvPr/>
              </p:nvSpPr>
              <p:spPr>
                <a:xfrm>
                  <a:off x="627" y="2586"/>
                  <a:ext cx="696"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62" name="Google Shape;8962;p77"/>
              <p:cNvSpPr/>
              <p:nvPr/>
            </p:nvSpPr>
            <p:spPr>
              <a:xfrm>
                <a:off x="5250" y="429"/>
                <a:ext cx="71" cy="2287"/>
              </a:xfrm>
              <a:prstGeom prst="rect">
                <a:avLst/>
              </a:prstGeom>
              <a:gradFill>
                <a:gsLst>
                  <a:gs pos="0">
                    <a:srgbClr val="333333"/>
                  </a:gs>
                  <a:gs pos="50000">
                    <a:srgbClr val="DDDDDD"/>
                  </a:gs>
                  <a:gs pos="100000">
                    <a:srgbClr val="333333"/>
                  </a:gs>
                </a:gsLst>
                <a:lin ang="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63" name="Google Shape;8963;p77"/>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64" name="Google Shape;8964;p77"/>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65" name="Google Shape;8965;p77"/>
              <p:cNvSpPr/>
              <p:nvPr/>
            </p:nvSpPr>
            <p:spPr>
              <a:xfrm>
                <a:off x="5520" y="2612"/>
                <a:ext cx="45"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66" name="Google Shape;8966;p77"/>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67" name="Google Shape;8967;p77"/>
              <p:cNvSpPr/>
              <p:nvPr/>
            </p:nvSpPr>
            <p:spPr>
              <a:xfrm>
                <a:off x="4140" y="2677"/>
                <a:ext cx="1200" cy="148"/>
              </a:xfrm>
              <a:prstGeom prst="roundRect">
                <a:avLst>
                  <a:gd fmla="val 50000" name="adj"/>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68" name="Google Shape;8968;p77"/>
              <p:cNvSpPr/>
              <p:nvPr/>
            </p:nvSpPr>
            <p:spPr>
              <a:xfrm>
                <a:off x="4204" y="2712"/>
                <a:ext cx="1072" cy="82"/>
              </a:xfrm>
              <a:prstGeom prst="roundRect">
                <a:avLst>
                  <a:gd fmla="val 50000" name="adj"/>
                </a:avLst>
              </a:prstGeom>
              <a:gradFill>
                <a:gsLst>
                  <a:gs pos="0">
                    <a:srgbClr val="000000"/>
                  </a:gs>
                  <a:gs pos="100000">
                    <a:srgbClr val="808080"/>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69" name="Google Shape;8969;p77"/>
              <p:cNvSpPr/>
              <p:nvPr/>
            </p:nvSpPr>
            <p:spPr>
              <a:xfrm>
                <a:off x="4307" y="2382"/>
                <a:ext cx="160" cy="143"/>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70" name="Google Shape;8970;p77"/>
              <p:cNvSpPr/>
              <p:nvPr/>
            </p:nvSpPr>
            <p:spPr>
              <a:xfrm>
                <a:off x="4487" y="2382"/>
                <a:ext cx="160" cy="143"/>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0000"/>
                  </a:solidFill>
                  <a:latin typeface="Calibri"/>
                  <a:ea typeface="Calibri"/>
                  <a:cs typeface="Calibri"/>
                  <a:sym typeface="Calibri"/>
                </a:endParaRPr>
              </a:p>
            </p:txBody>
          </p:sp>
          <p:sp>
            <p:nvSpPr>
              <p:cNvPr id="8971" name="Google Shape;8971;p77"/>
              <p:cNvSpPr/>
              <p:nvPr/>
            </p:nvSpPr>
            <p:spPr>
              <a:xfrm>
                <a:off x="4660" y="2382"/>
                <a:ext cx="160" cy="139"/>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72" name="Google Shape;8972;p77"/>
              <p:cNvSpPr/>
              <p:nvPr/>
            </p:nvSpPr>
            <p:spPr>
              <a:xfrm>
                <a:off x="5064" y="1835"/>
                <a:ext cx="83" cy="760"/>
              </a:xfrm>
              <a:prstGeom prst="rect">
                <a:avLst/>
              </a:prstGeom>
              <a:solidFill>
                <a:srgbClr val="29292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cxnSp>
          <p:nvCxnSpPr>
            <p:cNvPr id="8973" name="Google Shape;8973;p77"/>
            <p:cNvCxnSpPr/>
            <p:nvPr/>
          </p:nvCxnSpPr>
          <p:spPr>
            <a:xfrm>
              <a:off x="1354" y="2913"/>
              <a:ext cx="3661" cy="0"/>
            </a:xfrm>
            <a:prstGeom prst="straightConnector1">
              <a:avLst/>
            </a:prstGeom>
            <a:noFill/>
            <a:ln cap="flat" cmpd="sng" w="9525">
              <a:solidFill>
                <a:srgbClr val="000000"/>
              </a:solidFill>
              <a:prstDash val="solid"/>
              <a:round/>
              <a:headEnd len="med" w="med" type="none"/>
              <a:tailEnd len="med" w="med" type="none"/>
            </a:ln>
          </p:spPr>
        </p:cxnSp>
        <p:grpSp>
          <p:nvGrpSpPr>
            <p:cNvPr id="8974" name="Google Shape;8974;p77"/>
            <p:cNvGrpSpPr/>
            <p:nvPr/>
          </p:nvGrpSpPr>
          <p:grpSpPr>
            <a:xfrm>
              <a:off x="2731" y="2870"/>
              <a:ext cx="607" cy="108"/>
              <a:chOff x="3603" y="243"/>
              <a:chExt cx="357" cy="106"/>
            </a:xfrm>
          </p:grpSpPr>
          <p:cxnSp>
            <p:nvCxnSpPr>
              <p:cNvPr id="8975" name="Google Shape;8975;p77"/>
              <p:cNvCxnSpPr/>
              <p:nvPr/>
            </p:nvCxnSpPr>
            <p:spPr>
              <a:xfrm>
                <a:off x="3603" y="289"/>
                <a:ext cx="0" cy="60"/>
              </a:xfrm>
              <a:prstGeom prst="straightConnector1">
                <a:avLst/>
              </a:prstGeom>
              <a:noFill/>
              <a:ln cap="flat" cmpd="sng" w="12700">
                <a:solidFill>
                  <a:srgbClr val="000000"/>
                </a:solidFill>
                <a:prstDash val="solid"/>
                <a:round/>
                <a:headEnd len="med" w="med" type="none"/>
                <a:tailEnd len="med" w="med" type="none"/>
              </a:ln>
            </p:spPr>
          </p:cxnSp>
          <p:cxnSp>
            <p:nvCxnSpPr>
              <p:cNvPr id="8976" name="Google Shape;8976;p77"/>
              <p:cNvCxnSpPr/>
              <p:nvPr/>
            </p:nvCxnSpPr>
            <p:spPr>
              <a:xfrm>
                <a:off x="3960" y="289"/>
                <a:ext cx="0" cy="60"/>
              </a:xfrm>
              <a:prstGeom prst="straightConnector1">
                <a:avLst/>
              </a:prstGeom>
              <a:noFill/>
              <a:ln cap="flat" cmpd="sng" w="12700">
                <a:solidFill>
                  <a:srgbClr val="000000"/>
                </a:solidFill>
                <a:prstDash val="solid"/>
                <a:round/>
                <a:headEnd len="med" w="med" type="none"/>
                <a:tailEnd len="med" w="med" type="none"/>
              </a:ln>
            </p:spPr>
          </p:cxnSp>
          <p:sp>
            <p:nvSpPr>
              <p:cNvPr id="8977" name="Google Shape;8977;p77"/>
              <p:cNvSpPr/>
              <p:nvPr/>
            </p:nvSpPr>
            <p:spPr>
              <a:xfrm>
                <a:off x="3603" y="289"/>
                <a:ext cx="354" cy="59"/>
              </a:xfrm>
              <a:prstGeom prst="rect">
                <a:avLst/>
              </a:prstGeom>
              <a:solidFill>
                <a:srgbClr val="CCCC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78" name="Google Shape;8978;p77"/>
              <p:cNvGrpSpPr/>
              <p:nvPr/>
            </p:nvGrpSpPr>
            <p:grpSpPr>
              <a:xfrm>
                <a:off x="3749" y="248"/>
                <a:ext cx="119" cy="65"/>
                <a:chOff x="2894" y="850"/>
                <a:chExt cx="94" cy="96"/>
              </a:xfrm>
            </p:grpSpPr>
            <p:cxnSp>
              <p:nvCxnSpPr>
                <p:cNvPr id="8979" name="Google Shape;8979;p77"/>
                <p:cNvCxnSpPr/>
                <p:nvPr/>
              </p:nvCxnSpPr>
              <p:spPr>
                <a:xfrm>
                  <a:off x="2944" y="946"/>
                  <a:ext cx="44" cy="0"/>
                </a:xfrm>
                <a:prstGeom prst="straightConnector1">
                  <a:avLst/>
                </a:prstGeom>
                <a:noFill/>
                <a:ln cap="flat" cmpd="sng" w="28575">
                  <a:solidFill>
                    <a:srgbClr val="000000"/>
                  </a:solidFill>
                  <a:prstDash val="solid"/>
                  <a:round/>
                  <a:headEnd len="med" w="med" type="none"/>
                  <a:tailEnd len="med" w="med" type="none"/>
                </a:ln>
              </p:spPr>
            </p:cxnSp>
            <p:cxnSp>
              <p:nvCxnSpPr>
                <p:cNvPr id="8980" name="Google Shape;8980;p77"/>
                <p:cNvCxnSpPr/>
                <p:nvPr/>
              </p:nvCxnSpPr>
              <p:spPr>
                <a:xfrm>
                  <a:off x="2894" y="850"/>
                  <a:ext cx="52" cy="96"/>
                </a:xfrm>
                <a:prstGeom prst="straightConnector1">
                  <a:avLst/>
                </a:prstGeom>
                <a:noFill/>
                <a:ln cap="flat" cmpd="sng" w="28575">
                  <a:solidFill>
                    <a:srgbClr val="000000"/>
                  </a:solidFill>
                  <a:prstDash val="solid"/>
                  <a:round/>
                  <a:headEnd len="med" w="med" type="none"/>
                  <a:tailEnd len="med" w="med" type="none"/>
                </a:ln>
              </p:spPr>
            </p:cxnSp>
          </p:grpSp>
          <p:grpSp>
            <p:nvGrpSpPr>
              <p:cNvPr id="8981" name="Google Shape;8981;p77"/>
              <p:cNvGrpSpPr/>
              <p:nvPr/>
            </p:nvGrpSpPr>
            <p:grpSpPr>
              <a:xfrm flipH="1" rot="10800000">
                <a:off x="3689" y="243"/>
                <a:ext cx="124" cy="66"/>
                <a:chOff x="2848" y="848"/>
                <a:chExt cx="98" cy="98"/>
              </a:xfrm>
            </p:grpSpPr>
            <p:cxnSp>
              <p:nvCxnSpPr>
                <p:cNvPr id="8982" name="Google Shape;8982;p77"/>
                <p:cNvCxnSpPr/>
                <p:nvPr/>
              </p:nvCxnSpPr>
              <p:spPr>
                <a:xfrm flipH="1" rot="10800000">
                  <a:off x="2848" y="848"/>
                  <a:ext cx="50" cy="2"/>
                </a:xfrm>
                <a:prstGeom prst="straightConnector1">
                  <a:avLst/>
                </a:prstGeom>
                <a:noFill/>
                <a:ln cap="flat" cmpd="sng" w="28575">
                  <a:solidFill>
                    <a:srgbClr val="000000"/>
                  </a:solidFill>
                  <a:prstDash val="solid"/>
                  <a:round/>
                  <a:headEnd len="med" w="med" type="none"/>
                  <a:tailEnd len="med" w="med" type="none"/>
                </a:ln>
              </p:spPr>
            </p:cxnSp>
            <p:cxnSp>
              <p:nvCxnSpPr>
                <p:cNvPr id="8983" name="Google Shape;8983;p77"/>
                <p:cNvCxnSpPr/>
                <p:nvPr/>
              </p:nvCxnSpPr>
              <p:spPr>
                <a:xfrm>
                  <a:off x="2894" y="850"/>
                  <a:ext cx="52" cy="96"/>
                </a:xfrm>
                <a:prstGeom prst="straightConnector1">
                  <a:avLst/>
                </a:prstGeom>
                <a:noFill/>
                <a:ln cap="flat" cmpd="sng" w="28575">
                  <a:solidFill>
                    <a:srgbClr val="000000"/>
                  </a:solidFill>
                  <a:prstDash val="solid"/>
                  <a:round/>
                  <a:headEnd len="med" w="med" type="none"/>
                  <a:tailEnd len="med" w="med" type="none"/>
                </a:ln>
              </p:spPr>
            </p:cxnSp>
          </p:grpSp>
        </p:grpSp>
        <p:sp>
          <p:nvSpPr>
            <p:cNvPr id="8984" name="Google Shape;8984;p77"/>
            <p:cNvSpPr/>
            <p:nvPr/>
          </p:nvSpPr>
          <p:spPr>
            <a:xfrm>
              <a:off x="4741" y="2812"/>
              <a:ext cx="609" cy="239"/>
            </a:xfrm>
            <a:prstGeom prst="rightArrow">
              <a:avLst>
                <a:gd fmla="val 50000" name="adj1"/>
                <a:gd fmla="val 53870" name="adj2"/>
              </a:avLst>
            </a:pr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8985" name="Google Shape;8985;p77"/>
            <p:cNvGrpSpPr/>
            <p:nvPr/>
          </p:nvGrpSpPr>
          <p:grpSpPr>
            <a:xfrm>
              <a:off x="1328" y="2739"/>
              <a:ext cx="1347" cy="360"/>
              <a:chOff x="2249" y="3459"/>
              <a:chExt cx="1389" cy="257"/>
            </a:xfrm>
          </p:grpSpPr>
          <p:sp>
            <p:nvSpPr>
              <p:cNvPr id="8986" name="Google Shape;8986;p77"/>
              <p:cNvSpPr/>
              <p:nvPr/>
            </p:nvSpPr>
            <p:spPr>
              <a:xfrm>
                <a:off x="3569" y="3463"/>
                <a:ext cx="69" cy="253"/>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87" name="Google Shape;8987;p77"/>
              <p:cNvSpPr/>
              <p:nvPr/>
            </p:nvSpPr>
            <p:spPr>
              <a:xfrm>
                <a:off x="2275" y="3459"/>
                <a:ext cx="1326" cy="253"/>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88" name="Google Shape;8988;p77"/>
              <p:cNvSpPr/>
              <p:nvPr/>
            </p:nvSpPr>
            <p:spPr>
              <a:xfrm>
                <a:off x="2249" y="3460"/>
                <a:ext cx="69" cy="25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89" name="Google Shape;8989;p77"/>
              <p:cNvSpPr/>
              <p:nvPr/>
            </p:nvSpPr>
            <p:spPr>
              <a:xfrm>
                <a:off x="3562" y="3462"/>
                <a:ext cx="44" cy="246"/>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8990" name="Google Shape;8990;p77"/>
            <p:cNvSpPr txBox="1"/>
            <p:nvPr/>
          </p:nvSpPr>
          <p:spPr>
            <a:xfrm>
              <a:off x="1313" y="2811"/>
              <a:ext cx="15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R</a:t>
              </a:r>
              <a:r>
                <a:rPr b="0" baseline="-25000" i="0" lang="el" sz="2100" u="none" cap="none" strike="noStrike">
                  <a:solidFill>
                    <a:srgbClr val="000000"/>
                  </a:solidFill>
                  <a:latin typeface="Calibri"/>
                  <a:ea typeface="Calibri"/>
                  <a:cs typeface="Calibri"/>
                  <a:sym typeface="Calibri"/>
                </a:rPr>
                <a:t>s</a:t>
              </a:r>
              <a:r>
                <a:rPr b="0" baseline="-25000" i="0" lang="el" sz="1500" u="none" cap="none" strike="noStrike">
                  <a:solidFill>
                    <a:srgbClr val="0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bits/sec</a:t>
              </a:r>
              <a:endParaRPr sz="1100"/>
            </a:p>
          </p:txBody>
        </p:sp>
        <p:grpSp>
          <p:nvGrpSpPr>
            <p:cNvPr id="8991" name="Google Shape;8991;p77"/>
            <p:cNvGrpSpPr/>
            <p:nvPr/>
          </p:nvGrpSpPr>
          <p:grpSpPr>
            <a:xfrm>
              <a:off x="3419" y="2828"/>
              <a:ext cx="1621" cy="194"/>
              <a:chOff x="2249" y="3430"/>
              <a:chExt cx="1389" cy="256"/>
            </a:xfrm>
          </p:grpSpPr>
          <p:sp>
            <p:nvSpPr>
              <p:cNvPr id="8992" name="Google Shape;8992;p77"/>
              <p:cNvSpPr/>
              <p:nvPr/>
            </p:nvSpPr>
            <p:spPr>
              <a:xfrm>
                <a:off x="3569" y="3433"/>
                <a:ext cx="69" cy="253"/>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93" name="Google Shape;8993;p77"/>
              <p:cNvSpPr/>
              <p:nvPr/>
            </p:nvSpPr>
            <p:spPr>
              <a:xfrm>
                <a:off x="2275" y="3433"/>
                <a:ext cx="1326" cy="253"/>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94" name="Google Shape;8994;p77"/>
              <p:cNvSpPr/>
              <p:nvPr/>
            </p:nvSpPr>
            <p:spPr>
              <a:xfrm>
                <a:off x="2249" y="3430"/>
                <a:ext cx="69" cy="25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95" name="Google Shape;8995;p77"/>
              <p:cNvSpPr/>
              <p:nvPr/>
            </p:nvSpPr>
            <p:spPr>
              <a:xfrm>
                <a:off x="3562" y="3438"/>
                <a:ext cx="45" cy="245"/>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8996" name="Google Shape;8996;p77"/>
            <p:cNvSpPr txBox="1"/>
            <p:nvPr/>
          </p:nvSpPr>
          <p:spPr>
            <a:xfrm>
              <a:off x="3475" y="2780"/>
              <a:ext cx="15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b="0" i="0" lang="el" sz="1500" u="none" cap="none" strike="noStrike">
                  <a:solidFill>
                    <a:srgbClr val="000000"/>
                  </a:solidFill>
                  <a:latin typeface="Calibri"/>
                  <a:ea typeface="Calibri"/>
                  <a:cs typeface="Calibri"/>
                  <a:sym typeface="Calibri"/>
                </a:rPr>
                <a:t>  R</a:t>
              </a:r>
              <a:r>
                <a:rPr b="0" baseline="-25000" i="0" lang="el" sz="2100" u="none" cap="none" strike="noStrike">
                  <a:solidFill>
                    <a:srgbClr val="000000"/>
                  </a:solidFill>
                  <a:latin typeface="Calibri"/>
                  <a:ea typeface="Calibri"/>
                  <a:cs typeface="Calibri"/>
                  <a:sym typeface="Calibri"/>
                </a:rPr>
                <a:t>c</a:t>
              </a:r>
              <a:r>
                <a:rPr b="0" baseline="-25000" i="0" lang="el" sz="1500" u="none" cap="none" strike="noStrike">
                  <a:solidFill>
                    <a:srgbClr val="000000"/>
                  </a:solidFill>
                  <a:latin typeface="Calibri"/>
                  <a:ea typeface="Calibri"/>
                  <a:cs typeface="Calibri"/>
                  <a:sym typeface="Calibri"/>
                </a:rPr>
                <a:t> </a:t>
              </a:r>
              <a:r>
                <a:rPr b="0" i="0" lang="el" sz="1500" u="none" cap="none" strike="noStrike">
                  <a:solidFill>
                    <a:srgbClr val="000000"/>
                  </a:solidFill>
                  <a:latin typeface="Calibri"/>
                  <a:ea typeface="Calibri"/>
                  <a:cs typeface="Calibri"/>
                  <a:sym typeface="Calibri"/>
                </a:rPr>
                <a:t>bits/sec</a:t>
              </a:r>
              <a:endParaRPr sz="1100"/>
            </a:p>
          </p:txBody>
        </p:sp>
        <p:sp>
          <p:nvSpPr>
            <p:cNvPr id="8997" name="Google Shape;8997;p77"/>
            <p:cNvSpPr/>
            <p:nvPr/>
          </p:nvSpPr>
          <p:spPr>
            <a:xfrm>
              <a:off x="2668" y="2808"/>
              <a:ext cx="860" cy="240"/>
            </a:xfrm>
            <a:prstGeom prst="rightArrow">
              <a:avLst>
                <a:gd fmla="val 50000" name="adj1"/>
                <a:gd fmla="val 89583" name="adj2"/>
              </a:avLst>
            </a:pr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98" name="Google Shape;8998;p77"/>
            <p:cNvSpPr/>
            <p:nvPr/>
          </p:nvSpPr>
          <p:spPr>
            <a:xfrm flipH="1" rot="10800000">
              <a:off x="814" y="2682"/>
              <a:ext cx="564" cy="356"/>
            </a:xfrm>
            <a:custGeom>
              <a:rect b="b" l="l" r="r" t="t"/>
              <a:pathLst>
                <a:path extrusionOk="0" h="21600" w="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a:gsLst>
                <a:gs pos="0">
                  <a:srgbClr val="FFFFFF"/>
                </a:gs>
                <a:gs pos="100000">
                  <a:srgbClr val="CC0000"/>
                </a:gs>
              </a:gsLst>
              <a:lin ang="0" scaled="0"/>
            </a:gradFill>
            <a:ln cap="flat" cmpd="sng" w="9525">
              <a:solidFill>
                <a:srgbClr val="CC0000"/>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99" name="Google Shape;8999;p77"/>
            <p:cNvSpPr txBox="1"/>
            <p:nvPr/>
          </p:nvSpPr>
          <p:spPr>
            <a:xfrm flipH="1">
              <a:off x="800" y="2675"/>
              <a:ext cx="564" cy="356"/>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000" name="Google Shape;9000;p77"/>
            <p:cNvGrpSpPr/>
            <p:nvPr/>
          </p:nvGrpSpPr>
          <p:grpSpPr>
            <a:xfrm flipH="1">
              <a:off x="5345" y="2651"/>
              <a:ext cx="549" cy="558"/>
              <a:chOff x="-248" y="1473"/>
              <a:chExt cx="981" cy="1105"/>
            </a:xfrm>
          </p:grpSpPr>
          <p:pic>
            <p:nvPicPr>
              <p:cNvPr descr="desktop_computer_stylized_medium" id="9001" name="Google Shape;9001;p77"/>
              <p:cNvPicPr preferRelativeResize="0"/>
              <p:nvPr/>
            </p:nvPicPr>
            <p:blipFill rotWithShape="1">
              <a:blip r:embed="rId3">
                <a:alphaModFix/>
              </a:blip>
              <a:srcRect b="0" l="0" r="0" t="0"/>
              <a:stretch/>
            </p:blipFill>
            <p:spPr>
              <a:xfrm flipH="1">
                <a:off x="-248" y="1473"/>
                <a:ext cx="981" cy="1105"/>
              </a:xfrm>
              <a:prstGeom prst="rect">
                <a:avLst/>
              </a:prstGeom>
              <a:noFill/>
              <a:ln>
                <a:noFill/>
              </a:ln>
            </p:spPr>
          </p:pic>
          <p:sp>
            <p:nvSpPr>
              <p:cNvPr id="9002" name="Google Shape;9002;p77"/>
              <p:cNvSpPr/>
              <p:nvPr/>
            </p:nvSpPr>
            <p:spPr>
              <a:xfrm flipH="1">
                <a:off x="20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9003" name="Google Shape;9003;p77"/>
            <p:cNvSpPr/>
            <p:nvPr/>
          </p:nvSpPr>
          <p:spPr>
            <a:xfrm>
              <a:off x="775" y="2474"/>
              <a:ext cx="257" cy="272"/>
            </a:xfrm>
            <a:prstGeom prst="can">
              <a:avLst>
                <a:gd fmla="val 21398" name="adj"/>
              </a:avLst>
            </a:prstGeom>
            <a:gradFill>
              <a:gsLst>
                <a:gs pos="0">
                  <a:srgbClr val="000099"/>
                </a:gs>
                <a:gs pos="100000">
                  <a:srgbClr val="FFFFFF"/>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004" name="Google Shape;9004;p7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29">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9" name="Shape 9009"/>
        <p:cNvGrpSpPr/>
        <p:nvPr/>
      </p:nvGrpSpPr>
      <p:grpSpPr>
        <a:xfrm>
          <a:off x="0" y="0"/>
          <a:ext cx="0" cy="0"/>
          <a:chOff x="0" y="0"/>
          <a:chExt cx="0" cy="0"/>
        </a:xfrm>
      </p:grpSpPr>
      <p:sp>
        <p:nvSpPr>
          <p:cNvPr id="9010" name="Google Shape;9010;p78"/>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300"/>
              <a:t>Throughput: </a:t>
            </a:r>
            <a:r>
              <a:rPr lang="el"/>
              <a:t>σενάριο </a:t>
            </a:r>
            <a:r>
              <a:rPr lang="el"/>
              <a:t>διαδικτύου</a:t>
            </a:r>
            <a:endParaRPr sz="3300"/>
          </a:p>
        </p:txBody>
      </p:sp>
      <p:grpSp>
        <p:nvGrpSpPr>
          <p:cNvPr id="9011" name="Google Shape;9011;p78"/>
          <p:cNvGrpSpPr/>
          <p:nvPr/>
        </p:nvGrpSpPr>
        <p:grpSpPr>
          <a:xfrm>
            <a:off x="190483" y="977872"/>
            <a:ext cx="3566025" cy="3766500"/>
            <a:chOff x="6096000" y="1390614"/>
            <a:chExt cx="4754700" cy="5022000"/>
          </a:xfrm>
        </p:grpSpPr>
        <p:sp>
          <p:nvSpPr>
            <p:cNvPr id="9012" name="Google Shape;9012;p78"/>
            <p:cNvSpPr txBox="1"/>
            <p:nvPr/>
          </p:nvSpPr>
          <p:spPr>
            <a:xfrm>
              <a:off x="6096000" y="5581614"/>
              <a:ext cx="4754700" cy="8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10 connections (fairly) share backbone bottleneck link </a:t>
              </a:r>
              <a:r>
                <a:rPr b="0" i="1" lang="el" sz="1800" u="none" cap="none" strike="noStrike">
                  <a:solidFill>
                    <a:srgbClr val="000000"/>
                  </a:solidFill>
                  <a:latin typeface="Calibri"/>
                  <a:ea typeface="Calibri"/>
                  <a:cs typeface="Calibri"/>
                  <a:sym typeface="Calibri"/>
                </a:rPr>
                <a:t>R</a:t>
              </a:r>
              <a:r>
                <a:rPr b="0" baseline="-25000" i="0" lang="el" sz="1800" u="none" cap="none" strike="noStrike">
                  <a:solidFill>
                    <a:srgbClr val="000000"/>
                  </a:solidFill>
                  <a:latin typeface="Calibri"/>
                  <a:ea typeface="Calibri"/>
                  <a:cs typeface="Calibri"/>
                  <a:sym typeface="Calibri"/>
                </a:rPr>
                <a:t> </a:t>
              </a:r>
              <a:r>
                <a:rPr b="0" i="0" lang="el" sz="1800" u="none" cap="none" strike="noStrike">
                  <a:solidFill>
                    <a:srgbClr val="000000"/>
                  </a:solidFill>
                  <a:latin typeface="Calibri"/>
                  <a:ea typeface="Calibri"/>
                  <a:cs typeface="Calibri"/>
                  <a:sym typeface="Calibri"/>
                </a:rPr>
                <a:t>bits/sec</a:t>
              </a:r>
              <a:endParaRPr sz="1100"/>
            </a:p>
          </p:txBody>
        </p:sp>
        <p:sp>
          <p:nvSpPr>
            <p:cNvPr id="9013" name="Google Shape;9013;p78"/>
            <p:cNvSpPr/>
            <p:nvPr/>
          </p:nvSpPr>
          <p:spPr>
            <a:xfrm>
              <a:off x="6742112" y="2666964"/>
              <a:ext cx="3127375" cy="1498600"/>
            </a:xfrm>
            <a:custGeom>
              <a:rect b="b" l="l" r="r" t="t"/>
              <a:pathLst>
                <a:path extrusionOk="0" h="917" w="1877">
                  <a:moveTo>
                    <a:pt x="889" y="23"/>
                  </a:moveTo>
                  <a:cubicBezTo>
                    <a:pt x="804" y="39"/>
                    <a:pt x="771" y="98"/>
                    <a:pt x="692" y="109"/>
                  </a:cubicBezTo>
                  <a:cubicBezTo>
                    <a:pt x="613" y="120"/>
                    <a:pt x="511" y="81"/>
                    <a:pt x="415" y="91"/>
                  </a:cubicBezTo>
                  <a:cubicBezTo>
                    <a:pt x="319" y="101"/>
                    <a:pt x="174" y="126"/>
                    <a:pt x="112" y="170"/>
                  </a:cubicBezTo>
                  <a:cubicBezTo>
                    <a:pt x="51" y="214"/>
                    <a:pt x="66" y="294"/>
                    <a:pt x="50" y="353"/>
                  </a:cubicBezTo>
                  <a:cubicBezTo>
                    <a:pt x="34" y="412"/>
                    <a:pt x="0" y="479"/>
                    <a:pt x="14" y="528"/>
                  </a:cubicBezTo>
                  <a:cubicBezTo>
                    <a:pt x="29" y="577"/>
                    <a:pt x="57" y="608"/>
                    <a:pt x="139" y="650"/>
                  </a:cubicBezTo>
                  <a:cubicBezTo>
                    <a:pt x="221" y="692"/>
                    <a:pt x="372" y="742"/>
                    <a:pt x="505" y="781"/>
                  </a:cubicBezTo>
                  <a:cubicBezTo>
                    <a:pt x="638" y="820"/>
                    <a:pt x="789" y="866"/>
                    <a:pt x="933" y="886"/>
                  </a:cubicBezTo>
                  <a:cubicBezTo>
                    <a:pt x="1077" y="906"/>
                    <a:pt x="1246" y="917"/>
                    <a:pt x="1370" y="901"/>
                  </a:cubicBezTo>
                  <a:cubicBezTo>
                    <a:pt x="1494" y="885"/>
                    <a:pt x="1594" y="839"/>
                    <a:pt x="1676" y="793"/>
                  </a:cubicBezTo>
                  <a:cubicBezTo>
                    <a:pt x="1758" y="747"/>
                    <a:pt x="1843" y="720"/>
                    <a:pt x="1860" y="624"/>
                  </a:cubicBezTo>
                  <a:cubicBezTo>
                    <a:pt x="1877" y="528"/>
                    <a:pt x="1835" y="306"/>
                    <a:pt x="1776" y="219"/>
                  </a:cubicBezTo>
                  <a:cubicBezTo>
                    <a:pt x="1717" y="132"/>
                    <a:pt x="1599" y="134"/>
                    <a:pt x="1503" y="100"/>
                  </a:cubicBezTo>
                  <a:cubicBezTo>
                    <a:pt x="1407" y="66"/>
                    <a:pt x="1302" y="26"/>
                    <a:pt x="1200" y="13"/>
                  </a:cubicBezTo>
                  <a:cubicBezTo>
                    <a:pt x="1098" y="0"/>
                    <a:pt x="974" y="7"/>
                    <a:pt x="889" y="23"/>
                  </a:cubicBezTo>
                  <a:close/>
                </a:path>
              </a:pathLst>
            </a:custGeom>
            <a:solidFill>
              <a:srgbClr val="9CDFF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14" name="Google Shape;9014;p78"/>
            <p:cNvSpPr txBox="1"/>
            <p:nvPr/>
          </p:nvSpPr>
          <p:spPr>
            <a:xfrm>
              <a:off x="6605587" y="2290727"/>
              <a:ext cx="676275" cy="58477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r>
                <a:rPr b="0" baseline="-25000" i="0" lang="el" sz="2400" u="none" cap="none" strike="noStrike">
                  <a:solidFill>
                    <a:srgbClr val="000000"/>
                  </a:solidFill>
                  <a:latin typeface="Calibri"/>
                  <a:ea typeface="Calibri"/>
                  <a:cs typeface="Calibri"/>
                  <a:sym typeface="Calibri"/>
                </a:rPr>
                <a:t>s</a:t>
              </a:r>
              <a:endParaRPr b="0" i="0" sz="1800" u="none" cap="none" strike="noStrike">
                <a:solidFill>
                  <a:srgbClr val="000000"/>
                </a:solidFill>
                <a:latin typeface="Calibri"/>
                <a:ea typeface="Calibri"/>
                <a:cs typeface="Calibri"/>
                <a:sym typeface="Calibri"/>
              </a:endParaRPr>
            </a:p>
          </p:txBody>
        </p:sp>
        <p:sp>
          <p:nvSpPr>
            <p:cNvPr id="9015" name="Google Shape;9015;p78"/>
            <p:cNvSpPr/>
            <p:nvPr/>
          </p:nvSpPr>
          <p:spPr>
            <a:xfrm rot="5400000">
              <a:off x="8470106" y="3718683"/>
              <a:ext cx="50800" cy="525462"/>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16" name="Google Shape;9016;p78"/>
            <p:cNvSpPr/>
            <p:nvPr/>
          </p:nvSpPr>
          <p:spPr>
            <a:xfrm rot="5400000">
              <a:off x="8003381" y="3224971"/>
              <a:ext cx="984250" cy="525462"/>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17" name="Google Shape;9017;p78"/>
            <p:cNvSpPr/>
            <p:nvPr/>
          </p:nvSpPr>
          <p:spPr>
            <a:xfrm rot="5400000">
              <a:off x="8474075" y="2739989"/>
              <a:ext cx="52387" cy="525463"/>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18" name="Google Shape;9018;p78"/>
            <p:cNvSpPr/>
            <p:nvPr/>
          </p:nvSpPr>
          <p:spPr>
            <a:xfrm rot="5400000">
              <a:off x="8474075" y="3711539"/>
              <a:ext cx="31750" cy="511175"/>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19" name="Google Shape;9019;p78"/>
            <p:cNvSpPr/>
            <p:nvPr/>
          </p:nvSpPr>
          <p:spPr>
            <a:xfrm rot="1792560">
              <a:off x="7480300" y="2614577"/>
              <a:ext cx="38100" cy="158750"/>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20" name="Google Shape;9020;p78"/>
            <p:cNvSpPr/>
            <p:nvPr/>
          </p:nvSpPr>
          <p:spPr>
            <a:xfrm rot="1792560">
              <a:off x="6815137" y="2411377"/>
              <a:ext cx="730250" cy="158750"/>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21" name="Google Shape;9021;p78"/>
            <p:cNvSpPr/>
            <p:nvPr/>
          </p:nvSpPr>
          <p:spPr>
            <a:xfrm rot="1792560">
              <a:off x="6850062" y="2211352"/>
              <a:ext cx="38100" cy="158750"/>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22" name="Google Shape;9022;p78"/>
            <p:cNvSpPr/>
            <p:nvPr/>
          </p:nvSpPr>
          <p:spPr>
            <a:xfrm rot="1792560">
              <a:off x="7477125" y="2611402"/>
              <a:ext cx="23812" cy="153987"/>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cxnSp>
          <p:nvCxnSpPr>
            <p:cNvPr id="9023" name="Google Shape;9023;p78"/>
            <p:cNvCxnSpPr/>
            <p:nvPr/>
          </p:nvCxnSpPr>
          <p:spPr>
            <a:xfrm rot="1792560">
              <a:off x="6686550" y="2482814"/>
              <a:ext cx="955675" cy="0"/>
            </a:xfrm>
            <a:prstGeom prst="straightConnector1">
              <a:avLst/>
            </a:prstGeom>
            <a:noFill/>
            <a:ln cap="flat" cmpd="sng" w="38100">
              <a:solidFill>
                <a:srgbClr val="FF3300"/>
              </a:solidFill>
              <a:prstDash val="solid"/>
              <a:round/>
              <a:headEnd len="med" w="med" type="none"/>
              <a:tailEnd len="med" w="med" type="none"/>
            </a:ln>
          </p:spPr>
        </p:cxnSp>
        <p:sp>
          <p:nvSpPr>
            <p:cNvPr id="9024" name="Google Shape;9024;p78"/>
            <p:cNvSpPr/>
            <p:nvPr/>
          </p:nvSpPr>
          <p:spPr>
            <a:xfrm rot="2768172">
              <a:off x="7989887" y="2617752"/>
              <a:ext cx="47625" cy="142875"/>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25" name="Google Shape;9025;p78"/>
            <p:cNvSpPr/>
            <p:nvPr/>
          </p:nvSpPr>
          <p:spPr>
            <a:xfrm rot="2768172">
              <a:off x="7268369" y="2285170"/>
              <a:ext cx="915988" cy="142875"/>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26" name="Google Shape;9026;p78"/>
            <p:cNvSpPr/>
            <p:nvPr/>
          </p:nvSpPr>
          <p:spPr>
            <a:xfrm rot="2768172">
              <a:off x="7419975" y="1958939"/>
              <a:ext cx="47625" cy="142875"/>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27" name="Google Shape;9027;p78"/>
            <p:cNvSpPr/>
            <p:nvPr/>
          </p:nvSpPr>
          <p:spPr>
            <a:xfrm rot="2768172">
              <a:off x="7989887" y="2609814"/>
              <a:ext cx="30163" cy="138113"/>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cxnSp>
          <p:nvCxnSpPr>
            <p:cNvPr id="9028" name="Google Shape;9028;p78"/>
            <p:cNvCxnSpPr/>
            <p:nvPr/>
          </p:nvCxnSpPr>
          <p:spPr>
            <a:xfrm rot="2768172">
              <a:off x="7111999" y="2341527"/>
              <a:ext cx="1196975" cy="0"/>
            </a:xfrm>
            <a:prstGeom prst="straightConnector1">
              <a:avLst/>
            </a:prstGeom>
            <a:noFill/>
            <a:ln cap="flat" cmpd="sng" w="38100">
              <a:solidFill>
                <a:srgbClr val="FF3300"/>
              </a:solidFill>
              <a:prstDash val="solid"/>
              <a:round/>
              <a:headEnd len="med" w="med" type="none"/>
              <a:tailEnd len="med" w="med" type="none"/>
            </a:ln>
          </p:spPr>
        </p:cxnSp>
        <p:sp>
          <p:nvSpPr>
            <p:cNvPr id="9029" name="Google Shape;9029;p78"/>
            <p:cNvSpPr/>
            <p:nvPr/>
          </p:nvSpPr>
          <p:spPr>
            <a:xfrm flipH="1" rot="-1792560">
              <a:off x="6943725" y="4467189"/>
              <a:ext cx="38100" cy="158750"/>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30" name="Google Shape;9030;p78"/>
            <p:cNvSpPr/>
            <p:nvPr/>
          </p:nvSpPr>
          <p:spPr>
            <a:xfrm flipH="1" rot="-1792560">
              <a:off x="6916737" y="4263989"/>
              <a:ext cx="730250" cy="158750"/>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31" name="Google Shape;9031;p78"/>
            <p:cNvSpPr/>
            <p:nvPr/>
          </p:nvSpPr>
          <p:spPr>
            <a:xfrm flipH="1" rot="-1792560">
              <a:off x="7575550" y="4063964"/>
              <a:ext cx="36512" cy="158750"/>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32" name="Google Shape;9032;p78"/>
            <p:cNvSpPr/>
            <p:nvPr/>
          </p:nvSpPr>
          <p:spPr>
            <a:xfrm flipH="1" rot="-1792560">
              <a:off x="6959600" y="4464014"/>
              <a:ext cx="23812" cy="153988"/>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cxnSp>
          <p:nvCxnSpPr>
            <p:cNvPr id="9033" name="Google Shape;9033;p78"/>
            <p:cNvCxnSpPr/>
            <p:nvPr/>
          </p:nvCxnSpPr>
          <p:spPr>
            <a:xfrm rot="9007440">
              <a:off x="6821487" y="4335427"/>
              <a:ext cx="955675" cy="0"/>
            </a:xfrm>
            <a:prstGeom prst="straightConnector1">
              <a:avLst/>
            </a:prstGeom>
            <a:noFill/>
            <a:ln cap="flat" cmpd="sng" w="38100">
              <a:solidFill>
                <a:srgbClr val="FF3300"/>
              </a:solidFill>
              <a:prstDash val="solid"/>
              <a:round/>
              <a:headEnd len="med" w="med" type="none"/>
              <a:tailEnd len="med" w="med" type="triangle"/>
            </a:ln>
          </p:spPr>
        </p:cxnSp>
        <p:sp>
          <p:nvSpPr>
            <p:cNvPr id="9034" name="Google Shape;9034;p78"/>
            <p:cNvSpPr/>
            <p:nvPr/>
          </p:nvSpPr>
          <p:spPr>
            <a:xfrm flipH="1" rot="8031828">
              <a:off x="8197850" y="4240177"/>
              <a:ext cx="47625" cy="142875"/>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35" name="Google Shape;9035;p78"/>
            <p:cNvSpPr/>
            <p:nvPr/>
          </p:nvSpPr>
          <p:spPr>
            <a:xfrm flipH="1" rot="8031828">
              <a:off x="7475537" y="4571964"/>
              <a:ext cx="917575" cy="142875"/>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36" name="Google Shape;9036;p78"/>
            <p:cNvSpPr/>
            <p:nvPr/>
          </p:nvSpPr>
          <p:spPr>
            <a:xfrm flipH="1" rot="8031828">
              <a:off x="7629525" y="4898989"/>
              <a:ext cx="47625" cy="142875"/>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37" name="Google Shape;9037;p78"/>
            <p:cNvSpPr/>
            <p:nvPr/>
          </p:nvSpPr>
          <p:spPr>
            <a:xfrm flipH="1" rot="8031828">
              <a:off x="8197850" y="4249702"/>
              <a:ext cx="30162" cy="138112"/>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cxnSp>
          <p:nvCxnSpPr>
            <p:cNvPr id="9038" name="Google Shape;9038;p78"/>
            <p:cNvCxnSpPr/>
            <p:nvPr/>
          </p:nvCxnSpPr>
          <p:spPr>
            <a:xfrm rot="-2768172">
              <a:off x="7319962" y="4657690"/>
              <a:ext cx="1196975" cy="0"/>
            </a:xfrm>
            <a:prstGeom prst="straightConnector1">
              <a:avLst/>
            </a:prstGeom>
            <a:noFill/>
            <a:ln cap="flat" cmpd="sng" w="38100">
              <a:solidFill>
                <a:srgbClr val="FF3300"/>
              </a:solidFill>
              <a:prstDash val="solid"/>
              <a:round/>
              <a:headEnd len="med" w="med" type="triangle"/>
              <a:tailEnd len="med" w="med" type="none"/>
            </a:ln>
          </p:spPr>
        </p:cxnSp>
        <p:sp>
          <p:nvSpPr>
            <p:cNvPr id="9039" name="Google Shape;9039;p78"/>
            <p:cNvSpPr/>
            <p:nvPr/>
          </p:nvSpPr>
          <p:spPr>
            <a:xfrm flipH="1" rot="-1792560">
              <a:off x="9150350" y="2586002"/>
              <a:ext cx="38100" cy="158750"/>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40" name="Google Shape;9040;p78"/>
            <p:cNvSpPr/>
            <p:nvPr/>
          </p:nvSpPr>
          <p:spPr>
            <a:xfrm flipH="1" rot="-1792560">
              <a:off x="9123362" y="2382802"/>
              <a:ext cx="730250" cy="158750"/>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41" name="Google Shape;9041;p78"/>
            <p:cNvSpPr/>
            <p:nvPr/>
          </p:nvSpPr>
          <p:spPr>
            <a:xfrm flipH="1" rot="-1792560">
              <a:off x="9782175" y="2182777"/>
              <a:ext cx="36512" cy="158750"/>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42" name="Google Shape;9042;p78"/>
            <p:cNvSpPr/>
            <p:nvPr/>
          </p:nvSpPr>
          <p:spPr>
            <a:xfrm flipH="1" rot="-1792560">
              <a:off x="9166225" y="2582827"/>
              <a:ext cx="25400" cy="153987"/>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cxnSp>
          <p:nvCxnSpPr>
            <p:cNvPr id="9043" name="Google Shape;9043;p78"/>
            <p:cNvCxnSpPr/>
            <p:nvPr/>
          </p:nvCxnSpPr>
          <p:spPr>
            <a:xfrm rot="9007440">
              <a:off x="9028112" y="2454239"/>
              <a:ext cx="955675" cy="0"/>
            </a:xfrm>
            <a:prstGeom prst="straightConnector1">
              <a:avLst/>
            </a:prstGeom>
            <a:noFill/>
            <a:ln cap="flat" cmpd="sng" w="38100">
              <a:solidFill>
                <a:srgbClr val="FF3300"/>
              </a:solidFill>
              <a:prstDash val="solid"/>
              <a:round/>
              <a:headEnd len="med" w="med" type="none"/>
              <a:tailEnd len="med" w="med" type="none"/>
            </a:ln>
          </p:spPr>
        </p:cxnSp>
        <p:sp>
          <p:nvSpPr>
            <p:cNvPr id="9044" name="Google Shape;9044;p78"/>
            <p:cNvSpPr/>
            <p:nvPr/>
          </p:nvSpPr>
          <p:spPr>
            <a:xfrm rot="1792560">
              <a:off x="9907587" y="4546564"/>
              <a:ext cx="38100" cy="158750"/>
            </a:xfrm>
            <a:prstGeom prst="ellipse">
              <a:avLst/>
            </a:prstGeom>
            <a:gradFill>
              <a:gsLst>
                <a:gs pos="0">
                  <a:srgbClr val="FFFFFF"/>
                </a:gs>
                <a:gs pos="50000">
                  <a:srgbClr val="B2B2B2"/>
                </a:gs>
                <a:gs pos="100000">
                  <a:srgbClr val="FFFFFF"/>
                </a:gs>
              </a:gsLst>
              <a:lin ang="540000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45" name="Google Shape;9045;p78"/>
            <p:cNvSpPr/>
            <p:nvPr/>
          </p:nvSpPr>
          <p:spPr>
            <a:xfrm rot="1792560">
              <a:off x="9240837" y="4341777"/>
              <a:ext cx="731838" cy="158750"/>
            </a:xfrm>
            <a:prstGeom prst="rect">
              <a:avLst/>
            </a:prstGeom>
            <a:gradFill>
              <a:gsLst>
                <a:gs pos="0">
                  <a:srgbClr val="FFFFFF"/>
                </a:gs>
                <a:gs pos="50000">
                  <a:srgbClr val="B2B2B2"/>
                </a:gs>
                <a:gs pos="100000">
                  <a:srgbClr val="FFFFFF"/>
                </a:gs>
              </a:gsLst>
              <a:lin ang="540000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46" name="Google Shape;9046;p78"/>
            <p:cNvSpPr/>
            <p:nvPr/>
          </p:nvSpPr>
          <p:spPr>
            <a:xfrm rot="1792560">
              <a:off x="9275762" y="4141752"/>
              <a:ext cx="38100" cy="158750"/>
            </a:xfrm>
            <a:prstGeom prst="ellipse">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47" name="Google Shape;9047;p78"/>
            <p:cNvSpPr/>
            <p:nvPr/>
          </p:nvSpPr>
          <p:spPr>
            <a:xfrm rot="1792560">
              <a:off x="9902825" y="4543389"/>
              <a:ext cx="25400" cy="152400"/>
            </a:xfrm>
            <a:prstGeom prst="rect">
              <a:avLst/>
            </a:prstGeom>
            <a:gradFill>
              <a:gsLst>
                <a:gs pos="0">
                  <a:srgbClr val="FFFFFF"/>
                </a:gs>
                <a:gs pos="50000">
                  <a:srgbClr val="B2B2B2"/>
                </a:gs>
                <a:gs pos="100000">
                  <a:srgbClr val="FFFFFF"/>
                </a:gs>
              </a:gsLst>
              <a:lin ang="540000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cxnSp>
          <p:nvCxnSpPr>
            <p:cNvPr id="9048" name="Google Shape;9048;p78"/>
            <p:cNvCxnSpPr/>
            <p:nvPr/>
          </p:nvCxnSpPr>
          <p:spPr>
            <a:xfrm rot="1792560">
              <a:off x="9102725" y="4441789"/>
              <a:ext cx="1062037" cy="12700"/>
            </a:xfrm>
            <a:prstGeom prst="straightConnector1">
              <a:avLst/>
            </a:prstGeom>
            <a:noFill/>
            <a:ln cap="flat" cmpd="sng" w="38100">
              <a:solidFill>
                <a:srgbClr val="FF3300"/>
              </a:solidFill>
              <a:prstDash val="solid"/>
              <a:round/>
              <a:headEnd len="med" w="med" type="none"/>
              <a:tailEnd len="med" w="med" type="triangle"/>
            </a:ln>
          </p:spPr>
        </p:cxnSp>
        <p:sp>
          <p:nvSpPr>
            <p:cNvPr id="9049" name="Google Shape;9049;p78"/>
            <p:cNvSpPr txBox="1"/>
            <p:nvPr/>
          </p:nvSpPr>
          <p:spPr>
            <a:xfrm>
              <a:off x="7575550" y="1849402"/>
              <a:ext cx="676275" cy="58477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r>
                <a:rPr b="0" baseline="-25000" i="0" lang="el" sz="2400" u="none" cap="none" strike="noStrike">
                  <a:solidFill>
                    <a:srgbClr val="000000"/>
                  </a:solidFill>
                  <a:latin typeface="Calibri"/>
                  <a:ea typeface="Calibri"/>
                  <a:cs typeface="Calibri"/>
                  <a:sym typeface="Calibri"/>
                </a:rPr>
                <a:t>s</a:t>
              </a:r>
              <a:endParaRPr b="0" i="0" sz="1800" u="none" cap="none" strike="noStrike">
                <a:solidFill>
                  <a:srgbClr val="000000"/>
                </a:solidFill>
                <a:latin typeface="Calibri"/>
                <a:ea typeface="Calibri"/>
                <a:cs typeface="Calibri"/>
                <a:sym typeface="Calibri"/>
              </a:endParaRPr>
            </a:p>
          </p:txBody>
        </p:sp>
        <p:sp>
          <p:nvSpPr>
            <p:cNvPr id="9050" name="Google Shape;9050;p78"/>
            <p:cNvSpPr txBox="1"/>
            <p:nvPr/>
          </p:nvSpPr>
          <p:spPr>
            <a:xfrm>
              <a:off x="9402762" y="2357402"/>
              <a:ext cx="676275" cy="58477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r>
                <a:rPr b="0" baseline="-25000" i="0" lang="el" sz="2400" u="none" cap="none" strike="noStrike">
                  <a:solidFill>
                    <a:srgbClr val="000000"/>
                  </a:solidFill>
                  <a:latin typeface="Calibri"/>
                  <a:ea typeface="Calibri"/>
                  <a:cs typeface="Calibri"/>
                  <a:sym typeface="Calibri"/>
                </a:rPr>
                <a:t>s</a:t>
              </a:r>
              <a:endParaRPr b="0" i="0" sz="1800" u="none" cap="none" strike="noStrike">
                <a:solidFill>
                  <a:srgbClr val="000000"/>
                </a:solidFill>
                <a:latin typeface="Calibri"/>
                <a:ea typeface="Calibri"/>
                <a:cs typeface="Calibri"/>
                <a:sym typeface="Calibri"/>
              </a:endParaRPr>
            </a:p>
          </p:txBody>
        </p:sp>
        <p:sp>
          <p:nvSpPr>
            <p:cNvPr id="9051" name="Google Shape;9051;p78"/>
            <p:cNvSpPr/>
            <p:nvPr/>
          </p:nvSpPr>
          <p:spPr>
            <a:xfrm>
              <a:off x="7569200" y="2717764"/>
              <a:ext cx="800100" cy="1381125"/>
            </a:xfrm>
            <a:custGeom>
              <a:rect b="b" l="l" r="r" t="t"/>
              <a:pathLst>
                <a:path extrusionOk="0" h="870" w="504">
                  <a:moveTo>
                    <a:pt x="0" y="0"/>
                  </a:moveTo>
                  <a:cubicBezTo>
                    <a:pt x="21" y="11"/>
                    <a:pt x="79" y="44"/>
                    <a:pt x="129" y="63"/>
                  </a:cubicBezTo>
                  <a:cubicBezTo>
                    <a:pt x="179" y="82"/>
                    <a:pt x="255" y="102"/>
                    <a:pt x="299" y="112"/>
                  </a:cubicBezTo>
                  <a:cubicBezTo>
                    <a:pt x="343" y="122"/>
                    <a:pt x="362" y="116"/>
                    <a:pt x="392" y="121"/>
                  </a:cubicBezTo>
                  <a:cubicBezTo>
                    <a:pt x="417" y="124"/>
                    <a:pt x="469" y="100"/>
                    <a:pt x="479" y="145"/>
                  </a:cubicBezTo>
                  <a:cubicBezTo>
                    <a:pt x="490" y="191"/>
                    <a:pt x="504" y="700"/>
                    <a:pt x="490" y="772"/>
                  </a:cubicBezTo>
                  <a:cubicBezTo>
                    <a:pt x="477" y="845"/>
                    <a:pt x="447" y="842"/>
                    <a:pt x="406" y="839"/>
                  </a:cubicBezTo>
                  <a:cubicBezTo>
                    <a:pt x="365" y="836"/>
                    <a:pt x="323" y="835"/>
                    <a:pt x="286" y="833"/>
                  </a:cubicBezTo>
                  <a:cubicBezTo>
                    <a:pt x="250" y="831"/>
                    <a:pt x="226" y="822"/>
                    <a:pt x="192" y="828"/>
                  </a:cubicBezTo>
                  <a:cubicBezTo>
                    <a:pt x="158" y="834"/>
                    <a:pt x="107" y="861"/>
                    <a:pt x="84" y="870"/>
                  </a:cubicBezTo>
                </a:path>
              </a:pathLst>
            </a:custGeom>
            <a:noFill/>
            <a:ln cap="flat" cmpd="sng" w="38100">
              <a:solidFill>
                <a:srgbClr val="FF33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52" name="Google Shape;9052;p78"/>
            <p:cNvSpPr txBox="1"/>
            <p:nvPr/>
          </p:nvSpPr>
          <p:spPr>
            <a:xfrm>
              <a:off x="6583362" y="3833062"/>
              <a:ext cx="674688" cy="58477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r>
                <a:rPr b="0" baseline="-25000" i="0" lang="el" sz="2400" u="none" cap="none" strike="noStrike">
                  <a:solidFill>
                    <a:srgbClr val="000000"/>
                  </a:solidFill>
                  <a:latin typeface="Calibri"/>
                  <a:ea typeface="Calibri"/>
                  <a:cs typeface="Calibri"/>
                  <a:sym typeface="Calibri"/>
                </a:rPr>
                <a:t>c</a:t>
              </a:r>
              <a:endParaRPr b="0" i="0" sz="1800" u="none" cap="none" strike="noStrike">
                <a:solidFill>
                  <a:srgbClr val="000000"/>
                </a:solidFill>
                <a:latin typeface="Calibri"/>
                <a:ea typeface="Calibri"/>
                <a:cs typeface="Calibri"/>
                <a:sym typeface="Calibri"/>
              </a:endParaRPr>
            </a:p>
          </p:txBody>
        </p:sp>
        <p:sp>
          <p:nvSpPr>
            <p:cNvPr id="9053" name="Google Shape;9053;p78"/>
            <p:cNvSpPr/>
            <p:nvPr/>
          </p:nvSpPr>
          <p:spPr>
            <a:xfrm>
              <a:off x="8032750" y="2695539"/>
              <a:ext cx="431800" cy="1570038"/>
            </a:xfrm>
            <a:custGeom>
              <a:rect b="b" l="l" r="r" t="t"/>
              <a:pathLst>
                <a:path extrusionOk="0" h="989" w="272">
                  <a:moveTo>
                    <a:pt x="0" y="0"/>
                  </a:moveTo>
                  <a:cubicBezTo>
                    <a:pt x="15" y="13"/>
                    <a:pt x="49" y="56"/>
                    <a:pt x="92" y="80"/>
                  </a:cubicBezTo>
                  <a:cubicBezTo>
                    <a:pt x="231" y="84"/>
                    <a:pt x="204" y="89"/>
                    <a:pt x="257" y="147"/>
                  </a:cubicBezTo>
                  <a:cubicBezTo>
                    <a:pt x="270" y="295"/>
                    <a:pt x="272" y="652"/>
                    <a:pt x="268" y="774"/>
                  </a:cubicBezTo>
                  <a:cubicBezTo>
                    <a:pt x="268" y="895"/>
                    <a:pt x="261" y="853"/>
                    <a:pt x="257" y="875"/>
                  </a:cubicBezTo>
                  <a:cubicBezTo>
                    <a:pt x="251" y="894"/>
                    <a:pt x="257" y="889"/>
                    <a:pt x="242" y="908"/>
                  </a:cubicBezTo>
                  <a:cubicBezTo>
                    <a:pt x="227" y="927"/>
                    <a:pt x="183" y="972"/>
                    <a:pt x="167" y="989"/>
                  </a:cubicBezTo>
                </a:path>
              </a:pathLst>
            </a:custGeom>
            <a:noFill/>
            <a:ln cap="flat" cmpd="sng" w="38100">
              <a:solidFill>
                <a:srgbClr val="FF33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54" name="Google Shape;9054;p78"/>
            <p:cNvSpPr/>
            <p:nvPr/>
          </p:nvSpPr>
          <p:spPr>
            <a:xfrm>
              <a:off x="8616950" y="2679664"/>
              <a:ext cx="638175" cy="1538288"/>
            </a:xfrm>
            <a:custGeom>
              <a:rect b="b" l="l" r="r" t="t"/>
              <a:pathLst>
                <a:path extrusionOk="0" h="969" w="402">
                  <a:moveTo>
                    <a:pt x="306" y="0"/>
                  </a:moveTo>
                  <a:cubicBezTo>
                    <a:pt x="295" y="5"/>
                    <a:pt x="262" y="24"/>
                    <a:pt x="240" y="36"/>
                  </a:cubicBezTo>
                  <a:cubicBezTo>
                    <a:pt x="218" y="48"/>
                    <a:pt x="199" y="58"/>
                    <a:pt x="174" y="72"/>
                  </a:cubicBezTo>
                  <a:cubicBezTo>
                    <a:pt x="149" y="86"/>
                    <a:pt x="115" y="101"/>
                    <a:pt x="90" y="119"/>
                  </a:cubicBezTo>
                  <a:cubicBezTo>
                    <a:pt x="64" y="136"/>
                    <a:pt x="72" y="127"/>
                    <a:pt x="25" y="178"/>
                  </a:cubicBezTo>
                  <a:cubicBezTo>
                    <a:pt x="14" y="223"/>
                    <a:pt x="0" y="732"/>
                    <a:pt x="14" y="804"/>
                  </a:cubicBezTo>
                  <a:cubicBezTo>
                    <a:pt x="27" y="877"/>
                    <a:pt x="53" y="854"/>
                    <a:pt x="98" y="871"/>
                  </a:cubicBezTo>
                  <a:cubicBezTo>
                    <a:pt x="144" y="888"/>
                    <a:pt x="209" y="884"/>
                    <a:pt x="261" y="900"/>
                  </a:cubicBezTo>
                  <a:cubicBezTo>
                    <a:pt x="312" y="916"/>
                    <a:pt x="373" y="955"/>
                    <a:pt x="402" y="969"/>
                  </a:cubicBezTo>
                </a:path>
              </a:pathLst>
            </a:custGeom>
            <a:noFill/>
            <a:ln cap="flat" cmpd="sng" w="38100">
              <a:solidFill>
                <a:srgbClr val="FF33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55" name="Google Shape;9055;p78"/>
            <p:cNvSpPr txBox="1"/>
            <p:nvPr/>
          </p:nvSpPr>
          <p:spPr>
            <a:xfrm>
              <a:off x="7842250" y="4444964"/>
              <a:ext cx="676275" cy="58477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r>
                <a:rPr b="0" baseline="-25000" i="0" lang="el" sz="2400" u="none" cap="none" strike="noStrike">
                  <a:solidFill>
                    <a:srgbClr val="000000"/>
                  </a:solidFill>
                  <a:latin typeface="Calibri"/>
                  <a:ea typeface="Calibri"/>
                  <a:cs typeface="Calibri"/>
                  <a:sym typeface="Calibri"/>
                </a:rPr>
                <a:t>c</a:t>
              </a:r>
              <a:endParaRPr b="0" i="0" sz="1800" u="none" cap="none" strike="noStrike">
                <a:solidFill>
                  <a:srgbClr val="000000"/>
                </a:solidFill>
                <a:latin typeface="Calibri"/>
                <a:ea typeface="Calibri"/>
                <a:cs typeface="Calibri"/>
                <a:sym typeface="Calibri"/>
              </a:endParaRPr>
            </a:p>
          </p:txBody>
        </p:sp>
        <p:sp>
          <p:nvSpPr>
            <p:cNvPr id="9056" name="Google Shape;9056;p78"/>
            <p:cNvSpPr txBox="1"/>
            <p:nvPr/>
          </p:nvSpPr>
          <p:spPr>
            <a:xfrm>
              <a:off x="9529762" y="3932202"/>
              <a:ext cx="674688" cy="58477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r>
                <a:rPr b="0" baseline="-25000" i="0" lang="el" sz="2400" u="none" cap="none" strike="noStrike">
                  <a:solidFill>
                    <a:srgbClr val="000000"/>
                  </a:solidFill>
                  <a:latin typeface="Calibri"/>
                  <a:ea typeface="Calibri"/>
                  <a:cs typeface="Calibri"/>
                  <a:sym typeface="Calibri"/>
                </a:rPr>
                <a:t>c</a:t>
              </a:r>
              <a:endParaRPr b="0" i="0" sz="1800" u="none" cap="none" strike="noStrike">
                <a:solidFill>
                  <a:srgbClr val="000000"/>
                </a:solidFill>
                <a:latin typeface="Calibri"/>
                <a:ea typeface="Calibri"/>
                <a:cs typeface="Calibri"/>
                <a:sym typeface="Calibri"/>
              </a:endParaRPr>
            </a:p>
          </p:txBody>
        </p:sp>
        <p:sp>
          <p:nvSpPr>
            <p:cNvPr id="9057" name="Google Shape;9057;p78"/>
            <p:cNvSpPr txBox="1"/>
            <p:nvPr/>
          </p:nvSpPr>
          <p:spPr>
            <a:xfrm>
              <a:off x="8558212" y="3303552"/>
              <a:ext cx="676275" cy="46166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l" sz="1800" u="none" cap="none" strike="noStrike">
                  <a:solidFill>
                    <a:srgbClr val="000000"/>
                  </a:solidFill>
                  <a:latin typeface="Calibri"/>
                  <a:ea typeface="Calibri"/>
                  <a:cs typeface="Calibri"/>
                  <a:sym typeface="Calibri"/>
                </a:rPr>
                <a:t>R</a:t>
              </a:r>
              <a:endParaRPr sz="1100"/>
            </a:p>
          </p:txBody>
        </p:sp>
        <p:grpSp>
          <p:nvGrpSpPr>
            <p:cNvPr id="9058" name="Google Shape;9058;p78"/>
            <p:cNvGrpSpPr/>
            <p:nvPr/>
          </p:nvGrpSpPr>
          <p:grpSpPr>
            <a:xfrm>
              <a:off x="6435725" y="1730339"/>
              <a:ext cx="352425" cy="660400"/>
              <a:chOff x="4140" y="429"/>
              <a:chExt cx="1425" cy="2396"/>
            </a:xfrm>
          </p:grpSpPr>
          <p:sp>
            <p:nvSpPr>
              <p:cNvPr id="9059" name="Google Shape;9059;p78"/>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60" name="Google Shape;9060;p78"/>
              <p:cNvSpPr/>
              <p:nvPr/>
            </p:nvSpPr>
            <p:spPr>
              <a:xfrm>
                <a:off x="4204" y="429"/>
                <a:ext cx="1046" cy="2287"/>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61" name="Google Shape;9061;p78"/>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62" name="Google Shape;9062;p78"/>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63" name="Google Shape;9063;p78"/>
              <p:cNvSpPr/>
              <p:nvPr/>
            </p:nvSpPr>
            <p:spPr>
              <a:xfrm>
                <a:off x="4211" y="694"/>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064" name="Google Shape;9064;p78"/>
              <p:cNvGrpSpPr/>
              <p:nvPr/>
            </p:nvGrpSpPr>
            <p:grpSpPr>
              <a:xfrm>
                <a:off x="4750" y="660"/>
                <a:ext cx="578" cy="155"/>
                <a:chOff x="615" y="2560"/>
                <a:chExt cx="721" cy="149"/>
              </a:xfrm>
            </p:grpSpPr>
            <p:sp>
              <p:nvSpPr>
                <p:cNvPr id="9065" name="Google Shape;9065;p78"/>
                <p:cNvSpPr/>
                <p:nvPr/>
              </p:nvSpPr>
              <p:spPr>
                <a:xfrm>
                  <a:off x="615" y="2560"/>
                  <a:ext cx="721" cy="149"/>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66" name="Google Shape;9066;p78"/>
                <p:cNvSpPr/>
                <p:nvPr/>
              </p:nvSpPr>
              <p:spPr>
                <a:xfrm>
                  <a:off x="631" y="2582"/>
                  <a:ext cx="689" cy="11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067" name="Google Shape;9067;p78"/>
              <p:cNvSpPr/>
              <p:nvPr/>
            </p:nvSpPr>
            <p:spPr>
              <a:xfrm>
                <a:off x="4223" y="1016"/>
                <a:ext cx="597" cy="52"/>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068" name="Google Shape;9068;p78"/>
              <p:cNvGrpSpPr/>
              <p:nvPr/>
            </p:nvGrpSpPr>
            <p:grpSpPr>
              <a:xfrm>
                <a:off x="4749" y="993"/>
                <a:ext cx="578" cy="132"/>
                <a:chOff x="617" y="2567"/>
                <a:chExt cx="721" cy="137"/>
              </a:xfrm>
            </p:grpSpPr>
            <p:sp>
              <p:nvSpPr>
                <p:cNvPr id="9069" name="Google Shape;9069;p78"/>
                <p:cNvSpPr/>
                <p:nvPr/>
              </p:nvSpPr>
              <p:spPr>
                <a:xfrm>
                  <a:off x="617" y="2567"/>
                  <a:ext cx="721" cy="137"/>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70" name="Google Shape;9070;p78"/>
                <p:cNvSpPr/>
                <p:nvPr/>
              </p:nvSpPr>
              <p:spPr>
                <a:xfrm>
                  <a:off x="634" y="2585"/>
                  <a:ext cx="689" cy="102"/>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071" name="Google Shape;9071;p78"/>
              <p:cNvSpPr/>
              <p:nvPr/>
            </p:nvSpPr>
            <p:spPr>
              <a:xfrm>
                <a:off x="4217" y="1356"/>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72" name="Google Shape;9072;p78"/>
              <p:cNvSpPr/>
              <p:nvPr/>
            </p:nvSpPr>
            <p:spPr>
              <a:xfrm>
                <a:off x="4230" y="1656"/>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073" name="Google Shape;9073;p78"/>
              <p:cNvGrpSpPr/>
              <p:nvPr/>
            </p:nvGrpSpPr>
            <p:grpSpPr>
              <a:xfrm>
                <a:off x="4737" y="1627"/>
                <a:ext cx="578" cy="150"/>
                <a:chOff x="616" y="2568"/>
                <a:chExt cx="720" cy="138"/>
              </a:xfrm>
            </p:grpSpPr>
            <p:sp>
              <p:nvSpPr>
                <p:cNvPr id="9074" name="Google Shape;9074;p78"/>
                <p:cNvSpPr/>
                <p:nvPr/>
              </p:nvSpPr>
              <p:spPr>
                <a:xfrm>
                  <a:off x="616" y="2568"/>
                  <a:ext cx="720" cy="138"/>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75" name="Google Shape;9075;p78"/>
                <p:cNvSpPr/>
                <p:nvPr/>
              </p:nvSpPr>
              <p:spPr>
                <a:xfrm>
                  <a:off x="632" y="2584"/>
                  <a:ext cx="688" cy="106"/>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076" name="Google Shape;9076;p78"/>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grpSp>
            <p:nvGrpSpPr>
              <p:cNvPr id="9077" name="Google Shape;9077;p78"/>
              <p:cNvGrpSpPr/>
              <p:nvPr/>
            </p:nvGrpSpPr>
            <p:grpSpPr>
              <a:xfrm>
                <a:off x="4737" y="1328"/>
                <a:ext cx="584" cy="138"/>
                <a:chOff x="611" y="2569"/>
                <a:chExt cx="728" cy="138"/>
              </a:xfrm>
            </p:grpSpPr>
            <p:sp>
              <p:nvSpPr>
                <p:cNvPr id="9078" name="Google Shape;9078;p78"/>
                <p:cNvSpPr/>
                <p:nvPr/>
              </p:nvSpPr>
              <p:spPr>
                <a:xfrm>
                  <a:off x="611" y="2569"/>
                  <a:ext cx="728" cy="138"/>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79" name="Google Shape;9079;p78"/>
                <p:cNvSpPr/>
                <p:nvPr/>
              </p:nvSpPr>
              <p:spPr>
                <a:xfrm>
                  <a:off x="627" y="2586"/>
                  <a:ext cx="696"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080" name="Google Shape;9080;p78"/>
              <p:cNvSpPr/>
              <p:nvPr/>
            </p:nvSpPr>
            <p:spPr>
              <a:xfrm>
                <a:off x="5250" y="429"/>
                <a:ext cx="71" cy="2287"/>
              </a:xfrm>
              <a:prstGeom prst="rect">
                <a:avLst/>
              </a:prstGeom>
              <a:gradFill>
                <a:gsLst>
                  <a:gs pos="0">
                    <a:srgbClr val="333333"/>
                  </a:gs>
                  <a:gs pos="50000">
                    <a:srgbClr val="DDDDDD"/>
                  </a:gs>
                  <a:gs pos="100000">
                    <a:srgbClr val="333333"/>
                  </a:gs>
                </a:gsLst>
                <a:lin ang="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81" name="Google Shape;9081;p78"/>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82" name="Google Shape;9082;p78"/>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83" name="Google Shape;9083;p78"/>
              <p:cNvSpPr/>
              <p:nvPr/>
            </p:nvSpPr>
            <p:spPr>
              <a:xfrm>
                <a:off x="5520" y="2612"/>
                <a:ext cx="45" cy="98"/>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84" name="Google Shape;9084;p78"/>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85" name="Google Shape;9085;p78"/>
              <p:cNvSpPr/>
              <p:nvPr/>
            </p:nvSpPr>
            <p:spPr>
              <a:xfrm>
                <a:off x="4140" y="2675"/>
                <a:ext cx="1200" cy="150"/>
              </a:xfrm>
              <a:prstGeom prst="roundRect">
                <a:avLst>
                  <a:gd fmla="val 50000" name="adj"/>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86" name="Google Shape;9086;p78"/>
              <p:cNvSpPr/>
              <p:nvPr/>
            </p:nvSpPr>
            <p:spPr>
              <a:xfrm>
                <a:off x="4204" y="2710"/>
                <a:ext cx="1072" cy="81"/>
              </a:xfrm>
              <a:prstGeom prst="roundRect">
                <a:avLst>
                  <a:gd fmla="val 50000" name="adj"/>
                </a:avLst>
              </a:prstGeom>
              <a:gradFill>
                <a:gsLst>
                  <a:gs pos="0">
                    <a:srgbClr val="000000"/>
                  </a:gs>
                  <a:gs pos="100000">
                    <a:srgbClr val="808080"/>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87" name="Google Shape;9087;p78"/>
              <p:cNvSpPr/>
              <p:nvPr/>
            </p:nvSpPr>
            <p:spPr>
              <a:xfrm>
                <a:off x="4307" y="2382"/>
                <a:ext cx="160"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88" name="Google Shape;9088;p78"/>
              <p:cNvSpPr/>
              <p:nvPr/>
            </p:nvSpPr>
            <p:spPr>
              <a:xfrm>
                <a:off x="4487" y="2382"/>
                <a:ext cx="160"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FF0000"/>
                  </a:solidFill>
                  <a:latin typeface="Calibri"/>
                  <a:ea typeface="Calibri"/>
                  <a:cs typeface="Calibri"/>
                  <a:sym typeface="Calibri"/>
                </a:endParaRPr>
              </a:p>
            </p:txBody>
          </p:sp>
          <p:sp>
            <p:nvSpPr>
              <p:cNvPr id="9089" name="Google Shape;9089;p78"/>
              <p:cNvSpPr/>
              <p:nvPr/>
            </p:nvSpPr>
            <p:spPr>
              <a:xfrm>
                <a:off x="4660" y="2382"/>
                <a:ext cx="160" cy="138"/>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90" name="Google Shape;9090;p78"/>
              <p:cNvSpPr/>
              <p:nvPr/>
            </p:nvSpPr>
            <p:spPr>
              <a:xfrm>
                <a:off x="5064" y="1834"/>
                <a:ext cx="83" cy="760"/>
              </a:xfrm>
              <a:prstGeom prst="rect">
                <a:avLst/>
              </a:prstGeom>
              <a:solidFill>
                <a:srgbClr val="29292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9091" name="Google Shape;9091;p78"/>
            <p:cNvGrpSpPr/>
            <p:nvPr/>
          </p:nvGrpSpPr>
          <p:grpSpPr>
            <a:xfrm>
              <a:off x="7010400" y="1390614"/>
              <a:ext cx="352425" cy="660400"/>
              <a:chOff x="4140" y="429"/>
              <a:chExt cx="1425" cy="2396"/>
            </a:xfrm>
          </p:grpSpPr>
          <p:sp>
            <p:nvSpPr>
              <p:cNvPr id="9092" name="Google Shape;9092;p78"/>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93" name="Google Shape;9093;p78"/>
              <p:cNvSpPr/>
              <p:nvPr/>
            </p:nvSpPr>
            <p:spPr>
              <a:xfrm>
                <a:off x="4204" y="429"/>
                <a:ext cx="1046" cy="2287"/>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94" name="Google Shape;9094;p78"/>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95" name="Google Shape;9095;p78"/>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096" name="Google Shape;9096;p78"/>
              <p:cNvSpPr/>
              <p:nvPr/>
            </p:nvSpPr>
            <p:spPr>
              <a:xfrm>
                <a:off x="4211" y="694"/>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097" name="Google Shape;9097;p78"/>
              <p:cNvGrpSpPr/>
              <p:nvPr/>
            </p:nvGrpSpPr>
            <p:grpSpPr>
              <a:xfrm>
                <a:off x="4750" y="660"/>
                <a:ext cx="578" cy="155"/>
                <a:chOff x="615" y="2560"/>
                <a:chExt cx="721" cy="149"/>
              </a:xfrm>
            </p:grpSpPr>
            <p:sp>
              <p:nvSpPr>
                <p:cNvPr id="9098" name="Google Shape;9098;p78"/>
                <p:cNvSpPr/>
                <p:nvPr/>
              </p:nvSpPr>
              <p:spPr>
                <a:xfrm>
                  <a:off x="615" y="2560"/>
                  <a:ext cx="721" cy="149"/>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099" name="Google Shape;9099;p78"/>
                <p:cNvSpPr/>
                <p:nvPr/>
              </p:nvSpPr>
              <p:spPr>
                <a:xfrm>
                  <a:off x="631" y="2582"/>
                  <a:ext cx="689" cy="11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00" name="Google Shape;9100;p78"/>
              <p:cNvSpPr/>
              <p:nvPr/>
            </p:nvSpPr>
            <p:spPr>
              <a:xfrm>
                <a:off x="4223" y="1016"/>
                <a:ext cx="597" cy="52"/>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101" name="Google Shape;9101;p78"/>
              <p:cNvGrpSpPr/>
              <p:nvPr/>
            </p:nvGrpSpPr>
            <p:grpSpPr>
              <a:xfrm>
                <a:off x="4749" y="993"/>
                <a:ext cx="578" cy="132"/>
                <a:chOff x="617" y="2567"/>
                <a:chExt cx="721" cy="137"/>
              </a:xfrm>
            </p:grpSpPr>
            <p:sp>
              <p:nvSpPr>
                <p:cNvPr id="9102" name="Google Shape;9102;p78"/>
                <p:cNvSpPr/>
                <p:nvPr/>
              </p:nvSpPr>
              <p:spPr>
                <a:xfrm>
                  <a:off x="617" y="2567"/>
                  <a:ext cx="721" cy="137"/>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03" name="Google Shape;9103;p78"/>
                <p:cNvSpPr/>
                <p:nvPr/>
              </p:nvSpPr>
              <p:spPr>
                <a:xfrm>
                  <a:off x="634" y="2585"/>
                  <a:ext cx="689" cy="102"/>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04" name="Google Shape;9104;p78"/>
              <p:cNvSpPr/>
              <p:nvPr/>
            </p:nvSpPr>
            <p:spPr>
              <a:xfrm>
                <a:off x="4217" y="1356"/>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05" name="Google Shape;9105;p78"/>
              <p:cNvSpPr/>
              <p:nvPr/>
            </p:nvSpPr>
            <p:spPr>
              <a:xfrm>
                <a:off x="4230" y="1656"/>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106" name="Google Shape;9106;p78"/>
              <p:cNvGrpSpPr/>
              <p:nvPr/>
            </p:nvGrpSpPr>
            <p:grpSpPr>
              <a:xfrm>
                <a:off x="4737" y="1627"/>
                <a:ext cx="578" cy="150"/>
                <a:chOff x="616" y="2568"/>
                <a:chExt cx="720" cy="138"/>
              </a:xfrm>
            </p:grpSpPr>
            <p:sp>
              <p:nvSpPr>
                <p:cNvPr id="9107" name="Google Shape;9107;p78"/>
                <p:cNvSpPr/>
                <p:nvPr/>
              </p:nvSpPr>
              <p:spPr>
                <a:xfrm>
                  <a:off x="616" y="2568"/>
                  <a:ext cx="720" cy="138"/>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08" name="Google Shape;9108;p78"/>
                <p:cNvSpPr/>
                <p:nvPr/>
              </p:nvSpPr>
              <p:spPr>
                <a:xfrm>
                  <a:off x="632" y="2584"/>
                  <a:ext cx="688" cy="106"/>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09" name="Google Shape;9109;p78"/>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grpSp>
            <p:nvGrpSpPr>
              <p:cNvPr id="9110" name="Google Shape;9110;p78"/>
              <p:cNvGrpSpPr/>
              <p:nvPr/>
            </p:nvGrpSpPr>
            <p:grpSpPr>
              <a:xfrm>
                <a:off x="4737" y="1328"/>
                <a:ext cx="584" cy="138"/>
                <a:chOff x="611" y="2569"/>
                <a:chExt cx="728" cy="138"/>
              </a:xfrm>
            </p:grpSpPr>
            <p:sp>
              <p:nvSpPr>
                <p:cNvPr id="9111" name="Google Shape;9111;p78"/>
                <p:cNvSpPr/>
                <p:nvPr/>
              </p:nvSpPr>
              <p:spPr>
                <a:xfrm>
                  <a:off x="611" y="2569"/>
                  <a:ext cx="728" cy="138"/>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12" name="Google Shape;9112;p78"/>
                <p:cNvSpPr/>
                <p:nvPr/>
              </p:nvSpPr>
              <p:spPr>
                <a:xfrm>
                  <a:off x="627" y="2586"/>
                  <a:ext cx="696"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13" name="Google Shape;9113;p78"/>
              <p:cNvSpPr/>
              <p:nvPr/>
            </p:nvSpPr>
            <p:spPr>
              <a:xfrm>
                <a:off x="5250" y="429"/>
                <a:ext cx="71" cy="2287"/>
              </a:xfrm>
              <a:prstGeom prst="rect">
                <a:avLst/>
              </a:prstGeom>
              <a:gradFill>
                <a:gsLst>
                  <a:gs pos="0">
                    <a:srgbClr val="333333"/>
                  </a:gs>
                  <a:gs pos="50000">
                    <a:srgbClr val="DDDDDD"/>
                  </a:gs>
                  <a:gs pos="100000">
                    <a:srgbClr val="333333"/>
                  </a:gs>
                </a:gsLst>
                <a:lin ang="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14" name="Google Shape;9114;p78"/>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15" name="Google Shape;9115;p78"/>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16" name="Google Shape;9116;p78"/>
              <p:cNvSpPr/>
              <p:nvPr/>
            </p:nvSpPr>
            <p:spPr>
              <a:xfrm>
                <a:off x="5520" y="2612"/>
                <a:ext cx="45" cy="98"/>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17" name="Google Shape;9117;p78"/>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18" name="Google Shape;9118;p78"/>
              <p:cNvSpPr/>
              <p:nvPr/>
            </p:nvSpPr>
            <p:spPr>
              <a:xfrm>
                <a:off x="4140" y="2675"/>
                <a:ext cx="1200" cy="150"/>
              </a:xfrm>
              <a:prstGeom prst="roundRect">
                <a:avLst>
                  <a:gd fmla="val 50000" name="adj"/>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19" name="Google Shape;9119;p78"/>
              <p:cNvSpPr/>
              <p:nvPr/>
            </p:nvSpPr>
            <p:spPr>
              <a:xfrm>
                <a:off x="4204" y="2710"/>
                <a:ext cx="1072" cy="81"/>
              </a:xfrm>
              <a:prstGeom prst="roundRect">
                <a:avLst>
                  <a:gd fmla="val 50000" name="adj"/>
                </a:avLst>
              </a:prstGeom>
              <a:gradFill>
                <a:gsLst>
                  <a:gs pos="0">
                    <a:srgbClr val="000000"/>
                  </a:gs>
                  <a:gs pos="100000">
                    <a:srgbClr val="808080"/>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20" name="Google Shape;9120;p78"/>
              <p:cNvSpPr/>
              <p:nvPr/>
            </p:nvSpPr>
            <p:spPr>
              <a:xfrm>
                <a:off x="4307" y="2382"/>
                <a:ext cx="160"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21" name="Google Shape;9121;p78"/>
              <p:cNvSpPr/>
              <p:nvPr/>
            </p:nvSpPr>
            <p:spPr>
              <a:xfrm>
                <a:off x="4487" y="2382"/>
                <a:ext cx="160"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FF0000"/>
                  </a:solidFill>
                  <a:latin typeface="Calibri"/>
                  <a:ea typeface="Calibri"/>
                  <a:cs typeface="Calibri"/>
                  <a:sym typeface="Calibri"/>
                </a:endParaRPr>
              </a:p>
            </p:txBody>
          </p:sp>
          <p:sp>
            <p:nvSpPr>
              <p:cNvPr id="9122" name="Google Shape;9122;p78"/>
              <p:cNvSpPr/>
              <p:nvPr/>
            </p:nvSpPr>
            <p:spPr>
              <a:xfrm>
                <a:off x="4660" y="2382"/>
                <a:ext cx="160" cy="138"/>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23" name="Google Shape;9123;p78"/>
              <p:cNvSpPr/>
              <p:nvPr/>
            </p:nvSpPr>
            <p:spPr>
              <a:xfrm>
                <a:off x="5064" y="1834"/>
                <a:ext cx="83" cy="760"/>
              </a:xfrm>
              <a:prstGeom prst="rect">
                <a:avLst/>
              </a:prstGeom>
              <a:solidFill>
                <a:srgbClr val="29292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9124" name="Google Shape;9124;p78"/>
            <p:cNvGrpSpPr/>
            <p:nvPr/>
          </p:nvGrpSpPr>
          <p:grpSpPr>
            <a:xfrm>
              <a:off x="9861550" y="1646202"/>
              <a:ext cx="352425" cy="660400"/>
              <a:chOff x="4140" y="429"/>
              <a:chExt cx="1425" cy="2396"/>
            </a:xfrm>
          </p:grpSpPr>
          <p:sp>
            <p:nvSpPr>
              <p:cNvPr id="9125" name="Google Shape;9125;p78"/>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26" name="Google Shape;9126;p78"/>
              <p:cNvSpPr/>
              <p:nvPr/>
            </p:nvSpPr>
            <p:spPr>
              <a:xfrm>
                <a:off x="4204" y="429"/>
                <a:ext cx="1046" cy="2287"/>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27" name="Google Shape;9127;p78"/>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28" name="Google Shape;9128;p78"/>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29" name="Google Shape;9129;p78"/>
              <p:cNvSpPr/>
              <p:nvPr/>
            </p:nvSpPr>
            <p:spPr>
              <a:xfrm>
                <a:off x="4211" y="694"/>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130" name="Google Shape;9130;p78"/>
              <p:cNvGrpSpPr/>
              <p:nvPr/>
            </p:nvGrpSpPr>
            <p:grpSpPr>
              <a:xfrm>
                <a:off x="4750" y="660"/>
                <a:ext cx="578" cy="155"/>
                <a:chOff x="615" y="2560"/>
                <a:chExt cx="721" cy="149"/>
              </a:xfrm>
            </p:grpSpPr>
            <p:sp>
              <p:nvSpPr>
                <p:cNvPr id="9131" name="Google Shape;9131;p78"/>
                <p:cNvSpPr/>
                <p:nvPr/>
              </p:nvSpPr>
              <p:spPr>
                <a:xfrm>
                  <a:off x="615" y="2560"/>
                  <a:ext cx="721" cy="149"/>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32" name="Google Shape;9132;p78"/>
                <p:cNvSpPr/>
                <p:nvPr/>
              </p:nvSpPr>
              <p:spPr>
                <a:xfrm>
                  <a:off x="631" y="2582"/>
                  <a:ext cx="689" cy="11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33" name="Google Shape;9133;p78"/>
              <p:cNvSpPr/>
              <p:nvPr/>
            </p:nvSpPr>
            <p:spPr>
              <a:xfrm>
                <a:off x="4223" y="1016"/>
                <a:ext cx="597" cy="52"/>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134" name="Google Shape;9134;p78"/>
              <p:cNvGrpSpPr/>
              <p:nvPr/>
            </p:nvGrpSpPr>
            <p:grpSpPr>
              <a:xfrm>
                <a:off x="4749" y="993"/>
                <a:ext cx="578" cy="132"/>
                <a:chOff x="617" y="2567"/>
                <a:chExt cx="721" cy="137"/>
              </a:xfrm>
            </p:grpSpPr>
            <p:sp>
              <p:nvSpPr>
                <p:cNvPr id="9135" name="Google Shape;9135;p78"/>
                <p:cNvSpPr/>
                <p:nvPr/>
              </p:nvSpPr>
              <p:spPr>
                <a:xfrm>
                  <a:off x="617" y="2567"/>
                  <a:ext cx="721" cy="137"/>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36" name="Google Shape;9136;p78"/>
                <p:cNvSpPr/>
                <p:nvPr/>
              </p:nvSpPr>
              <p:spPr>
                <a:xfrm>
                  <a:off x="634" y="2585"/>
                  <a:ext cx="689" cy="102"/>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37" name="Google Shape;9137;p78"/>
              <p:cNvSpPr/>
              <p:nvPr/>
            </p:nvSpPr>
            <p:spPr>
              <a:xfrm>
                <a:off x="4217" y="1356"/>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38" name="Google Shape;9138;p78"/>
              <p:cNvSpPr/>
              <p:nvPr/>
            </p:nvSpPr>
            <p:spPr>
              <a:xfrm>
                <a:off x="4230" y="1656"/>
                <a:ext cx="597" cy="46"/>
              </a:xfrm>
              <a:prstGeom prst="rect">
                <a:avLst/>
              </a:prstGeom>
              <a:solidFill>
                <a:srgbClr val="000000"/>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9139" name="Google Shape;9139;p78"/>
              <p:cNvGrpSpPr/>
              <p:nvPr/>
            </p:nvGrpSpPr>
            <p:grpSpPr>
              <a:xfrm>
                <a:off x="4737" y="1627"/>
                <a:ext cx="578" cy="150"/>
                <a:chOff x="616" y="2568"/>
                <a:chExt cx="720" cy="138"/>
              </a:xfrm>
            </p:grpSpPr>
            <p:sp>
              <p:nvSpPr>
                <p:cNvPr id="9140" name="Google Shape;9140;p78"/>
                <p:cNvSpPr/>
                <p:nvPr/>
              </p:nvSpPr>
              <p:spPr>
                <a:xfrm>
                  <a:off x="616" y="2568"/>
                  <a:ext cx="720" cy="138"/>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41" name="Google Shape;9141;p78"/>
                <p:cNvSpPr/>
                <p:nvPr/>
              </p:nvSpPr>
              <p:spPr>
                <a:xfrm>
                  <a:off x="632" y="2584"/>
                  <a:ext cx="688" cy="106"/>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42" name="Google Shape;9142;p78"/>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grpSp>
            <p:nvGrpSpPr>
              <p:cNvPr id="9143" name="Google Shape;9143;p78"/>
              <p:cNvGrpSpPr/>
              <p:nvPr/>
            </p:nvGrpSpPr>
            <p:grpSpPr>
              <a:xfrm>
                <a:off x="4737" y="1328"/>
                <a:ext cx="584" cy="138"/>
                <a:chOff x="611" y="2569"/>
                <a:chExt cx="728" cy="138"/>
              </a:xfrm>
            </p:grpSpPr>
            <p:sp>
              <p:nvSpPr>
                <p:cNvPr id="9144" name="Google Shape;9144;p78"/>
                <p:cNvSpPr/>
                <p:nvPr/>
              </p:nvSpPr>
              <p:spPr>
                <a:xfrm>
                  <a:off x="611" y="2569"/>
                  <a:ext cx="728" cy="138"/>
                </a:xfrm>
                <a:prstGeom prst="roundRect">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45" name="Google Shape;9145;p78"/>
                <p:cNvSpPr/>
                <p:nvPr/>
              </p:nvSpPr>
              <p:spPr>
                <a:xfrm>
                  <a:off x="627" y="2586"/>
                  <a:ext cx="696"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sp>
            <p:nvSpPr>
              <p:cNvPr id="9146" name="Google Shape;9146;p78"/>
              <p:cNvSpPr/>
              <p:nvPr/>
            </p:nvSpPr>
            <p:spPr>
              <a:xfrm>
                <a:off x="5250" y="429"/>
                <a:ext cx="71" cy="2287"/>
              </a:xfrm>
              <a:prstGeom prst="rect">
                <a:avLst/>
              </a:prstGeom>
              <a:gradFill>
                <a:gsLst>
                  <a:gs pos="0">
                    <a:srgbClr val="333333"/>
                  </a:gs>
                  <a:gs pos="50000">
                    <a:srgbClr val="DDDDDD"/>
                  </a:gs>
                  <a:gs pos="100000">
                    <a:srgbClr val="333333"/>
                  </a:gs>
                </a:gsLst>
                <a:lin ang="0" scaled="0"/>
              </a:gra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47" name="Google Shape;9147;p78"/>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48" name="Google Shape;9148;p78"/>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49" name="Google Shape;9149;p78"/>
              <p:cNvSpPr/>
              <p:nvPr/>
            </p:nvSpPr>
            <p:spPr>
              <a:xfrm>
                <a:off x="5520" y="2612"/>
                <a:ext cx="45" cy="98"/>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50" name="Google Shape;9150;p78"/>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
            <p:nvSpPr>
              <p:cNvPr id="9151" name="Google Shape;9151;p78"/>
              <p:cNvSpPr/>
              <p:nvPr/>
            </p:nvSpPr>
            <p:spPr>
              <a:xfrm>
                <a:off x="4140" y="2675"/>
                <a:ext cx="1200" cy="150"/>
              </a:xfrm>
              <a:prstGeom prst="roundRect">
                <a:avLst>
                  <a:gd fmla="val 50000" name="adj"/>
                </a:avLst>
              </a:prstGeom>
              <a:solidFill>
                <a:srgbClr val="DDDDDD"/>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52" name="Google Shape;9152;p78"/>
              <p:cNvSpPr/>
              <p:nvPr/>
            </p:nvSpPr>
            <p:spPr>
              <a:xfrm>
                <a:off x="4204" y="2710"/>
                <a:ext cx="1072" cy="81"/>
              </a:xfrm>
              <a:prstGeom prst="roundRect">
                <a:avLst>
                  <a:gd fmla="val 50000" name="adj"/>
                </a:avLst>
              </a:prstGeom>
              <a:gradFill>
                <a:gsLst>
                  <a:gs pos="0">
                    <a:srgbClr val="000000"/>
                  </a:gs>
                  <a:gs pos="100000">
                    <a:srgbClr val="808080"/>
                  </a:gs>
                </a:gsLst>
                <a:lin ang="0" scaled="0"/>
              </a:gra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53" name="Google Shape;9153;p78"/>
              <p:cNvSpPr/>
              <p:nvPr/>
            </p:nvSpPr>
            <p:spPr>
              <a:xfrm>
                <a:off x="4307" y="2382"/>
                <a:ext cx="160"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54" name="Google Shape;9154;p78"/>
              <p:cNvSpPr/>
              <p:nvPr/>
            </p:nvSpPr>
            <p:spPr>
              <a:xfrm>
                <a:off x="4487" y="2382"/>
                <a:ext cx="160"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FF0000"/>
                  </a:solidFill>
                  <a:latin typeface="Calibri"/>
                  <a:ea typeface="Calibri"/>
                  <a:cs typeface="Calibri"/>
                  <a:sym typeface="Calibri"/>
                </a:endParaRPr>
              </a:p>
            </p:txBody>
          </p:sp>
          <p:sp>
            <p:nvSpPr>
              <p:cNvPr id="9155" name="Google Shape;9155;p78"/>
              <p:cNvSpPr/>
              <p:nvPr/>
            </p:nvSpPr>
            <p:spPr>
              <a:xfrm>
                <a:off x="4660" y="2382"/>
                <a:ext cx="160" cy="138"/>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156" name="Google Shape;9156;p78"/>
              <p:cNvSpPr/>
              <p:nvPr/>
            </p:nvSpPr>
            <p:spPr>
              <a:xfrm>
                <a:off x="5064" y="1834"/>
                <a:ext cx="83" cy="760"/>
              </a:xfrm>
              <a:prstGeom prst="rect">
                <a:avLst/>
              </a:prstGeom>
              <a:solidFill>
                <a:srgbClr val="292929"/>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grpSp>
          <p:nvGrpSpPr>
            <p:cNvPr id="9157" name="Google Shape;9157;p78"/>
            <p:cNvGrpSpPr/>
            <p:nvPr/>
          </p:nvGrpSpPr>
          <p:grpSpPr>
            <a:xfrm flipH="1">
              <a:off x="10010775" y="4435439"/>
              <a:ext cx="803275" cy="771525"/>
              <a:chOff x="-44" y="1473"/>
              <a:chExt cx="981" cy="1105"/>
            </a:xfrm>
          </p:grpSpPr>
          <p:pic>
            <p:nvPicPr>
              <p:cNvPr descr="desktop_computer_stylized_medium" id="9158" name="Google Shape;9158;p7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159" name="Google Shape;9159;p7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grpSp>
        <p:grpSp>
          <p:nvGrpSpPr>
            <p:cNvPr id="9160" name="Google Shape;9160;p78"/>
            <p:cNvGrpSpPr/>
            <p:nvPr/>
          </p:nvGrpSpPr>
          <p:grpSpPr>
            <a:xfrm>
              <a:off x="6096000" y="4416389"/>
              <a:ext cx="803275" cy="771525"/>
              <a:chOff x="-44" y="1473"/>
              <a:chExt cx="981" cy="1105"/>
            </a:xfrm>
          </p:grpSpPr>
          <p:pic>
            <p:nvPicPr>
              <p:cNvPr descr="desktop_computer_stylized_medium" id="9161" name="Google Shape;9161;p7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162" name="Google Shape;9162;p7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grpSp>
        <p:grpSp>
          <p:nvGrpSpPr>
            <p:cNvPr id="9163" name="Google Shape;9163;p78"/>
            <p:cNvGrpSpPr/>
            <p:nvPr/>
          </p:nvGrpSpPr>
          <p:grpSpPr>
            <a:xfrm>
              <a:off x="6718300" y="4865652"/>
              <a:ext cx="803275" cy="771525"/>
              <a:chOff x="-44" y="1473"/>
              <a:chExt cx="981" cy="1105"/>
            </a:xfrm>
          </p:grpSpPr>
          <p:pic>
            <p:nvPicPr>
              <p:cNvPr descr="desktop_computer_stylized_medium" id="9164" name="Google Shape;9164;p78"/>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165" name="Google Shape;9165;p78"/>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rgbClr val="FFFFFF"/>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grpSp>
      </p:grpSp>
      <p:grpSp>
        <p:nvGrpSpPr>
          <p:cNvPr id="9166" name="Google Shape;9166;p78"/>
          <p:cNvGrpSpPr/>
          <p:nvPr/>
        </p:nvGrpSpPr>
        <p:grpSpPr>
          <a:xfrm>
            <a:off x="3893325" y="1118925"/>
            <a:ext cx="4469175" cy="3086100"/>
            <a:chOff x="458505" y="1593857"/>
            <a:chExt cx="5958900" cy="4114800"/>
          </a:xfrm>
        </p:grpSpPr>
        <p:sp>
          <p:nvSpPr>
            <p:cNvPr id="9167" name="Google Shape;9167;p78"/>
            <p:cNvSpPr txBox="1"/>
            <p:nvPr/>
          </p:nvSpPr>
          <p:spPr>
            <a:xfrm>
              <a:off x="458505" y="1593857"/>
              <a:ext cx="5958900" cy="41148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85000"/>
                </a:lnSpc>
                <a:spcBef>
                  <a:spcPts val="0"/>
                </a:spcBef>
                <a:spcAft>
                  <a:spcPts val="0"/>
                </a:spcAft>
                <a:buClr>
                  <a:srgbClr val="000090"/>
                </a:buClr>
                <a:buSzPts val="2400"/>
                <a:buFont typeface="Noto Sans Symbols"/>
                <a:buChar char="▪"/>
              </a:pPr>
              <a:r>
                <a:rPr lang="el" sz="2400">
                  <a:latin typeface="Calibri"/>
                  <a:ea typeface="Calibri"/>
                  <a:cs typeface="Calibri"/>
                  <a:sym typeface="Calibri"/>
                </a:rPr>
                <a:t>ανά</a:t>
              </a:r>
              <a:r>
                <a:rPr b="0" i="0" lang="el" sz="2400" u="none" cap="none" strike="noStrike">
                  <a:solidFill>
                    <a:srgbClr val="000000"/>
                  </a:solidFill>
                  <a:latin typeface="Calibri"/>
                  <a:ea typeface="Calibri"/>
                  <a:cs typeface="Calibri"/>
                  <a:sym typeface="Calibri"/>
                </a:rPr>
                <a:t>-</a:t>
              </a:r>
              <a:r>
                <a:rPr lang="el" sz="2400">
                  <a:latin typeface="Calibri"/>
                  <a:ea typeface="Calibri"/>
                  <a:cs typeface="Calibri"/>
                  <a:sym typeface="Calibri"/>
                </a:rPr>
                <a:t>σύνδεση</a:t>
              </a:r>
              <a:r>
                <a:rPr b="0" i="0" lang="el" sz="2400" u="none" cap="none" strike="noStrike">
                  <a:solidFill>
                    <a:srgbClr val="000000"/>
                  </a:solidFill>
                  <a:latin typeface="Calibri"/>
                  <a:ea typeface="Calibri"/>
                  <a:cs typeface="Calibri"/>
                  <a:sym typeface="Calibri"/>
                </a:rPr>
                <a:t> </a:t>
              </a:r>
              <a:r>
                <a:rPr lang="el" sz="2400">
                  <a:latin typeface="Calibri"/>
                  <a:ea typeface="Calibri"/>
                  <a:cs typeface="Calibri"/>
                  <a:sym typeface="Calibri"/>
                </a:rPr>
                <a:t>από άκρη σε άκρη </a:t>
              </a:r>
              <a:r>
                <a:rPr b="0" i="0" lang="el" sz="2400" u="none" cap="none" strike="noStrike">
                  <a:solidFill>
                    <a:srgbClr val="000000"/>
                  </a:solidFill>
                  <a:latin typeface="Calibri"/>
                  <a:ea typeface="Calibri"/>
                  <a:cs typeface="Calibri"/>
                  <a:sym typeface="Calibri"/>
                </a:rPr>
                <a:t>throughput: </a:t>
              </a:r>
              <a:r>
                <a:rPr b="0" i="1" lang="el" sz="2400" u="none" cap="none" strike="noStrike">
                  <a:solidFill>
                    <a:srgbClr val="000000"/>
                  </a:solidFill>
                  <a:latin typeface="Calibri"/>
                  <a:ea typeface="Calibri"/>
                  <a:cs typeface="Calibri"/>
                  <a:sym typeface="Calibri"/>
                </a:rPr>
                <a:t>min(R</a:t>
              </a:r>
              <a:r>
                <a:rPr b="0" baseline="-25000" i="1" lang="el" sz="2400" u="none" cap="none" strike="noStrike">
                  <a:solidFill>
                    <a:srgbClr val="000000"/>
                  </a:solidFill>
                  <a:latin typeface="Calibri"/>
                  <a:ea typeface="Calibri"/>
                  <a:cs typeface="Calibri"/>
                  <a:sym typeface="Calibri"/>
                </a:rPr>
                <a:t>c</a:t>
              </a:r>
              <a:r>
                <a:rPr b="0" i="1" lang="el" sz="2400" u="none" cap="none" strike="noStrike">
                  <a:solidFill>
                    <a:srgbClr val="000000"/>
                  </a:solidFill>
                  <a:latin typeface="Calibri"/>
                  <a:ea typeface="Calibri"/>
                  <a:cs typeface="Calibri"/>
                  <a:sym typeface="Calibri"/>
                </a:rPr>
                <a:t>,R</a:t>
              </a:r>
              <a:r>
                <a:rPr b="0" baseline="-25000" i="1" lang="el" sz="2400" u="none" cap="none" strike="noStrike">
                  <a:solidFill>
                    <a:srgbClr val="000000"/>
                  </a:solidFill>
                  <a:latin typeface="Calibri"/>
                  <a:ea typeface="Calibri"/>
                  <a:cs typeface="Calibri"/>
                  <a:sym typeface="Calibri"/>
                </a:rPr>
                <a:t>s</a:t>
              </a:r>
              <a:r>
                <a:rPr b="0" i="1" lang="el" sz="2400" u="none" cap="none" strike="noStrike">
                  <a:solidFill>
                    <a:srgbClr val="000000"/>
                  </a:solidFill>
                  <a:latin typeface="Calibri"/>
                  <a:ea typeface="Calibri"/>
                  <a:cs typeface="Calibri"/>
                  <a:sym typeface="Calibri"/>
                </a:rPr>
                <a:t>,R/10)</a:t>
              </a:r>
              <a:endParaRPr sz="2400"/>
            </a:p>
            <a:p>
              <a:pPr indent="-254000" lvl="0" marL="254000" marR="0" rtl="0" algn="l">
                <a:lnSpc>
                  <a:spcPct val="85000"/>
                </a:lnSpc>
                <a:spcBef>
                  <a:spcPts val="500"/>
                </a:spcBef>
                <a:spcAft>
                  <a:spcPts val="0"/>
                </a:spcAft>
                <a:buClr>
                  <a:srgbClr val="000090"/>
                </a:buClr>
                <a:buSzPts val="2400"/>
                <a:buFont typeface="Noto Sans Symbols"/>
                <a:buChar char="▪"/>
              </a:pPr>
              <a:r>
                <a:rPr lang="el" sz="2400">
                  <a:latin typeface="Calibri"/>
                  <a:ea typeface="Calibri"/>
                  <a:cs typeface="Calibri"/>
                  <a:sym typeface="Calibri"/>
                </a:rPr>
                <a:t>Στην πράξη </a:t>
              </a:r>
              <a:r>
                <a:rPr b="0" i="0" lang="el" sz="2400" u="none" cap="none" strike="noStrike">
                  <a:solidFill>
                    <a:srgbClr val="000000"/>
                  </a:solidFill>
                  <a:latin typeface="Calibri"/>
                  <a:ea typeface="Calibri"/>
                  <a:cs typeface="Calibri"/>
                  <a:sym typeface="Calibri"/>
                </a:rPr>
                <a:t>: </a:t>
              </a:r>
              <a:r>
                <a:rPr b="0" i="1" lang="el" sz="2400" u="none" cap="none" strike="noStrike">
                  <a:solidFill>
                    <a:srgbClr val="000000"/>
                  </a:solidFill>
                  <a:latin typeface="Calibri"/>
                  <a:ea typeface="Calibri"/>
                  <a:cs typeface="Calibri"/>
                  <a:sym typeface="Calibri"/>
                </a:rPr>
                <a:t>R</a:t>
              </a:r>
              <a:r>
                <a:rPr b="0" baseline="-25000" i="1" lang="el" sz="2400" u="none" cap="none" strike="noStrike">
                  <a:solidFill>
                    <a:srgbClr val="000000"/>
                  </a:solidFill>
                  <a:latin typeface="Calibri"/>
                  <a:ea typeface="Calibri"/>
                  <a:cs typeface="Calibri"/>
                  <a:sym typeface="Calibri"/>
                </a:rPr>
                <a:t>c</a:t>
              </a:r>
              <a:r>
                <a:rPr b="0" i="0" lang="el" sz="2400" u="none" cap="none" strike="noStrike">
                  <a:solidFill>
                    <a:srgbClr val="000000"/>
                  </a:solidFill>
                  <a:latin typeface="Calibri"/>
                  <a:ea typeface="Calibri"/>
                  <a:cs typeface="Calibri"/>
                  <a:sym typeface="Calibri"/>
                </a:rPr>
                <a:t> </a:t>
              </a:r>
              <a:r>
                <a:rPr lang="el" sz="2400">
                  <a:latin typeface="Calibri"/>
                  <a:ea typeface="Calibri"/>
                  <a:cs typeface="Calibri"/>
                  <a:sym typeface="Calibri"/>
                </a:rPr>
                <a:t>ή </a:t>
              </a:r>
              <a:r>
                <a:rPr b="0" i="1" lang="el" sz="2400" u="none" cap="none" strike="noStrike">
                  <a:solidFill>
                    <a:srgbClr val="000000"/>
                  </a:solidFill>
                  <a:latin typeface="Calibri"/>
                  <a:ea typeface="Calibri"/>
                  <a:cs typeface="Calibri"/>
                  <a:sym typeface="Calibri"/>
                </a:rPr>
                <a:t>R</a:t>
              </a:r>
              <a:r>
                <a:rPr b="0" baseline="-25000" i="1" lang="el" sz="2400" u="none" cap="none" strike="noStrike">
                  <a:solidFill>
                    <a:srgbClr val="000000"/>
                  </a:solidFill>
                  <a:latin typeface="Calibri"/>
                  <a:ea typeface="Calibri"/>
                  <a:cs typeface="Calibri"/>
                  <a:sym typeface="Calibri"/>
                </a:rPr>
                <a:t>s </a:t>
              </a:r>
              <a:r>
                <a:rPr lang="el" sz="2400">
                  <a:latin typeface="Calibri"/>
                  <a:ea typeface="Calibri"/>
                  <a:cs typeface="Calibri"/>
                  <a:sym typeface="Calibri"/>
                </a:rPr>
                <a:t>είναι συχνά</a:t>
              </a:r>
              <a:r>
                <a:rPr b="0" i="0" lang="el" sz="2400" u="none" cap="none" strike="noStrike">
                  <a:solidFill>
                    <a:srgbClr val="000000"/>
                  </a:solidFill>
                  <a:latin typeface="Calibri"/>
                  <a:ea typeface="Calibri"/>
                  <a:cs typeface="Calibri"/>
                  <a:sym typeface="Calibri"/>
                </a:rPr>
                <a:t> </a:t>
              </a:r>
              <a:r>
                <a:rPr lang="el" sz="2400">
                  <a:latin typeface="Calibri"/>
                  <a:ea typeface="Calibri"/>
                  <a:cs typeface="Calibri"/>
                  <a:sym typeface="Calibri"/>
                </a:rPr>
                <a:t>συμφόρηση (</a:t>
              </a:r>
              <a:r>
                <a:rPr lang="el" sz="2400">
                  <a:latin typeface="Calibri"/>
                  <a:ea typeface="Calibri"/>
                  <a:cs typeface="Calibri"/>
                  <a:sym typeface="Calibri"/>
                </a:rPr>
                <a:t>bottleneck</a:t>
              </a:r>
              <a:r>
                <a:rPr lang="el" sz="2400">
                  <a:latin typeface="Calibri"/>
                  <a:ea typeface="Calibri"/>
                  <a:cs typeface="Calibri"/>
                  <a:sym typeface="Calibri"/>
                </a:rPr>
                <a:t>)</a:t>
              </a:r>
              <a:endParaRPr sz="2400"/>
            </a:p>
          </p:txBody>
        </p:sp>
        <p:sp>
          <p:nvSpPr>
            <p:cNvPr id="9168" name="Google Shape;9168;p78"/>
            <p:cNvSpPr txBox="1"/>
            <p:nvPr/>
          </p:nvSpPr>
          <p:spPr>
            <a:xfrm>
              <a:off x="1077710" y="4985599"/>
              <a:ext cx="4506900" cy="543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l" sz="1100" u="none" cap="none" strike="noStrike">
                  <a:solidFill>
                    <a:srgbClr val="000000"/>
                  </a:solidFill>
                  <a:latin typeface="Arial"/>
                  <a:ea typeface="Arial"/>
                  <a:cs typeface="Arial"/>
                  <a:sym typeface="Arial"/>
                </a:rPr>
                <a:t>* Check out the online interactive exercises for more examples: h</a:t>
              </a:r>
              <a:r>
                <a:rPr b="0" i="0" lang="el" sz="900" u="none" cap="none" strike="noStrike">
                  <a:solidFill>
                    <a:srgbClr val="000000"/>
                  </a:solidFill>
                  <a:latin typeface="Arial"/>
                  <a:ea typeface="Arial"/>
                  <a:cs typeface="Arial"/>
                  <a:sym typeface="Arial"/>
                </a:rPr>
                <a:t>ttp://gaia.cs.umass.edu/kurose_ross/</a:t>
              </a:r>
              <a:endParaRPr sz="1100"/>
            </a:p>
          </p:txBody>
        </p:sp>
      </p:grpSp>
      <p:sp>
        <p:nvSpPr>
          <p:cNvPr id="9169" name="Google Shape;9169;p7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6"/>
                                        </p:tgtEl>
                                        <p:attrNameLst>
                                          <p:attrName>style.visibility</p:attrName>
                                        </p:attrNameLst>
                                      </p:cBhvr>
                                      <p:to>
                                        <p:strVal val="visible"/>
                                      </p:to>
                                    </p:set>
                                    <p:animEffect filter="fade" transition="in">
                                      <p:cBhvr>
                                        <p:cTn dur="500"/>
                                        <p:tgtEl>
                                          <p:spTgt spid="9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4" name="Shape 9174"/>
        <p:cNvGrpSpPr/>
        <p:nvPr/>
      </p:nvGrpSpPr>
      <p:grpSpPr>
        <a:xfrm>
          <a:off x="0" y="0"/>
          <a:ext cx="0" cy="0"/>
          <a:chOff x="0" y="0"/>
          <a:chExt cx="0" cy="0"/>
        </a:xfrm>
      </p:grpSpPr>
      <p:sp>
        <p:nvSpPr>
          <p:cNvPr id="9175" name="Google Shape;9175;p79"/>
          <p:cNvSpPr txBox="1"/>
          <p:nvPr>
            <p:ph type="title"/>
          </p:nvPr>
        </p:nvSpPr>
        <p:spPr>
          <a:xfrm>
            <a:off x="599018" y="216994"/>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Chapter 1: roadmap</a:t>
            </a:r>
            <a:endParaRPr sz="3600"/>
          </a:p>
        </p:txBody>
      </p:sp>
      <p:sp>
        <p:nvSpPr>
          <p:cNvPr id="9176" name="Google Shape;9176;p7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9177" name="Google Shape;9177;p79"/>
          <p:cNvSpPr txBox="1"/>
          <p:nvPr>
            <p:ph idx="2" type="body"/>
          </p:nvPr>
        </p:nvSpPr>
        <p:spPr>
          <a:xfrm>
            <a:off x="599017" y="1060508"/>
            <a:ext cx="4963582" cy="3771808"/>
          </a:xfrm>
          <a:prstGeom prst="rect">
            <a:avLst/>
          </a:prstGeom>
          <a:noFill/>
          <a:ln>
            <a:noFill/>
          </a:ln>
        </p:spPr>
        <p:txBody>
          <a:bodyPr anchorCtr="0" anchor="t" bIns="34275" lIns="68575" spcFirstLastPara="1" rIns="68575" wrap="square" tIns="34275">
            <a:noAutofit/>
          </a:bodyPr>
          <a:lstStyle/>
          <a:p>
            <a:pPr indent="-215900" lvl="0" marL="266700" rtl="0" algn="l">
              <a:spcBef>
                <a:spcPts val="0"/>
              </a:spcBef>
              <a:spcAft>
                <a:spcPts val="0"/>
              </a:spcAft>
              <a:buClr>
                <a:srgbClr val="BFBFBF"/>
              </a:buClr>
              <a:buSzPts val="2000"/>
              <a:buChar char="▪"/>
            </a:pPr>
            <a:r>
              <a:rPr lang="el" sz="2000">
                <a:solidFill>
                  <a:schemeClr val="accent3"/>
                </a:solidFill>
              </a:rPr>
              <a:t>Τι είναι το διαδίκτυο;</a:t>
            </a:r>
            <a:endParaRPr sz="2000"/>
          </a:p>
          <a:p>
            <a:pPr indent="-215900" lvl="0" marL="266700" rtl="0" algn="l">
              <a:spcBef>
                <a:spcPts val="600"/>
              </a:spcBef>
              <a:spcAft>
                <a:spcPts val="0"/>
              </a:spcAft>
              <a:buClr>
                <a:srgbClr val="BFBFBF"/>
              </a:buClr>
              <a:buSzPts val="2000"/>
              <a:buChar char="▪"/>
            </a:pPr>
            <a:r>
              <a:rPr lang="el" sz="2000">
                <a:solidFill>
                  <a:schemeClr val="accent3"/>
                </a:solidFill>
              </a:rPr>
              <a:t>Τί είναι ένα πρωτόκολλο</a:t>
            </a:r>
            <a:endParaRPr sz="2000">
              <a:solidFill>
                <a:schemeClr val="accent3"/>
              </a:solidFill>
            </a:endParaRPr>
          </a:p>
          <a:p>
            <a:pPr indent="-215900" lvl="0" marL="266700" rtl="0" algn="l">
              <a:spcBef>
                <a:spcPts val="600"/>
              </a:spcBef>
              <a:spcAft>
                <a:spcPts val="0"/>
              </a:spcAft>
              <a:buClr>
                <a:srgbClr val="999999"/>
              </a:buClr>
              <a:buSzPts val="2000"/>
              <a:buChar char="▪"/>
            </a:pPr>
            <a:r>
              <a:rPr lang="el" sz="2000">
                <a:solidFill>
                  <a:srgbClr val="999999"/>
                </a:solidFill>
              </a:rPr>
              <a:t>άκρα δικτύων: υπολογιστές, δίκτυο πρόσβασης, φυσικά μέσα</a:t>
            </a:r>
            <a:endParaRPr sz="2000">
              <a:solidFill>
                <a:srgbClr val="999999"/>
              </a:solidFill>
            </a:endParaRPr>
          </a:p>
          <a:p>
            <a:pPr indent="-215900" lvl="0" marL="266700" rtl="0" algn="l">
              <a:spcBef>
                <a:spcPts val="600"/>
              </a:spcBef>
              <a:spcAft>
                <a:spcPts val="0"/>
              </a:spcAft>
              <a:buClr>
                <a:srgbClr val="999999"/>
              </a:buClr>
              <a:buSzPts val="2000"/>
              <a:buChar char="▪"/>
            </a:pPr>
            <a:r>
              <a:rPr lang="el" sz="2000">
                <a:solidFill>
                  <a:srgbClr val="999999"/>
                </a:solidFill>
              </a:rPr>
              <a:t>πυρήνας δικτύου: μεταγωγή πακέτου/κυκλώματος, δομή του διαδικτύου</a:t>
            </a:r>
            <a:endParaRPr sz="2000">
              <a:solidFill>
                <a:srgbClr val="999999"/>
              </a:solidFill>
            </a:endParaRPr>
          </a:p>
          <a:p>
            <a:pPr indent="-215900" lvl="0" marL="266700" rtl="0" algn="l">
              <a:spcBef>
                <a:spcPts val="600"/>
              </a:spcBef>
              <a:spcAft>
                <a:spcPts val="0"/>
              </a:spcAft>
              <a:buClr>
                <a:srgbClr val="BFBFBF"/>
              </a:buClr>
              <a:buSzPts val="2000"/>
              <a:buChar char="▪"/>
            </a:pPr>
            <a:r>
              <a:rPr lang="el" sz="2000">
                <a:solidFill>
                  <a:schemeClr val="accent3"/>
                </a:solidFill>
              </a:rPr>
              <a:t>απόδοση: απώλειες, καθυστερήσεις, εύρος ζώνης</a:t>
            </a:r>
            <a:endParaRPr sz="2000"/>
          </a:p>
          <a:p>
            <a:pPr indent="-215900" lvl="0" marL="266700" rtl="0" algn="l">
              <a:spcBef>
                <a:spcPts val="600"/>
              </a:spcBef>
              <a:spcAft>
                <a:spcPts val="0"/>
              </a:spcAft>
              <a:buClr>
                <a:srgbClr val="000000"/>
              </a:buClr>
              <a:buSzPts val="2000"/>
              <a:buChar char="▪"/>
            </a:pPr>
            <a:r>
              <a:rPr lang="el" sz="2000">
                <a:solidFill>
                  <a:srgbClr val="000000"/>
                </a:solidFill>
              </a:rPr>
              <a:t>ασφάλεια</a:t>
            </a:r>
            <a:endParaRPr sz="2000">
              <a:solidFill>
                <a:srgbClr val="000000"/>
              </a:solidFill>
            </a:endParaRPr>
          </a:p>
          <a:p>
            <a:pPr indent="-215900" lvl="0" marL="266700" rtl="0" algn="l">
              <a:spcBef>
                <a:spcPts val="600"/>
              </a:spcBef>
              <a:spcAft>
                <a:spcPts val="0"/>
              </a:spcAft>
              <a:buClr>
                <a:srgbClr val="BFBFBF"/>
              </a:buClr>
              <a:buSzPts val="2000"/>
              <a:buChar char="▪"/>
            </a:pPr>
            <a:r>
              <a:rPr lang="el" sz="2000">
                <a:solidFill>
                  <a:schemeClr val="accent3"/>
                </a:solidFill>
              </a:rPr>
              <a:t>επίπεδα πρωτοκόλλων, service models</a:t>
            </a:r>
            <a:endParaRPr sz="2000"/>
          </a:p>
          <a:p>
            <a:pPr indent="-215900" lvl="0" marL="266700" rtl="0" algn="l">
              <a:spcBef>
                <a:spcPts val="600"/>
              </a:spcBef>
              <a:spcAft>
                <a:spcPts val="0"/>
              </a:spcAft>
              <a:buClr>
                <a:srgbClr val="BFBFBF"/>
              </a:buClr>
              <a:buSzPts val="2000"/>
              <a:buChar char="▪"/>
            </a:pPr>
            <a:r>
              <a:rPr lang="el" sz="2000">
                <a:solidFill>
                  <a:schemeClr val="accent3"/>
                </a:solidFill>
              </a:rPr>
              <a:t>ιστορία</a:t>
            </a:r>
            <a:endParaRPr sz="2000">
              <a:solidFill>
                <a:srgbClr val="A5A5A5"/>
              </a:solidFill>
            </a:endParaRPr>
          </a:p>
          <a:p>
            <a:pPr indent="-165100" lvl="0" marL="266700" rtl="0" algn="l">
              <a:lnSpc>
                <a:spcPct val="90000"/>
              </a:lnSpc>
              <a:spcBef>
                <a:spcPts val="800"/>
              </a:spcBef>
              <a:spcAft>
                <a:spcPts val="0"/>
              </a:spcAft>
              <a:buSzPts val="1800"/>
              <a:buFont typeface="Noto Sans Symbols"/>
              <a:buNone/>
            </a:pPr>
            <a:r>
              <a:t/>
            </a:r>
            <a:endParaRPr sz="2000"/>
          </a:p>
        </p:txBody>
      </p:sp>
      <p:pic>
        <p:nvPicPr>
          <p:cNvPr descr="Kurose&amp;Ross 8th ed cover picture" id="9178" name="Google Shape;9178;p79"/>
          <p:cNvPicPr preferRelativeResize="0"/>
          <p:nvPr/>
        </p:nvPicPr>
        <p:blipFill rotWithShape="1">
          <a:blip r:embed="rId3">
            <a:alphaModFix/>
          </a:blip>
          <a:srcRect b="0" l="0" r="0" t="0"/>
          <a:stretch/>
        </p:blipFill>
        <p:spPr>
          <a:xfrm>
            <a:off x="5830747" y="970103"/>
            <a:ext cx="2743200" cy="2057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3" name="Shape 9183"/>
        <p:cNvGrpSpPr/>
        <p:nvPr/>
      </p:nvGrpSpPr>
      <p:grpSpPr>
        <a:xfrm>
          <a:off x="0" y="0"/>
          <a:ext cx="0" cy="0"/>
          <a:chOff x="0" y="0"/>
          <a:chExt cx="0" cy="0"/>
        </a:xfrm>
      </p:grpSpPr>
      <p:sp>
        <p:nvSpPr>
          <p:cNvPr id="9184" name="Google Shape;9184;p80"/>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Ασφάλεια δικτύων</a:t>
            </a:r>
            <a:endParaRPr sz="3300"/>
          </a:p>
        </p:txBody>
      </p:sp>
      <p:sp>
        <p:nvSpPr>
          <p:cNvPr id="9185" name="Google Shape;9185;p80"/>
          <p:cNvSpPr txBox="1"/>
          <p:nvPr/>
        </p:nvSpPr>
        <p:spPr>
          <a:xfrm>
            <a:off x="125523" y="1140300"/>
            <a:ext cx="8969700" cy="3692100"/>
          </a:xfrm>
          <a:prstGeom prst="rect">
            <a:avLst/>
          </a:prstGeom>
          <a:noFill/>
          <a:ln>
            <a:noFill/>
          </a:ln>
        </p:spPr>
        <p:txBody>
          <a:bodyPr anchorCtr="0" anchor="t" bIns="34275" lIns="68575" spcFirstLastPara="1" rIns="68575" wrap="square" tIns="34275">
            <a:normAutofit/>
          </a:bodyPr>
          <a:lstStyle/>
          <a:p>
            <a:pPr indent="-203200" lvl="0" marL="215900" marR="0" rtl="0" algn="l">
              <a:lnSpc>
                <a:spcPct val="90000"/>
              </a:lnSpc>
              <a:spcBef>
                <a:spcPts val="0"/>
              </a:spcBef>
              <a:spcAft>
                <a:spcPts val="0"/>
              </a:spcAft>
              <a:buClr>
                <a:srgbClr val="0000A3"/>
              </a:buClr>
              <a:buSzPts val="2200"/>
              <a:buFont typeface="Noto Sans Symbols"/>
              <a:buChar char="▪"/>
            </a:pPr>
            <a:r>
              <a:rPr lang="el" sz="2200">
                <a:solidFill>
                  <a:srgbClr val="C00000"/>
                </a:solidFill>
                <a:latin typeface="Calibri"/>
                <a:ea typeface="Calibri"/>
                <a:cs typeface="Calibri"/>
                <a:sym typeface="Calibri"/>
              </a:rPr>
              <a:t>Το ίντερνετ αρχικά δεν σχεδιάστηκε με (πολύ) ασφάλεια </a:t>
            </a:r>
            <a:endParaRPr sz="2200">
              <a:solidFill>
                <a:srgbClr val="C00000"/>
              </a:solidFill>
              <a:latin typeface="Calibri"/>
              <a:ea typeface="Calibri"/>
              <a:cs typeface="Calibri"/>
              <a:sym typeface="Calibri"/>
            </a:endParaRPr>
          </a:p>
          <a:p>
            <a:pPr indent="-203200" lvl="0" marL="215900" marR="0" rtl="0" algn="l">
              <a:lnSpc>
                <a:spcPct val="90000"/>
              </a:lnSpc>
              <a:spcBef>
                <a:spcPts val="0"/>
              </a:spcBef>
              <a:spcAft>
                <a:spcPts val="0"/>
              </a:spcAft>
              <a:buClr>
                <a:srgbClr val="0000A3"/>
              </a:buClr>
              <a:buSzPts val="2200"/>
              <a:buFont typeface="Noto Sans Symbols"/>
              <a:buChar char="▪"/>
            </a:pPr>
            <a:r>
              <a:rPr i="1" lang="el" sz="2200">
                <a:solidFill>
                  <a:schemeClr val="dk1"/>
                </a:solidFill>
                <a:latin typeface="Calibri"/>
                <a:ea typeface="Calibri"/>
                <a:cs typeface="Calibri"/>
                <a:sym typeface="Calibri"/>
              </a:rPr>
              <a:t>αρχικό όραμα</a:t>
            </a:r>
            <a:r>
              <a:rPr b="0" i="1" lang="el" sz="2200" u="none" cap="none" strike="noStrike">
                <a:solidFill>
                  <a:schemeClr val="dk1"/>
                </a:solidFill>
                <a:latin typeface="Calibri"/>
                <a:ea typeface="Calibri"/>
                <a:cs typeface="Calibri"/>
                <a:sym typeface="Calibri"/>
              </a:rPr>
              <a:t>:</a:t>
            </a:r>
            <a:r>
              <a:rPr b="0" i="0" lang="el" sz="2200" u="none" cap="none" strike="noStrike">
                <a:solidFill>
                  <a:schemeClr val="dk1"/>
                </a:solidFill>
                <a:latin typeface="Calibri"/>
                <a:ea typeface="Calibri"/>
                <a:cs typeface="Calibri"/>
                <a:sym typeface="Calibri"/>
              </a:rPr>
              <a:t> “Μια ομάδα απ</a:t>
            </a:r>
            <a:r>
              <a:rPr lang="el" sz="2200">
                <a:solidFill>
                  <a:schemeClr val="dk1"/>
                </a:solidFill>
                <a:latin typeface="Calibri"/>
                <a:ea typeface="Calibri"/>
                <a:cs typeface="Calibri"/>
                <a:sym typeface="Calibri"/>
              </a:rPr>
              <a:t>ό αμοιβαία εμπιστευόμενους χρήστες  συνδεδεμένοι σε </a:t>
            </a:r>
            <a:r>
              <a:rPr lang="el" sz="2200">
                <a:solidFill>
                  <a:schemeClr val="dk1"/>
                </a:solidFill>
                <a:latin typeface="Calibri"/>
                <a:ea typeface="Calibri"/>
                <a:cs typeface="Calibri"/>
                <a:sym typeface="Calibri"/>
              </a:rPr>
              <a:t>ένα</a:t>
            </a:r>
            <a:r>
              <a:rPr lang="el" sz="2200">
                <a:solidFill>
                  <a:schemeClr val="dk1"/>
                </a:solidFill>
                <a:latin typeface="Calibri"/>
                <a:ea typeface="Calibri"/>
                <a:cs typeface="Calibri"/>
                <a:sym typeface="Calibri"/>
              </a:rPr>
              <a:t> διαφανές δίκτυο </a:t>
            </a:r>
            <a:endParaRPr sz="2200">
              <a:solidFill>
                <a:schemeClr val="dk1"/>
              </a:solidFill>
              <a:latin typeface="Calibri"/>
              <a:ea typeface="Calibri"/>
              <a:cs typeface="Calibri"/>
              <a:sym typeface="Calibri"/>
            </a:endParaRPr>
          </a:p>
          <a:p>
            <a:pPr indent="-165100" lvl="1" marL="508000" marR="0" rtl="0" algn="l">
              <a:lnSpc>
                <a:spcPct val="90000"/>
              </a:lnSpc>
              <a:spcBef>
                <a:spcPts val="400"/>
              </a:spcBef>
              <a:spcAft>
                <a:spcPts val="0"/>
              </a:spcAft>
              <a:buClr>
                <a:srgbClr val="0000A8"/>
              </a:buClr>
              <a:buSzPts val="2200"/>
              <a:buFont typeface="Arial"/>
              <a:buChar char="•"/>
            </a:pPr>
            <a:r>
              <a:rPr lang="el" sz="2200">
                <a:solidFill>
                  <a:schemeClr val="dk1"/>
                </a:solidFill>
                <a:latin typeface="Calibri"/>
                <a:ea typeface="Calibri"/>
                <a:cs typeface="Calibri"/>
                <a:sym typeface="Calibri"/>
              </a:rPr>
              <a:t>θέματα ασφαλείας σε όλα τα επίπεδα!</a:t>
            </a:r>
            <a:endParaRPr sz="2200"/>
          </a:p>
          <a:p>
            <a:pPr indent="-203200" lvl="0" marL="215900" marR="0" rtl="0" algn="l">
              <a:lnSpc>
                <a:spcPct val="90000"/>
              </a:lnSpc>
              <a:spcBef>
                <a:spcPts val="800"/>
              </a:spcBef>
              <a:spcAft>
                <a:spcPts val="0"/>
              </a:spcAft>
              <a:buClr>
                <a:srgbClr val="0000A3"/>
              </a:buClr>
              <a:buSzPts val="2200"/>
              <a:buFont typeface="Noto Sans Symbols"/>
              <a:buChar char="▪"/>
            </a:pPr>
            <a:r>
              <a:rPr lang="el" sz="2200">
                <a:solidFill>
                  <a:srgbClr val="C00000"/>
                </a:solidFill>
                <a:latin typeface="Calibri"/>
                <a:ea typeface="Calibri"/>
                <a:cs typeface="Calibri"/>
                <a:sym typeface="Calibri"/>
              </a:rPr>
              <a:t>Τώρα πρέπει να </a:t>
            </a:r>
            <a:r>
              <a:rPr lang="el" sz="2200">
                <a:solidFill>
                  <a:srgbClr val="C00000"/>
                </a:solidFill>
                <a:latin typeface="Calibri"/>
                <a:ea typeface="Calibri"/>
                <a:cs typeface="Calibri"/>
                <a:sym typeface="Calibri"/>
              </a:rPr>
              <a:t>σκεφτούμε</a:t>
            </a:r>
            <a:r>
              <a:rPr lang="el" sz="2200">
                <a:solidFill>
                  <a:srgbClr val="C00000"/>
                </a:solidFill>
                <a:latin typeface="Calibri"/>
                <a:ea typeface="Calibri"/>
                <a:cs typeface="Calibri"/>
                <a:sym typeface="Calibri"/>
              </a:rPr>
              <a:t>:</a:t>
            </a:r>
            <a:endParaRPr sz="2200"/>
          </a:p>
          <a:p>
            <a:pPr indent="-165100" lvl="1" marL="508000" marR="0" rtl="0" algn="l">
              <a:lnSpc>
                <a:spcPct val="90000"/>
              </a:lnSpc>
              <a:spcBef>
                <a:spcPts val="400"/>
              </a:spcBef>
              <a:spcAft>
                <a:spcPts val="0"/>
              </a:spcAft>
              <a:buClr>
                <a:srgbClr val="0000A8"/>
              </a:buClr>
              <a:buSzPts val="2200"/>
              <a:buFont typeface="Arial"/>
              <a:buChar char="•"/>
            </a:pPr>
            <a:r>
              <a:rPr lang="el" sz="2200">
                <a:solidFill>
                  <a:schemeClr val="dk1"/>
                </a:solidFill>
                <a:latin typeface="Calibri"/>
                <a:ea typeface="Calibri"/>
                <a:cs typeface="Calibri"/>
                <a:sym typeface="Calibri"/>
              </a:rPr>
              <a:t>πως οι κακοί μπορούν να επιτεθούν στα δίκτυα των υπολογιστών</a:t>
            </a:r>
            <a:endParaRPr sz="2200"/>
          </a:p>
          <a:p>
            <a:pPr indent="-165100" lvl="1" marL="508000" marR="0" rtl="0" algn="l">
              <a:lnSpc>
                <a:spcPct val="90000"/>
              </a:lnSpc>
              <a:spcBef>
                <a:spcPts val="400"/>
              </a:spcBef>
              <a:spcAft>
                <a:spcPts val="0"/>
              </a:spcAft>
              <a:buClr>
                <a:srgbClr val="0000A8"/>
              </a:buClr>
              <a:buSzPts val="2200"/>
              <a:buFont typeface="Arial"/>
              <a:buChar char="•"/>
            </a:pPr>
            <a:r>
              <a:rPr lang="el" sz="2200">
                <a:solidFill>
                  <a:schemeClr val="dk1"/>
                </a:solidFill>
                <a:latin typeface="Calibri"/>
                <a:ea typeface="Calibri"/>
                <a:cs typeface="Calibri"/>
                <a:sym typeface="Calibri"/>
              </a:rPr>
              <a:t>πως μπορούμε να αμυνθούμε απο τις επιθέσεις </a:t>
            </a:r>
            <a:endParaRPr sz="2200"/>
          </a:p>
          <a:p>
            <a:pPr indent="-165100" lvl="1" marL="508000" marR="0" rtl="0" algn="l">
              <a:lnSpc>
                <a:spcPct val="90000"/>
              </a:lnSpc>
              <a:spcBef>
                <a:spcPts val="400"/>
              </a:spcBef>
              <a:spcAft>
                <a:spcPts val="0"/>
              </a:spcAft>
              <a:buClr>
                <a:srgbClr val="0000A8"/>
              </a:buClr>
              <a:buSzPts val="2200"/>
              <a:buFont typeface="Arial"/>
              <a:buChar char="•"/>
            </a:pPr>
            <a:r>
              <a:rPr lang="el" sz="2200">
                <a:solidFill>
                  <a:schemeClr val="dk1"/>
                </a:solidFill>
                <a:latin typeface="Calibri"/>
                <a:ea typeface="Calibri"/>
                <a:cs typeface="Calibri"/>
                <a:sym typeface="Calibri"/>
              </a:rPr>
              <a:t>πως να σχεδιάζουμε αρχιτεκτονικές που θα κανουν απρόσβλητα τα δίκτυα </a:t>
            </a:r>
            <a:r>
              <a:rPr lang="el" sz="2200">
                <a:solidFill>
                  <a:schemeClr val="dk1"/>
                </a:solidFill>
                <a:latin typeface="Calibri"/>
                <a:ea typeface="Calibri"/>
                <a:cs typeface="Calibri"/>
                <a:sym typeface="Calibri"/>
              </a:rPr>
              <a:t>από</a:t>
            </a:r>
            <a:r>
              <a:rPr lang="el" sz="2200">
                <a:solidFill>
                  <a:schemeClr val="dk1"/>
                </a:solidFill>
                <a:latin typeface="Calibri"/>
                <a:ea typeface="Calibri"/>
                <a:cs typeface="Calibri"/>
                <a:sym typeface="Calibri"/>
              </a:rPr>
              <a:t> επιθέσεις </a:t>
            </a:r>
            <a:endParaRPr sz="2200"/>
          </a:p>
        </p:txBody>
      </p:sp>
      <p:sp>
        <p:nvSpPr>
          <p:cNvPr id="9186" name="Google Shape;9186;p8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1" name="Shape 9191"/>
        <p:cNvGrpSpPr/>
        <p:nvPr/>
      </p:nvGrpSpPr>
      <p:grpSpPr>
        <a:xfrm>
          <a:off x="0" y="0"/>
          <a:ext cx="0" cy="0"/>
          <a:chOff x="0" y="0"/>
          <a:chExt cx="0" cy="0"/>
        </a:xfrm>
      </p:grpSpPr>
      <p:sp>
        <p:nvSpPr>
          <p:cNvPr id="9192" name="Google Shape;9192;p81"/>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300"/>
              <a:t>Bad </a:t>
            </a:r>
            <a:r>
              <a:rPr lang="el" sz="1100"/>
              <a:t>g</a:t>
            </a:r>
            <a:r>
              <a:rPr lang="el" sz="3300"/>
              <a:t>uys: </a:t>
            </a:r>
            <a:r>
              <a:rPr lang="el"/>
              <a:t>Υποκλοπή πακέτων</a:t>
            </a:r>
            <a:endParaRPr sz="3300"/>
          </a:p>
        </p:txBody>
      </p:sp>
      <p:sp>
        <p:nvSpPr>
          <p:cNvPr id="9193" name="Google Shape;9193;p81"/>
          <p:cNvSpPr txBox="1"/>
          <p:nvPr/>
        </p:nvSpPr>
        <p:spPr>
          <a:xfrm>
            <a:off x="21384" y="1008401"/>
            <a:ext cx="7757100" cy="1563300"/>
          </a:xfrm>
          <a:prstGeom prst="rect">
            <a:avLst/>
          </a:prstGeom>
          <a:noFill/>
          <a:ln>
            <a:noFill/>
          </a:ln>
        </p:spPr>
        <p:txBody>
          <a:bodyPr anchorCtr="0" anchor="t" bIns="34275" lIns="68575" spcFirstLastPara="1" rIns="68575" wrap="square" tIns="34275">
            <a:normAutofit/>
          </a:bodyPr>
          <a:lstStyle/>
          <a:p>
            <a:pPr indent="-165100" lvl="0" marL="266700" marR="0" rtl="0" algn="l">
              <a:lnSpc>
                <a:spcPct val="90000"/>
              </a:lnSpc>
              <a:spcBef>
                <a:spcPts val="0"/>
              </a:spcBef>
              <a:spcAft>
                <a:spcPts val="0"/>
              </a:spcAft>
              <a:buClr>
                <a:srgbClr val="0000A3"/>
              </a:buClr>
              <a:buSzPts val="2400"/>
              <a:buFont typeface="Noto Sans Symbols"/>
              <a:buNone/>
            </a:pPr>
            <a:r>
              <a:rPr b="0" i="1" lang="el" sz="2200" u="none" cap="none" strike="noStrike">
                <a:solidFill>
                  <a:srgbClr val="C00000"/>
                </a:solidFill>
                <a:latin typeface="Calibri"/>
                <a:ea typeface="Calibri"/>
                <a:cs typeface="Calibri"/>
                <a:sym typeface="Calibri"/>
              </a:rPr>
              <a:t>packet “sniffing”: </a:t>
            </a:r>
            <a:endParaRPr sz="2200"/>
          </a:p>
          <a:p>
            <a:pPr indent="-177800" lvl="1" marL="520700" marR="0" rtl="0" algn="l">
              <a:lnSpc>
                <a:spcPct val="90000"/>
              </a:lnSpc>
              <a:spcBef>
                <a:spcPts val="400"/>
              </a:spcBef>
              <a:spcAft>
                <a:spcPts val="0"/>
              </a:spcAft>
              <a:buClr>
                <a:srgbClr val="0000A8"/>
              </a:buClr>
              <a:buSzPts val="2200"/>
              <a:buFont typeface="Noto Sans Symbols"/>
              <a:buChar char="▪"/>
            </a:pPr>
            <a:r>
              <a:rPr lang="el" sz="2200">
                <a:latin typeface="Calibri"/>
                <a:ea typeface="Calibri"/>
                <a:cs typeface="Calibri"/>
                <a:sym typeface="Calibri"/>
              </a:rPr>
              <a:t>μέσα μετάδοσης </a:t>
            </a:r>
            <a:r>
              <a:rPr b="0" i="0" lang="el" sz="2200" u="none" cap="none" strike="noStrike">
                <a:solidFill>
                  <a:srgbClr val="000000"/>
                </a:solidFill>
                <a:latin typeface="Calibri"/>
                <a:ea typeface="Calibri"/>
                <a:cs typeface="Calibri"/>
                <a:sym typeface="Calibri"/>
              </a:rPr>
              <a:t>(shared Ethernet, wireless)</a:t>
            </a:r>
            <a:endParaRPr sz="2200"/>
          </a:p>
          <a:p>
            <a:pPr indent="-177800" lvl="1" marL="520700" marR="0" rtl="0" algn="l">
              <a:lnSpc>
                <a:spcPct val="90000"/>
              </a:lnSpc>
              <a:spcBef>
                <a:spcPts val="400"/>
              </a:spcBef>
              <a:spcAft>
                <a:spcPts val="0"/>
              </a:spcAft>
              <a:buClr>
                <a:srgbClr val="0000A8"/>
              </a:buClr>
              <a:buSzPts val="2200"/>
              <a:buFont typeface="Noto Sans Symbols"/>
              <a:buChar char="▪"/>
            </a:pPr>
            <a:r>
              <a:rPr lang="el" sz="2200">
                <a:latin typeface="Calibri"/>
                <a:ea typeface="Calibri"/>
                <a:cs typeface="Calibri"/>
                <a:sym typeface="Calibri"/>
              </a:rPr>
              <a:t>Ένας παθητικός δέκτης</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διαβάζει</a:t>
            </a:r>
            <a:r>
              <a:rPr b="0" i="0" lang="el" sz="2200" u="none" cap="none" strike="noStrike">
                <a:solidFill>
                  <a:srgbClr val="000000"/>
                </a:solidFill>
                <a:latin typeface="Calibri"/>
                <a:ea typeface="Calibri"/>
                <a:cs typeface="Calibri"/>
                <a:sym typeface="Calibri"/>
              </a:rPr>
              <a:t>/</a:t>
            </a:r>
            <a:r>
              <a:rPr lang="el" sz="2200">
                <a:latin typeface="Calibri"/>
                <a:ea typeface="Calibri"/>
                <a:cs typeface="Calibri"/>
                <a:sym typeface="Calibri"/>
              </a:rPr>
              <a:t>καταγράφει</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όλα τα πακέτα </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π.χ</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και κωδικούς</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που περνάνε.</a:t>
            </a:r>
            <a:endParaRPr sz="2200"/>
          </a:p>
        </p:txBody>
      </p:sp>
      <p:grpSp>
        <p:nvGrpSpPr>
          <p:cNvPr id="9194" name="Google Shape;9194;p81"/>
          <p:cNvGrpSpPr/>
          <p:nvPr/>
        </p:nvGrpSpPr>
        <p:grpSpPr>
          <a:xfrm flipH="1">
            <a:off x="3788477" y="2548698"/>
            <a:ext cx="551259" cy="510778"/>
            <a:chOff x="-44" y="1473"/>
            <a:chExt cx="981" cy="1105"/>
          </a:xfrm>
        </p:grpSpPr>
        <p:pic>
          <p:nvPicPr>
            <p:cNvPr descr="desktop_computer_stylized_medium" id="9195" name="Google Shape;9195;p81"/>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196" name="Google Shape;9196;p81"/>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9197" name="Google Shape;9197;p81"/>
          <p:cNvSpPr/>
          <p:nvPr/>
        </p:nvSpPr>
        <p:spPr>
          <a:xfrm>
            <a:off x="1909671" y="3099957"/>
            <a:ext cx="3440905" cy="546497"/>
          </a:xfrm>
          <a:custGeom>
            <a:rect b="b" l="l" r="r" t="t"/>
            <a:pathLst>
              <a:path extrusionOk="0" h="459" w="2620">
                <a:moveTo>
                  <a:pt x="2" y="0"/>
                </a:moveTo>
                <a:lnTo>
                  <a:pt x="0" y="253"/>
                </a:lnTo>
                <a:lnTo>
                  <a:pt x="2620" y="253"/>
                </a:lnTo>
                <a:lnTo>
                  <a:pt x="2620" y="459"/>
                </a:lnTo>
              </a:path>
            </a:pathLst>
          </a:custGeom>
          <a:noFill/>
          <a:ln cap="flat" cmpd="sng" w="19050">
            <a:solidFill>
              <a:schemeClr val="dk1"/>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198" name="Google Shape;9198;p81"/>
          <p:cNvSpPr/>
          <p:nvPr/>
        </p:nvSpPr>
        <p:spPr>
          <a:xfrm>
            <a:off x="4033746" y="3002326"/>
            <a:ext cx="3571" cy="391716"/>
          </a:xfrm>
          <a:custGeom>
            <a:rect b="b" l="l" r="r" t="t"/>
            <a:pathLst>
              <a:path extrusionOk="0" h="329" w="3">
                <a:moveTo>
                  <a:pt x="0" y="329"/>
                </a:moveTo>
                <a:lnTo>
                  <a:pt x="3" y="0"/>
                </a:lnTo>
              </a:path>
            </a:pathLst>
          </a:custGeom>
          <a:noFill/>
          <a:ln cap="flat" cmpd="sng" w="19050">
            <a:solidFill>
              <a:schemeClr val="dk1"/>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9199" name="Google Shape;9199;p81"/>
          <p:cNvCxnSpPr/>
          <p:nvPr/>
        </p:nvCxnSpPr>
        <p:spPr>
          <a:xfrm rot="10800000">
            <a:off x="2790734" y="3393929"/>
            <a:ext cx="0" cy="281100"/>
          </a:xfrm>
          <a:prstGeom prst="straightConnector1">
            <a:avLst/>
          </a:prstGeom>
          <a:noFill/>
          <a:ln cap="flat" cmpd="sng" w="19050">
            <a:solidFill>
              <a:schemeClr val="dk1"/>
            </a:solidFill>
            <a:prstDash val="solid"/>
            <a:round/>
            <a:headEnd len="med" w="med" type="none"/>
            <a:tailEnd len="med" w="med" type="none"/>
          </a:ln>
        </p:spPr>
      </p:cxnSp>
      <p:cxnSp>
        <p:nvCxnSpPr>
          <p:cNvPr id="9200" name="Google Shape;9200;p81"/>
          <p:cNvCxnSpPr/>
          <p:nvPr/>
        </p:nvCxnSpPr>
        <p:spPr>
          <a:xfrm rot="10800000">
            <a:off x="2805021" y="3927517"/>
            <a:ext cx="0" cy="180900"/>
          </a:xfrm>
          <a:prstGeom prst="straightConnector1">
            <a:avLst/>
          </a:prstGeom>
          <a:noFill/>
          <a:ln cap="flat" cmpd="sng" w="19050">
            <a:solidFill>
              <a:schemeClr val="dk1"/>
            </a:solidFill>
            <a:prstDash val="solid"/>
            <a:round/>
            <a:headEnd len="med" w="med" type="none"/>
            <a:tailEnd len="med" w="med" type="none"/>
          </a:ln>
        </p:spPr>
      </p:cxnSp>
      <p:sp>
        <p:nvSpPr>
          <p:cNvPr id="9201" name="Google Shape;9201;p81"/>
          <p:cNvSpPr txBox="1"/>
          <p:nvPr/>
        </p:nvSpPr>
        <p:spPr>
          <a:xfrm>
            <a:off x="1502477" y="2566557"/>
            <a:ext cx="2904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A</a:t>
            </a:r>
            <a:endParaRPr sz="1100"/>
          </a:p>
        </p:txBody>
      </p:sp>
      <p:sp>
        <p:nvSpPr>
          <p:cNvPr id="9202" name="Google Shape;9202;p81"/>
          <p:cNvSpPr txBox="1"/>
          <p:nvPr/>
        </p:nvSpPr>
        <p:spPr>
          <a:xfrm>
            <a:off x="6213780" y="3664313"/>
            <a:ext cx="291704" cy="346472"/>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B</a:t>
            </a:r>
            <a:endParaRPr sz="1100"/>
          </a:p>
        </p:txBody>
      </p:sp>
      <p:sp>
        <p:nvSpPr>
          <p:cNvPr id="9203" name="Google Shape;9203;p81"/>
          <p:cNvSpPr txBox="1"/>
          <p:nvPr/>
        </p:nvSpPr>
        <p:spPr>
          <a:xfrm>
            <a:off x="4177811" y="2549888"/>
            <a:ext cx="3036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C</a:t>
            </a:r>
            <a:endParaRPr sz="1100"/>
          </a:p>
        </p:txBody>
      </p:sp>
      <p:grpSp>
        <p:nvGrpSpPr>
          <p:cNvPr id="9204" name="Google Shape;9204;p81"/>
          <p:cNvGrpSpPr/>
          <p:nvPr/>
        </p:nvGrpSpPr>
        <p:grpSpPr>
          <a:xfrm>
            <a:off x="3257459" y="3003517"/>
            <a:ext cx="1976438" cy="842962"/>
            <a:chOff x="5156078" y="4004689"/>
            <a:chExt cx="2635250" cy="1123950"/>
          </a:xfrm>
        </p:grpSpPr>
        <p:grpSp>
          <p:nvGrpSpPr>
            <p:cNvPr id="9205" name="Google Shape;9205;p81"/>
            <p:cNvGrpSpPr/>
            <p:nvPr/>
          </p:nvGrpSpPr>
          <p:grpSpPr>
            <a:xfrm>
              <a:off x="5187828" y="4652389"/>
              <a:ext cx="2381250" cy="476250"/>
              <a:chOff x="2418" y="3342"/>
              <a:chExt cx="1500" cy="300"/>
            </a:xfrm>
          </p:grpSpPr>
          <p:sp>
            <p:nvSpPr>
              <p:cNvPr id="9206" name="Google Shape;9206;p81"/>
              <p:cNvSpPr/>
              <p:nvPr/>
            </p:nvSpPr>
            <p:spPr>
              <a:xfrm>
                <a:off x="2463" y="3366"/>
                <a:ext cx="1356" cy="174"/>
              </a:xfrm>
              <a:prstGeom prst="rect">
                <a:avLst/>
              </a:prstGeom>
              <a:solidFill>
                <a:srgbClr val="FFFFFF"/>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cxnSp>
            <p:nvCxnSpPr>
              <p:cNvPr id="9207" name="Google Shape;9207;p81"/>
              <p:cNvCxnSpPr/>
              <p:nvPr/>
            </p:nvCxnSpPr>
            <p:spPr>
              <a:xfrm>
                <a:off x="2784" y="3372"/>
                <a:ext cx="0" cy="168"/>
              </a:xfrm>
              <a:prstGeom prst="straightConnector1">
                <a:avLst/>
              </a:prstGeom>
              <a:noFill/>
              <a:ln cap="flat" cmpd="sng" w="12700">
                <a:solidFill>
                  <a:schemeClr val="dk1"/>
                </a:solidFill>
                <a:prstDash val="solid"/>
                <a:round/>
                <a:headEnd len="med" w="med" type="none"/>
                <a:tailEnd len="med" w="med" type="none"/>
              </a:ln>
            </p:spPr>
          </p:cxnSp>
          <p:cxnSp>
            <p:nvCxnSpPr>
              <p:cNvPr id="9208" name="Google Shape;9208;p81"/>
              <p:cNvCxnSpPr/>
              <p:nvPr/>
            </p:nvCxnSpPr>
            <p:spPr>
              <a:xfrm>
                <a:off x="3186" y="3375"/>
                <a:ext cx="0" cy="168"/>
              </a:xfrm>
              <a:prstGeom prst="straightConnector1">
                <a:avLst/>
              </a:prstGeom>
              <a:noFill/>
              <a:ln cap="flat" cmpd="sng" w="12700">
                <a:solidFill>
                  <a:schemeClr val="dk1"/>
                </a:solidFill>
                <a:prstDash val="solid"/>
                <a:round/>
                <a:headEnd len="med" w="med" type="none"/>
                <a:tailEnd len="med" w="med" type="none"/>
              </a:ln>
            </p:spPr>
          </p:cxnSp>
          <p:cxnSp>
            <p:nvCxnSpPr>
              <p:cNvPr id="9209" name="Google Shape;9209;p81"/>
              <p:cNvCxnSpPr/>
              <p:nvPr/>
            </p:nvCxnSpPr>
            <p:spPr>
              <a:xfrm>
                <a:off x="3321" y="3375"/>
                <a:ext cx="0" cy="168"/>
              </a:xfrm>
              <a:prstGeom prst="straightConnector1">
                <a:avLst/>
              </a:prstGeom>
              <a:noFill/>
              <a:ln cap="flat" cmpd="sng" w="12700">
                <a:solidFill>
                  <a:schemeClr val="dk1"/>
                </a:solidFill>
                <a:prstDash val="solid"/>
                <a:round/>
                <a:headEnd len="med" w="med" type="none"/>
                <a:tailEnd len="med" w="med" type="none"/>
              </a:ln>
            </p:spPr>
          </p:cxnSp>
          <p:sp>
            <p:nvSpPr>
              <p:cNvPr id="9210" name="Google Shape;9210;p81"/>
              <p:cNvSpPr txBox="1"/>
              <p:nvPr/>
            </p:nvSpPr>
            <p:spPr>
              <a:xfrm>
                <a:off x="2418" y="3342"/>
                <a:ext cx="15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0" i="0" lang="el" sz="1200" u="none" cap="none" strike="noStrike">
                    <a:solidFill>
                      <a:srgbClr val="000000"/>
                    </a:solidFill>
                    <a:latin typeface="Arial"/>
                    <a:ea typeface="Arial"/>
                    <a:cs typeface="Arial"/>
                    <a:sym typeface="Arial"/>
                  </a:rPr>
                  <a:t>src:B dest:A     payload</a:t>
                </a:r>
                <a:endParaRPr b="0" i="0" sz="1200" u="none" cap="none" strike="noStrike">
                  <a:solidFill>
                    <a:srgbClr val="000000"/>
                  </a:solidFill>
                  <a:latin typeface="Times New Roman"/>
                  <a:ea typeface="Times New Roman"/>
                  <a:cs typeface="Times New Roman"/>
                  <a:sym typeface="Times New Roman"/>
                </a:endParaRPr>
              </a:p>
            </p:txBody>
          </p:sp>
        </p:grpSp>
        <p:sp>
          <p:nvSpPr>
            <p:cNvPr id="9211" name="Google Shape;9211;p81"/>
            <p:cNvSpPr/>
            <p:nvPr/>
          </p:nvSpPr>
          <p:spPr>
            <a:xfrm>
              <a:off x="5156078" y="4607939"/>
              <a:ext cx="2635250" cy="241300"/>
            </a:xfrm>
            <a:custGeom>
              <a:rect b="b" l="l" r="r" t="t"/>
              <a:pathLst>
                <a:path extrusionOk="0" h="152" w="1660">
                  <a:moveTo>
                    <a:pt x="1660" y="152"/>
                  </a:moveTo>
                  <a:lnTo>
                    <a:pt x="1660" y="0"/>
                  </a:lnTo>
                  <a:lnTo>
                    <a:pt x="0" y="4"/>
                  </a:lnTo>
                </a:path>
              </a:pathLst>
            </a:custGeom>
            <a:noFill/>
            <a:ln cap="flat" cmpd="sng" w="28575">
              <a:solidFill>
                <a:srgbClr val="CC0000"/>
              </a:solidFill>
              <a:prstDash val="solid"/>
              <a:round/>
              <a:headEnd len="med" w="med" type="none"/>
              <a:tailEnd len="med" w="med" type="triangl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9212" name="Google Shape;9212;p81"/>
            <p:cNvCxnSpPr/>
            <p:nvPr/>
          </p:nvCxnSpPr>
          <p:spPr>
            <a:xfrm rot="10800000">
              <a:off x="6299078" y="4004689"/>
              <a:ext cx="0" cy="603250"/>
            </a:xfrm>
            <a:prstGeom prst="straightConnector1">
              <a:avLst/>
            </a:prstGeom>
            <a:noFill/>
            <a:ln cap="flat" cmpd="sng" w="28575">
              <a:solidFill>
                <a:srgbClr val="CC0000"/>
              </a:solidFill>
              <a:prstDash val="solid"/>
              <a:round/>
              <a:headEnd len="med" w="med" type="none"/>
              <a:tailEnd len="med" w="med" type="triangle"/>
            </a:ln>
          </p:spPr>
        </p:cxnSp>
      </p:grpSp>
      <p:pic>
        <p:nvPicPr>
          <p:cNvPr id="9213" name="Google Shape;9213;p81"/>
          <p:cNvPicPr preferRelativeResize="0"/>
          <p:nvPr/>
        </p:nvPicPr>
        <p:blipFill rotWithShape="1">
          <a:blip r:embed="rId4">
            <a:alphaModFix/>
          </a:blip>
          <a:srcRect b="0" l="0" r="0" t="0"/>
          <a:stretch/>
        </p:blipFill>
        <p:spPr>
          <a:xfrm>
            <a:off x="3808717" y="2599895"/>
            <a:ext cx="353615" cy="332185"/>
          </a:xfrm>
          <a:prstGeom prst="rect">
            <a:avLst/>
          </a:prstGeom>
          <a:noFill/>
          <a:ln>
            <a:noFill/>
          </a:ln>
        </p:spPr>
      </p:pic>
      <p:grpSp>
        <p:nvGrpSpPr>
          <p:cNvPr id="9214" name="Google Shape;9214;p81"/>
          <p:cNvGrpSpPr/>
          <p:nvPr/>
        </p:nvGrpSpPr>
        <p:grpSpPr>
          <a:xfrm>
            <a:off x="1778702" y="2595132"/>
            <a:ext cx="273844" cy="534591"/>
            <a:chOff x="4140" y="429"/>
            <a:chExt cx="1425" cy="2396"/>
          </a:xfrm>
        </p:grpSpPr>
        <p:sp>
          <p:nvSpPr>
            <p:cNvPr id="9215" name="Google Shape;9215;p81"/>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16" name="Google Shape;9216;p81"/>
            <p:cNvSpPr/>
            <p:nvPr/>
          </p:nvSpPr>
          <p:spPr>
            <a:xfrm>
              <a:off x="4208" y="429"/>
              <a:ext cx="1047" cy="2284"/>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17" name="Google Shape;9217;p81"/>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18" name="Google Shape;9218;p81"/>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19" name="Google Shape;9219;p81"/>
            <p:cNvSpPr/>
            <p:nvPr/>
          </p:nvSpPr>
          <p:spPr>
            <a:xfrm>
              <a:off x="4214" y="690"/>
              <a:ext cx="595" cy="4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20" name="Google Shape;9220;p81"/>
            <p:cNvGrpSpPr/>
            <p:nvPr/>
          </p:nvGrpSpPr>
          <p:grpSpPr>
            <a:xfrm>
              <a:off x="4747" y="669"/>
              <a:ext cx="583" cy="144"/>
              <a:chOff x="612" y="2569"/>
              <a:chExt cx="727" cy="138"/>
            </a:xfrm>
          </p:grpSpPr>
          <p:sp>
            <p:nvSpPr>
              <p:cNvPr id="9221" name="Google Shape;9221;p81"/>
              <p:cNvSpPr/>
              <p:nvPr/>
            </p:nvSpPr>
            <p:spPr>
              <a:xfrm>
                <a:off x="612" y="2569"/>
                <a:ext cx="727"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22" name="Google Shape;9222;p81"/>
              <p:cNvSpPr/>
              <p:nvPr/>
            </p:nvSpPr>
            <p:spPr>
              <a:xfrm>
                <a:off x="627" y="2584"/>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23" name="Google Shape;9223;p81"/>
            <p:cNvSpPr/>
            <p:nvPr/>
          </p:nvSpPr>
          <p:spPr>
            <a:xfrm>
              <a:off x="4227" y="1021"/>
              <a:ext cx="595" cy="43"/>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24" name="Google Shape;9224;p81"/>
            <p:cNvGrpSpPr/>
            <p:nvPr/>
          </p:nvGrpSpPr>
          <p:grpSpPr>
            <a:xfrm>
              <a:off x="4747" y="995"/>
              <a:ext cx="583" cy="133"/>
              <a:chOff x="614" y="2569"/>
              <a:chExt cx="727" cy="138"/>
            </a:xfrm>
          </p:grpSpPr>
          <p:sp>
            <p:nvSpPr>
              <p:cNvPr id="9225" name="Google Shape;9225;p81"/>
              <p:cNvSpPr/>
              <p:nvPr/>
            </p:nvSpPr>
            <p:spPr>
              <a:xfrm>
                <a:off x="614" y="2569"/>
                <a:ext cx="727"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26" name="Google Shape;9226;p81"/>
              <p:cNvSpPr/>
              <p:nvPr/>
            </p:nvSpPr>
            <p:spPr>
              <a:xfrm>
                <a:off x="630" y="2585"/>
                <a:ext cx="696" cy="105"/>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27" name="Google Shape;9227;p81"/>
            <p:cNvSpPr/>
            <p:nvPr/>
          </p:nvSpPr>
          <p:spPr>
            <a:xfrm>
              <a:off x="4214" y="1358"/>
              <a:ext cx="601" cy="4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28" name="Google Shape;9228;p81"/>
            <p:cNvSpPr/>
            <p:nvPr/>
          </p:nvSpPr>
          <p:spPr>
            <a:xfrm>
              <a:off x="4227" y="1656"/>
              <a:ext cx="595" cy="4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29" name="Google Shape;9229;p81"/>
            <p:cNvGrpSpPr/>
            <p:nvPr/>
          </p:nvGrpSpPr>
          <p:grpSpPr>
            <a:xfrm>
              <a:off x="4735" y="1629"/>
              <a:ext cx="582" cy="150"/>
              <a:chOff x="614" y="2570"/>
              <a:chExt cx="725" cy="138"/>
            </a:xfrm>
          </p:grpSpPr>
          <p:sp>
            <p:nvSpPr>
              <p:cNvPr id="9230" name="Google Shape;9230;p81"/>
              <p:cNvSpPr/>
              <p:nvPr/>
            </p:nvSpPr>
            <p:spPr>
              <a:xfrm>
                <a:off x="614" y="2570"/>
                <a:ext cx="725"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31" name="Google Shape;9231;p81"/>
              <p:cNvSpPr/>
              <p:nvPr/>
            </p:nvSpPr>
            <p:spPr>
              <a:xfrm>
                <a:off x="629" y="2585"/>
                <a:ext cx="695"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32" name="Google Shape;9232;p81"/>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233" name="Google Shape;9233;p81"/>
            <p:cNvGrpSpPr/>
            <p:nvPr/>
          </p:nvGrpSpPr>
          <p:grpSpPr>
            <a:xfrm>
              <a:off x="4741" y="1325"/>
              <a:ext cx="582" cy="139"/>
              <a:chOff x="616" y="2566"/>
              <a:chExt cx="725" cy="139"/>
            </a:xfrm>
          </p:grpSpPr>
          <p:sp>
            <p:nvSpPr>
              <p:cNvPr id="9234" name="Google Shape;9234;p81"/>
              <p:cNvSpPr/>
              <p:nvPr/>
            </p:nvSpPr>
            <p:spPr>
              <a:xfrm>
                <a:off x="616" y="2566"/>
                <a:ext cx="725"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35" name="Google Shape;9235;p81"/>
              <p:cNvSpPr/>
              <p:nvPr/>
            </p:nvSpPr>
            <p:spPr>
              <a:xfrm>
                <a:off x="632" y="2583"/>
                <a:ext cx="695"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36" name="Google Shape;9236;p81"/>
            <p:cNvSpPr/>
            <p:nvPr/>
          </p:nvSpPr>
          <p:spPr>
            <a:xfrm>
              <a:off x="5249" y="429"/>
              <a:ext cx="68" cy="2289"/>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37" name="Google Shape;9237;p81"/>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38" name="Google Shape;9238;p81"/>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39" name="Google Shape;9239;p81"/>
            <p:cNvSpPr/>
            <p:nvPr/>
          </p:nvSpPr>
          <p:spPr>
            <a:xfrm>
              <a:off x="5515" y="2612"/>
              <a:ext cx="50" cy="96"/>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40" name="Google Shape;9240;p81"/>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41" name="Google Shape;9241;p81"/>
            <p:cNvSpPr/>
            <p:nvPr/>
          </p:nvSpPr>
          <p:spPr>
            <a:xfrm>
              <a:off x="4140" y="2676"/>
              <a:ext cx="1202" cy="149"/>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42" name="Google Shape;9242;p81"/>
            <p:cNvSpPr/>
            <p:nvPr/>
          </p:nvSpPr>
          <p:spPr>
            <a:xfrm>
              <a:off x="4208" y="2713"/>
              <a:ext cx="1066" cy="80"/>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43" name="Google Shape;9243;p81"/>
            <p:cNvSpPr/>
            <p:nvPr/>
          </p:nvSpPr>
          <p:spPr>
            <a:xfrm>
              <a:off x="4307" y="2382"/>
              <a:ext cx="161"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44" name="Google Shape;9244;p81"/>
            <p:cNvSpPr/>
            <p:nvPr/>
          </p:nvSpPr>
          <p:spPr>
            <a:xfrm>
              <a:off x="4487" y="2382"/>
              <a:ext cx="161"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9245" name="Google Shape;9245;p81"/>
            <p:cNvSpPr/>
            <p:nvPr/>
          </p:nvSpPr>
          <p:spPr>
            <a:xfrm>
              <a:off x="4660" y="2382"/>
              <a:ext cx="161" cy="139"/>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46" name="Google Shape;9246;p81"/>
            <p:cNvSpPr/>
            <p:nvPr/>
          </p:nvSpPr>
          <p:spPr>
            <a:xfrm>
              <a:off x="5063" y="1832"/>
              <a:ext cx="87" cy="763"/>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9247" name="Google Shape;9247;p81"/>
          <p:cNvGrpSpPr/>
          <p:nvPr/>
        </p:nvGrpSpPr>
        <p:grpSpPr>
          <a:xfrm flipH="1">
            <a:off x="5148171" y="3583351"/>
            <a:ext cx="551259" cy="510779"/>
            <a:chOff x="-44" y="1473"/>
            <a:chExt cx="981" cy="1105"/>
          </a:xfrm>
        </p:grpSpPr>
        <p:pic>
          <p:nvPicPr>
            <p:cNvPr descr="desktop_computer_stylized_medium" id="9248" name="Google Shape;9248;p81"/>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249" name="Google Shape;9249;p81"/>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250" name="Google Shape;9250;p81"/>
          <p:cNvGrpSpPr/>
          <p:nvPr/>
        </p:nvGrpSpPr>
        <p:grpSpPr>
          <a:xfrm>
            <a:off x="482500" y="4218291"/>
            <a:ext cx="7880012" cy="772175"/>
            <a:chOff x="1456133" y="5624388"/>
            <a:chExt cx="10506683" cy="1029566"/>
          </a:xfrm>
        </p:grpSpPr>
        <p:sp>
          <p:nvSpPr>
            <p:cNvPr id="9251" name="Google Shape;9251;p81"/>
            <p:cNvSpPr/>
            <p:nvPr/>
          </p:nvSpPr>
          <p:spPr>
            <a:xfrm>
              <a:off x="1712057" y="5737966"/>
              <a:ext cx="10250759" cy="915988"/>
            </a:xfrm>
            <a:prstGeom prst="rect">
              <a:avLst/>
            </a:prstGeom>
            <a:noFill/>
            <a:ln>
              <a:noFill/>
            </a:ln>
          </p:spPr>
          <p:txBody>
            <a:bodyPr anchorCtr="0" anchor="t" bIns="34275" lIns="68575" spcFirstLastPara="1" rIns="68575" wrap="square" tIns="34275">
              <a:noAutofit/>
            </a:bodyPr>
            <a:lstStyle/>
            <a:p>
              <a:pPr indent="0" lvl="1" marL="342900" marR="0" rtl="0" algn="l">
                <a:lnSpc>
                  <a:spcPct val="100000"/>
                </a:lnSpc>
                <a:spcBef>
                  <a:spcPts val="0"/>
                </a:spcBef>
                <a:spcAft>
                  <a:spcPts val="0"/>
                </a:spcAft>
                <a:buClr>
                  <a:srgbClr val="000090"/>
                </a:buClr>
                <a:buSzPts val="1800"/>
                <a:buFont typeface="Calibri"/>
                <a:buNone/>
              </a:pPr>
              <a:r>
                <a:rPr b="0" i="0" lang="el" sz="1800" u="none" cap="none" strike="noStrike">
                  <a:solidFill>
                    <a:srgbClr val="000000"/>
                  </a:solidFill>
                  <a:latin typeface="Calibri"/>
                  <a:ea typeface="Calibri"/>
                  <a:cs typeface="Calibri"/>
                  <a:sym typeface="Calibri"/>
                </a:rPr>
                <a:t>Wireshark software used for our end-of-chapter labs is a (free) packet-sniffer</a:t>
              </a:r>
              <a:endParaRPr sz="1100"/>
            </a:p>
            <a:p>
              <a:pPr indent="-215900" lvl="1" marL="558800" marR="0" rtl="0" algn="l">
                <a:lnSpc>
                  <a:spcPct val="100000"/>
                </a:lnSpc>
                <a:spcBef>
                  <a:spcPts val="300"/>
                </a:spcBef>
                <a:spcAft>
                  <a:spcPts val="0"/>
                </a:spcAft>
                <a:buClr>
                  <a:srgbClr val="ED7D31"/>
                </a:buClr>
                <a:buSzPts val="1000"/>
                <a:buFont typeface="Noto Sans Symbols"/>
                <a:buNone/>
              </a:pPr>
              <a:r>
                <a:t/>
              </a:r>
              <a:endParaRPr b="0" i="0" sz="1400" u="none" cap="none" strike="noStrike">
                <a:solidFill>
                  <a:srgbClr val="000000"/>
                </a:solidFill>
                <a:latin typeface="Gill Sans"/>
                <a:ea typeface="Gill Sans"/>
                <a:cs typeface="Gill Sans"/>
                <a:sym typeface="Gill Sans"/>
              </a:endParaRPr>
            </a:p>
          </p:txBody>
        </p:sp>
        <p:pic>
          <p:nvPicPr>
            <p:cNvPr descr="Image result for wireshark logo" id="9252" name="Google Shape;9252;p81"/>
            <p:cNvPicPr preferRelativeResize="0"/>
            <p:nvPr/>
          </p:nvPicPr>
          <p:blipFill rotWithShape="1">
            <a:blip r:embed="rId5">
              <a:alphaModFix/>
            </a:blip>
            <a:srcRect b="0" l="0" r="0" t="0"/>
            <a:stretch/>
          </p:blipFill>
          <p:spPr>
            <a:xfrm>
              <a:off x="1456133" y="5624388"/>
              <a:ext cx="667509" cy="667509"/>
            </a:xfrm>
            <a:prstGeom prst="rect">
              <a:avLst/>
            </a:prstGeom>
            <a:noFill/>
            <a:ln>
              <a:noFill/>
            </a:ln>
          </p:spPr>
        </p:pic>
      </p:grpSp>
      <p:grpSp>
        <p:nvGrpSpPr>
          <p:cNvPr id="9253" name="Google Shape;9253;p81"/>
          <p:cNvGrpSpPr/>
          <p:nvPr/>
        </p:nvGrpSpPr>
        <p:grpSpPr>
          <a:xfrm>
            <a:off x="2431451" y="3588357"/>
            <a:ext cx="719194" cy="357223"/>
            <a:chOff x="7493876" y="2774731"/>
            <a:chExt cx="1481958" cy="894622"/>
          </a:xfrm>
        </p:grpSpPr>
        <p:sp>
          <p:nvSpPr>
            <p:cNvPr id="9254" name="Google Shape;9254;p81"/>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9255" name="Google Shape;9255;p81"/>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9256" name="Google Shape;9256;p81"/>
            <p:cNvGrpSpPr/>
            <p:nvPr/>
          </p:nvGrpSpPr>
          <p:grpSpPr>
            <a:xfrm>
              <a:off x="7713663" y="2848339"/>
              <a:ext cx="1042107" cy="425543"/>
              <a:chOff x="7786941" y="2884917"/>
              <a:chExt cx="897649" cy="353919"/>
            </a:xfrm>
          </p:grpSpPr>
          <p:sp>
            <p:nvSpPr>
              <p:cNvPr id="9257" name="Google Shape;9257;p81"/>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258" name="Google Shape;9258;p81"/>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259" name="Google Shape;9259;p81"/>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260" name="Google Shape;9260;p81"/>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9261" name="Google Shape;9261;p8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3"/>
                                        </p:tgtEl>
                                        <p:attrNameLst>
                                          <p:attrName>style.visibility</p:attrName>
                                        </p:attrNameLst>
                                      </p:cBhvr>
                                      <p:to>
                                        <p:strVal val="visible"/>
                                      </p:to>
                                    </p:set>
                                    <p:animEffect filter="fade" transition="in">
                                      <p:cBhvr>
                                        <p:cTn dur="500"/>
                                        <p:tgtEl>
                                          <p:spTgt spid="9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4"/>
                                        </p:tgtEl>
                                        <p:attrNameLst>
                                          <p:attrName>style.visibility</p:attrName>
                                        </p:attrNameLst>
                                      </p:cBhvr>
                                      <p:to>
                                        <p:strVal val="visible"/>
                                      </p:to>
                                    </p:set>
                                    <p:animEffect filter="fade" transition="in">
                                      <p:cBhvr>
                                        <p:cTn dur="500"/>
                                        <p:tgtEl>
                                          <p:spTgt spid="9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50"/>
                                        </p:tgtEl>
                                        <p:attrNameLst>
                                          <p:attrName>style.visibility</p:attrName>
                                        </p:attrNameLst>
                                      </p:cBhvr>
                                      <p:to>
                                        <p:strVal val="visible"/>
                                      </p:to>
                                    </p:set>
                                    <p:animEffect filter="fade" transition="in">
                                      <p:cBhvr>
                                        <p:cTn dur="500"/>
                                        <p:tgtEl>
                                          <p:spTgt spid="9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6" name="Shape 9266"/>
        <p:cNvGrpSpPr/>
        <p:nvPr/>
      </p:nvGrpSpPr>
      <p:grpSpPr>
        <a:xfrm>
          <a:off x="0" y="0"/>
          <a:ext cx="0" cy="0"/>
          <a:chOff x="0" y="0"/>
          <a:chExt cx="0" cy="0"/>
        </a:xfrm>
      </p:grpSpPr>
      <p:sp>
        <p:nvSpPr>
          <p:cNvPr id="9267" name="Google Shape;9267;p82"/>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300"/>
              <a:t>Bad guys:  </a:t>
            </a:r>
            <a:r>
              <a:rPr lang="el"/>
              <a:t>Ψεύτικη ταυτότητα</a:t>
            </a:r>
            <a:endParaRPr sz="3300"/>
          </a:p>
        </p:txBody>
      </p:sp>
      <p:sp>
        <p:nvSpPr>
          <p:cNvPr id="9268" name="Google Shape;9268;p82"/>
          <p:cNvSpPr txBox="1"/>
          <p:nvPr/>
        </p:nvSpPr>
        <p:spPr>
          <a:xfrm>
            <a:off x="-28425" y="1170200"/>
            <a:ext cx="9144000" cy="1563300"/>
          </a:xfrm>
          <a:prstGeom prst="rect">
            <a:avLst/>
          </a:prstGeom>
          <a:noFill/>
          <a:ln>
            <a:noFill/>
          </a:ln>
        </p:spPr>
        <p:txBody>
          <a:bodyPr anchorCtr="0" anchor="t" bIns="34275" lIns="68575" spcFirstLastPara="1" rIns="68575" wrap="square" tIns="34275">
            <a:normAutofit/>
          </a:bodyPr>
          <a:lstStyle/>
          <a:p>
            <a:pPr indent="-165100" lvl="0" marL="266700" marR="0" rtl="0" algn="l">
              <a:lnSpc>
                <a:spcPct val="90000"/>
              </a:lnSpc>
              <a:spcBef>
                <a:spcPts val="0"/>
              </a:spcBef>
              <a:spcAft>
                <a:spcPts val="0"/>
              </a:spcAft>
              <a:buClr>
                <a:srgbClr val="0000A3"/>
              </a:buClr>
              <a:buSzPts val="2700"/>
              <a:buFont typeface="Noto Sans Symbols"/>
              <a:buNone/>
            </a:pPr>
            <a:r>
              <a:rPr i="1" lang="el" sz="2400">
                <a:solidFill>
                  <a:srgbClr val="C00000"/>
                </a:solidFill>
                <a:latin typeface="Calibri"/>
                <a:ea typeface="Calibri"/>
                <a:cs typeface="Calibri"/>
                <a:sym typeface="Calibri"/>
              </a:rPr>
              <a:t>παραπλάνηση IP (</a:t>
            </a:r>
            <a:r>
              <a:rPr b="0" i="1" lang="el" sz="2400" u="none" cap="none" strike="noStrike">
                <a:solidFill>
                  <a:srgbClr val="C00000"/>
                </a:solidFill>
                <a:latin typeface="Calibri"/>
                <a:ea typeface="Calibri"/>
                <a:cs typeface="Calibri"/>
                <a:sym typeface="Calibri"/>
              </a:rPr>
              <a:t>IP spoofing): </a:t>
            </a:r>
            <a:r>
              <a:rPr lang="el" sz="2400">
                <a:latin typeface="Calibri"/>
                <a:ea typeface="Calibri"/>
                <a:cs typeface="Calibri"/>
                <a:sym typeface="Calibri"/>
              </a:rPr>
              <a:t>Η ικανότητα εισαγωγής</a:t>
            </a:r>
            <a:r>
              <a:rPr lang="el" sz="2400">
                <a:latin typeface="Calibri"/>
                <a:ea typeface="Calibri"/>
                <a:cs typeface="Calibri"/>
                <a:sym typeface="Calibri"/>
              </a:rPr>
              <a:t> </a:t>
            </a:r>
            <a:r>
              <a:rPr lang="el" sz="2400">
                <a:latin typeface="Calibri"/>
                <a:ea typeface="Calibri"/>
                <a:cs typeface="Calibri"/>
                <a:sym typeface="Calibri"/>
              </a:rPr>
              <a:t>πακέτων στο διαδίκτυο  λανθασμένη (fake) διεύθυνση προέλευσης</a:t>
            </a:r>
            <a:endParaRPr sz="2400"/>
          </a:p>
        </p:txBody>
      </p:sp>
      <p:grpSp>
        <p:nvGrpSpPr>
          <p:cNvPr id="9269" name="Google Shape;9269;p82"/>
          <p:cNvGrpSpPr/>
          <p:nvPr/>
        </p:nvGrpSpPr>
        <p:grpSpPr>
          <a:xfrm flipH="1">
            <a:off x="3778241" y="2262095"/>
            <a:ext cx="551259" cy="510778"/>
            <a:chOff x="-44" y="1473"/>
            <a:chExt cx="981" cy="1105"/>
          </a:xfrm>
        </p:grpSpPr>
        <p:pic>
          <p:nvPicPr>
            <p:cNvPr descr="desktop_computer_stylized_medium" id="9270" name="Google Shape;9270;p82"/>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271" name="Google Shape;9271;p82"/>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9272" name="Google Shape;9272;p82"/>
          <p:cNvSpPr/>
          <p:nvPr/>
        </p:nvSpPr>
        <p:spPr>
          <a:xfrm>
            <a:off x="1899435" y="2813354"/>
            <a:ext cx="3440905" cy="546497"/>
          </a:xfrm>
          <a:custGeom>
            <a:rect b="b" l="l" r="r" t="t"/>
            <a:pathLst>
              <a:path extrusionOk="0" h="459" w="2620">
                <a:moveTo>
                  <a:pt x="2" y="0"/>
                </a:moveTo>
                <a:lnTo>
                  <a:pt x="0" y="253"/>
                </a:lnTo>
                <a:lnTo>
                  <a:pt x="2620" y="253"/>
                </a:lnTo>
                <a:lnTo>
                  <a:pt x="2620" y="459"/>
                </a:lnTo>
              </a:path>
            </a:pathLst>
          </a:custGeom>
          <a:noFill/>
          <a:ln cap="flat" cmpd="sng" w="19050">
            <a:solidFill>
              <a:schemeClr val="dk1"/>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73" name="Google Shape;9273;p82"/>
          <p:cNvSpPr/>
          <p:nvPr/>
        </p:nvSpPr>
        <p:spPr>
          <a:xfrm>
            <a:off x="4023510" y="2715723"/>
            <a:ext cx="3571" cy="391716"/>
          </a:xfrm>
          <a:custGeom>
            <a:rect b="b" l="l" r="r" t="t"/>
            <a:pathLst>
              <a:path extrusionOk="0" h="329" w="3">
                <a:moveTo>
                  <a:pt x="0" y="329"/>
                </a:moveTo>
                <a:lnTo>
                  <a:pt x="3" y="0"/>
                </a:lnTo>
              </a:path>
            </a:pathLst>
          </a:custGeom>
          <a:noFill/>
          <a:ln cap="flat" cmpd="sng" w="19050">
            <a:solidFill>
              <a:schemeClr val="dk1"/>
            </a:solidFill>
            <a:prstDash val="solid"/>
            <a:round/>
            <a:headEnd len="med" w="med" type="none"/>
            <a:tailEnd len="med" w="med"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9274" name="Google Shape;9274;p82"/>
          <p:cNvCxnSpPr/>
          <p:nvPr/>
        </p:nvCxnSpPr>
        <p:spPr>
          <a:xfrm rot="10800000">
            <a:off x="2780498" y="3107326"/>
            <a:ext cx="0" cy="281100"/>
          </a:xfrm>
          <a:prstGeom prst="straightConnector1">
            <a:avLst/>
          </a:prstGeom>
          <a:noFill/>
          <a:ln cap="flat" cmpd="sng" w="19050">
            <a:solidFill>
              <a:schemeClr val="dk1"/>
            </a:solidFill>
            <a:prstDash val="solid"/>
            <a:round/>
            <a:headEnd len="med" w="med" type="none"/>
            <a:tailEnd len="med" w="med" type="none"/>
          </a:ln>
        </p:spPr>
      </p:cxnSp>
      <p:cxnSp>
        <p:nvCxnSpPr>
          <p:cNvPr id="9275" name="Google Shape;9275;p82"/>
          <p:cNvCxnSpPr/>
          <p:nvPr/>
        </p:nvCxnSpPr>
        <p:spPr>
          <a:xfrm rot="10800000">
            <a:off x="2794785" y="3640914"/>
            <a:ext cx="0" cy="180900"/>
          </a:xfrm>
          <a:prstGeom prst="straightConnector1">
            <a:avLst/>
          </a:prstGeom>
          <a:noFill/>
          <a:ln cap="flat" cmpd="sng" w="19050">
            <a:solidFill>
              <a:schemeClr val="dk1"/>
            </a:solidFill>
            <a:prstDash val="solid"/>
            <a:round/>
            <a:headEnd len="med" w="med" type="none"/>
            <a:tailEnd len="med" w="med" type="none"/>
          </a:ln>
        </p:spPr>
      </p:cxnSp>
      <p:sp>
        <p:nvSpPr>
          <p:cNvPr id="9276" name="Google Shape;9276;p82"/>
          <p:cNvSpPr txBox="1"/>
          <p:nvPr/>
        </p:nvSpPr>
        <p:spPr>
          <a:xfrm>
            <a:off x="1492241" y="2279954"/>
            <a:ext cx="2904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A</a:t>
            </a:r>
            <a:endParaRPr sz="1100"/>
          </a:p>
        </p:txBody>
      </p:sp>
      <p:sp>
        <p:nvSpPr>
          <p:cNvPr id="9277" name="Google Shape;9277;p82"/>
          <p:cNvSpPr txBox="1"/>
          <p:nvPr/>
        </p:nvSpPr>
        <p:spPr>
          <a:xfrm>
            <a:off x="6203544" y="3377711"/>
            <a:ext cx="291704" cy="346472"/>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B</a:t>
            </a:r>
            <a:endParaRPr sz="1100"/>
          </a:p>
        </p:txBody>
      </p:sp>
      <p:sp>
        <p:nvSpPr>
          <p:cNvPr id="9278" name="Google Shape;9278;p82"/>
          <p:cNvSpPr txBox="1"/>
          <p:nvPr/>
        </p:nvSpPr>
        <p:spPr>
          <a:xfrm>
            <a:off x="4167575" y="2263286"/>
            <a:ext cx="3036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l" sz="1800" u="none" cap="none" strike="noStrike">
                <a:solidFill>
                  <a:srgbClr val="000000"/>
                </a:solidFill>
                <a:latin typeface="Arial"/>
                <a:ea typeface="Arial"/>
                <a:cs typeface="Arial"/>
                <a:sym typeface="Arial"/>
              </a:rPr>
              <a:t>C</a:t>
            </a:r>
            <a:endParaRPr sz="1100"/>
          </a:p>
        </p:txBody>
      </p:sp>
      <p:pic>
        <p:nvPicPr>
          <p:cNvPr id="9279" name="Google Shape;9279;p82"/>
          <p:cNvPicPr preferRelativeResize="0"/>
          <p:nvPr/>
        </p:nvPicPr>
        <p:blipFill rotWithShape="1">
          <a:blip r:embed="rId4">
            <a:alphaModFix/>
          </a:blip>
          <a:srcRect b="0" l="0" r="0" t="0"/>
          <a:stretch/>
        </p:blipFill>
        <p:spPr>
          <a:xfrm>
            <a:off x="3798482" y="2313292"/>
            <a:ext cx="353615" cy="332185"/>
          </a:xfrm>
          <a:prstGeom prst="rect">
            <a:avLst/>
          </a:prstGeom>
          <a:noFill/>
          <a:ln>
            <a:noFill/>
          </a:ln>
        </p:spPr>
      </p:pic>
      <p:grpSp>
        <p:nvGrpSpPr>
          <p:cNvPr id="9280" name="Google Shape;9280;p82"/>
          <p:cNvGrpSpPr/>
          <p:nvPr/>
        </p:nvGrpSpPr>
        <p:grpSpPr>
          <a:xfrm>
            <a:off x="1768466" y="2308529"/>
            <a:ext cx="273844" cy="534591"/>
            <a:chOff x="4140" y="429"/>
            <a:chExt cx="1425" cy="2396"/>
          </a:xfrm>
        </p:grpSpPr>
        <p:sp>
          <p:nvSpPr>
            <p:cNvPr id="9281" name="Google Shape;9281;p82"/>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82" name="Google Shape;9282;p82"/>
            <p:cNvSpPr/>
            <p:nvPr/>
          </p:nvSpPr>
          <p:spPr>
            <a:xfrm>
              <a:off x="4208" y="429"/>
              <a:ext cx="1047" cy="2284"/>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83" name="Google Shape;9283;p82"/>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84" name="Google Shape;9284;p82"/>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85" name="Google Shape;9285;p82"/>
            <p:cNvSpPr/>
            <p:nvPr/>
          </p:nvSpPr>
          <p:spPr>
            <a:xfrm>
              <a:off x="4214" y="690"/>
              <a:ext cx="595" cy="4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86" name="Google Shape;9286;p82"/>
            <p:cNvGrpSpPr/>
            <p:nvPr/>
          </p:nvGrpSpPr>
          <p:grpSpPr>
            <a:xfrm>
              <a:off x="4747" y="669"/>
              <a:ext cx="583" cy="144"/>
              <a:chOff x="612" y="2569"/>
              <a:chExt cx="727" cy="138"/>
            </a:xfrm>
          </p:grpSpPr>
          <p:sp>
            <p:nvSpPr>
              <p:cNvPr id="9287" name="Google Shape;9287;p82"/>
              <p:cNvSpPr/>
              <p:nvPr/>
            </p:nvSpPr>
            <p:spPr>
              <a:xfrm>
                <a:off x="612" y="2569"/>
                <a:ext cx="727"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88" name="Google Shape;9288;p82"/>
              <p:cNvSpPr/>
              <p:nvPr/>
            </p:nvSpPr>
            <p:spPr>
              <a:xfrm>
                <a:off x="627" y="2584"/>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89" name="Google Shape;9289;p82"/>
            <p:cNvSpPr/>
            <p:nvPr/>
          </p:nvSpPr>
          <p:spPr>
            <a:xfrm>
              <a:off x="4227" y="1021"/>
              <a:ext cx="595" cy="43"/>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90" name="Google Shape;9290;p82"/>
            <p:cNvGrpSpPr/>
            <p:nvPr/>
          </p:nvGrpSpPr>
          <p:grpSpPr>
            <a:xfrm>
              <a:off x="4747" y="995"/>
              <a:ext cx="583" cy="133"/>
              <a:chOff x="614" y="2569"/>
              <a:chExt cx="727" cy="138"/>
            </a:xfrm>
          </p:grpSpPr>
          <p:sp>
            <p:nvSpPr>
              <p:cNvPr id="9291" name="Google Shape;9291;p82"/>
              <p:cNvSpPr/>
              <p:nvPr/>
            </p:nvSpPr>
            <p:spPr>
              <a:xfrm>
                <a:off x="614" y="2569"/>
                <a:ext cx="727"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92" name="Google Shape;9292;p82"/>
              <p:cNvSpPr/>
              <p:nvPr/>
            </p:nvSpPr>
            <p:spPr>
              <a:xfrm>
                <a:off x="630" y="2585"/>
                <a:ext cx="696" cy="105"/>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93" name="Google Shape;9293;p82"/>
            <p:cNvSpPr/>
            <p:nvPr/>
          </p:nvSpPr>
          <p:spPr>
            <a:xfrm>
              <a:off x="4214" y="1358"/>
              <a:ext cx="601" cy="4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94" name="Google Shape;9294;p82"/>
            <p:cNvSpPr/>
            <p:nvPr/>
          </p:nvSpPr>
          <p:spPr>
            <a:xfrm>
              <a:off x="4227" y="1656"/>
              <a:ext cx="595" cy="4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95" name="Google Shape;9295;p82"/>
            <p:cNvGrpSpPr/>
            <p:nvPr/>
          </p:nvGrpSpPr>
          <p:grpSpPr>
            <a:xfrm>
              <a:off x="4735" y="1629"/>
              <a:ext cx="582" cy="150"/>
              <a:chOff x="614" y="2570"/>
              <a:chExt cx="725" cy="138"/>
            </a:xfrm>
          </p:grpSpPr>
          <p:sp>
            <p:nvSpPr>
              <p:cNvPr id="9296" name="Google Shape;9296;p82"/>
              <p:cNvSpPr/>
              <p:nvPr/>
            </p:nvSpPr>
            <p:spPr>
              <a:xfrm>
                <a:off x="614" y="2570"/>
                <a:ext cx="725"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97" name="Google Shape;9297;p82"/>
              <p:cNvSpPr/>
              <p:nvPr/>
            </p:nvSpPr>
            <p:spPr>
              <a:xfrm>
                <a:off x="629" y="2585"/>
                <a:ext cx="695"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298" name="Google Shape;9298;p82"/>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299" name="Google Shape;9299;p82"/>
            <p:cNvGrpSpPr/>
            <p:nvPr/>
          </p:nvGrpSpPr>
          <p:grpSpPr>
            <a:xfrm>
              <a:off x="4741" y="1325"/>
              <a:ext cx="582" cy="139"/>
              <a:chOff x="616" y="2566"/>
              <a:chExt cx="725" cy="139"/>
            </a:xfrm>
          </p:grpSpPr>
          <p:sp>
            <p:nvSpPr>
              <p:cNvPr id="9300" name="Google Shape;9300;p82"/>
              <p:cNvSpPr/>
              <p:nvPr/>
            </p:nvSpPr>
            <p:spPr>
              <a:xfrm>
                <a:off x="616" y="2566"/>
                <a:ext cx="725"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01" name="Google Shape;9301;p82"/>
              <p:cNvSpPr/>
              <p:nvPr/>
            </p:nvSpPr>
            <p:spPr>
              <a:xfrm>
                <a:off x="632" y="2583"/>
                <a:ext cx="695"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302" name="Google Shape;9302;p82"/>
            <p:cNvSpPr/>
            <p:nvPr/>
          </p:nvSpPr>
          <p:spPr>
            <a:xfrm>
              <a:off x="5249" y="429"/>
              <a:ext cx="68" cy="2289"/>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03" name="Google Shape;9303;p82"/>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04" name="Google Shape;9304;p82"/>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05" name="Google Shape;9305;p82"/>
            <p:cNvSpPr/>
            <p:nvPr/>
          </p:nvSpPr>
          <p:spPr>
            <a:xfrm>
              <a:off x="5515" y="2612"/>
              <a:ext cx="50" cy="96"/>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06" name="Google Shape;9306;p82"/>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07" name="Google Shape;9307;p82"/>
            <p:cNvSpPr/>
            <p:nvPr/>
          </p:nvSpPr>
          <p:spPr>
            <a:xfrm>
              <a:off x="4140" y="2676"/>
              <a:ext cx="1202" cy="149"/>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08" name="Google Shape;9308;p82"/>
            <p:cNvSpPr/>
            <p:nvPr/>
          </p:nvSpPr>
          <p:spPr>
            <a:xfrm>
              <a:off x="4208" y="2713"/>
              <a:ext cx="1066" cy="80"/>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09" name="Google Shape;9309;p82"/>
            <p:cNvSpPr/>
            <p:nvPr/>
          </p:nvSpPr>
          <p:spPr>
            <a:xfrm>
              <a:off x="4307" y="2382"/>
              <a:ext cx="161" cy="144"/>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10" name="Google Shape;9310;p82"/>
            <p:cNvSpPr/>
            <p:nvPr/>
          </p:nvSpPr>
          <p:spPr>
            <a:xfrm>
              <a:off x="4487" y="2382"/>
              <a:ext cx="161" cy="144"/>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9311" name="Google Shape;9311;p82"/>
            <p:cNvSpPr/>
            <p:nvPr/>
          </p:nvSpPr>
          <p:spPr>
            <a:xfrm>
              <a:off x="4660" y="2382"/>
              <a:ext cx="161" cy="139"/>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12" name="Google Shape;9312;p82"/>
            <p:cNvSpPr/>
            <p:nvPr/>
          </p:nvSpPr>
          <p:spPr>
            <a:xfrm>
              <a:off x="5063" y="1832"/>
              <a:ext cx="87" cy="763"/>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9313" name="Google Shape;9313;p82"/>
          <p:cNvGrpSpPr/>
          <p:nvPr/>
        </p:nvGrpSpPr>
        <p:grpSpPr>
          <a:xfrm flipH="1">
            <a:off x="5137935" y="3296748"/>
            <a:ext cx="551259" cy="510779"/>
            <a:chOff x="-44" y="1473"/>
            <a:chExt cx="981" cy="1105"/>
          </a:xfrm>
        </p:grpSpPr>
        <p:pic>
          <p:nvPicPr>
            <p:cNvPr descr="desktop_computer_stylized_medium" id="9314" name="Google Shape;9314;p82"/>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315" name="Google Shape;9315;p82"/>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316" name="Google Shape;9316;p82"/>
          <p:cNvGrpSpPr/>
          <p:nvPr/>
        </p:nvGrpSpPr>
        <p:grpSpPr>
          <a:xfrm>
            <a:off x="2421215" y="3301754"/>
            <a:ext cx="719194" cy="357223"/>
            <a:chOff x="7493876" y="2774731"/>
            <a:chExt cx="1481958" cy="894622"/>
          </a:xfrm>
        </p:grpSpPr>
        <p:sp>
          <p:nvSpPr>
            <p:cNvPr id="9317" name="Google Shape;9317;p82"/>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9318" name="Google Shape;9318;p82"/>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9319" name="Google Shape;9319;p82"/>
            <p:cNvGrpSpPr/>
            <p:nvPr/>
          </p:nvGrpSpPr>
          <p:grpSpPr>
            <a:xfrm>
              <a:off x="7713663" y="2848339"/>
              <a:ext cx="1042107" cy="425543"/>
              <a:chOff x="7786941" y="2884917"/>
              <a:chExt cx="897649" cy="353919"/>
            </a:xfrm>
          </p:grpSpPr>
          <p:sp>
            <p:nvSpPr>
              <p:cNvPr id="9320" name="Google Shape;9320;p82"/>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321" name="Google Shape;9321;p82"/>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322" name="Google Shape;9322;p82"/>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323" name="Google Shape;9323;p82"/>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grpSp>
        <p:nvGrpSpPr>
          <p:cNvPr id="9324" name="Google Shape;9324;p82"/>
          <p:cNvGrpSpPr/>
          <p:nvPr/>
        </p:nvGrpSpPr>
        <p:grpSpPr>
          <a:xfrm>
            <a:off x="1850523" y="2688695"/>
            <a:ext cx="2225279" cy="719137"/>
            <a:chOff x="3293812" y="3967064"/>
            <a:chExt cx="2967038" cy="958850"/>
          </a:xfrm>
        </p:grpSpPr>
        <p:sp>
          <p:nvSpPr>
            <p:cNvPr id="9325" name="Google Shape;9325;p82"/>
            <p:cNvSpPr/>
            <p:nvPr/>
          </p:nvSpPr>
          <p:spPr>
            <a:xfrm>
              <a:off x="3293812" y="3967064"/>
              <a:ext cx="2967038" cy="704850"/>
            </a:xfrm>
            <a:custGeom>
              <a:rect b="b" l="l" r="r" t="t"/>
              <a:pathLst>
                <a:path extrusionOk="0" h="444" w="1869">
                  <a:moveTo>
                    <a:pt x="1869" y="0"/>
                  </a:moveTo>
                  <a:lnTo>
                    <a:pt x="1869" y="444"/>
                  </a:lnTo>
                  <a:lnTo>
                    <a:pt x="0" y="444"/>
                  </a:lnTo>
                </a:path>
              </a:pathLst>
            </a:custGeom>
            <a:noFill/>
            <a:ln cap="flat" cmpd="sng" w="28575">
              <a:solidFill>
                <a:srgbClr val="CC0000"/>
              </a:solidFill>
              <a:prstDash val="solid"/>
              <a:round/>
              <a:headEnd len="med" w="med" type="none"/>
              <a:tailEnd len="med" w="med" type="triangl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326" name="Google Shape;9326;p82"/>
            <p:cNvGrpSpPr/>
            <p:nvPr/>
          </p:nvGrpSpPr>
          <p:grpSpPr>
            <a:xfrm>
              <a:off x="3760537" y="4449664"/>
              <a:ext cx="2381250" cy="476250"/>
              <a:chOff x="2418" y="3342"/>
              <a:chExt cx="1500" cy="300"/>
            </a:xfrm>
          </p:grpSpPr>
          <p:sp>
            <p:nvSpPr>
              <p:cNvPr id="9327" name="Google Shape;9327;p82"/>
              <p:cNvSpPr/>
              <p:nvPr/>
            </p:nvSpPr>
            <p:spPr>
              <a:xfrm>
                <a:off x="2463" y="3366"/>
                <a:ext cx="1356" cy="174"/>
              </a:xfrm>
              <a:prstGeom prst="rect">
                <a:avLst/>
              </a:prstGeom>
              <a:solidFill>
                <a:srgbClr val="FFFFFF"/>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cxnSp>
            <p:nvCxnSpPr>
              <p:cNvPr id="9328" name="Google Shape;9328;p82"/>
              <p:cNvCxnSpPr/>
              <p:nvPr/>
            </p:nvCxnSpPr>
            <p:spPr>
              <a:xfrm>
                <a:off x="2784" y="3372"/>
                <a:ext cx="0" cy="168"/>
              </a:xfrm>
              <a:prstGeom prst="straightConnector1">
                <a:avLst/>
              </a:prstGeom>
              <a:noFill/>
              <a:ln cap="flat" cmpd="sng" w="12700">
                <a:solidFill>
                  <a:schemeClr val="dk1"/>
                </a:solidFill>
                <a:prstDash val="solid"/>
                <a:round/>
                <a:headEnd len="med" w="med" type="none"/>
                <a:tailEnd len="med" w="med" type="none"/>
              </a:ln>
            </p:spPr>
          </p:cxnSp>
          <p:cxnSp>
            <p:nvCxnSpPr>
              <p:cNvPr id="9329" name="Google Shape;9329;p82"/>
              <p:cNvCxnSpPr/>
              <p:nvPr/>
            </p:nvCxnSpPr>
            <p:spPr>
              <a:xfrm>
                <a:off x="3186" y="3375"/>
                <a:ext cx="0" cy="168"/>
              </a:xfrm>
              <a:prstGeom prst="straightConnector1">
                <a:avLst/>
              </a:prstGeom>
              <a:noFill/>
              <a:ln cap="flat" cmpd="sng" w="12700">
                <a:solidFill>
                  <a:schemeClr val="dk1"/>
                </a:solidFill>
                <a:prstDash val="solid"/>
                <a:round/>
                <a:headEnd len="med" w="med" type="none"/>
                <a:tailEnd len="med" w="med" type="none"/>
              </a:ln>
            </p:spPr>
          </p:cxnSp>
          <p:cxnSp>
            <p:nvCxnSpPr>
              <p:cNvPr id="9330" name="Google Shape;9330;p82"/>
              <p:cNvCxnSpPr/>
              <p:nvPr/>
            </p:nvCxnSpPr>
            <p:spPr>
              <a:xfrm>
                <a:off x="3321" y="3375"/>
                <a:ext cx="0" cy="168"/>
              </a:xfrm>
              <a:prstGeom prst="straightConnector1">
                <a:avLst/>
              </a:prstGeom>
              <a:noFill/>
              <a:ln cap="flat" cmpd="sng" w="12700">
                <a:solidFill>
                  <a:schemeClr val="dk1"/>
                </a:solidFill>
                <a:prstDash val="solid"/>
                <a:round/>
                <a:headEnd len="med" w="med" type="none"/>
                <a:tailEnd len="med" w="med" type="none"/>
              </a:ln>
            </p:spPr>
          </p:cxnSp>
          <p:sp>
            <p:nvSpPr>
              <p:cNvPr id="9331" name="Google Shape;9331;p82"/>
              <p:cNvSpPr txBox="1"/>
              <p:nvPr/>
            </p:nvSpPr>
            <p:spPr>
              <a:xfrm>
                <a:off x="2418" y="3342"/>
                <a:ext cx="1500" cy="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CC0000"/>
                  </a:buClr>
                  <a:buSzPts val="1200"/>
                  <a:buFont typeface="Arial"/>
                  <a:buNone/>
                </a:pPr>
                <a:r>
                  <a:rPr b="0" i="0" lang="el" sz="1200" u="none" cap="none" strike="noStrike">
                    <a:solidFill>
                      <a:srgbClr val="CC0000"/>
                    </a:solidFill>
                    <a:latin typeface="Arial"/>
                    <a:ea typeface="Arial"/>
                    <a:cs typeface="Arial"/>
                    <a:sym typeface="Arial"/>
                  </a:rPr>
                  <a:t>src:B</a:t>
                </a:r>
                <a:r>
                  <a:rPr b="0" i="0" lang="el" sz="1200" u="none" cap="none" strike="noStrike">
                    <a:solidFill>
                      <a:srgbClr val="000000"/>
                    </a:solidFill>
                    <a:latin typeface="Arial"/>
                    <a:ea typeface="Arial"/>
                    <a:cs typeface="Arial"/>
                    <a:sym typeface="Arial"/>
                  </a:rPr>
                  <a:t> dest:A     payload</a:t>
                </a:r>
                <a:endParaRPr b="0" i="0" sz="1200" u="none" cap="none" strike="noStrike">
                  <a:solidFill>
                    <a:srgbClr val="000000"/>
                  </a:solidFill>
                  <a:latin typeface="Times New Roman"/>
                  <a:ea typeface="Times New Roman"/>
                  <a:cs typeface="Times New Roman"/>
                  <a:sym typeface="Times New Roman"/>
                </a:endParaRPr>
              </a:p>
            </p:txBody>
          </p:sp>
        </p:grpSp>
      </p:grpSp>
      <p:sp>
        <p:nvSpPr>
          <p:cNvPr id="9332" name="Google Shape;9332;p8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24"/>
                                        </p:tgtEl>
                                        <p:attrNameLst>
                                          <p:attrName>style.visibility</p:attrName>
                                        </p:attrNameLst>
                                      </p:cBhvr>
                                      <p:to>
                                        <p:strVal val="visible"/>
                                      </p:to>
                                    </p:set>
                                    <p:animEffect filter="fade" transition="in">
                                      <p:cBhvr>
                                        <p:cTn dur="500"/>
                                        <p:tgtEl>
                                          <p:spTgt spid="9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7" name="Shape 9337"/>
        <p:cNvGrpSpPr/>
        <p:nvPr/>
      </p:nvGrpSpPr>
      <p:grpSpPr>
        <a:xfrm>
          <a:off x="0" y="0"/>
          <a:ext cx="0" cy="0"/>
          <a:chOff x="0" y="0"/>
          <a:chExt cx="0" cy="0"/>
        </a:xfrm>
      </p:grpSpPr>
      <p:sp>
        <p:nvSpPr>
          <p:cNvPr id="9338" name="Google Shape;9338;p83"/>
          <p:cNvSpPr txBox="1"/>
          <p:nvPr>
            <p:ph type="title"/>
          </p:nvPr>
        </p:nvSpPr>
        <p:spPr>
          <a:xfrm>
            <a:off x="85550" y="218950"/>
            <a:ext cx="82281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100000"/>
              <a:buFont typeface="Calibri"/>
              <a:buNone/>
            </a:pPr>
            <a:r>
              <a:rPr lang="el" sz="3300"/>
              <a:t>Bad guys: </a:t>
            </a:r>
            <a:r>
              <a:rPr lang="el"/>
              <a:t>επιθέσεις</a:t>
            </a:r>
            <a:r>
              <a:rPr lang="el"/>
              <a:t> άρνησης παροχής υπηρεσίας</a:t>
            </a:r>
            <a:endParaRPr sz="1100"/>
          </a:p>
        </p:txBody>
      </p:sp>
      <p:grpSp>
        <p:nvGrpSpPr>
          <p:cNvPr id="9339" name="Google Shape;9339;p83"/>
          <p:cNvGrpSpPr/>
          <p:nvPr/>
        </p:nvGrpSpPr>
        <p:grpSpPr>
          <a:xfrm flipH="1">
            <a:off x="5126108" y="2819836"/>
            <a:ext cx="551259" cy="510778"/>
            <a:chOff x="-44" y="1473"/>
            <a:chExt cx="981" cy="1105"/>
          </a:xfrm>
        </p:grpSpPr>
        <p:pic>
          <p:nvPicPr>
            <p:cNvPr descr="desktop_computer_stylized_medium" id="9340" name="Google Shape;9340;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341" name="Google Shape;9341;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342" name="Google Shape;9342;p83"/>
          <p:cNvGrpSpPr/>
          <p:nvPr/>
        </p:nvGrpSpPr>
        <p:grpSpPr>
          <a:xfrm>
            <a:off x="5532111" y="3002001"/>
            <a:ext cx="714375" cy="1004887"/>
            <a:chOff x="5069" y="1396"/>
            <a:chExt cx="600" cy="844"/>
          </a:xfrm>
        </p:grpSpPr>
        <p:sp>
          <p:nvSpPr>
            <p:cNvPr id="9343" name="Google Shape;9343;p83"/>
            <p:cNvSpPr txBox="1"/>
            <p:nvPr/>
          </p:nvSpPr>
          <p:spPr>
            <a:xfrm>
              <a:off x="5069" y="1940"/>
              <a:ext cx="6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l" sz="1500" u="none" cap="none" strike="noStrike">
                  <a:solidFill>
                    <a:srgbClr val="000000"/>
                  </a:solidFill>
                  <a:latin typeface="Arial"/>
                  <a:ea typeface="Arial"/>
                  <a:cs typeface="Arial"/>
                  <a:sym typeface="Arial"/>
                </a:rPr>
                <a:t>target</a:t>
              </a:r>
              <a:endParaRPr sz="1100"/>
            </a:p>
          </p:txBody>
        </p:sp>
        <p:grpSp>
          <p:nvGrpSpPr>
            <p:cNvPr id="9344" name="Google Shape;9344;p83"/>
            <p:cNvGrpSpPr/>
            <p:nvPr/>
          </p:nvGrpSpPr>
          <p:grpSpPr>
            <a:xfrm>
              <a:off x="5200" y="1396"/>
              <a:ext cx="258" cy="574"/>
              <a:chOff x="4140" y="429"/>
              <a:chExt cx="1425" cy="2396"/>
            </a:xfrm>
          </p:grpSpPr>
          <p:sp>
            <p:nvSpPr>
              <p:cNvPr id="9345" name="Google Shape;9345;p83"/>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46" name="Google Shape;9346;p83"/>
              <p:cNvSpPr/>
              <p:nvPr/>
            </p:nvSpPr>
            <p:spPr>
              <a:xfrm>
                <a:off x="4206" y="429"/>
                <a:ext cx="1049" cy="2283"/>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47" name="Google Shape;9347;p83"/>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48" name="Google Shape;9348;p83"/>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49" name="Google Shape;9349;p83"/>
              <p:cNvSpPr/>
              <p:nvPr/>
            </p:nvSpPr>
            <p:spPr>
              <a:xfrm>
                <a:off x="4212" y="692"/>
                <a:ext cx="597"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350" name="Google Shape;9350;p83"/>
              <p:cNvGrpSpPr/>
              <p:nvPr/>
            </p:nvGrpSpPr>
            <p:grpSpPr>
              <a:xfrm>
                <a:off x="4747" y="667"/>
                <a:ext cx="580" cy="146"/>
                <a:chOff x="612" y="2567"/>
                <a:chExt cx="724" cy="140"/>
              </a:xfrm>
            </p:grpSpPr>
            <p:sp>
              <p:nvSpPr>
                <p:cNvPr id="9351" name="Google Shape;9351;p83"/>
                <p:cNvSpPr/>
                <p:nvPr/>
              </p:nvSpPr>
              <p:spPr>
                <a:xfrm>
                  <a:off x="612" y="2567"/>
                  <a:ext cx="724" cy="140"/>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52" name="Google Shape;9352;p83"/>
                <p:cNvSpPr/>
                <p:nvPr/>
              </p:nvSpPr>
              <p:spPr>
                <a:xfrm>
                  <a:off x="626" y="2583"/>
                  <a:ext cx="689"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353" name="Google Shape;9353;p83"/>
              <p:cNvSpPr/>
              <p:nvPr/>
            </p:nvSpPr>
            <p:spPr>
              <a:xfrm>
                <a:off x="4223" y="1018"/>
                <a:ext cx="597"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354" name="Google Shape;9354;p83"/>
              <p:cNvGrpSpPr/>
              <p:nvPr/>
            </p:nvGrpSpPr>
            <p:grpSpPr>
              <a:xfrm>
                <a:off x="4748" y="992"/>
                <a:ext cx="580" cy="134"/>
                <a:chOff x="615" y="2566"/>
                <a:chExt cx="724" cy="139"/>
              </a:xfrm>
            </p:grpSpPr>
            <p:sp>
              <p:nvSpPr>
                <p:cNvPr id="9355" name="Google Shape;9355;p83"/>
                <p:cNvSpPr/>
                <p:nvPr/>
              </p:nvSpPr>
              <p:spPr>
                <a:xfrm>
                  <a:off x="615" y="2566"/>
                  <a:ext cx="724"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56" name="Google Shape;9356;p83"/>
                <p:cNvSpPr/>
                <p:nvPr/>
              </p:nvSpPr>
              <p:spPr>
                <a:xfrm>
                  <a:off x="628" y="2584"/>
                  <a:ext cx="689" cy="10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357" name="Google Shape;9357;p83"/>
              <p:cNvSpPr/>
              <p:nvPr/>
            </p:nvSpPr>
            <p:spPr>
              <a:xfrm>
                <a:off x="4217" y="1360"/>
                <a:ext cx="597" cy="46"/>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58" name="Google Shape;9358;p83"/>
              <p:cNvSpPr/>
              <p:nvPr/>
            </p:nvSpPr>
            <p:spPr>
              <a:xfrm>
                <a:off x="4228" y="1656"/>
                <a:ext cx="597" cy="46"/>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359" name="Google Shape;9359;p83"/>
              <p:cNvGrpSpPr/>
              <p:nvPr/>
            </p:nvGrpSpPr>
            <p:grpSpPr>
              <a:xfrm>
                <a:off x="4737" y="1627"/>
                <a:ext cx="580" cy="150"/>
                <a:chOff x="616" y="2568"/>
                <a:chExt cx="722" cy="138"/>
              </a:xfrm>
            </p:grpSpPr>
            <p:sp>
              <p:nvSpPr>
                <p:cNvPr id="9360" name="Google Shape;9360;p83"/>
                <p:cNvSpPr/>
                <p:nvPr/>
              </p:nvSpPr>
              <p:spPr>
                <a:xfrm>
                  <a:off x="616" y="2568"/>
                  <a:ext cx="722"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61" name="Google Shape;9361;p83"/>
                <p:cNvSpPr/>
                <p:nvPr/>
              </p:nvSpPr>
              <p:spPr>
                <a:xfrm>
                  <a:off x="630" y="2583"/>
                  <a:ext cx="688" cy="108"/>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362" name="Google Shape;9362;p83"/>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363" name="Google Shape;9363;p83"/>
              <p:cNvGrpSpPr/>
              <p:nvPr/>
            </p:nvGrpSpPr>
            <p:grpSpPr>
              <a:xfrm>
                <a:off x="4737" y="1326"/>
                <a:ext cx="585" cy="138"/>
                <a:chOff x="611" y="2567"/>
                <a:chExt cx="729" cy="138"/>
              </a:xfrm>
            </p:grpSpPr>
            <p:sp>
              <p:nvSpPr>
                <p:cNvPr id="9364" name="Google Shape;9364;p83"/>
                <p:cNvSpPr/>
                <p:nvPr/>
              </p:nvSpPr>
              <p:spPr>
                <a:xfrm>
                  <a:off x="611" y="2567"/>
                  <a:ext cx="729" cy="138"/>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65" name="Google Shape;9365;p83"/>
                <p:cNvSpPr/>
                <p:nvPr/>
              </p:nvSpPr>
              <p:spPr>
                <a:xfrm>
                  <a:off x="625" y="2584"/>
                  <a:ext cx="695" cy="10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366" name="Google Shape;9366;p83"/>
              <p:cNvSpPr/>
              <p:nvPr/>
            </p:nvSpPr>
            <p:spPr>
              <a:xfrm>
                <a:off x="5250" y="429"/>
                <a:ext cx="66" cy="2287"/>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67" name="Google Shape;9367;p83"/>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68" name="Google Shape;9368;p83"/>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69" name="Google Shape;9369;p83"/>
              <p:cNvSpPr/>
              <p:nvPr/>
            </p:nvSpPr>
            <p:spPr>
              <a:xfrm>
                <a:off x="5515" y="2612"/>
                <a:ext cx="50" cy="96"/>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70" name="Google Shape;9370;p83"/>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71" name="Google Shape;9371;p83"/>
              <p:cNvSpPr/>
              <p:nvPr/>
            </p:nvSpPr>
            <p:spPr>
              <a:xfrm>
                <a:off x="4140" y="2679"/>
                <a:ext cx="1199" cy="146"/>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72" name="Google Shape;9372;p83"/>
              <p:cNvSpPr/>
              <p:nvPr/>
            </p:nvSpPr>
            <p:spPr>
              <a:xfrm>
                <a:off x="4206" y="2712"/>
                <a:ext cx="1072"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73" name="Google Shape;9373;p83"/>
              <p:cNvSpPr/>
              <p:nvPr/>
            </p:nvSpPr>
            <p:spPr>
              <a:xfrm>
                <a:off x="4306" y="2383"/>
                <a:ext cx="160"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74" name="Google Shape;9374;p83"/>
              <p:cNvSpPr/>
              <p:nvPr/>
            </p:nvSpPr>
            <p:spPr>
              <a:xfrm>
                <a:off x="4488" y="2383"/>
                <a:ext cx="160" cy="146"/>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9375" name="Google Shape;9375;p83"/>
              <p:cNvSpPr/>
              <p:nvPr/>
            </p:nvSpPr>
            <p:spPr>
              <a:xfrm>
                <a:off x="4665" y="2383"/>
                <a:ext cx="155" cy="138"/>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76" name="Google Shape;9376;p83"/>
              <p:cNvSpPr/>
              <p:nvPr/>
            </p:nvSpPr>
            <p:spPr>
              <a:xfrm>
                <a:off x="5062" y="1836"/>
                <a:ext cx="83" cy="760"/>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9377" name="Google Shape;9377;p83"/>
          <p:cNvSpPr txBox="1"/>
          <p:nvPr/>
        </p:nvSpPr>
        <p:spPr>
          <a:xfrm>
            <a:off x="12098" y="1044900"/>
            <a:ext cx="9144000" cy="1143300"/>
          </a:xfrm>
          <a:prstGeom prst="rect">
            <a:avLst/>
          </a:prstGeom>
          <a:noFill/>
          <a:ln>
            <a:noFill/>
          </a:ln>
        </p:spPr>
        <p:txBody>
          <a:bodyPr anchorCtr="0" anchor="t" bIns="34275" lIns="68575" spcFirstLastPara="1" rIns="68575" wrap="square" tIns="34275">
            <a:noAutofit/>
          </a:bodyPr>
          <a:lstStyle/>
          <a:p>
            <a:pPr indent="-165100" lvl="0" marL="266700" marR="0" rtl="0" algn="l">
              <a:lnSpc>
                <a:spcPct val="90000"/>
              </a:lnSpc>
              <a:spcBef>
                <a:spcPts val="0"/>
              </a:spcBef>
              <a:spcAft>
                <a:spcPts val="0"/>
              </a:spcAft>
              <a:buClr>
                <a:srgbClr val="0000A3"/>
              </a:buClr>
              <a:buSzPts val="2400"/>
              <a:buFont typeface="Noto Sans Symbols"/>
              <a:buNone/>
            </a:pPr>
            <a:r>
              <a:rPr b="0" i="1" lang="el" sz="2200" u="none" cap="none" strike="noStrike">
                <a:solidFill>
                  <a:srgbClr val="C00000"/>
                </a:solidFill>
                <a:latin typeface="Calibri"/>
                <a:ea typeface="Calibri"/>
                <a:cs typeface="Calibri"/>
                <a:sym typeface="Calibri"/>
              </a:rPr>
              <a:t>Denial of Service (DoS):</a:t>
            </a:r>
            <a:r>
              <a:rPr b="0" i="0" lang="el" sz="2200" u="none" cap="none" strike="noStrike">
                <a:solidFill>
                  <a:srgbClr val="C00000"/>
                </a:solidFill>
                <a:latin typeface="Calibri"/>
                <a:ea typeface="Calibri"/>
                <a:cs typeface="Calibri"/>
                <a:sym typeface="Calibri"/>
              </a:rPr>
              <a:t> </a:t>
            </a:r>
            <a:r>
              <a:rPr b="0" i="0" lang="el" sz="2200" u="none" cap="none" strike="noStrike">
                <a:solidFill>
                  <a:srgbClr val="000000"/>
                </a:solidFill>
                <a:latin typeface="Calibri"/>
                <a:ea typeface="Calibri"/>
                <a:cs typeface="Calibri"/>
                <a:sym typeface="Calibri"/>
              </a:rPr>
              <a:t>μια τέ</a:t>
            </a:r>
            <a:r>
              <a:rPr lang="el" sz="2200">
                <a:latin typeface="Calibri"/>
                <a:ea typeface="Calibri"/>
                <a:cs typeface="Calibri"/>
                <a:sym typeface="Calibri"/>
              </a:rPr>
              <a:t>τοια επίθεση καθιστά ένα δίκτυο , υπολογιστή, ή άλλο τμήμα υποδοχής άχρηστο για τους νόμιμους χρήστες, πλημμυρίζοντας το με ψευδή κίνηση </a:t>
            </a:r>
            <a:endParaRPr sz="2200"/>
          </a:p>
        </p:txBody>
      </p:sp>
      <p:sp>
        <p:nvSpPr>
          <p:cNvPr id="9378" name="Google Shape;9378;p83"/>
          <p:cNvSpPr/>
          <p:nvPr/>
        </p:nvSpPr>
        <p:spPr>
          <a:xfrm>
            <a:off x="182183" y="2337650"/>
            <a:ext cx="3573000" cy="399900"/>
          </a:xfrm>
          <a:prstGeom prst="rect">
            <a:avLst/>
          </a:prstGeom>
          <a:noFill/>
          <a:ln>
            <a:noFill/>
          </a:ln>
        </p:spPr>
        <p:txBody>
          <a:bodyPr anchorCtr="0" anchor="t" bIns="34275" lIns="68575" spcFirstLastPara="1" rIns="68575" wrap="square" tIns="34275">
            <a:noAutofit/>
          </a:bodyPr>
          <a:lstStyle/>
          <a:p>
            <a:pPr indent="-342900" lvl="0" marL="342900" marR="0" rtl="0" algn="l">
              <a:lnSpc>
                <a:spcPct val="100000"/>
              </a:lnSpc>
              <a:spcBef>
                <a:spcPts val="0"/>
              </a:spcBef>
              <a:spcAft>
                <a:spcPts val="0"/>
              </a:spcAft>
              <a:buClr>
                <a:srgbClr val="ED7D31"/>
              </a:buClr>
              <a:buSzPts val="1800"/>
              <a:buFont typeface="Arial"/>
              <a:buNone/>
            </a:pPr>
            <a:r>
              <a:rPr b="0" i="0" lang="el" sz="2200" u="none" cap="none" strike="noStrike">
                <a:solidFill>
                  <a:srgbClr val="000099"/>
                </a:solidFill>
                <a:latin typeface="Calibri"/>
                <a:ea typeface="Calibri"/>
                <a:cs typeface="Calibri"/>
                <a:sym typeface="Calibri"/>
              </a:rPr>
              <a:t>1.</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επιλογή στόχου</a:t>
            </a:r>
            <a:endParaRPr sz="2200"/>
          </a:p>
        </p:txBody>
      </p:sp>
      <p:sp>
        <p:nvSpPr>
          <p:cNvPr id="9379" name="Google Shape;9379;p83"/>
          <p:cNvSpPr/>
          <p:nvPr/>
        </p:nvSpPr>
        <p:spPr>
          <a:xfrm>
            <a:off x="205606" y="2726982"/>
            <a:ext cx="3740100" cy="1023900"/>
          </a:xfrm>
          <a:prstGeom prst="rect">
            <a:avLst/>
          </a:prstGeom>
          <a:noFill/>
          <a:ln>
            <a:noFill/>
          </a:ln>
        </p:spPr>
        <p:txBody>
          <a:bodyPr anchorCtr="0" anchor="t" bIns="34275" lIns="68575" spcFirstLastPara="1" rIns="68575" wrap="square" tIns="34275">
            <a:noAutofit/>
          </a:bodyPr>
          <a:lstStyle/>
          <a:p>
            <a:pPr indent="-342900" lvl="0" marL="342900" marR="0" rtl="0" algn="l">
              <a:lnSpc>
                <a:spcPct val="100000"/>
              </a:lnSpc>
              <a:spcBef>
                <a:spcPts val="0"/>
              </a:spcBef>
              <a:spcAft>
                <a:spcPts val="0"/>
              </a:spcAft>
              <a:buClr>
                <a:srgbClr val="ED7D31"/>
              </a:buClr>
              <a:buSzPts val="1800"/>
              <a:buFont typeface="Arial"/>
              <a:buNone/>
            </a:pPr>
            <a:r>
              <a:rPr b="0" i="0" lang="el" sz="2200" u="none" cap="none" strike="noStrike">
                <a:solidFill>
                  <a:srgbClr val="000099"/>
                </a:solidFill>
                <a:latin typeface="Calibri"/>
                <a:ea typeface="Calibri"/>
                <a:cs typeface="Calibri"/>
                <a:sym typeface="Calibri"/>
              </a:rPr>
              <a:t>2.</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επίθεση στους υπολογιστές υπηρεσίας του δικτύου</a:t>
            </a:r>
            <a:r>
              <a:rPr b="0" i="0" lang="el" sz="2200" u="none" cap="none" strike="noStrike">
                <a:solidFill>
                  <a:srgbClr val="000000"/>
                </a:solidFill>
                <a:latin typeface="Calibri"/>
                <a:ea typeface="Calibri"/>
                <a:cs typeface="Calibri"/>
                <a:sym typeface="Calibri"/>
              </a:rPr>
              <a:t>(botnet)</a:t>
            </a:r>
            <a:endParaRPr sz="2200"/>
          </a:p>
          <a:p>
            <a:pPr indent="-228600" lvl="0" marL="342900" marR="0" rtl="0" algn="l">
              <a:lnSpc>
                <a:spcPct val="100000"/>
              </a:lnSpc>
              <a:spcBef>
                <a:spcPts val="400"/>
              </a:spcBef>
              <a:spcAft>
                <a:spcPts val="0"/>
              </a:spcAft>
              <a:buClr>
                <a:srgbClr val="ED7D31"/>
              </a:buClr>
              <a:buSzPts val="1800"/>
              <a:buFont typeface="Arial"/>
              <a:buNone/>
            </a:pPr>
            <a:r>
              <a:t/>
            </a:r>
            <a:endParaRPr b="0" i="0" sz="2200" u="none" cap="none" strike="noStrike">
              <a:solidFill>
                <a:srgbClr val="000000"/>
              </a:solidFill>
              <a:latin typeface="Calibri"/>
              <a:ea typeface="Calibri"/>
              <a:cs typeface="Calibri"/>
              <a:sym typeface="Calibri"/>
            </a:endParaRPr>
          </a:p>
        </p:txBody>
      </p:sp>
      <p:sp>
        <p:nvSpPr>
          <p:cNvPr id="9380" name="Google Shape;9380;p83"/>
          <p:cNvSpPr/>
          <p:nvPr/>
        </p:nvSpPr>
        <p:spPr>
          <a:xfrm>
            <a:off x="153275" y="3670650"/>
            <a:ext cx="4042500" cy="1374900"/>
          </a:xfrm>
          <a:prstGeom prst="rect">
            <a:avLst/>
          </a:prstGeom>
          <a:noFill/>
          <a:ln>
            <a:noFill/>
          </a:ln>
        </p:spPr>
        <p:txBody>
          <a:bodyPr anchorCtr="0" anchor="t" bIns="34275" lIns="68575" spcFirstLastPara="1" rIns="68575" wrap="square" tIns="34275">
            <a:noAutofit/>
          </a:bodyPr>
          <a:lstStyle/>
          <a:p>
            <a:pPr indent="-342900" lvl="0" marL="342900" marR="0" rtl="0" algn="l">
              <a:lnSpc>
                <a:spcPct val="100000"/>
              </a:lnSpc>
              <a:spcBef>
                <a:spcPts val="0"/>
              </a:spcBef>
              <a:spcAft>
                <a:spcPts val="0"/>
              </a:spcAft>
              <a:buClr>
                <a:srgbClr val="ED7D31"/>
              </a:buClr>
              <a:buSzPts val="1800"/>
              <a:buFont typeface="Arial"/>
              <a:buNone/>
            </a:pPr>
            <a:r>
              <a:rPr b="0" i="0" lang="el" sz="2200" u="none" cap="none" strike="noStrike">
                <a:solidFill>
                  <a:srgbClr val="000099"/>
                </a:solidFill>
                <a:latin typeface="Calibri"/>
                <a:ea typeface="Calibri"/>
                <a:cs typeface="Calibri"/>
                <a:sym typeface="Calibri"/>
              </a:rPr>
              <a:t>3.</a:t>
            </a:r>
            <a:r>
              <a:rPr b="0" i="0" lang="el" sz="2200" u="none" cap="none" strike="noStrike">
                <a:solidFill>
                  <a:srgbClr val="000000"/>
                </a:solidFill>
                <a:latin typeface="Calibri"/>
                <a:ea typeface="Calibri"/>
                <a:cs typeface="Calibri"/>
                <a:sym typeface="Calibri"/>
              </a:rPr>
              <a:t> στέλνει πακέτα </a:t>
            </a:r>
            <a:r>
              <a:rPr lang="el" sz="2200">
                <a:latin typeface="Calibri"/>
                <a:ea typeface="Calibri"/>
                <a:cs typeface="Calibri"/>
                <a:sym typeface="Calibri"/>
              </a:rPr>
              <a:t>στον </a:t>
            </a:r>
            <a:r>
              <a:rPr b="0" i="0" lang="el" sz="2200" u="none" cap="none" strike="noStrike">
                <a:solidFill>
                  <a:srgbClr val="000000"/>
                </a:solidFill>
                <a:latin typeface="Calibri"/>
                <a:ea typeface="Calibri"/>
                <a:cs typeface="Calibri"/>
                <a:sym typeface="Calibri"/>
              </a:rPr>
              <a:t>στόχο </a:t>
            </a:r>
            <a:r>
              <a:rPr lang="el" sz="2200">
                <a:latin typeface="Calibri"/>
                <a:ea typeface="Calibri"/>
                <a:cs typeface="Calibri"/>
                <a:sym typeface="Calibri"/>
              </a:rPr>
              <a:t>από  </a:t>
            </a:r>
            <a:r>
              <a:rPr b="0" i="0" lang="el" sz="2200" u="none" cap="none" strike="noStrike">
                <a:solidFill>
                  <a:srgbClr val="000000"/>
                </a:solidFill>
                <a:latin typeface="Calibri"/>
                <a:ea typeface="Calibri"/>
                <a:cs typeface="Calibri"/>
                <a:sym typeface="Calibri"/>
              </a:rPr>
              <a:t>παραβιασμένα τερματικά</a:t>
            </a:r>
            <a:endParaRPr sz="2200"/>
          </a:p>
        </p:txBody>
      </p:sp>
      <p:grpSp>
        <p:nvGrpSpPr>
          <p:cNvPr id="9381" name="Google Shape;9381;p83"/>
          <p:cNvGrpSpPr/>
          <p:nvPr/>
        </p:nvGrpSpPr>
        <p:grpSpPr>
          <a:xfrm>
            <a:off x="4623664" y="2473363"/>
            <a:ext cx="2040731" cy="2006204"/>
            <a:chOff x="-262" y="2555"/>
            <a:chExt cx="1714" cy="1685"/>
          </a:xfrm>
        </p:grpSpPr>
        <p:cxnSp>
          <p:nvCxnSpPr>
            <p:cNvPr id="9382" name="Google Shape;9382;p83"/>
            <p:cNvCxnSpPr/>
            <p:nvPr/>
          </p:nvCxnSpPr>
          <p:spPr>
            <a:xfrm flipH="1" rot="10800000">
              <a:off x="160" y="3261"/>
              <a:ext cx="436" cy="166"/>
            </a:xfrm>
            <a:prstGeom prst="straightConnector1">
              <a:avLst/>
            </a:prstGeom>
            <a:noFill/>
            <a:ln cap="flat" cmpd="sng" w="57150">
              <a:solidFill>
                <a:srgbClr val="FF0000"/>
              </a:solidFill>
              <a:prstDash val="solid"/>
              <a:round/>
              <a:headEnd len="med" w="med" type="none"/>
              <a:tailEnd len="med" w="med" type="triangle"/>
            </a:ln>
          </p:spPr>
        </p:cxnSp>
        <p:cxnSp>
          <p:nvCxnSpPr>
            <p:cNvPr id="9383" name="Google Shape;9383;p83"/>
            <p:cNvCxnSpPr/>
            <p:nvPr/>
          </p:nvCxnSpPr>
          <p:spPr>
            <a:xfrm flipH="1" rot="10800000">
              <a:off x="413" y="3470"/>
              <a:ext cx="226" cy="324"/>
            </a:xfrm>
            <a:prstGeom prst="straightConnector1">
              <a:avLst/>
            </a:prstGeom>
            <a:noFill/>
            <a:ln cap="flat" cmpd="sng" w="57150">
              <a:solidFill>
                <a:srgbClr val="FF0000"/>
              </a:solidFill>
              <a:prstDash val="solid"/>
              <a:round/>
              <a:headEnd len="med" w="med" type="none"/>
              <a:tailEnd len="med" w="med" type="triangle"/>
            </a:ln>
          </p:spPr>
        </p:cxnSp>
        <p:cxnSp>
          <p:nvCxnSpPr>
            <p:cNvPr id="9384" name="Google Shape;9384;p83"/>
            <p:cNvCxnSpPr/>
            <p:nvPr/>
          </p:nvCxnSpPr>
          <p:spPr>
            <a:xfrm rot="10800000">
              <a:off x="857" y="3410"/>
              <a:ext cx="595" cy="456"/>
            </a:xfrm>
            <a:prstGeom prst="straightConnector1">
              <a:avLst/>
            </a:prstGeom>
            <a:noFill/>
            <a:ln cap="flat" cmpd="sng" w="57150">
              <a:solidFill>
                <a:srgbClr val="FF0000"/>
              </a:solidFill>
              <a:prstDash val="solid"/>
              <a:round/>
              <a:headEnd len="med" w="med" type="none"/>
              <a:tailEnd len="med" w="med" type="triangle"/>
            </a:ln>
          </p:spPr>
        </p:cxnSp>
        <p:cxnSp>
          <p:nvCxnSpPr>
            <p:cNvPr id="9385" name="Google Shape;9385;p83"/>
            <p:cNvCxnSpPr/>
            <p:nvPr/>
          </p:nvCxnSpPr>
          <p:spPr>
            <a:xfrm>
              <a:off x="735" y="2555"/>
              <a:ext cx="16" cy="460"/>
            </a:xfrm>
            <a:prstGeom prst="straightConnector1">
              <a:avLst/>
            </a:prstGeom>
            <a:noFill/>
            <a:ln cap="flat" cmpd="sng" w="57150">
              <a:solidFill>
                <a:srgbClr val="FF0000"/>
              </a:solidFill>
              <a:prstDash val="solid"/>
              <a:round/>
              <a:headEnd len="med" w="med" type="none"/>
              <a:tailEnd len="med" w="med" type="triangle"/>
            </a:ln>
          </p:spPr>
        </p:cxnSp>
        <p:cxnSp>
          <p:nvCxnSpPr>
            <p:cNvPr id="9386" name="Google Shape;9386;p83"/>
            <p:cNvCxnSpPr/>
            <p:nvPr/>
          </p:nvCxnSpPr>
          <p:spPr>
            <a:xfrm flipH="1">
              <a:off x="829" y="3011"/>
              <a:ext cx="473" cy="181"/>
            </a:xfrm>
            <a:prstGeom prst="straightConnector1">
              <a:avLst/>
            </a:prstGeom>
            <a:noFill/>
            <a:ln cap="flat" cmpd="sng" w="57150">
              <a:solidFill>
                <a:srgbClr val="FF0000"/>
              </a:solidFill>
              <a:prstDash val="solid"/>
              <a:round/>
              <a:headEnd len="med" w="med" type="none"/>
              <a:tailEnd len="med" w="med" type="triangle"/>
            </a:ln>
          </p:spPr>
        </p:cxnSp>
        <p:cxnSp>
          <p:nvCxnSpPr>
            <p:cNvPr id="9387" name="Google Shape;9387;p83"/>
            <p:cNvCxnSpPr/>
            <p:nvPr/>
          </p:nvCxnSpPr>
          <p:spPr>
            <a:xfrm>
              <a:off x="-262" y="3083"/>
              <a:ext cx="879" cy="111"/>
            </a:xfrm>
            <a:prstGeom prst="straightConnector1">
              <a:avLst/>
            </a:prstGeom>
            <a:noFill/>
            <a:ln cap="flat" cmpd="sng" w="57150">
              <a:solidFill>
                <a:srgbClr val="FF0000"/>
              </a:solidFill>
              <a:prstDash val="solid"/>
              <a:round/>
              <a:headEnd len="med" w="med" type="none"/>
              <a:tailEnd len="med" w="med" type="triangle"/>
            </a:ln>
          </p:spPr>
        </p:cxnSp>
        <p:cxnSp>
          <p:nvCxnSpPr>
            <p:cNvPr id="9388" name="Google Shape;9388;p83"/>
            <p:cNvCxnSpPr/>
            <p:nvPr/>
          </p:nvCxnSpPr>
          <p:spPr>
            <a:xfrm flipH="1" rot="10800000">
              <a:off x="-201" y="3362"/>
              <a:ext cx="800" cy="649"/>
            </a:xfrm>
            <a:prstGeom prst="straightConnector1">
              <a:avLst/>
            </a:prstGeom>
            <a:noFill/>
            <a:ln cap="flat" cmpd="sng" w="57150">
              <a:solidFill>
                <a:srgbClr val="FF0000"/>
              </a:solidFill>
              <a:prstDash val="solid"/>
              <a:round/>
              <a:headEnd len="med" w="med" type="none"/>
              <a:tailEnd len="med" w="med" type="triangle"/>
            </a:ln>
          </p:spPr>
        </p:cxnSp>
        <p:cxnSp>
          <p:nvCxnSpPr>
            <p:cNvPr id="9389" name="Google Shape;9389;p83"/>
            <p:cNvCxnSpPr/>
            <p:nvPr/>
          </p:nvCxnSpPr>
          <p:spPr>
            <a:xfrm flipH="1">
              <a:off x="852" y="2623"/>
              <a:ext cx="352" cy="398"/>
            </a:xfrm>
            <a:prstGeom prst="straightConnector1">
              <a:avLst/>
            </a:prstGeom>
            <a:noFill/>
            <a:ln cap="flat" cmpd="sng" w="57150">
              <a:solidFill>
                <a:srgbClr val="FF0000"/>
              </a:solidFill>
              <a:prstDash val="solid"/>
              <a:round/>
              <a:headEnd len="med" w="med" type="none"/>
              <a:tailEnd len="med" w="med" type="triangle"/>
            </a:ln>
          </p:spPr>
        </p:cxnSp>
        <p:cxnSp>
          <p:nvCxnSpPr>
            <p:cNvPr id="9390" name="Google Shape;9390;p83"/>
            <p:cNvCxnSpPr/>
            <p:nvPr/>
          </p:nvCxnSpPr>
          <p:spPr>
            <a:xfrm flipH="1" rot="10800000">
              <a:off x="494" y="3582"/>
              <a:ext cx="198" cy="658"/>
            </a:xfrm>
            <a:prstGeom prst="straightConnector1">
              <a:avLst/>
            </a:prstGeom>
            <a:noFill/>
            <a:ln cap="flat" cmpd="sng" w="57150">
              <a:solidFill>
                <a:srgbClr val="FF0000"/>
              </a:solidFill>
              <a:prstDash val="solid"/>
              <a:round/>
              <a:headEnd len="med" w="med" type="none"/>
              <a:tailEnd len="med" w="med" type="triangle"/>
            </a:ln>
          </p:spPr>
        </p:cxnSp>
        <p:cxnSp>
          <p:nvCxnSpPr>
            <p:cNvPr id="9391" name="Google Shape;9391;p83"/>
            <p:cNvCxnSpPr/>
            <p:nvPr/>
          </p:nvCxnSpPr>
          <p:spPr>
            <a:xfrm>
              <a:off x="162" y="2738"/>
              <a:ext cx="416" cy="258"/>
            </a:xfrm>
            <a:prstGeom prst="straightConnector1">
              <a:avLst/>
            </a:prstGeom>
            <a:noFill/>
            <a:ln cap="flat" cmpd="sng" w="57150">
              <a:solidFill>
                <a:srgbClr val="FF0000"/>
              </a:solidFill>
              <a:prstDash val="solid"/>
              <a:round/>
              <a:headEnd len="med" w="med" type="none"/>
              <a:tailEnd len="med" w="med" type="triangle"/>
            </a:ln>
          </p:spPr>
        </p:cxnSp>
      </p:grpSp>
      <p:grpSp>
        <p:nvGrpSpPr>
          <p:cNvPr id="9392" name="Google Shape;9392;p83"/>
          <p:cNvGrpSpPr/>
          <p:nvPr/>
        </p:nvGrpSpPr>
        <p:grpSpPr>
          <a:xfrm flipH="1">
            <a:off x="6171477" y="2203092"/>
            <a:ext cx="551259" cy="510778"/>
            <a:chOff x="-44" y="1473"/>
            <a:chExt cx="981" cy="1105"/>
          </a:xfrm>
        </p:grpSpPr>
        <p:pic>
          <p:nvPicPr>
            <p:cNvPr descr="desktop_computer_stylized_medium" id="9393" name="Google Shape;9393;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394" name="Google Shape;9394;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395" name="Google Shape;9395;p83"/>
          <p:cNvGrpSpPr/>
          <p:nvPr/>
        </p:nvGrpSpPr>
        <p:grpSpPr>
          <a:xfrm flipH="1">
            <a:off x="6386980" y="2830551"/>
            <a:ext cx="551260" cy="510779"/>
            <a:chOff x="-44" y="1473"/>
            <a:chExt cx="981" cy="1105"/>
          </a:xfrm>
        </p:grpSpPr>
        <p:pic>
          <p:nvPicPr>
            <p:cNvPr descr="desktop_computer_stylized_medium" id="9396" name="Google Shape;9396;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397" name="Google Shape;9397;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398" name="Google Shape;9398;p83"/>
          <p:cNvGrpSpPr/>
          <p:nvPr/>
        </p:nvGrpSpPr>
        <p:grpSpPr>
          <a:xfrm flipH="1">
            <a:off x="6431033" y="3356807"/>
            <a:ext cx="551259" cy="510779"/>
            <a:chOff x="-44" y="1473"/>
            <a:chExt cx="981" cy="1105"/>
          </a:xfrm>
        </p:grpSpPr>
        <p:pic>
          <p:nvPicPr>
            <p:cNvPr descr="desktop_computer_stylized_medium" id="9399" name="Google Shape;9399;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00" name="Google Shape;9400;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01" name="Google Shape;9401;p83"/>
          <p:cNvGrpSpPr/>
          <p:nvPr/>
        </p:nvGrpSpPr>
        <p:grpSpPr>
          <a:xfrm flipH="1">
            <a:off x="6458417" y="3942595"/>
            <a:ext cx="551260" cy="510779"/>
            <a:chOff x="-44" y="1473"/>
            <a:chExt cx="981" cy="1105"/>
          </a:xfrm>
        </p:grpSpPr>
        <p:pic>
          <p:nvPicPr>
            <p:cNvPr descr="desktop_computer_stylized_medium" id="9402" name="Google Shape;9402;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03" name="Google Shape;9403;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04" name="Google Shape;9404;p83"/>
          <p:cNvGrpSpPr/>
          <p:nvPr/>
        </p:nvGrpSpPr>
        <p:grpSpPr>
          <a:xfrm flipH="1">
            <a:off x="5526158" y="2299532"/>
            <a:ext cx="551259" cy="510779"/>
            <a:chOff x="-44" y="1473"/>
            <a:chExt cx="981" cy="1105"/>
          </a:xfrm>
        </p:grpSpPr>
        <p:pic>
          <p:nvPicPr>
            <p:cNvPr descr="desktop_computer_stylized_medium" id="9405" name="Google Shape;9405;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06" name="Google Shape;9406;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07" name="Google Shape;9407;p83"/>
          <p:cNvGrpSpPr/>
          <p:nvPr/>
        </p:nvGrpSpPr>
        <p:grpSpPr>
          <a:xfrm flipH="1">
            <a:off x="4772492" y="2345967"/>
            <a:ext cx="551260" cy="510778"/>
            <a:chOff x="-44" y="1473"/>
            <a:chExt cx="981" cy="1105"/>
          </a:xfrm>
        </p:grpSpPr>
        <p:pic>
          <p:nvPicPr>
            <p:cNvPr descr="desktop_computer_stylized_medium" id="9408" name="Google Shape;9408;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09" name="Google Shape;9409;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10" name="Google Shape;9410;p83"/>
          <p:cNvGrpSpPr/>
          <p:nvPr/>
        </p:nvGrpSpPr>
        <p:grpSpPr>
          <a:xfrm flipH="1">
            <a:off x="4235521" y="2874604"/>
            <a:ext cx="551259" cy="510778"/>
            <a:chOff x="-44" y="1473"/>
            <a:chExt cx="981" cy="1105"/>
          </a:xfrm>
        </p:grpSpPr>
        <p:pic>
          <p:nvPicPr>
            <p:cNvPr descr="desktop_computer_stylized_medium" id="9411" name="Google Shape;9411;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12" name="Google Shape;9412;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13" name="Google Shape;9413;p83"/>
          <p:cNvGrpSpPr/>
          <p:nvPr/>
        </p:nvGrpSpPr>
        <p:grpSpPr>
          <a:xfrm flipH="1">
            <a:off x="4709390" y="3425863"/>
            <a:ext cx="551259" cy="510779"/>
            <a:chOff x="-44" y="1473"/>
            <a:chExt cx="981" cy="1105"/>
          </a:xfrm>
        </p:grpSpPr>
        <p:pic>
          <p:nvPicPr>
            <p:cNvPr descr="desktop_computer_stylized_medium" id="9414" name="Google Shape;9414;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15" name="Google Shape;9415;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16" name="Google Shape;9416;p83"/>
          <p:cNvGrpSpPr/>
          <p:nvPr/>
        </p:nvGrpSpPr>
        <p:grpSpPr>
          <a:xfrm flipH="1">
            <a:off x="5107058" y="3883063"/>
            <a:ext cx="551259" cy="510779"/>
            <a:chOff x="-44" y="1473"/>
            <a:chExt cx="981" cy="1105"/>
          </a:xfrm>
        </p:grpSpPr>
        <p:pic>
          <p:nvPicPr>
            <p:cNvPr descr="desktop_computer_stylized_medium" id="9417" name="Google Shape;9417;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18" name="Google Shape;9418;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19" name="Google Shape;9419;p83"/>
          <p:cNvGrpSpPr/>
          <p:nvPr/>
        </p:nvGrpSpPr>
        <p:grpSpPr>
          <a:xfrm flipH="1">
            <a:off x="4415305" y="4100948"/>
            <a:ext cx="551260" cy="510778"/>
            <a:chOff x="-44" y="1473"/>
            <a:chExt cx="981" cy="1105"/>
          </a:xfrm>
        </p:grpSpPr>
        <p:pic>
          <p:nvPicPr>
            <p:cNvPr descr="desktop_computer_stylized_medium" id="9420" name="Google Shape;9420;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21" name="Google Shape;9421;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22" name="Google Shape;9422;p83"/>
          <p:cNvGrpSpPr/>
          <p:nvPr/>
        </p:nvGrpSpPr>
        <p:grpSpPr>
          <a:xfrm flipH="1">
            <a:off x="5309465" y="4480757"/>
            <a:ext cx="551259" cy="510779"/>
            <a:chOff x="-44" y="1473"/>
            <a:chExt cx="981" cy="1105"/>
          </a:xfrm>
        </p:grpSpPr>
        <p:pic>
          <p:nvPicPr>
            <p:cNvPr descr="desktop_computer_stylized_medium" id="9423" name="Google Shape;9423;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24" name="Google Shape;9424;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25" name="Google Shape;9425;p83"/>
          <p:cNvGrpSpPr/>
          <p:nvPr/>
        </p:nvGrpSpPr>
        <p:grpSpPr>
          <a:xfrm flipH="1">
            <a:off x="5791667" y="4189054"/>
            <a:ext cx="551260" cy="510778"/>
            <a:chOff x="-44" y="1473"/>
            <a:chExt cx="981" cy="1105"/>
          </a:xfrm>
        </p:grpSpPr>
        <p:pic>
          <p:nvPicPr>
            <p:cNvPr descr="desktop_computer_stylized_medium" id="9426" name="Google Shape;9426;p8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427" name="Google Shape;9427;p8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428" name="Google Shape;9428;p83"/>
          <p:cNvGrpSpPr/>
          <p:nvPr/>
        </p:nvGrpSpPr>
        <p:grpSpPr>
          <a:xfrm>
            <a:off x="4254571" y="2254289"/>
            <a:ext cx="2644377" cy="2556272"/>
            <a:chOff x="2920" y="1824"/>
            <a:chExt cx="2221" cy="2147"/>
          </a:xfrm>
        </p:grpSpPr>
        <p:pic>
          <p:nvPicPr>
            <p:cNvPr id="9429" name="Google Shape;9429;p83"/>
            <p:cNvPicPr preferRelativeResize="0"/>
            <p:nvPr/>
          </p:nvPicPr>
          <p:blipFill rotWithShape="1">
            <a:blip r:embed="rId4">
              <a:alphaModFix/>
            </a:blip>
            <a:srcRect b="0" l="0" r="0" t="0"/>
            <a:stretch/>
          </p:blipFill>
          <p:spPr>
            <a:xfrm>
              <a:off x="3967" y="1922"/>
              <a:ext cx="297" cy="279"/>
            </a:xfrm>
            <a:prstGeom prst="rect">
              <a:avLst/>
            </a:prstGeom>
            <a:noFill/>
            <a:ln>
              <a:noFill/>
            </a:ln>
          </p:spPr>
        </p:pic>
        <p:pic>
          <p:nvPicPr>
            <p:cNvPr id="9430" name="Google Shape;9430;p83"/>
            <p:cNvPicPr preferRelativeResize="0"/>
            <p:nvPr/>
          </p:nvPicPr>
          <p:blipFill rotWithShape="1">
            <a:blip r:embed="rId4">
              <a:alphaModFix/>
            </a:blip>
            <a:srcRect b="0" l="0" r="0" t="0"/>
            <a:stretch/>
          </p:blipFill>
          <p:spPr>
            <a:xfrm>
              <a:off x="3321" y="1922"/>
              <a:ext cx="297" cy="279"/>
            </a:xfrm>
            <a:prstGeom prst="rect">
              <a:avLst/>
            </a:prstGeom>
            <a:noFill/>
            <a:ln>
              <a:noFill/>
            </a:ln>
          </p:spPr>
        </p:pic>
        <p:pic>
          <p:nvPicPr>
            <p:cNvPr id="9431" name="Google Shape;9431;p83"/>
            <p:cNvPicPr preferRelativeResize="0"/>
            <p:nvPr/>
          </p:nvPicPr>
          <p:blipFill rotWithShape="1">
            <a:blip r:embed="rId4">
              <a:alphaModFix/>
            </a:blip>
            <a:srcRect b="0" l="0" r="0" t="0"/>
            <a:stretch/>
          </p:blipFill>
          <p:spPr>
            <a:xfrm>
              <a:off x="2920" y="2376"/>
              <a:ext cx="297" cy="279"/>
            </a:xfrm>
            <a:prstGeom prst="rect">
              <a:avLst/>
            </a:prstGeom>
            <a:noFill/>
            <a:ln>
              <a:noFill/>
            </a:ln>
          </p:spPr>
        </p:pic>
        <p:pic>
          <p:nvPicPr>
            <p:cNvPr id="9432" name="Google Shape;9432;p83"/>
            <p:cNvPicPr preferRelativeResize="0"/>
            <p:nvPr/>
          </p:nvPicPr>
          <p:blipFill rotWithShape="1">
            <a:blip r:embed="rId4">
              <a:alphaModFix/>
            </a:blip>
            <a:srcRect b="0" l="0" r="0" t="0"/>
            <a:stretch/>
          </p:blipFill>
          <p:spPr>
            <a:xfrm>
              <a:off x="3270" y="2803"/>
              <a:ext cx="297" cy="279"/>
            </a:xfrm>
            <a:prstGeom prst="rect">
              <a:avLst/>
            </a:prstGeom>
            <a:noFill/>
            <a:ln>
              <a:noFill/>
            </a:ln>
          </p:spPr>
        </p:pic>
        <p:pic>
          <p:nvPicPr>
            <p:cNvPr id="9433" name="Google Shape;9433;p83"/>
            <p:cNvPicPr preferRelativeResize="0"/>
            <p:nvPr/>
          </p:nvPicPr>
          <p:blipFill rotWithShape="1">
            <a:blip r:embed="rId4">
              <a:alphaModFix/>
            </a:blip>
            <a:srcRect b="0" l="0" r="0" t="0"/>
            <a:stretch/>
          </p:blipFill>
          <p:spPr>
            <a:xfrm>
              <a:off x="3620" y="3230"/>
              <a:ext cx="297" cy="279"/>
            </a:xfrm>
            <a:prstGeom prst="rect">
              <a:avLst/>
            </a:prstGeom>
            <a:noFill/>
            <a:ln>
              <a:noFill/>
            </a:ln>
          </p:spPr>
        </p:pic>
        <p:pic>
          <p:nvPicPr>
            <p:cNvPr id="9434" name="Google Shape;9434;p83"/>
            <p:cNvPicPr preferRelativeResize="0"/>
            <p:nvPr/>
          </p:nvPicPr>
          <p:blipFill rotWithShape="1">
            <a:blip r:embed="rId4">
              <a:alphaModFix/>
            </a:blip>
            <a:srcRect b="0" l="0" r="0" t="0"/>
            <a:stretch/>
          </p:blipFill>
          <p:spPr>
            <a:xfrm>
              <a:off x="3787" y="3692"/>
              <a:ext cx="297" cy="279"/>
            </a:xfrm>
            <a:prstGeom prst="rect">
              <a:avLst/>
            </a:prstGeom>
            <a:noFill/>
            <a:ln>
              <a:noFill/>
            </a:ln>
          </p:spPr>
        </p:pic>
        <p:pic>
          <p:nvPicPr>
            <p:cNvPr id="9435" name="Google Shape;9435;p83"/>
            <p:cNvPicPr preferRelativeResize="0"/>
            <p:nvPr/>
          </p:nvPicPr>
          <p:blipFill rotWithShape="1">
            <a:blip r:embed="rId4">
              <a:alphaModFix/>
            </a:blip>
            <a:srcRect b="0" l="0" r="0" t="0"/>
            <a:stretch/>
          </p:blipFill>
          <p:spPr>
            <a:xfrm>
              <a:off x="4844" y="3308"/>
              <a:ext cx="297" cy="279"/>
            </a:xfrm>
            <a:prstGeom prst="rect">
              <a:avLst/>
            </a:prstGeom>
            <a:noFill/>
            <a:ln>
              <a:noFill/>
            </a:ln>
          </p:spPr>
        </p:pic>
        <p:pic>
          <p:nvPicPr>
            <p:cNvPr id="9436" name="Google Shape;9436;p83"/>
            <p:cNvPicPr preferRelativeResize="0"/>
            <p:nvPr/>
          </p:nvPicPr>
          <p:blipFill rotWithShape="1">
            <a:blip r:embed="rId4">
              <a:alphaModFix/>
            </a:blip>
            <a:srcRect b="0" l="0" r="0" t="0"/>
            <a:stretch/>
          </p:blipFill>
          <p:spPr>
            <a:xfrm>
              <a:off x="4758" y="2339"/>
              <a:ext cx="297" cy="279"/>
            </a:xfrm>
            <a:prstGeom prst="rect">
              <a:avLst/>
            </a:prstGeom>
            <a:noFill/>
            <a:ln>
              <a:noFill/>
            </a:ln>
          </p:spPr>
        </p:pic>
        <p:pic>
          <p:nvPicPr>
            <p:cNvPr id="9437" name="Google Shape;9437;p83"/>
            <p:cNvPicPr preferRelativeResize="0"/>
            <p:nvPr/>
          </p:nvPicPr>
          <p:blipFill rotWithShape="1">
            <a:blip r:embed="rId4">
              <a:alphaModFix/>
            </a:blip>
            <a:srcRect b="0" l="0" r="0" t="0"/>
            <a:stretch/>
          </p:blipFill>
          <p:spPr>
            <a:xfrm>
              <a:off x="3014" y="3395"/>
              <a:ext cx="297" cy="279"/>
            </a:xfrm>
            <a:prstGeom prst="rect">
              <a:avLst/>
            </a:prstGeom>
            <a:noFill/>
            <a:ln>
              <a:noFill/>
            </a:ln>
          </p:spPr>
        </p:pic>
        <p:pic>
          <p:nvPicPr>
            <p:cNvPr id="9438" name="Google Shape;9438;p83"/>
            <p:cNvPicPr preferRelativeResize="0"/>
            <p:nvPr/>
          </p:nvPicPr>
          <p:blipFill rotWithShape="1">
            <a:blip r:embed="rId4">
              <a:alphaModFix/>
            </a:blip>
            <a:srcRect b="0" l="0" r="0" t="0"/>
            <a:stretch/>
          </p:blipFill>
          <p:spPr>
            <a:xfrm>
              <a:off x="4552" y="1824"/>
              <a:ext cx="297" cy="279"/>
            </a:xfrm>
            <a:prstGeom prst="rect">
              <a:avLst/>
            </a:prstGeom>
            <a:noFill/>
            <a:ln>
              <a:noFill/>
            </a:ln>
          </p:spPr>
        </p:pic>
      </p:grpSp>
      <p:sp>
        <p:nvSpPr>
          <p:cNvPr id="9439" name="Google Shape;9439;p83"/>
          <p:cNvSpPr txBox="1"/>
          <p:nvPr>
            <p:ph idx="12" type="sldNum"/>
          </p:nvPr>
        </p:nvSpPr>
        <p:spPr>
          <a:xfrm>
            <a:off x="7067112" y="4832317"/>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9428"/>
                                        </p:tgtEl>
                                        <p:attrNameLst>
                                          <p:attrName>style.visibility</p:attrName>
                                        </p:attrNameLst>
                                      </p:cBhvr>
                                      <p:to>
                                        <p:strVal val="visible"/>
                                      </p:to>
                                    </p:set>
                                    <p:animEffect filter="fade" transition="in">
                                      <p:cBhvr>
                                        <p:cTn dur="500"/>
                                        <p:tgtEl>
                                          <p:spTgt spid="9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80"/>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9381"/>
                                        </p:tgtEl>
                                        <p:attrNameLst>
                                          <p:attrName>style.visibility</p:attrName>
                                        </p:attrNameLst>
                                      </p:cBhvr>
                                      <p:to>
                                        <p:strVal val="visible"/>
                                      </p:to>
                                    </p:set>
                                    <p:animEffect filter="fade" transition="in">
                                      <p:cBhvr>
                                        <p:cTn dur="500"/>
                                        <p:tgtEl>
                                          <p:spTgt spid="9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4" name="Shape 9444"/>
        <p:cNvGrpSpPr/>
        <p:nvPr/>
      </p:nvGrpSpPr>
      <p:grpSpPr>
        <a:xfrm>
          <a:off x="0" y="0"/>
          <a:ext cx="0" cy="0"/>
          <a:chOff x="0" y="0"/>
          <a:chExt cx="0" cy="0"/>
        </a:xfrm>
      </p:grpSpPr>
      <p:sp>
        <p:nvSpPr>
          <p:cNvPr id="9445" name="Google Shape;9445;p84"/>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600"/>
              <a:buFont typeface="Calibri"/>
              <a:buNone/>
            </a:pPr>
            <a:r>
              <a:rPr lang="el" sz="3600"/>
              <a:t>“Γραμμές” </a:t>
            </a:r>
            <a:r>
              <a:rPr lang="el" sz="3600"/>
              <a:t>άμυνας</a:t>
            </a:r>
            <a:r>
              <a:rPr lang="el" sz="3600"/>
              <a:t>:</a:t>
            </a:r>
            <a:endParaRPr sz="1100"/>
          </a:p>
        </p:txBody>
      </p:sp>
      <p:sp>
        <p:nvSpPr>
          <p:cNvPr id="9446" name="Google Shape;9446;p84"/>
          <p:cNvSpPr txBox="1"/>
          <p:nvPr/>
        </p:nvSpPr>
        <p:spPr>
          <a:xfrm>
            <a:off x="21375" y="932200"/>
            <a:ext cx="9122700" cy="3669300"/>
          </a:xfrm>
          <a:prstGeom prst="rect">
            <a:avLst/>
          </a:prstGeom>
          <a:noFill/>
          <a:ln>
            <a:noFill/>
          </a:ln>
        </p:spPr>
        <p:txBody>
          <a:bodyPr anchorCtr="0" anchor="t" bIns="34275" lIns="68575" spcFirstLastPara="1" rIns="68575" wrap="square" tIns="34275">
            <a:noAutofit/>
          </a:bodyPr>
          <a:lstStyle/>
          <a:p>
            <a:pPr indent="-203200" lvl="0" marL="304800" marR="0" rtl="0" algn="l">
              <a:lnSpc>
                <a:spcPct val="90000"/>
              </a:lnSpc>
              <a:spcBef>
                <a:spcPts val="0"/>
              </a:spcBef>
              <a:spcAft>
                <a:spcPts val="0"/>
              </a:spcAft>
              <a:buClr>
                <a:srgbClr val="0000A3"/>
              </a:buClr>
              <a:buSzPts val="2200"/>
              <a:buFont typeface="Noto Sans Symbols"/>
              <a:buChar char="▪"/>
            </a:pPr>
            <a:r>
              <a:rPr b="0" i="0" lang="el" sz="2200" u="none" cap="none" strike="noStrike">
                <a:solidFill>
                  <a:srgbClr val="C00000"/>
                </a:solidFill>
                <a:latin typeface="Calibri"/>
                <a:ea typeface="Calibri"/>
                <a:cs typeface="Calibri"/>
                <a:sym typeface="Calibri"/>
              </a:rPr>
              <a:t>authentication: </a:t>
            </a:r>
            <a:r>
              <a:rPr lang="el" sz="2200">
                <a:latin typeface="Calibri"/>
                <a:ea typeface="Calibri"/>
                <a:cs typeface="Calibri"/>
                <a:sym typeface="Calibri"/>
              </a:rPr>
              <a:t>αποδεικνύεις</a:t>
            </a:r>
            <a:r>
              <a:rPr lang="el" sz="2200">
                <a:latin typeface="Calibri"/>
                <a:ea typeface="Calibri"/>
                <a:cs typeface="Calibri"/>
                <a:sym typeface="Calibri"/>
              </a:rPr>
              <a:t> </a:t>
            </a:r>
            <a:r>
              <a:rPr lang="el" sz="2200">
                <a:latin typeface="Calibri"/>
                <a:ea typeface="Calibri"/>
                <a:cs typeface="Calibri"/>
                <a:sym typeface="Calibri"/>
              </a:rPr>
              <a:t>ότι</a:t>
            </a:r>
            <a:r>
              <a:rPr lang="el" sz="2200">
                <a:latin typeface="Calibri"/>
                <a:ea typeface="Calibri"/>
                <a:cs typeface="Calibri"/>
                <a:sym typeface="Calibri"/>
              </a:rPr>
              <a:t> είσαι αυτός που λες </a:t>
            </a:r>
            <a:r>
              <a:rPr lang="el" sz="2200">
                <a:latin typeface="Calibri"/>
                <a:ea typeface="Calibri"/>
                <a:cs typeface="Calibri"/>
                <a:sym typeface="Calibri"/>
              </a:rPr>
              <a:t>ότι</a:t>
            </a:r>
            <a:r>
              <a:rPr lang="el" sz="2200">
                <a:latin typeface="Calibri"/>
                <a:ea typeface="Calibri"/>
                <a:cs typeface="Calibri"/>
                <a:sym typeface="Calibri"/>
              </a:rPr>
              <a:t> είσαι</a:t>
            </a:r>
            <a:endParaRPr sz="2200"/>
          </a:p>
          <a:p>
            <a:pPr indent="-215900" lvl="1" marL="5588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τα δίκτυα κινητής τηλεφωνίας παρέχουν </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υλική (hardware) </a:t>
            </a:r>
            <a:r>
              <a:rPr lang="el" sz="2200">
                <a:latin typeface="Calibri"/>
                <a:ea typeface="Calibri"/>
                <a:cs typeface="Calibri"/>
                <a:sym typeface="Calibri"/>
              </a:rPr>
              <a:t>ταυτότητα</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μέσω καρτών SIM</a:t>
            </a:r>
            <a:endParaRPr sz="2200"/>
          </a:p>
          <a:p>
            <a:pPr indent="-203200" lvl="0" marL="3048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C00000"/>
                </a:solidFill>
                <a:latin typeface="Calibri"/>
                <a:ea typeface="Calibri"/>
                <a:cs typeface="Calibri"/>
                <a:sym typeface="Calibri"/>
              </a:rPr>
              <a:t>confidentiality: </a:t>
            </a:r>
            <a:r>
              <a:rPr lang="el" sz="2200">
                <a:latin typeface="Calibri"/>
                <a:ea typeface="Calibri"/>
                <a:cs typeface="Calibri"/>
                <a:sym typeface="Calibri"/>
              </a:rPr>
              <a:t>μέσω κρυπτογράφησης</a:t>
            </a:r>
            <a:endParaRPr sz="2200"/>
          </a:p>
          <a:p>
            <a:pPr indent="-203200" lvl="0" marL="3048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C00000"/>
                </a:solidFill>
                <a:latin typeface="Calibri"/>
                <a:ea typeface="Calibri"/>
                <a:cs typeface="Calibri"/>
                <a:sym typeface="Calibri"/>
              </a:rPr>
              <a:t>integrity checks: </a:t>
            </a:r>
            <a:r>
              <a:rPr b="0" i="0" lang="el" sz="2200" u="none" cap="none" strike="noStrike">
                <a:solidFill>
                  <a:srgbClr val="000000"/>
                </a:solidFill>
                <a:latin typeface="Calibri"/>
                <a:ea typeface="Calibri"/>
                <a:cs typeface="Calibri"/>
                <a:sym typeface="Calibri"/>
              </a:rPr>
              <a:t>οι </a:t>
            </a:r>
            <a:r>
              <a:rPr lang="el" sz="2200">
                <a:latin typeface="Calibri"/>
                <a:ea typeface="Calibri"/>
                <a:cs typeface="Calibri"/>
                <a:sym typeface="Calibri"/>
              </a:rPr>
              <a:t>ψηφιακές υπογραφές αποτρέπουν/ανιχνεύουν την αλλοίωση</a:t>
            </a:r>
            <a:endParaRPr sz="2200"/>
          </a:p>
          <a:p>
            <a:pPr indent="-203200" lvl="0" marL="3048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C00000"/>
                </a:solidFill>
                <a:latin typeface="Calibri"/>
                <a:ea typeface="Calibri"/>
                <a:cs typeface="Calibri"/>
                <a:sym typeface="Calibri"/>
              </a:rPr>
              <a:t>access restrictions:  </a:t>
            </a:r>
            <a:r>
              <a:rPr b="0" i="0" lang="el" sz="2200" u="none" cap="none" strike="noStrike">
                <a:solidFill>
                  <a:srgbClr val="000000"/>
                </a:solidFill>
                <a:latin typeface="Calibri"/>
                <a:ea typeface="Calibri"/>
                <a:cs typeface="Calibri"/>
                <a:sym typeface="Calibri"/>
              </a:rPr>
              <a:t>password-protected </a:t>
            </a:r>
            <a:r>
              <a:rPr lang="el" sz="2200">
                <a:latin typeface="Calibri"/>
                <a:ea typeface="Calibri"/>
                <a:cs typeface="Calibri"/>
                <a:sym typeface="Calibri"/>
              </a:rPr>
              <a:t>εικονικά</a:t>
            </a:r>
            <a:r>
              <a:rPr lang="el" sz="2200">
                <a:latin typeface="Calibri"/>
                <a:ea typeface="Calibri"/>
                <a:cs typeface="Calibri"/>
                <a:sym typeface="Calibri"/>
              </a:rPr>
              <a:t> ιδιωτικά δίκτυα</a:t>
            </a:r>
            <a:endParaRPr sz="2200"/>
          </a:p>
          <a:p>
            <a:pPr indent="-203200" lvl="0" marL="3048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C00000"/>
                </a:solidFill>
                <a:latin typeface="Calibri"/>
                <a:ea typeface="Calibri"/>
                <a:cs typeface="Calibri"/>
                <a:sym typeface="Calibri"/>
              </a:rPr>
              <a:t>firewalls: </a:t>
            </a:r>
            <a:r>
              <a:rPr lang="el" sz="2200">
                <a:latin typeface="Calibri"/>
                <a:ea typeface="Calibri"/>
                <a:cs typeface="Calibri"/>
                <a:sym typeface="Calibri"/>
              </a:rPr>
              <a:t>ειδικά </a:t>
            </a:r>
            <a:r>
              <a:rPr b="0" i="0" lang="el" sz="2200" u="none" cap="none" strike="noStrike">
                <a:solidFill>
                  <a:srgbClr val="000000"/>
                </a:solidFill>
                <a:latin typeface="Calibri"/>
                <a:ea typeface="Calibri"/>
                <a:cs typeface="Calibri"/>
                <a:sym typeface="Calibri"/>
              </a:rPr>
              <a:t>“middleboxes” </a:t>
            </a:r>
            <a:r>
              <a:rPr lang="el" sz="2200">
                <a:latin typeface="Calibri"/>
                <a:ea typeface="Calibri"/>
                <a:cs typeface="Calibri"/>
                <a:sym typeface="Calibri"/>
              </a:rPr>
              <a:t>στα δίκτυα πρόσβασης και κορμού</a:t>
            </a:r>
            <a:r>
              <a:rPr b="0" i="0" lang="el" sz="2200" u="none" cap="none" strike="noStrike">
                <a:solidFill>
                  <a:srgbClr val="000000"/>
                </a:solidFill>
                <a:latin typeface="Calibri"/>
                <a:ea typeface="Calibri"/>
                <a:cs typeface="Calibri"/>
                <a:sym typeface="Calibri"/>
              </a:rPr>
              <a:t>:</a:t>
            </a:r>
            <a:endParaRPr sz="2200"/>
          </a:p>
          <a:p>
            <a:pPr indent="-190500" lvl="2" marL="863600" marR="0" rtl="0" algn="l">
              <a:lnSpc>
                <a:spcPct val="90000"/>
              </a:lnSpc>
              <a:spcBef>
                <a:spcPts val="400"/>
              </a:spcBef>
              <a:spcAft>
                <a:spcPts val="0"/>
              </a:spcAft>
              <a:buClr>
                <a:srgbClr val="000000"/>
              </a:buClr>
              <a:buSzPts val="2200"/>
              <a:buFont typeface="Noto Sans Symbols"/>
              <a:buChar char="▪"/>
            </a:pPr>
            <a:r>
              <a:rPr b="0" i="0" lang="el" sz="2200" u="none" cap="none" strike="noStrike">
                <a:solidFill>
                  <a:srgbClr val="000000"/>
                </a:solidFill>
                <a:latin typeface="Calibri"/>
                <a:ea typeface="Calibri"/>
                <a:cs typeface="Calibri"/>
                <a:sym typeface="Calibri"/>
              </a:rPr>
              <a:t>off-by-default: φιλ</a:t>
            </a:r>
            <a:r>
              <a:rPr lang="el" sz="2200">
                <a:latin typeface="Calibri"/>
                <a:ea typeface="Calibri"/>
                <a:cs typeface="Calibri"/>
                <a:sym typeface="Calibri"/>
              </a:rPr>
              <a:t>τράρουν τα εισερχόμενα πακετα, για να περιορίσουν τις δράσεις του αποστολέα, δέκτη</a:t>
            </a:r>
            <a:endParaRPr sz="2200"/>
          </a:p>
          <a:p>
            <a:pPr indent="-190500" lvl="2" marL="863600" marR="0" rtl="0" algn="l">
              <a:lnSpc>
                <a:spcPct val="90000"/>
              </a:lnSpc>
              <a:spcBef>
                <a:spcPts val="400"/>
              </a:spcBef>
              <a:spcAft>
                <a:spcPts val="0"/>
              </a:spcAft>
              <a:buClr>
                <a:srgbClr val="000000"/>
              </a:buClr>
              <a:buSzPts val="2200"/>
              <a:buFont typeface="Noto Sans Symbols"/>
              <a:buChar char="▪"/>
            </a:pPr>
            <a:r>
              <a:rPr lang="el" sz="2200">
                <a:latin typeface="Calibri"/>
                <a:ea typeface="Calibri"/>
                <a:cs typeface="Calibri"/>
                <a:sym typeface="Calibri"/>
              </a:rPr>
              <a:t>ανίχνευση και αντιμετώπιση των DOS επιθέσεων</a:t>
            </a:r>
            <a:endParaRPr sz="2200"/>
          </a:p>
          <a:p>
            <a:pPr indent="-50800" lvl="1" marL="520700" marR="0" rtl="0" algn="l">
              <a:lnSpc>
                <a:spcPct val="90000"/>
              </a:lnSpc>
              <a:spcBef>
                <a:spcPts val="400"/>
              </a:spcBef>
              <a:spcAft>
                <a:spcPts val="0"/>
              </a:spcAft>
              <a:buClr>
                <a:srgbClr val="0000A8"/>
              </a:buClr>
              <a:buSzPts val="2100"/>
              <a:buFont typeface="Noto Sans Symbols"/>
              <a:buNone/>
            </a:pPr>
            <a:r>
              <a:t/>
            </a:r>
            <a:endParaRPr b="0" i="0" sz="2200" u="none" cap="none" strike="noStrike">
              <a:solidFill>
                <a:srgbClr val="000000"/>
              </a:solidFill>
              <a:latin typeface="Calibri"/>
              <a:ea typeface="Calibri"/>
              <a:cs typeface="Calibri"/>
              <a:sym typeface="Calibri"/>
            </a:endParaRPr>
          </a:p>
        </p:txBody>
      </p:sp>
      <p:sp>
        <p:nvSpPr>
          <p:cNvPr id="9447" name="Google Shape;9447;p8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0" st="0"/>
                                            </p:txEl>
                                          </p:spTgt>
                                        </p:tgtEl>
                                        <p:attrNameLst>
                                          <p:attrName>style.visibility</p:attrName>
                                        </p:attrNameLst>
                                      </p:cBhvr>
                                      <p:to>
                                        <p:strVal val="visible"/>
                                      </p:to>
                                    </p:set>
                                    <p:animEffect filter="fade" transition="in">
                                      <p:cBhvr>
                                        <p:cTn dur="500"/>
                                        <p:tgtEl>
                                          <p:spTgt spid="94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1" st="1"/>
                                            </p:txEl>
                                          </p:spTgt>
                                        </p:tgtEl>
                                        <p:attrNameLst>
                                          <p:attrName>style.visibility</p:attrName>
                                        </p:attrNameLst>
                                      </p:cBhvr>
                                      <p:to>
                                        <p:strVal val="visible"/>
                                      </p:to>
                                    </p:set>
                                    <p:animEffect filter="fade" transition="in">
                                      <p:cBhvr>
                                        <p:cTn dur="500"/>
                                        <p:tgtEl>
                                          <p:spTgt spid="94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2" st="2"/>
                                            </p:txEl>
                                          </p:spTgt>
                                        </p:tgtEl>
                                        <p:attrNameLst>
                                          <p:attrName>style.visibility</p:attrName>
                                        </p:attrNameLst>
                                      </p:cBhvr>
                                      <p:to>
                                        <p:strVal val="visible"/>
                                      </p:to>
                                    </p:set>
                                    <p:animEffect filter="fade" transition="in">
                                      <p:cBhvr>
                                        <p:cTn dur="500"/>
                                        <p:tgtEl>
                                          <p:spTgt spid="94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3" st="3"/>
                                            </p:txEl>
                                          </p:spTgt>
                                        </p:tgtEl>
                                        <p:attrNameLst>
                                          <p:attrName>style.visibility</p:attrName>
                                        </p:attrNameLst>
                                      </p:cBhvr>
                                      <p:to>
                                        <p:strVal val="visible"/>
                                      </p:to>
                                    </p:set>
                                    <p:animEffect filter="fade" transition="in">
                                      <p:cBhvr>
                                        <p:cTn dur="500"/>
                                        <p:tgtEl>
                                          <p:spTgt spid="94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4" st="4"/>
                                            </p:txEl>
                                          </p:spTgt>
                                        </p:tgtEl>
                                        <p:attrNameLst>
                                          <p:attrName>style.visibility</p:attrName>
                                        </p:attrNameLst>
                                      </p:cBhvr>
                                      <p:to>
                                        <p:strVal val="visible"/>
                                      </p:to>
                                    </p:set>
                                    <p:animEffect filter="fade" transition="in">
                                      <p:cBhvr>
                                        <p:cTn dur="500"/>
                                        <p:tgtEl>
                                          <p:spTgt spid="94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5" st="5"/>
                                            </p:txEl>
                                          </p:spTgt>
                                        </p:tgtEl>
                                        <p:attrNameLst>
                                          <p:attrName>style.visibility</p:attrName>
                                        </p:attrNameLst>
                                      </p:cBhvr>
                                      <p:to>
                                        <p:strVal val="visible"/>
                                      </p:to>
                                    </p:set>
                                    <p:animEffect filter="fade" transition="in">
                                      <p:cBhvr>
                                        <p:cTn dur="500"/>
                                        <p:tgtEl>
                                          <p:spTgt spid="944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6" st="6"/>
                                            </p:txEl>
                                          </p:spTgt>
                                        </p:tgtEl>
                                        <p:attrNameLst>
                                          <p:attrName>style.visibility</p:attrName>
                                        </p:attrNameLst>
                                      </p:cBhvr>
                                      <p:to>
                                        <p:strVal val="visible"/>
                                      </p:to>
                                    </p:set>
                                    <p:animEffect filter="fade" transition="in">
                                      <p:cBhvr>
                                        <p:cTn dur="500"/>
                                        <p:tgtEl>
                                          <p:spTgt spid="944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7" st="7"/>
                                            </p:txEl>
                                          </p:spTgt>
                                        </p:tgtEl>
                                        <p:attrNameLst>
                                          <p:attrName>style.visibility</p:attrName>
                                        </p:attrNameLst>
                                      </p:cBhvr>
                                      <p:to>
                                        <p:strVal val="visible"/>
                                      </p:to>
                                    </p:set>
                                    <p:animEffect filter="fade" transition="in">
                                      <p:cBhvr>
                                        <p:cTn dur="500"/>
                                        <p:tgtEl>
                                          <p:spTgt spid="944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6">
                                            <p:txEl>
                                              <p:pRg end="8" st="8"/>
                                            </p:txEl>
                                          </p:spTgt>
                                        </p:tgtEl>
                                        <p:attrNameLst>
                                          <p:attrName>style.visibility</p:attrName>
                                        </p:attrNameLst>
                                      </p:cBhvr>
                                      <p:to>
                                        <p:strVal val="visible"/>
                                      </p:to>
                                    </p:set>
                                    <p:animEffect filter="fade" transition="in">
                                      <p:cBhvr>
                                        <p:cTn dur="500"/>
                                        <p:tgtEl>
                                          <p:spTgt spid="944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2" name="Shape 9452"/>
        <p:cNvGrpSpPr/>
        <p:nvPr/>
      </p:nvGrpSpPr>
      <p:grpSpPr>
        <a:xfrm>
          <a:off x="0" y="0"/>
          <a:ext cx="0" cy="0"/>
          <a:chOff x="0" y="0"/>
          <a:chExt cx="0" cy="0"/>
        </a:xfrm>
      </p:grpSpPr>
      <p:sp>
        <p:nvSpPr>
          <p:cNvPr id="9453" name="Google Shape;9453;p85"/>
          <p:cNvSpPr txBox="1"/>
          <p:nvPr>
            <p:ph type="title"/>
          </p:nvPr>
        </p:nvSpPr>
        <p:spPr>
          <a:xfrm>
            <a:off x="599018" y="216994"/>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Chapter 1: roadmap</a:t>
            </a:r>
            <a:endParaRPr sz="3600"/>
          </a:p>
        </p:txBody>
      </p:sp>
      <p:sp>
        <p:nvSpPr>
          <p:cNvPr id="9454" name="Google Shape;9454;p8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9455" name="Google Shape;9455;p85"/>
          <p:cNvSpPr txBox="1"/>
          <p:nvPr>
            <p:ph idx="2" type="body"/>
          </p:nvPr>
        </p:nvSpPr>
        <p:spPr>
          <a:xfrm>
            <a:off x="599017" y="1060508"/>
            <a:ext cx="4963582" cy="3771808"/>
          </a:xfrm>
          <a:prstGeom prst="rect">
            <a:avLst/>
          </a:prstGeom>
          <a:noFill/>
          <a:ln>
            <a:noFill/>
          </a:ln>
        </p:spPr>
        <p:txBody>
          <a:bodyPr anchorCtr="0" anchor="t" bIns="34275" lIns="68575" spcFirstLastPara="1" rIns="68575" wrap="square" tIns="34275">
            <a:noAutofit/>
          </a:bodyPr>
          <a:lstStyle/>
          <a:p>
            <a:pPr indent="-215900" lvl="0" marL="266700" rtl="0" algn="l">
              <a:spcBef>
                <a:spcPts val="0"/>
              </a:spcBef>
              <a:spcAft>
                <a:spcPts val="0"/>
              </a:spcAft>
              <a:buClr>
                <a:srgbClr val="BFBFBF"/>
              </a:buClr>
              <a:buSzPts val="2000"/>
              <a:buChar char="▪"/>
            </a:pPr>
            <a:r>
              <a:rPr lang="el" sz="2000">
                <a:solidFill>
                  <a:schemeClr val="accent3"/>
                </a:solidFill>
              </a:rPr>
              <a:t>Τι είναι το διαδίκτυο;</a:t>
            </a:r>
            <a:endParaRPr sz="2000"/>
          </a:p>
          <a:p>
            <a:pPr indent="-215900" lvl="0" marL="266700" rtl="0" algn="l">
              <a:spcBef>
                <a:spcPts val="600"/>
              </a:spcBef>
              <a:spcAft>
                <a:spcPts val="0"/>
              </a:spcAft>
              <a:buClr>
                <a:srgbClr val="BFBFBF"/>
              </a:buClr>
              <a:buSzPts val="2000"/>
              <a:buChar char="▪"/>
            </a:pPr>
            <a:r>
              <a:rPr lang="el" sz="2000">
                <a:solidFill>
                  <a:schemeClr val="accent3"/>
                </a:solidFill>
              </a:rPr>
              <a:t>Τί είναι ένα πρωτόκολλο</a:t>
            </a:r>
            <a:endParaRPr sz="2000">
              <a:solidFill>
                <a:schemeClr val="accent3"/>
              </a:solidFill>
            </a:endParaRPr>
          </a:p>
          <a:p>
            <a:pPr indent="-215900" lvl="0" marL="266700" rtl="0" algn="l">
              <a:spcBef>
                <a:spcPts val="600"/>
              </a:spcBef>
              <a:spcAft>
                <a:spcPts val="0"/>
              </a:spcAft>
              <a:buClr>
                <a:srgbClr val="999999"/>
              </a:buClr>
              <a:buSzPts val="2000"/>
              <a:buChar char="▪"/>
            </a:pPr>
            <a:r>
              <a:rPr lang="el" sz="2000">
                <a:solidFill>
                  <a:srgbClr val="999999"/>
                </a:solidFill>
              </a:rPr>
              <a:t>άκρα δικτύων: υπολογιστές, δίκτυο πρόσβασης, φυσικά μέσα</a:t>
            </a:r>
            <a:endParaRPr sz="2000">
              <a:solidFill>
                <a:srgbClr val="999999"/>
              </a:solidFill>
            </a:endParaRPr>
          </a:p>
          <a:p>
            <a:pPr indent="-215900" lvl="0" marL="266700" rtl="0" algn="l">
              <a:spcBef>
                <a:spcPts val="600"/>
              </a:spcBef>
              <a:spcAft>
                <a:spcPts val="0"/>
              </a:spcAft>
              <a:buClr>
                <a:srgbClr val="999999"/>
              </a:buClr>
              <a:buSzPts val="2000"/>
              <a:buChar char="▪"/>
            </a:pPr>
            <a:r>
              <a:rPr lang="el" sz="2000">
                <a:solidFill>
                  <a:srgbClr val="999999"/>
                </a:solidFill>
              </a:rPr>
              <a:t>πυρήνας δικτύου: μεταγωγή πακέτου/κυκλώματος, δομή του διαδικτύου</a:t>
            </a:r>
            <a:endParaRPr sz="2000">
              <a:solidFill>
                <a:srgbClr val="999999"/>
              </a:solidFill>
            </a:endParaRPr>
          </a:p>
          <a:p>
            <a:pPr indent="-215900" lvl="0" marL="266700" rtl="0" algn="l">
              <a:spcBef>
                <a:spcPts val="600"/>
              </a:spcBef>
              <a:spcAft>
                <a:spcPts val="0"/>
              </a:spcAft>
              <a:buClr>
                <a:srgbClr val="BFBFBF"/>
              </a:buClr>
              <a:buSzPts val="2000"/>
              <a:buChar char="▪"/>
            </a:pPr>
            <a:r>
              <a:rPr lang="el" sz="2000">
                <a:solidFill>
                  <a:schemeClr val="accent3"/>
                </a:solidFill>
              </a:rPr>
              <a:t>απόδοση: απώλειες, καθυστερήσεις, εύρος ζώνης</a:t>
            </a:r>
            <a:endParaRPr sz="2000"/>
          </a:p>
          <a:p>
            <a:pPr indent="-215900" lvl="0" marL="266700" rtl="0" algn="l">
              <a:spcBef>
                <a:spcPts val="600"/>
              </a:spcBef>
              <a:spcAft>
                <a:spcPts val="0"/>
              </a:spcAft>
              <a:buClr>
                <a:srgbClr val="BFBFBF"/>
              </a:buClr>
              <a:buSzPts val="2000"/>
              <a:buChar char="▪"/>
            </a:pPr>
            <a:r>
              <a:rPr lang="el" sz="2000">
                <a:solidFill>
                  <a:schemeClr val="accent3"/>
                </a:solidFill>
              </a:rPr>
              <a:t>ασφάλεια</a:t>
            </a:r>
            <a:endParaRPr sz="2000"/>
          </a:p>
          <a:p>
            <a:pPr indent="-215900" lvl="0" marL="266700" rtl="0" algn="l">
              <a:spcBef>
                <a:spcPts val="600"/>
              </a:spcBef>
              <a:spcAft>
                <a:spcPts val="0"/>
              </a:spcAft>
              <a:buClr>
                <a:srgbClr val="000000"/>
              </a:buClr>
              <a:buSzPts val="2000"/>
              <a:buChar char="▪"/>
            </a:pPr>
            <a:r>
              <a:rPr lang="el" sz="2000">
                <a:solidFill>
                  <a:srgbClr val="000000"/>
                </a:solidFill>
              </a:rPr>
              <a:t>επίπεδα πρωτοκόλλων, service models</a:t>
            </a:r>
            <a:endParaRPr sz="2000">
              <a:solidFill>
                <a:srgbClr val="000000"/>
              </a:solidFill>
            </a:endParaRPr>
          </a:p>
          <a:p>
            <a:pPr indent="-215900" lvl="0" marL="266700" rtl="0" algn="l">
              <a:spcBef>
                <a:spcPts val="600"/>
              </a:spcBef>
              <a:spcAft>
                <a:spcPts val="0"/>
              </a:spcAft>
              <a:buClr>
                <a:srgbClr val="BFBFBF"/>
              </a:buClr>
              <a:buSzPts val="2000"/>
              <a:buChar char="▪"/>
            </a:pPr>
            <a:r>
              <a:rPr lang="el" sz="2000">
                <a:solidFill>
                  <a:schemeClr val="accent3"/>
                </a:solidFill>
              </a:rPr>
              <a:t>ιστορία</a:t>
            </a:r>
            <a:endParaRPr sz="2000">
              <a:solidFill>
                <a:srgbClr val="A5A5A5"/>
              </a:solidFill>
            </a:endParaRPr>
          </a:p>
          <a:p>
            <a:pPr indent="-165100" lvl="0" marL="266700" rtl="0" algn="l">
              <a:lnSpc>
                <a:spcPct val="90000"/>
              </a:lnSpc>
              <a:spcBef>
                <a:spcPts val="800"/>
              </a:spcBef>
              <a:spcAft>
                <a:spcPts val="0"/>
              </a:spcAft>
              <a:buSzPts val="1800"/>
              <a:buFont typeface="Noto Sans Symbols"/>
              <a:buNone/>
            </a:pPr>
            <a:r>
              <a:t/>
            </a:r>
            <a:endParaRPr sz="2000"/>
          </a:p>
        </p:txBody>
      </p:sp>
      <p:pic>
        <p:nvPicPr>
          <p:cNvPr descr="Kurose&amp;Ross 8th ed cover picture" id="9456" name="Google Shape;9456;p85"/>
          <p:cNvPicPr preferRelativeResize="0"/>
          <p:nvPr/>
        </p:nvPicPr>
        <p:blipFill rotWithShape="1">
          <a:blip r:embed="rId3">
            <a:alphaModFix/>
          </a:blip>
          <a:srcRect b="0" l="0" r="0" t="0"/>
          <a:stretch/>
        </p:blipFill>
        <p:spPr>
          <a:xfrm>
            <a:off x="5830747" y="970103"/>
            <a:ext cx="2743200" cy="2057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1" name="Shape 9461"/>
        <p:cNvGrpSpPr/>
        <p:nvPr/>
      </p:nvGrpSpPr>
      <p:grpSpPr>
        <a:xfrm>
          <a:off x="0" y="0"/>
          <a:ext cx="0" cy="0"/>
          <a:chOff x="0" y="0"/>
          <a:chExt cx="0" cy="0"/>
        </a:xfrm>
      </p:grpSpPr>
      <p:sp>
        <p:nvSpPr>
          <p:cNvPr id="9462" name="Google Shape;9462;p86"/>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A3"/>
              </a:buClr>
              <a:buSzPts val="2970"/>
              <a:buFont typeface="Calibri"/>
              <a:buNone/>
            </a:pPr>
            <a:r>
              <a:rPr lang="el" sz="2870"/>
              <a:t>Επίπεδα πρωτοκόλλων και τα επίπεδα υπηρεσιών τους</a:t>
            </a:r>
            <a:endParaRPr sz="2870"/>
          </a:p>
        </p:txBody>
      </p:sp>
      <p:sp>
        <p:nvSpPr>
          <p:cNvPr id="9463" name="Google Shape;9463;p86"/>
          <p:cNvSpPr txBox="1"/>
          <p:nvPr/>
        </p:nvSpPr>
        <p:spPr>
          <a:xfrm>
            <a:off x="-9175" y="1181825"/>
            <a:ext cx="4642500" cy="3787500"/>
          </a:xfrm>
          <a:prstGeom prst="rect">
            <a:avLst/>
          </a:prstGeom>
          <a:noFill/>
          <a:ln>
            <a:noFill/>
          </a:ln>
        </p:spPr>
        <p:txBody>
          <a:bodyPr anchorCtr="0" anchor="t" bIns="34275" lIns="68575" spcFirstLastPara="1" rIns="68575" wrap="square" tIns="34275">
            <a:normAutofit/>
          </a:bodyPr>
          <a:lstStyle/>
          <a:p>
            <a:pPr indent="-165100" lvl="0" marL="266700" marR="0" rtl="0" algn="l">
              <a:lnSpc>
                <a:spcPct val="75000"/>
              </a:lnSpc>
              <a:spcBef>
                <a:spcPts val="800"/>
              </a:spcBef>
              <a:spcAft>
                <a:spcPts val="0"/>
              </a:spcAft>
              <a:buClr>
                <a:srgbClr val="0000A3"/>
              </a:buClr>
              <a:buSzPts val="2700"/>
              <a:buFont typeface="Noto Sans Symbols"/>
              <a:buNone/>
            </a:pPr>
            <a:r>
              <a:rPr lang="el" sz="2400">
                <a:solidFill>
                  <a:srgbClr val="CC0000"/>
                </a:solidFill>
                <a:latin typeface="Calibri"/>
                <a:ea typeface="Calibri"/>
                <a:cs typeface="Calibri"/>
                <a:sym typeface="Calibri"/>
              </a:rPr>
              <a:t>Το </a:t>
            </a:r>
            <a:r>
              <a:rPr lang="el" sz="2400">
                <a:solidFill>
                  <a:srgbClr val="CC0000"/>
                </a:solidFill>
                <a:latin typeface="Calibri"/>
                <a:ea typeface="Calibri"/>
                <a:cs typeface="Calibri"/>
                <a:sym typeface="Calibri"/>
              </a:rPr>
              <a:t>διαδίκτυο</a:t>
            </a:r>
            <a:r>
              <a:rPr lang="el" sz="2400">
                <a:solidFill>
                  <a:srgbClr val="CC0000"/>
                </a:solidFill>
                <a:latin typeface="Calibri"/>
                <a:ea typeface="Calibri"/>
                <a:cs typeface="Calibri"/>
                <a:sym typeface="Calibri"/>
              </a:rPr>
              <a:t> είναι περίπλοκο σύστημα με πολλά “κομμάτια”:</a:t>
            </a:r>
            <a:endParaRPr sz="2400"/>
          </a:p>
          <a:p>
            <a:pPr indent="-177800" lvl="1" marL="520700" marR="0" rtl="0" algn="l">
              <a:lnSpc>
                <a:spcPct val="90000"/>
              </a:lnSpc>
              <a:spcBef>
                <a:spcPts val="400"/>
              </a:spcBef>
              <a:spcAft>
                <a:spcPts val="0"/>
              </a:spcAft>
              <a:buClr>
                <a:srgbClr val="0000A8"/>
              </a:buClr>
              <a:buSzPts val="2400"/>
              <a:buFont typeface="Noto Sans Symbols"/>
              <a:buChar char="▪"/>
            </a:pPr>
            <a:r>
              <a:rPr lang="el" sz="2400">
                <a:latin typeface="Calibri"/>
                <a:ea typeface="Calibri"/>
                <a:cs typeface="Calibri"/>
                <a:sym typeface="Calibri"/>
              </a:rPr>
              <a:t>τερματικά</a:t>
            </a:r>
            <a:endParaRPr sz="2400"/>
          </a:p>
          <a:p>
            <a:pPr indent="-177800" lvl="1" marL="520700" marR="0" rtl="0" algn="l">
              <a:lnSpc>
                <a:spcPct val="90000"/>
              </a:lnSpc>
              <a:spcBef>
                <a:spcPts val="400"/>
              </a:spcBef>
              <a:spcAft>
                <a:spcPts val="0"/>
              </a:spcAft>
              <a:buClr>
                <a:srgbClr val="0000A8"/>
              </a:buClr>
              <a:buSzPts val="2400"/>
              <a:buFont typeface="Noto Sans Symbols"/>
              <a:buChar char="▪"/>
            </a:pPr>
            <a:r>
              <a:rPr lang="el" sz="2400">
                <a:latin typeface="Calibri"/>
                <a:ea typeface="Calibri"/>
                <a:cs typeface="Calibri"/>
                <a:sym typeface="Calibri"/>
              </a:rPr>
              <a:t>δρομολογητές</a:t>
            </a:r>
            <a:endParaRPr sz="2400"/>
          </a:p>
          <a:p>
            <a:pPr indent="-177800" lvl="1" marL="520700" marR="0" rtl="0" algn="l">
              <a:lnSpc>
                <a:spcPct val="90000"/>
              </a:lnSpc>
              <a:spcBef>
                <a:spcPts val="400"/>
              </a:spcBef>
              <a:spcAft>
                <a:spcPts val="0"/>
              </a:spcAft>
              <a:buClr>
                <a:srgbClr val="0000A8"/>
              </a:buClr>
              <a:buSzPts val="2400"/>
              <a:buFont typeface="Noto Sans Symbols"/>
              <a:buChar char="▪"/>
            </a:pPr>
            <a:r>
              <a:rPr lang="el" sz="2400">
                <a:latin typeface="Calibri"/>
                <a:ea typeface="Calibri"/>
                <a:cs typeface="Calibri"/>
                <a:sym typeface="Calibri"/>
              </a:rPr>
              <a:t>ζεύξεις διαφόρων μέσων</a:t>
            </a:r>
            <a:endParaRPr sz="2400"/>
          </a:p>
          <a:p>
            <a:pPr indent="-177800" lvl="1" marL="520700" marR="0" rtl="0" algn="l">
              <a:lnSpc>
                <a:spcPct val="90000"/>
              </a:lnSpc>
              <a:spcBef>
                <a:spcPts val="400"/>
              </a:spcBef>
              <a:spcAft>
                <a:spcPts val="0"/>
              </a:spcAft>
              <a:buClr>
                <a:srgbClr val="0000A8"/>
              </a:buClr>
              <a:buSzPts val="2400"/>
              <a:buFont typeface="Noto Sans Symbols"/>
              <a:buChar char="▪"/>
            </a:pPr>
            <a:r>
              <a:rPr lang="el" sz="2400">
                <a:latin typeface="Calibri"/>
                <a:ea typeface="Calibri"/>
                <a:cs typeface="Calibri"/>
                <a:sym typeface="Calibri"/>
              </a:rPr>
              <a:t>εφαρμογές</a:t>
            </a:r>
            <a:endParaRPr sz="2400"/>
          </a:p>
          <a:p>
            <a:pPr indent="-177800" lvl="1" marL="520700" marR="0" rtl="0" algn="l">
              <a:lnSpc>
                <a:spcPct val="90000"/>
              </a:lnSpc>
              <a:spcBef>
                <a:spcPts val="400"/>
              </a:spcBef>
              <a:spcAft>
                <a:spcPts val="0"/>
              </a:spcAft>
              <a:buClr>
                <a:srgbClr val="0000A8"/>
              </a:buClr>
              <a:buSzPts val="2400"/>
              <a:buFont typeface="Noto Sans Symbols"/>
              <a:buChar char="▪"/>
            </a:pPr>
            <a:r>
              <a:rPr lang="el" sz="2400">
                <a:latin typeface="Calibri"/>
                <a:ea typeface="Calibri"/>
                <a:cs typeface="Calibri"/>
                <a:sym typeface="Calibri"/>
              </a:rPr>
              <a:t>πρωτόκολλα</a:t>
            </a:r>
            <a:endParaRPr sz="2400"/>
          </a:p>
          <a:p>
            <a:pPr indent="-177800" lvl="1" marL="520700" marR="0" rtl="0" algn="l">
              <a:lnSpc>
                <a:spcPct val="90000"/>
              </a:lnSpc>
              <a:spcBef>
                <a:spcPts val="400"/>
              </a:spcBef>
              <a:spcAft>
                <a:spcPts val="0"/>
              </a:spcAft>
              <a:buClr>
                <a:srgbClr val="0000A8"/>
              </a:buClr>
              <a:buSzPts val="2400"/>
              <a:buFont typeface="Noto Sans Symbols"/>
              <a:buChar char="▪"/>
            </a:pPr>
            <a:r>
              <a:rPr lang="el" sz="2400">
                <a:latin typeface="Calibri"/>
                <a:ea typeface="Calibri"/>
                <a:cs typeface="Calibri"/>
                <a:sym typeface="Calibri"/>
              </a:rPr>
              <a:t>υλικό</a:t>
            </a:r>
            <a:r>
              <a:rPr b="0" i="0" lang="el" sz="2400" u="none" cap="none" strike="noStrike">
                <a:solidFill>
                  <a:srgbClr val="000000"/>
                </a:solidFill>
                <a:latin typeface="Calibri"/>
                <a:ea typeface="Calibri"/>
                <a:cs typeface="Calibri"/>
                <a:sym typeface="Calibri"/>
              </a:rPr>
              <a:t>, </a:t>
            </a:r>
            <a:r>
              <a:rPr lang="el" sz="2400">
                <a:latin typeface="Calibri"/>
                <a:ea typeface="Calibri"/>
                <a:cs typeface="Calibri"/>
                <a:sym typeface="Calibri"/>
              </a:rPr>
              <a:t>λογισμικό</a:t>
            </a:r>
            <a:endParaRPr sz="2400"/>
          </a:p>
          <a:p>
            <a:pPr indent="-165100" lvl="0" marL="266700" marR="0" rtl="0" algn="l">
              <a:lnSpc>
                <a:spcPct val="75000"/>
              </a:lnSpc>
              <a:spcBef>
                <a:spcPts val="800"/>
              </a:spcBef>
              <a:spcAft>
                <a:spcPts val="0"/>
              </a:spcAft>
              <a:buClr>
                <a:srgbClr val="0000A3"/>
              </a:buClr>
              <a:buSzPts val="2400"/>
              <a:buFont typeface="Noto Sans Symbols"/>
              <a:buNone/>
            </a:pPr>
            <a:r>
              <a:t/>
            </a:r>
            <a:endParaRPr b="0" i="1" sz="2400" u="none" cap="none" strike="noStrike">
              <a:solidFill>
                <a:srgbClr val="CC0000"/>
              </a:solidFill>
              <a:latin typeface="Calibri"/>
              <a:ea typeface="Calibri"/>
              <a:cs typeface="Calibri"/>
              <a:sym typeface="Calibri"/>
            </a:endParaRPr>
          </a:p>
        </p:txBody>
      </p:sp>
      <p:sp>
        <p:nvSpPr>
          <p:cNvPr id="9464" name="Google Shape;9464;p86"/>
          <p:cNvSpPr txBox="1"/>
          <p:nvPr/>
        </p:nvSpPr>
        <p:spPr>
          <a:xfrm>
            <a:off x="4633398" y="1154600"/>
            <a:ext cx="4522500" cy="3257400"/>
          </a:xfrm>
          <a:prstGeom prst="rect">
            <a:avLst/>
          </a:prstGeom>
          <a:noFill/>
          <a:ln>
            <a:noFill/>
          </a:ln>
        </p:spPr>
        <p:txBody>
          <a:bodyPr anchorCtr="0" anchor="t" bIns="34275" lIns="68575" spcFirstLastPara="1" rIns="68575" wrap="square" tIns="34275">
            <a:normAutofit/>
          </a:bodyPr>
          <a:lstStyle/>
          <a:p>
            <a:pPr indent="-38100" lvl="0" marL="139700" marR="0" rtl="0" algn="l">
              <a:lnSpc>
                <a:spcPct val="90000"/>
              </a:lnSpc>
              <a:spcBef>
                <a:spcPts val="0"/>
              </a:spcBef>
              <a:spcAft>
                <a:spcPts val="0"/>
              </a:spcAft>
              <a:buClr>
                <a:srgbClr val="0000A3"/>
              </a:buClr>
              <a:buSzPts val="2400"/>
              <a:buFont typeface="Noto Sans Symbols"/>
              <a:buNone/>
            </a:pPr>
            <a:r>
              <a:rPr i="1" lang="el" sz="2400">
                <a:solidFill>
                  <a:srgbClr val="CC0000"/>
                </a:solidFill>
                <a:latin typeface="Calibri"/>
                <a:ea typeface="Calibri"/>
                <a:cs typeface="Calibri"/>
                <a:sym typeface="Calibri"/>
              </a:rPr>
              <a:t>Ερώτηση</a:t>
            </a:r>
            <a:r>
              <a:rPr b="0" i="1" lang="el" sz="2400" u="none" cap="none" strike="noStrike">
                <a:solidFill>
                  <a:srgbClr val="CC0000"/>
                </a:solidFill>
                <a:latin typeface="Calibri"/>
                <a:ea typeface="Calibri"/>
                <a:cs typeface="Calibri"/>
                <a:sym typeface="Calibri"/>
              </a:rPr>
              <a:t>:</a:t>
            </a:r>
            <a:r>
              <a:rPr lang="el" sz="2400" u="sng">
                <a:solidFill>
                  <a:srgbClr val="FF0000"/>
                </a:solidFill>
                <a:latin typeface="Calibri"/>
                <a:ea typeface="Calibri"/>
                <a:cs typeface="Calibri"/>
                <a:sym typeface="Calibri"/>
              </a:rPr>
              <a:t> </a:t>
            </a:r>
            <a:r>
              <a:rPr lang="el" sz="2400">
                <a:latin typeface="Calibri"/>
                <a:ea typeface="Calibri"/>
                <a:cs typeface="Calibri"/>
                <a:sym typeface="Calibri"/>
              </a:rPr>
              <a:t>υπάρχει κάποια ελπίδα να οργανώσουμε την δομή του διαδικτύου ή τουλάχιστον την συζήτηση μας για την αρχιτεκτονική του δικτύου;</a:t>
            </a:r>
            <a:endParaRPr sz="2400"/>
          </a:p>
        </p:txBody>
      </p:sp>
      <p:sp>
        <p:nvSpPr>
          <p:cNvPr id="9465" name="Google Shape;9465;p8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4"/>
                                        </p:tgtEl>
                                        <p:attrNameLst>
                                          <p:attrName>style.visibility</p:attrName>
                                        </p:attrNameLst>
                                      </p:cBhvr>
                                      <p:to>
                                        <p:strVal val="visible"/>
                                      </p:to>
                                    </p:set>
                                    <p:animEffect filter="fade" transition="in">
                                      <p:cBhvr>
                                        <p:cTn dur="1000"/>
                                        <p:tgtEl>
                                          <p:spTgt spid="9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24"/>
          <p:cNvSpPr txBox="1"/>
          <p:nvPr>
            <p:ph type="title"/>
          </p:nvPr>
        </p:nvSpPr>
        <p:spPr>
          <a:xfrm>
            <a:off x="-37175" y="446625"/>
            <a:ext cx="91440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Τι είναι </a:t>
            </a:r>
            <a:r>
              <a:rPr lang="el" sz="3600"/>
              <a:t>ένα</a:t>
            </a:r>
            <a:r>
              <a:rPr lang="el" sz="3600"/>
              <a:t> </a:t>
            </a:r>
            <a:r>
              <a:rPr lang="el" sz="3600"/>
              <a:t>πρωτόκολλο;</a:t>
            </a:r>
            <a:endParaRPr sz="3600"/>
          </a:p>
        </p:txBody>
      </p:sp>
      <p:sp>
        <p:nvSpPr>
          <p:cNvPr id="1689" name="Google Shape;1689;p24"/>
          <p:cNvSpPr txBox="1"/>
          <p:nvPr/>
        </p:nvSpPr>
        <p:spPr>
          <a:xfrm>
            <a:off x="23551" y="1117567"/>
            <a:ext cx="2685900" cy="34860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0"/>
              </a:spcBef>
              <a:spcAft>
                <a:spcPts val="0"/>
              </a:spcAft>
              <a:buClr>
                <a:srgbClr val="0000A3"/>
              </a:buClr>
              <a:buSzPts val="2400"/>
              <a:buFont typeface="Noto Sans Symbols"/>
              <a:buNone/>
            </a:pPr>
            <a:r>
              <a:rPr i="1" lang="el" sz="1800">
                <a:solidFill>
                  <a:srgbClr val="CC0000"/>
                </a:solidFill>
                <a:latin typeface="Calibri"/>
                <a:ea typeface="Calibri"/>
                <a:cs typeface="Calibri"/>
                <a:sym typeface="Calibri"/>
              </a:rPr>
              <a:t>Ανθρώπινα </a:t>
            </a:r>
            <a:r>
              <a:rPr i="1" lang="el" sz="1800">
                <a:solidFill>
                  <a:srgbClr val="CC0000"/>
                </a:solidFill>
                <a:latin typeface="Calibri"/>
                <a:ea typeface="Calibri"/>
                <a:cs typeface="Calibri"/>
                <a:sym typeface="Calibri"/>
              </a:rPr>
              <a:t>πρωτόκολλα</a:t>
            </a:r>
            <a:r>
              <a:rPr i="1" lang="el" sz="1800">
                <a:solidFill>
                  <a:srgbClr val="CC0000"/>
                </a:solidFill>
                <a:latin typeface="Calibri"/>
                <a:ea typeface="Calibri"/>
                <a:cs typeface="Calibri"/>
                <a:sym typeface="Calibri"/>
              </a:rPr>
              <a:t>:</a:t>
            </a:r>
            <a:endParaRPr sz="1800"/>
          </a:p>
          <a:p>
            <a:pPr indent="-203200" lvl="0" marL="266700" marR="0" rtl="0" algn="l">
              <a:lnSpc>
                <a:spcPct val="90000"/>
              </a:lnSpc>
              <a:spcBef>
                <a:spcPts val="80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“Τι ώρα είναι”</a:t>
            </a:r>
            <a:endParaRPr sz="1800"/>
          </a:p>
          <a:p>
            <a:pPr indent="-203200" lvl="0" marL="266700" marR="0" rtl="0" algn="l">
              <a:lnSpc>
                <a:spcPct val="90000"/>
              </a:lnSpc>
              <a:spcBef>
                <a:spcPts val="80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“Εχω μια ερώτηση”</a:t>
            </a:r>
            <a:endParaRPr sz="1800"/>
          </a:p>
          <a:p>
            <a:pPr indent="-203200" lvl="0" marL="266700" marR="0" rtl="0" algn="l">
              <a:lnSpc>
                <a:spcPct val="90000"/>
              </a:lnSpc>
              <a:spcBef>
                <a:spcPts val="80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Χαιρετισμοί</a:t>
            </a:r>
            <a:endParaRPr sz="1800">
              <a:solidFill>
                <a:schemeClr val="dk1"/>
              </a:solidFill>
              <a:latin typeface="Calibri"/>
              <a:ea typeface="Calibri"/>
              <a:cs typeface="Calibri"/>
              <a:sym typeface="Calibri"/>
            </a:endParaRPr>
          </a:p>
        </p:txBody>
      </p:sp>
      <p:sp>
        <p:nvSpPr>
          <p:cNvPr id="1690" name="Google Shape;1690;p24"/>
          <p:cNvSpPr txBox="1"/>
          <p:nvPr/>
        </p:nvSpPr>
        <p:spPr>
          <a:xfrm>
            <a:off x="3277029" y="1125103"/>
            <a:ext cx="4335300" cy="19431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0"/>
              </a:spcBef>
              <a:spcAft>
                <a:spcPts val="0"/>
              </a:spcAft>
              <a:buClr>
                <a:srgbClr val="0000A3"/>
              </a:buClr>
              <a:buSzPts val="2400"/>
              <a:buFont typeface="Noto Sans Symbols"/>
              <a:buNone/>
            </a:pPr>
            <a:r>
              <a:rPr i="1" lang="el" sz="1800">
                <a:solidFill>
                  <a:srgbClr val="CC0000"/>
                </a:solidFill>
                <a:latin typeface="Calibri"/>
                <a:ea typeface="Calibri"/>
                <a:cs typeface="Calibri"/>
                <a:sym typeface="Calibri"/>
              </a:rPr>
              <a:t>Πρωτόκολλα</a:t>
            </a:r>
            <a:r>
              <a:rPr i="1" lang="el" sz="1800">
                <a:solidFill>
                  <a:srgbClr val="CC0000"/>
                </a:solidFill>
                <a:latin typeface="Calibri"/>
                <a:ea typeface="Calibri"/>
                <a:cs typeface="Calibri"/>
                <a:sym typeface="Calibri"/>
              </a:rPr>
              <a:t> </a:t>
            </a:r>
            <a:r>
              <a:rPr i="1" lang="el" sz="1800">
                <a:solidFill>
                  <a:srgbClr val="CC0000"/>
                </a:solidFill>
                <a:latin typeface="Calibri"/>
                <a:ea typeface="Calibri"/>
                <a:cs typeface="Calibri"/>
                <a:sym typeface="Calibri"/>
              </a:rPr>
              <a:t>δικτύου</a:t>
            </a:r>
            <a:r>
              <a:rPr i="1" lang="el" sz="1800">
                <a:solidFill>
                  <a:srgbClr val="CC0000"/>
                </a:solidFill>
                <a:latin typeface="Calibri"/>
                <a:ea typeface="Calibri"/>
                <a:cs typeface="Calibri"/>
                <a:sym typeface="Calibri"/>
              </a:rPr>
              <a:t>:</a:t>
            </a:r>
            <a:endParaRPr sz="1800"/>
          </a:p>
          <a:p>
            <a:pPr indent="-203200" lvl="0" marL="266700" marR="0" rtl="0" algn="l">
              <a:lnSpc>
                <a:spcPct val="90000"/>
              </a:lnSpc>
              <a:spcBef>
                <a:spcPts val="80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Υπολογιστές </a:t>
            </a:r>
            <a:r>
              <a:rPr lang="el" sz="1800">
                <a:solidFill>
                  <a:schemeClr val="dk1"/>
                </a:solidFill>
                <a:latin typeface="Calibri"/>
                <a:ea typeface="Calibri"/>
                <a:cs typeface="Calibri"/>
                <a:sym typeface="Calibri"/>
              </a:rPr>
              <a:t>(devices) αντί για ανθρώπους</a:t>
            </a:r>
            <a:endParaRPr sz="1800"/>
          </a:p>
          <a:p>
            <a:pPr indent="-203200" lvl="0" marL="266700" marR="0" rtl="0" algn="l">
              <a:lnSpc>
                <a:spcPct val="90000"/>
              </a:lnSpc>
              <a:spcBef>
                <a:spcPts val="80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Όλες οι δραστηριότητες στο </a:t>
            </a:r>
            <a:r>
              <a:rPr lang="el" sz="1800">
                <a:solidFill>
                  <a:schemeClr val="dk1"/>
                </a:solidFill>
                <a:latin typeface="Calibri"/>
                <a:ea typeface="Calibri"/>
                <a:cs typeface="Calibri"/>
                <a:sym typeface="Calibri"/>
              </a:rPr>
              <a:t>διαδίκτυο</a:t>
            </a:r>
            <a:r>
              <a:rPr lang="el" sz="1800">
                <a:solidFill>
                  <a:schemeClr val="dk1"/>
                </a:solidFill>
                <a:latin typeface="Calibri"/>
                <a:ea typeface="Calibri"/>
                <a:cs typeface="Calibri"/>
                <a:sym typeface="Calibri"/>
              </a:rPr>
              <a:t> </a:t>
            </a:r>
            <a:r>
              <a:rPr lang="el" sz="1800">
                <a:solidFill>
                  <a:schemeClr val="dk1"/>
                </a:solidFill>
                <a:latin typeface="Calibri"/>
                <a:ea typeface="Calibri"/>
                <a:cs typeface="Calibri"/>
                <a:sym typeface="Calibri"/>
              </a:rPr>
              <a:t>διέπονται</a:t>
            </a:r>
            <a:r>
              <a:rPr lang="el" sz="1800">
                <a:solidFill>
                  <a:schemeClr val="dk1"/>
                </a:solidFill>
                <a:latin typeface="Calibri"/>
                <a:ea typeface="Calibri"/>
                <a:cs typeface="Calibri"/>
                <a:sym typeface="Calibri"/>
              </a:rPr>
              <a:t> </a:t>
            </a:r>
            <a:r>
              <a:rPr lang="el" sz="1800">
                <a:solidFill>
                  <a:schemeClr val="dk1"/>
                </a:solidFill>
                <a:latin typeface="Calibri"/>
                <a:ea typeface="Calibri"/>
                <a:cs typeface="Calibri"/>
                <a:sym typeface="Calibri"/>
              </a:rPr>
              <a:t>από</a:t>
            </a:r>
            <a:r>
              <a:rPr lang="el" sz="1800">
                <a:solidFill>
                  <a:schemeClr val="dk1"/>
                </a:solidFill>
                <a:latin typeface="Calibri"/>
                <a:ea typeface="Calibri"/>
                <a:cs typeface="Calibri"/>
                <a:sym typeface="Calibri"/>
              </a:rPr>
              <a:t> ένα </a:t>
            </a:r>
            <a:r>
              <a:rPr lang="el" sz="1800">
                <a:solidFill>
                  <a:schemeClr val="dk1"/>
                </a:solidFill>
                <a:latin typeface="Calibri"/>
                <a:ea typeface="Calibri"/>
                <a:cs typeface="Calibri"/>
                <a:sym typeface="Calibri"/>
              </a:rPr>
              <a:t>πρωτόκολλο</a:t>
            </a:r>
            <a:endParaRPr sz="1800"/>
          </a:p>
        </p:txBody>
      </p:sp>
      <p:grpSp>
        <p:nvGrpSpPr>
          <p:cNvPr id="1691" name="Google Shape;1691;p24"/>
          <p:cNvGrpSpPr/>
          <p:nvPr/>
        </p:nvGrpSpPr>
        <p:grpSpPr>
          <a:xfrm>
            <a:off x="3284566" y="2772107"/>
            <a:ext cx="4408100" cy="1935815"/>
            <a:chOff x="5573361" y="3986810"/>
            <a:chExt cx="5877467" cy="2581087"/>
          </a:xfrm>
        </p:grpSpPr>
        <p:sp>
          <p:nvSpPr>
            <p:cNvPr id="1692" name="Google Shape;1692;p24"/>
            <p:cNvSpPr/>
            <p:nvPr/>
          </p:nvSpPr>
          <p:spPr>
            <a:xfrm>
              <a:off x="5573361" y="4205697"/>
              <a:ext cx="5720100" cy="2362200"/>
            </a:xfrm>
            <a:prstGeom prst="rect">
              <a:avLst/>
            </a:prstGeom>
            <a:noFill/>
            <a:ln>
              <a:noFill/>
            </a:ln>
          </p:spPr>
          <p:txBody>
            <a:bodyPr anchorCtr="0" anchor="t" bIns="34275" lIns="68575" spcFirstLastPara="1" rIns="68575" wrap="square" tIns="34275">
              <a:noAutofit/>
            </a:bodyPr>
            <a:lstStyle/>
            <a:p>
              <a:pPr indent="-254000" lvl="0" marL="254000" marR="0" rtl="0" algn="ctr">
                <a:spcBef>
                  <a:spcPts val="0"/>
                </a:spcBef>
                <a:spcAft>
                  <a:spcPts val="0"/>
                </a:spcAft>
                <a:buClr>
                  <a:schemeClr val="accent2"/>
                </a:buClr>
                <a:buSzPts val="1800"/>
                <a:buFont typeface="Noto Sans Symbols"/>
                <a:buNone/>
              </a:pPr>
              <a:r>
                <a:rPr i="1" lang="el" sz="1700">
                  <a:solidFill>
                    <a:srgbClr val="CC0000"/>
                  </a:solidFill>
                  <a:latin typeface="Calibri"/>
                  <a:ea typeface="Calibri"/>
                  <a:cs typeface="Calibri"/>
                  <a:sym typeface="Calibri"/>
                </a:rPr>
                <a:t>Ένα πρωτόκολλο ορίζει την μορφή και την σειρά των μηνυμάτων που ανταλλάσσονται όπως και τις ενέργειες που λαμβάνουν χώρα κατά την διάρκεια της μετάδοσης και της λήψης ενος μηνύματος</a:t>
              </a:r>
              <a:endParaRPr sz="700"/>
            </a:p>
          </p:txBody>
        </p:sp>
        <p:sp>
          <p:nvSpPr>
            <p:cNvPr id="1693" name="Google Shape;1693;p24"/>
            <p:cNvSpPr/>
            <p:nvPr/>
          </p:nvSpPr>
          <p:spPr>
            <a:xfrm>
              <a:off x="5670428" y="3986810"/>
              <a:ext cx="5780400" cy="2362200"/>
            </a:xfrm>
            <a:prstGeom prst="rect">
              <a:avLst/>
            </a:prstGeom>
            <a:noFill/>
            <a:ln cap="flat" cmpd="sng" w="19050">
              <a:solidFill>
                <a:srgbClr val="00009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grpSp>
      <p:sp>
        <p:nvSpPr>
          <p:cNvPr id="1694" name="Google Shape;1694;p24"/>
          <p:cNvSpPr txBox="1"/>
          <p:nvPr/>
        </p:nvSpPr>
        <p:spPr>
          <a:xfrm>
            <a:off x="104775" y="2882875"/>
            <a:ext cx="3252600" cy="17742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0"/>
              </a:spcBef>
              <a:spcAft>
                <a:spcPts val="0"/>
              </a:spcAft>
              <a:buClr>
                <a:srgbClr val="0000A3"/>
              </a:buClr>
              <a:buSzPts val="1800"/>
              <a:buFont typeface="Noto Sans Symbols"/>
              <a:buNone/>
            </a:pPr>
            <a:r>
              <a:rPr lang="el" sz="1800">
                <a:solidFill>
                  <a:schemeClr val="dk1"/>
                </a:solidFill>
                <a:latin typeface="Calibri"/>
                <a:ea typeface="Calibri"/>
                <a:cs typeface="Calibri"/>
                <a:sym typeface="Calibri"/>
              </a:rPr>
              <a:t>Κανόνες για</a:t>
            </a:r>
            <a:r>
              <a:rPr lang="el" sz="1800">
                <a:solidFill>
                  <a:schemeClr val="dk1"/>
                </a:solidFill>
                <a:latin typeface="Calibri"/>
                <a:ea typeface="Calibri"/>
                <a:cs typeface="Calibri"/>
                <a:sym typeface="Calibri"/>
              </a:rPr>
              <a:t>:</a:t>
            </a:r>
            <a:endParaRPr sz="1800"/>
          </a:p>
          <a:p>
            <a:pPr indent="-177800" lvl="0" marL="177800" marR="0" rtl="0" algn="l">
              <a:lnSpc>
                <a:spcPct val="90000"/>
              </a:lnSpc>
              <a:spcBef>
                <a:spcPts val="800"/>
              </a:spcBef>
              <a:spcAft>
                <a:spcPts val="0"/>
              </a:spcAft>
              <a:buClr>
                <a:srgbClr val="0000A3"/>
              </a:buClr>
              <a:buSzPts val="1800"/>
              <a:buFont typeface="Noto Sans Symbols"/>
              <a:buNone/>
            </a:pPr>
            <a:r>
              <a:rPr lang="el" sz="1800">
                <a:solidFill>
                  <a:schemeClr val="dk1"/>
                </a:solidFill>
                <a:latin typeface="Calibri"/>
                <a:ea typeface="Calibri"/>
                <a:cs typeface="Calibri"/>
                <a:sym typeface="Calibri"/>
              </a:rPr>
              <a:t>… </a:t>
            </a:r>
            <a:r>
              <a:rPr lang="el" sz="1800">
                <a:solidFill>
                  <a:schemeClr val="dk1"/>
                </a:solidFill>
                <a:latin typeface="Calibri"/>
                <a:ea typeface="Calibri"/>
                <a:cs typeface="Calibri"/>
                <a:sym typeface="Calibri"/>
              </a:rPr>
              <a:t>στέλνονται</a:t>
            </a:r>
            <a:r>
              <a:rPr lang="el" sz="1800">
                <a:solidFill>
                  <a:schemeClr val="dk1"/>
                </a:solidFill>
                <a:latin typeface="Calibri"/>
                <a:ea typeface="Calibri"/>
                <a:cs typeface="Calibri"/>
                <a:sym typeface="Calibri"/>
              </a:rPr>
              <a:t> συγκεκριμένα </a:t>
            </a:r>
            <a:r>
              <a:rPr lang="el" sz="1800">
                <a:solidFill>
                  <a:schemeClr val="dk1"/>
                </a:solidFill>
                <a:latin typeface="Calibri"/>
                <a:ea typeface="Calibri"/>
                <a:cs typeface="Calibri"/>
                <a:sym typeface="Calibri"/>
              </a:rPr>
              <a:t>μηνύματα</a:t>
            </a:r>
            <a:endParaRPr sz="1800"/>
          </a:p>
          <a:p>
            <a:pPr indent="-177800" lvl="0" marL="177800" marR="0" rtl="0" algn="l">
              <a:lnSpc>
                <a:spcPct val="90000"/>
              </a:lnSpc>
              <a:spcBef>
                <a:spcPts val="800"/>
              </a:spcBef>
              <a:spcAft>
                <a:spcPts val="0"/>
              </a:spcAft>
              <a:buClr>
                <a:srgbClr val="0000A3"/>
              </a:buClr>
              <a:buSzPts val="1800"/>
              <a:buFont typeface="Noto Sans Symbols"/>
              <a:buNone/>
            </a:pPr>
            <a:r>
              <a:rPr lang="el" sz="1800">
                <a:solidFill>
                  <a:schemeClr val="dk1"/>
                </a:solidFill>
                <a:latin typeface="Calibri"/>
                <a:ea typeface="Calibri"/>
                <a:cs typeface="Calibri"/>
                <a:sym typeface="Calibri"/>
              </a:rPr>
              <a:t>… κάνουμε συγκεκριμένες ενέργειες αποκρινόμενοι στα λαμβανόμενα </a:t>
            </a:r>
            <a:r>
              <a:rPr lang="el" sz="1800">
                <a:solidFill>
                  <a:schemeClr val="dk1"/>
                </a:solidFill>
                <a:latin typeface="Calibri"/>
                <a:ea typeface="Calibri"/>
                <a:cs typeface="Calibri"/>
                <a:sym typeface="Calibri"/>
              </a:rPr>
              <a:t>μηνύματα</a:t>
            </a:r>
            <a:endParaRPr sz="1800"/>
          </a:p>
        </p:txBody>
      </p:sp>
      <p:sp>
        <p:nvSpPr>
          <p:cNvPr id="1695" name="Google Shape;1695;p2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4"/>
                                        </p:tgtEl>
                                        <p:attrNameLst>
                                          <p:attrName>style.visibility</p:attrName>
                                        </p:attrNameLst>
                                      </p:cBhvr>
                                      <p:to>
                                        <p:strVal val="visible"/>
                                      </p:to>
                                    </p:set>
                                    <p:animEffect filter="fade" transition="in">
                                      <p:cBhvr>
                                        <p:cTn dur="500"/>
                                        <p:tgtEl>
                                          <p:spTgt spid="1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0"/>
                                        </p:tgtEl>
                                        <p:attrNameLst>
                                          <p:attrName>style.visibility</p:attrName>
                                        </p:attrNameLst>
                                      </p:cBhvr>
                                      <p:to>
                                        <p:strVal val="visible"/>
                                      </p:to>
                                    </p:set>
                                    <p:animEffect filter="fade" transition="in">
                                      <p:cBhvr>
                                        <p:cTn dur="500"/>
                                        <p:tgtEl>
                                          <p:spTgt spid="16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1"/>
                                        </p:tgtEl>
                                        <p:attrNameLst>
                                          <p:attrName>style.visibility</p:attrName>
                                        </p:attrNameLst>
                                      </p:cBhvr>
                                      <p:to>
                                        <p:strVal val="visible"/>
                                      </p:to>
                                    </p:set>
                                    <p:animEffect filter="fade" transition="in">
                                      <p:cBhvr>
                                        <p:cTn dur="500"/>
                                        <p:tgtEl>
                                          <p:spTgt spid="16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0" name="Shape 9470"/>
        <p:cNvGrpSpPr/>
        <p:nvPr/>
      </p:nvGrpSpPr>
      <p:grpSpPr>
        <a:xfrm>
          <a:off x="0" y="0"/>
          <a:ext cx="0" cy="0"/>
          <a:chOff x="0" y="0"/>
          <a:chExt cx="0" cy="0"/>
        </a:xfrm>
      </p:grpSpPr>
      <p:sp>
        <p:nvSpPr>
          <p:cNvPr id="9471" name="Google Shape;9471;p87"/>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00A3"/>
              </a:buClr>
              <a:buSzPct val="300000"/>
              <a:buFont typeface="Calibri"/>
              <a:buNone/>
            </a:pPr>
            <a:r>
              <a:rPr lang="el"/>
              <a:t>Παράδειγμα</a:t>
            </a:r>
            <a:r>
              <a:rPr lang="el" sz="3300"/>
              <a:t>: </a:t>
            </a:r>
            <a:r>
              <a:rPr lang="el"/>
              <a:t>οργάνωση </a:t>
            </a:r>
            <a:r>
              <a:rPr lang="el"/>
              <a:t>αεροπορικού</a:t>
            </a:r>
            <a:r>
              <a:rPr lang="el"/>
              <a:t> </a:t>
            </a:r>
            <a:r>
              <a:rPr lang="el"/>
              <a:t>ταξιδιού</a:t>
            </a:r>
            <a:endParaRPr sz="1100"/>
          </a:p>
        </p:txBody>
      </p:sp>
      <p:sp>
        <p:nvSpPr>
          <p:cNvPr id="9472" name="Google Shape;9472;p87"/>
          <p:cNvSpPr txBox="1"/>
          <p:nvPr/>
        </p:nvSpPr>
        <p:spPr>
          <a:xfrm>
            <a:off x="1149222" y="4560932"/>
            <a:ext cx="7147200" cy="407100"/>
          </a:xfrm>
          <a:prstGeom prst="rect">
            <a:avLst/>
          </a:prstGeom>
          <a:noFill/>
          <a:ln>
            <a:noFill/>
          </a:ln>
        </p:spPr>
        <p:txBody>
          <a:bodyPr anchorCtr="0" anchor="t" bIns="34275" lIns="68575" spcFirstLastPara="1" rIns="68575" wrap="square" tIns="34275">
            <a:normAutofit/>
          </a:bodyPr>
          <a:lstStyle/>
          <a:p>
            <a:pPr indent="-336550" lvl="0" marL="342900" marR="0" rtl="0" algn="l">
              <a:lnSpc>
                <a:spcPct val="90000"/>
              </a:lnSpc>
              <a:spcBef>
                <a:spcPts val="0"/>
              </a:spcBef>
              <a:spcAft>
                <a:spcPts val="0"/>
              </a:spcAft>
              <a:buClr>
                <a:srgbClr val="0000A3"/>
              </a:buClr>
              <a:buSzPts val="2100"/>
              <a:buFont typeface="Noto Sans Symbols"/>
              <a:buChar char="▪"/>
            </a:pPr>
            <a:r>
              <a:rPr lang="el" sz="2100">
                <a:latin typeface="Calibri"/>
                <a:ea typeface="Calibri"/>
                <a:cs typeface="Calibri"/>
                <a:sym typeface="Calibri"/>
              </a:rPr>
              <a:t>Μια σειρά βημάτων που απαιτούν πολλές υπηρεσίες</a:t>
            </a:r>
            <a:endParaRPr sz="2100"/>
          </a:p>
        </p:txBody>
      </p:sp>
      <p:sp>
        <p:nvSpPr>
          <p:cNvPr id="9473" name="Google Shape;9473;p87"/>
          <p:cNvSpPr txBox="1"/>
          <p:nvPr/>
        </p:nvSpPr>
        <p:spPr>
          <a:xfrm>
            <a:off x="223000" y="1451800"/>
            <a:ext cx="3370800" cy="20733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εισιτήριο </a:t>
            </a:r>
            <a:r>
              <a:rPr b="0" i="0" lang="el" sz="2100" u="none" cap="none" strike="noStrike">
                <a:solidFill>
                  <a:srgbClr val="000099"/>
                </a:solidFill>
                <a:latin typeface="Calibri"/>
                <a:ea typeface="Calibri"/>
                <a:cs typeface="Calibri"/>
                <a:sym typeface="Calibri"/>
              </a:rPr>
              <a:t>(</a:t>
            </a:r>
            <a:r>
              <a:rPr lang="el" sz="2100">
                <a:solidFill>
                  <a:srgbClr val="000099"/>
                </a:solidFill>
                <a:latin typeface="Calibri"/>
                <a:ea typeface="Calibri"/>
                <a:cs typeface="Calibri"/>
                <a:sym typeface="Calibri"/>
              </a:rPr>
              <a:t>αγορά</a:t>
            </a:r>
            <a:r>
              <a:rPr b="0" i="0" lang="el" sz="2100" u="none" cap="none" strike="noStrike">
                <a:solidFill>
                  <a:srgbClr val="000099"/>
                </a:solidFill>
                <a:latin typeface="Calibri"/>
                <a:ea typeface="Calibri"/>
                <a:cs typeface="Calibri"/>
                <a:sym typeface="Calibri"/>
              </a:rPr>
              <a:t>)</a:t>
            </a:r>
            <a:endParaRPr sz="2100"/>
          </a:p>
          <a:p>
            <a:pPr indent="0" lvl="0" marL="0" marR="0" rtl="0" algn="l">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αποσκευές </a:t>
            </a:r>
            <a:r>
              <a:rPr b="0" i="0" lang="el" sz="2100" u="none" cap="none" strike="noStrike">
                <a:solidFill>
                  <a:srgbClr val="000099"/>
                </a:solidFill>
                <a:latin typeface="Calibri"/>
                <a:ea typeface="Calibri"/>
                <a:cs typeface="Calibri"/>
                <a:sym typeface="Calibri"/>
              </a:rPr>
              <a:t>(</a:t>
            </a:r>
            <a:r>
              <a:rPr lang="el" sz="2100">
                <a:solidFill>
                  <a:srgbClr val="000099"/>
                </a:solidFill>
                <a:latin typeface="Calibri"/>
                <a:ea typeface="Calibri"/>
                <a:cs typeface="Calibri"/>
                <a:sym typeface="Calibri"/>
              </a:rPr>
              <a:t>έλεγχος</a:t>
            </a:r>
            <a:r>
              <a:rPr b="0" i="0" lang="el" sz="2100" u="none" cap="none" strike="noStrike">
                <a:solidFill>
                  <a:srgbClr val="000099"/>
                </a:solidFill>
                <a:latin typeface="Calibri"/>
                <a:ea typeface="Calibri"/>
                <a:cs typeface="Calibri"/>
                <a:sym typeface="Calibri"/>
              </a:rPr>
              <a:t>)</a:t>
            </a:r>
            <a:endParaRPr sz="2100"/>
          </a:p>
          <a:p>
            <a:pPr indent="0" lvl="0" marL="0" marR="0" rtl="0" algn="l">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πύλες</a:t>
            </a:r>
            <a:r>
              <a:rPr b="0" i="0" lang="el" sz="2100" u="none" cap="none" strike="noStrike">
                <a:solidFill>
                  <a:srgbClr val="000099"/>
                </a:solidFill>
                <a:latin typeface="Calibri"/>
                <a:ea typeface="Calibri"/>
                <a:cs typeface="Calibri"/>
                <a:sym typeface="Calibri"/>
              </a:rPr>
              <a:t> (</a:t>
            </a:r>
            <a:r>
              <a:rPr lang="el" sz="2100">
                <a:solidFill>
                  <a:srgbClr val="000099"/>
                </a:solidFill>
                <a:latin typeface="Calibri"/>
                <a:ea typeface="Calibri"/>
                <a:cs typeface="Calibri"/>
                <a:sym typeface="Calibri"/>
              </a:rPr>
              <a:t>επιβίβαση</a:t>
            </a:r>
            <a:r>
              <a:rPr b="0" i="0" lang="el" sz="2100" u="none" cap="none" strike="noStrike">
                <a:solidFill>
                  <a:srgbClr val="000099"/>
                </a:solidFill>
                <a:latin typeface="Calibri"/>
                <a:ea typeface="Calibri"/>
                <a:cs typeface="Calibri"/>
                <a:sym typeface="Calibri"/>
              </a:rPr>
              <a:t>)</a:t>
            </a:r>
            <a:endParaRPr sz="2100"/>
          </a:p>
          <a:p>
            <a:pPr indent="0" lvl="0" marL="0" marR="0" rtl="0" algn="l">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ταχυδρόμηση για απογείωση</a:t>
            </a:r>
            <a:endParaRPr sz="2100"/>
          </a:p>
          <a:p>
            <a:pPr indent="0" lvl="0" marL="0" marR="0" rtl="0" algn="l">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δρομολόγηση αεροπλάνου</a:t>
            </a:r>
            <a:endParaRPr b="0" i="0" sz="2100" u="none" cap="none" strike="noStrike">
              <a:solidFill>
                <a:srgbClr val="000099"/>
              </a:solidFill>
              <a:latin typeface="Calibri"/>
              <a:ea typeface="Calibri"/>
              <a:cs typeface="Calibri"/>
              <a:sym typeface="Calibri"/>
            </a:endParaRPr>
          </a:p>
        </p:txBody>
      </p:sp>
      <p:sp>
        <p:nvSpPr>
          <p:cNvPr id="9474" name="Google Shape;9474;p87"/>
          <p:cNvSpPr txBox="1"/>
          <p:nvPr/>
        </p:nvSpPr>
        <p:spPr>
          <a:xfrm>
            <a:off x="3650325" y="1400100"/>
            <a:ext cx="3427500" cy="2073300"/>
          </a:xfrm>
          <a:prstGeom prst="rect">
            <a:avLst/>
          </a:prstGeom>
          <a:noFill/>
          <a:ln>
            <a:noFill/>
          </a:ln>
        </p:spPr>
        <p:txBody>
          <a:bodyPr anchorCtr="0" anchor="t" bIns="34275" lIns="68575" spcFirstLastPara="1" rIns="68575" wrap="square" tIns="34275">
            <a:spAutoFit/>
          </a:bodyPr>
          <a:lstStyle/>
          <a:p>
            <a:pPr indent="0" lvl="0" marL="0" marR="0" rtl="0" algn="r">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εισιτήριο </a:t>
            </a:r>
            <a:r>
              <a:rPr b="0" i="0" lang="el" sz="2100" u="none" cap="none" strike="noStrike">
                <a:solidFill>
                  <a:srgbClr val="000099"/>
                </a:solidFill>
                <a:latin typeface="Calibri"/>
                <a:ea typeface="Calibri"/>
                <a:cs typeface="Calibri"/>
                <a:sym typeface="Calibri"/>
              </a:rPr>
              <a:t>(</a:t>
            </a:r>
            <a:r>
              <a:rPr lang="el" sz="2100">
                <a:solidFill>
                  <a:srgbClr val="000099"/>
                </a:solidFill>
                <a:latin typeface="Calibri"/>
                <a:ea typeface="Calibri"/>
                <a:cs typeface="Calibri"/>
                <a:sym typeface="Calibri"/>
              </a:rPr>
              <a:t>παράπονα</a:t>
            </a:r>
            <a:r>
              <a:rPr b="0" i="0" lang="el" sz="2100" u="none" cap="none" strike="noStrike">
                <a:solidFill>
                  <a:srgbClr val="000099"/>
                </a:solidFill>
                <a:latin typeface="Calibri"/>
                <a:ea typeface="Calibri"/>
                <a:cs typeface="Calibri"/>
                <a:sym typeface="Calibri"/>
              </a:rPr>
              <a:t>)</a:t>
            </a:r>
            <a:endParaRPr sz="2100"/>
          </a:p>
          <a:p>
            <a:pPr indent="0" lvl="0" marL="0" marR="0" rtl="0" algn="r">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αποσκευές </a:t>
            </a:r>
            <a:r>
              <a:rPr b="0" i="0" lang="el" sz="2100" u="none" cap="none" strike="noStrike">
                <a:solidFill>
                  <a:srgbClr val="000099"/>
                </a:solidFill>
                <a:latin typeface="Calibri"/>
                <a:ea typeface="Calibri"/>
                <a:cs typeface="Calibri"/>
                <a:sym typeface="Calibri"/>
              </a:rPr>
              <a:t>(</a:t>
            </a:r>
            <a:r>
              <a:rPr lang="el" sz="2100">
                <a:solidFill>
                  <a:srgbClr val="000099"/>
                </a:solidFill>
                <a:latin typeface="Calibri"/>
                <a:ea typeface="Calibri"/>
                <a:cs typeface="Calibri"/>
                <a:sym typeface="Calibri"/>
              </a:rPr>
              <a:t>παραλαβή</a:t>
            </a:r>
            <a:r>
              <a:rPr b="0" i="0" lang="el" sz="2100" u="none" cap="none" strike="noStrike">
                <a:solidFill>
                  <a:srgbClr val="000099"/>
                </a:solidFill>
                <a:latin typeface="Calibri"/>
                <a:ea typeface="Calibri"/>
                <a:cs typeface="Calibri"/>
                <a:sym typeface="Calibri"/>
              </a:rPr>
              <a:t>)</a:t>
            </a:r>
            <a:endParaRPr sz="2100"/>
          </a:p>
          <a:p>
            <a:pPr indent="0" lvl="0" marL="0" marR="0" rtl="0" algn="r">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πύλες </a:t>
            </a:r>
            <a:r>
              <a:rPr b="0" i="0" lang="el" sz="2100" u="none" cap="none" strike="noStrike">
                <a:solidFill>
                  <a:srgbClr val="000099"/>
                </a:solidFill>
                <a:latin typeface="Calibri"/>
                <a:ea typeface="Calibri"/>
                <a:cs typeface="Calibri"/>
                <a:sym typeface="Calibri"/>
              </a:rPr>
              <a:t>(</a:t>
            </a:r>
            <a:r>
              <a:rPr lang="el" sz="2100">
                <a:solidFill>
                  <a:srgbClr val="000099"/>
                </a:solidFill>
                <a:latin typeface="Calibri"/>
                <a:ea typeface="Calibri"/>
                <a:cs typeface="Calibri"/>
                <a:sym typeface="Calibri"/>
              </a:rPr>
              <a:t>αποβίβαση</a:t>
            </a:r>
            <a:r>
              <a:rPr b="0" i="0" lang="el" sz="2100" u="none" cap="none" strike="noStrike">
                <a:solidFill>
                  <a:srgbClr val="000099"/>
                </a:solidFill>
                <a:latin typeface="Calibri"/>
                <a:ea typeface="Calibri"/>
                <a:cs typeface="Calibri"/>
                <a:sym typeface="Calibri"/>
              </a:rPr>
              <a:t>)</a:t>
            </a:r>
            <a:endParaRPr sz="2100"/>
          </a:p>
          <a:p>
            <a:pPr indent="0" lvl="0" marL="0" marR="0" rtl="0" algn="r">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ταχυδρόμηση για απογείωση</a:t>
            </a:r>
            <a:endParaRPr sz="2100"/>
          </a:p>
          <a:p>
            <a:pPr indent="0" lvl="0" marL="0" marR="0" rtl="0" algn="r">
              <a:lnSpc>
                <a:spcPct val="130000"/>
              </a:lnSpc>
              <a:spcBef>
                <a:spcPts val="0"/>
              </a:spcBef>
              <a:spcAft>
                <a:spcPts val="0"/>
              </a:spcAft>
              <a:buClr>
                <a:srgbClr val="000099"/>
              </a:buClr>
              <a:buSzPts val="2100"/>
              <a:buFont typeface="Calibri"/>
              <a:buNone/>
            </a:pPr>
            <a:r>
              <a:rPr lang="el" sz="2100">
                <a:solidFill>
                  <a:srgbClr val="000099"/>
                </a:solidFill>
                <a:latin typeface="Calibri"/>
                <a:ea typeface="Calibri"/>
                <a:cs typeface="Calibri"/>
                <a:sym typeface="Calibri"/>
              </a:rPr>
              <a:t>δρομολόγηση αεροπλάνου</a:t>
            </a:r>
            <a:endParaRPr sz="2100"/>
          </a:p>
        </p:txBody>
      </p:sp>
      <p:sp>
        <p:nvSpPr>
          <p:cNvPr id="9475" name="Google Shape;9475;p87"/>
          <p:cNvSpPr txBox="1"/>
          <p:nvPr/>
        </p:nvSpPr>
        <p:spPr>
          <a:xfrm>
            <a:off x="2682710" y="3623490"/>
            <a:ext cx="26781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2100"/>
              <a:buFont typeface="Calibri"/>
              <a:buNone/>
            </a:pPr>
            <a:r>
              <a:rPr b="0" i="0" lang="el" sz="2100" u="none" cap="none" strike="noStrike">
                <a:solidFill>
                  <a:srgbClr val="000099"/>
                </a:solidFill>
                <a:latin typeface="Calibri"/>
                <a:ea typeface="Calibri"/>
                <a:cs typeface="Calibri"/>
                <a:sym typeface="Calibri"/>
              </a:rPr>
              <a:t>airplane routing</a:t>
            </a:r>
            <a:endParaRPr sz="1100"/>
          </a:p>
        </p:txBody>
      </p:sp>
      <p:sp>
        <p:nvSpPr>
          <p:cNvPr id="9476" name="Google Shape;9476;p87"/>
          <p:cNvSpPr/>
          <p:nvPr/>
        </p:nvSpPr>
        <p:spPr>
          <a:xfrm>
            <a:off x="50318" y="1560137"/>
            <a:ext cx="5870821" cy="2466975"/>
          </a:xfrm>
          <a:custGeom>
            <a:rect b="b" l="l" r="r" t="t"/>
            <a:pathLst>
              <a:path extrusionOk="0" h="10000" w="8459">
                <a:moveTo>
                  <a:pt x="0" y="0"/>
                </a:moveTo>
                <a:cubicBezTo>
                  <a:pt x="3" y="2793"/>
                  <a:pt x="7" y="5585"/>
                  <a:pt x="10" y="8378"/>
                </a:cubicBezTo>
                <a:lnTo>
                  <a:pt x="1961" y="9961"/>
                </a:lnTo>
                <a:lnTo>
                  <a:pt x="8459" y="10000"/>
                </a:lnTo>
              </a:path>
            </a:pathLst>
          </a:custGeom>
          <a:noFill/>
          <a:ln cap="flat" cmpd="sng" w="444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       </a:t>
            </a:r>
            <a:endParaRPr sz="1100"/>
          </a:p>
        </p:txBody>
      </p:sp>
      <p:sp>
        <p:nvSpPr>
          <p:cNvPr id="9477" name="Google Shape;9477;p87"/>
          <p:cNvSpPr/>
          <p:nvPr/>
        </p:nvSpPr>
        <p:spPr>
          <a:xfrm flipH="1">
            <a:off x="5860994" y="1579840"/>
            <a:ext cx="1366903" cy="2447273"/>
          </a:xfrm>
          <a:custGeom>
            <a:rect b="b" l="l" r="r" t="t"/>
            <a:pathLst>
              <a:path extrusionOk="0" h="3263030" w="1822537">
                <a:moveTo>
                  <a:pt x="1822537" y="3263030"/>
                </a:moveTo>
                <a:lnTo>
                  <a:pt x="6263" y="2743200"/>
                </a:lnTo>
                <a:cubicBezTo>
                  <a:pt x="4175" y="1828800"/>
                  <a:pt x="2088" y="914400"/>
                  <a:pt x="0" y="0"/>
                </a:cubicBezTo>
              </a:path>
            </a:pathLst>
          </a:custGeom>
          <a:noFill/>
          <a:ln cap="flat" cmpd="sng" w="4445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9478" name="Google Shape;9478;p87"/>
          <p:cNvSpPr txBox="1"/>
          <p:nvPr/>
        </p:nvSpPr>
        <p:spPr>
          <a:xfrm>
            <a:off x="802575" y="4225525"/>
            <a:ext cx="7814100" cy="407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3"/>
              </a:buClr>
              <a:buSzPts val="2400"/>
              <a:buFont typeface="Noto Sans Symbols"/>
              <a:buNone/>
            </a:pPr>
            <a:r>
              <a:rPr lang="el" sz="2100">
                <a:latin typeface="Calibri"/>
                <a:ea typeface="Calibri"/>
                <a:cs typeface="Calibri"/>
                <a:sym typeface="Calibri"/>
              </a:rPr>
              <a:t>Πώς θα </a:t>
            </a:r>
            <a:r>
              <a:rPr i="1" lang="el" sz="2100">
                <a:latin typeface="Calibri"/>
                <a:ea typeface="Calibri"/>
                <a:cs typeface="Calibri"/>
                <a:sym typeface="Calibri"/>
              </a:rPr>
              <a:t>ορίζατε</a:t>
            </a:r>
            <a:r>
              <a:rPr b="0" i="1" lang="el" sz="2100" u="none" cap="none" strike="noStrike">
                <a:solidFill>
                  <a:srgbClr val="000000"/>
                </a:solidFill>
                <a:latin typeface="Calibri"/>
                <a:ea typeface="Calibri"/>
                <a:cs typeface="Calibri"/>
                <a:sym typeface="Calibri"/>
              </a:rPr>
              <a:t>/</a:t>
            </a:r>
            <a:r>
              <a:rPr i="1" lang="el" sz="2100">
                <a:latin typeface="Calibri"/>
                <a:ea typeface="Calibri"/>
                <a:cs typeface="Calibri"/>
                <a:sym typeface="Calibri"/>
              </a:rPr>
              <a:t>συζητούσατε το σύστημα αεροπορικού ταξιδιού;</a:t>
            </a:r>
            <a:endParaRPr sz="2100"/>
          </a:p>
        </p:txBody>
      </p:sp>
      <p:cxnSp>
        <p:nvCxnSpPr>
          <p:cNvPr id="9479" name="Google Shape;9479;p87"/>
          <p:cNvCxnSpPr/>
          <p:nvPr/>
        </p:nvCxnSpPr>
        <p:spPr>
          <a:xfrm>
            <a:off x="563849" y="1349113"/>
            <a:ext cx="5700000" cy="0"/>
          </a:xfrm>
          <a:prstGeom prst="straightConnector1">
            <a:avLst/>
          </a:prstGeom>
          <a:noFill/>
          <a:ln cap="flat" cmpd="sng" w="9525">
            <a:solidFill>
              <a:schemeClr val="accent1"/>
            </a:solidFill>
            <a:prstDash val="solid"/>
            <a:miter lim="800000"/>
            <a:headEnd len="sm" w="sm" type="none"/>
            <a:tailEnd len="med" w="med" type="triangle"/>
          </a:ln>
        </p:spPr>
      </p:cxnSp>
      <p:sp>
        <p:nvSpPr>
          <p:cNvPr id="9480" name="Google Shape;9480;p87"/>
          <p:cNvSpPr txBox="1"/>
          <p:nvPr/>
        </p:nvSpPr>
        <p:spPr>
          <a:xfrm>
            <a:off x="1245433" y="1169233"/>
            <a:ext cx="4186500" cy="3462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l" sz="1800">
                <a:solidFill>
                  <a:schemeClr val="dk1"/>
                </a:solidFill>
                <a:latin typeface="Calibri"/>
                <a:ea typeface="Calibri"/>
                <a:cs typeface="Calibri"/>
                <a:sym typeface="Calibri"/>
              </a:rPr>
              <a:t>end-to-end transfer of person</a:t>
            </a:r>
            <a:r>
              <a:rPr i="1" lang="el" sz="1800">
                <a:solidFill>
                  <a:schemeClr val="dk1"/>
                </a:solidFill>
                <a:latin typeface="Calibri"/>
                <a:ea typeface="Calibri"/>
                <a:cs typeface="Calibri"/>
                <a:sym typeface="Calibri"/>
              </a:rPr>
              <a:t> plus baggage</a:t>
            </a:r>
            <a:endParaRPr sz="1100"/>
          </a:p>
        </p:txBody>
      </p:sp>
      <p:grpSp>
        <p:nvGrpSpPr>
          <p:cNvPr id="9481" name="Google Shape;9481;p87"/>
          <p:cNvGrpSpPr/>
          <p:nvPr/>
        </p:nvGrpSpPr>
        <p:grpSpPr>
          <a:xfrm>
            <a:off x="2591194" y="766138"/>
            <a:ext cx="1146572" cy="465535"/>
            <a:chOff x="-1042195" y="4302698"/>
            <a:chExt cx="1528763" cy="620713"/>
          </a:xfrm>
        </p:grpSpPr>
        <p:pic>
          <p:nvPicPr>
            <p:cNvPr descr="yylgaifm[1]" id="9482" name="Google Shape;9482;p87"/>
            <p:cNvPicPr preferRelativeResize="0"/>
            <p:nvPr/>
          </p:nvPicPr>
          <p:blipFill rotWithShape="1">
            <a:blip r:embed="rId3">
              <a:alphaModFix/>
            </a:blip>
            <a:srcRect b="0" l="0" r="0" t="0"/>
            <a:stretch/>
          </p:blipFill>
          <p:spPr>
            <a:xfrm flipH="1">
              <a:off x="-1042195" y="4463036"/>
              <a:ext cx="1528763" cy="460375"/>
            </a:xfrm>
            <a:prstGeom prst="rect">
              <a:avLst/>
            </a:prstGeom>
            <a:noFill/>
            <a:ln>
              <a:noFill/>
            </a:ln>
          </p:spPr>
        </p:pic>
        <p:cxnSp>
          <p:nvCxnSpPr>
            <p:cNvPr id="9483" name="Google Shape;9483;p87"/>
            <p:cNvCxnSpPr/>
            <p:nvPr/>
          </p:nvCxnSpPr>
          <p:spPr>
            <a:xfrm>
              <a:off x="-561182" y="4302698"/>
              <a:ext cx="450850" cy="1588"/>
            </a:xfrm>
            <a:prstGeom prst="straightConnector1">
              <a:avLst/>
            </a:prstGeom>
            <a:noFill/>
            <a:ln cap="flat" cmpd="sng" w="9525">
              <a:solidFill>
                <a:schemeClr val="dk1"/>
              </a:solidFill>
              <a:prstDash val="solid"/>
              <a:round/>
              <a:headEnd len="med" w="med" type="none"/>
              <a:tailEnd len="med" w="med" type="none"/>
            </a:ln>
          </p:spPr>
        </p:cxnSp>
        <p:cxnSp>
          <p:nvCxnSpPr>
            <p:cNvPr id="9484" name="Google Shape;9484;p87"/>
            <p:cNvCxnSpPr/>
            <p:nvPr/>
          </p:nvCxnSpPr>
          <p:spPr>
            <a:xfrm>
              <a:off x="-408782" y="4455098"/>
              <a:ext cx="450850" cy="1588"/>
            </a:xfrm>
            <a:prstGeom prst="straightConnector1">
              <a:avLst/>
            </a:prstGeom>
            <a:noFill/>
            <a:ln cap="flat" cmpd="sng" w="9525">
              <a:solidFill>
                <a:schemeClr val="dk1"/>
              </a:solidFill>
              <a:prstDash val="solid"/>
              <a:round/>
              <a:headEnd len="med" w="med" type="none"/>
              <a:tailEnd len="med" w="med" type="none"/>
            </a:ln>
          </p:spPr>
        </p:cxnSp>
        <p:cxnSp>
          <p:nvCxnSpPr>
            <p:cNvPr id="9485" name="Google Shape;9485;p87"/>
            <p:cNvCxnSpPr/>
            <p:nvPr/>
          </p:nvCxnSpPr>
          <p:spPr>
            <a:xfrm>
              <a:off x="-256382" y="4607498"/>
              <a:ext cx="450850" cy="1588"/>
            </a:xfrm>
            <a:prstGeom prst="straightConnector1">
              <a:avLst/>
            </a:prstGeom>
            <a:noFill/>
            <a:ln cap="flat" cmpd="sng" w="9525">
              <a:solidFill>
                <a:schemeClr val="dk1"/>
              </a:solidFill>
              <a:prstDash val="solid"/>
              <a:round/>
              <a:headEnd len="med" w="med" type="none"/>
              <a:tailEnd len="med" w="med" type="none"/>
            </a:ln>
          </p:spPr>
        </p:cxnSp>
      </p:grpSp>
      <p:sp>
        <p:nvSpPr>
          <p:cNvPr id="9486" name="Google Shape;9486;p8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78">
                                            <p:txEl>
                                              <p:pRg end="0" st="0"/>
                                            </p:txEl>
                                          </p:spTgt>
                                        </p:tgtEl>
                                        <p:attrNameLst>
                                          <p:attrName>style.visibility</p:attrName>
                                        </p:attrNameLst>
                                      </p:cBhvr>
                                      <p:to>
                                        <p:strVal val="visible"/>
                                      </p:to>
                                    </p:set>
                                    <p:animEffect filter="fade" transition="in">
                                      <p:cBhvr>
                                        <p:cTn dur="500"/>
                                        <p:tgtEl>
                                          <p:spTgt spid="94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478">
                                            <p:txEl>
                                              <p:pRg end="0" st="0"/>
                                            </p:txEl>
                                          </p:spTgt>
                                        </p:tgtEl>
                                      </p:cBhvr>
                                    </p:animEffect>
                                    <p:set>
                                      <p:cBhvr>
                                        <p:cTn dur="1" fill="hold">
                                          <p:stCondLst>
                                            <p:cond delay="500"/>
                                          </p:stCondLst>
                                        </p:cTn>
                                        <p:tgtEl>
                                          <p:spTgt spid="9478">
                                            <p:txEl>
                                              <p:pRg end="0" st="0"/>
                                            </p:txEl>
                                          </p:spTgt>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472"/>
                                        </p:tgtEl>
                                        <p:attrNameLst>
                                          <p:attrName>style.visibility</p:attrName>
                                        </p:attrNameLst>
                                      </p:cBhvr>
                                      <p:to>
                                        <p:strVal val="visible"/>
                                      </p:to>
                                    </p:set>
                                    <p:animEffect filter="fade" transition="in">
                                      <p:cBhvr>
                                        <p:cTn dur="500"/>
                                        <p:tgtEl>
                                          <p:spTgt spid="9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76"/>
                                        </p:tgtEl>
                                        <p:attrNameLst>
                                          <p:attrName>style.visibility</p:attrName>
                                        </p:attrNameLst>
                                      </p:cBhvr>
                                      <p:to>
                                        <p:strVal val="visible"/>
                                      </p:to>
                                    </p:set>
                                    <p:animEffect filter="fade" transition="in">
                                      <p:cBhvr>
                                        <p:cTn dur="1000"/>
                                        <p:tgtEl>
                                          <p:spTgt spid="9476"/>
                                        </p:tgtEl>
                                      </p:cBhvr>
                                    </p:animEffect>
                                  </p:childTnLst>
                                </p:cTn>
                              </p:par>
                              <p:par>
                                <p:cTn fill="hold" nodeType="withEffect" presetClass="entr" presetID="10" presetSubtype="0">
                                  <p:stCondLst>
                                    <p:cond delay="0"/>
                                  </p:stCondLst>
                                  <p:childTnLst>
                                    <p:set>
                                      <p:cBhvr>
                                        <p:cTn dur="1" fill="hold">
                                          <p:stCondLst>
                                            <p:cond delay="0"/>
                                          </p:stCondLst>
                                        </p:cTn>
                                        <p:tgtEl>
                                          <p:spTgt spid="9473"/>
                                        </p:tgtEl>
                                        <p:attrNameLst>
                                          <p:attrName>style.visibility</p:attrName>
                                        </p:attrNameLst>
                                      </p:cBhvr>
                                      <p:to>
                                        <p:strVal val="visible"/>
                                      </p:to>
                                    </p:set>
                                    <p:animEffect filter="fade" transition="in">
                                      <p:cBhvr>
                                        <p:cTn dur="1000"/>
                                        <p:tgtEl>
                                          <p:spTgt spid="94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75"/>
                                        </p:tgtEl>
                                        <p:attrNameLst>
                                          <p:attrName>style.visibility</p:attrName>
                                        </p:attrNameLst>
                                      </p:cBhvr>
                                      <p:to>
                                        <p:strVal val="visible"/>
                                      </p:to>
                                    </p:set>
                                    <p:animEffect filter="fade" transition="in">
                                      <p:cBhvr>
                                        <p:cTn dur="1000"/>
                                        <p:tgtEl>
                                          <p:spTgt spid="9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74"/>
                                        </p:tgtEl>
                                        <p:attrNameLst>
                                          <p:attrName>style.visibility</p:attrName>
                                        </p:attrNameLst>
                                      </p:cBhvr>
                                      <p:to>
                                        <p:strVal val="visible"/>
                                      </p:to>
                                    </p:set>
                                    <p:animEffect filter="fade" transition="in">
                                      <p:cBhvr>
                                        <p:cTn dur="1000"/>
                                        <p:tgtEl>
                                          <p:spTgt spid="9474"/>
                                        </p:tgtEl>
                                      </p:cBhvr>
                                    </p:animEffect>
                                  </p:childTnLst>
                                </p:cTn>
                              </p:par>
                              <p:par>
                                <p:cTn fill="hold" nodeType="withEffect" presetClass="entr" presetID="10" presetSubtype="0">
                                  <p:stCondLst>
                                    <p:cond delay="0"/>
                                  </p:stCondLst>
                                  <p:childTnLst>
                                    <p:set>
                                      <p:cBhvr>
                                        <p:cTn dur="1" fill="hold">
                                          <p:stCondLst>
                                            <p:cond delay="0"/>
                                          </p:stCondLst>
                                        </p:cTn>
                                        <p:tgtEl>
                                          <p:spTgt spid="9477"/>
                                        </p:tgtEl>
                                        <p:attrNameLst>
                                          <p:attrName>style.visibility</p:attrName>
                                        </p:attrNameLst>
                                      </p:cBhvr>
                                      <p:to>
                                        <p:strVal val="visible"/>
                                      </p:to>
                                    </p:set>
                                    <p:animEffect filter="fade" transition="in">
                                      <p:cBhvr>
                                        <p:cTn dur="1000"/>
                                        <p:tgtEl>
                                          <p:spTgt spid="9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1" name="Shape 9491"/>
        <p:cNvGrpSpPr/>
        <p:nvPr/>
      </p:nvGrpSpPr>
      <p:grpSpPr>
        <a:xfrm>
          <a:off x="0" y="0"/>
          <a:ext cx="0" cy="0"/>
          <a:chOff x="0" y="0"/>
          <a:chExt cx="0" cy="0"/>
        </a:xfrm>
      </p:grpSpPr>
      <p:sp>
        <p:nvSpPr>
          <p:cNvPr id="9492" name="Google Shape;9492;p88"/>
          <p:cNvSpPr txBox="1"/>
          <p:nvPr>
            <p:ph type="title"/>
          </p:nvPr>
        </p:nvSpPr>
        <p:spPr>
          <a:xfrm>
            <a:off x="1617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300"/>
              <a:t>Why layering?</a:t>
            </a:r>
            <a:endParaRPr sz="3300"/>
          </a:p>
        </p:txBody>
      </p:sp>
      <p:sp>
        <p:nvSpPr>
          <p:cNvPr id="9493" name="Google Shape;9493;p88"/>
          <p:cNvSpPr txBox="1"/>
          <p:nvPr/>
        </p:nvSpPr>
        <p:spPr>
          <a:xfrm>
            <a:off x="128025" y="902675"/>
            <a:ext cx="8268600" cy="3692100"/>
          </a:xfrm>
          <a:prstGeom prst="rect">
            <a:avLst/>
          </a:prstGeom>
          <a:noFill/>
          <a:ln>
            <a:noFill/>
          </a:ln>
        </p:spPr>
        <p:txBody>
          <a:bodyPr anchorCtr="0" anchor="t" bIns="34275" lIns="68575" spcFirstLastPara="1" rIns="68575" wrap="square" tIns="34275">
            <a:normAutofit/>
          </a:bodyPr>
          <a:lstStyle/>
          <a:p>
            <a:pPr indent="-165100" lvl="0" marL="266700" marR="0" rtl="0" algn="l">
              <a:lnSpc>
                <a:spcPct val="90000"/>
              </a:lnSpc>
              <a:spcBef>
                <a:spcPts val="0"/>
              </a:spcBef>
              <a:spcAft>
                <a:spcPts val="0"/>
              </a:spcAft>
              <a:buClr>
                <a:srgbClr val="0000A3"/>
              </a:buClr>
              <a:buSzPts val="2700"/>
              <a:buFont typeface="Noto Sans Symbols"/>
              <a:buNone/>
            </a:pPr>
            <a:r>
              <a:rPr lang="el" sz="2200">
                <a:latin typeface="Calibri"/>
                <a:ea typeface="Calibri"/>
                <a:cs typeface="Calibri"/>
                <a:sym typeface="Calibri"/>
              </a:rPr>
              <a:t>Μέθοδος για την σχεδίαση/συζήτηση </a:t>
            </a:r>
            <a:r>
              <a:rPr lang="el" sz="2200">
                <a:latin typeface="Calibri"/>
                <a:ea typeface="Calibri"/>
                <a:cs typeface="Calibri"/>
                <a:sym typeface="Calibri"/>
              </a:rPr>
              <a:t>πολύπλοκων</a:t>
            </a:r>
            <a:r>
              <a:rPr lang="el" sz="2200">
                <a:latin typeface="Calibri"/>
                <a:ea typeface="Calibri"/>
                <a:cs typeface="Calibri"/>
                <a:sym typeface="Calibri"/>
              </a:rPr>
              <a:t> συστημάτων</a:t>
            </a:r>
            <a:endParaRPr sz="2200"/>
          </a:p>
        </p:txBody>
      </p:sp>
      <p:sp>
        <p:nvSpPr>
          <p:cNvPr id="9494" name="Google Shape;9494;p88"/>
          <p:cNvSpPr txBox="1"/>
          <p:nvPr/>
        </p:nvSpPr>
        <p:spPr>
          <a:xfrm>
            <a:off x="19350" y="1451475"/>
            <a:ext cx="7611600" cy="3259200"/>
          </a:xfrm>
          <a:prstGeom prst="rect">
            <a:avLst/>
          </a:prstGeom>
          <a:noFill/>
          <a:ln>
            <a:noFill/>
          </a:ln>
        </p:spPr>
        <p:txBody>
          <a:bodyPr anchorCtr="0" anchor="t" bIns="34275" lIns="68575" spcFirstLastPara="1" rIns="68575" wrap="square" tIns="34275">
            <a:noAutofit/>
          </a:bodyPr>
          <a:lstStyle/>
          <a:p>
            <a:pPr indent="-254000" lvl="0" marL="431800" marR="0" rtl="0" algn="l">
              <a:lnSpc>
                <a:spcPct val="90000"/>
              </a:lnSpc>
              <a:spcBef>
                <a:spcPts val="0"/>
              </a:spcBef>
              <a:spcAft>
                <a:spcPts val="0"/>
              </a:spcAft>
              <a:buClr>
                <a:srgbClr val="0000A3"/>
              </a:buClr>
              <a:buSzPts val="2200"/>
              <a:buFont typeface="Noto Sans Symbols"/>
              <a:buChar char="▪"/>
            </a:pPr>
            <a:r>
              <a:rPr lang="el" sz="2200">
                <a:latin typeface="Calibri"/>
                <a:ea typeface="Calibri"/>
                <a:cs typeface="Calibri"/>
                <a:sym typeface="Calibri"/>
              </a:rPr>
              <a:t>Η σαφής δομή επιτρέπει την ταυτοποίηση , σχέση μεταξύ των κομματιών του συστήματος</a:t>
            </a:r>
            <a:endParaRPr sz="2200">
              <a:latin typeface="Calibri"/>
              <a:ea typeface="Calibri"/>
              <a:cs typeface="Calibri"/>
              <a:sym typeface="Calibri"/>
            </a:endParaRPr>
          </a:p>
          <a:p>
            <a:pPr indent="-254000" lvl="0" marL="431800" marR="0" rtl="0" algn="l">
              <a:lnSpc>
                <a:spcPct val="90000"/>
              </a:lnSpc>
              <a:spcBef>
                <a:spcPts val="0"/>
              </a:spcBef>
              <a:spcAft>
                <a:spcPts val="0"/>
              </a:spcAft>
              <a:buSzPts val="2200"/>
              <a:buFont typeface="Calibri"/>
              <a:buChar char="▪"/>
            </a:pPr>
            <a:r>
              <a:rPr lang="el" sz="2200">
                <a:latin typeface="Calibri"/>
                <a:ea typeface="Calibri"/>
                <a:cs typeface="Calibri"/>
                <a:sym typeface="Calibri"/>
              </a:rPr>
              <a:t>Η τμηματοποίηση διευκολύνει την συντήρηση και την ενημέρωση του συστήματος</a:t>
            </a:r>
            <a:endParaRPr sz="2200">
              <a:latin typeface="Calibri"/>
              <a:ea typeface="Calibri"/>
              <a:cs typeface="Calibri"/>
              <a:sym typeface="Calibri"/>
            </a:endParaRPr>
          </a:p>
          <a:p>
            <a:pPr indent="-254000" lvl="0" marL="431800" marR="0" rtl="0" algn="l">
              <a:lnSpc>
                <a:spcPct val="90000"/>
              </a:lnSpc>
              <a:spcBef>
                <a:spcPts val="800"/>
              </a:spcBef>
              <a:spcAft>
                <a:spcPts val="0"/>
              </a:spcAft>
              <a:buClr>
                <a:srgbClr val="0000A3"/>
              </a:buClr>
              <a:buSzPts val="2200"/>
              <a:buFont typeface="Noto Sans Symbols"/>
              <a:buChar char="▪"/>
            </a:pPr>
            <a:r>
              <a:rPr lang="el" sz="2200">
                <a:latin typeface="Calibri"/>
                <a:ea typeface="Calibri"/>
                <a:cs typeface="Calibri"/>
                <a:sym typeface="Calibri"/>
              </a:rPr>
              <a:t>Αλλαγές στην υλοποίηση ενός </a:t>
            </a:r>
            <a:r>
              <a:rPr lang="el" sz="2200">
                <a:latin typeface="Calibri"/>
                <a:ea typeface="Calibri"/>
                <a:cs typeface="Calibri"/>
                <a:sym typeface="Calibri"/>
              </a:rPr>
              <a:t>τμήματος δεν επηρεάζουν </a:t>
            </a:r>
            <a:r>
              <a:rPr lang="el" sz="2200">
                <a:latin typeface="Calibri"/>
                <a:ea typeface="Calibri"/>
                <a:cs typeface="Calibri"/>
                <a:sym typeface="Calibri"/>
              </a:rPr>
              <a:t> το υπόλοιπο σύστημα</a:t>
            </a:r>
            <a:endParaRPr sz="2200">
              <a:latin typeface="Calibri"/>
              <a:ea typeface="Calibri"/>
              <a:cs typeface="Calibri"/>
              <a:sym typeface="Calibri"/>
            </a:endParaRPr>
          </a:p>
          <a:p>
            <a:pPr indent="-254000" lvl="0" marL="431800" marR="0" rtl="0" algn="l">
              <a:lnSpc>
                <a:spcPct val="90000"/>
              </a:lnSpc>
              <a:spcBef>
                <a:spcPts val="800"/>
              </a:spcBef>
              <a:spcAft>
                <a:spcPts val="0"/>
              </a:spcAft>
              <a:buClr>
                <a:srgbClr val="0000A3"/>
              </a:buClr>
              <a:buSzPts val="2200"/>
              <a:buFont typeface="Noto Sans Symbols"/>
              <a:buChar char="▪"/>
            </a:pPr>
            <a:r>
              <a:rPr lang="el" sz="2200">
                <a:latin typeface="Calibri"/>
                <a:ea typeface="Calibri"/>
                <a:cs typeface="Calibri"/>
                <a:sym typeface="Calibri"/>
              </a:rPr>
              <a:t>π.χ</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Αν οι λειτουργίες πύλης άλλαζαν δεν θα </a:t>
            </a:r>
            <a:r>
              <a:rPr lang="el" sz="2200">
                <a:latin typeface="Calibri"/>
                <a:ea typeface="Calibri"/>
                <a:cs typeface="Calibri"/>
                <a:sym typeface="Calibri"/>
              </a:rPr>
              <a:t>επηρέαζαν</a:t>
            </a:r>
            <a:r>
              <a:rPr lang="el" sz="2200">
                <a:latin typeface="Calibri"/>
                <a:ea typeface="Calibri"/>
                <a:cs typeface="Calibri"/>
                <a:sym typeface="Calibri"/>
              </a:rPr>
              <a:t> το υπόλοιπο σύστημα</a:t>
            </a:r>
            <a:endParaRPr sz="2200"/>
          </a:p>
        </p:txBody>
      </p:sp>
      <p:sp>
        <p:nvSpPr>
          <p:cNvPr id="9495" name="Google Shape;9495;p8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4">
                                            <p:txEl>
                                              <p:pRg end="0" st="0"/>
                                            </p:txEl>
                                          </p:spTgt>
                                        </p:tgtEl>
                                        <p:attrNameLst>
                                          <p:attrName>style.visibility</p:attrName>
                                        </p:attrNameLst>
                                      </p:cBhvr>
                                      <p:to>
                                        <p:strVal val="visible"/>
                                      </p:to>
                                    </p:set>
                                    <p:animEffect filter="fade" transition="in">
                                      <p:cBhvr>
                                        <p:cTn dur="1000"/>
                                        <p:tgtEl>
                                          <p:spTgt spid="94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4">
                                            <p:txEl>
                                              <p:pRg end="1" st="1"/>
                                            </p:txEl>
                                          </p:spTgt>
                                        </p:tgtEl>
                                        <p:attrNameLst>
                                          <p:attrName>style.visibility</p:attrName>
                                        </p:attrNameLst>
                                      </p:cBhvr>
                                      <p:to>
                                        <p:strVal val="visible"/>
                                      </p:to>
                                    </p:set>
                                    <p:animEffect filter="fade" transition="in">
                                      <p:cBhvr>
                                        <p:cTn dur="1000"/>
                                        <p:tgtEl>
                                          <p:spTgt spid="94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4">
                                            <p:txEl>
                                              <p:pRg end="2" st="2"/>
                                            </p:txEl>
                                          </p:spTgt>
                                        </p:tgtEl>
                                        <p:attrNameLst>
                                          <p:attrName>style.visibility</p:attrName>
                                        </p:attrNameLst>
                                      </p:cBhvr>
                                      <p:to>
                                        <p:strVal val="visible"/>
                                      </p:to>
                                    </p:set>
                                    <p:animEffect filter="fade" transition="in">
                                      <p:cBhvr>
                                        <p:cTn dur="1000"/>
                                        <p:tgtEl>
                                          <p:spTgt spid="94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4">
                                            <p:txEl>
                                              <p:pRg end="3" st="3"/>
                                            </p:txEl>
                                          </p:spTgt>
                                        </p:tgtEl>
                                        <p:attrNameLst>
                                          <p:attrName>style.visibility</p:attrName>
                                        </p:attrNameLst>
                                      </p:cBhvr>
                                      <p:to>
                                        <p:strVal val="visible"/>
                                      </p:to>
                                    </p:set>
                                    <p:animEffect filter="fade" transition="in">
                                      <p:cBhvr>
                                        <p:cTn dur="1000"/>
                                        <p:tgtEl>
                                          <p:spTgt spid="949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0" name="Shape 9500"/>
        <p:cNvGrpSpPr/>
        <p:nvPr/>
      </p:nvGrpSpPr>
      <p:grpSpPr>
        <a:xfrm>
          <a:off x="0" y="0"/>
          <a:ext cx="0" cy="0"/>
          <a:chOff x="0" y="0"/>
          <a:chExt cx="0" cy="0"/>
        </a:xfrm>
      </p:grpSpPr>
      <p:sp>
        <p:nvSpPr>
          <p:cNvPr id="9501" name="Google Shape;9501;p89"/>
          <p:cNvSpPr txBox="1"/>
          <p:nvPr>
            <p:ph type="title"/>
          </p:nvPr>
        </p:nvSpPr>
        <p:spPr>
          <a:xfrm>
            <a:off x="0" y="21881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Στοίβα </a:t>
            </a:r>
            <a:r>
              <a:rPr lang="el"/>
              <a:t>πρωτοκόλλων</a:t>
            </a:r>
            <a:r>
              <a:rPr lang="el"/>
              <a:t> διαδικτύου</a:t>
            </a:r>
            <a:endParaRPr sz="3300"/>
          </a:p>
        </p:txBody>
      </p:sp>
      <p:sp>
        <p:nvSpPr>
          <p:cNvPr id="9502" name="Google Shape;9502;p89"/>
          <p:cNvSpPr txBox="1"/>
          <p:nvPr/>
        </p:nvSpPr>
        <p:spPr>
          <a:xfrm>
            <a:off x="115575" y="875250"/>
            <a:ext cx="6454800" cy="4002300"/>
          </a:xfrm>
          <a:prstGeom prst="rect">
            <a:avLst/>
          </a:prstGeom>
          <a:noFill/>
          <a:ln>
            <a:noFill/>
          </a:ln>
        </p:spPr>
        <p:txBody>
          <a:bodyPr anchorCtr="0" anchor="t" bIns="34275" lIns="68575" spcFirstLastPara="1" rIns="68575" wrap="square" tIns="34275">
            <a:noAutofit/>
          </a:bodyPr>
          <a:lstStyle/>
          <a:p>
            <a:pPr indent="-196850" lvl="0" marL="215900" marR="0" rtl="0" algn="l">
              <a:lnSpc>
                <a:spcPct val="80000"/>
              </a:lnSpc>
              <a:spcBef>
                <a:spcPts val="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εφαρμογής (</a:t>
            </a:r>
            <a:r>
              <a:rPr b="0" i="1" lang="el" sz="2100" u="none" cap="none" strike="noStrike">
                <a:solidFill>
                  <a:srgbClr val="CC0000"/>
                </a:solidFill>
                <a:latin typeface="Calibri"/>
                <a:ea typeface="Calibri"/>
                <a:cs typeface="Calibri"/>
                <a:sym typeface="Calibri"/>
              </a:rPr>
              <a:t>application):</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υποστηρίζει </a:t>
            </a:r>
            <a:r>
              <a:rPr lang="el" sz="2100">
                <a:latin typeface="Calibri"/>
                <a:ea typeface="Calibri"/>
                <a:cs typeface="Calibri"/>
                <a:sym typeface="Calibri"/>
              </a:rPr>
              <a:t>δικτυακές</a:t>
            </a:r>
            <a:r>
              <a:rPr lang="el" sz="2100">
                <a:latin typeface="Calibri"/>
                <a:ea typeface="Calibri"/>
                <a:cs typeface="Calibri"/>
                <a:sym typeface="Calibri"/>
              </a:rPr>
              <a:t> εφαρμογές</a:t>
            </a:r>
            <a:endParaRPr sz="2100"/>
          </a:p>
          <a:p>
            <a:pPr indent="-184150" lvl="1" marL="508000" marR="0" rtl="0" algn="l">
              <a:lnSpc>
                <a:spcPct val="80000"/>
              </a:lnSpc>
              <a:spcBef>
                <a:spcPts val="4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HTTP, IMAP, SMTP, DNS</a:t>
            </a:r>
            <a:endParaRPr sz="2100"/>
          </a:p>
          <a:p>
            <a:pPr indent="-196850" lvl="0" marL="215900" marR="0" rtl="0" algn="l">
              <a:lnSpc>
                <a:spcPct val="80000"/>
              </a:lnSpc>
              <a:spcBef>
                <a:spcPts val="80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μεταφοράς (transport)</a:t>
            </a:r>
            <a:r>
              <a:rPr b="0" i="1" lang="el" sz="2100" u="none" cap="none" strike="noStrike">
                <a:solidFill>
                  <a:srgbClr val="CC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μεταφέρει μηνύματα επιπέδου εφαρμογής ανάμεσα στα άκρα της εφαρμογής</a:t>
            </a:r>
            <a:endParaRPr sz="2100"/>
          </a:p>
          <a:p>
            <a:pPr indent="-184150" lvl="1" marL="508000" marR="0" rtl="0" algn="l">
              <a:lnSpc>
                <a:spcPct val="80000"/>
              </a:lnSpc>
              <a:spcBef>
                <a:spcPts val="4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TCP, UDP</a:t>
            </a:r>
            <a:endParaRPr sz="2100"/>
          </a:p>
          <a:p>
            <a:pPr indent="-196850" lvl="0" marL="215900" marR="0" rtl="0" algn="l">
              <a:lnSpc>
                <a:spcPct val="80000"/>
              </a:lnSpc>
              <a:spcBef>
                <a:spcPts val="80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δικτύου (network)</a:t>
            </a:r>
            <a:r>
              <a:rPr b="0" i="1" lang="el" sz="2100" u="none" cap="none" strike="noStrike">
                <a:solidFill>
                  <a:srgbClr val="CC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μετακίνηση </a:t>
            </a:r>
            <a:r>
              <a:rPr lang="el" sz="2100">
                <a:latin typeface="Calibri"/>
                <a:ea typeface="Calibri"/>
                <a:cs typeface="Calibri"/>
                <a:sym typeface="Calibri"/>
              </a:rPr>
              <a:t>δεδομενογραμμάτων </a:t>
            </a:r>
            <a:r>
              <a:rPr lang="el" sz="2100">
                <a:latin typeface="Calibri"/>
                <a:ea typeface="Calibri"/>
                <a:cs typeface="Calibri"/>
                <a:sym typeface="Calibri"/>
              </a:rPr>
              <a:t>(datagrams) από ένα υπολογιστή σε έναν </a:t>
            </a:r>
            <a:r>
              <a:rPr lang="el" sz="2100">
                <a:latin typeface="Calibri"/>
                <a:ea typeface="Calibri"/>
                <a:cs typeface="Calibri"/>
                <a:sym typeface="Calibri"/>
              </a:rPr>
              <a:t>άλλο</a:t>
            </a:r>
            <a:endParaRPr sz="2100"/>
          </a:p>
          <a:p>
            <a:pPr indent="-184150" lvl="1" marL="508000" marR="0" rtl="0" algn="l">
              <a:lnSpc>
                <a:spcPct val="80000"/>
              </a:lnSpc>
              <a:spcBef>
                <a:spcPts val="4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IP, routing protocols</a:t>
            </a:r>
            <a:endParaRPr sz="2100"/>
          </a:p>
          <a:p>
            <a:pPr indent="-196850" lvl="0" marL="215900" marR="0" rtl="0" algn="l">
              <a:lnSpc>
                <a:spcPct val="80000"/>
              </a:lnSpc>
              <a:spcBef>
                <a:spcPts val="80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ζεύξης (link)</a:t>
            </a:r>
            <a:r>
              <a:rPr b="0" i="1" lang="el" sz="2100" u="none" cap="none" strike="noStrike">
                <a:solidFill>
                  <a:srgbClr val="CC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μεταφορά δεδομένων μεταξύ γειτονικών κόμβων</a:t>
            </a:r>
            <a:endParaRPr sz="2100"/>
          </a:p>
          <a:p>
            <a:pPr indent="-184150" lvl="1" marL="508000" marR="0" rtl="0" algn="l">
              <a:lnSpc>
                <a:spcPct val="80000"/>
              </a:lnSpc>
              <a:spcBef>
                <a:spcPts val="4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Ethernet, 802.11 (WiFi), PPP</a:t>
            </a:r>
            <a:endParaRPr sz="2100"/>
          </a:p>
          <a:p>
            <a:pPr indent="-196850" lvl="0" marL="215900" marR="0" rtl="0" algn="l">
              <a:lnSpc>
                <a:spcPct val="80000"/>
              </a:lnSpc>
              <a:spcBef>
                <a:spcPts val="800"/>
              </a:spcBef>
              <a:spcAft>
                <a:spcPts val="0"/>
              </a:spcAft>
              <a:buClr>
                <a:srgbClr val="0000A3"/>
              </a:buClr>
              <a:buSzPts val="2100"/>
              <a:buFont typeface="Noto Sans Symbols"/>
              <a:buChar char="▪"/>
            </a:pPr>
            <a:r>
              <a:rPr i="1" lang="el" sz="2100">
                <a:solidFill>
                  <a:srgbClr val="CC0000"/>
                </a:solidFill>
                <a:latin typeface="Calibri"/>
                <a:ea typeface="Calibri"/>
                <a:cs typeface="Calibri"/>
                <a:sym typeface="Calibri"/>
              </a:rPr>
              <a:t>φυσικό (physical)</a:t>
            </a:r>
            <a:r>
              <a:rPr b="0" i="1" lang="el" sz="2100" u="none" cap="none" strike="noStrike">
                <a:solidFill>
                  <a:srgbClr val="CC0000"/>
                </a:solidFill>
                <a:latin typeface="Calibri"/>
                <a:ea typeface="Calibri"/>
                <a:cs typeface="Calibri"/>
                <a:sym typeface="Calibri"/>
              </a:rPr>
              <a:t>:</a:t>
            </a:r>
            <a:r>
              <a:rPr b="0" i="0" lang="el" sz="2100" u="none" cap="none" strike="noStrike">
                <a:solidFill>
                  <a:srgbClr val="000000"/>
                </a:solidFill>
                <a:latin typeface="Calibri"/>
                <a:ea typeface="Calibri"/>
                <a:cs typeface="Calibri"/>
                <a:sym typeface="Calibri"/>
              </a:rPr>
              <a:t> </a:t>
            </a:r>
            <a:r>
              <a:rPr lang="el" sz="2100">
                <a:solidFill>
                  <a:schemeClr val="dk1"/>
                </a:solidFill>
                <a:latin typeface="Calibri"/>
                <a:ea typeface="Calibri"/>
                <a:cs typeface="Calibri"/>
                <a:sym typeface="Calibri"/>
              </a:rPr>
              <a:t>μεταφέρει </a:t>
            </a:r>
            <a:r>
              <a:rPr b="0" i="0" lang="el" sz="2100" u="none" cap="none" strike="noStrike">
                <a:solidFill>
                  <a:srgbClr val="000000"/>
                </a:solidFill>
                <a:latin typeface="Calibri"/>
                <a:ea typeface="Calibri"/>
                <a:cs typeface="Calibri"/>
                <a:sym typeface="Calibri"/>
              </a:rPr>
              <a:t>bits </a:t>
            </a:r>
            <a:r>
              <a:rPr lang="el" sz="2100">
                <a:latin typeface="Calibri"/>
                <a:ea typeface="Calibri"/>
                <a:cs typeface="Calibri"/>
                <a:sym typeface="Calibri"/>
              </a:rPr>
              <a:t>μέσα στο πλαίσιο , από έναν κόμβο στον επόμενο</a:t>
            </a:r>
            <a:endParaRPr sz="2100"/>
          </a:p>
        </p:txBody>
      </p:sp>
      <p:sp>
        <p:nvSpPr>
          <p:cNvPr id="9503" name="Google Shape;9503;p89"/>
          <p:cNvSpPr/>
          <p:nvPr/>
        </p:nvSpPr>
        <p:spPr>
          <a:xfrm>
            <a:off x="6684963" y="1426505"/>
            <a:ext cx="1419225" cy="2647950"/>
          </a:xfrm>
          <a:prstGeom prst="rect">
            <a:avLst/>
          </a:prstGeom>
          <a:solidFill>
            <a:schemeClr val="lt1"/>
          </a:solidFill>
          <a:ln cap="flat" cmpd="sng" w="38100">
            <a:solidFill>
              <a:schemeClr val="dk1"/>
            </a:solidFill>
            <a:prstDash val="solid"/>
            <a:miter lim="800000"/>
            <a:headEnd len="sm" w="sm" type="none"/>
            <a:tailEnd len="sm" w="sm" type="none"/>
          </a:ln>
          <a:effectLst>
            <a:outerShdw blurRad="304800" rotWithShape="0" algn="bl" dir="18900000" dist="38100">
              <a:srgbClr val="000000">
                <a:alpha val="40000"/>
              </a:srgbClr>
            </a:outerShdw>
          </a:effectLst>
        </p:spPr>
        <p:txBody>
          <a:bodyPr anchorCtr="0" anchor="ctr" bIns="34275" lIns="68575" spcFirstLastPara="1" rIns="68575" wrap="square" tIns="34275">
            <a:noAutofit/>
          </a:bodyPr>
          <a:lstStyle/>
          <a:p>
            <a:pPr indent="0" lvl="0" marL="0" marR="0" rtl="0" algn="l">
              <a:lnSpc>
                <a:spcPct val="73571"/>
              </a:lnSpc>
              <a:spcBef>
                <a:spcPts val="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9504" name="Google Shape;9504;p89"/>
          <p:cNvSpPr txBox="1"/>
          <p:nvPr/>
        </p:nvSpPr>
        <p:spPr>
          <a:xfrm>
            <a:off x="7127865" y="3163162"/>
            <a:ext cx="525625" cy="342305"/>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rgbClr val="C00000"/>
              </a:buClr>
              <a:buSzPts val="2100"/>
              <a:buFont typeface="Calibri"/>
              <a:buNone/>
            </a:pPr>
            <a:r>
              <a:rPr b="0" i="0" lang="el" sz="2100" u="none" cap="none" strike="noStrike">
                <a:solidFill>
                  <a:srgbClr val="C00000"/>
                </a:solidFill>
                <a:latin typeface="Calibri"/>
                <a:ea typeface="Calibri"/>
                <a:cs typeface="Calibri"/>
                <a:sym typeface="Calibri"/>
              </a:rPr>
              <a:t>link</a:t>
            </a:r>
            <a:endParaRPr sz="1100"/>
          </a:p>
        </p:txBody>
      </p:sp>
      <p:cxnSp>
        <p:nvCxnSpPr>
          <p:cNvPr id="9505" name="Google Shape;9505;p89"/>
          <p:cNvCxnSpPr/>
          <p:nvPr/>
        </p:nvCxnSpPr>
        <p:spPr>
          <a:xfrm>
            <a:off x="6680201" y="1978274"/>
            <a:ext cx="1414463" cy="0"/>
          </a:xfrm>
          <a:prstGeom prst="straightConnector1">
            <a:avLst/>
          </a:prstGeom>
          <a:noFill/>
          <a:ln cap="flat" cmpd="sng" w="38100">
            <a:solidFill>
              <a:schemeClr val="dk1"/>
            </a:solidFill>
            <a:prstDash val="solid"/>
            <a:round/>
            <a:headEnd len="med" w="med" type="none"/>
            <a:tailEnd len="med" w="med" type="none"/>
          </a:ln>
        </p:spPr>
      </p:cxnSp>
      <p:cxnSp>
        <p:nvCxnSpPr>
          <p:cNvPr id="9506" name="Google Shape;9506;p89"/>
          <p:cNvCxnSpPr/>
          <p:nvPr/>
        </p:nvCxnSpPr>
        <p:spPr>
          <a:xfrm>
            <a:off x="6680201" y="2506911"/>
            <a:ext cx="1414463" cy="0"/>
          </a:xfrm>
          <a:prstGeom prst="straightConnector1">
            <a:avLst/>
          </a:prstGeom>
          <a:noFill/>
          <a:ln cap="flat" cmpd="sng" w="38100">
            <a:solidFill>
              <a:schemeClr val="dk1"/>
            </a:solidFill>
            <a:prstDash val="solid"/>
            <a:round/>
            <a:headEnd len="med" w="med" type="none"/>
            <a:tailEnd len="med" w="med" type="none"/>
          </a:ln>
        </p:spPr>
      </p:cxnSp>
      <p:cxnSp>
        <p:nvCxnSpPr>
          <p:cNvPr id="9507" name="Google Shape;9507;p89"/>
          <p:cNvCxnSpPr/>
          <p:nvPr/>
        </p:nvCxnSpPr>
        <p:spPr>
          <a:xfrm>
            <a:off x="6680201" y="3040311"/>
            <a:ext cx="1414463" cy="0"/>
          </a:xfrm>
          <a:prstGeom prst="straightConnector1">
            <a:avLst/>
          </a:prstGeom>
          <a:noFill/>
          <a:ln cap="flat" cmpd="sng" w="38100">
            <a:solidFill>
              <a:schemeClr val="dk1"/>
            </a:solidFill>
            <a:prstDash val="solid"/>
            <a:round/>
            <a:headEnd len="med" w="med" type="none"/>
            <a:tailEnd len="med" w="med" type="none"/>
          </a:ln>
        </p:spPr>
      </p:cxnSp>
      <p:cxnSp>
        <p:nvCxnSpPr>
          <p:cNvPr id="9508" name="Google Shape;9508;p89"/>
          <p:cNvCxnSpPr/>
          <p:nvPr/>
        </p:nvCxnSpPr>
        <p:spPr>
          <a:xfrm>
            <a:off x="6680201" y="3573711"/>
            <a:ext cx="1414463" cy="0"/>
          </a:xfrm>
          <a:prstGeom prst="straightConnector1">
            <a:avLst/>
          </a:prstGeom>
          <a:noFill/>
          <a:ln cap="flat" cmpd="sng" w="38100">
            <a:solidFill>
              <a:schemeClr val="dk1"/>
            </a:solidFill>
            <a:prstDash val="solid"/>
            <a:round/>
            <a:headEnd len="med" w="med" type="none"/>
            <a:tailEnd len="med" w="med" type="none"/>
          </a:ln>
        </p:spPr>
      </p:cxnSp>
      <p:sp>
        <p:nvSpPr>
          <p:cNvPr id="9509" name="Google Shape;9509;p89"/>
          <p:cNvSpPr txBox="1"/>
          <p:nvPr/>
        </p:nvSpPr>
        <p:spPr>
          <a:xfrm>
            <a:off x="6706859" y="1552570"/>
            <a:ext cx="1346860" cy="342305"/>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rgbClr val="C00000"/>
              </a:buClr>
              <a:buSzPts val="2100"/>
              <a:buFont typeface="Calibri"/>
              <a:buNone/>
            </a:pPr>
            <a:r>
              <a:rPr b="0" i="0" lang="el" sz="2100" u="none" cap="none" strike="noStrike">
                <a:solidFill>
                  <a:srgbClr val="C00000"/>
                </a:solidFill>
                <a:latin typeface="Calibri"/>
                <a:ea typeface="Calibri"/>
                <a:cs typeface="Calibri"/>
                <a:sym typeface="Calibri"/>
              </a:rPr>
              <a:t>application</a:t>
            </a:r>
            <a:endParaRPr sz="1100"/>
          </a:p>
        </p:txBody>
      </p:sp>
      <p:sp>
        <p:nvSpPr>
          <p:cNvPr id="9510" name="Google Shape;9510;p89"/>
          <p:cNvSpPr txBox="1"/>
          <p:nvPr/>
        </p:nvSpPr>
        <p:spPr>
          <a:xfrm>
            <a:off x="6854951" y="2633226"/>
            <a:ext cx="1050672" cy="342305"/>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rgbClr val="C00000"/>
              </a:buClr>
              <a:buSzPts val="2100"/>
              <a:buFont typeface="Calibri"/>
              <a:buNone/>
            </a:pPr>
            <a:r>
              <a:rPr b="0" i="0" lang="el" sz="2100" u="none" cap="none" strike="noStrike">
                <a:solidFill>
                  <a:srgbClr val="C00000"/>
                </a:solidFill>
                <a:latin typeface="Calibri"/>
                <a:ea typeface="Calibri"/>
                <a:cs typeface="Calibri"/>
                <a:sym typeface="Calibri"/>
              </a:rPr>
              <a:t>network</a:t>
            </a:r>
            <a:endParaRPr sz="1100"/>
          </a:p>
        </p:txBody>
      </p:sp>
      <p:sp>
        <p:nvSpPr>
          <p:cNvPr id="9511" name="Google Shape;9511;p89"/>
          <p:cNvSpPr txBox="1"/>
          <p:nvPr/>
        </p:nvSpPr>
        <p:spPr>
          <a:xfrm>
            <a:off x="6768667" y="2082507"/>
            <a:ext cx="1160895" cy="342305"/>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rgbClr val="C00000"/>
              </a:buClr>
              <a:buSzPts val="2100"/>
              <a:buFont typeface="Calibri"/>
              <a:buNone/>
            </a:pPr>
            <a:r>
              <a:rPr b="0" i="0" lang="el" sz="2100" u="none" cap="none" strike="noStrike">
                <a:solidFill>
                  <a:srgbClr val="C00000"/>
                </a:solidFill>
                <a:latin typeface="Calibri"/>
                <a:ea typeface="Calibri"/>
                <a:cs typeface="Calibri"/>
                <a:sym typeface="Calibri"/>
              </a:rPr>
              <a:t>transport</a:t>
            </a:r>
            <a:endParaRPr sz="1100"/>
          </a:p>
        </p:txBody>
      </p:sp>
      <p:sp>
        <p:nvSpPr>
          <p:cNvPr id="9512" name="Google Shape;9512;p89"/>
          <p:cNvSpPr txBox="1"/>
          <p:nvPr/>
        </p:nvSpPr>
        <p:spPr>
          <a:xfrm>
            <a:off x="6898457" y="3663350"/>
            <a:ext cx="1005226" cy="342305"/>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rgbClr val="C00000"/>
              </a:buClr>
              <a:buSzPts val="2100"/>
              <a:buFont typeface="Calibri"/>
              <a:buNone/>
            </a:pPr>
            <a:r>
              <a:rPr b="0" i="0" lang="el" sz="2100" u="none" cap="none" strike="noStrike">
                <a:solidFill>
                  <a:srgbClr val="C00000"/>
                </a:solidFill>
                <a:latin typeface="Calibri"/>
                <a:ea typeface="Calibri"/>
                <a:cs typeface="Calibri"/>
                <a:sym typeface="Calibri"/>
              </a:rPr>
              <a:t>physical</a:t>
            </a:r>
            <a:endParaRPr sz="1100"/>
          </a:p>
        </p:txBody>
      </p:sp>
      <p:grpSp>
        <p:nvGrpSpPr>
          <p:cNvPr id="9513" name="Google Shape;9513;p89"/>
          <p:cNvGrpSpPr/>
          <p:nvPr/>
        </p:nvGrpSpPr>
        <p:grpSpPr>
          <a:xfrm>
            <a:off x="6698796" y="1420586"/>
            <a:ext cx="1408339" cy="818073"/>
            <a:chOff x="8980714" y="751114"/>
            <a:chExt cx="1877786" cy="1090764"/>
          </a:xfrm>
        </p:grpSpPr>
        <p:sp>
          <p:nvSpPr>
            <p:cNvPr id="9514" name="Google Shape;9514;p89"/>
            <p:cNvSpPr/>
            <p:nvPr/>
          </p:nvSpPr>
          <p:spPr>
            <a:xfrm>
              <a:off x="8980714" y="751114"/>
              <a:ext cx="1877786" cy="734786"/>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15" name="Google Shape;9515;p89"/>
            <p:cNvSpPr txBox="1"/>
            <p:nvPr/>
          </p:nvSpPr>
          <p:spPr>
            <a:xfrm>
              <a:off x="9029564" y="899878"/>
              <a:ext cx="1795800" cy="942000"/>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chemeClr val="lt1"/>
                </a:buClr>
                <a:buSzPts val="2100"/>
                <a:buFont typeface="Calibri"/>
                <a:buNone/>
              </a:pPr>
              <a:r>
                <a:rPr lang="el" sz="2100">
                  <a:solidFill>
                    <a:schemeClr val="lt1"/>
                  </a:solidFill>
                  <a:latin typeface="Calibri"/>
                  <a:ea typeface="Calibri"/>
                  <a:cs typeface="Calibri"/>
                  <a:sym typeface="Calibri"/>
                </a:rPr>
                <a:t>εφαρμογής</a:t>
              </a:r>
              <a:endParaRPr sz="1100"/>
            </a:p>
          </p:txBody>
        </p:sp>
      </p:grpSp>
      <p:grpSp>
        <p:nvGrpSpPr>
          <p:cNvPr id="9516" name="Google Shape;9516;p89"/>
          <p:cNvGrpSpPr/>
          <p:nvPr/>
        </p:nvGrpSpPr>
        <p:grpSpPr>
          <a:xfrm>
            <a:off x="6700475" y="1987123"/>
            <a:ext cx="1466550" cy="516168"/>
            <a:chOff x="8993838" y="766270"/>
            <a:chExt cx="1955400" cy="688224"/>
          </a:xfrm>
        </p:grpSpPr>
        <p:sp>
          <p:nvSpPr>
            <p:cNvPr id="9517" name="Google Shape;9517;p89"/>
            <p:cNvSpPr/>
            <p:nvPr/>
          </p:nvSpPr>
          <p:spPr>
            <a:xfrm>
              <a:off x="8993850" y="766270"/>
              <a:ext cx="1861418" cy="688224"/>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18" name="Google Shape;9518;p89"/>
            <p:cNvSpPr txBox="1"/>
            <p:nvPr/>
          </p:nvSpPr>
          <p:spPr>
            <a:xfrm>
              <a:off x="8993838" y="899872"/>
              <a:ext cx="1955400" cy="517200"/>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chemeClr val="lt1"/>
                </a:buClr>
                <a:buSzPts val="2100"/>
                <a:buFont typeface="Calibri"/>
                <a:buNone/>
              </a:pPr>
              <a:r>
                <a:rPr lang="el" sz="2100">
                  <a:solidFill>
                    <a:schemeClr val="lt1"/>
                  </a:solidFill>
                  <a:latin typeface="Calibri"/>
                  <a:ea typeface="Calibri"/>
                  <a:cs typeface="Calibri"/>
                  <a:sym typeface="Calibri"/>
                </a:rPr>
                <a:t>μεταφοράς</a:t>
              </a:r>
              <a:endParaRPr sz="1100"/>
            </a:p>
          </p:txBody>
        </p:sp>
      </p:grpSp>
      <p:grpSp>
        <p:nvGrpSpPr>
          <p:cNvPr id="9519" name="Google Shape;9519;p89"/>
          <p:cNvGrpSpPr/>
          <p:nvPr/>
        </p:nvGrpSpPr>
        <p:grpSpPr>
          <a:xfrm>
            <a:off x="6698464" y="2518234"/>
            <a:ext cx="1396064" cy="508494"/>
            <a:chOff x="8993850" y="766270"/>
            <a:chExt cx="1861418" cy="677992"/>
          </a:xfrm>
        </p:grpSpPr>
        <p:sp>
          <p:nvSpPr>
            <p:cNvPr id="9520" name="Google Shape;9520;p89"/>
            <p:cNvSpPr/>
            <p:nvPr/>
          </p:nvSpPr>
          <p:spPr>
            <a:xfrm>
              <a:off x="8993850" y="766270"/>
              <a:ext cx="1861418" cy="677992"/>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21" name="Google Shape;9521;p89"/>
            <p:cNvSpPr txBox="1"/>
            <p:nvPr/>
          </p:nvSpPr>
          <p:spPr>
            <a:xfrm>
              <a:off x="9227024" y="899878"/>
              <a:ext cx="1401000" cy="517200"/>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chemeClr val="lt1"/>
                </a:buClr>
                <a:buSzPts val="2100"/>
                <a:buFont typeface="Calibri"/>
                <a:buNone/>
              </a:pPr>
              <a:r>
                <a:rPr lang="el" sz="2100">
                  <a:solidFill>
                    <a:schemeClr val="lt1"/>
                  </a:solidFill>
                  <a:latin typeface="Calibri"/>
                  <a:ea typeface="Calibri"/>
                  <a:cs typeface="Calibri"/>
                  <a:sym typeface="Calibri"/>
                </a:rPr>
                <a:t>δικτύου</a:t>
              </a:r>
              <a:endParaRPr sz="1100"/>
            </a:p>
          </p:txBody>
        </p:sp>
      </p:grpSp>
      <p:grpSp>
        <p:nvGrpSpPr>
          <p:cNvPr id="9522" name="Google Shape;9522;p89"/>
          <p:cNvGrpSpPr/>
          <p:nvPr/>
        </p:nvGrpSpPr>
        <p:grpSpPr>
          <a:xfrm>
            <a:off x="6698868" y="3054193"/>
            <a:ext cx="1396064" cy="508494"/>
            <a:chOff x="8993850" y="766270"/>
            <a:chExt cx="1861418" cy="677992"/>
          </a:xfrm>
        </p:grpSpPr>
        <p:sp>
          <p:nvSpPr>
            <p:cNvPr id="9523" name="Google Shape;9523;p89"/>
            <p:cNvSpPr/>
            <p:nvPr/>
          </p:nvSpPr>
          <p:spPr>
            <a:xfrm>
              <a:off x="8993850" y="766270"/>
              <a:ext cx="1861418" cy="677992"/>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24" name="Google Shape;9524;p89"/>
            <p:cNvSpPr txBox="1"/>
            <p:nvPr/>
          </p:nvSpPr>
          <p:spPr>
            <a:xfrm>
              <a:off x="9147042" y="844746"/>
              <a:ext cx="1653300" cy="517200"/>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chemeClr val="lt1"/>
                </a:buClr>
                <a:buSzPts val="2100"/>
                <a:buFont typeface="Calibri"/>
                <a:buNone/>
              </a:pPr>
              <a:r>
                <a:rPr lang="el" sz="2100">
                  <a:solidFill>
                    <a:schemeClr val="lt1"/>
                  </a:solidFill>
                  <a:latin typeface="Calibri"/>
                  <a:ea typeface="Calibri"/>
                  <a:cs typeface="Calibri"/>
                  <a:sym typeface="Calibri"/>
                </a:rPr>
                <a:t>ζεύξης</a:t>
              </a:r>
              <a:endParaRPr sz="1100"/>
            </a:p>
          </p:txBody>
        </p:sp>
      </p:grpSp>
      <p:grpSp>
        <p:nvGrpSpPr>
          <p:cNvPr id="9525" name="Google Shape;9525;p89"/>
          <p:cNvGrpSpPr/>
          <p:nvPr/>
        </p:nvGrpSpPr>
        <p:grpSpPr>
          <a:xfrm>
            <a:off x="6694425" y="3588939"/>
            <a:ext cx="1396064" cy="479818"/>
            <a:chOff x="8993850" y="784041"/>
            <a:chExt cx="1861418" cy="639758"/>
          </a:xfrm>
        </p:grpSpPr>
        <p:sp>
          <p:nvSpPr>
            <p:cNvPr id="9526" name="Google Shape;9526;p89"/>
            <p:cNvSpPr/>
            <p:nvPr/>
          </p:nvSpPr>
          <p:spPr>
            <a:xfrm>
              <a:off x="8993850" y="784041"/>
              <a:ext cx="1861418" cy="639758"/>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27" name="Google Shape;9527;p89"/>
            <p:cNvSpPr txBox="1"/>
            <p:nvPr/>
          </p:nvSpPr>
          <p:spPr>
            <a:xfrm>
              <a:off x="9257324" y="899878"/>
              <a:ext cx="1340400" cy="517200"/>
            </a:xfrm>
            <a:prstGeom prst="rect">
              <a:avLst/>
            </a:prstGeom>
            <a:noFill/>
            <a:ln>
              <a:noFill/>
            </a:ln>
          </p:spPr>
          <p:txBody>
            <a:bodyPr anchorCtr="0" anchor="t" bIns="34275" lIns="68575" spcFirstLastPara="1" rIns="68575" wrap="square" tIns="34275">
              <a:spAutoFit/>
            </a:bodyPr>
            <a:lstStyle/>
            <a:p>
              <a:pPr indent="0" lvl="0" marL="0" marR="0" rtl="0" algn="ctr">
                <a:lnSpc>
                  <a:spcPct val="98571"/>
                </a:lnSpc>
                <a:spcBef>
                  <a:spcPts val="0"/>
                </a:spcBef>
                <a:spcAft>
                  <a:spcPts val="0"/>
                </a:spcAft>
                <a:buClr>
                  <a:schemeClr val="lt1"/>
                </a:buClr>
                <a:buSzPts val="2100"/>
                <a:buFont typeface="Calibri"/>
                <a:buNone/>
              </a:pPr>
              <a:r>
                <a:rPr lang="el" sz="2100">
                  <a:solidFill>
                    <a:schemeClr val="lt1"/>
                  </a:solidFill>
                  <a:latin typeface="Calibri"/>
                  <a:ea typeface="Calibri"/>
                  <a:cs typeface="Calibri"/>
                  <a:sym typeface="Calibri"/>
                </a:rPr>
                <a:t>φυσικό</a:t>
              </a:r>
              <a:endParaRPr sz="1100"/>
            </a:p>
          </p:txBody>
        </p:sp>
      </p:grpSp>
      <p:sp>
        <p:nvSpPr>
          <p:cNvPr id="9528" name="Google Shape;9528;p8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0" st="0"/>
                                            </p:txEl>
                                          </p:spTgt>
                                        </p:tgtEl>
                                        <p:attrNameLst>
                                          <p:attrName>style.visibility</p:attrName>
                                        </p:attrNameLst>
                                      </p:cBhvr>
                                      <p:to>
                                        <p:strVal val="visible"/>
                                      </p:to>
                                    </p:set>
                                    <p:animEffect filter="fade" transition="in">
                                      <p:cBhvr>
                                        <p:cTn dur="500"/>
                                        <p:tgtEl>
                                          <p:spTgt spid="95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1" st="1"/>
                                            </p:txEl>
                                          </p:spTgt>
                                        </p:tgtEl>
                                        <p:attrNameLst>
                                          <p:attrName>style.visibility</p:attrName>
                                        </p:attrNameLst>
                                      </p:cBhvr>
                                      <p:to>
                                        <p:strVal val="visible"/>
                                      </p:to>
                                    </p:set>
                                    <p:animEffect filter="fade" transition="in">
                                      <p:cBhvr>
                                        <p:cTn dur="500"/>
                                        <p:tgtEl>
                                          <p:spTgt spid="95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2" st="2"/>
                                            </p:txEl>
                                          </p:spTgt>
                                        </p:tgtEl>
                                        <p:attrNameLst>
                                          <p:attrName>style.visibility</p:attrName>
                                        </p:attrNameLst>
                                      </p:cBhvr>
                                      <p:to>
                                        <p:strVal val="visible"/>
                                      </p:to>
                                    </p:set>
                                    <p:animEffect filter="fade" transition="in">
                                      <p:cBhvr>
                                        <p:cTn dur="500"/>
                                        <p:tgtEl>
                                          <p:spTgt spid="95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3" st="3"/>
                                            </p:txEl>
                                          </p:spTgt>
                                        </p:tgtEl>
                                        <p:attrNameLst>
                                          <p:attrName>style.visibility</p:attrName>
                                        </p:attrNameLst>
                                      </p:cBhvr>
                                      <p:to>
                                        <p:strVal val="visible"/>
                                      </p:to>
                                    </p:set>
                                    <p:animEffect filter="fade" transition="in">
                                      <p:cBhvr>
                                        <p:cTn dur="500"/>
                                        <p:tgtEl>
                                          <p:spTgt spid="95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4" st="4"/>
                                            </p:txEl>
                                          </p:spTgt>
                                        </p:tgtEl>
                                        <p:attrNameLst>
                                          <p:attrName>style.visibility</p:attrName>
                                        </p:attrNameLst>
                                      </p:cBhvr>
                                      <p:to>
                                        <p:strVal val="visible"/>
                                      </p:to>
                                    </p:set>
                                    <p:animEffect filter="fade" transition="in">
                                      <p:cBhvr>
                                        <p:cTn dur="500"/>
                                        <p:tgtEl>
                                          <p:spTgt spid="950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5" st="5"/>
                                            </p:txEl>
                                          </p:spTgt>
                                        </p:tgtEl>
                                        <p:attrNameLst>
                                          <p:attrName>style.visibility</p:attrName>
                                        </p:attrNameLst>
                                      </p:cBhvr>
                                      <p:to>
                                        <p:strVal val="visible"/>
                                      </p:to>
                                    </p:set>
                                    <p:animEffect filter="fade" transition="in">
                                      <p:cBhvr>
                                        <p:cTn dur="500"/>
                                        <p:tgtEl>
                                          <p:spTgt spid="950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6" st="6"/>
                                            </p:txEl>
                                          </p:spTgt>
                                        </p:tgtEl>
                                        <p:attrNameLst>
                                          <p:attrName>style.visibility</p:attrName>
                                        </p:attrNameLst>
                                      </p:cBhvr>
                                      <p:to>
                                        <p:strVal val="visible"/>
                                      </p:to>
                                    </p:set>
                                    <p:animEffect filter="fade" transition="in">
                                      <p:cBhvr>
                                        <p:cTn dur="500"/>
                                        <p:tgtEl>
                                          <p:spTgt spid="950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7" st="7"/>
                                            </p:txEl>
                                          </p:spTgt>
                                        </p:tgtEl>
                                        <p:attrNameLst>
                                          <p:attrName>style.visibility</p:attrName>
                                        </p:attrNameLst>
                                      </p:cBhvr>
                                      <p:to>
                                        <p:strVal val="visible"/>
                                      </p:to>
                                    </p:set>
                                    <p:animEffect filter="fade" transition="in">
                                      <p:cBhvr>
                                        <p:cTn dur="500"/>
                                        <p:tgtEl>
                                          <p:spTgt spid="950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2">
                                            <p:txEl>
                                              <p:pRg end="8" st="8"/>
                                            </p:txEl>
                                          </p:spTgt>
                                        </p:tgtEl>
                                        <p:attrNameLst>
                                          <p:attrName>style.visibility</p:attrName>
                                        </p:attrNameLst>
                                      </p:cBhvr>
                                      <p:to>
                                        <p:strVal val="visible"/>
                                      </p:to>
                                    </p:set>
                                    <p:animEffect filter="fade" transition="in">
                                      <p:cBhvr>
                                        <p:cTn dur="500"/>
                                        <p:tgtEl>
                                          <p:spTgt spid="9502">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9513"/>
                                        </p:tgtEl>
                                        <p:attrNameLst>
                                          <p:attrName>style.visibility</p:attrName>
                                        </p:attrNameLst>
                                      </p:cBhvr>
                                      <p:to>
                                        <p:strVal val="visible"/>
                                      </p:to>
                                    </p:set>
                                    <p:animEffect filter="fade" transition="in">
                                      <p:cBhvr>
                                        <p:cTn dur="500"/>
                                        <p:tgtEl>
                                          <p:spTgt spid="9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513"/>
                                        </p:tgtEl>
                                      </p:cBhvr>
                                    </p:animEffect>
                                    <p:set>
                                      <p:cBhvr>
                                        <p:cTn dur="1" fill="hold">
                                          <p:stCondLst>
                                            <p:cond delay="500"/>
                                          </p:stCondLst>
                                        </p:cTn>
                                        <p:tgtEl>
                                          <p:spTgt spid="951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516"/>
                                        </p:tgtEl>
                                        <p:attrNameLst>
                                          <p:attrName>style.visibility</p:attrName>
                                        </p:attrNameLst>
                                      </p:cBhvr>
                                      <p:to>
                                        <p:strVal val="visible"/>
                                      </p:to>
                                    </p:set>
                                    <p:animEffect filter="fade" transition="in">
                                      <p:cBhvr>
                                        <p:cTn dur="500"/>
                                        <p:tgtEl>
                                          <p:spTgt spid="9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516"/>
                                        </p:tgtEl>
                                      </p:cBhvr>
                                    </p:animEffect>
                                    <p:set>
                                      <p:cBhvr>
                                        <p:cTn dur="1" fill="hold">
                                          <p:stCondLst>
                                            <p:cond delay="500"/>
                                          </p:stCondLst>
                                        </p:cTn>
                                        <p:tgtEl>
                                          <p:spTgt spid="951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519"/>
                                        </p:tgtEl>
                                        <p:attrNameLst>
                                          <p:attrName>style.visibility</p:attrName>
                                        </p:attrNameLst>
                                      </p:cBhvr>
                                      <p:to>
                                        <p:strVal val="visible"/>
                                      </p:to>
                                    </p:set>
                                    <p:animEffect filter="fade" transition="in">
                                      <p:cBhvr>
                                        <p:cTn dur="500"/>
                                        <p:tgtEl>
                                          <p:spTgt spid="9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519"/>
                                        </p:tgtEl>
                                      </p:cBhvr>
                                    </p:animEffect>
                                    <p:set>
                                      <p:cBhvr>
                                        <p:cTn dur="1" fill="hold">
                                          <p:stCondLst>
                                            <p:cond delay="500"/>
                                          </p:stCondLst>
                                        </p:cTn>
                                        <p:tgtEl>
                                          <p:spTgt spid="95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522"/>
                                        </p:tgtEl>
                                        <p:attrNameLst>
                                          <p:attrName>style.visibility</p:attrName>
                                        </p:attrNameLst>
                                      </p:cBhvr>
                                      <p:to>
                                        <p:strVal val="visible"/>
                                      </p:to>
                                    </p:set>
                                    <p:animEffect filter="fade" transition="in">
                                      <p:cBhvr>
                                        <p:cTn dur="500"/>
                                        <p:tgtEl>
                                          <p:spTgt spid="9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522"/>
                                        </p:tgtEl>
                                      </p:cBhvr>
                                    </p:animEffect>
                                    <p:set>
                                      <p:cBhvr>
                                        <p:cTn dur="1" fill="hold">
                                          <p:stCondLst>
                                            <p:cond delay="500"/>
                                          </p:stCondLst>
                                        </p:cTn>
                                        <p:tgtEl>
                                          <p:spTgt spid="95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525"/>
                                        </p:tgtEl>
                                        <p:attrNameLst>
                                          <p:attrName>style.visibility</p:attrName>
                                        </p:attrNameLst>
                                      </p:cBhvr>
                                      <p:to>
                                        <p:strVal val="visible"/>
                                      </p:to>
                                    </p:set>
                                    <p:animEffect filter="fade" transition="in">
                                      <p:cBhvr>
                                        <p:cTn dur="500"/>
                                        <p:tgtEl>
                                          <p:spTgt spid="9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3" name="Shape 9533"/>
        <p:cNvGrpSpPr/>
        <p:nvPr/>
      </p:nvGrpSpPr>
      <p:grpSpPr>
        <a:xfrm>
          <a:off x="0" y="0"/>
          <a:ext cx="0" cy="0"/>
          <a:chOff x="0" y="0"/>
          <a:chExt cx="0" cy="0"/>
        </a:xfrm>
      </p:grpSpPr>
      <p:sp>
        <p:nvSpPr>
          <p:cNvPr id="9534" name="Google Shape;9534;p90"/>
          <p:cNvSpPr/>
          <p:nvPr/>
        </p:nvSpPr>
        <p:spPr>
          <a:xfrm flipH="1" rot="10800000">
            <a:off x="7806455" y="1182783"/>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35" name="Google Shape;9535;p90"/>
          <p:cNvSpPr txBox="1"/>
          <p:nvPr>
            <p:ph type="title"/>
          </p:nvPr>
        </p:nvSpPr>
        <p:spPr>
          <a:xfrm>
            <a:off x="609475" y="209585"/>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Υπηρεσίες</a:t>
            </a:r>
            <a:r>
              <a:rPr lang="el" sz="3300"/>
              <a:t>, </a:t>
            </a:r>
            <a:r>
              <a:rPr lang="el"/>
              <a:t>Επίπεδα και Ενθυλάκωση</a:t>
            </a:r>
            <a:endParaRPr sz="3300"/>
          </a:p>
        </p:txBody>
      </p:sp>
      <p:sp>
        <p:nvSpPr>
          <p:cNvPr id="9536" name="Google Shape;9536;p90"/>
          <p:cNvSpPr txBox="1"/>
          <p:nvPr/>
        </p:nvSpPr>
        <p:spPr>
          <a:xfrm>
            <a:off x="-43721" y="4293291"/>
            <a:ext cx="825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b="0" i="1" lang="el" sz="1800" u="none" cap="none" strike="noStrike">
                <a:solidFill>
                  <a:srgbClr val="000099"/>
                </a:solidFill>
                <a:latin typeface="Arial"/>
                <a:ea typeface="Arial"/>
                <a:cs typeface="Arial"/>
                <a:sym typeface="Arial"/>
              </a:rPr>
              <a:t>source</a:t>
            </a:r>
            <a:endParaRPr sz="1100"/>
          </a:p>
        </p:txBody>
      </p:sp>
      <p:sp>
        <p:nvSpPr>
          <p:cNvPr id="9537" name="Google Shape;9537;p90"/>
          <p:cNvSpPr/>
          <p:nvPr/>
        </p:nvSpPr>
        <p:spPr>
          <a:xfrm rot="10800000">
            <a:off x="350719" y="1169666"/>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538" name="Google Shape;9538;p90"/>
          <p:cNvGrpSpPr/>
          <p:nvPr/>
        </p:nvGrpSpPr>
        <p:grpSpPr>
          <a:xfrm flipH="1">
            <a:off x="95585" y="3805488"/>
            <a:ext cx="602456" cy="578644"/>
            <a:chOff x="-44" y="1473"/>
            <a:chExt cx="981" cy="1105"/>
          </a:xfrm>
        </p:grpSpPr>
        <p:pic>
          <p:nvPicPr>
            <p:cNvPr descr="desktop_computer_stylized_medium" id="9539" name="Google Shape;9539;p90"/>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540" name="Google Shape;9540;p90"/>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9541" name="Google Shape;9541;p90"/>
          <p:cNvSpPr txBox="1"/>
          <p:nvPr/>
        </p:nvSpPr>
        <p:spPr>
          <a:xfrm>
            <a:off x="2178870" y="2656946"/>
            <a:ext cx="4373400" cy="23133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90000"/>
              </a:lnSpc>
              <a:spcBef>
                <a:spcPts val="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Το </a:t>
            </a:r>
            <a:r>
              <a:rPr lang="el" sz="1800">
                <a:solidFill>
                  <a:schemeClr val="dk1"/>
                </a:solidFill>
                <a:latin typeface="Calibri"/>
                <a:ea typeface="Calibri"/>
                <a:cs typeface="Calibri"/>
                <a:sym typeface="Calibri"/>
              </a:rPr>
              <a:t>πρωτόκολλο</a:t>
            </a:r>
            <a:r>
              <a:rPr lang="el" sz="1800">
                <a:solidFill>
                  <a:schemeClr val="dk1"/>
                </a:solidFill>
                <a:latin typeface="Calibri"/>
                <a:ea typeface="Calibri"/>
                <a:cs typeface="Calibri"/>
                <a:sym typeface="Calibri"/>
              </a:rPr>
              <a:t> του επιπέδου μεταφοράς</a:t>
            </a:r>
            <a:r>
              <a:rPr lang="el" sz="1800">
                <a:solidFill>
                  <a:schemeClr val="dk1"/>
                </a:solidFill>
                <a:latin typeface="Calibri"/>
                <a:ea typeface="Calibri"/>
                <a:cs typeface="Calibri"/>
                <a:sym typeface="Calibri"/>
              </a:rPr>
              <a:t> </a:t>
            </a:r>
            <a:r>
              <a:rPr lang="el" sz="1800">
                <a:solidFill>
                  <a:srgbClr val="0000A3"/>
                </a:solidFill>
                <a:latin typeface="Calibri"/>
                <a:ea typeface="Calibri"/>
                <a:cs typeface="Calibri"/>
                <a:sym typeface="Calibri"/>
              </a:rPr>
              <a:t>ενθυλακώνει</a:t>
            </a:r>
            <a:r>
              <a:rPr lang="el" sz="1800">
                <a:solidFill>
                  <a:schemeClr val="dk1"/>
                </a:solidFill>
                <a:latin typeface="Calibri"/>
                <a:ea typeface="Calibri"/>
                <a:cs typeface="Calibri"/>
                <a:sym typeface="Calibri"/>
              </a:rPr>
              <a:t> ένα μήνυμα επιπέδου </a:t>
            </a:r>
            <a:r>
              <a:rPr lang="el" sz="1800">
                <a:solidFill>
                  <a:schemeClr val="dk1"/>
                </a:solidFill>
                <a:latin typeface="Calibri"/>
                <a:ea typeface="Calibri"/>
                <a:cs typeface="Calibri"/>
                <a:sym typeface="Calibri"/>
              </a:rPr>
              <a:t>εφαρμογής</a:t>
            </a:r>
            <a:r>
              <a:rPr lang="el" sz="1800">
                <a:solidFill>
                  <a:schemeClr val="dk1"/>
                </a:solidFill>
                <a:latin typeface="Calibri"/>
                <a:ea typeface="Calibri"/>
                <a:cs typeface="Calibri"/>
                <a:sym typeface="Calibri"/>
              </a:rPr>
              <a:t>, Μ, με κεφαλίδια του επιπέδου μεταφοράς </a:t>
            </a:r>
            <a:r>
              <a:rPr lang="el" sz="1800">
                <a:solidFill>
                  <a:schemeClr val="dk1"/>
                </a:solidFill>
                <a:latin typeface="Calibri"/>
                <a:ea typeface="Calibri"/>
                <a:cs typeface="Calibri"/>
                <a:sym typeface="Calibri"/>
              </a:rPr>
              <a:t>H</a:t>
            </a:r>
            <a:r>
              <a:rPr baseline="-25000" lang="el" sz="1800">
                <a:solidFill>
                  <a:schemeClr val="dk1"/>
                </a:solidFill>
                <a:latin typeface="Calibri"/>
                <a:ea typeface="Calibri"/>
                <a:cs typeface="Calibri"/>
                <a:sym typeface="Calibri"/>
              </a:rPr>
              <a:t>t  </a:t>
            </a:r>
            <a:r>
              <a:rPr lang="el" sz="1800">
                <a:solidFill>
                  <a:schemeClr val="dk1"/>
                </a:solidFill>
                <a:latin typeface="Calibri"/>
                <a:ea typeface="Calibri"/>
                <a:cs typeface="Calibri"/>
                <a:sym typeface="Calibri"/>
              </a:rPr>
              <a:t>για να δημιουργήσει ένα τμήμα(segment) επιπέδου μεταφοράς</a:t>
            </a:r>
            <a:endParaRPr baseline="-25000" sz="1800">
              <a:solidFill>
                <a:srgbClr val="C00000"/>
              </a:solidFill>
              <a:latin typeface="Calibri"/>
              <a:ea typeface="Calibri"/>
              <a:cs typeface="Calibri"/>
              <a:sym typeface="Calibri"/>
            </a:endParaRPr>
          </a:p>
          <a:p>
            <a:pPr indent="-177800" lvl="1" marL="431800" marR="0" rtl="0" algn="l">
              <a:lnSpc>
                <a:spcPct val="90000"/>
              </a:lnSpc>
              <a:spcBef>
                <a:spcPts val="0"/>
              </a:spcBef>
              <a:spcAft>
                <a:spcPts val="0"/>
              </a:spcAft>
              <a:buClr>
                <a:srgbClr val="0000A3"/>
              </a:buClr>
              <a:buSzPts val="1800"/>
              <a:buFont typeface="Arial"/>
              <a:buChar char="•"/>
            </a:pPr>
            <a:r>
              <a:rPr b="0" i="0" lang="el" sz="1800" u="none" cap="none" strike="noStrike">
                <a:solidFill>
                  <a:schemeClr val="dk1"/>
                </a:solidFill>
                <a:latin typeface="Calibri"/>
                <a:ea typeface="Calibri"/>
                <a:cs typeface="Calibri"/>
                <a:sym typeface="Calibri"/>
              </a:rPr>
              <a:t>H</a:t>
            </a:r>
            <a:r>
              <a:rPr b="0" baseline="-25000" i="0" lang="el" sz="1800" u="none" cap="none" strike="noStrike">
                <a:solidFill>
                  <a:schemeClr val="dk1"/>
                </a:solidFill>
                <a:latin typeface="Calibri"/>
                <a:ea typeface="Calibri"/>
                <a:cs typeface="Calibri"/>
                <a:sym typeface="Calibri"/>
              </a:rPr>
              <a:t>t </a:t>
            </a:r>
            <a:r>
              <a:rPr b="0" i="0" lang="el" sz="1800" u="none" cap="none" strike="noStrike">
                <a:solidFill>
                  <a:schemeClr val="dk1"/>
                </a:solidFill>
                <a:latin typeface="Calibri"/>
                <a:ea typeface="Calibri"/>
                <a:cs typeface="Calibri"/>
                <a:sym typeface="Calibri"/>
              </a:rPr>
              <a:t> χρησιμοποιείται </a:t>
            </a:r>
            <a:r>
              <a:rPr lang="el" sz="1800">
                <a:solidFill>
                  <a:schemeClr val="dk1"/>
                </a:solidFill>
                <a:latin typeface="Calibri"/>
                <a:ea typeface="Calibri"/>
                <a:cs typeface="Calibri"/>
                <a:sym typeface="Calibri"/>
              </a:rPr>
              <a:t>από</a:t>
            </a:r>
            <a:r>
              <a:rPr b="0" i="0" lang="el" sz="1800" u="none" cap="none" strike="noStrike">
                <a:solidFill>
                  <a:schemeClr val="dk1"/>
                </a:solidFill>
                <a:latin typeface="Calibri"/>
                <a:ea typeface="Calibri"/>
                <a:cs typeface="Calibri"/>
                <a:sym typeface="Calibri"/>
              </a:rPr>
              <a:t> το </a:t>
            </a:r>
            <a:r>
              <a:rPr lang="el" sz="1800">
                <a:solidFill>
                  <a:schemeClr val="dk1"/>
                </a:solidFill>
                <a:latin typeface="Calibri"/>
                <a:ea typeface="Calibri"/>
                <a:cs typeface="Calibri"/>
                <a:sym typeface="Calibri"/>
              </a:rPr>
              <a:t>πρωτόκολλο</a:t>
            </a:r>
            <a:r>
              <a:rPr b="0" i="0" lang="el" sz="1800" u="none" cap="none" strike="noStrike">
                <a:solidFill>
                  <a:schemeClr val="dk1"/>
                </a:solidFill>
                <a:latin typeface="Calibri"/>
                <a:ea typeface="Calibri"/>
                <a:cs typeface="Calibri"/>
                <a:sym typeface="Calibri"/>
              </a:rPr>
              <a:t> </a:t>
            </a:r>
            <a:r>
              <a:rPr lang="el" sz="1800">
                <a:solidFill>
                  <a:schemeClr val="dk1"/>
                </a:solidFill>
                <a:latin typeface="Calibri"/>
                <a:ea typeface="Calibri"/>
                <a:cs typeface="Calibri"/>
                <a:sym typeface="Calibri"/>
              </a:rPr>
              <a:t>επιπέδου μεταφοράς για να υλοποιήσει τις υπηρεσίες του</a:t>
            </a:r>
            <a:endParaRPr b="0" baseline="-25000" i="0" sz="1800" u="none" cap="none" strike="noStrike">
              <a:solidFill>
                <a:schemeClr val="dk1"/>
              </a:solidFill>
              <a:latin typeface="Calibri"/>
              <a:ea typeface="Calibri"/>
              <a:cs typeface="Calibri"/>
              <a:sym typeface="Calibri"/>
            </a:endParaRPr>
          </a:p>
        </p:txBody>
      </p:sp>
      <p:grpSp>
        <p:nvGrpSpPr>
          <p:cNvPr id="9542" name="Google Shape;9542;p90"/>
          <p:cNvGrpSpPr/>
          <p:nvPr/>
        </p:nvGrpSpPr>
        <p:grpSpPr>
          <a:xfrm>
            <a:off x="609481" y="1169650"/>
            <a:ext cx="1324350" cy="2922664"/>
            <a:chOff x="1470544" y="1844347"/>
            <a:chExt cx="1765800" cy="3896885"/>
          </a:xfrm>
        </p:grpSpPr>
        <p:sp>
          <p:nvSpPr>
            <p:cNvPr id="9543" name="Google Shape;9543;p90"/>
            <p:cNvSpPr/>
            <p:nvPr/>
          </p:nvSpPr>
          <p:spPr>
            <a:xfrm>
              <a:off x="1528997" y="1870247"/>
              <a:ext cx="1648917" cy="3870985"/>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44" name="Google Shape;9544;p90"/>
            <p:cNvSpPr txBox="1"/>
            <p:nvPr/>
          </p:nvSpPr>
          <p:spPr>
            <a:xfrm>
              <a:off x="1470544" y="1844347"/>
              <a:ext cx="1765800" cy="36387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cxnSp>
          <p:nvCxnSpPr>
            <p:cNvPr id="9545" name="Google Shape;9545;p90"/>
            <p:cNvCxnSpPr/>
            <p:nvPr/>
          </p:nvCxnSpPr>
          <p:spPr>
            <a:xfrm>
              <a:off x="1534432" y="2675745"/>
              <a:ext cx="1643483" cy="0"/>
            </a:xfrm>
            <a:prstGeom prst="straightConnector1">
              <a:avLst/>
            </a:prstGeom>
            <a:noFill/>
            <a:ln cap="flat" cmpd="sng" w="9525">
              <a:solidFill>
                <a:schemeClr val="dk1"/>
              </a:solidFill>
              <a:prstDash val="solid"/>
              <a:miter lim="800000"/>
              <a:headEnd len="sm" w="sm" type="none"/>
              <a:tailEnd len="sm" w="sm" type="none"/>
            </a:ln>
          </p:spPr>
        </p:cxnSp>
        <p:cxnSp>
          <p:nvCxnSpPr>
            <p:cNvPr id="9546" name="Google Shape;9546;p90"/>
            <p:cNvCxnSpPr/>
            <p:nvPr/>
          </p:nvCxnSpPr>
          <p:spPr>
            <a:xfrm>
              <a:off x="1506952" y="3472722"/>
              <a:ext cx="1655973" cy="0"/>
            </a:xfrm>
            <a:prstGeom prst="straightConnector1">
              <a:avLst/>
            </a:prstGeom>
            <a:noFill/>
            <a:ln cap="flat" cmpd="sng" w="9525">
              <a:solidFill>
                <a:schemeClr val="dk1"/>
              </a:solidFill>
              <a:prstDash val="solid"/>
              <a:miter lim="800000"/>
              <a:headEnd len="sm" w="sm" type="none"/>
              <a:tailEnd len="sm" w="sm" type="none"/>
            </a:ln>
          </p:spPr>
        </p:cxnSp>
        <p:cxnSp>
          <p:nvCxnSpPr>
            <p:cNvPr id="9547" name="Google Shape;9547;p90"/>
            <p:cNvCxnSpPr/>
            <p:nvPr/>
          </p:nvCxnSpPr>
          <p:spPr>
            <a:xfrm>
              <a:off x="1509450" y="4209737"/>
              <a:ext cx="1668465" cy="0"/>
            </a:xfrm>
            <a:prstGeom prst="straightConnector1">
              <a:avLst/>
            </a:prstGeom>
            <a:noFill/>
            <a:ln cap="flat" cmpd="sng" w="9525">
              <a:solidFill>
                <a:schemeClr val="dk1"/>
              </a:solidFill>
              <a:prstDash val="solid"/>
              <a:miter lim="800000"/>
              <a:headEnd len="sm" w="sm" type="none"/>
              <a:tailEnd len="sm" w="sm" type="none"/>
            </a:ln>
          </p:spPr>
        </p:cxnSp>
        <p:cxnSp>
          <p:nvCxnSpPr>
            <p:cNvPr id="9548" name="Google Shape;9548;p90"/>
            <p:cNvCxnSpPr/>
            <p:nvPr/>
          </p:nvCxnSpPr>
          <p:spPr>
            <a:xfrm>
              <a:off x="1511947" y="4991726"/>
              <a:ext cx="1650978" cy="0"/>
            </a:xfrm>
            <a:prstGeom prst="straightConnector1">
              <a:avLst/>
            </a:prstGeom>
            <a:noFill/>
            <a:ln cap="flat" cmpd="sng" w="9525">
              <a:solidFill>
                <a:schemeClr val="dk1"/>
              </a:solidFill>
              <a:prstDash val="solid"/>
              <a:miter lim="800000"/>
              <a:headEnd len="sm" w="sm" type="none"/>
              <a:tailEnd len="sm" w="sm" type="none"/>
            </a:ln>
          </p:spPr>
        </p:cxnSp>
      </p:grpSp>
      <p:grpSp>
        <p:nvGrpSpPr>
          <p:cNvPr id="9549" name="Google Shape;9549;p90"/>
          <p:cNvGrpSpPr/>
          <p:nvPr/>
        </p:nvGrpSpPr>
        <p:grpSpPr>
          <a:xfrm>
            <a:off x="7949785" y="3721308"/>
            <a:ext cx="281065" cy="625294"/>
            <a:chOff x="4140" y="429"/>
            <a:chExt cx="1425" cy="2396"/>
          </a:xfrm>
        </p:grpSpPr>
        <p:sp>
          <p:nvSpPr>
            <p:cNvPr id="9550" name="Google Shape;9550;p90"/>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51" name="Google Shape;9551;p90"/>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52" name="Google Shape;9552;p90"/>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53" name="Google Shape;9553;p90"/>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54" name="Google Shape;9554;p90"/>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555" name="Google Shape;9555;p90"/>
            <p:cNvGrpSpPr/>
            <p:nvPr/>
          </p:nvGrpSpPr>
          <p:grpSpPr>
            <a:xfrm>
              <a:off x="4748" y="666"/>
              <a:ext cx="578" cy="150"/>
              <a:chOff x="613" y="2566"/>
              <a:chExt cx="721" cy="144"/>
            </a:xfrm>
          </p:grpSpPr>
          <p:sp>
            <p:nvSpPr>
              <p:cNvPr id="9556" name="Google Shape;9556;p90"/>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57" name="Google Shape;9557;p90"/>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558" name="Google Shape;9558;p90"/>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559" name="Google Shape;9559;p90"/>
            <p:cNvGrpSpPr/>
            <p:nvPr/>
          </p:nvGrpSpPr>
          <p:grpSpPr>
            <a:xfrm>
              <a:off x="4748" y="990"/>
              <a:ext cx="578" cy="134"/>
              <a:chOff x="615" y="2564"/>
              <a:chExt cx="721" cy="139"/>
            </a:xfrm>
          </p:grpSpPr>
          <p:sp>
            <p:nvSpPr>
              <p:cNvPr id="9560" name="Google Shape;9560;p90"/>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61" name="Google Shape;9561;p90"/>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562" name="Google Shape;9562;p90"/>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63" name="Google Shape;9563;p90"/>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564" name="Google Shape;9564;p90"/>
            <p:cNvGrpSpPr/>
            <p:nvPr/>
          </p:nvGrpSpPr>
          <p:grpSpPr>
            <a:xfrm>
              <a:off x="4738" y="1647"/>
              <a:ext cx="578" cy="135"/>
              <a:chOff x="618" y="2586"/>
              <a:chExt cx="720" cy="124"/>
            </a:xfrm>
          </p:grpSpPr>
          <p:sp>
            <p:nvSpPr>
              <p:cNvPr id="9565" name="Google Shape;9565;p90"/>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66" name="Google Shape;9566;p90"/>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567" name="Google Shape;9567;p90"/>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568" name="Google Shape;9568;p90"/>
            <p:cNvGrpSpPr/>
            <p:nvPr/>
          </p:nvGrpSpPr>
          <p:grpSpPr>
            <a:xfrm>
              <a:off x="4738" y="1330"/>
              <a:ext cx="588" cy="134"/>
              <a:chOff x="613" y="2571"/>
              <a:chExt cx="732" cy="134"/>
            </a:xfrm>
          </p:grpSpPr>
          <p:sp>
            <p:nvSpPr>
              <p:cNvPr id="9569" name="Google Shape;9569;p90"/>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70" name="Google Shape;9570;p90"/>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571" name="Google Shape;9571;p90"/>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72" name="Google Shape;9572;p90"/>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73" name="Google Shape;9573;p90"/>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74" name="Google Shape;9574;p90"/>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75" name="Google Shape;9575;p90"/>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76" name="Google Shape;9576;p90"/>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77" name="Google Shape;9577;p90"/>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78" name="Google Shape;9578;p90"/>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79" name="Google Shape;9579;p90"/>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9580" name="Google Shape;9580;p90"/>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81" name="Google Shape;9581;p90"/>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582" name="Google Shape;9582;p90"/>
          <p:cNvSpPr txBox="1"/>
          <p:nvPr/>
        </p:nvSpPr>
        <p:spPr>
          <a:xfrm>
            <a:off x="7281551" y="4287585"/>
            <a:ext cx="125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i="1" lang="el" sz="1800">
                <a:solidFill>
                  <a:srgbClr val="000099"/>
                </a:solidFill>
                <a:latin typeface="Arial"/>
                <a:ea typeface="Arial"/>
                <a:cs typeface="Arial"/>
                <a:sym typeface="Arial"/>
              </a:rPr>
              <a:t>destination</a:t>
            </a:r>
            <a:endParaRPr b="0" i="1" sz="1800" u="none" cap="none" strike="noStrike">
              <a:solidFill>
                <a:srgbClr val="000099"/>
              </a:solidFill>
              <a:latin typeface="Arial"/>
              <a:ea typeface="Arial"/>
              <a:cs typeface="Arial"/>
              <a:sym typeface="Arial"/>
            </a:endParaRPr>
          </a:p>
        </p:txBody>
      </p:sp>
      <p:grpSp>
        <p:nvGrpSpPr>
          <p:cNvPr id="9583" name="Google Shape;9583;p90"/>
          <p:cNvGrpSpPr/>
          <p:nvPr/>
        </p:nvGrpSpPr>
        <p:grpSpPr>
          <a:xfrm>
            <a:off x="2027731" y="1750725"/>
            <a:ext cx="4327511" cy="898567"/>
            <a:chOff x="3211642" y="2334300"/>
            <a:chExt cx="5770015" cy="1198090"/>
          </a:xfrm>
        </p:grpSpPr>
        <p:cxnSp>
          <p:nvCxnSpPr>
            <p:cNvPr id="9584" name="Google Shape;9584;p90"/>
            <p:cNvCxnSpPr/>
            <p:nvPr/>
          </p:nvCxnSpPr>
          <p:spPr>
            <a:xfrm>
              <a:off x="3211642" y="2610788"/>
              <a:ext cx="5651292" cy="0"/>
            </a:xfrm>
            <a:prstGeom prst="straightConnector1">
              <a:avLst/>
            </a:prstGeom>
            <a:noFill/>
            <a:ln cap="flat" cmpd="sng" w="19050">
              <a:solidFill>
                <a:schemeClr val="dk1"/>
              </a:solidFill>
              <a:prstDash val="solid"/>
              <a:miter lim="800000"/>
              <a:headEnd len="med" w="med" type="triangle"/>
              <a:tailEnd len="med" w="med" type="triangle"/>
            </a:ln>
          </p:spPr>
        </p:cxnSp>
        <p:sp>
          <p:nvSpPr>
            <p:cNvPr id="9585" name="Google Shape;9585;p90"/>
            <p:cNvSpPr txBox="1"/>
            <p:nvPr/>
          </p:nvSpPr>
          <p:spPr>
            <a:xfrm>
              <a:off x="3360857" y="2707390"/>
              <a:ext cx="5620800" cy="8250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None/>
              </a:pPr>
              <a:r>
                <a:rPr lang="el">
                  <a:solidFill>
                    <a:srgbClr val="C00000"/>
                  </a:solidFill>
                  <a:latin typeface="Calibri"/>
                  <a:ea typeface="Calibri"/>
                  <a:cs typeface="Calibri"/>
                  <a:sym typeface="Calibri"/>
                </a:rPr>
                <a:t>Το </a:t>
              </a:r>
              <a:r>
                <a:rPr lang="el">
                  <a:solidFill>
                    <a:srgbClr val="C00000"/>
                  </a:solidFill>
                  <a:latin typeface="Calibri"/>
                  <a:ea typeface="Calibri"/>
                  <a:cs typeface="Calibri"/>
                  <a:sym typeface="Calibri"/>
                </a:rPr>
                <a:t>πρωτόκολλο</a:t>
              </a:r>
              <a:r>
                <a:rPr lang="el">
                  <a:solidFill>
                    <a:srgbClr val="C00000"/>
                  </a:solidFill>
                  <a:latin typeface="Calibri"/>
                  <a:ea typeface="Calibri"/>
                  <a:cs typeface="Calibri"/>
                  <a:sym typeface="Calibri"/>
                </a:rPr>
                <a:t> του επιπέδου μεταφοράς</a:t>
              </a:r>
              <a:r>
                <a:rPr lang="el" sz="1400">
                  <a:solidFill>
                    <a:schemeClr val="dk1"/>
                  </a:solidFill>
                  <a:latin typeface="Calibri"/>
                  <a:ea typeface="Calibri"/>
                  <a:cs typeface="Calibri"/>
                  <a:sym typeface="Calibri"/>
                </a:rPr>
                <a:t> </a:t>
              </a:r>
              <a:r>
                <a:rPr lang="el">
                  <a:solidFill>
                    <a:schemeClr val="dk1"/>
                  </a:solidFill>
                  <a:latin typeface="Calibri"/>
                  <a:ea typeface="Calibri"/>
                  <a:cs typeface="Calibri"/>
                  <a:sym typeface="Calibri"/>
                </a:rPr>
                <a:t>μεταφέρει το </a:t>
              </a:r>
              <a:r>
                <a:rPr lang="el" sz="1400">
                  <a:solidFill>
                    <a:schemeClr val="dk1"/>
                  </a:solidFill>
                  <a:latin typeface="Calibri"/>
                  <a:ea typeface="Calibri"/>
                  <a:cs typeface="Calibri"/>
                  <a:sym typeface="Calibri"/>
                </a:rPr>
                <a:t> M (</a:t>
              </a:r>
              <a:r>
                <a:rPr lang="el">
                  <a:solidFill>
                    <a:schemeClr val="dk1"/>
                  </a:solidFill>
                  <a:latin typeface="Calibri"/>
                  <a:ea typeface="Calibri"/>
                  <a:cs typeface="Calibri"/>
                  <a:sym typeface="Calibri"/>
                </a:rPr>
                <a:t>εγγυημένα</a:t>
              </a:r>
              <a:r>
                <a:rPr lang="el" sz="1400">
                  <a:solidFill>
                    <a:schemeClr val="dk1"/>
                  </a:solidFill>
                  <a:latin typeface="Calibri"/>
                  <a:ea typeface="Calibri"/>
                  <a:cs typeface="Calibri"/>
                  <a:sym typeface="Calibri"/>
                </a:rPr>
                <a:t>) </a:t>
              </a:r>
              <a:r>
                <a:rPr lang="el">
                  <a:solidFill>
                    <a:schemeClr val="dk1"/>
                  </a:solidFill>
                  <a:latin typeface="Calibri"/>
                  <a:ea typeface="Calibri"/>
                  <a:cs typeface="Calibri"/>
                  <a:sym typeface="Calibri"/>
                </a:rPr>
                <a:t>από μία διεργασία σε μια άλλη</a:t>
              </a:r>
              <a:r>
                <a:rPr lang="el" sz="1400">
                  <a:solidFill>
                    <a:schemeClr val="dk1"/>
                  </a:solidFill>
                  <a:latin typeface="Calibri"/>
                  <a:ea typeface="Calibri"/>
                  <a:cs typeface="Calibri"/>
                  <a:sym typeface="Calibri"/>
                </a:rPr>
                <a:t>, </a:t>
              </a:r>
              <a:r>
                <a:rPr lang="el">
                  <a:solidFill>
                    <a:schemeClr val="dk1"/>
                  </a:solidFill>
                  <a:latin typeface="Calibri"/>
                  <a:ea typeface="Calibri"/>
                  <a:cs typeface="Calibri"/>
                  <a:sym typeface="Calibri"/>
                </a:rPr>
                <a:t>χρησιμοποιώντας</a:t>
              </a:r>
              <a:r>
                <a:rPr lang="el">
                  <a:solidFill>
                    <a:schemeClr val="dk1"/>
                  </a:solidFill>
                  <a:latin typeface="Calibri"/>
                  <a:ea typeface="Calibri"/>
                  <a:cs typeface="Calibri"/>
                  <a:sym typeface="Calibri"/>
                </a:rPr>
                <a:t> υπηρεσίες του επιπέδου δικτύου</a:t>
              </a:r>
              <a:endParaRPr sz="1100"/>
            </a:p>
          </p:txBody>
        </p:sp>
        <p:sp>
          <p:nvSpPr>
            <p:cNvPr id="9586" name="Google Shape;9586;p90"/>
            <p:cNvSpPr/>
            <p:nvPr/>
          </p:nvSpPr>
          <p:spPr>
            <a:xfrm>
              <a:off x="5584583" y="2368401"/>
              <a:ext cx="971760" cy="3897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587" name="Google Shape;9587;p90"/>
            <p:cNvGrpSpPr/>
            <p:nvPr/>
          </p:nvGrpSpPr>
          <p:grpSpPr>
            <a:xfrm>
              <a:off x="5589203" y="2334300"/>
              <a:ext cx="1009650" cy="476250"/>
              <a:chOff x="1784" y="1983"/>
              <a:chExt cx="636" cy="300"/>
            </a:xfrm>
          </p:grpSpPr>
          <p:grpSp>
            <p:nvGrpSpPr>
              <p:cNvPr id="9588" name="Google Shape;9588;p90"/>
              <p:cNvGrpSpPr/>
              <p:nvPr/>
            </p:nvGrpSpPr>
            <p:grpSpPr>
              <a:xfrm>
                <a:off x="1784" y="1983"/>
                <a:ext cx="300" cy="300"/>
                <a:chOff x="1895" y="1994"/>
                <a:chExt cx="300" cy="300"/>
              </a:xfrm>
            </p:grpSpPr>
            <p:sp>
              <p:nvSpPr>
                <p:cNvPr id="9589" name="Google Shape;9589;p90"/>
                <p:cNvSpPr/>
                <p:nvPr/>
              </p:nvSpPr>
              <p:spPr>
                <a:xfrm>
                  <a:off x="1964"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90" name="Google Shape;9590;p90"/>
                <p:cNvSpPr/>
                <p:nvPr/>
              </p:nvSpPr>
              <p:spPr>
                <a:xfrm>
                  <a:off x="1895" y="1994"/>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grpSp>
            <p:nvGrpSpPr>
              <p:cNvPr id="9591" name="Google Shape;9591;p90"/>
              <p:cNvGrpSpPr/>
              <p:nvPr/>
            </p:nvGrpSpPr>
            <p:grpSpPr>
              <a:xfrm>
                <a:off x="1992" y="2046"/>
                <a:ext cx="428" cy="190"/>
                <a:chOff x="780" y="1553"/>
                <a:chExt cx="428" cy="190"/>
              </a:xfrm>
            </p:grpSpPr>
            <p:sp>
              <p:nvSpPr>
                <p:cNvPr id="9592" name="Google Shape;9592;p90"/>
                <p:cNvSpPr/>
                <p:nvPr/>
              </p:nvSpPr>
              <p:spPr>
                <a:xfrm>
                  <a:off x="817" y="1571"/>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593" name="Google Shape;9593;p90"/>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grpSp>
      <p:sp>
        <p:nvSpPr>
          <p:cNvPr id="9594" name="Google Shape;9594;p90"/>
          <p:cNvSpPr txBox="1"/>
          <p:nvPr/>
        </p:nvSpPr>
        <p:spPr>
          <a:xfrm>
            <a:off x="2126708" y="1267043"/>
            <a:ext cx="4214100" cy="6186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None/>
            </a:pPr>
            <a:r>
              <a:rPr lang="el">
                <a:solidFill>
                  <a:srgbClr val="C00000"/>
                </a:solidFill>
                <a:latin typeface="Calibri"/>
                <a:ea typeface="Calibri"/>
                <a:cs typeface="Calibri"/>
                <a:sym typeface="Calibri"/>
              </a:rPr>
              <a:t>Το επίπεδο εφαρμογής </a:t>
            </a:r>
            <a:r>
              <a:rPr lang="el">
                <a:latin typeface="Calibri"/>
                <a:ea typeface="Calibri"/>
                <a:cs typeface="Calibri"/>
                <a:sym typeface="Calibri"/>
              </a:rPr>
              <a:t>ανταλλάσει </a:t>
            </a:r>
            <a:r>
              <a:rPr lang="el">
                <a:latin typeface="Calibri"/>
                <a:ea typeface="Calibri"/>
                <a:cs typeface="Calibri"/>
                <a:sym typeface="Calibri"/>
              </a:rPr>
              <a:t>μηνύματα</a:t>
            </a:r>
            <a:r>
              <a:rPr lang="el">
                <a:latin typeface="Calibri"/>
                <a:ea typeface="Calibri"/>
                <a:cs typeface="Calibri"/>
                <a:sym typeface="Calibri"/>
              </a:rPr>
              <a:t> για να υλοποιήσει </a:t>
            </a:r>
            <a:r>
              <a:rPr lang="el">
                <a:latin typeface="Calibri"/>
                <a:ea typeface="Calibri"/>
                <a:cs typeface="Calibri"/>
                <a:sym typeface="Calibri"/>
              </a:rPr>
              <a:t>υπηρεσίες</a:t>
            </a:r>
            <a:r>
              <a:rPr lang="el">
                <a:latin typeface="Calibri"/>
                <a:ea typeface="Calibri"/>
                <a:cs typeface="Calibri"/>
                <a:sym typeface="Calibri"/>
              </a:rPr>
              <a:t> εφαρμογής </a:t>
            </a:r>
            <a:r>
              <a:rPr lang="el">
                <a:latin typeface="Calibri"/>
                <a:ea typeface="Calibri"/>
                <a:cs typeface="Calibri"/>
                <a:sym typeface="Calibri"/>
              </a:rPr>
              <a:t>χρησιμοποιώντας</a:t>
            </a:r>
            <a:r>
              <a:rPr lang="el">
                <a:latin typeface="Calibri"/>
                <a:ea typeface="Calibri"/>
                <a:cs typeface="Calibri"/>
                <a:sym typeface="Calibri"/>
              </a:rPr>
              <a:t> το επίπεδο μεταφοράς</a:t>
            </a:r>
            <a:endParaRPr sz="1100"/>
          </a:p>
        </p:txBody>
      </p:sp>
      <p:grpSp>
        <p:nvGrpSpPr>
          <p:cNvPr id="9595" name="Google Shape;9595;p90"/>
          <p:cNvGrpSpPr/>
          <p:nvPr/>
        </p:nvGrpSpPr>
        <p:grpSpPr>
          <a:xfrm>
            <a:off x="2114530" y="1017593"/>
            <a:ext cx="4238469" cy="357188"/>
            <a:chOff x="3270354" y="1755955"/>
            <a:chExt cx="5651292" cy="476250"/>
          </a:xfrm>
        </p:grpSpPr>
        <p:cxnSp>
          <p:nvCxnSpPr>
            <p:cNvPr id="9596" name="Google Shape;9596;p90"/>
            <p:cNvCxnSpPr/>
            <p:nvPr/>
          </p:nvCxnSpPr>
          <p:spPr>
            <a:xfrm>
              <a:off x="3270354" y="1993691"/>
              <a:ext cx="5651292" cy="0"/>
            </a:xfrm>
            <a:prstGeom prst="straightConnector1">
              <a:avLst/>
            </a:prstGeom>
            <a:noFill/>
            <a:ln cap="flat" cmpd="sng" w="19050">
              <a:solidFill>
                <a:schemeClr val="dk1"/>
              </a:solidFill>
              <a:prstDash val="solid"/>
              <a:miter lim="800000"/>
              <a:headEnd len="med" w="med" type="triangle"/>
              <a:tailEnd len="med" w="med" type="triangle"/>
            </a:ln>
          </p:spPr>
        </p:cxnSp>
        <p:sp>
          <p:nvSpPr>
            <p:cNvPr id="9597" name="Google Shape;9597;p90"/>
            <p:cNvSpPr/>
            <p:nvPr/>
          </p:nvSpPr>
          <p:spPr>
            <a:xfrm>
              <a:off x="5878639" y="1798823"/>
              <a:ext cx="674558" cy="3897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598" name="Google Shape;9598;p90"/>
            <p:cNvGrpSpPr/>
            <p:nvPr/>
          </p:nvGrpSpPr>
          <p:grpSpPr>
            <a:xfrm>
              <a:off x="5953468" y="1755955"/>
              <a:ext cx="554038" cy="476250"/>
              <a:chOff x="780" y="1489"/>
              <a:chExt cx="349" cy="300"/>
            </a:xfrm>
          </p:grpSpPr>
          <p:sp>
            <p:nvSpPr>
              <p:cNvPr id="9599" name="Google Shape;9599;p90"/>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00" name="Google Shape;9600;p90"/>
              <p:cNvSpPr/>
              <p:nvPr/>
            </p:nvSpPr>
            <p:spPr>
              <a:xfrm>
                <a:off x="780" y="1489"/>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sp>
        <p:nvSpPr>
          <p:cNvPr id="9601" name="Google Shape;9601;p90"/>
          <p:cNvSpPr txBox="1"/>
          <p:nvPr/>
        </p:nvSpPr>
        <p:spPr>
          <a:xfrm>
            <a:off x="5237018" y="-586047"/>
            <a:ext cx="3428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602" name="Google Shape;9602;p9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grpSp>
        <p:nvGrpSpPr>
          <p:cNvPr id="9603" name="Google Shape;9603;p90"/>
          <p:cNvGrpSpPr/>
          <p:nvPr/>
        </p:nvGrpSpPr>
        <p:grpSpPr>
          <a:xfrm>
            <a:off x="6533694" y="1166475"/>
            <a:ext cx="1324350" cy="2922600"/>
            <a:chOff x="1470544" y="1844347"/>
            <a:chExt cx="1765800" cy="3896800"/>
          </a:xfrm>
        </p:grpSpPr>
        <p:sp>
          <p:nvSpPr>
            <p:cNvPr id="9604" name="Google Shape;9604;p90"/>
            <p:cNvSpPr/>
            <p:nvPr/>
          </p:nvSpPr>
          <p:spPr>
            <a:xfrm>
              <a:off x="1528997" y="1870247"/>
              <a:ext cx="1648800" cy="38709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05" name="Google Shape;9605;p90"/>
            <p:cNvSpPr txBox="1"/>
            <p:nvPr/>
          </p:nvSpPr>
          <p:spPr>
            <a:xfrm>
              <a:off x="1470544" y="1844347"/>
              <a:ext cx="1765800" cy="36387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cxnSp>
          <p:nvCxnSpPr>
            <p:cNvPr id="9606" name="Google Shape;9606;p90"/>
            <p:cNvCxnSpPr/>
            <p:nvPr/>
          </p:nvCxnSpPr>
          <p:spPr>
            <a:xfrm>
              <a:off x="1534432" y="2675745"/>
              <a:ext cx="1643400" cy="0"/>
            </a:xfrm>
            <a:prstGeom prst="straightConnector1">
              <a:avLst/>
            </a:prstGeom>
            <a:noFill/>
            <a:ln cap="flat" cmpd="sng" w="9525">
              <a:solidFill>
                <a:schemeClr val="dk1"/>
              </a:solidFill>
              <a:prstDash val="solid"/>
              <a:miter lim="800000"/>
              <a:headEnd len="sm" w="sm" type="none"/>
              <a:tailEnd len="sm" w="sm" type="none"/>
            </a:ln>
          </p:spPr>
        </p:cxnSp>
        <p:cxnSp>
          <p:nvCxnSpPr>
            <p:cNvPr id="9607" name="Google Shape;9607;p90"/>
            <p:cNvCxnSpPr/>
            <p:nvPr/>
          </p:nvCxnSpPr>
          <p:spPr>
            <a:xfrm>
              <a:off x="1506952" y="3472722"/>
              <a:ext cx="1656000" cy="0"/>
            </a:xfrm>
            <a:prstGeom prst="straightConnector1">
              <a:avLst/>
            </a:prstGeom>
            <a:noFill/>
            <a:ln cap="flat" cmpd="sng" w="9525">
              <a:solidFill>
                <a:schemeClr val="dk1"/>
              </a:solidFill>
              <a:prstDash val="solid"/>
              <a:miter lim="800000"/>
              <a:headEnd len="sm" w="sm" type="none"/>
              <a:tailEnd len="sm" w="sm" type="none"/>
            </a:ln>
          </p:spPr>
        </p:cxnSp>
        <p:cxnSp>
          <p:nvCxnSpPr>
            <p:cNvPr id="9608" name="Google Shape;9608;p90"/>
            <p:cNvCxnSpPr/>
            <p:nvPr/>
          </p:nvCxnSpPr>
          <p:spPr>
            <a:xfrm>
              <a:off x="1509450" y="4209737"/>
              <a:ext cx="1668600" cy="0"/>
            </a:xfrm>
            <a:prstGeom prst="straightConnector1">
              <a:avLst/>
            </a:prstGeom>
            <a:noFill/>
            <a:ln cap="flat" cmpd="sng" w="9525">
              <a:solidFill>
                <a:schemeClr val="dk1"/>
              </a:solidFill>
              <a:prstDash val="solid"/>
              <a:miter lim="800000"/>
              <a:headEnd len="sm" w="sm" type="none"/>
              <a:tailEnd len="sm" w="sm" type="none"/>
            </a:ln>
          </p:spPr>
        </p:cxnSp>
        <p:cxnSp>
          <p:nvCxnSpPr>
            <p:cNvPr id="9609" name="Google Shape;9609;p90"/>
            <p:cNvCxnSpPr/>
            <p:nvPr/>
          </p:nvCxnSpPr>
          <p:spPr>
            <a:xfrm>
              <a:off x="1511947" y="4991726"/>
              <a:ext cx="1650900" cy="0"/>
            </a:xfrm>
            <a:prstGeom prst="straightConnector1">
              <a:avLst/>
            </a:prstGeom>
            <a:noFill/>
            <a:ln cap="flat" cmpd="sng" w="9525">
              <a:solidFill>
                <a:schemeClr val="dk1"/>
              </a:solidFill>
              <a:prstDash val="solid"/>
              <a:miter lim="800000"/>
              <a:headEnd len="sm" w="sm"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95"/>
                                        </p:tgtEl>
                                        <p:attrNameLst>
                                          <p:attrName>style.visibility</p:attrName>
                                        </p:attrNameLst>
                                      </p:cBhvr>
                                      <p:to>
                                        <p:strVal val="visible"/>
                                      </p:to>
                                    </p:set>
                                    <p:animEffect filter="fade" transition="in">
                                      <p:cBhvr>
                                        <p:cTn dur="500"/>
                                        <p:tgtEl>
                                          <p:spTgt spid="9595"/>
                                        </p:tgtEl>
                                      </p:cBhvr>
                                    </p:animEffect>
                                  </p:childTnLst>
                                </p:cTn>
                              </p:par>
                              <p:par>
                                <p:cTn fill="hold" nodeType="withEffect" presetClass="entr" presetID="10" presetSubtype="0">
                                  <p:stCondLst>
                                    <p:cond delay="0"/>
                                  </p:stCondLst>
                                  <p:childTnLst>
                                    <p:set>
                                      <p:cBhvr>
                                        <p:cTn dur="1" fill="hold">
                                          <p:stCondLst>
                                            <p:cond delay="0"/>
                                          </p:stCondLst>
                                        </p:cTn>
                                        <p:tgtEl>
                                          <p:spTgt spid="9594"/>
                                        </p:tgtEl>
                                        <p:attrNameLst>
                                          <p:attrName>style.visibility</p:attrName>
                                        </p:attrNameLst>
                                      </p:cBhvr>
                                      <p:to>
                                        <p:strVal val="visible"/>
                                      </p:to>
                                    </p:set>
                                    <p:animEffect filter="fade" transition="in">
                                      <p:cBhvr>
                                        <p:cTn dur="500"/>
                                        <p:tgtEl>
                                          <p:spTgt spid="9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3"/>
                                        </p:tgtEl>
                                        <p:attrNameLst>
                                          <p:attrName>style.visibility</p:attrName>
                                        </p:attrNameLst>
                                      </p:cBhvr>
                                      <p:to>
                                        <p:strVal val="visible"/>
                                      </p:to>
                                    </p:set>
                                    <p:animEffect filter="fade" transition="in">
                                      <p:cBhvr>
                                        <p:cTn dur="500"/>
                                        <p:tgtEl>
                                          <p:spTgt spid="9583"/>
                                        </p:tgtEl>
                                      </p:cBhvr>
                                    </p:animEffect>
                                  </p:childTnLst>
                                </p:cTn>
                              </p:par>
                              <p:par>
                                <p:cTn fill="hold" nodeType="withEffect" presetClass="exit" presetID="10" presetSubtype="0">
                                  <p:stCondLst>
                                    <p:cond delay="0"/>
                                  </p:stCondLst>
                                  <p:childTnLst>
                                    <p:animEffect filter="fade" transition="out">
                                      <p:cBhvr>
                                        <p:cTn dur="500"/>
                                        <p:tgtEl>
                                          <p:spTgt spid="9594"/>
                                        </p:tgtEl>
                                      </p:cBhvr>
                                    </p:animEffect>
                                    <p:set>
                                      <p:cBhvr>
                                        <p:cTn dur="1" fill="hold">
                                          <p:stCondLst>
                                            <p:cond delay="500"/>
                                          </p:stCondLst>
                                        </p:cTn>
                                        <p:tgtEl>
                                          <p:spTgt spid="95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1"/>
                                        </p:tgtEl>
                                        <p:attrNameLst>
                                          <p:attrName>style.visibility</p:attrName>
                                        </p:attrNameLst>
                                      </p:cBhvr>
                                      <p:to>
                                        <p:strVal val="visible"/>
                                      </p:to>
                                    </p:set>
                                    <p:animEffect filter="fade" transition="in">
                                      <p:cBhvr>
                                        <p:cTn dur="500"/>
                                        <p:tgtEl>
                                          <p:spTgt spid="9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4" name="Shape 9614"/>
        <p:cNvGrpSpPr/>
        <p:nvPr/>
      </p:nvGrpSpPr>
      <p:grpSpPr>
        <a:xfrm>
          <a:off x="0" y="0"/>
          <a:ext cx="0" cy="0"/>
          <a:chOff x="0" y="0"/>
          <a:chExt cx="0" cy="0"/>
        </a:xfrm>
      </p:grpSpPr>
      <p:sp>
        <p:nvSpPr>
          <p:cNvPr id="9615" name="Google Shape;9615;p91"/>
          <p:cNvSpPr/>
          <p:nvPr/>
        </p:nvSpPr>
        <p:spPr>
          <a:xfrm flipH="1" rot="10800000">
            <a:off x="7806455" y="1182783"/>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16" name="Google Shape;9616;p91"/>
          <p:cNvSpPr txBox="1"/>
          <p:nvPr/>
        </p:nvSpPr>
        <p:spPr>
          <a:xfrm>
            <a:off x="-43721" y="4293291"/>
            <a:ext cx="825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b="0" i="1" lang="el" sz="1800" u="none" cap="none" strike="noStrike">
                <a:solidFill>
                  <a:srgbClr val="000099"/>
                </a:solidFill>
                <a:latin typeface="Arial"/>
                <a:ea typeface="Arial"/>
                <a:cs typeface="Arial"/>
                <a:sym typeface="Arial"/>
              </a:rPr>
              <a:t>source</a:t>
            </a:r>
            <a:endParaRPr sz="1100"/>
          </a:p>
        </p:txBody>
      </p:sp>
      <p:sp>
        <p:nvSpPr>
          <p:cNvPr id="9617" name="Google Shape;9617;p91"/>
          <p:cNvSpPr/>
          <p:nvPr/>
        </p:nvSpPr>
        <p:spPr>
          <a:xfrm rot="10800000">
            <a:off x="350719" y="1169666"/>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618" name="Google Shape;9618;p91"/>
          <p:cNvGrpSpPr/>
          <p:nvPr/>
        </p:nvGrpSpPr>
        <p:grpSpPr>
          <a:xfrm flipH="1">
            <a:off x="95585" y="3805488"/>
            <a:ext cx="602456" cy="578644"/>
            <a:chOff x="-44" y="1473"/>
            <a:chExt cx="981" cy="1105"/>
          </a:xfrm>
        </p:grpSpPr>
        <p:pic>
          <p:nvPicPr>
            <p:cNvPr descr="desktop_computer_stylized_medium" id="9619" name="Google Shape;9619;p91"/>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620" name="Google Shape;9620;p91"/>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cxnSp>
        <p:nvCxnSpPr>
          <p:cNvPr id="9621" name="Google Shape;9621;p91"/>
          <p:cNvCxnSpPr/>
          <p:nvPr/>
        </p:nvCxnSpPr>
        <p:spPr>
          <a:xfrm>
            <a:off x="2092019" y="1746004"/>
            <a:ext cx="4238400" cy="0"/>
          </a:xfrm>
          <a:prstGeom prst="straightConnector1">
            <a:avLst/>
          </a:prstGeom>
          <a:noFill/>
          <a:ln cap="flat" cmpd="sng" w="19050">
            <a:solidFill>
              <a:schemeClr val="dk1"/>
            </a:solidFill>
            <a:prstDash val="solid"/>
            <a:miter lim="800000"/>
            <a:headEnd len="med" w="med" type="triangle"/>
            <a:tailEnd len="med" w="med" type="triangle"/>
          </a:ln>
        </p:spPr>
      </p:cxnSp>
      <p:sp>
        <p:nvSpPr>
          <p:cNvPr id="9622" name="Google Shape;9622;p91"/>
          <p:cNvSpPr txBox="1"/>
          <p:nvPr/>
        </p:nvSpPr>
        <p:spPr>
          <a:xfrm>
            <a:off x="2135317" y="1953143"/>
            <a:ext cx="4215600" cy="618600"/>
          </a:xfrm>
          <a:prstGeom prst="rect">
            <a:avLst/>
          </a:prstGeom>
          <a:noFill/>
          <a:ln>
            <a:noFill/>
          </a:ln>
        </p:spPr>
        <p:txBody>
          <a:bodyPr anchorCtr="0" anchor="t" bIns="34275" lIns="68575" spcFirstLastPara="1" rIns="68575" wrap="square" tIns="34275">
            <a:spAutoFit/>
          </a:bodyPr>
          <a:lstStyle/>
          <a:p>
            <a:pPr indent="0" lvl="0" marL="0" rtl="0" algn="ctr">
              <a:lnSpc>
                <a:spcPct val="85000"/>
              </a:lnSpc>
              <a:spcBef>
                <a:spcPts val="0"/>
              </a:spcBef>
              <a:spcAft>
                <a:spcPts val="0"/>
              </a:spcAft>
              <a:buClr>
                <a:schemeClr val="dk1"/>
              </a:buClr>
              <a:buFont typeface="Arial"/>
              <a:buNone/>
            </a:pPr>
            <a:r>
              <a:rPr lang="el">
                <a:solidFill>
                  <a:srgbClr val="C00000"/>
                </a:solidFill>
                <a:latin typeface="Calibri"/>
                <a:ea typeface="Calibri"/>
                <a:cs typeface="Calibri"/>
                <a:sym typeface="Calibri"/>
              </a:rPr>
              <a:t>Το πρωτόκολλο του επιπέδου μεταφοράς</a:t>
            </a:r>
            <a:r>
              <a:rPr lang="el">
                <a:solidFill>
                  <a:schemeClr val="dk1"/>
                </a:solidFill>
                <a:latin typeface="Calibri"/>
                <a:ea typeface="Calibri"/>
                <a:cs typeface="Calibri"/>
                <a:sym typeface="Calibri"/>
              </a:rPr>
              <a:t> μεταφέρει το  M (εγγυημένα) από μία διεργασία σε μια άλλη, χρησιμοποιώντας υπηρεσίες του επιπέδου δικτύου</a:t>
            </a:r>
            <a:endParaRPr sz="1100"/>
          </a:p>
        </p:txBody>
      </p:sp>
      <p:sp>
        <p:nvSpPr>
          <p:cNvPr id="9623" name="Google Shape;9623;p91"/>
          <p:cNvSpPr/>
          <p:nvPr/>
        </p:nvSpPr>
        <p:spPr>
          <a:xfrm>
            <a:off x="3814550" y="1636776"/>
            <a:ext cx="728700" cy="29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624" name="Google Shape;9624;p91"/>
          <p:cNvGrpSpPr/>
          <p:nvPr/>
        </p:nvGrpSpPr>
        <p:grpSpPr>
          <a:xfrm>
            <a:off x="3794490" y="1594763"/>
            <a:ext cx="757238" cy="357188"/>
            <a:chOff x="1784" y="1983"/>
            <a:chExt cx="636" cy="300"/>
          </a:xfrm>
        </p:grpSpPr>
        <p:grpSp>
          <p:nvGrpSpPr>
            <p:cNvPr id="9625" name="Google Shape;9625;p91"/>
            <p:cNvGrpSpPr/>
            <p:nvPr/>
          </p:nvGrpSpPr>
          <p:grpSpPr>
            <a:xfrm>
              <a:off x="1784" y="1983"/>
              <a:ext cx="300" cy="300"/>
              <a:chOff x="1895" y="1994"/>
              <a:chExt cx="300" cy="300"/>
            </a:xfrm>
          </p:grpSpPr>
          <p:sp>
            <p:nvSpPr>
              <p:cNvPr id="9626" name="Google Shape;9626;p91"/>
              <p:cNvSpPr/>
              <p:nvPr/>
            </p:nvSpPr>
            <p:spPr>
              <a:xfrm>
                <a:off x="1964"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27" name="Google Shape;9627;p91"/>
              <p:cNvSpPr/>
              <p:nvPr/>
            </p:nvSpPr>
            <p:spPr>
              <a:xfrm>
                <a:off x="1895" y="1994"/>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grpSp>
          <p:nvGrpSpPr>
            <p:cNvPr id="9628" name="Google Shape;9628;p91"/>
            <p:cNvGrpSpPr/>
            <p:nvPr/>
          </p:nvGrpSpPr>
          <p:grpSpPr>
            <a:xfrm>
              <a:off x="1992" y="2046"/>
              <a:ext cx="428" cy="190"/>
              <a:chOff x="780" y="1553"/>
              <a:chExt cx="428" cy="190"/>
            </a:xfrm>
          </p:grpSpPr>
          <p:sp>
            <p:nvSpPr>
              <p:cNvPr id="9629" name="Google Shape;9629;p91"/>
              <p:cNvSpPr/>
              <p:nvPr/>
            </p:nvSpPr>
            <p:spPr>
              <a:xfrm>
                <a:off x="817" y="1571"/>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30" name="Google Shape;9630;p91"/>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sp>
        <p:nvSpPr>
          <p:cNvPr id="9631" name="Google Shape;9631;p91"/>
          <p:cNvSpPr txBox="1"/>
          <p:nvPr/>
        </p:nvSpPr>
        <p:spPr>
          <a:xfrm>
            <a:off x="2178875" y="3499298"/>
            <a:ext cx="4373400" cy="1523700"/>
          </a:xfrm>
          <a:prstGeom prst="rect">
            <a:avLst/>
          </a:prstGeom>
          <a:noFill/>
          <a:ln>
            <a:noFill/>
          </a:ln>
        </p:spPr>
        <p:txBody>
          <a:bodyPr anchorCtr="0" anchor="t" bIns="34275" lIns="68575" spcFirstLastPara="1" rIns="68575" wrap="square" tIns="34275">
            <a:spAutoFit/>
          </a:bodyPr>
          <a:lstStyle/>
          <a:p>
            <a:pPr indent="-196850" lvl="0" marL="215900" marR="0" rtl="0" algn="l">
              <a:lnSpc>
                <a:spcPct val="90000"/>
              </a:lnSpc>
              <a:spcBef>
                <a:spcPts val="0"/>
              </a:spcBef>
              <a:spcAft>
                <a:spcPts val="0"/>
              </a:spcAft>
              <a:buClr>
                <a:srgbClr val="0000A3"/>
              </a:buClr>
              <a:buSzPts val="1500"/>
              <a:buFont typeface="Noto Sans Symbols"/>
              <a:buChar char="▪"/>
            </a:pPr>
            <a:r>
              <a:rPr lang="el" sz="1500">
                <a:solidFill>
                  <a:schemeClr val="dk1"/>
                </a:solidFill>
                <a:latin typeface="Calibri"/>
                <a:ea typeface="Calibri"/>
                <a:cs typeface="Calibri"/>
                <a:sym typeface="Calibri"/>
              </a:rPr>
              <a:t>Το πρωτόκολλο επιπέδου δικτύου ενθυλακώνει ένα τμήμα(segment) επιπέδου μεταφοράς [Ht | M] με κεφαλίδα επιπέδου δικτύου για να δημιουργήσει </a:t>
            </a:r>
            <a:r>
              <a:rPr lang="el" sz="1500">
                <a:solidFill>
                  <a:schemeClr val="dk1"/>
                </a:solidFill>
                <a:latin typeface="Calibri"/>
                <a:ea typeface="Calibri"/>
                <a:cs typeface="Calibri"/>
                <a:sym typeface="Calibri"/>
              </a:rPr>
              <a:t>ένα</a:t>
            </a:r>
            <a:r>
              <a:rPr lang="el" sz="1500">
                <a:solidFill>
                  <a:schemeClr val="dk1"/>
                </a:solidFill>
                <a:latin typeface="Calibri"/>
                <a:ea typeface="Calibri"/>
                <a:cs typeface="Calibri"/>
                <a:sym typeface="Calibri"/>
              </a:rPr>
              <a:t> δεδομενόγραμμα (datagram)επιπέδου δικτύου</a:t>
            </a:r>
            <a:endParaRPr sz="800"/>
          </a:p>
          <a:p>
            <a:pPr indent="-158750" lvl="1" marL="431800" marR="0" rtl="0" algn="l">
              <a:lnSpc>
                <a:spcPct val="90000"/>
              </a:lnSpc>
              <a:spcBef>
                <a:spcPts val="0"/>
              </a:spcBef>
              <a:spcAft>
                <a:spcPts val="0"/>
              </a:spcAft>
              <a:buClr>
                <a:srgbClr val="0000A3"/>
              </a:buClr>
              <a:buSzPts val="1500"/>
              <a:buFont typeface="Arial"/>
              <a:buChar char="•"/>
            </a:pPr>
            <a:r>
              <a:rPr b="0" i="0" lang="el" sz="1500" u="none" cap="none" strike="noStrike">
                <a:solidFill>
                  <a:schemeClr val="dk1"/>
                </a:solidFill>
                <a:latin typeface="Calibri"/>
                <a:ea typeface="Calibri"/>
                <a:cs typeface="Calibri"/>
                <a:sym typeface="Calibri"/>
              </a:rPr>
              <a:t>H</a:t>
            </a:r>
            <a:r>
              <a:rPr b="0" baseline="-25000" i="0" lang="el" sz="1500" u="none" cap="none" strike="noStrike">
                <a:solidFill>
                  <a:schemeClr val="dk1"/>
                </a:solidFill>
                <a:latin typeface="Calibri"/>
                <a:ea typeface="Calibri"/>
                <a:cs typeface="Calibri"/>
                <a:sym typeface="Calibri"/>
              </a:rPr>
              <a:t>n </a:t>
            </a:r>
            <a:r>
              <a:rPr b="0" i="0" lang="el" sz="1500" u="none" cap="none" strike="noStrike">
                <a:solidFill>
                  <a:schemeClr val="dk1"/>
                </a:solidFill>
                <a:latin typeface="Calibri"/>
                <a:ea typeface="Calibri"/>
                <a:cs typeface="Calibri"/>
                <a:sym typeface="Calibri"/>
              </a:rPr>
              <a:t> χρησιμοποιείται απ</a:t>
            </a:r>
            <a:r>
              <a:rPr lang="el" sz="1500">
                <a:solidFill>
                  <a:schemeClr val="dk1"/>
                </a:solidFill>
                <a:latin typeface="Calibri"/>
                <a:ea typeface="Calibri"/>
                <a:cs typeface="Calibri"/>
                <a:sym typeface="Calibri"/>
              </a:rPr>
              <a:t>ό το πρωτόκολλο επιπέδου δικτύου για υλοποιήσει τις υπηρεσίες του</a:t>
            </a:r>
            <a:endParaRPr b="0" baseline="-25000" i="0" sz="1500" u="none" cap="none" strike="noStrike">
              <a:solidFill>
                <a:schemeClr val="dk1"/>
              </a:solidFill>
              <a:latin typeface="Calibri"/>
              <a:ea typeface="Calibri"/>
              <a:cs typeface="Calibri"/>
              <a:sym typeface="Calibri"/>
            </a:endParaRPr>
          </a:p>
        </p:txBody>
      </p:sp>
      <p:grpSp>
        <p:nvGrpSpPr>
          <p:cNvPr id="9632" name="Google Shape;9632;p91"/>
          <p:cNvGrpSpPr/>
          <p:nvPr/>
        </p:nvGrpSpPr>
        <p:grpSpPr>
          <a:xfrm>
            <a:off x="636787" y="1189076"/>
            <a:ext cx="1253222" cy="2903239"/>
            <a:chOff x="1506952" y="1870247"/>
            <a:chExt cx="1670963" cy="3870985"/>
          </a:xfrm>
        </p:grpSpPr>
        <p:sp>
          <p:nvSpPr>
            <p:cNvPr id="9633" name="Google Shape;9633;p91"/>
            <p:cNvSpPr/>
            <p:nvPr/>
          </p:nvSpPr>
          <p:spPr>
            <a:xfrm>
              <a:off x="1528997" y="1870247"/>
              <a:ext cx="1648917" cy="3870985"/>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cxnSp>
          <p:nvCxnSpPr>
            <p:cNvPr id="9634" name="Google Shape;9634;p91"/>
            <p:cNvCxnSpPr/>
            <p:nvPr/>
          </p:nvCxnSpPr>
          <p:spPr>
            <a:xfrm>
              <a:off x="1534432" y="2675745"/>
              <a:ext cx="1643483" cy="0"/>
            </a:xfrm>
            <a:prstGeom prst="straightConnector1">
              <a:avLst/>
            </a:prstGeom>
            <a:noFill/>
            <a:ln cap="flat" cmpd="sng" w="9525">
              <a:solidFill>
                <a:schemeClr val="dk1"/>
              </a:solidFill>
              <a:prstDash val="solid"/>
              <a:miter lim="800000"/>
              <a:headEnd len="sm" w="sm" type="none"/>
              <a:tailEnd len="sm" w="sm" type="none"/>
            </a:ln>
          </p:spPr>
        </p:cxnSp>
        <p:cxnSp>
          <p:nvCxnSpPr>
            <p:cNvPr id="9635" name="Google Shape;9635;p91"/>
            <p:cNvCxnSpPr/>
            <p:nvPr/>
          </p:nvCxnSpPr>
          <p:spPr>
            <a:xfrm>
              <a:off x="1506952" y="3472722"/>
              <a:ext cx="1655973" cy="0"/>
            </a:xfrm>
            <a:prstGeom prst="straightConnector1">
              <a:avLst/>
            </a:prstGeom>
            <a:noFill/>
            <a:ln cap="flat" cmpd="sng" w="9525">
              <a:solidFill>
                <a:schemeClr val="dk1"/>
              </a:solidFill>
              <a:prstDash val="solid"/>
              <a:miter lim="800000"/>
              <a:headEnd len="sm" w="sm" type="none"/>
              <a:tailEnd len="sm" w="sm" type="none"/>
            </a:ln>
          </p:spPr>
        </p:cxnSp>
        <p:cxnSp>
          <p:nvCxnSpPr>
            <p:cNvPr id="9636" name="Google Shape;9636;p91"/>
            <p:cNvCxnSpPr/>
            <p:nvPr/>
          </p:nvCxnSpPr>
          <p:spPr>
            <a:xfrm>
              <a:off x="1509450" y="4209737"/>
              <a:ext cx="1668465" cy="0"/>
            </a:xfrm>
            <a:prstGeom prst="straightConnector1">
              <a:avLst/>
            </a:prstGeom>
            <a:noFill/>
            <a:ln cap="flat" cmpd="sng" w="9525">
              <a:solidFill>
                <a:schemeClr val="dk1"/>
              </a:solidFill>
              <a:prstDash val="solid"/>
              <a:miter lim="800000"/>
              <a:headEnd len="sm" w="sm" type="none"/>
              <a:tailEnd len="sm" w="sm" type="none"/>
            </a:ln>
          </p:spPr>
        </p:cxnSp>
        <p:cxnSp>
          <p:nvCxnSpPr>
            <p:cNvPr id="9637" name="Google Shape;9637;p91"/>
            <p:cNvCxnSpPr/>
            <p:nvPr/>
          </p:nvCxnSpPr>
          <p:spPr>
            <a:xfrm>
              <a:off x="1511947" y="4991726"/>
              <a:ext cx="1650978" cy="0"/>
            </a:xfrm>
            <a:prstGeom prst="straightConnector1">
              <a:avLst/>
            </a:prstGeom>
            <a:noFill/>
            <a:ln cap="flat" cmpd="sng" w="9525">
              <a:solidFill>
                <a:schemeClr val="dk1"/>
              </a:solidFill>
              <a:prstDash val="solid"/>
              <a:miter lim="800000"/>
              <a:headEnd len="sm" w="sm" type="none"/>
              <a:tailEnd len="sm" w="sm" type="none"/>
            </a:ln>
          </p:spPr>
        </p:cxnSp>
      </p:grpSp>
      <p:grpSp>
        <p:nvGrpSpPr>
          <p:cNvPr id="9638" name="Google Shape;9638;p91"/>
          <p:cNvGrpSpPr/>
          <p:nvPr/>
        </p:nvGrpSpPr>
        <p:grpSpPr>
          <a:xfrm>
            <a:off x="7949785" y="3721308"/>
            <a:ext cx="281065" cy="625294"/>
            <a:chOff x="4140" y="429"/>
            <a:chExt cx="1425" cy="2396"/>
          </a:xfrm>
        </p:grpSpPr>
        <p:sp>
          <p:nvSpPr>
            <p:cNvPr id="9639" name="Google Shape;9639;p91"/>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40" name="Google Shape;9640;p91"/>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41" name="Google Shape;9641;p91"/>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42" name="Google Shape;9642;p91"/>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43" name="Google Shape;9643;p91"/>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644" name="Google Shape;9644;p91"/>
            <p:cNvGrpSpPr/>
            <p:nvPr/>
          </p:nvGrpSpPr>
          <p:grpSpPr>
            <a:xfrm>
              <a:off x="4748" y="666"/>
              <a:ext cx="578" cy="150"/>
              <a:chOff x="613" y="2566"/>
              <a:chExt cx="721" cy="144"/>
            </a:xfrm>
          </p:grpSpPr>
          <p:sp>
            <p:nvSpPr>
              <p:cNvPr id="9645" name="Google Shape;9645;p91"/>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46" name="Google Shape;9646;p91"/>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647" name="Google Shape;9647;p91"/>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648" name="Google Shape;9648;p91"/>
            <p:cNvGrpSpPr/>
            <p:nvPr/>
          </p:nvGrpSpPr>
          <p:grpSpPr>
            <a:xfrm>
              <a:off x="4748" y="990"/>
              <a:ext cx="578" cy="134"/>
              <a:chOff x="615" y="2564"/>
              <a:chExt cx="721" cy="139"/>
            </a:xfrm>
          </p:grpSpPr>
          <p:sp>
            <p:nvSpPr>
              <p:cNvPr id="9649" name="Google Shape;9649;p91"/>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50" name="Google Shape;9650;p91"/>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651" name="Google Shape;9651;p91"/>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52" name="Google Shape;9652;p91"/>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653" name="Google Shape;9653;p91"/>
            <p:cNvGrpSpPr/>
            <p:nvPr/>
          </p:nvGrpSpPr>
          <p:grpSpPr>
            <a:xfrm>
              <a:off x="4738" y="1647"/>
              <a:ext cx="578" cy="135"/>
              <a:chOff x="618" y="2586"/>
              <a:chExt cx="720" cy="124"/>
            </a:xfrm>
          </p:grpSpPr>
          <p:sp>
            <p:nvSpPr>
              <p:cNvPr id="9654" name="Google Shape;9654;p91"/>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55" name="Google Shape;9655;p91"/>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656" name="Google Shape;9656;p91"/>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657" name="Google Shape;9657;p91"/>
            <p:cNvGrpSpPr/>
            <p:nvPr/>
          </p:nvGrpSpPr>
          <p:grpSpPr>
            <a:xfrm>
              <a:off x="4738" y="1330"/>
              <a:ext cx="588" cy="134"/>
              <a:chOff x="613" y="2571"/>
              <a:chExt cx="732" cy="134"/>
            </a:xfrm>
          </p:grpSpPr>
          <p:sp>
            <p:nvSpPr>
              <p:cNvPr id="9658" name="Google Shape;9658;p91"/>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59" name="Google Shape;9659;p91"/>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660" name="Google Shape;9660;p91"/>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61" name="Google Shape;9661;p91"/>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62" name="Google Shape;9662;p91"/>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63" name="Google Shape;9663;p91"/>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64" name="Google Shape;9664;p91"/>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65" name="Google Shape;9665;p91"/>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66" name="Google Shape;9666;p91"/>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67" name="Google Shape;9667;p91"/>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68" name="Google Shape;9668;p91"/>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9669" name="Google Shape;9669;p91"/>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70" name="Google Shape;9670;p91"/>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671" name="Google Shape;9671;p91"/>
          <p:cNvSpPr txBox="1"/>
          <p:nvPr/>
        </p:nvSpPr>
        <p:spPr>
          <a:xfrm>
            <a:off x="7281551" y="4287585"/>
            <a:ext cx="125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i="1" lang="el" sz="1800">
                <a:solidFill>
                  <a:srgbClr val="000099"/>
                </a:solidFill>
                <a:latin typeface="Arial"/>
                <a:ea typeface="Arial"/>
                <a:cs typeface="Arial"/>
                <a:sym typeface="Arial"/>
              </a:rPr>
              <a:t>destination</a:t>
            </a:r>
            <a:endParaRPr b="0" i="1" sz="1800" u="none" cap="none" strike="noStrike">
              <a:solidFill>
                <a:srgbClr val="000099"/>
              </a:solidFill>
              <a:latin typeface="Arial"/>
              <a:ea typeface="Arial"/>
              <a:cs typeface="Arial"/>
              <a:sym typeface="Arial"/>
            </a:endParaRPr>
          </a:p>
        </p:txBody>
      </p:sp>
      <p:grpSp>
        <p:nvGrpSpPr>
          <p:cNvPr id="9672" name="Google Shape;9672;p91"/>
          <p:cNvGrpSpPr/>
          <p:nvPr/>
        </p:nvGrpSpPr>
        <p:grpSpPr>
          <a:xfrm>
            <a:off x="2059717" y="1117194"/>
            <a:ext cx="4238469" cy="292308"/>
            <a:chOff x="3270354" y="1798823"/>
            <a:chExt cx="5651292" cy="389744"/>
          </a:xfrm>
        </p:grpSpPr>
        <p:cxnSp>
          <p:nvCxnSpPr>
            <p:cNvPr id="9673" name="Google Shape;9673;p91"/>
            <p:cNvCxnSpPr/>
            <p:nvPr/>
          </p:nvCxnSpPr>
          <p:spPr>
            <a:xfrm>
              <a:off x="3270354" y="1993691"/>
              <a:ext cx="5651292" cy="0"/>
            </a:xfrm>
            <a:prstGeom prst="straightConnector1">
              <a:avLst/>
            </a:prstGeom>
            <a:noFill/>
            <a:ln cap="flat" cmpd="sng" w="19050">
              <a:solidFill>
                <a:schemeClr val="dk1"/>
              </a:solidFill>
              <a:prstDash val="solid"/>
              <a:miter lim="800000"/>
              <a:headEnd len="med" w="med" type="triangle"/>
              <a:tailEnd len="med" w="med" type="triangle"/>
            </a:ln>
          </p:spPr>
        </p:cxnSp>
        <p:sp>
          <p:nvSpPr>
            <p:cNvPr id="9674" name="Google Shape;9674;p91"/>
            <p:cNvSpPr/>
            <p:nvPr/>
          </p:nvSpPr>
          <p:spPr>
            <a:xfrm>
              <a:off x="5878639" y="1798823"/>
              <a:ext cx="674558" cy="3897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675" name="Google Shape;9675;p91"/>
            <p:cNvGrpSpPr/>
            <p:nvPr/>
          </p:nvGrpSpPr>
          <p:grpSpPr>
            <a:xfrm>
              <a:off x="5953468" y="1857555"/>
              <a:ext cx="679450" cy="301625"/>
              <a:chOff x="780" y="1553"/>
              <a:chExt cx="428" cy="190"/>
            </a:xfrm>
          </p:grpSpPr>
          <p:sp>
            <p:nvSpPr>
              <p:cNvPr id="9676" name="Google Shape;9676;p91"/>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77" name="Google Shape;9677;p91"/>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grpSp>
        <p:nvGrpSpPr>
          <p:cNvPr id="9678" name="Google Shape;9678;p91"/>
          <p:cNvGrpSpPr/>
          <p:nvPr/>
        </p:nvGrpSpPr>
        <p:grpSpPr>
          <a:xfrm>
            <a:off x="6552281" y="1182986"/>
            <a:ext cx="1253222" cy="2903239"/>
            <a:chOff x="1506952" y="1870247"/>
            <a:chExt cx="1670963" cy="3870985"/>
          </a:xfrm>
        </p:grpSpPr>
        <p:sp>
          <p:nvSpPr>
            <p:cNvPr id="9679" name="Google Shape;9679;p91"/>
            <p:cNvSpPr/>
            <p:nvPr/>
          </p:nvSpPr>
          <p:spPr>
            <a:xfrm>
              <a:off x="1528997" y="1870247"/>
              <a:ext cx="1648917" cy="3870985"/>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cxnSp>
          <p:nvCxnSpPr>
            <p:cNvPr id="9680" name="Google Shape;9680;p91"/>
            <p:cNvCxnSpPr/>
            <p:nvPr/>
          </p:nvCxnSpPr>
          <p:spPr>
            <a:xfrm>
              <a:off x="1534432" y="2675745"/>
              <a:ext cx="1643483" cy="0"/>
            </a:xfrm>
            <a:prstGeom prst="straightConnector1">
              <a:avLst/>
            </a:prstGeom>
            <a:noFill/>
            <a:ln cap="flat" cmpd="sng" w="9525">
              <a:solidFill>
                <a:schemeClr val="dk1"/>
              </a:solidFill>
              <a:prstDash val="solid"/>
              <a:miter lim="800000"/>
              <a:headEnd len="sm" w="sm" type="none"/>
              <a:tailEnd len="sm" w="sm" type="none"/>
            </a:ln>
          </p:spPr>
        </p:cxnSp>
        <p:cxnSp>
          <p:nvCxnSpPr>
            <p:cNvPr id="9681" name="Google Shape;9681;p91"/>
            <p:cNvCxnSpPr/>
            <p:nvPr/>
          </p:nvCxnSpPr>
          <p:spPr>
            <a:xfrm>
              <a:off x="1506952" y="3472722"/>
              <a:ext cx="1655973" cy="0"/>
            </a:xfrm>
            <a:prstGeom prst="straightConnector1">
              <a:avLst/>
            </a:prstGeom>
            <a:noFill/>
            <a:ln cap="flat" cmpd="sng" w="9525">
              <a:solidFill>
                <a:schemeClr val="dk1"/>
              </a:solidFill>
              <a:prstDash val="solid"/>
              <a:miter lim="800000"/>
              <a:headEnd len="sm" w="sm" type="none"/>
              <a:tailEnd len="sm" w="sm" type="none"/>
            </a:ln>
          </p:spPr>
        </p:cxnSp>
        <p:cxnSp>
          <p:nvCxnSpPr>
            <p:cNvPr id="9682" name="Google Shape;9682;p91"/>
            <p:cNvCxnSpPr/>
            <p:nvPr/>
          </p:nvCxnSpPr>
          <p:spPr>
            <a:xfrm>
              <a:off x="1509450" y="4209737"/>
              <a:ext cx="1668465" cy="0"/>
            </a:xfrm>
            <a:prstGeom prst="straightConnector1">
              <a:avLst/>
            </a:prstGeom>
            <a:noFill/>
            <a:ln cap="flat" cmpd="sng" w="9525">
              <a:solidFill>
                <a:schemeClr val="dk1"/>
              </a:solidFill>
              <a:prstDash val="solid"/>
              <a:miter lim="800000"/>
              <a:headEnd len="sm" w="sm" type="none"/>
              <a:tailEnd len="sm" w="sm" type="none"/>
            </a:ln>
          </p:spPr>
        </p:cxnSp>
        <p:cxnSp>
          <p:nvCxnSpPr>
            <p:cNvPr id="9683" name="Google Shape;9683;p91"/>
            <p:cNvCxnSpPr/>
            <p:nvPr/>
          </p:nvCxnSpPr>
          <p:spPr>
            <a:xfrm>
              <a:off x="1511947" y="4991726"/>
              <a:ext cx="1650978" cy="0"/>
            </a:xfrm>
            <a:prstGeom prst="straightConnector1">
              <a:avLst/>
            </a:prstGeom>
            <a:noFill/>
            <a:ln cap="flat" cmpd="sng" w="9525">
              <a:solidFill>
                <a:schemeClr val="dk1"/>
              </a:solidFill>
              <a:prstDash val="solid"/>
              <a:miter lim="800000"/>
              <a:headEnd len="sm" w="sm" type="none"/>
              <a:tailEnd len="sm" w="sm" type="none"/>
            </a:ln>
          </p:spPr>
        </p:cxnSp>
      </p:grpSp>
      <p:grpSp>
        <p:nvGrpSpPr>
          <p:cNvPr id="9684" name="Google Shape;9684;p91"/>
          <p:cNvGrpSpPr/>
          <p:nvPr/>
        </p:nvGrpSpPr>
        <p:grpSpPr>
          <a:xfrm>
            <a:off x="2027731" y="2448509"/>
            <a:ext cx="4411761" cy="1090501"/>
            <a:chOff x="3211642" y="3264678"/>
            <a:chExt cx="5882348" cy="1454001"/>
          </a:xfrm>
        </p:grpSpPr>
        <p:cxnSp>
          <p:nvCxnSpPr>
            <p:cNvPr id="9685" name="Google Shape;9685;p91"/>
            <p:cNvCxnSpPr/>
            <p:nvPr/>
          </p:nvCxnSpPr>
          <p:spPr>
            <a:xfrm>
              <a:off x="3211642" y="3542677"/>
              <a:ext cx="5651400" cy="0"/>
            </a:xfrm>
            <a:prstGeom prst="straightConnector1">
              <a:avLst/>
            </a:prstGeom>
            <a:noFill/>
            <a:ln cap="flat" cmpd="sng" w="19050">
              <a:solidFill>
                <a:schemeClr val="dk1"/>
              </a:solidFill>
              <a:prstDash val="solid"/>
              <a:miter lim="800000"/>
              <a:headEnd len="med" w="med" type="triangle"/>
              <a:tailEnd len="med" w="med" type="triangle"/>
            </a:ln>
          </p:spPr>
        </p:cxnSp>
        <p:sp>
          <p:nvSpPr>
            <p:cNvPr id="9686" name="Google Shape;9686;p91"/>
            <p:cNvSpPr/>
            <p:nvPr/>
          </p:nvSpPr>
          <p:spPr>
            <a:xfrm>
              <a:off x="5356172" y="3319499"/>
              <a:ext cx="1210365" cy="3897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687" name="Google Shape;9687;p91"/>
            <p:cNvGrpSpPr/>
            <p:nvPr/>
          </p:nvGrpSpPr>
          <p:grpSpPr>
            <a:xfrm>
              <a:off x="5256500" y="3264678"/>
              <a:ext cx="1280825" cy="476250"/>
              <a:chOff x="5347311" y="3191970"/>
              <a:chExt cx="1280825" cy="476250"/>
            </a:xfrm>
          </p:grpSpPr>
          <p:grpSp>
            <p:nvGrpSpPr>
              <p:cNvPr id="9688" name="Google Shape;9688;p91"/>
              <p:cNvGrpSpPr/>
              <p:nvPr/>
            </p:nvGrpSpPr>
            <p:grpSpPr>
              <a:xfrm>
                <a:off x="5510535" y="3191970"/>
                <a:ext cx="1117601" cy="476250"/>
                <a:chOff x="469" y="1467"/>
                <a:chExt cx="704" cy="300"/>
              </a:xfrm>
            </p:grpSpPr>
            <p:sp>
              <p:nvSpPr>
                <p:cNvPr id="9689" name="Google Shape;9689;p91"/>
                <p:cNvSpPr/>
                <p:nvPr/>
              </p:nvSpPr>
              <p:spPr>
                <a:xfrm>
                  <a:off x="469" y="1549"/>
                  <a:ext cx="666"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690" name="Google Shape;9690;p91"/>
                <p:cNvSpPr/>
                <p:nvPr/>
              </p:nvSpPr>
              <p:spPr>
                <a:xfrm>
                  <a:off x="873" y="1467"/>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691" name="Google Shape;9691;p91"/>
              <p:cNvSpPr/>
              <p:nvPr/>
            </p:nvSpPr>
            <p:spPr>
              <a:xfrm>
                <a:off x="5658144" y="3305225"/>
                <a:ext cx="5901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692" name="Google Shape;9692;p91"/>
              <p:cNvSpPr/>
              <p:nvPr/>
            </p:nvSpPr>
            <p:spPr>
              <a:xfrm>
                <a:off x="5347311" y="3287892"/>
                <a:ext cx="662400" cy="301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693" name="Google Shape;9693;p91"/>
              <p:cNvCxnSpPr/>
              <p:nvPr/>
            </p:nvCxnSpPr>
            <p:spPr>
              <a:xfrm>
                <a:off x="6076877" y="3322145"/>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694" name="Google Shape;9694;p91"/>
              <p:cNvCxnSpPr/>
              <p:nvPr/>
            </p:nvCxnSpPr>
            <p:spPr>
              <a:xfrm>
                <a:off x="5796378" y="3320433"/>
                <a:ext cx="0" cy="257175"/>
              </a:xfrm>
              <a:prstGeom prst="straightConnector1">
                <a:avLst/>
              </a:prstGeom>
              <a:noFill/>
              <a:ln cap="flat" cmpd="sng" w="9525">
                <a:solidFill>
                  <a:schemeClr val="dk1"/>
                </a:solidFill>
                <a:prstDash val="solid"/>
                <a:miter lim="800000"/>
                <a:headEnd len="sm" w="sm" type="none"/>
                <a:tailEnd len="sm" w="sm" type="none"/>
              </a:ln>
            </p:spPr>
          </p:cxnSp>
        </p:grpSp>
        <p:sp>
          <p:nvSpPr>
            <p:cNvPr id="9695" name="Google Shape;9695;p91"/>
            <p:cNvSpPr txBox="1"/>
            <p:nvPr/>
          </p:nvSpPr>
          <p:spPr>
            <a:xfrm>
              <a:off x="3359490" y="3649479"/>
              <a:ext cx="5734500" cy="10692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None/>
              </a:pPr>
              <a:r>
                <a:rPr lang="el">
                  <a:solidFill>
                    <a:srgbClr val="C00000"/>
                  </a:solidFill>
                  <a:latin typeface="Calibri"/>
                  <a:ea typeface="Calibri"/>
                  <a:cs typeface="Calibri"/>
                  <a:sym typeface="Calibri"/>
                </a:rPr>
                <a:t>Το </a:t>
              </a:r>
              <a:r>
                <a:rPr lang="el">
                  <a:solidFill>
                    <a:srgbClr val="C00000"/>
                  </a:solidFill>
                  <a:latin typeface="Calibri"/>
                  <a:ea typeface="Calibri"/>
                  <a:cs typeface="Calibri"/>
                  <a:sym typeface="Calibri"/>
                </a:rPr>
                <a:t>πρωτόκολλο</a:t>
              </a:r>
              <a:r>
                <a:rPr lang="el">
                  <a:solidFill>
                    <a:srgbClr val="C00000"/>
                  </a:solidFill>
                  <a:latin typeface="Calibri"/>
                  <a:ea typeface="Calibri"/>
                  <a:cs typeface="Calibri"/>
                  <a:sym typeface="Calibri"/>
                </a:rPr>
                <a:t> επιπέδου δικτύου </a:t>
              </a:r>
              <a:r>
                <a:rPr lang="el" sz="1400">
                  <a:solidFill>
                    <a:schemeClr val="dk1"/>
                  </a:solidFill>
                  <a:latin typeface="Calibri"/>
                  <a:ea typeface="Calibri"/>
                  <a:cs typeface="Calibri"/>
                  <a:sym typeface="Calibri"/>
                </a:rPr>
                <a:t> μεταφ</a:t>
              </a:r>
              <a:r>
                <a:rPr lang="el">
                  <a:solidFill>
                    <a:schemeClr val="dk1"/>
                  </a:solidFill>
                  <a:latin typeface="Calibri"/>
                  <a:ea typeface="Calibri"/>
                  <a:cs typeface="Calibri"/>
                  <a:sym typeface="Calibri"/>
                </a:rPr>
                <a:t>έρει ένα τμήμα(segment) επιπέδου μεταφοράς</a:t>
              </a:r>
              <a:r>
                <a:rPr lang="el">
                  <a:solidFill>
                    <a:schemeClr val="dk1"/>
                  </a:solidFill>
                  <a:latin typeface="Calibri"/>
                  <a:ea typeface="Calibri"/>
                  <a:cs typeface="Calibri"/>
                  <a:sym typeface="Calibri"/>
                </a:rPr>
                <a:t> [H</a:t>
              </a:r>
              <a:r>
                <a:rPr baseline="-25000" lang="el">
                  <a:solidFill>
                    <a:schemeClr val="dk1"/>
                  </a:solidFill>
                  <a:latin typeface="Calibri"/>
                  <a:ea typeface="Calibri"/>
                  <a:cs typeface="Calibri"/>
                  <a:sym typeface="Calibri"/>
                </a:rPr>
                <a:t>t</a:t>
              </a:r>
              <a:r>
                <a:rPr lang="el">
                  <a:solidFill>
                    <a:schemeClr val="dk1"/>
                  </a:solidFill>
                  <a:latin typeface="Calibri"/>
                  <a:ea typeface="Calibri"/>
                  <a:cs typeface="Calibri"/>
                  <a:sym typeface="Calibri"/>
                </a:rPr>
                <a:t> | M] από έναν υπολογιστή σε έναν άλλο , χρησιμοποιώντας υπηρεσίες του επιπέδου ζεύξης</a:t>
              </a:r>
              <a:endParaRPr sz="1100"/>
            </a:p>
          </p:txBody>
        </p:sp>
      </p:grpSp>
      <p:sp>
        <p:nvSpPr>
          <p:cNvPr id="9696" name="Google Shape;9696;p9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9697" name="Google Shape;9697;p91"/>
          <p:cNvSpPr txBox="1"/>
          <p:nvPr/>
        </p:nvSpPr>
        <p:spPr>
          <a:xfrm>
            <a:off x="609481" y="1169650"/>
            <a:ext cx="1324500" cy="27291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sp>
        <p:nvSpPr>
          <p:cNvPr id="9698" name="Google Shape;9698;p91"/>
          <p:cNvSpPr txBox="1"/>
          <p:nvPr/>
        </p:nvSpPr>
        <p:spPr>
          <a:xfrm>
            <a:off x="6532431" y="1169650"/>
            <a:ext cx="1324500" cy="27291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sp>
        <p:nvSpPr>
          <p:cNvPr id="9699" name="Google Shape;9699;p91"/>
          <p:cNvSpPr txBox="1"/>
          <p:nvPr>
            <p:ph type="title"/>
          </p:nvPr>
        </p:nvSpPr>
        <p:spPr>
          <a:xfrm>
            <a:off x="609475" y="209585"/>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Υπηρεσίες</a:t>
            </a:r>
            <a:r>
              <a:rPr lang="el" sz="3300"/>
              <a:t>, </a:t>
            </a:r>
            <a:r>
              <a:rPr lang="el"/>
              <a:t>Επίπεδα και Ενθυλάκωση</a:t>
            </a:r>
            <a:endParaRPr sz="33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9622"/>
                                        </p:tgtEl>
                                      </p:cBhvr>
                                    </p:animEffect>
                                    <p:set>
                                      <p:cBhvr>
                                        <p:cTn dur="1" fill="hold">
                                          <p:stCondLst>
                                            <p:cond delay="500"/>
                                          </p:stCondLst>
                                        </p:cTn>
                                        <p:tgtEl>
                                          <p:spTgt spid="96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684"/>
                                        </p:tgtEl>
                                        <p:attrNameLst>
                                          <p:attrName>style.visibility</p:attrName>
                                        </p:attrNameLst>
                                      </p:cBhvr>
                                      <p:to>
                                        <p:strVal val="visible"/>
                                      </p:to>
                                    </p:set>
                                    <p:animEffect filter="fade" transition="in">
                                      <p:cBhvr>
                                        <p:cTn dur="500"/>
                                        <p:tgtEl>
                                          <p:spTgt spid="9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1"/>
                                        </p:tgtEl>
                                        <p:attrNameLst>
                                          <p:attrName>style.visibility</p:attrName>
                                        </p:attrNameLst>
                                      </p:cBhvr>
                                      <p:to>
                                        <p:strVal val="visible"/>
                                      </p:to>
                                    </p:set>
                                    <p:animEffect filter="fade" transition="in">
                                      <p:cBhvr>
                                        <p:cTn dur="500"/>
                                        <p:tgtEl>
                                          <p:spTgt spid="9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4" name="Shape 9704"/>
        <p:cNvGrpSpPr/>
        <p:nvPr/>
      </p:nvGrpSpPr>
      <p:grpSpPr>
        <a:xfrm>
          <a:off x="0" y="0"/>
          <a:ext cx="0" cy="0"/>
          <a:chOff x="0" y="0"/>
          <a:chExt cx="0" cy="0"/>
        </a:xfrm>
      </p:grpSpPr>
      <p:sp>
        <p:nvSpPr>
          <p:cNvPr id="9705" name="Google Shape;9705;p92"/>
          <p:cNvSpPr/>
          <p:nvPr/>
        </p:nvSpPr>
        <p:spPr>
          <a:xfrm flipH="1" rot="10800000">
            <a:off x="7806455" y="1182783"/>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06" name="Google Shape;9706;p92"/>
          <p:cNvSpPr txBox="1"/>
          <p:nvPr/>
        </p:nvSpPr>
        <p:spPr>
          <a:xfrm>
            <a:off x="-43721" y="4293291"/>
            <a:ext cx="825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b="0" i="1" lang="el" sz="1800" u="none" cap="none" strike="noStrike">
                <a:solidFill>
                  <a:srgbClr val="000099"/>
                </a:solidFill>
                <a:latin typeface="Arial"/>
                <a:ea typeface="Arial"/>
                <a:cs typeface="Arial"/>
                <a:sym typeface="Arial"/>
              </a:rPr>
              <a:t>source</a:t>
            </a:r>
            <a:endParaRPr sz="1100"/>
          </a:p>
        </p:txBody>
      </p:sp>
      <p:sp>
        <p:nvSpPr>
          <p:cNvPr id="9707" name="Google Shape;9707;p92"/>
          <p:cNvSpPr/>
          <p:nvPr/>
        </p:nvSpPr>
        <p:spPr>
          <a:xfrm rot="10800000">
            <a:off x="350719" y="1169666"/>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708" name="Google Shape;9708;p92"/>
          <p:cNvGrpSpPr/>
          <p:nvPr/>
        </p:nvGrpSpPr>
        <p:grpSpPr>
          <a:xfrm flipH="1">
            <a:off x="95585" y="3805488"/>
            <a:ext cx="602456" cy="578644"/>
            <a:chOff x="-44" y="1473"/>
            <a:chExt cx="981" cy="1105"/>
          </a:xfrm>
        </p:grpSpPr>
        <p:pic>
          <p:nvPicPr>
            <p:cNvPr descr="desktop_computer_stylized_medium" id="9709" name="Google Shape;9709;p92"/>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710" name="Google Shape;9710;p92"/>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cxnSp>
        <p:nvCxnSpPr>
          <p:cNvPr id="9711" name="Google Shape;9711;p92"/>
          <p:cNvCxnSpPr/>
          <p:nvPr/>
        </p:nvCxnSpPr>
        <p:spPr>
          <a:xfrm>
            <a:off x="2027731" y="1958091"/>
            <a:ext cx="4238400" cy="0"/>
          </a:xfrm>
          <a:prstGeom prst="straightConnector1">
            <a:avLst/>
          </a:prstGeom>
          <a:noFill/>
          <a:ln cap="flat" cmpd="sng" w="19050">
            <a:solidFill>
              <a:schemeClr val="dk1"/>
            </a:solidFill>
            <a:prstDash val="solid"/>
            <a:miter lim="800000"/>
            <a:headEnd len="med" w="med" type="triangle"/>
            <a:tailEnd len="med" w="med" type="triangle"/>
          </a:ln>
        </p:spPr>
      </p:cxnSp>
      <p:sp>
        <p:nvSpPr>
          <p:cNvPr id="9712" name="Google Shape;9712;p92"/>
          <p:cNvSpPr/>
          <p:nvPr/>
        </p:nvSpPr>
        <p:spPr>
          <a:xfrm>
            <a:off x="3807437" y="1776301"/>
            <a:ext cx="728700" cy="29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713" name="Google Shape;9713;p92"/>
          <p:cNvGrpSpPr/>
          <p:nvPr/>
        </p:nvGrpSpPr>
        <p:grpSpPr>
          <a:xfrm>
            <a:off x="3848225" y="1750725"/>
            <a:ext cx="719914" cy="357188"/>
            <a:chOff x="1815" y="1983"/>
            <a:chExt cx="605" cy="300"/>
          </a:xfrm>
        </p:grpSpPr>
        <p:grpSp>
          <p:nvGrpSpPr>
            <p:cNvPr id="9714" name="Google Shape;9714;p92"/>
            <p:cNvGrpSpPr/>
            <p:nvPr/>
          </p:nvGrpSpPr>
          <p:grpSpPr>
            <a:xfrm>
              <a:off x="1815" y="1983"/>
              <a:ext cx="300" cy="300"/>
              <a:chOff x="1926" y="1994"/>
              <a:chExt cx="300" cy="300"/>
            </a:xfrm>
          </p:grpSpPr>
          <p:sp>
            <p:nvSpPr>
              <p:cNvPr id="9715" name="Google Shape;9715;p92"/>
              <p:cNvSpPr/>
              <p:nvPr/>
            </p:nvSpPr>
            <p:spPr>
              <a:xfrm>
                <a:off x="1964"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16" name="Google Shape;9716;p92"/>
              <p:cNvSpPr/>
              <p:nvPr/>
            </p:nvSpPr>
            <p:spPr>
              <a:xfrm>
                <a:off x="1926" y="1994"/>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grpSp>
          <p:nvGrpSpPr>
            <p:cNvPr id="9717" name="Google Shape;9717;p92"/>
            <p:cNvGrpSpPr/>
            <p:nvPr/>
          </p:nvGrpSpPr>
          <p:grpSpPr>
            <a:xfrm>
              <a:off x="1992" y="2046"/>
              <a:ext cx="428" cy="190"/>
              <a:chOff x="780" y="1553"/>
              <a:chExt cx="428" cy="190"/>
            </a:xfrm>
          </p:grpSpPr>
          <p:sp>
            <p:nvSpPr>
              <p:cNvPr id="9718" name="Google Shape;9718;p92"/>
              <p:cNvSpPr/>
              <p:nvPr/>
            </p:nvSpPr>
            <p:spPr>
              <a:xfrm>
                <a:off x="817" y="1571"/>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19" name="Google Shape;9719;p92"/>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sp>
        <p:nvSpPr>
          <p:cNvPr id="9720" name="Google Shape;9720;p92"/>
          <p:cNvSpPr txBox="1"/>
          <p:nvPr/>
        </p:nvSpPr>
        <p:spPr>
          <a:xfrm>
            <a:off x="2107225" y="4056150"/>
            <a:ext cx="4713000" cy="10668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90000"/>
              </a:lnSpc>
              <a:spcBef>
                <a:spcPts val="0"/>
              </a:spcBef>
              <a:spcAft>
                <a:spcPts val="0"/>
              </a:spcAft>
              <a:buClr>
                <a:srgbClr val="0000A3"/>
              </a:buClr>
              <a:buSzPts val="1800"/>
              <a:buFont typeface="Noto Sans Symbols"/>
              <a:buChar char="▪"/>
            </a:pPr>
            <a:r>
              <a:rPr lang="el" sz="1800">
                <a:solidFill>
                  <a:schemeClr val="dk1"/>
                </a:solidFill>
                <a:latin typeface="Calibri"/>
                <a:ea typeface="Calibri"/>
                <a:cs typeface="Calibri"/>
                <a:sym typeface="Calibri"/>
              </a:rPr>
              <a:t>Το πρωτόκολλο επιπέδου ζεύξης ενθυλακώνει </a:t>
            </a:r>
            <a:r>
              <a:rPr lang="el" sz="1800">
                <a:solidFill>
                  <a:schemeClr val="dk1"/>
                </a:solidFill>
                <a:latin typeface="Calibri"/>
                <a:ea typeface="Calibri"/>
                <a:cs typeface="Calibri"/>
                <a:sym typeface="Calibri"/>
              </a:rPr>
              <a:t>δεδομενόγραμμα</a:t>
            </a:r>
            <a:r>
              <a:rPr lang="el" sz="1800">
                <a:solidFill>
                  <a:schemeClr val="dk1"/>
                </a:solidFill>
                <a:latin typeface="Calibri"/>
                <a:ea typeface="Calibri"/>
                <a:cs typeface="Calibri"/>
                <a:sym typeface="Calibri"/>
              </a:rPr>
              <a:t> </a:t>
            </a:r>
            <a:r>
              <a:rPr lang="el" sz="1500">
                <a:solidFill>
                  <a:schemeClr val="dk1"/>
                </a:solidFill>
                <a:latin typeface="Calibri"/>
                <a:ea typeface="Calibri"/>
                <a:cs typeface="Calibri"/>
                <a:sym typeface="Calibri"/>
              </a:rPr>
              <a:t>[H</a:t>
            </a:r>
            <a:r>
              <a:rPr baseline="-25000" lang="el" sz="1500">
                <a:solidFill>
                  <a:schemeClr val="dk1"/>
                </a:solidFill>
                <a:latin typeface="Calibri"/>
                <a:ea typeface="Calibri"/>
                <a:cs typeface="Calibri"/>
                <a:sym typeface="Calibri"/>
              </a:rPr>
              <a:t>n</a:t>
            </a:r>
            <a:r>
              <a:rPr lang="el" sz="1500">
                <a:solidFill>
                  <a:schemeClr val="dk1"/>
                </a:solidFill>
                <a:latin typeface="Calibri"/>
                <a:ea typeface="Calibri"/>
                <a:cs typeface="Calibri"/>
                <a:sym typeface="Calibri"/>
              </a:rPr>
              <a:t>| [H</a:t>
            </a:r>
            <a:r>
              <a:rPr baseline="-25000" lang="el" sz="1500">
                <a:solidFill>
                  <a:schemeClr val="dk1"/>
                </a:solidFill>
                <a:latin typeface="Calibri"/>
                <a:ea typeface="Calibri"/>
                <a:cs typeface="Calibri"/>
                <a:sym typeface="Calibri"/>
              </a:rPr>
              <a:t>t</a:t>
            </a:r>
            <a:r>
              <a:rPr lang="el" sz="1500">
                <a:solidFill>
                  <a:schemeClr val="dk1"/>
                </a:solidFill>
                <a:latin typeface="Calibri"/>
                <a:ea typeface="Calibri"/>
                <a:cs typeface="Calibri"/>
                <a:sym typeface="Calibri"/>
              </a:rPr>
              <a:t> |M], </a:t>
            </a:r>
            <a:r>
              <a:rPr lang="el" sz="1800">
                <a:solidFill>
                  <a:schemeClr val="dk1"/>
                </a:solidFill>
                <a:latin typeface="Calibri"/>
                <a:ea typeface="Calibri"/>
                <a:cs typeface="Calibri"/>
                <a:sym typeface="Calibri"/>
              </a:rPr>
              <a:t>με επιπέδου ζεύξης κεφαλίδα</a:t>
            </a:r>
            <a:r>
              <a:rPr lang="el" sz="1800">
                <a:solidFill>
                  <a:schemeClr val="dk1"/>
                </a:solidFill>
                <a:latin typeface="Calibri"/>
                <a:ea typeface="Calibri"/>
                <a:cs typeface="Calibri"/>
                <a:sym typeface="Calibri"/>
              </a:rPr>
              <a:t> H</a:t>
            </a:r>
            <a:r>
              <a:rPr baseline="-25000" lang="el" sz="1800">
                <a:solidFill>
                  <a:schemeClr val="dk1"/>
                </a:solidFill>
                <a:latin typeface="Calibri"/>
                <a:ea typeface="Calibri"/>
                <a:cs typeface="Calibri"/>
                <a:sym typeface="Calibri"/>
              </a:rPr>
              <a:t>l </a:t>
            </a:r>
            <a:r>
              <a:rPr lang="el" sz="1800">
                <a:solidFill>
                  <a:schemeClr val="dk1"/>
                </a:solidFill>
                <a:latin typeface="Calibri"/>
                <a:ea typeface="Calibri"/>
                <a:cs typeface="Calibri"/>
                <a:sym typeface="Calibri"/>
              </a:rPr>
              <a:t>  για να </a:t>
            </a:r>
            <a:r>
              <a:rPr lang="el" sz="1800">
                <a:solidFill>
                  <a:schemeClr val="dk1"/>
                </a:solidFill>
                <a:latin typeface="Calibri"/>
                <a:ea typeface="Calibri"/>
                <a:cs typeface="Calibri"/>
                <a:sym typeface="Calibri"/>
              </a:rPr>
              <a:t>δημιουργήσει</a:t>
            </a:r>
            <a:r>
              <a:rPr lang="el" sz="1800">
                <a:solidFill>
                  <a:schemeClr val="dk1"/>
                </a:solidFill>
                <a:latin typeface="Calibri"/>
                <a:ea typeface="Calibri"/>
                <a:cs typeface="Calibri"/>
                <a:sym typeface="Calibri"/>
              </a:rPr>
              <a:t> ενα επιπέδου ζεύξης πλαίσιο(</a:t>
            </a:r>
            <a:r>
              <a:rPr lang="el" sz="1800">
                <a:solidFill>
                  <a:srgbClr val="C00000"/>
                </a:solidFill>
                <a:latin typeface="Calibri"/>
                <a:ea typeface="Calibri"/>
                <a:cs typeface="Calibri"/>
                <a:sym typeface="Calibri"/>
              </a:rPr>
              <a:t>frame) </a:t>
            </a:r>
            <a:endParaRPr sz="1100"/>
          </a:p>
        </p:txBody>
      </p:sp>
      <p:grpSp>
        <p:nvGrpSpPr>
          <p:cNvPr id="9721" name="Google Shape;9721;p92"/>
          <p:cNvGrpSpPr/>
          <p:nvPr/>
        </p:nvGrpSpPr>
        <p:grpSpPr>
          <a:xfrm>
            <a:off x="7949785" y="3721308"/>
            <a:ext cx="281065" cy="625294"/>
            <a:chOff x="4140" y="429"/>
            <a:chExt cx="1425" cy="2396"/>
          </a:xfrm>
        </p:grpSpPr>
        <p:sp>
          <p:nvSpPr>
            <p:cNvPr id="9722" name="Google Shape;9722;p92"/>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23" name="Google Shape;9723;p92"/>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24" name="Google Shape;9724;p92"/>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25" name="Google Shape;9725;p92"/>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26" name="Google Shape;9726;p92"/>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727" name="Google Shape;9727;p92"/>
            <p:cNvGrpSpPr/>
            <p:nvPr/>
          </p:nvGrpSpPr>
          <p:grpSpPr>
            <a:xfrm>
              <a:off x="4748" y="666"/>
              <a:ext cx="578" cy="150"/>
              <a:chOff x="613" y="2566"/>
              <a:chExt cx="721" cy="144"/>
            </a:xfrm>
          </p:grpSpPr>
          <p:sp>
            <p:nvSpPr>
              <p:cNvPr id="9728" name="Google Shape;9728;p92"/>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29" name="Google Shape;9729;p92"/>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730" name="Google Shape;9730;p92"/>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731" name="Google Shape;9731;p92"/>
            <p:cNvGrpSpPr/>
            <p:nvPr/>
          </p:nvGrpSpPr>
          <p:grpSpPr>
            <a:xfrm>
              <a:off x="4748" y="990"/>
              <a:ext cx="578" cy="134"/>
              <a:chOff x="615" y="2564"/>
              <a:chExt cx="721" cy="139"/>
            </a:xfrm>
          </p:grpSpPr>
          <p:sp>
            <p:nvSpPr>
              <p:cNvPr id="9732" name="Google Shape;9732;p92"/>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33" name="Google Shape;9733;p92"/>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734" name="Google Shape;9734;p92"/>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35" name="Google Shape;9735;p92"/>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736" name="Google Shape;9736;p92"/>
            <p:cNvGrpSpPr/>
            <p:nvPr/>
          </p:nvGrpSpPr>
          <p:grpSpPr>
            <a:xfrm>
              <a:off x="4738" y="1647"/>
              <a:ext cx="578" cy="135"/>
              <a:chOff x="618" y="2586"/>
              <a:chExt cx="720" cy="124"/>
            </a:xfrm>
          </p:grpSpPr>
          <p:sp>
            <p:nvSpPr>
              <p:cNvPr id="9737" name="Google Shape;9737;p92"/>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38" name="Google Shape;9738;p92"/>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739" name="Google Shape;9739;p92"/>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740" name="Google Shape;9740;p92"/>
            <p:cNvGrpSpPr/>
            <p:nvPr/>
          </p:nvGrpSpPr>
          <p:grpSpPr>
            <a:xfrm>
              <a:off x="4738" y="1330"/>
              <a:ext cx="588" cy="134"/>
              <a:chOff x="613" y="2571"/>
              <a:chExt cx="732" cy="134"/>
            </a:xfrm>
          </p:grpSpPr>
          <p:sp>
            <p:nvSpPr>
              <p:cNvPr id="9741" name="Google Shape;9741;p92"/>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42" name="Google Shape;9742;p92"/>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743" name="Google Shape;9743;p92"/>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44" name="Google Shape;9744;p92"/>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45" name="Google Shape;9745;p92"/>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46" name="Google Shape;9746;p92"/>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47" name="Google Shape;9747;p92"/>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48" name="Google Shape;9748;p92"/>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49" name="Google Shape;9749;p92"/>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50" name="Google Shape;9750;p92"/>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51" name="Google Shape;9751;p92"/>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9752" name="Google Shape;9752;p92"/>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53" name="Google Shape;9753;p92"/>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754" name="Google Shape;9754;p92"/>
          <p:cNvSpPr txBox="1"/>
          <p:nvPr/>
        </p:nvSpPr>
        <p:spPr>
          <a:xfrm>
            <a:off x="7281551" y="4287585"/>
            <a:ext cx="125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i="1" lang="el" sz="1800">
                <a:solidFill>
                  <a:srgbClr val="000099"/>
                </a:solidFill>
                <a:latin typeface="Arial"/>
                <a:ea typeface="Arial"/>
                <a:cs typeface="Arial"/>
                <a:sym typeface="Arial"/>
              </a:rPr>
              <a:t>destination</a:t>
            </a:r>
            <a:endParaRPr b="0" i="1" sz="1800" u="none" cap="none" strike="noStrike">
              <a:solidFill>
                <a:srgbClr val="000099"/>
              </a:solidFill>
              <a:latin typeface="Arial"/>
              <a:ea typeface="Arial"/>
              <a:cs typeface="Arial"/>
              <a:sym typeface="Arial"/>
            </a:endParaRPr>
          </a:p>
        </p:txBody>
      </p:sp>
      <p:grpSp>
        <p:nvGrpSpPr>
          <p:cNvPr id="9755" name="Google Shape;9755;p92"/>
          <p:cNvGrpSpPr/>
          <p:nvPr/>
        </p:nvGrpSpPr>
        <p:grpSpPr>
          <a:xfrm>
            <a:off x="2059717" y="1117194"/>
            <a:ext cx="4238469" cy="292308"/>
            <a:chOff x="3270354" y="1798823"/>
            <a:chExt cx="5651292" cy="389744"/>
          </a:xfrm>
        </p:grpSpPr>
        <p:cxnSp>
          <p:nvCxnSpPr>
            <p:cNvPr id="9756" name="Google Shape;9756;p92"/>
            <p:cNvCxnSpPr/>
            <p:nvPr/>
          </p:nvCxnSpPr>
          <p:spPr>
            <a:xfrm>
              <a:off x="3270354" y="1993691"/>
              <a:ext cx="5651292" cy="0"/>
            </a:xfrm>
            <a:prstGeom prst="straightConnector1">
              <a:avLst/>
            </a:prstGeom>
            <a:noFill/>
            <a:ln cap="flat" cmpd="sng" w="19050">
              <a:solidFill>
                <a:schemeClr val="dk1"/>
              </a:solidFill>
              <a:prstDash val="solid"/>
              <a:miter lim="800000"/>
              <a:headEnd len="med" w="med" type="triangle"/>
              <a:tailEnd len="med" w="med" type="triangle"/>
            </a:ln>
          </p:spPr>
        </p:cxnSp>
        <p:sp>
          <p:nvSpPr>
            <p:cNvPr id="9757" name="Google Shape;9757;p92"/>
            <p:cNvSpPr/>
            <p:nvPr/>
          </p:nvSpPr>
          <p:spPr>
            <a:xfrm>
              <a:off x="5878639" y="1798823"/>
              <a:ext cx="674558" cy="3897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758" name="Google Shape;9758;p92"/>
            <p:cNvGrpSpPr/>
            <p:nvPr/>
          </p:nvGrpSpPr>
          <p:grpSpPr>
            <a:xfrm>
              <a:off x="5953468" y="1857555"/>
              <a:ext cx="679450" cy="301625"/>
              <a:chOff x="780" y="1553"/>
              <a:chExt cx="428" cy="190"/>
            </a:xfrm>
          </p:grpSpPr>
          <p:sp>
            <p:nvSpPr>
              <p:cNvPr id="9759" name="Google Shape;9759;p92"/>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60" name="Google Shape;9760;p92"/>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cxnSp>
        <p:nvCxnSpPr>
          <p:cNvPr id="9761" name="Google Shape;9761;p92"/>
          <p:cNvCxnSpPr/>
          <p:nvPr/>
        </p:nvCxnSpPr>
        <p:spPr>
          <a:xfrm>
            <a:off x="2027731" y="2657008"/>
            <a:ext cx="4238400" cy="0"/>
          </a:xfrm>
          <a:prstGeom prst="straightConnector1">
            <a:avLst/>
          </a:prstGeom>
          <a:noFill/>
          <a:ln cap="flat" cmpd="sng" w="19050">
            <a:solidFill>
              <a:schemeClr val="dk1"/>
            </a:solidFill>
            <a:prstDash val="solid"/>
            <a:miter lim="800000"/>
            <a:headEnd len="med" w="med" type="triangle"/>
            <a:tailEnd len="med" w="med" type="triangle"/>
          </a:ln>
        </p:spPr>
      </p:cxnSp>
      <p:sp>
        <p:nvSpPr>
          <p:cNvPr id="9762" name="Google Shape;9762;p92"/>
          <p:cNvSpPr/>
          <p:nvPr/>
        </p:nvSpPr>
        <p:spPr>
          <a:xfrm>
            <a:off x="3636129" y="2489624"/>
            <a:ext cx="907800" cy="29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763" name="Google Shape;9763;p92"/>
          <p:cNvGrpSpPr/>
          <p:nvPr/>
        </p:nvGrpSpPr>
        <p:grpSpPr>
          <a:xfrm>
            <a:off x="3629308" y="2520450"/>
            <a:ext cx="847442" cy="230477"/>
            <a:chOff x="5437889" y="3287892"/>
            <a:chExt cx="1129922" cy="307303"/>
          </a:xfrm>
        </p:grpSpPr>
        <p:grpSp>
          <p:nvGrpSpPr>
            <p:cNvPr id="9764" name="Google Shape;9764;p92"/>
            <p:cNvGrpSpPr/>
            <p:nvPr/>
          </p:nvGrpSpPr>
          <p:grpSpPr>
            <a:xfrm>
              <a:off x="5510535" y="3293570"/>
              <a:ext cx="1057276" cy="301625"/>
              <a:chOff x="469" y="1531"/>
              <a:chExt cx="666" cy="190"/>
            </a:xfrm>
          </p:grpSpPr>
          <p:sp>
            <p:nvSpPr>
              <p:cNvPr id="9765" name="Google Shape;9765;p92"/>
              <p:cNvSpPr/>
              <p:nvPr/>
            </p:nvSpPr>
            <p:spPr>
              <a:xfrm>
                <a:off x="469" y="1549"/>
                <a:ext cx="666"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66" name="Google Shape;9766;p92"/>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767" name="Google Shape;9767;p92"/>
            <p:cNvSpPr/>
            <p:nvPr/>
          </p:nvSpPr>
          <p:spPr>
            <a:xfrm>
              <a:off x="5771747" y="3305225"/>
              <a:ext cx="4503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768" name="Google Shape;9768;p92"/>
            <p:cNvSpPr/>
            <p:nvPr/>
          </p:nvSpPr>
          <p:spPr>
            <a:xfrm>
              <a:off x="5437889" y="3287892"/>
              <a:ext cx="5715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769" name="Google Shape;9769;p92"/>
            <p:cNvCxnSpPr/>
            <p:nvPr/>
          </p:nvCxnSpPr>
          <p:spPr>
            <a:xfrm>
              <a:off x="6076877" y="3322145"/>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770" name="Google Shape;9770;p92"/>
            <p:cNvCxnSpPr/>
            <p:nvPr/>
          </p:nvCxnSpPr>
          <p:spPr>
            <a:xfrm>
              <a:off x="5796378" y="3320433"/>
              <a:ext cx="0" cy="257175"/>
            </a:xfrm>
            <a:prstGeom prst="straightConnector1">
              <a:avLst/>
            </a:prstGeom>
            <a:noFill/>
            <a:ln cap="flat" cmpd="sng" w="9525">
              <a:solidFill>
                <a:schemeClr val="dk1"/>
              </a:solidFill>
              <a:prstDash val="solid"/>
              <a:miter lim="800000"/>
              <a:headEnd len="sm" w="sm" type="none"/>
              <a:tailEnd len="sm" w="sm" type="none"/>
            </a:ln>
          </p:spPr>
        </p:cxnSp>
      </p:grpSp>
      <p:sp>
        <p:nvSpPr>
          <p:cNvPr id="9771" name="Google Shape;9771;p92"/>
          <p:cNvSpPr txBox="1"/>
          <p:nvPr/>
        </p:nvSpPr>
        <p:spPr>
          <a:xfrm>
            <a:off x="2149930" y="3362641"/>
            <a:ext cx="4215600" cy="8019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None/>
            </a:pPr>
            <a:r>
              <a:rPr lang="el">
                <a:solidFill>
                  <a:srgbClr val="C00000"/>
                </a:solidFill>
                <a:latin typeface="Calibri"/>
                <a:ea typeface="Calibri"/>
                <a:cs typeface="Calibri"/>
                <a:sym typeface="Calibri"/>
              </a:rPr>
              <a:t>Το πρωτόκολλο επιπέδου ζεύξης μεταφέρει </a:t>
            </a:r>
            <a:r>
              <a:rPr lang="el">
                <a:solidFill>
                  <a:srgbClr val="C00000"/>
                </a:solidFill>
                <a:latin typeface="Calibri"/>
                <a:ea typeface="Calibri"/>
                <a:cs typeface="Calibri"/>
                <a:sym typeface="Calibri"/>
              </a:rPr>
              <a:t>δεδομενόγραμμα</a:t>
            </a:r>
            <a:r>
              <a:rPr lang="el" sz="1400">
                <a:solidFill>
                  <a:schemeClr val="dk1"/>
                </a:solidFill>
                <a:latin typeface="Calibri"/>
                <a:ea typeface="Calibri"/>
                <a:cs typeface="Calibri"/>
                <a:sym typeface="Calibri"/>
              </a:rPr>
              <a:t>[H</a:t>
            </a:r>
            <a:r>
              <a:rPr baseline="-25000" lang="el" sz="1400">
                <a:solidFill>
                  <a:schemeClr val="dk1"/>
                </a:solidFill>
                <a:latin typeface="Calibri"/>
                <a:ea typeface="Calibri"/>
                <a:cs typeface="Calibri"/>
                <a:sym typeface="Calibri"/>
              </a:rPr>
              <a:t>n</a:t>
            </a:r>
            <a:r>
              <a:rPr lang="el" sz="1400">
                <a:solidFill>
                  <a:schemeClr val="dk1"/>
                </a:solidFill>
                <a:latin typeface="Calibri"/>
                <a:ea typeface="Calibri"/>
                <a:cs typeface="Calibri"/>
                <a:sym typeface="Calibri"/>
              </a:rPr>
              <a:t>| [H</a:t>
            </a:r>
            <a:r>
              <a:rPr baseline="-25000" lang="el" sz="1400">
                <a:solidFill>
                  <a:schemeClr val="dk1"/>
                </a:solidFill>
                <a:latin typeface="Calibri"/>
                <a:ea typeface="Calibri"/>
                <a:cs typeface="Calibri"/>
                <a:sym typeface="Calibri"/>
              </a:rPr>
              <a:t>t</a:t>
            </a:r>
            <a:r>
              <a:rPr lang="el" sz="1400">
                <a:solidFill>
                  <a:schemeClr val="dk1"/>
                </a:solidFill>
                <a:latin typeface="Calibri"/>
                <a:ea typeface="Calibri"/>
                <a:cs typeface="Calibri"/>
                <a:sym typeface="Calibri"/>
              </a:rPr>
              <a:t> |M] </a:t>
            </a:r>
            <a:r>
              <a:rPr lang="el">
                <a:solidFill>
                  <a:schemeClr val="dk1"/>
                </a:solidFill>
                <a:latin typeface="Calibri"/>
                <a:ea typeface="Calibri"/>
                <a:cs typeface="Calibri"/>
                <a:sym typeface="Calibri"/>
              </a:rPr>
              <a:t>από τον ένα κόμβο στον γειτονικό κόμβο</a:t>
            </a:r>
            <a:r>
              <a:rPr lang="el" sz="1400">
                <a:solidFill>
                  <a:schemeClr val="dk1"/>
                </a:solidFill>
                <a:latin typeface="Calibri"/>
                <a:ea typeface="Calibri"/>
                <a:cs typeface="Calibri"/>
                <a:sym typeface="Calibri"/>
              </a:rPr>
              <a:t>, </a:t>
            </a:r>
            <a:r>
              <a:rPr lang="el">
                <a:solidFill>
                  <a:schemeClr val="dk1"/>
                </a:solidFill>
                <a:latin typeface="Calibri"/>
                <a:ea typeface="Calibri"/>
                <a:cs typeface="Calibri"/>
                <a:sym typeface="Calibri"/>
              </a:rPr>
              <a:t>χρησιμοποιώντας</a:t>
            </a:r>
            <a:r>
              <a:rPr lang="el">
                <a:solidFill>
                  <a:schemeClr val="dk1"/>
                </a:solidFill>
                <a:latin typeface="Calibri"/>
                <a:ea typeface="Calibri"/>
                <a:cs typeface="Calibri"/>
                <a:sym typeface="Calibri"/>
              </a:rPr>
              <a:t> </a:t>
            </a:r>
            <a:r>
              <a:rPr lang="el">
                <a:solidFill>
                  <a:schemeClr val="dk1"/>
                </a:solidFill>
                <a:latin typeface="Calibri"/>
                <a:ea typeface="Calibri"/>
                <a:cs typeface="Calibri"/>
                <a:sym typeface="Calibri"/>
              </a:rPr>
              <a:t>τις</a:t>
            </a:r>
            <a:r>
              <a:rPr lang="el">
                <a:solidFill>
                  <a:schemeClr val="dk1"/>
                </a:solidFill>
                <a:latin typeface="Calibri"/>
                <a:ea typeface="Calibri"/>
                <a:cs typeface="Calibri"/>
                <a:sym typeface="Calibri"/>
              </a:rPr>
              <a:t> υπηρεσίες του επιπέδου δικτύου</a:t>
            </a:r>
            <a:endParaRPr sz="1100"/>
          </a:p>
        </p:txBody>
      </p:sp>
      <p:grpSp>
        <p:nvGrpSpPr>
          <p:cNvPr id="9772" name="Google Shape;9772;p92"/>
          <p:cNvGrpSpPr/>
          <p:nvPr/>
        </p:nvGrpSpPr>
        <p:grpSpPr>
          <a:xfrm>
            <a:off x="2039044" y="3126795"/>
            <a:ext cx="4238469" cy="280670"/>
            <a:chOff x="3226725" y="4169060"/>
            <a:chExt cx="5651292" cy="374226"/>
          </a:xfrm>
        </p:grpSpPr>
        <p:cxnSp>
          <p:nvCxnSpPr>
            <p:cNvPr id="9773" name="Google Shape;9773;p92"/>
            <p:cNvCxnSpPr/>
            <p:nvPr/>
          </p:nvCxnSpPr>
          <p:spPr>
            <a:xfrm>
              <a:off x="3226725" y="4376720"/>
              <a:ext cx="5651292" cy="0"/>
            </a:xfrm>
            <a:prstGeom prst="straightConnector1">
              <a:avLst/>
            </a:prstGeom>
            <a:noFill/>
            <a:ln cap="flat" cmpd="sng" w="19050">
              <a:solidFill>
                <a:schemeClr val="dk1"/>
              </a:solidFill>
              <a:prstDash val="solid"/>
              <a:miter lim="800000"/>
              <a:headEnd len="med" w="med" type="triangle"/>
              <a:tailEnd len="med" w="med" type="triangle"/>
            </a:ln>
          </p:spPr>
        </p:cxnSp>
        <p:grpSp>
          <p:nvGrpSpPr>
            <p:cNvPr id="9774" name="Google Shape;9774;p92"/>
            <p:cNvGrpSpPr/>
            <p:nvPr/>
          </p:nvGrpSpPr>
          <p:grpSpPr>
            <a:xfrm>
              <a:off x="5047560" y="4169060"/>
              <a:ext cx="1534059" cy="374226"/>
              <a:chOff x="5047560" y="4252185"/>
              <a:chExt cx="1534059" cy="374226"/>
            </a:xfrm>
          </p:grpSpPr>
          <p:sp>
            <p:nvSpPr>
              <p:cNvPr id="9775" name="Google Shape;9775;p92"/>
              <p:cNvSpPr/>
              <p:nvPr/>
            </p:nvSpPr>
            <p:spPr>
              <a:xfrm>
                <a:off x="5062983" y="4252185"/>
                <a:ext cx="1518637" cy="37422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776" name="Google Shape;9776;p92"/>
              <p:cNvGrpSpPr/>
              <p:nvPr/>
            </p:nvGrpSpPr>
            <p:grpSpPr>
              <a:xfrm>
                <a:off x="5144294" y="4283446"/>
                <a:ext cx="1347789" cy="301625"/>
                <a:chOff x="286" y="1531"/>
                <a:chExt cx="849" cy="190"/>
              </a:xfrm>
            </p:grpSpPr>
            <p:sp>
              <p:nvSpPr>
                <p:cNvPr id="9777" name="Google Shape;9777;p92"/>
                <p:cNvSpPr/>
                <p:nvPr/>
              </p:nvSpPr>
              <p:spPr>
                <a:xfrm>
                  <a:off x="286" y="1549"/>
                  <a:ext cx="849"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78" name="Google Shape;9778;p92"/>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779" name="Google Shape;9779;p92"/>
              <p:cNvSpPr/>
              <p:nvPr/>
            </p:nvSpPr>
            <p:spPr>
              <a:xfrm>
                <a:off x="5594402" y="4295125"/>
                <a:ext cx="5592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780" name="Google Shape;9780;p92"/>
              <p:cNvSpPr/>
              <p:nvPr/>
            </p:nvSpPr>
            <p:spPr>
              <a:xfrm>
                <a:off x="5332094" y="4277792"/>
                <a:ext cx="5592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781" name="Google Shape;9781;p92"/>
              <p:cNvCxnSpPr/>
              <p:nvPr/>
            </p:nvCxnSpPr>
            <p:spPr>
              <a:xfrm>
                <a:off x="6001149" y="4312021"/>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782" name="Google Shape;9782;p92"/>
              <p:cNvCxnSpPr/>
              <p:nvPr/>
            </p:nvCxnSpPr>
            <p:spPr>
              <a:xfrm>
                <a:off x="5720650" y="4310309"/>
                <a:ext cx="0" cy="257175"/>
              </a:xfrm>
              <a:prstGeom prst="straightConnector1">
                <a:avLst/>
              </a:prstGeom>
              <a:noFill/>
              <a:ln cap="flat" cmpd="sng" w="9525">
                <a:solidFill>
                  <a:schemeClr val="dk1"/>
                </a:solidFill>
                <a:prstDash val="solid"/>
                <a:miter lim="800000"/>
                <a:headEnd len="sm" w="sm" type="none"/>
                <a:tailEnd len="sm" w="sm" type="none"/>
              </a:ln>
            </p:spPr>
          </p:cxnSp>
          <p:sp>
            <p:nvSpPr>
              <p:cNvPr id="9783" name="Google Shape;9783;p92"/>
              <p:cNvSpPr/>
              <p:nvPr/>
            </p:nvSpPr>
            <p:spPr>
              <a:xfrm>
                <a:off x="5047560" y="4281525"/>
                <a:ext cx="4503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l</a:t>
                </a:r>
                <a:endParaRPr sz="1100"/>
              </a:p>
            </p:txBody>
          </p:sp>
          <p:cxnSp>
            <p:nvCxnSpPr>
              <p:cNvPr id="9784" name="Google Shape;9784;p92"/>
              <p:cNvCxnSpPr/>
              <p:nvPr/>
            </p:nvCxnSpPr>
            <p:spPr>
              <a:xfrm>
                <a:off x="5418102" y="4309558"/>
                <a:ext cx="0" cy="257175"/>
              </a:xfrm>
              <a:prstGeom prst="straightConnector1">
                <a:avLst/>
              </a:prstGeom>
              <a:noFill/>
              <a:ln cap="flat" cmpd="sng" w="9525">
                <a:solidFill>
                  <a:schemeClr val="dk1"/>
                </a:solidFill>
                <a:prstDash val="solid"/>
                <a:miter lim="800000"/>
                <a:headEnd len="sm" w="sm" type="none"/>
                <a:tailEnd len="sm" w="sm" type="none"/>
              </a:ln>
            </p:spPr>
          </p:cxnSp>
        </p:grpSp>
      </p:grpSp>
      <p:cxnSp>
        <p:nvCxnSpPr>
          <p:cNvPr id="9785" name="Google Shape;9785;p92"/>
          <p:cNvCxnSpPr/>
          <p:nvPr/>
        </p:nvCxnSpPr>
        <p:spPr>
          <a:xfrm>
            <a:off x="2695520" y="-809399"/>
            <a:ext cx="4238469" cy="0"/>
          </a:xfrm>
          <a:prstGeom prst="straightConnector1">
            <a:avLst/>
          </a:prstGeom>
          <a:noFill/>
          <a:ln cap="flat" cmpd="sng" w="19050">
            <a:solidFill>
              <a:schemeClr val="dk1"/>
            </a:solidFill>
            <a:prstDash val="solid"/>
            <a:miter lim="800000"/>
            <a:headEnd len="med" w="med" type="triangle"/>
            <a:tailEnd len="med" w="med" type="triangle"/>
          </a:ln>
        </p:spPr>
      </p:cxnSp>
      <p:sp>
        <p:nvSpPr>
          <p:cNvPr id="9786" name="Google Shape;9786;p92"/>
          <p:cNvSpPr/>
          <p:nvPr/>
        </p:nvSpPr>
        <p:spPr>
          <a:xfrm>
            <a:off x="4303918" y="-976783"/>
            <a:ext cx="907774" cy="292308"/>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787" name="Google Shape;9787;p92"/>
          <p:cNvGrpSpPr/>
          <p:nvPr/>
        </p:nvGrpSpPr>
        <p:grpSpPr>
          <a:xfrm>
            <a:off x="4350757" y="-945952"/>
            <a:ext cx="793781" cy="230472"/>
            <a:chOff x="5509436" y="3287899"/>
            <a:chExt cx="1058375" cy="307296"/>
          </a:xfrm>
        </p:grpSpPr>
        <p:grpSp>
          <p:nvGrpSpPr>
            <p:cNvPr id="9788" name="Google Shape;9788;p92"/>
            <p:cNvGrpSpPr/>
            <p:nvPr/>
          </p:nvGrpSpPr>
          <p:grpSpPr>
            <a:xfrm>
              <a:off x="5510535" y="3293570"/>
              <a:ext cx="1057276" cy="301625"/>
              <a:chOff x="469" y="1531"/>
              <a:chExt cx="666" cy="190"/>
            </a:xfrm>
          </p:grpSpPr>
          <p:sp>
            <p:nvSpPr>
              <p:cNvPr id="9789" name="Google Shape;9789;p92"/>
              <p:cNvSpPr/>
              <p:nvPr/>
            </p:nvSpPr>
            <p:spPr>
              <a:xfrm>
                <a:off x="469" y="1549"/>
                <a:ext cx="666"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90" name="Google Shape;9790;p92"/>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791" name="Google Shape;9791;p92"/>
            <p:cNvSpPr/>
            <p:nvPr/>
          </p:nvSpPr>
          <p:spPr>
            <a:xfrm>
              <a:off x="5771740" y="3305237"/>
              <a:ext cx="296863" cy="261938"/>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792" name="Google Shape;9792;p92"/>
            <p:cNvSpPr/>
            <p:nvPr/>
          </p:nvSpPr>
          <p:spPr>
            <a:xfrm>
              <a:off x="5509436" y="3287899"/>
              <a:ext cx="296863" cy="2921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793" name="Google Shape;9793;p92"/>
            <p:cNvCxnSpPr/>
            <p:nvPr/>
          </p:nvCxnSpPr>
          <p:spPr>
            <a:xfrm>
              <a:off x="6076877" y="3322145"/>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794" name="Google Shape;9794;p92"/>
            <p:cNvCxnSpPr/>
            <p:nvPr/>
          </p:nvCxnSpPr>
          <p:spPr>
            <a:xfrm>
              <a:off x="5796378" y="3320433"/>
              <a:ext cx="0" cy="257175"/>
            </a:xfrm>
            <a:prstGeom prst="straightConnector1">
              <a:avLst/>
            </a:prstGeom>
            <a:noFill/>
            <a:ln cap="flat" cmpd="sng" w="9525">
              <a:solidFill>
                <a:schemeClr val="dk1"/>
              </a:solidFill>
              <a:prstDash val="solid"/>
              <a:miter lim="800000"/>
              <a:headEnd len="sm" w="sm" type="none"/>
              <a:tailEnd len="sm" w="sm" type="none"/>
            </a:ln>
          </p:spPr>
        </p:cxnSp>
      </p:grpSp>
      <p:sp>
        <p:nvSpPr>
          <p:cNvPr id="9795" name="Google Shape;9795;p92"/>
          <p:cNvSpPr txBox="1"/>
          <p:nvPr/>
        </p:nvSpPr>
        <p:spPr>
          <a:xfrm>
            <a:off x="2138617" y="2737109"/>
            <a:ext cx="4301100" cy="553200"/>
          </a:xfrm>
          <a:prstGeom prst="rect">
            <a:avLst/>
          </a:prstGeom>
          <a:noFill/>
          <a:ln>
            <a:noFill/>
          </a:ln>
        </p:spPr>
        <p:txBody>
          <a:bodyPr anchorCtr="0" anchor="t" bIns="34275" lIns="68575" spcFirstLastPara="1" rIns="68575" wrap="square" tIns="34275">
            <a:spAutoFit/>
          </a:bodyPr>
          <a:lstStyle/>
          <a:p>
            <a:pPr indent="0" lvl="0" marL="0" rtl="0" algn="ctr">
              <a:lnSpc>
                <a:spcPct val="85000"/>
              </a:lnSpc>
              <a:spcBef>
                <a:spcPts val="0"/>
              </a:spcBef>
              <a:spcAft>
                <a:spcPts val="0"/>
              </a:spcAft>
              <a:buClr>
                <a:schemeClr val="dk1"/>
              </a:buClr>
              <a:buFont typeface="Arial"/>
              <a:buNone/>
            </a:pPr>
            <a:r>
              <a:rPr lang="el" sz="1000">
                <a:solidFill>
                  <a:srgbClr val="C00000"/>
                </a:solidFill>
                <a:latin typeface="Calibri"/>
                <a:ea typeface="Calibri"/>
                <a:cs typeface="Calibri"/>
                <a:sym typeface="Calibri"/>
              </a:rPr>
              <a:t>Το πρωτόκολλο επιπέδου δικτύου </a:t>
            </a:r>
            <a:r>
              <a:rPr lang="el" sz="1000">
                <a:solidFill>
                  <a:schemeClr val="dk1"/>
                </a:solidFill>
                <a:latin typeface="Calibri"/>
                <a:ea typeface="Calibri"/>
                <a:cs typeface="Calibri"/>
                <a:sym typeface="Calibri"/>
              </a:rPr>
              <a:t> μεταφέρει ένα τμήμα(segment) επιπέδου μεταφοράς [H</a:t>
            </a:r>
            <a:r>
              <a:rPr baseline="-25000" lang="el" sz="1000">
                <a:solidFill>
                  <a:schemeClr val="dk1"/>
                </a:solidFill>
                <a:latin typeface="Calibri"/>
                <a:ea typeface="Calibri"/>
                <a:cs typeface="Calibri"/>
                <a:sym typeface="Calibri"/>
              </a:rPr>
              <a:t>t</a:t>
            </a:r>
            <a:r>
              <a:rPr lang="el" sz="1000">
                <a:solidFill>
                  <a:schemeClr val="dk1"/>
                </a:solidFill>
                <a:latin typeface="Calibri"/>
                <a:ea typeface="Calibri"/>
                <a:cs typeface="Calibri"/>
                <a:sym typeface="Calibri"/>
              </a:rPr>
              <a:t> | M] από έναν υπολογιστή σε έναν άλλο , χρησιμοποιώντας υπηρεσίες του επιπέδου ζεύξης</a:t>
            </a:r>
            <a:endParaRPr sz="700">
              <a:solidFill>
                <a:schemeClr val="dk1"/>
              </a:solidFill>
            </a:endParaRPr>
          </a:p>
          <a:p>
            <a:pPr indent="0" lvl="0" marL="0" marR="0" rtl="0" algn="ctr">
              <a:lnSpc>
                <a:spcPct val="85000"/>
              </a:lnSpc>
              <a:spcBef>
                <a:spcPts val="0"/>
              </a:spcBef>
              <a:spcAft>
                <a:spcPts val="0"/>
              </a:spcAft>
              <a:buNone/>
            </a:pPr>
            <a:r>
              <a:t/>
            </a:r>
            <a:endParaRPr sz="700"/>
          </a:p>
        </p:txBody>
      </p:sp>
      <p:sp>
        <p:nvSpPr>
          <p:cNvPr id="9796" name="Google Shape;9796;p9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grpSp>
        <p:nvGrpSpPr>
          <p:cNvPr id="9797" name="Google Shape;9797;p92"/>
          <p:cNvGrpSpPr/>
          <p:nvPr/>
        </p:nvGrpSpPr>
        <p:grpSpPr>
          <a:xfrm>
            <a:off x="609481" y="1169650"/>
            <a:ext cx="1324350" cy="2922600"/>
            <a:chOff x="1470544" y="1844347"/>
            <a:chExt cx="1765800" cy="3896800"/>
          </a:xfrm>
        </p:grpSpPr>
        <p:sp>
          <p:nvSpPr>
            <p:cNvPr id="9798" name="Google Shape;9798;p92"/>
            <p:cNvSpPr/>
            <p:nvPr/>
          </p:nvSpPr>
          <p:spPr>
            <a:xfrm>
              <a:off x="1528997" y="1870247"/>
              <a:ext cx="1648800" cy="38709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799" name="Google Shape;9799;p92"/>
            <p:cNvSpPr txBox="1"/>
            <p:nvPr/>
          </p:nvSpPr>
          <p:spPr>
            <a:xfrm>
              <a:off x="1470544" y="1844347"/>
              <a:ext cx="1765800" cy="36387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cxnSp>
          <p:nvCxnSpPr>
            <p:cNvPr id="9800" name="Google Shape;9800;p92"/>
            <p:cNvCxnSpPr/>
            <p:nvPr/>
          </p:nvCxnSpPr>
          <p:spPr>
            <a:xfrm>
              <a:off x="1534432" y="2675745"/>
              <a:ext cx="1643400" cy="0"/>
            </a:xfrm>
            <a:prstGeom prst="straightConnector1">
              <a:avLst/>
            </a:prstGeom>
            <a:noFill/>
            <a:ln cap="flat" cmpd="sng" w="9525">
              <a:solidFill>
                <a:schemeClr val="dk1"/>
              </a:solidFill>
              <a:prstDash val="solid"/>
              <a:miter lim="800000"/>
              <a:headEnd len="sm" w="sm" type="none"/>
              <a:tailEnd len="sm" w="sm" type="none"/>
            </a:ln>
          </p:spPr>
        </p:cxnSp>
        <p:cxnSp>
          <p:nvCxnSpPr>
            <p:cNvPr id="9801" name="Google Shape;9801;p92"/>
            <p:cNvCxnSpPr/>
            <p:nvPr/>
          </p:nvCxnSpPr>
          <p:spPr>
            <a:xfrm>
              <a:off x="1506952" y="3472722"/>
              <a:ext cx="1656000" cy="0"/>
            </a:xfrm>
            <a:prstGeom prst="straightConnector1">
              <a:avLst/>
            </a:prstGeom>
            <a:noFill/>
            <a:ln cap="flat" cmpd="sng" w="9525">
              <a:solidFill>
                <a:schemeClr val="dk1"/>
              </a:solidFill>
              <a:prstDash val="solid"/>
              <a:miter lim="800000"/>
              <a:headEnd len="sm" w="sm" type="none"/>
              <a:tailEnd len="sm" w="sm" type="none"/>
            </a:ln>
          </p:spPr>
        </p:cxnSp>
        <p:cxnSp>
          <p:nvCxnSpPr>
            <p:cNvPr id="9802" name="Google Shape;9802;p92"/>
            <p:cNvCxnSpPr/>
            <p:nvPr/>
          </p:nvCxnSpPr>
          <p:spPr>
            <a:xfrm>
              <a:off x="1509450" y="4209737"/>
              <a:ext cx="1668600" cy="0"/>
            </a:xfrm>
            <a:prstGeom prst="straightConnector1">
              <a:avLst/>
            </a:prstGeom>
            <a:noFill/>
            <a:ln cap="flat" cmpd="sng" w="9525">
              <a:solidFill>
                <a:schemeClr val="dk1"/>
              </a:solidFill>
              <a:prstDash val="solid"/>
              <a:miter lim="800000"/>
              <a:headEnd len="sm" w="sm" type="none"/>
              <a:tailEnd len="sm" w="sm" type="none"/>
            </a:ln>
          </p:spPr>
        </p:cxnSp>
        <p:cxnSp>
          <p:nvCxnSpPr>
            <p:cNvPr id="9803" name="Google Shape;9803;p92"/>
            <p:cNvCxnSpPr/>
            <p:nvPr/>
          </p:nvCxnSpPr>
          <p:spPr>
            <a:xfrm>
              <a:off x="1511947" y="4991726"/>
              <a:ext cx="16509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9804" name="Google Shape;9804;p92"/>
          <p:cNvGrpSpPr/>
          <p:nvPr/>
        </p:nvGrpSpPr>
        <p:grpSpPr>
          <a:xfrm>
            <a:off x="6532506" y="1166475"/>
            <a:ext cx="1324350" cy="2922600"/>
            <a:chOff x="1470544" y="1844347"/>
            <a:chExt cx="1765800" cy="3896800"/>
          </a:xfrm>
        </p:grpSpPr>
        <p:sp>
          <p:nvSpPr>
            <p:cNvPr id="9805" name="Google Shape;9805;p92"/>
            <p:cNvSpPr/>
            <p:nvPr/>
          </p:nvSpPr>
          <p:spPr>
            <a:xfrm>
              <a:off x="1528997" y="1870247"/>
              <a:ext cx="1648800" cy="38709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06" name="Google Shape;9806;p92"/>
            <p:cNvSpPr txBox="1"/>
            <p:nvPr/>
          </p:nvSpPr>
          <p:spPr>
            <a:xfrm>
              <a:off x="1470544" y="1844347"/>
              <a:ext cx="1765800" cy="36387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cxnSp>
          <p:nvCxnSpPr>
            <p:cNvPr id="9807" name="Google Shape;9807;p92"/>
            <p:cNvCxnSpPr/>
            <p:nvPr/>
          </p:nvCxnSpPr>
          <p:spPr>
            <a:xfrm>
              <a:off x="1534432" y="2675745"/>
              <a:ext cx="1643400" cy="0"/>
            </a:xfrm>
            <a:prstGeom prst="straightConnector1">
              <a:avLst/>
            </a:prstGeom>
            <a:noFill/>
            <a:ln cap="flat" cmpd="sng" w="9525">
              <a:solidFill>
                <a:schemeClr val="dk1"/>
              </a:solidFill>
              <a:prstDash val="solid"/>
              <a:miter lim="800000"/>
              <a:headEnd len="sm" w="sm" type="none"/>
              <a:tailEnd len="sm" w="sm" type="none"/>
            </a:ln>
          </p:spPr>
        </p:cxnSp>
        <p:cxnSp>
          <p:nvCxnSpPr>
            <p:cNvPr id="9808" name="Google Shape;9808;p92"/>
            <p:cNvCxnSpPr/>
            <p:nvPr/>
          </p:nvCxnSpPr>
          <p:spPr>
            <a:xfrm>
              <a:off x="1506952" y="3472722"/>
              <a:ext cx="1656000" cy="0"/>
            </a:xfrm>
            <a:prstGeom prst="straightConnector1">
              <a:avLst/>
            </a:prstGeom>
            <a:noFill/>
            <a:ln cap="flat" cmpd="sng" w="9525">
              <a:solidFill>
                <a:schemeClr val="dk1"/>
              </a:solidFill>
              <a:prstDash val="solid"/>
              <a:miter lim="800000"/>
              <a:headEnd len="sm" w="sm" type="none"/>
              <a:tailEnd len="sm" w="sm" type="none"/>
            </a:ln>
          </p:spPr>
        </p:cxnSp>
        <p:cxnSp>
          <p:nvCxnSpPr>
            <p:cNvPr id="9809" name="Google Shape;9809;p92"/>
            <p:cNvCxnSpPr/>
            <p:nvPr/>
          </p:nvCxnSpPr>
          <p:spPr>
            <a:xfrm>
              <a:off x="1509450" y="4209737"/>
              <a:ext cx="1668600" cy="0"/>
            </a:xfrm>
            <a:prstGeom prst="straightConnector1">
              <a:avLst/>
            </a:prstGeom>
            <a:noFill/>
            <a:ln cap="flat" cmpd="sng" w="9525">
              <a:solidFill>
                <a:schemeClr val="dk1"/>
              </a:solidFill>
              <a:prstDash val="solid"/>
              <a:miter lim="800000"/>
              <a:headEnd len="sm" w="sm" type="none"/>
              <a:tailEnd len="sm" w="sm" type="none"/>
            </a:ln>
          </p:spPr>
        </p:cxnSp>
        <p:cxnSp>
          <p:nvCxnSpPr>
            <p:cNvPr id="9810" name="Google Shape;9810;p92"/>
            <p:cNvCxnSpPr/>
            <p:nvPr/>
          </p:nvCxnSpPr>
          <p:spPr>
            <a:xfrm>
              <a:off x="1511947" y="4991726"/>
              <a:ext cx="1650900" cy="0"/>
            </a:xfrm>
            <a:prstGeom prst="straightConnector1">
              <a:avLst/>
            </a:prstGeom>
            <a:noFill/>
            <a:ln cap="flat" cmpd="sng" w="9525">
              <a:solidFill>
                <a:schemeClr val="dk1"/>
              </a:solidFill>
              <a:prstDash val="solid"/>
              <a:miter lim="800000"/>
              <a:headEnd len="sm" w="sm" type="none"/>
              <a:tailEnd len="sm" w="sm" type="none"/>
            </a:ln>
          </p:spPr>
        </p:cxnSp>
      </p:grpSp>
      <p:sp>
        <p:nvSpPr>
          <p:cNvPr id="9811" name="Google Shape;9811;p92"/>
          <p:cNvSpPr txBox="1"/>
          <p:nvPr>
            <p:ph type="title"/>
          </p:nvPr>
        </p:nvSpPr>
        <p:spPr>
          <a:xfrm>
            <a:off x="609475" y="209585"/>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Υπηρεσίες</a:t>
            </a:r>
            <a:r>
              <a:rPr lang="el" sz="3300"/>
              <a:t>, </a:t>
            </a:r>
            <a:r>
              <a:rPr lang="el"/>
              <a:t>Επίπεδα και Ενθυλάκωση</a:t>
            </a:r>
            <a:endParaRPr sz="33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9795"/>
                                        </p:tgtEl>
                                      </p:cBhvr>
                                    </p:animEffect>
                                    <p:set>
                                      <p:cBhvr>
                                        <p:cTn dur="1" fill="hold">
                                          <p:stCondLst>
                                            <p:cond delay="500"/>
                                          </p:stCondLst>
                                        </p:cTn>
                                        <p:tgtEl>
                                          <p:spTgt spid="979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772"/>
                                        </p:tgtEl>
                                        <p:attrNameLst>
                                          <p:attrName>style.visibility</p:attrName>
                                        </p:attrNameLst>
                                      </p:cBhvr>
                                      <p:to>
                                        <p:strVal val="visible"/>
                                      </p:to>
                                    </p:set>
                                    <p:animEffect filter="fade" transition="in">
                                      <p:cBhvr>
                                        <p:cTn dur="500"/>
                                        <p:tgtEl>
                                          <p:spTgt spid="9772"/>
                                        </p:tgtEl>
                                      </p:cBhvr>
                                    </p:animEffect>
                                  </p:childTnLst>
                                </p:cTn>
                              </p:par>
                              <p:par>
                                <p:cTn fill="hold" nodeType="withEffect" presetClass="entr" presetID="10" presetSubtype="0">
                                  <p:stCondLst>
                                    <p:cond delay="0"/>
                                  </p:stCondLst>
                                  <p:childTnLst>
                                    <p:set>
                                      <p:cBhvr>
                                        <p:cTn dur="1" fill="hold">
                                          <p:stCondLst>
                                            <p:cond delay="0"/>
                                          </p:stCondLst>
                                        </p:cTn>
                                        <p:tgtEl>
                                          <p:spTgt spid="9771"/>
                                        </p:tgtEl>
                                        <p:attrNameLst>
                                          <p:attrName>style.visibility</p:attrName>
                                        </p:attrNameLst>
                                      </p:cBhvr>
                                      <p:to>
                                        <p:strVal val="visible"/>
                                      </p:to>
                                    </p:set>
                                    <p:animEffect filter="fade" transition="in">
                                      <p:cBhvr>
                                        <p:cTn dur="500"/>
                                        <p:tgtEl>
                                          <p:spTgt spid="9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20"/>
                                        </p:tgtEl>
                                        <p:attrNameLst>
                                          <p:attrName>style.visibility</p:attrName>
                                        </p:attrNameLst>
                                      </p:cBhvr>
                                      <p:to>
                                        <p:strVal val="visible"/>
                                      </p:to>
                                    </p:set>
                                    <p:animEffect filter="fade" transition="in">
                                      <p:cBhvr>
                                        <p:cTn dur="500"/>
                                        <p:tgtEl>
                                          <p:spTgt spid="9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6" name="Shape 9816"/>
        <p:cNvGrpSpPr/>
        <p:nvPr/>
      </p:nvGrpSpPr>
      <p:grpSpPr>
        <a:xfrm>
          <a:off x="0" y="0"/>
          <a:ext cx="0" cy="0"/>
          <a:chOff x="0" y="0"/>
          <a:chExt cx="0" cy="0"/>
        </a:xfrm>
      </p:grpSpPr>
      <p:sp>
        <p:nvSpPr>
          <p:cNvPr id="9817" name="Google Shape;9817;p93"/>
          <p:cNvSpPr/>
          <p:nvPr/>
        </p:nvSpPr>
        <p:spPr>
          <a:xfrm>
            <a:off x="2280106" y="1180476"/>
            <a:ext cx="3744" cy="2328459"/>
          </a:xfrm>
          <a:custGeom>
            <a:rect b="b" l="l" r="r" t="t"/>
            <a:pathLst>
              <a:path extrusionOk="0" h="8411" w="52">
                <a:moveTo>
                  <a:pt x="0" y="0"/>
                </a:moveTo>
                <a:cubicBezTo>
                  <a:pt x="17" y="2804"/>
                  <a:pt x="35" y="5607"/>
                  <a:pt x="52" y="8411"/>
                </a:cubicBezTo>
              </a:path>
            </a:pathLst>
          </a:custGeom>
          <a:noFill/>
          <a:ln cap="flat" cmpd="sng" w="444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       </a:t>
            </a:r>
            <a:endParaRPr sz="1100"/>
          </a:p>
        </p:txBody>
      </p:sp>
      <p:sp>
        <p:nvSpPr>
          <p:cNvPr id="9818" name="Google Shape;9818;p93"/>
          <p:cNvSpPr/>
          <p:nvPr/>
        </p:nvSpPr>
        <p:spPr>
          <a:xfrm flipH="1" rot="10800000">
            <a:off x="7806455" y="1182783"/>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19" name="Google Shape;9819;p93"/>
          <p:cNvSpPr txBox="1"/>
          <p:nvPr/>
        </p:nvSpPr>
        <p:spPr>
          <a:xfrm>
            <a:off x="-43721" y="4293291"/>
            <a:ext cx="825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b="0" i="1" lang="el" sz="1800" u="none" cap="none" strike="noStrike">
                <a:solidFill>
                  <a:srgbClr val="000099"/>
                </a:solidFill>
                <a:latin typeface="Arial"/>
                <a:ea typeface="Arial"/>
                <a:cs typeface="Arial"/>
                <a:sym typeface="Arial"/>
              </a:rPr>
              <a:t>source</a:t>
            </a:r>
            <a:endParaRPr sz="1100"/>
          </a:p>
        </p:txBody>
      </p:sp>
      <p:sp>
        <p:nvSpPr>
          <p:cNvPr id="9820" name="Google Shape;9820;p93"/>
          <p:cNvSpPr/>
          <p:nvPr/>
        </p:nvSpPr>
        <p:spPr>
          <a:xfrm rot="10800000">
            <a:off x="350719" y="1169666"/>
            <a:ext cx="337736" cy="3046317"/>
          </a:xfrm>
          <a:custGeom>
            <a:rect b="b" l="l" r="r" t="t"/>
            <a:pathLst>
              <a:path extrusionOk="0" h="21660" w="12496">
                <a:moveTo>
                  <a:pt x="12425" y="0"/>
                </a:moveTo>
                <a:lnTo>
                  <a:pt x="0" y="1517"/>
                </a:lnTo>
                <a:lnTo>
                  <a:pt x="1248" y="21660"/>
                </a:lnTo>
                <a:cubicBezTo>
                  <a:pt x="4581" y="12959"/>
                  <a:pt x="6667" y="10269"/>
                  <a:pt x="12496" y="4855"/>
                </a:cubicBezTo>
                <a:cubicBezTo>
                  <a:pt x="12472" y="3237"/>
                  <a:pt x="12449" y="1618"/>
                  <a:pt x="12425" y="0"/>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821" name="Google Shape;9821;p93"/>
          <p:cNvGrpSpPr/>
          <p:nvPr/>
        </p:nvGrpSpPr>
        <p:grpSpPr>
          <a:xfrm flipH="1">
            <a:off x="95585" y="3805488"/>
            <a:ext cx="602456" cy="578644"/>
            <a:chOff x="-44" y="1473"/>
            <a:chExt cx="981" cy="1105"/>
          </a:xfrm>
        </p:grpSpPr>
        <p:pic>
          <p:nvPicPr>
            <p:cNvPr descr="desktop_computer_stylized_medium" id="9822" name="Google Shape;9822;p93"/>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9823" name="Google Shape;9823;p93"/>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824" name="Google Shape;9824;p93"/>
          <p:cNvGrpSpPr/>
          <p:nvPr/>
        </p:nvGrpSpPr>
        <p:grpSpPr>
          <a:xfrm>
            <a:off x="7949785" y="3721308"/>
            <a:ext cx="281065" cy="625294"/>
            <a:chOff x="4140" y="429"/>
            <a:chExt cx="1425" cy="2396"/>
          </a:xfrm>
        </p:grpSpPr>
        <p:sp>
          <p:nvSpPr>
            <p:cNvPr id="9825" name="Google Shape;9825;p93"/>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26" name="Google Shape;9826;p93"/>
            <p:cNvSpPr/>
            <p:nvPr/>
          </p:nvSpPr>
          <p:spPr>
            <a:xfrm>
              <a:off x="4210" y="429"/>
              <a:ext cx="1046"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27" name="Google Shape;9827;p93"/>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28" name="Google Shape;9828;p93"/>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29" name="Google Shape;9829;p93"/>
            <p:cNvSpPr/>
            <p:nvPr/>
          </p:nvSpPr>
          <p:spPr>
            <a:xfrm>
              <a:off x="4210" y="690"/>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830" name="Google Shape;9830;p93"/>
            <p:cNvGrpSpPr/>
            <p:nvPr/>
          </p:nvGrpSpPr>
          <p:grpSpPr>
            <a:xfrm>
              <a:off x="4748" y="666"/>
              <a:ext cx="578" cy="150"/>
              <a:chOff x="613" y="2566"/>
              <a:chExt cx="721" cy="144"/>
            </a:xfrm>
          </p:grpSpPr>
          <p:sp>
            <p:nvSpPr>
              <p:cNvPr id="9831" name="Google Shape;9831;p93"/>
              <p:cNvSpPr/>
              <p:nvPr/>
            </p:nvSpPr>
            <p:spPr>
              <a:xfrm>
                <a:off x="613" y="2566"/>
                <a:ext cx="721" cy="14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32" name="Google Shape;9832;p93"/>
              <p:cNvSpPr/>
              <p:nvPr/>
            </p:nvSpPr>
            <p:spPr>
              <a:xfrm>
                <a:off x="625" y="2581"/>
                <a:ext cx="696" cy="114"/>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833" name="Google Shape;9833;p93"/>
            <p:cNvSpPr/>
            <p:nvPr/>
          </p:nvSpPr>
          <p:spPr>
            <a:xfrm>
              <a:off x="4220" y="1022"/>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834" name="Google Shape;9834;p93"/>
            <p:cNvGrpSpPr/>
            <p:nvPr/>
          </p:nvGrpSpPr>
          <p:grpSpPr>
            <a:xfrm>
              <a:off x="4748" y="990"/>
              <a:ext cx="578" cy="134"/>
              <a:chOff x="615" y="2564"/>
              <a:chExt cx="721" cy="139"/>
            </a:xfrm>
          </p:grpSpPr>
          <p:sp>
            <p:nvSpPr>
              <p:cNvPr id="9835" name="Google Shape;9835;p93"/>
              <p:cNvSpPr/>
              <p:nvPr/>
            </p:nvSpPr>
            <p:spPr>
              <a:xfrm>
                <a:off x="615" y="2564"/>
                <a:ext cx="721"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36" name="Google Shape;9836;p93"/>
              <p:cNvSpPr/>
              <p:nvPr/>
            </p:nvSpPr>
            <p:spPr>
              <a:xfrm>
                <a:off x="628" y="2581"/>
                <a:ext cx="696"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837" name="Google Shape;9837;p93"/>
            <p:cNvSpPr/>
            <p:nvPr/>
          </p:nvSpPr>
          <p:spPr>
            <a:xfrm>
              <a:off x="4220" y="1354"/>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38" name="Google Shape;9838;p93"/>
            <p:cNvSpPr/>
            <p:nvPr/>
          </p:nvSpPr>
          <p:spPr>
            <a:xfrm>
              <a:off x="4230" y="1655"/>
              <a:ext cx="598" cy="4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nvGrpSpPr>
            <p:cNvPr id="9839" name="Google Shape;9839;p93"/>
            <p:cNvGrpSpPr/>
            <p:nvPr/>
          </p:nvGrpSpPr>
          <p:grpSpPr>
            <a:xfrm>
              <a:off x="4738" y="1647"/>
              <a:ext cx="578" cy="135"/>
              <a:chOff x="618" y="2586"/>
              <a:chExt cx="720" cy="124"/>
            </a:xfrm>
          </p:grpSpPr>
          <p:sp>
            <p:nvSpPr>
              <p:cNvPr id="9840" name="Google Shape;9840;p93"/>
              <p:cNvSpPr/>
              <p:nvPr/>
            </p:nvSpPr>
            <p:spPr>
              <a:xfrm>
                <a:off x="618" y="2586"/>
                <a:ext cx="720" cy="12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41" name="Google Shape;9841;p93"/>
              <p:cNvSpPr/>
              <p:nvPr/>
            </p:nvSpPr>
            <p:spPr>
              <a:xfrm>
                <a:off x="630" y="2586"/>
                <a:ext cx="695" cy="109"/>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842" name="Google Shape;9842;p93"/>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843" name="Google Shape;9843;p93"/>
            <p:cNvGrpSpPr/>
            <p:nvPr/>
          </p:nvGrpSpPr>
          <p:grpSpPr>
            <a:xfrm>
              <a:off x="4738" y="1330"/>
              <a:ext cx="588" cy="134"/>
              <a:chOff x="613" y="2571"/>
              <a:chExt cx="732" cy="134"/>
            </a:xfrm>
          </p:grpSpPr>
          <p:sp>
            <p:nvSpPr>
              <p:cNvPr id="9844" name="Google Shape;9844;p93"/>
              <p:cNvSpPr/>
              <p:nvPr/>
            </p:nvSpPr>
            <p:spPr>
              <a:xfrm>
                <a:off x="613" y="2571"/>
                <a:ext cx="732" cy="134"/>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45" name="Google Shape;9845;p93"/>
              <p:cNvSpPr/>
              <p:nvPr/>
            </p:nvSpPr>
            <p:spPr>
              <a:xfrm>
                <a:off x="625" y="2587"/>
                <a:ext cx="720" cy="103"/>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846" name="Google Shape;9846;p93"/>
            <p:cNvSpPr/>
            <p:nvPr/>
          </p:nvSpPr>
          <p:spPr>
            <a:xfrm>
              <a:off x="5246" y="429"/>
              <a:ext cx="70" cy="2285"/>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47" name="Google Shape;9847;p93"/>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48" name="Google Shape;9848;p93"/>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49" name="Google Shape;9849;p93"/>
            <p:cNvSpPr/>
            <p:nvPr/>
          </p:nvSpPr>
          <p:spPr>
            <a:xfrm>
              <a:off x="5515" y="2611"/>
              <a:ext cx="50" cy="95"/>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50" name="Google Shape;9850;p93"/>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51" name="Google Shape;9851;p93"/>
            <p:cNvSpPr/>
            <p:nvPr/>
          </p:nvSpPr>
          <p:spPr>
            <a:xfrm>
              <a:off x="4140" y="2675"/>
              <a:ext cx="1196" cy="150"/>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52" name="Google Shape;9852;p93"/>
            <p:cNvSpPr/>
            <p:nvPr/>
          </p:nvSpPr>
          <p:spPr>
            <a:xfrm>
              <a:off x="4210" y="2714"/>
              <a:ext cx="1066" cy="79"/>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53" name="Google Shape;9853;p93"/>
            <p:cNvSpPr/>
            <p:nvPr/>
          </p:nvSpPr>
          <p:spPr>
            <a:xfrm>
              <a:off x="4309"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54" name="Google Shape;9854;p93"/>
            <p:cNvSpPr/>
            <p:nvPr/>
          </p:nvSpPr>
          <p:spPr>
            <a:xfrm>
              <a:off x="4489" y="2382"/>
              <a:ext cx="159" cy="142"/>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Noto Sans Symbols"/>
                <a:buNone/>
              </a:pPr>
              <a:r>
                <a:t/>
              </a:r>
              <a:endParaRPr b="0" i="0" sz="1400" u="none" cap="none" strike="noStrike">
                <a:solidFill>
                  <a:srgbClr val="FF0000"/>
                </a:solidFill>
                <a:latin typeface="Arial"/>
                <a:ea typeface="Arial"/>
                <a:cs typeface="Arial"/>
                <a:sym typeface="Arial"/>
              </a:endParaRPr>
            </a:p>
          </p:txBody>
        </p:sp>
        <p:sp>
          <p:nvSpPr>
            <p:cNvPr id="9855" name="Google Shape;9855;p93"/>
            <p:cNvSpPr/>
            <p:nvPr/>
          </p:nvSpPr>
          <p:spPr>
            <a:xfrm>
              <a:off x="4658" y="2382"/>
              <a:ext cx="159" cy="142"/>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56" name="Google Shape;9856;p93"/>
            <p:cNvSpPr/>
            <p:nvPr/>
          </p:nvSpPr>
          <p:spPr>
            <a:xfrm>
              <a:off x="5067" y="1837"/>
              <a:ext cx="80" cy="759"/>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grpSp>
      <p:sp>
        <p:nvSpPr>
          <p:cNvPr id="9857" name="Google Shape;9857;p93"/>
          <p:cNvSpPr txBox="1"/>
          <p:nvPr/>
        </p:nvSpPr>
        <p:spPr>
          <a:xfrm>
            <a:off x="7281551" y="4287585"/>
            <a:ext cx="12567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i="1" lang="el" sz="1800">
                <a:solidFill>
                  <a:srgbClr val="000099"/>
                </a:solidFill>
                <a:latin typeface="Arial"/>
                <a:ea typeface="Arial"/>
                <a:cs typeface="Arial"/>
                <a:sym typeface="Arial"/>
              </a:rPr>
              <a:t>destination</a:t>
            </a:r>
            <a:endParaRPr b="0" i="1" sz="1800" u="none" cap="none" strike="noStrike">
              <a:solidFill>
                <a:srgbClr val="000099"/>
              </a:solidFill>
              <a:latin typeface="Arial"/>
              <a:ea typeface="Arial"/>
              <a:cs typeface="Arial"/>
              <a:sym typeface="Arial"/>
            </a:endParaRPr>
          </a:p>
        </p:txBody>
      </p:sp>
      <p:sp>
        <p:nvSpPr>
          <p:cNvPr id="9858" name="Google Shape;9858;p93"/>
          <p:cNvSpPr/>
          <p:nvPr/>
        </p:nvSpPr>
        <p:spPr>
          <a:xfrm>
            <a:off x="3807437" y="1776301"/>
            <a:ext cx="728700" cy="29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859" name="Google Shape;9859;p93"/>
          <p:cNvGrpSpPr/>
          <p:nvPr/>
        </p:nvGrpSpPr>
        <p:grpSpPr>
          <a:xfrm>
            <a:off x="3807426" y="1749526"/>
            <a:ext cx="760714" cy="357188"/>
            <a:chOff x="1781" y="1982"/>
            <a:chExt cx="639" cy="300"/>
          </a:xfrm>
        </p:grpSpPr>
        <p:grpSp>
          <p:nvGrpSpPr>
            <p:cNvPr id="9860" name="Google Shape;9860;p93"/>
            <p:cNvGrpSpPr/>
            <p:nvPr/>
          </p:nvGrpSpPr>
          <p:grpSpPr>
            <a:xfrm>
              <a:off x="1781" y="1982"/>
              <a:ext cx="300" cy="300"/>
              <a:chOff x="1892" y="1993"/>
              <a:chExt cx="300" cy="300"/>
            </a:xfrm>
          </p:grpSpPr>
          <p:sp>
            <p:nvSpPr>
              <p:cNvPr id="9861" name="Google Shape;9861;p93"/>
              <p:cNvSpPr/>
              <p:nvPr/>
            </p:nvSpPr>
            <p:spPr>
              <a:xfrm>
                <a:off x="1964"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62" name="Google Shape;9862;p93"/>
              <p:cNvSpPr/>
              <p:nvPr/>
            </p:nvSpPr>
            <p:spPr>
              <a:xfrm>
                <a:off x="1892" y="1993"/>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grpSp>
          <p:nvGrpSpPr>
            <p:cNvPr id="9863" name="Google Shape;9863;p93"/>
            <p:cNvGrpSpPr/>
            <p:nvPr/>
          </p:nvGrpSpPr>
          <p:grpSpPr>
            <a:xfrm>
              <a:off x="1992" y="2046"/>
              <a:ext cx="428" cy="190"/>
              <a:chOff x="780" y="1553"/>
              <a:chExt cx="428" cy="190"/>
            </a:xfrm>
          </p:grpSpPr>
          <p:sp>
            <p:nvSpPr>
              <p:cNvPr id="9864" name="Google Shape;9864;p93"/>
              <p:cNvSpPr/>
              <p:nvPr/>
            </p:nvSpPr>
            <p:spPr>
              <a:xfrm>
                <a:off x="817" y="1571"/>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65" name="Google Shape;9865;p93"/>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grpSp>
        <p:nvGrpSpPr>
          <p:cNvPr id="9866" name="Google Shape;9866;p93"/>
          <p:cNvGrpSpPr/>
          <p:nvPr/>
        </p:nvGrpSpPr>
        <p:grpSpPr>
          <a:xfrm>
            <a:off x="4072053" y="1161243"/>
            <a:ext cx="509588" cy="226219"/>
            <a:chOff x="780" y="1553"/>
            <a:chExt cx="428" cy="190"/>
          </a:xfrm>
        </p:grpSpPr>
        <p:sp>
          <p:nvSpPr>
            <p:cNvPr id="9867" name="Google Shape;9867;p93"/>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68" name="Google Shape;9868;p93"/>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869" name="Google Shape;9869;p93"/>
          <p:cNvSpPr/>
          <p:nvPr/>
        </p:nvSpPr>
        <p:spPr>
          <a:xfrm>
            <a:off x="3636129" y="2489624"/>
            <a:ext cx="907800" cy="29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870" name="Google Shape;9870;p93"/>
          <p:cNvGrpSpPr/>
          <p:nvPr/>
        </p:nvGrpSpPr>
        <p:grpSpPr>
          <a:xfrm>
            <a:off x="3553425" y="2520450"/>
            <a:ext cx="923325" cy="230477"/>
            <a:chOff x="5336711" y="3287892"/>
            <a:chExt cx="1231100" cy="307303"/>
          </a:xfrm>
        </p:grpSpPr>
        <p:grpSp>
          <p:nvGrpSpPr>
            <p:cNvPr id="9871" name="Google Shape;9871;p93"/>
            <p:cNvGrpSpPr/>
            <p:nvPr/>
          </p:nvGrpSpPr>
          <p:grpSpPr>
            <a:xfrm>
              <a:off x="5510535" y="3293570"/>
              <a:ext cx="1057276" cy="301625"/>
              <a:chOff x="469" y="1531"/>
              <a:chExt cx="666" cy="190"/>
            </a:xfrm>
          </p:grpSpPr>
          <p:sp>
            <p:nvSpPr>
              <p:cNvPr id="9872" name="Google Shape;9872;p93"/>
              <p:cNvSpPr/>
              <p:nvPr/>
            </p:nvSpPr>
            <p:spPr>
              <a:xfrm>
                <a:off x="469" y="1549"/>
                <a:ext cx="666"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73" name="Google Shape;9873;p93"/>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874" name="Google Shape;9874;p93"/>
            <p:cNvSpPr/>
            <p:nvPr/>
          </p:nvSpPr>
          <p:spPr>
            <a:xfrm>
              <a:off x="5700618" y="3305225"/>
              <a:ext cx="5712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875" name="Google Shape;9875;p93"/>
            <p:cNvSpPr/>
            <p:nvPr/>
          </p:nvSpPr>
          <p:spPr>
            <a:xfrm>
              <a:off x="5336711" y="3287892"/>
              <a:ext cx="679500" cy="2571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876" name="Google Shape;9876;p93"/>
            <p:cNvCxnSpPr/>
            <p:nvPr/>
          </p:nvCxnSpPr>
          <p:spPr>
            <a:xfrm>
              <a:off x="6076877" y="3322145"/>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877" name="Google Shape;9877;p93"/>
            <p:cNvCxnSpPr/>
            <p:nvPr/>
          </p:nvCxnSpPr>
          <p:spPr>
            <a:xfrm>
              <a:off x="5796378" y="3320433"/>
              <a:ext cx="0" cy="257175"/>
            </a:xfrm>
            <a:prstGeom prst="straightConnector1">
              <a:avLst/>
            </a:prstGeom>
            <a:noFill/>
            <a:ln cap="flat" cmpd="sng" w="9525">
              <a:solidFill>
                <a:schemeClr val="dk1"/>
              </a:solidFill>
              <a:prstDash val="solid"/>
              <a:miter lim="800000"/>
              <a:headEnd len="sm" w="sm" type="none"/>
              <a:tailEnd len="sm" w="sm" type="none"/>
            </a:ln>
          </p:spPr>
        </p:cxnSp>
      </p:grpSp>
      <p:grpSp>
        <p:nvGrpSpPr>
          <p:cNvPr id="9878" name="Google Shape;9878;p93"/>
          <p:cNvGrpSpPr/>
          <p:nvPr/>
        </p:nvGrpSpPr>
        <p:grpSpPr>
          <a:xfrm>
            <a:off x="5331050" y="1113020"/>
            <a:ext cx="1162374" cy="2844383"/>
            <a:chOff x="7616067" y="1484027"/>
            <a:chExt cx="1549832" cy="3792511"/>
          </a:xfrm>
        </p:grpSpPr>
        <p:sp>
          <p:nvSpPr>
            <p:cNvPr id="9879" name="Google Shape;9879;p93"/>
            <p:cNvSpPr/>
            <p:nvPr/>
          </p:nvSpPr>
          <p:spPr>
            <a:xfrm flipH="1">
              <a:off x="7629993" y="1484027"/>
              <a:ext cx="1201062" cy="3792511"/>
            </a:xfrm>
            <a:custGeom>
              <a:rect b="b" l="l" r="r" t="t"/>
              <a:pathLst>
                <a:path extrusionOk="0" h="3263030" w="1822537">
                  <a:moveTo>
                    <a:pt x="1822537" y="3263030"/>
                  </a:moveTo>
                  <a:lnTo>
                    <a:pt x="6263" y="2743200"/>
                  </a:lnTo>
                  <a:cubicBezTo>
                    <a:pt x="4175" y="1828800"/>
                    <a:pt x="2088" y="914400"/>
                    <a:pt x="0" y="0"/>
                  </a:cubicBezTo>
                </a:path>
              </a:pathLst>
            </a:custGeom>
            <a:noFill/>
            <a:ln cap="flat" cmpd="sng" w="4445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9880" name="Google Shape;9880;p93"/>
            <p:cNvGrpSpPr/>
            <p:nvPr/>
          </p:nvGrpSpPr>
          <p:grpSpPr>
            <a:xfrm>
              <a:off x="7616067" y="4097936"/>
              <a:ext cx="1547921" cy="389744"/>
              <a:chOff x="6139444" y="5375649"/>
              <a:chExt cx="1547921" cy="389744"/>
            </a:xfrm>
          </p:grpSpPr>
          <p:sp>
            <p:nvSpPr>
              <p:cNvPr id="9881" name="Google Shape;9881;p93"/>
              <p:cNvSpPr/>
              <p:nvPr/>
            </p:nvSpPr>
            <p:spPr>
              <a:xfrm>
                <a:off x="6477000" y="5375649"/>
                <a:ext cx="1210365" cy="3897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882" name="Google Shape;9882;p93"/>
              <p:cNvGrpSpPr/>
              <p:nvPr/>
            </p:nvGrpSpPr>
            <p:grpSpPr>
              <a:xfrm>
                <a:off x="6216702" y="5392448"/>
                <a:ext cx="1381126" cy="301625"/>
                <a:chOff x="265" y="1531"/>
                <a:chExt cx="870" cy="190"/>
              </a:xfrm>
            </p:grpSpPr>
            <p:sp>
              <p:nvSpPr>
                <p:cNvPr id="9883" name="Google Shape;9883;p93"/>
                <p:cNvSpPr/>
                <p:nvPr/>
              </p:nvSpPr>
              <p:spPr>
                <a:xfrm>
                  <a:off x="265" y="1549"/>
                  <a:ext cx="870"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84" name="Google Shape;9884;p93"/>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885" name="Google Shape;9885;p93"/>
              <p:cNvSpPr/>
              <p:nvPr/>
            </p:nvSpPr>
            <p:spPr>
              <a:xfrm>
                <a:off x="6622345" y="5404113"/>
                <a:ext cx="6795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886" name="Google Shape;9886;p93"/>
              <p:cNvSpPr/>
              <p:nvPr/>
            </p:nvSpPr>
            <p:spPr>
              <a:xfrm>
                <a:off x="6487607" y="5386780"/>
                <a:ext cx="4503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887" name="Google Shape;9887;p93"/>
              <p:cNvCxnSpPr/>
              <p:nvPr/>
            </p:nvCxnSpPr>
            <p:spPr>
              <a:xfrm>
                <a:off x="7106894" y="5421023"/>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888" name="Google Shape;9888;p93"/>
              <p:cNvCxnSpPr/>
              <p:nvPr/>
            </p:nvCxnSpPr>
            <p:spPr>
              <a:xfrm>
                <a:off x="6826395" y="5419311"/>
                <a:ext cx="0" cy="257175"/>
              </a:xfrm>
              <a:prstGeom prst="straightConnector1">
                <a:avLst/>
              </a:prstGeom>
              <a:noFill/>
              <a:ln cap="flat" cmpd="sng" w="9525">
                <a:solidFill>
                  <a:schemeClr val="dk1"/>
                </a:solidFill>
                <a:prstDash val="solid"/>
                <a:miter lim="800000"/>
                <a:headEnd len="sm" w="sm" type="none"/>
                <a:tailEnd len="sm" w="sm" type="none"/>
              </a:ln>
            </p:spPr>
          </p:cxnSp>
          <p:sp>
            <p:nvSpPr>
              <p:cNvPr id="9889" name="Google Shape;9889;p93"/>
              <p:cNvSpPr/>
              <p:nvPr/>
            </p:nvSpPr>
            <p:spPr>
              <a:xfrm>
                <a:off x="6139444" y="5394413"/>
                <a:ext cx="4953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l</a:t>
                </a:r>
                <a:endParaRPr sz="1100"/>
              </a:p>
            </p:txBody>
          </p:sp>
          <p:cxnSp>
            <p:nvCxnSpPr>
              <p:cNvPr id="9890" name="Google Shape;9890;p93"/>
              <p:cNvCxnSpPr/>
              <p:nvPr/>
            </p:nvCxnSpPr>
            <p:spPr>
              <a:xfrm>
                <a:off x="6505708" y="5419900"/>
                <a:ext cx="0" cy="257175"/>
              </a:xfrm>
              <a:prstGeom prst="straightConnector1">
                <a:avLst/>
              </a:prstGeom>
              <a:noFill/>
              <a:ln cap="flat" cmpd="sng" w="9525">
                <a:solidFill>
                  <a:schemeClr val="dk1"/>
                </a:solidFill>
                <a:prstDash val="solid"/>
                <a:miter lim="800000"/>
                <a:headEnd len="sm" w="sm" type="none"/>
                <a:tailEnd len="sm" w="sm" type="none"/>
              </a:ln>
            </p:spPr>
          </p:cxnSp>
        </p:grpSp>
        <p:grpSp>
          <p:nvGrpSpPr>
            <p:cNvPr id="9891" name="Google Shape;9891;p93"/>
            <p:cNvGrpSpPr/>
            <p:nvPr/>
          </p:nvGrpSpPr>
          <p:grpSpPr>
            <a:xfrm>
              <a:off x="7917664" y="3363100"/>
              <a:ext cx="1155132" cy="307302"/>
              <a:chOff x="5412680" y="3287893"/>
              <a:chExt cx="1155132" cy="307302"/>
            </a:xfrm>
          </p:grpSpPr>
          <p:grpSp>
            <p:nvGrpSpPr>
              <p:cNvPr id="9892" name="Google Shape;9892;p93"/>
              <p:cNvGrpSpPr/>
              <p:nvPr/>
            </p:nvGrpSpPr>
            <p:grpSpPr>
              <a:xfrm>
                <a:off x="5510535" y="3293570"/>
                <a:ext cx="1057276" cy="301625"/>
                <a:chOff x="469" y="1531"/>
                <a:chExt cx="666" cy="190"/>
              </a:xfrm>
            </p:grpSpPr>
            <p:sp>
              <p:nvSpPr>
                <p:cNvPr id="9893" name="Google Shape;9893;p93"/>
                <p:cNvSpPr/>
                <p:nvPr/>
              </p:nvSpPr>
              <p:spPr>
                <a:xfrm>
                  <a:off x="469" y="1549"/>
                  <a:ext cx="666"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894" name="Google Shape;9894;p93"/>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895" name="Google Shape;9895;p93"/>
              <p:cNvSpPr/>
              <p:nvPr/>
            </p:nvSpPr>
            <p:spPr>
              <a:xfrm>
                <a:off x="5714292" y="3305226"/>
                <a:ext cx="5574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896" name="Google Shape;9896;p93"/>
              <p:cNvSpPr/>
              <p:nvPr/>
            </p:nvSpPr>
            <p:spPr>
              <a:xfrm>
                <a:off x="5412680" y="3287893"/>
                <a:ext cx="4953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897" name="Google Shape;9897;p93"/>
              <p:cNvCxnSpPr/>
              <p:nvPr/>
            </p:nvCxnSpPr>
            <p:spPr>
              <a:xfrm>
                <a:off x="6076877" y="3322145"/>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898" name="Google Shape;9898;p93"/>
              <p:cNvCxnSpPr/>
              <p:nvPr/>
            </p:nvCxnSpPr>
            <p:spPr>
              <a:xfrm>
                <a:off x="5796378" y="3320433"/>
                <a:ext cx="0" cy="257175"/>
              </a:xfrm>
              <a:prstGeom prst="straightConnector1">
                <a:avLst/>
              </a:prstGeom>
              <a:noFill/>
              <a:ln cap="flat" cmpd="sng" w="9525">
                <a:solidFill>
                  <a:schemeClr val="dk1"/>
                </a:solidFill>
                <a:prstDash val="solid"/>
                <a:miter lim="800000"/>
                <a:headEnd len="sm" w="sm" type="none"/>
                <a:tailEnd len="sm" w="sm" type="none"/>
              </a:ln>
            </p:spPr>
          </p:cxnSp>
        </p:grpSp>
        <p:grpSp>
          <p:nvGrpSpPr>
            <p:cNvPr id="9899" name="Google Shape;9899;p93"/>
            <p:cNvGrpSpPr/>
            <p:nvPr/>
          </p:nvGrpSpPr>
          <p:grpSpPr>
            <a:xfrm>
              <a:off x="8175263" y="2558966"/>
              <a:ext cx="990636" cy="476250"/>
              <a:chOff x="6794938" y="5949437"/>
              <a:chExt cx="990636" cy="476250"/>
            </a:xfrm>
          </p:grpSpPr>
          <p:grpSp>
            <p:nvGrpSpPr>
              <p:cNvPr id="9900" name="Google Shape;9900;p93"/>
              <p:cNvGrpSpPr/>
              <p:nvPr/>
            </p:nvGrpSpPr>
            <p:grpSpPr>
              <a:xfrm>
                <a:off x="6794938" y="5949437"/>
                <a:ext cx="476251" cy="476250"/>
                <a:chOff x="1907" y="1994"/>
                <a:chExt cx="300" cy="300"/>
              </a:xfrm>
            </p:grpSpPr>
            <p:sp>
              <p:nvSpPr>
                <p:cNvPr id="9901" name="Google Shape;9901;p93"/>
                <p:cNvSpPr/>
                <p:nvPr/>
              </p:nvSpPr>
              <p:spPr>
                <a:xfrm>
                  <a:off x="1964"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02" name="Google Shape;9902;p93"/>
                <p:cNvSpPr/>
                <p:nvPr/>
              </p:nvSpPr>
              <p:spPr>
                <a:xfrm>
                  <a:off x="1907" y="1994"/>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grpSp>
            <p:nvGrpSpPr>
              <p:cNvPr id="9903" name="Google Shape;9903;p93"/>
              <p:cNvGrpSpPr/>
              <p:nvPr/>
            </p:nvGrpSpPr>
            <p:grpSpPr>
              <a:xfrm>
                <a:off x="7106124" y="6049441"/>
                <a:ext cx="679450" cy="301625"/>
                <a:chOff x="780" y="1553"/>
                <a:chExt cx="428" cy="190"/>
              </a:xfrm>
            </p:grpSpPr>
            <p:sp>
              <p:nvSpPr>
                <p:cNvPr id="9904" name="Google Shape;9904;p93"/>
                <p:cNvSpPr/>
                <p:nvPr/>
              </p:nvSpPr>
              <p:spPr>
                <a:xfrm>
                  <a:off x="817" y="1571"/>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05" name="Google Shape;9905;p93"/>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grpSp>
          <p:nvGrpSpPr>
            <p:cNvPr id="9906" name="Google Shape;9906;p93"/>
            <p:cNvGrpSpPr/>
            <p:nvPr/>
          </p:nvGrpSpPr>
          <p:grpSpPr>
            <a:xfrm>
              <a:off x="8465451" y="1880020"/>
              <a:ext cx="679450" cy="301625"/>
              <a:chOff x="780" y="1553"/>
              <a:chExt cx="428" cy="190"/>
            </a:xfrm>
          </p:grpSpPr>
          <p:sp>
            <p:nvSpPr>
              <p:cNvPr id="9907" name="Google Shape;9907;p93"/>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08" name="Google Shape;9908;p93"/>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sp>
        <p:nvSpPr>
          <p:cNvPr id="9909" name="Google Shape;9909;p93"/>
          <p:cNvSpPr/>
          <p:nvPr/>
        </p:nvSpPr>
        <p:spPr>
          <a:xfrm>
            <a:off x="2296949" y="3506533"/>
            <a:ext cx="3102622" cy="450782"/>
          </a:xfrm>
          <a:custGeom>
            <a:rect b="b" l="l" r="r" t="t"/>
            <a:pathLst>
              <a:path extrusionOk="0" h="1622" w="9988">
                <a:moveTo>
                  <a:pt x="0" y="0"/>
                </a:moveTo>
                <a:lnTo>
                  <a:pt x="2306" y="1583"/>
                </a:lnTo>
                <a:lnTo>
                  <a:pt x="9988" y="1622"/>
                </a:lnTo>
              </a:path>
            </a:pathLst>
          </a:custGeom>
          <a:noFill/>
          <a:ln cap="flat" cmpd="sng" w="44450">
            <a:solidFill>
              <a:srgbClr val="C00000"/>
            </a:solidFill>
            <a:prstDash val="solid"/>
            <a:round/>
            <a:headEnd len="med" w="med" type="none"/>
            <a:tailEnd len="med" w="med" type="triangl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Calibri"/>
              <a:buNone/>
            </a:pPr>
            <a:r>
              <a:rPr b="0" i="0" lang="el" sz="1400" u="none" cap="none" strike="noStrike">
                <a:solidFill>
                  <a:srgbClr val="000000"/>
                </a:solidFill>
                <a:latin typeface="Calibri"/>
                <a:ea typeface="Calibri"/>
                <a:cs typeface="Calibri"/>
                <a:sym typeface="Calibri"/>
              </a:rPr>
              <a:t>       </a:t>
            </a:r>
            <a:endParaRPr sz="1100"/>
          </a:p>
        </p:txBody>
      </p:sp>
      <p:grpSp>
        <p:nvGrpSpPr>
          <p:cNvPr id="9910" name="Google Shape;9910;p93"/>
          <p:cNvGrpSpPr/>
          <p:nvPr/>
        </p:nvGrpSpPr>
        <p:grpSpPr>
          <a:xfrm>
            <a:off x="2008667" y="1603209"/>
            <a:ext cx="809557" cy="1655915"/>
            <a:chOff x="3186222" y="2137612"/>
            <a:chExt cx="1079410" cy="2207887"/>
          </a:xfrm>
        </p:grpSpPr>
        <p:sp>
          <p:nvSpPr>
            <p:cNvPr id="9911" name="Google Shape;9911;p93"/>
            <p:cNvSpPr txBox="1"/>
            <p:nvPr/>
          </p:nvSpPr>
          <p:spPr>
            <a:xfrm>
              <a:off x="3186222" y="2137612"/>
              <a:ext cx="997200" cy="666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400">
                  <a:solidFill>
                    <a:schemeClr val="dk1"/>
                  </a:solidFill>
                  <a:latin typeface="Calibri"/>
                  <a:ea typeface="Calibri"/>
                  <a:cs typeface="Calibri"/>
                  <a:sym typeface="Calibri"/>
                </a:rPr>
                <a:t>message</a:t>
              </a:r>
              <a:endParaRPr sz="1100"/>
            </a:p>
          </p:txBody>
        </p:sp>
        <p:sp>
          <p:nvSpPr>
            <p:cNvPr id="9912" name="Google Shape;9912;p93"/>
            <p:cNvSpPr txBox="1"/>
            <p:nvPr/>
          </p:nvSpPr>
          <p:spPr>
            <a:xfrm>
              <a:off x="3192100" y="2928436"/>
              <a:ext cx="995400" cy="666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400">
                  <a:solidFill>
                    <a:schemeClr val="dk1"/>
                  </a:solidFill>
                  <a:latin typeface="Calibri"/>
                  <a:ea typeface="Calibri"/>
                  <a:cs typeface="Calibri"/>
                  <a:sym typeface="Calibri"/>
                </a:rPr>
                <a:t>segment</a:t>
              </a:r>
              <a:endParaRPr sz="1100"/>
            </a:p>
          </p:txBody>
        </p:sp>
        <p:sp>
          <p:nvSpPr>
            <p:cNvPr id="9913" name="Google Shape;9913;p93"/>
            <p:cNvSpPr txBox="1"/>
            <p:nvPr/>
          </p:nvSpPr>
          <p:spPr>
            <a:xfrm>
              <a:off x="3186532" y="3678599"/>
              <a:ext cx="1079100" cy="666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400">
                  <a:solidFill>
                    <a:schemeClr val="dk1"/>
                  </a:solidFill>
                  <a:latin typeface="Calibri"/>
                  <a:ea typeface="Calibri"/>
                  <a:cs typeface="Calibri"/>
                  <a:sym typeface="Calibri"/>
                </a:rPr>
                <a:t>datagram</a:t>
              </a:r>
              <a:endParaRPr sz="1100"/>
            </a:p>
          </p:txBody>
        </p:sp>
      </p:grpSp>
      <p:sp>
        <p:nvSpPr>
          <p:cNvPr id="9914" name="Google Shape;9914;p93"/>
          <p:cNvSpPr txBox="1"/>
          <p:nvPr/>
        </p:nvSpPr>
        <p:spPr>
          <a:xfrm>
            <a:off x="2010725" y="3341391"/>
            <a:ext cx="555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400">
                <a:solidFill>
                  <a:schemeClr val="dk1"/>
                </a:solidFill>
                <a:latin typeface="Calibri"/>
                <a:ea typeface="Calibri"/>
                <a:cs typeface="Calibri"/>
                <a:sym typeface="Calibri"/>
              </a:rPr>
              <a:t>frame</a:t>
            </a:r>
            <a:endParaRPr sz="1100"/>
          </a:p>
        </p:txBody>
      </p:sp>
      <p:grpSp>
        <p:nvGrpSpPr>
          <p:cNvPr id="9915" name="Google Shape;9915;p93"/>
          <p:cNvGrpSpPr/>
          <p:nvPr/>
        </p:nvGrpSpPr>
        <p:grpSpPr>
          <a:xfrm>
            <a:off x="3418973" y="3146000"/>
            <a:ext cx="1069089" cy="230460"/>
            <a:chOff x="5066631" y="4194667"/>
            <a:chExt cx="1425452" cy="307279"/>
          </a:xfrm>
        </p:grpSpPr>
        <p:grpSp>
          <p:nvGrpSpPr>
            <p:cNvPr id="9916" name="Google Shape;9916;p93"/>
            <p:cNvGrpSpPr/>
            <p:nvPr/>
          </p:nvGrpSpPr>
          <p:grpSpPr>
            <a:xfrm>
              <a:off x="5144294" y="4200321"/>
              <a:ext cx="1347789" cy="301625"/>
              <a:chOff x="286" y="1531"/>
              <a:chExt cx="849" cy="190"/>
            </a:xfrm>
          </p:grpSpPr>
          <p:sp>
            <p:nvSpPr>
              <p:cNvPr id="9917" name="Google Shape;9917;p93"/>
              <p:cNvSpPr/>
              <p:nvPr/>
            </p:nvSpPr>
            <p:spPr>
              <a:xfrm>
                <a:off x="286" y="1549"/>
                <a:ext cx="849"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18" name="Google Shape;9918;p93"/>
              <p:cNvSpPr/>
              <p:nvPr/>
            </p:nvSpPr>
            <p:spPr>
              <a:xfrm>
                <a:off x="873" y="1531"/>
                <a:ext cx="239"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sp>
          <p:nvSpPr>
            <p:cNvPr id="9919" name="Google Shape;9919;p93"/>
            <p:cNvSpPr/>
            <p:nvPr/>
          </p:nvSpPr>
          <p:spPr>
            <a:xfrm>
              <a:off x="5547727" y="4212000"/>
              <a:ext cx="546600" cy="261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920" name="Google Shape;9920;p93"/>
            <p:cNvSpPr/>
            <p:nvPr/>
          </p:nvSpPr>
          <p:spPr>
            <a:xfrm>
              <a:off x="5285633" y="4194667"/>
              <a:ext cx="5466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cxnSp>
          <p:nvCxnSpPr>
            <p:cNvPr id="9921" name="Google Shape;9921;p93"/>
            <p:cNvCxnSpPr/>
            <p:nvPr/>
          </p:nvCxnSpPr>
          <p:spPr>
            <a:xfrm>
              <a:off x="6001149" y="4228896"/>
              <a:ext cx="0" cy="257175"/>
            </a:xfrm>
            <a:prstGeom prst="straightConnector1">
              <a:avLst/>
            </a:prstGeom>
            <a:noFill/>
            <a:ln cap="flat" cmpd="sng" w="9525">
              <a:solidFill>
                <a:schemeClr val="dk1"/>
              </a:solidFill>
              <a:prstDash val="solid"/>
              <a:miter lim="800000"/>
              <a:headEnd len="sm" w="sm" type="none"/>
              <a:tailEnd len="sm" w="sm" type="none"/>
            </a:ln>
          </p:spPr>
        </p:cxnSp>
        <p:cxnSp>
          <p:nvCxnSpPr>
            <p:cNvPr id="9922" name="Google Shape;9922;p93"/>
            <p:cNvCxnSpPr/>
            <p:nvPr/>
          </p:nvCxnSpPr>
          <p:spPr>
            <a:xfrm>
              <a:off x="5720650" y="4227184"/>
              <a:ext cx="0" cy="257175"/>
            </a:xfrm>
            <a:prstGeom prst="straightConnector1">
              <a:avLst/>
            </a:prstGeom>
            <a:noFill/>
            <a:ln cap="flat" cmpd="sng" w="9525">
              <a:solidFill>
                <a:schemeClr val="dk1"/>
              </a:solidFill>
              <a:prstDash val="solid"/>
              <a:miter lim="800000"/>
              <a:headEnd len="sm" w="sm" type="none"/>
              <a:tailEnd len="sm" w="sm" type="none"/>
            </a:ln>
          </p:spPr>
        </p:cxnSp>
        <p:sp>
          <p:nvSpPr>
            <p:cNvPr id="9923" name="Google Shape;9923;p93"/>
            <p:cNvSpPr/>
            <p:nvPr/>
          </p:nvSpPr>
          <p:spPr>
            <a:xfrm>
              <a:off x="5066631" y="4198400"/>
              <a:ext cx="379500" cy="292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l</a:t>
              </a:r>
              <a:endParaRPr sz="1100"/>
            </a:p>
          </p:txBody>
        </p:sp>
        <p:cxnSp>
          <p:nvCxnSpPr>
            <p:cNvPr id="9924" name="Google Shape;9924;p93"/>
            <p:cNvCxnSpPr/>
            <p:nvPr/>
          </p:nvCxnSpPr>
          <p:spPr>
            <a:xfrm>
              <a:off x="5355702" y="4227199"/>
              <a:ext cx="0" cy="257100"/>
            </a:xfrm>
            <a:prstGeom prst="straightConnector1">
              <a:avLst/>
            </a:prstGeom>
            <a:noFill/>
            <a:ln cap="flat" cmpd="sng" w="9525">
              <a:solidFill>
                <a:schemeClr val="dk1"/>
              </a:solidFill>
              <a:prstDash val="solid"/>
              <a:miter lim="800000"/>
              <a:headEnd len="sm" w="sm" type="none"/>
              <a:tailEnd len="sm" w="sm" type="none"/>
            </a:ln>
          </p:spPr>
        </p:cxnSp>
      </p:grpSp>
      <p:sp>
        <p:nvSpPr>
          <p:cNvPr id="9925" name="Google Shape;9925;p9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grpSp>
        <p:nvGrpSpPr>
          <p:cNvPr id="9926" name="Google Shape;9926;p93"/>
          <p:cNvGrpSpPr/>
          <p:nvPr/>
        </p:nvGrpSpPr>
        <p:grpSpPr>
          <a:xfrm>
            <a:off x="609481" y="1169650"/>
            <a:ext cx="1324350" cy="2922600"/>
            <a:chOff x="1470544" y="1844347"/>
            <a:chExt cx="1765800" cy="3896800"/>
          </a:xfrm>
        </p:grpSpPr>
        <p:sp>
          <p:nvSpPr>
            <p:cNvPr id="9927" name="Google Shape;9927;p93"/>
            <p:cNvSpPr/>
            <p:nvPr/>
          </p:nvSpPr>
          <p:spPr>
            <a:xfrm>
              <a:off x="1528997" y="1870247"/>
              <a:ext cx="1648800" cy="38709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28" name="Google Shape;9928;p93"/>
            <p:cNvSpPr txBox="1"/>
            <p:nvPr/>
          </p:nvSpPr>
          <p:spPr>
            <a:xfrm>
              <a:off x="1470544" y="1844347"/>
              <a:ext cx="1765800" cy="36387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cxnSp>
          <p:nvCxnSpPr>
            <p:cNvPr id="9929" name="Google Shape;9929;p93"/>
            <p:cNvCxnSpPr/>
            <p:nvPr/>
          </p:nvCxnSpPr>
          <p:spPr>
            <a:xfrm>
              <a:off x="1534432" y="2675745"/>
              <a:ext cx="1643400" cy="0"/>
            </a:xfrm>
            <a:prstGeom prst="straightConnector1">
              <a:avLst/>
            </a:prstGeom>
            <a:noFill/>
            <a:ln cap="flat" cmpd="sng" w="9525">
              <a:solidFill>
                <a:schemeClr val="dk1"/>
              </a:solidFill>
              <a:prstDash val="solid"/>
              <a:miter lim="800000"/>
              <a:headEnd len="sm" w="sm" type="none"/>
              <a:tailEnd len="sm" w="sm" type="none"/>
            </a:ln>
          </p:spPr>
        </p:cxnSp>
        <p:cxnSp>
          <p:nvCxnSpPr>
            <p:cNvPr id="9930" name="Google Shape;9930;p93"/>
            <p:cNvCxnSpPr/>
            <p:nvPr/>
          </p:nvCxnSpPr>
          <p:spPr>
            <a:xfrm>
              <a:off x="1506952" y="3472722"/>
              <a:ext cx="1656000" cy="0"/>
            </a:xfrm>
            <a:prstGeom prst="straightConnector1">
              <a:avLst/>
            </a:prstGeom>
            <a:noFill/>
            <a:ln cap="flat" cmpd="sng" w="9525">
              <a:solidFill>
                <a:schemeClr val="dk1"/>
              </a:solidFill>
              <a:prstDash val="solid"/>
              <a:miter lim="800000"/>
              <a:headEnd len="sm" w="sm" type="none"/>
              <a:tailEnd len="sm" w="sm" type="none"/>
            </a:ln>
          </p:spPr>
        </p:cxnSp>
        <p:cxnSp>
          <p:nvCxnSpPr>
            <p:cNvPr id="9931" name="Google Shape;9931;p93"/>
            <p:cNvCxnSpPr/>
            <p:nvPr/>
          </p:nvCxnSpPr>
          <p:spPr>
            <a:xfrm>
              <a:off x="1509450" y="4209737"/>
              <a:ext cx="1668600" cy="0"/>
            </a:xfrm>
            <a:prstGeom prst="straightConnector1">
              <a:avLst/>
            </a:prstGeom>
            <a:noFill/>
            <a:ln cap="flat" cmpd="sng" w="9525">
              <a:solidFill>
                <a:schemeClr val="dk1"/>
              </a:solidFill>
              <a:prstDash val="solid"/>
              <a:miter lim="800000"/>
              <a:headEnd len="sm" w="sm" type="none"/>
              <a:tailEnd len="sm" w="sm" type="none"/>
            </a:ln>
          </p:spPr>
        </p:cxnSp>
        <p:cxnSp>
          <p:nvCxnSpPr>
            <p:cNvPr id="9932" name="Google Shape;9932;p93"/>
            <p:cNvCxnSpPr/>
            <p:nvPr/>
          </p:nvCxnSpPr>
          <p:spPr>
            <a:xfrm>
              <a:off x="1511947" y="4991726"/>
              <a:ext cx="16509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9933" name="Google Shape;9933;p93"/>
          <p:cNvGrpSpPr/>
          <p:nvPr/>
        </p:nvGrpSpPr>
        <p:grpSpPr>
          <a:xfrm>
            <a:off x="6521431" y="1166463"/>
            <a:ext cx="1324350" cy="2922600"/>
            <a:chOff x="1470544" y="1844347"/>
            <a:chExt cx="1765800" cy="3896800"/>
          </a:xfrm>
        </p:grpSpPr>
        <p:sp>
          <p:nvSpPr>
            <p:cNvPr id="9934" name="Google Shape;9934;p93"/>
            <p:cNvSpPr/>
            <p:nvPr/>
          </p:nvSpPr>
          <p:spPr>
            <a:xfrm>
              <a:off x="1528997" y="1870247"/>
              <a:ext cx="1648800" cy="38709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35" name="Google Shape;9935;p93"/>
            <p:cNvSpPr txBox="1"/>
            <p:nvPr/>
          </p:nvSpPr>
          <p:spPr>
            <a:xfrm>
              <a:off x="1470544" y="1844347"/>
              <a:ext cx="1765800" cy="3638700"/>
            </a:xfrm>
            <a:prstGeom prst="rect">
              <a:avLst/>
            </a:prstGeom>
            <a:noFill/>
            <a:ln>
              <a:noFill/>
            </a:ln>
          </p:spPr>
          <p:txBody>
            <a:bodyPr anchorCtr="0" anchor="t" bIns="34275" lIns="68575" spcFirstLastPara="1" rIns="68575" wrap="square" tIns="34275">
              <a:spAutoFit/>
            </a:bodyPr>
            <a:lstStyle/>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εφαρμογής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μεταφοράς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δικτύου</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ζεύξης</a:t>
              </a:r>
              <a:endParaRPr sz="1100"/>
            </a:p>
            <a:p>
              <a:pPr indent="0" lvl="0" marL="0" marR="0" rtl="0" algn="ctr">
                <a:lnSpc>
                  <a:spcPct val="215000"/>
                </a:lnSpc>
                <a:spcBef>
                  <a:spcPts val="0"/>
                </a:spcBef>
                <a:spcAft>
                  <a:spcPts val="0"/>
                </a:spcAft>
                <a:buClr>
                  <a:srgbClr val="000000"/>
                </a:buClr>
                <a:buSzPts val="1800"/>
                <a:buFont typeface="Noto Sans Symbols"/>
                <a:buNone/>
              </a:pPr>
              <a:r>
                <a:rPr lang="el" sz="1800">
                  <a:latin typeface="Calibri"/>
                  <a:ea typeface="Calibri"/>
                  <a:cs typeface="Calibri"/>
                  <a:sym typeface="Calibri"/>
                </a:rPr>
                <a:t>φυσικό</a:t>
              </a:r>
              <a:endParaRPr b="0" i="0" sz="1400" u="none" cap="none" strike="noStrike">
                <a:solidFill>
                  <a:srgbClr val="000000"/>
                </a:solidFill>
                <a:latin typeface="Calibri"/>
                <a:ea typeface="Calibri"/>
                <a:cs typeface="Calibri"/>
                <a:sym typeface="Calibri"/>
              </a:endParaRPr>
            </a:p>
          </p:txBody>
        </p:sp>
        <p:cxnSp>
          <p:nvCxnSpPr>
            <p:cNvPr id="9936" name="Google Shape;9936;p93"/>
            <p:cNvCxnSpPr/>
            <p:nvPr/>
          </p:nvCxnSpPr>
          <p:spPr>
            <a:xfrm>
              <a:off x="1534432" y="2675745"/>
              <a:ext cx="1643400" cy="0"/>
            </a:xfrm>
            <a:prstGeom prst="straightConnector1">
              <a:avLst/>
            </a:prstGeom>
            <a:noFill/>
            <a:ln cap="flat" cmpd="sng" w="9525">
              <a:solidFill>
                <a:schemeClr val="dk1"/>
              </a:solidFill>
              <a:prstDash val="solid"/>
              <a:miter lim="800000"/>
              <a:headEnd len="sm" w="sm" type="none"/>
              <a:tailEnd len="sm" w="sm" type="none"/>
            </a:ln>
          </p:spPr>
        </p:cxnSp>
        <p:cxnSp>
          <p:nvCxnSpPr>
            <p:cNvPr id="9937" name="Google Shape;9937;p93"/>
            <p:cNvCxnSpPr/>
            <p:nvPr/>
          </p:nvCxnSpPr>
          <p:spPr>
            <a:xfrm>
              <a:off x="1506952" y="3472722"/>
              <a:ext cx="1656000" cy="0"/>
            </a:xfrm>
            <a:prstGeom prst="straightConnector1">
              <a:avLst/>
            </a:prstGeom>
            <a:noFill/>
            <a:ln cap="flat" cmpd="sng" w="9525">
              <a:solidFill>
                <a:schemeClr val="dk1"/>
              </a:solidFill>
              <a:prstDash val="solid"/>
              <a:miter lim="800000"/>
              <a:headEnd len="sm" w="sm" type="none"/>
              <a:tailEnd len="sm" w="sm" type="none"/>
            </a:ln>
          </p:spPr>
        </p:cxnSp>
        <p:cxnSp>
          <p:nvCxnSpPr>
            <p:cNvPr id="9938" name="Google Shape;9938;p93"/>
            <p:cNvCxnSpPr/>
            <p:nvPr/>
          </p:nvCxnSpPr>
          <p:spPr>
            <a:xfrm>
              <a:off x="1509450" y="4209737"/>
              <a:ext cx="1668600" cy="0"/>
            </a:xfrm>
            <a:prstGeom prst="straightConnector1">
              <a:avLst/>
            </a:prstGeom>
            <a:noFill/>
            <a:ln cap="flat" cmpd="sng" w="9525">
              <a:solidFill>
                <a:schemeClr val="dk1"/>
              </a:solidFill>
              <a:prstDash val="solid"/>
              <a:miter lim="800000"/>
              <a:headEnd len="sm" w="sm" type="none"/>
              <a:tailEnd len="sm" w="sm" type="none"/>
            </a:ln>
          </p:spPr>
        </p:cxnSp>
        <p:cxnSp>
          <p:nvCxnSpPr>
            <p:cNvPr id="9939" name="Google Shape;9939;p93"/>
            <p:cNvCxnSpPr/>
            <p:nvPr/>
          </p:nvCxnSpPr>
          <p:spPr>
            <a:xfrm>
              <a:off x="1511947" y="4991726"/>
              <a:ext cx="1650900" cy="0"/>
            </a:xfrm>
            <a:prstGeom prst="straightConnector1">
              <a:avLst/>
            </a:prstGeom>
            <a:noFill/>
            <a:ln cap="flat" cmpd="sng" w="9525">
              <a:solidFill>
                <a:schemeClr val="dk1"/>
              </a:solidFill>
              <a:prstDash val="solid"/>
              <a:miter lim="800000"/>
              <a:headEnd len="sm" w="sm" type="none"/>
              <a:tailEnd len="sm" w="sm" type="none"/>
            </a:ln>
          </p:spPr>
        </p:cxnSp>
      </p:grpSp>
      <p:sp>
        <p:nvSpPr>
          <p:cNvPr id="9940" name="Google Shape;9940;p93"/>
          <p:cNvSpPr txBox="1"/>
          <p:nvPr>
            <p:ph type="title"/>
          </p:nvPr>
        </p:nvSpPr>
        <p:spPr>
          <a:xfrm>
            <a:off x="609475" y="209585"/>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Υπηρεσίες</a:t>
            </a:r>
            <a:r>
              <a:rPr lang="el" sz="3300"/>
              <a:t>, </a:t>
            </a:r>
            <a:r>
              <a:rPr lang="el"/>
              <a:t>Επίπεδα και Ενθυλάκωση</a:t>
            </a:r>
            <a:endParaRPr sz="33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910"/>
                                        </p:tgtEl>
                                        <p:attrNameLst>
                                          <p:attrName>style.visibility</p:attrName>
                                        </p:attrNameLst>
                                      </p:cBhvr>
                                      <p:to>
                                        <p:strVal val="visible"/>
                                      </p:to>
                                    </p:set>
                                    <p:animEffect filter="fade" transition="in">
                                      <p:cBhvr>
                                        <p:cTn dur="500"/>
                                        <p:tgtEl>
                                          <p:spTgt spid="9910"/>
                                        </p:tgtEl>
                                      </p:cBhvr>
                                    </p:animEffect>
                                  </p:childTnLst>
                                </p:cTn>
                              </p:par>
                              <p:par>
                                <p:cTn fill="hold" nodeType="withEffect" presetClass="entr" presetID="10" presetSubtype="0">
                                  <p:stCondLst>
                                    <p:cond delay="0"/>
                                  </p:stCondLst>
                                  <p:childTnLst>
                                    <p:set>
                                      <p:cBhvr>
                                        <p:cTn dur="1" fill="hold">
                                          <p:stCondLst>
                                            <p:cond delay="0"/>
                                          </p:stCondLst>
                                        </p:cTn>
                                        <p:tgtEl>
                                          <p:spTgt spid="9914"/>
                                        </p:tgtEl>
                                        <p:attrNameLst>
                                          <p:attrName>style.visibility</p:attrName>
                                        </p:attrNameLst>
                                      </p:cBhvr>
                                      <p:to>
                                        <p:strVal val="visible"/>
                                      </p:to>
                                    </p:set>
                                    <p:animEffect filter="fade" transition="in">
                                      <p:cBhvr>
                                        <p:cTn dur="500"/>
                                        <p:tgtEl>
                                          <p:spTgt spid="9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910"/>
                                        </p:tgtEl>
                                      </p:cBhvr>
                                    </p:animEffect>
                                    <p:set>
                                      <p:cBhvr>
                                        <p:cTn dur="1" fill="hold">
                                          <p:stCondLst>
                                            <p:cond delay="500"/>
                                          </p:stCondLst>
                                        </p:cTn>
                                        <p:tgtEl>
                                          <p:spTgt spid="99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914"/>
                                        </p:tgtEl>
                                      </p:cBhvr>
                                    </p:animEffect>
                                    <p:set>
                                      <p:cBhvr>
                                        <p:cTn dur="1" fill="hold">
                                          <p:stCondLst>
                                            <p:cond delay="500"/>
                                          </p:stCondLst>
                                        </p:cTn>
                                        <p:tgtEl>
                                          <p:spTgt spid="9914"/>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17"/>
                                        </p:tgtEl>
                                        <p:attrNameLst>
                                          <p:attrName>style.visibility</p:attrName>
                                        </p:attrNameLst>
                                      </p:cBhvr>
                                      <p:to>
                                        <p:strVal val="visible"/>
                                      </p:to>
                                    </p:set>
                                    <p:animEffect filter="fade" transition="in">
                                      <p:cBhvr>
                                        <p:cTn dur="500"/>
                                        <p:tgtEl>
                                          <p:spTgt spid="98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909"/>
                                        </p:tgtEl>
                                        <p:attrNameLst>
                                          <p:attrName>style.visibility</p:attrName>
                                        </p:attrNameLst>
                                      </p:cBhvr>
                                      <p:to>
                                        <p:strVal val="visible"/>
                                      </p:to>
                                    </p:set>
                                    <p:animEffect filter="fade" transition="in">
                                      <p:cBhvr>
                                        <p:cTn dur="500"/>
                                        <p:tgtEl>
                                          <p:spTgt spid="990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878"/>
                                        </p:tgtEl>
                                        <p:attrNameLst>
                                          <p:attrName>style.visibility</p:attrName>
                                        </p:attrNameLst>
                                      </p:cBhvr>
                                      <p:to>
                                        <p:strVal val="visible"/>
                                      </p:to>
                                    </p:set>
                                    <p:animEffect filter="fade" transition="in">
                                      <p:cBhvr>
                                        <p:cTn dur="500"/>
                                        <p:tgtEl>
                                          <p:spTgt spid="98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5" name="Shape 9945"/>
        <p:cNvGrpSpPr/>
        <p:nvPr/>
      </p:nvGrpSpPr>
      <p:grpSpPr>
        <a:xfrm>
          <a:off x="0" y="0"/>
          <a:ext cx="0" cy="0"/>
          <a:chOff x="0" y="0"/>
          <a:chExt cx="0" cy="0"/>
        </a:xfrm>
      </p:grpSpPr>
      <p:sp>
        <p:nvSpPr>
          <p:cNvPr id="9946" name="Google Shape;9946;p94"/>
          <p:cNvSpPr/>
          <p:nvPr/>
        </p:nvSpPr>
        <p:spPr>
          <a:xfrm>
            <a:off x="5157791" y="3358860"/>
            <a:ext cx="340554" cy="744315"/>
          </a:xfrm>
          <a:custGeom>
            <a:rect b="b" l="l" r="r" t="t"/>
            <a:pathLst>
              <a:path extrusionOk="0" h="9750" w="9587">
                <a:moveTo>
                  <a:pt x="9553" y="7744"/>
                </a:moveTo>
                <a:lnTo>
                  <a:pt x="302" y="0"/>
                </a:lnTo>
                <a:cubicBezTo>
                  <a:pt x="201" y="3191"/>
                  <a:pt x="101" y="6382"/>
                  <a:pt x="0" y="9573"/>
                </a:cubicBezTo>
                <a:lnTo>
                  <a:pt x="9464" y="9750"/>
                </a:lnTo>
                <a:cubicBezTo>
                  <a:pt x="9314" y="8998"/>
                  <a:pt x="9702" y="8496"/>
                  <a:pt x="9553" y="7744"/>
                </a:cubicBez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947" name="Google Shape;9947;p94"/>
          <p:cNvGrpSpPr/>
          <p:nvPr/>
        </p:nvGrpSpPr>
        <p:grpSpPr>
          <a:xfrm>
            <a:off x="5487486" y="3837076"/>
            <a:ext cx="719194" cy="357223"/>
            <a:chOff x="7493876" y="2774731"/>
            <a:chExt cx="1481958" cy="894622"/>
          </a:xfrm>
        </p:grpSpPr>
        <p:sp>
          <p:nvSpPr>
            <p:cNvPr id="9948" name="Google Shape;9948;p94"/>
            <p:cNvSpPr/>
            <p:nvPr/>
          </p:nvSpPr>
          <p:spPr>
            <a:xfrm>
              <a:off x="7493876" y="3084399"/>
              <a:ext cx="1481958" cy="584954"/>
            </a:xfrm>
            <a:custGeom>
              <a:rect b="b" l="l" r="r" t="t"/>
              <a:pathLst>
                <a:path extrusionOk="0" h="3099826" w="8166683">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lt1"/>
                </a:gs>
                <a:gs pos="60000">
                  <a:srgbClr val="D6DCE0"/>
                </a:gs>
                <a:gs pos="100000">
                  <a:srgbClr val="B8C2C9"/>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sp>
          <p:nvSpPr>
            <p:cNvPr id="9949" name="Google Shape;9949;p94"/>
            <p:cNvSpPr/>
            <p:nvPr/>
          </p:nvSpPr>
          <p:spPr>
            <a:xfrm>
              <a:off x="7494729" y="2774731"/>
              <a:ext cx="1480163" cy="579140"/>
            </a:xfrm>
            <a:prstGeom prst="ellipse">
              <a:avLst/>
            </a:pr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l" sz="1400" u="none" cap="none" strike="noStrike">
                  <a:solidFill>
                    <a:srgbClr val="FFFFFF"/>
                  </a:solidFill>
                  <a:latin typeface="Calibri"/>
                  <a:ea typeface="Calibri"/>
                  <a:cs typeface="Calibri"/>
                  <a:sym typeface="Calibri"/>
                </a:rPr>
                <a:t>              </a:t>
              </a:r>
              <a:endParaRPr sz="1100"/>
            </a:p>
          </p:txBody>
        </p:sp>
        <p:grpSp>
          <p:nvGrpSpPr>
            <p:cNvPr id="9950" name="Google Shape;9950;p94"/>
            <p:cNvGrpSpPr/>
            <p:nvPr/>
          </p:nvGrpSpPr>
          <p:grpSpPr>
            <a:xfrm>
              <a:off x="7713663" y="2848339"/>
              <a:ext cx="1042107" cy="425543"/>
              <a:chOff x="7786941" y="2884917"/>
              <a:chExt cx="897649" cy="353919"/>
            </a:xfrm>
          </p:grpSpPr>
          <p:sp>
            <p:nvSpPr>
              <p:cNvPr id="9951" name="Google Shape;9951;p94"/>
              <p:cNvSpPr/>
              <p:nvPr/>
            </p:nvSpPr>
            <p:spPr>
              <a:xfrm>
                <a:off x="7811770" y="28849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952" name="Google Shape;9952;p94"/>
              <p:cNvSpPr/>
              <p:nvPr/>
            </p:nvSpPr>
            <p:spPr>
              <a:xfrm>
                <a:off x="8367548" y="30543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953" name="Google Shape;9953;p94"/>
              <p:cNvSpPr/>
              <p:nvPr/>
            </p:nvSpPr>
            <p:spPr>
              <a:xfrm>
                <a:off x="7786941" y="30543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954" name="Google Shape;9954;p94"/>
              <p:cNvSpPr/>
              <p:nvPr/>
            </p:nvSpPr>
            <p:spPr>
              <a:xfrm>
                <a:off x="7895013" y="29710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sp>
        <p:nvSpPr>
          <p:cNvPr id="9955" name="Google Shape;9955;p94"/>
          <p:cNvSpPr/>
          <p:nvPr/>
        </p:nvSpPr>
        <p:spPr>
          <a:xfrm>
            <a:off x="4196959" y="3367085"/>
            <a:ext cx="954900" cy="709500"/>
          </a:xfrm>
          <a:prstGeom prst="rect">
            <a:avLst/>
          </a:prstGeom>
          <a:solidFill>
            <a:schemeClr val="lt1"/>
          </a:solidFill>
          <a:ln cap="flat" cmpd="sng" w="28575">
            <a:solidFill>
              <a:schemeClr val="dk1"/>
            </a:solidFill>
            <a:prstDash val="solid"/>
            <a:miter lim="800000"/>
            <a:headEnd len="sm" w="sm" type="none"/>
            <a:tailEnd len="sm" w="sm" type="none"/>
          </a:ln>
          <a:effectLst>
            <a:outerShdw blurRad="127000" sx="103000" rotWithShape="0" algn="bl" dir="18900000" dist="38100" sy="103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56" name="Google Shape;9956;p94"/>
          <p:cNvSpPr txBox="1"/>
          <p:nvPr/>
        </p:nvSpPr>
        <p:spPr>
          <a:xfrm>
            <a:off x="4164812" y="3342081"/>
            <a:ext cx="988200" cy="758700"/>
          </a:xfrm>
          <a:prstGeom prst="rect">
            <a:avLst/>
          </a:prstGeom>
          <a:noFill/>
          <a:ln>
            <a:noFill/>
          </a:ln>
        </p:spPr>
        <p:txBody>
          <a:bodyPr anchorCtr="0" anchor="t" bIns="34275" lIns="68575" spcFirstLastPara="1" rIns="68575" wrap="square" tIns="34275">
            <a:spAutoFit/>
          </a:bodyPr>
          <a:lstStyle/>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network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link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physical</a:t>
            </a:r>
            <a:endParaRPr sz="1100"/>
          </a:p>
        </p:txBody>
      </p:sp>
      <p:sp>
        <p:nvSpPr>
          <p:cNvPr id="9957" name="Google Shape;9957;p94"/>
          <p:cNvSpPr/>
          <p:nvPr/>
        </p:nvSpPr>
        <p:spPr>
          <a:xfrm>
            <a:off x="1174003" y="3649317"/>
            <a:ext cx="954900" cy="11526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58" name="Google Shape;9958;p94"/>
          <p:cNvSpPr txBox="1"/>
          <p:nvPr/>
        </p:nvSpPr>
        <p:spPr>
          <a:xfrm>
            <a:off x="1133974" y="3616430"/>
            <a:ext cx="988200" cy="1233000"/>
          </a:xfrm>
          <a:prstGeom prst="rect">
            <a:avLst/>
          </a:prstGeom>
          <a:noFill/>
          <a:ln>
            <a:noFill/>
          </a:ln>
        </p:spPr>
        <p:txBody>
          <a:bodyPr anchorCtr="0" anchor="t" bIns="34275" lIns="68575" spcFirstLastPara="1" rIns="68575" wrap="square" tIns="34275">
            <a:spAutoFit/>
          </a:bodyPr>
          <a:lstStyle/>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application</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transport</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network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link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physical</a:t>
            </a:r>
            <a:endParaRPr sz="1100"/>
          </a:p>
        </p:txBody>
      </p:sp>
      <p:cxnSp>
        <p:nvCxnSpPr>
          <p:cNvPr id="9959" name="Google Shape;9959;p94"/>
          <p:cNvCxnSpPr/>
          <p:nvPr/>
        </p:nvCxnSpPr>
        <p:spPr>
          <a:xfrm>
            <a:off x="1174002" y="3887443"/>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9960" name="Google Shape;9960;p94"/>
          <p:cNvCxnSpPr/>
          <p:nvPr/>
        </p:nvCxnSpPr>
        <p:spPr>
          <a:xfrm>
            <a:off x="1179956" y="4127949"/>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9961" name="Google Shape;9961;p94"/>
          <p:cNvCxnSpPr/>
          <p:nvPr/>
        </p:nvCxnSpPr>
        <p:spPr>
          <a:xfrm>
            <a:off x="1183527" y="4338689"/>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9962" name="Google Shape;9962;p94"/>
          <p:cNvCxnSpPr/>
          <p:nvPr/>
        </p:nvCxnSpPr>
        <p:spPr>
          <a:xfrm>
            <a:off x="1183527" y="4545858"/>
            <a:ext cx="947700" cy="2400"/>
          </a:xfrm>
          <a:prstGeom prst="straightConnector1">
            <a:avLst/>
          </a:prstGeom>
          <a:noFill/>
          <a:ln cap="flat" cmpd="sng" w="28575">
            <a:solidFill>
              <a:schemeClr val="dk1"/>
            </a:solidFill>
            <a:prstDash val="solid"/>
            <a:round/>
            <a:headEnd len="med" w="med" type="none"/>
            <a:tailEnd len="med" w="med" type="none"/>
          </a:ln>
        </p:spPr>
      </p:cxnSp>
      <p:sp>
        <p:nvSpPr>
          <p:cNvPr id="9963" name="Google Shape;9963;p94"/>
          <p:cNvSpPr/>
          <p:nvPr/>
        </p:nvSpPr>
        <p:spPr>
          <a:xfrm>
            <a:off x="1871668" y="739375"/>
            <a:ext cx="954900" cy="1152600"/>
          </a:xfrm>
          <a:prstGeom prst="rect">
            <a:avLst/>
          </a:prstGeom>
          <a:solidFill>
            <a:schemeClr val="lt1"/>
          </a:solidFill>
          <a:ln cap="flat" cmpd="sng" w="28575">
            <a:solidFill>
              <a:schemeClr val="dk1"/>
            </a:solidFill>
            <a:prstDash val="solid"/>
            <a:miter lim="800000"/>
            <a:headEnd len="sm" w="sm" type="none"/>
            <a:tailEnd len="sm" w="sm" type="none"/>
          </a:ln>
          <a:effectLst>
            <a:outerShdw blurRad="76200" sx="101000" rotWithShape="0" algn="bl" dir="18900000" dist="38100" sy="101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64" name="Google Shape;9964;p94"/>
          <p:cNvSpPr txBox="1"/>
          <p:nvPr/>
        </p:nvSpPr>
        <p:spPr>
          <a:xfrm>
            <a:off x="1831639" y="706488"/>
            <a:ext cx="988200" cy="1233000"/>
          </a:xfrm>
          <a:prstGeom prst="rect">
            <a:avLst/>
          </a:prstGeom>
          <a:noFill/>
          <a:ln>
            <a:noFill/>
          </a:ln>
        </p:spPr>
        <p:txBody>
          <a:bodyPr anchorCtr="0" anchor="t" bIns="34275" lIns="68575" spcFirstLastPara="1" rIns="68575" wrap="square" tIns="34275">
            <a:spAutoFit/>
          </a:bodyPr>
          <a:lstStyle/>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application</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transport</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network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link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physical</a:t>
            </a:r>
            <a:endParaRPr sz="1100"/>
          </a:p>
        </p:txBody>
      </p:sp>
      <p:sp>
        <p:nvSpPr>
          <p:cNvPr id="9965" name="Google Shape;9965;p94"/>
          <p:cNvSpPr/>
          <p:nvPr/>
        </p:nvSpPr>
        <p:spPr>
          <a:xfrm>
            <a:off x="5247523" y="1923072"/>
            <a:ext cx="478631" cy="586333"/>
          </a:xfrm>
          <a:custGeom>
            <a:rect b="b" l="l" r="r" t="t"/>
            <a:pathLst>
              <a:path extrusionOk="0" h="537" w="402">
                <a:moveTo>
                  <a:pt x="402" y="363"/>
                </a:moveTo>
                <a:lnTo>
                  <a:pt x="28" y="0"/>
                </a:lnTo>
                <a:lnTo>
                  <a:pt x="0" y="470"/>
                </a:lnTo>
                <a:lnTo>
                  <a:pt x="242" y="537"/>
                </a:lnTo>
                <a:lnTo>
                  <a:pt x="402" y="363"/>
                </a:ln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9966" name="Google Shape;9966;p94"/>
          <p:cNvGrpSpPr/>
          <p:nvPr/>
        </p:nvGrpSpPr>
        <p:grpSpPr>
          <a:xfrm>
            <a:off x="5562112" y="2206650"/>
            <a:ext cx="719387" cy="358546"/>
            <a:chOff x="3668110" y="2448910"/>
            <a:chExt cx="3794234" cy="2165130"/>
          </a:xfrm>
        </p:grpSpPr>
        <p:sp>
          <p:nvSpPr>
            <p:cNvPr id="9967" name="Google Shape;9967;p94"/>
            <p:cNvSpPr/>
            <p:nvPr/>
          </p:nvSpPr>
          <p:spPr>
            <a:xfrm>
              <a:off x="3668110" y="3741409"/>
              <a:ext cx="3780587" cy="872631"/>
            </a:xfrm>
            <a:prstGeom prst="rect">
              <a:avLst/>
            </a:prstGeom>
            <a:gradFill>
              <a:gsLst>
                <a:gs pos="0">
                  <a:srgbClr val="B8C2C9"/>
                </a:gs>
                <a:gs pos="21000">
                  <a:schemeClr val="lt1"/>
                </a:gs>
                <a:gs pos="60000">
                  <a:srgbClr val="D6DCE0"/>
                </a:gs>
                <a:gs pos="100000">
                  <a:srgbClr val="B8C2C9"/>
                </a:gs>
              </a:gsLst>
              <a:lin ang="0" scaled="0"/>
            </a:gra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9968" name="Google Shape;9968;p94"/>
            <p:cNvSpPr/>
            <p:nvPr/>
          </p:nvSpPr>
          <p:spPr>
            <a:xfrm>
              <a:off x="3678620" y="2448910"/>
              <a:ext cx="3783724" cy="1324303"/>
            </a:xfrm>
            <a:custGeom>
              <a:rect b="b" l="l" r="r" t="t"/>
              <a:pathLst>
                <a:path extrusionOk="0" h="1324303" w="3783724">
                  <a:moveTo>
                    <a:pt x="0" y="1313793"/>
                  </a:moveTo>
                  <a:lnTo>
                    <a:pt x="0" y="1313793"/>
                  </a:lnTo>
                  <a:lnTo>
                    <a:pt x="252248" y="0"/>
                  </a:lnTo>
                  <a:lnTo>
                    <a:pt x="3415862" y="21020"/>
                  </a:lnTo>
                  <a:lnTo>
                    <a:pt x="3783724" y="1324303"/>
                  </a:lnTo>
                  <a:lnTo>
                    <a:pt x="0" y="1313793"/>
                  </a:lnTo>
                  <a:close/>
                </a:path>
              </a:pathLst>
            </a:custGeom>
            <a:solidFill>
              <a:srgbClr val="B8C2C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nvGrpSpPr>
            <p:cNvPr id="9969" name="Google Shape;9969;p94"/>
            <p:cNvGrpSpPr/>
            <p:nvPr/>
          </p:nvGrpSpPr>
          <p:grpSpPr>
            <a:xfrm>
              <a:off x="3941376" y="2603243"/>
              <a:ext cx="3202061" cy="1066110"/>
              <a:chOff x="7939341" y="3037317"/>
              <a:chExt cx="897649" cy="353919"/>
            </a:xfrm>
          </p:grpSpPr>
          <p:sp>
            <p:nvSpPr>
              <p:cNvPr id="9970" name="Google Shape;9970;p94"/>
              <p:cNvSpPr/>
              <p:nvPr/>
            </p:nvSpPr>
            <p:spPr>
              <a:xfrm>
                <a:off x="7964170" y="3037317"/>
                <a:ext cx="849158" cy="198115"/>
              </a:xfrm>
              <a:custGeom>
                <a:rect b="b" l="l" r="r" t="t"/>
                <a:pathLst>
                  <a:path extrusionOk="0" h="1049866" w="467301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9971" name="Google Shape;9971;p94"/>
              <p:cNvSpPr/>
              <p:nvPr/>
            </p:nvSpPr>
            <p:spPr>
              <a:xfrm>
                <a:off x="8519948" y="3206783"/>
                <a:ext cx="317042" cy="170569"/>
              </a:xfrm>
              <a:custGeom>
                <a:rect b="b" l="l" r="r" t="t"/>
                <a:pathLst>
                  <a:path extrusionOk="0" h="903890" w="1744718">
                    <a:moveTo>
                      <a:pt x="21021" y="0"/>
                    </a:moveTo>
                    <a:lnTo>
                      <a:pt x="1744718" y="693683"/>
                    </a:lnTo>
                    <a:lnTo>
                      <a:pt x="1145628" y="903890"/>
                    </a:lnTo>
                    <a:lnTo>
                      <a:pt x="0" y="451945"/>
                    </a:lnTo>
                    <a:lnTo>
                      <a:pt x="21021" y="0"/>
                    </a:lnTo>
                    <a:close/>
                  </a:path>
                </a:pathLst>
              </a:custGeom>
              <a:solidFill>
                <a:srgbClr val="0000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9972" name="Google Shape;9972;p94"/>
              <p:cNvSpPr/>
              <p:nvPr/>
            </p:nvSpPr>
            <p:spPr>
              <a:xfrm>
                <a:off x="7939341" y="3206783"/>
                <a:ext cx="311312" cy="168585"/>
              </a:xfrm>
              <a:custGeom>
                <a:rect b="b" l="l" r="r" t="t"/>
                <a:pathLst>
                  <a:path extrusionOk="0" h="893380" w="1713187">
                    <a:moveTo>
                      <a:pt x="1702676" y="0"/>
                    </a:moveTo>
                    <a:lnTo>
                      <a:pt x="1713187" y="472966"/>
                    </a:lnTo>
                    <a:lnTo>
                      <a:pt x="578069" y="893380"/>
                    </a:lnTo>
                    <a:lnTo>
                      <a:pt x="0" y="693683"/>
                    </a:lnTo>
                    <a:lnTo>
                      <a:pt x="1702676" y="0"/>
                    </a:lnTo>
                    <a:close/>
                  </a:path>
                </a:pathLst>
              </a:custGeom>
              <a:solidFill>
                <a:srgbClr val="0000A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9973" name="Google Shape;9973;p94"/>
              <p:cNvSpPr/>
              <p:nvPr/>
            </p:nvSpPr>
            <p:spPr>
              <a:xfrm>
                <a:off x="8047413" y="3123483"/>
                <a:ext cx="676892" cy="267753"/>
              </a:xfrm>
              <a:custGeom>
                <a:rect b="b" l="l" r="r" t="t"/>
                <a:pathLst>
                  <a:path extrusionOk="0" h="1418896" w="3725019">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rgbClr val="8DA9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grpSp>
      </p:grpSp>
      <p:sp>
        <p:nvSpPr>
          <p:cNvPr id="9974" name="Google Shape;9974;p94"/>
          <p:cNvSpPr txBox="1"/>
          <p:nvPr>
            <p:ph type="title"/>
          </p:nvPr>
        </p:nvSpPr>
        <p:spPr>
          <a:xfrm>
            <a:off x="4243510" y="198561"/>
            <a:ext cx="3512700" cy="1260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ενθυλάκωση</a:t>
            </a:r>
            <a:r>
              <a:rPr lang="el" sz="3300"/>
              <a:t>: an end-end view</a:t>
            </a:r>
            <a:endParaRPr sz="3300"/>
          </a:p>
        </p:txBody>
      </p:sp>
      <p:sp>
        <p:nvSpPr>
          <p:cNvPr id="9975" name="Google Shape;9975;p94"/>
          <p:cNvSpPr/>
          <p:nvPr/>
        </p:nvSpPr>
        <p:spPr>
          <a:xfrm>
            <a:off x="2787259" y="1276347"/>
            <a:ext cx="3036094" cy="2875359"/>
          </a:xfrm>
          <a:custGeom>
            <a:rect b="b" l="l" r="r" t="t"/>
            <a:pathLst>
              <a:path extrusionOk="0" h="2415" w="2550">
                <a:moveTo>
                  <a:pt x="592" y="0"/>
                </a:moveTo>
                <a:lnTo>
                  <a:pt x="2544" y="0"/>
                </a:lnTo>
                <a:lnTo>
                  <a:pt x="2550" y="2415"/>
                </a:lnTo>
                <a:lnTo>
                  <a:pt x="0" y="2415"/>
                </a:lnTo>
              </a:path>
            </a:pathLst>
          </a:custGeom>
          <a:noFill/>
          <a:ln cap="flat" cmpd="sng" w="9525">
            <a:solidFill>
              <a:schemeClr val="lt2"/>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976" name="Google Shape;9976;p94"/>
          <p:cNvSpPr txBox="1"/>
          <p:nvPr/>
        </p:nvSpPr>
        <p:spPr>
          <a:xfrm>
            <a:off x="1960965" y="358375"/>
            <a:ext cx="825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800"/>
              <a:buFont typeface="Noto Sans Symbols"/>
              <a:buNone/>
            </a:pPr>
            <a:r>
              <a:rPr b="0" i="1" lang="el" sz="1800" u="none" cap="none" strike="noStrike">
                <a:solidFill>
                  <a:srgbClr val="000099"/>
                </a:solidFill>
                <a:latin typeface="Arial"/>
                <a:ea typeface="Arial"/>
                <a:cs typeface="Arial"/>
                <a:sym typeface="Arial"/>
              </a:rPr>
              <a:t>source</a:t>
            </a:r>
            <a:endParaRPr sz="1100"/>
          </a:p>
        </p:txBody>
      </p:sp>
      <p:sp>
        <p:nvSpPr>
          <p:cNvPr id="9977" name="Google Shape;9977;p94"/>
          <p:cNvSpPr/>
          <p:nvPr/>
        </p:nvSpPr>
        <p:spPr>
          <a:xfrm>
            <a:off x="2825358" y="719959"/>
            <a:ext cx="270271" cy="1197163"/>
          </a:xfrm>
          <a:custGeom>
            <a:rect b="b" l="l" r="r" t="t"/>
            <a:pathLst>
              <a:path extrusionOk="0" h="1186" w="267">
                <a:moveTo>
                  <a:pt x="254" y="466"/>
                </a:moveTo>
                <a:lnTo>
                  <a:pt x="0" y="0"/>
                </a:lnTo>
                <a:lnTo>
                  <a:pt x="0" y="1186"/>
                </a:lnTo>
                <a:lnTo>
                  <a:pt x="267" y="652"/>
                </a:lnTo>
                <a:lnTo>
                  <a:pt x="254" y="466"/>
                </a:ln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9978" name="Google Shape;9978;p94"/>
          <p:cNvCxnSpPr/>
          <p:nvPr/>
        </p:nvCxnSpPr>
        <p:spPr>
          <a:xfrm>
            <a:off x="1871667" y="977500"/>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9979" name="Google Shape;9979;p94"/>
          <p:cNvCxnSpPr/>
          <p:nvPr/>
        </p:nvCxnSpPr>
        <p:spPr>
          <a:xfrm>
            <a:off x="1877621" y="1218007"/>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9980" name="Google Shape;9980;p94"/>
          <p:cNvCxnSpPr/>
          <p:nvPr/>
        </p:nvCxnSpPr>
        <p:spPr>
          <a:xfrm>
            <a:off x="1881192" y="1428747"/>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9981" name="Google Shape;9981;p94"/>
          <p:cNvCxnSpPr/>
          <p:nvPr/>
        </p:nvCxnSpPr>
        <p:spPr>
          <a:xfrm>
            <a:off x="1881192" y="1635916"/>
            <a:ext cx="947700" cy="2400"/>
          </a:xfrm>
          <a:prstGeom prst="straightConnector1">
            <a:avLst/>
          </a:prstGeom>
          <a:noFill/>
          <a:ln cap="flat" cmpd="sng" w="28575">
            <a:solidFill>
              <a:schemeClr val="dk1"/>
            </a:solidFill>
            <a:prstDash val="solid"/>
            <a:round/>
            <a:headEnd len="med" w="med" type="none"/>
            <a:tailEnd len="med" w="med" type="none"/>
          </a:ln>
        </p:spPr>
      </p:cxnSp>
      <p:grpSp>
        <p:nvGrpSpPr>
          <p:cNvPr id="9982" name="Google Shape;9982;p94"/>
          <p:cNvGrpSpPr/>
          <p:nvPr/>
        </p:nvGrpSpPr>
        <p:grpSpPr>
          <a:xfrm>
            <a:off x="838205" y="1216816"/>
            <a:ext cx="906066" cy="227410"/>
            <a:chOff x="501" y="1990"/>
            <a:chExt cx="761" cy="191"/>
          </a:xfrm>
        </p:grpSpPr>
        <p:sp>
          <p:nvSpPr>
            <p:cNvPr id="9983" name="Google Shape;9983;p94"/>
            <p:cNvSpPr/>
            <p:nvPr/>
          </p:nvSpPr>
          <p:spPr>
            <a:xfrm>
              <a:off x="501" y="2007"/>
              <a:ext cx="68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84" name="Google Shape;9984;p94"/>
            <p:cNvSpPr/>
            <p:nvPr/>
          </p:nvSpPr>
          <p:spPr>
            <a:xfrm>
              <a:off x="704"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985" name="Google Shape;9985;p94"/>
            <p:cNvSpPr/>
            <p:nvPr/>
          </p:nvSpPr>
          <p:spPr>
            <a:xfrm>
              <a:off x="518"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9986" name="Google Shape;9986;p94"/>
            <p:cNvSpPr/>
            <p:nvPr/>
          </p:nvSpPr>
          <p:spPr>
            <a:xfrm>
              <a:off x="834" y="1991"/>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9987" name="Google Shape;9987;p94"/>
            <p:cNvCxnSpPr/>
            <p:nvPr/>
          </p:nvCxnSpPr>
          <p:spPr>
            <a:xfrm>
              <a:off x="688" y="2013"/>
              <a:ext cx="0" cy="154"/>
            </a:xfrm>
            <a:prstGeom prst="straightConnector1">
              <a:avLst/>
            </a:prstGeom>
            <a:noFill/>
            <a:ln cap="flat" cmpd="sng" w="9525">
              <a:solidFill>
                <a:schemeClr val="dk1"/>
              </a:solidFill>
              <a:prstDash val="solid"/>
              <a:round/>
              <a:headEnd len="med" w="med" type="none"/>
              <a:tailEnd len="med" w="med" type="none"/>
            </a:ln>
          </p:spPr>
        </p:cxnSp>
        <p:cxnSp>
          <p:nvCxnSpPr>
            <p:cNvPr id="9988" name="Google Shape;9988;p94"/>
            <p:cNvCxnSpPr/>
            <p:nvPr/>
          </p:nvCxnSpPr>
          <p:spPr>
            <a:xfrm>
              <a:off x="880" y="2010"/>
              <a:ext cx="0" cy="156"/>
            </a:xfrm>
            <a:prstGeom prst="straightConnector1">
              <a:avLst/>
            </a:prstGeom>
            <a:noFill/>
            <a:ln cap="flat" cmpd="sng" w="9525">
              <a:solidFill>
                <a:schemeClr val="dk1"/>
              </a:solidFill>
              <a:prstDash val="solid"/>
              <a:round/>
              <a:headEnd len="med" w="med" type="none"/>
              <a:tailEnd len="med" w="med" type="none"/>
            </a:ln>
          </p:spPr>
        </p:cxnSp>
      </p:grpSp>
      <p:sp>
        <p:nvSpPr>
          <p:cNvPr id="9989" name="Google Shape;9989;p94"/>
          <p:cNvSpPr txBox="1"/>
          <p:nvPr/>
        </p:nvSpPr>
        <p:spPr>
          <a:xfrm>
            <a:off x="220271" y="938209"/>
            <a:ext cx="722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200"/>
              <a:buFont typeface="Noto Sans Symbols"/>
              <a:buNone/>
            </a:pPr>
            <a:r>
              <a:rPr b="0" i="0" lang="el" sz="1200" u="none" cap="none" strike="noStrike">
                <a:solidFill>
                  <a:srgbClr val="CC0000"/>
                </a:solidFill>
                <a:latin typeface="Arial"/>
                <a:ea typeface="Arial"/>
                <a:cs typeface="Arial"/>
                <a:sym typeface="Arial"/>
              </a:rPr>
              <a:t>segment</a:t>
            </a:r>
            <a:endParaRPr sz="1100"/>
          </a:p>
        </p:txBody>
      </p:sp>
      <p:grpSp>
        <p:nvGrpSpPr>
          <p:cNvPr id="9990" name="Google Shape;9990;p94"/>
          <p:cNvGrpSpPr/>
          <p:nvPr/>
        </p:nvGrpSpPr>
        <p:grpSpPr>
          <a:xfrm>
            <a:off x="1076330" y="967975"/>
            <a:ext cx="226219" cy="219075"/>
            <a:chOff x="1962" y="2058"/>
            <a:chExt cx="190" cy="184"/>
          </a:xfrm>
        </p:grpSpPr>
        <p:sp>
          <p:nvSpPr>
            <p:cNvPr id="9991" name="Google Shape;9991;p94"/>
            <p:cNvSpPr/>
            <p:nvPr/>
          </p:nvSpPr>
          <p:spPr>
            <a:xfrm>
              <a:off x="1962"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92" name="Google Shape;9992;p94"/>
            <p:cNvSpPr/>
            <p:nvPr/>
          </p:nvSpPr>
          <p:spPr>
            <a:xfrm>
              <a:off x="1965" y="2058"/>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sp>
        <p:nvSpPr>
          <p:cNvPr id="9993" name="Google Shape;9993;p94"/>
          <p:cNvSpPr txBox="1"/>
          <p:nvPr/>
        </p:nvSpPr>
        <p:spPr>
          <a:xfrm>
            <a:off x="70253" y="1193003"/>
            <a:ext cx="782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200"/>
              <a:buFont typeface="Noto Sans Symbols"/>
              <a:buNone/>
            </a:pPr>
            <a:r>
              <a:rPr b="0" i="0" lang="el" sz="1200" u="none" cap="none" strike="noStrike">
                <a:solidFill>
                  <a:srgbClr val="CC0000"/>
                </a:solidFill>
                <a:latin typeface="Arial"/>
                <a:ea typeface="Arial"/>
                <a:cs typeface="Arial"/>
                <a:sym typeface="Arial"/>
              </a:rPr>
              <a:t>datagram</a:t>
            </a:r>
            <a:endParaRPr sz="1100"/>
          </a:p>
        </p:txBody>
      </p:sp>
      <p:sp>
        <p:nvSpPr>
          <p:cNvPr id="9994" name="Google Shape;9994;p94"/>
          <p:cNvSpPr txBox="1"/>
          <p:nvPr/>
        </p:nvSpPr>
        <p:spPr>
          <a:xfrm>
            <a:off x="1084665" y="3308744"/>
            <a:ext cx="1059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99"/>
              </a:buClr>
              <a:buSzPts val="1500"/>
              <a:buFont typeface="Noto Sans Symbols"/>
              <a:buNone/>
            </a:pPr>
            <a:r>
              <a:rPr b="0" i="1" lang="el" sz="1500" u="none" cap="none" strike="noStrike">
                <a:solidFill>
                  <a:srgbClr val="000099"/>
                </a:solidFill>
                <a:latin typeface="Arial"/>
                <a:ea typeface="Arial"/>
                <a:cs typeface="Arial"/>
                <a:sym typeface="Arial"/>
              </a:rPr>
              <a:t>destination</a:t>
            </a:r>
            <a:endParaRPr sz="1100"/>
          </a:p>
        </p:txBody>
      </p:sp>
      <p:grpSp>
        <p:nvGrpSpPr>
          <p:cNvPr id="9995" name="Google Shape;9995;p94"/>
          <p:cNvGrpSpPr/>
          <p:nvPr/>
        </p:nvGrpSpPr>
        <p:grpSpPr>
          <a:xfrm>
            <a:off x="38104" y="4336253"/>
            <a:ext cx="1109662" cy="227410"/>
            <a:chOff x="332" y="2224"/>
            <a:chExt cx="932" cy="191"/>
          </a:xfrm>
        </p:grpSpPr>
        <p:sp>
          <p:nvSpPr>
            <p:cNvPr id="9996" name="Google Shape;9996;p94"/>
            <p:cNvSpPr/>
            <p:nvPr/>
          </p:nvSpPr>
          <p:spPr>
            <a:xfrm>
              <a:off x="345" y="2241"/>
              <a:ext cx="840"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9997" name="Google Shape;9997;p94"/>
            <p:cNvSpPr/>
            <p:nvPr/>
          </p:nvSpPr>
          <p:spPr>
            <a:xfrm>
              <a:off x="706"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9998" name="Google Shape;9998;p94"/>
            <p:cNvSpPr/>
            <p:nvPr/>
          </p:nvSpPr>
          <p:spPr>
            <a:xfrm>
              <a:off x="520"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9999" name="Google Shape;9999;p94"/>
            <p:cNvSpPr/>
            <p:nvPr/>
          </p:nvSpPr>
          <p:spPr>
            <a:xfrm>
              <a:off x="332"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l</a:t>
              </a:r>
              <a:endParaRPr sz="1100"/>
            </a:p>
          </p:txBody>
        </p:sp>
        <p:sp>
          <p:nvSpPr>
            <p:cNvPr id="10000" name="Google Shape;10000;p94"/>
            <p:cNvSpPr/>
            <p:nvPr/>
          </p:nvSpPr>
          <p:spPr>
            <a:xfrm>
              <a:off x="836" y="2225"/>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01" name="Google Shape;10001;p94"/>
            <p:cNvCxnSpPr/>
            <p:nvPr/>
          </p:nvCxnSpPr>
          <p:spPr>
            <a:xfrm>
              <a:off x="510" y="2241"/>
              <a:ext cx="0" cy="162"/>
            </a:xfrm>
            <a:prstGeom prst="straightConnector1">
              <a:avLst/>
            </a:prstGeom>
            <a:noFill/>
            <a:ln cap="flat" cmpd="sng" w="9525">
              <a:solidFill>
                <a:schemeClr val="dk1"/>
              </a:solidFill>
              <a:prstDash val="solid"/>
              <a:round/>
              <a:headEnd len="med" w="med" type="none"/>
              <a:tailEnd len="med" w="med" type="none"/>
            </a:ln>
          </p:spPr>
        </p:cxnSp>
        <p:cxnSp>
          <p:nvCxnSpPr>
            <p:cNvPr id="10002" name="Google Shape;10002;p94"/>
            <p:cNvCxnSpPr/>
            <p:nvPr/>
          </p:nvCxnSpPr>
          <p:spPr>
            <a:xfrm>
              <a:off x="690" y="2247"/>
              <a:ext cx="0" cy="154"/>
            </a:xfrm>
            <a:prstGeom prst="straightConnector1">
              <a:avLst/>
            </a:prstGeom>
            <a:noFill/>
            <a:ln cap="flat" cmpd="sng" w="9525">
              <a:solidFill>
                <a:schemeClr val="dk1"/>
              </a:solidFill>
              <a:prstDash val="solid"/>
              <a:round/>
              <a:headEnd len="med" w="med" type="none"/>
              <a:tailEnd len="med" w="med" type="none"/>
            </a:ln>
          </p:spPr>
        </p:cxnSp>
        <p:cxnSp>
          <p:nvCxnSpPr>
            <p:cNvPr id="10003" name="Google Shape;10003;p94"/>
            <p:cNvCxnSpPr/>
            <p:nvPr/>
          </p:nvCxnSpPr>
          <p:spPr>
            <a:xfrm>
              <a:off x="882" y="2244"/>
              <a:ext cx="0" cy="156"/>
            </a:xfrm>
            <a:prstGeom prst="straightConnector1">
              <a:avLst/>
            </a:prstGeom>
            <a:noFill/>
            <a:ln cap="flat" cmpd="sng" w="9525">
              <a:solidFill>
                <a:schemeClr val="dk1"/>
              </a:solidFill>
              <a:prstDash val="solid"/>
              <a:round/>
              <a:headEnd len="med" w="med" type="none"/>
              <a:tailEnd len="med" w="med" type="none"/>
            </a:ln>
          </p:spPr>
        </p:cxnSp>
      </p:grpSp>
      <p:grpSp>
        <p:nvGrpSpPr>
          <p:cNvPr id="10004" name="Google Shape;10004;p94"/>
          <p:cNvGrpSpPr/>
          <p:nvPr/>
        </p:nvGrpSpPr>
        <p:grpSpPr>
          <a:xfrm>
            <a:off x="239321" y="4112416"/>
            <a:ext cx="906065" cy="227410"/>
            <a:chOff x="501" y="1990"/>
            <a:chExt cx="761" cy="191"/>
          </a:xfrm>
        </p:grpSpPr>
        <p:sp>
          <p:nvSpPr>
            <p:cNvPr id="10005" name="Google Shape;10005;p94"/>
            <p:cNvSpPr/>
            <p:nvPr/>
          </p:nvSpPr>
          <p:spPr>
            <a:xfrm>
              <a:off x="501" y="2007"/>
              <a:ext cx="68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06" name="Google Shape;10006;p94"/>
            <p:cNvSpPr/>
            <p:nvPr/>
          </p:nvSpPr>
          <p:spPr>
            <a:xfrm>
              <a:off x="704"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10007" name="Google Shape;10007;p94"/>
            <p:cNvSpPr/>
            <p:nvPr/>
          </p:nvSpPr>
          <p:spPr>
            <a:xfrm>
              <a:off x="518"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10008" name="Google Shape;10008;p94"/>
            <p:cNvSpPr/>
            <p:nvPr/>
          </p:nvSpPr>
          <p:spPr>
            <a:xfrm>
              <a:off x="834" y="1991"/>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09" name="Google Shape;10009;p94"/>
            <p:cNvCxnSpPr/>
            <p:nvPr/>
          </p:nvCxnSpPr>
          <p:spPr>
            <a:xfrm>
              <a:off x="688" y="2013"/>
              <a:ext cx="0" cy="154"/>
            </a:xfrm>
            <a:prstGeom prst="straightConnector1">
              <a:avLst/>
            </a:prstGeom>
            <a:noFill/>
            <a:ln cap="flat" cmpd="sng" w="9525">
              <a:solidFill>
                <a:schemeClr val="dk1"/>
              </a:solidFill>
              <a:prstDash val="solid"/>
              <a:round/>
              <a:headEnd len="med" w="med" type="none"/>
              <a:tailEnd len="med" w="med" type="none"/>
            </a:ln>
          </p:spPr>
        </p:cxnSp>
        <p:cxnSp>
          <p:nvCxnSpPr>
            <p:cNvPr id="10010" name="Google Shape;10010;p94"/>
            <p:cNvCxnSpPr/>
            <p:nvPr/>
          </p:nvCxnSpPr>
          <p:spPr>
            <a:xfrm>
              <a:off x="880" y="2010"/>
              <a:ext cx="0" cy="156"/>
            </a:xfrm>
            <a:prstGeom prst="straightConnector1">
              <a:avLst/>
            </a:prstGeom>
            <a:noFill/>
            <a:ln cap="flat" cmpd="sng" w="9525">
              <a:solidFill>
                <a:schemeClr val="dk1"/>
              </a:solidFill>
              <a:prstDash val="solid"/>
              <a:round/>
              <a:headEnd len="med" w="med" type="none"/>
              <a:tailEnd len="med" w="med" type="none"/>
            </a:ln>
          </p:spPr>
        </p:cxnSp>
      </p:grpSp>
      <p:grpSp>
        <p:nvGrpSpPr>
          <p:cNvPr id="10011" name="Google Shape;10011;p94"/>
          <p:cNvGrpSpPr/>
          <p:nvPr/>
        </p:nvGrpSpPr>
        <p:grpSpPr>
          <a:xfrm>
            <a:off x="466729" y="3881434"/>
            <a:ext cx="667941" cy="227410"/>
            <a:chOff x="645" y="1734"/>
            <a:chExt cx="561" cy="191"/>
          </a:xfrm>
        </p:grpSpPr>
        <p:sp>
          <p:nvSpPr>
            <p:cNvPr id="10012" name="Google Shape;10012;p94"/>
            <p:cNvSpPr/>
            <p:nvPr/>
          </p:nvSpPr>
          <p:spPr>
            <a:xfrm>
              <a:off x="645" y="1751"/>
              <a:ext cx="48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13" name="Google Shape;10013;p94"/>
            <p:cNvSpPr/>
            <p:nvPr/>
          </p:nvSpPr>
          <p:spPr>
            <a:xfrm>
              <a:off x="648" y="173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10014" name="Google Shape;10014;p94"/>
            <p:cNvSpPr/>
            <p:nvPr/>
          </p:nvSpPr>
          <p:spPr>
            <a:xfrm>
              <a:off x="778" y="1735"/>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15" name="Google Shape;10015;p94"/>
            <p:cNvCxnSpPr/>
            <p:nvPr/>
          </p:nvCxnSpPr>
          <p:spPr>
            <a:xfrm>
              <a:off x="824" y="1754"/>
              <a:ext cx="0" cy="156"/>
            </a:xfrm>
            <a:prstGeom prst="straightConnector1">
              <a:avLst/>
            </a:prstGeom>
            <a:noFill/>
            <a:ln cap="flat" cmpd="sng" w="9525">
              <a:solidFill>
                <a:schemeClr val="dk1"/>
              </a:solidFill>
              <a:prstDash val="solid"/>
              <a:round/>
              <a:headEnd len="med" w="med" type="none"/>
              <a:tailEnd len="med" w="med" type="none"/>
            </a:ln>
          </p:spPr>
        </p:cxnSp>
      </p:grpSp>
      <p:grpSp>
        <p:nvGrpSpPr>
          <p:cNvPr id="10016" name="Google Shape;10016;p94"/>
          <p:cNvGrpSpPr/>
          <p:nvPr/>
        </p:nvGrpSpPr>
        <p:grpSpPr>
          <a:xfrm>
            <a:off x="621511" y="3648072"/>
            <a:ext cx="509588" cy="226219"/>
            <a:chOff x="780" y="1553"/>
            <a:chExt cx="428" cy="190"/>
          </a:xfrm>
        </p:grpSpPr>
        <p:sp>
          <p:nvSpPr>
            <p:cNvPr id="10017" name="Google Shape;10017;p94"/>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18" name="Google Shape;10018;p94"/>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cxnSp>
        <p:nvCxnSpPr>
          <p:cNvPr id="10019" name="Google Shape;10019;p94"/>
          <p:cNvCxnSpPr/>
          <p:nvPr/>
        </p:nvCxnSpPr>
        <p:spPr>
          <a:xfrm>
            <a:off x="4196959" y="3605210"/>
            <a:ext cx="947700" cy="2400"/>
          </a:xfrm>
          <a:prstGeom prst="straightConnector1">
            <a:avLst/>
          </a:prstGeom>
          <a:noFill/>
          <a:ln cap="flat" cmpd="sng" w="28575">
            <a:solidFill>
              <a:schemeClr val="dk1"/>
            </a:solidFill>
            <a:prstDash val="solid"/>
            <a:round/>
            <a:headEnd len="med" w="med" type="none"/>
            <a:tailEnd len="med" w="med" type="none"/>
          </a:ln>
        </p:spPr>
      </p:cxnSp>
      <p:cxnSp>
        <p:nvCxnSpPr>
          <p:cNvPr id="10020" name="Google Shape;10020;p94"/>
          <p:cNvCxnSpPr/>
          <p:nvPr/>
        </p:nvCxnSpPr>
        <p:spPr>
          <a:xfrm>
            <a:off x="4202912" y="3845716"/>
            <a:ext cx="947700" cy="2400"/>
          </a:xfrm>
          <a:prstGeom prst="straightConnector1">
            <a:avLst/>
          </a:prstGeom>
          <a:noFill/>
          <a:ln cap="flat" cmpd="sng" w="28575">
            <a:solidFill>
              <a:schemeClr val="dk1"/>
            </a:solidFill>
            <a:prstDash val="solid"/>
            <a:round/>
            <a:headEnd len="med" w="med" type="none"/>
            <a:tailEnd len="med" w="med" type="none"/>
          </a:ln>
        </p:spPr>
      </p:cxnSp>
      <p:sp>
        <p:nvSpPr>
          <p:cNvPr id="10021" name="Google Shape;10021;p94"/>
          <p:cNvSpPr/>
          <p:nvPr/>
        </p:nvSpPr>
        <p:spPr>
          <a:xfrm>
            <a:off x="4321975" y="1947860"/>
            <a:ext cx="954900" cy="491700"/>
          </a:xfrm>
          <a:prstGeom prst="rect">
            <a:avLst/>
          </a:prstGeom>
          <a:solidFill>
            <a:schemeClr val="lt1"/>
          </a:solidFill>
          <a:ln cap="flat" cmpd="sng" w="28575">
            <a:solidFill>
              <a:schemeClr val="dk1"/>
            </a:solidFill>
            <a:prstDash val="solid"/>
            <a:miter lim="800000"/>
            <a:headEnd len="sm" w="sm" type="none"/>
            <a:tailEnd len="sm" w="sm" type="none"/>
          </a:ln>
          <a:effectLst>
            <a:outerShdw blurRad="50800" sx="102000" rotWithShape="0" algn="bl" dir="18900000" dist="38100" sy="1020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cxnSp>
        <p:nvCxnSpPr>
          <p:cNvPr id="10022" name="Google Shape;10022;p94"/>
          <p:cNvCxnSpPr/>
          <p:nvPr/>
        </p:nvCxnSpPr>
        <p:spPr>
          <a:xfrm>
            <a:off x="4321975" y="2185985"/>
            <a:ext cx="947700" cy="2400"/>
          </a:xfrm>
          <a:prstGeom prst="straightConnector1">
            <a:avLst/>
          </a:prstGeom>
          <a:noFill/>
          <a:ln cap="flat" cmpd="sng" w="28575">
            <a:solidFill>
              <a:schemeClr val="dk1"/>
            </a:solidFill>
            <a:prstDash val="solid"/>
            <a:round/>
            <a:headEnd len="med" w="med" type="none"/>
            <a:tailEnd len="med" w="med" type="none"/>
          </a:ln>
        </p:spPr>
      </p:cxnSp>
      <p:sp>
        <p:nvSpPr>
          <p:cNvPr id="10023" name="Google Shape;10023;p94"/>
          <p:cNvSpPr/>
          <p:nvPr/>
        </p:nvSpPr>
        <p:spPr>
          <a:xfrm>
            <a:off x="1295405" y="590546"/>
            <a:ext cx="3948113" cy="4120753"/>
          </a:xfrm>
          <a:custGeom>
            <a:rect b="b" l="l" r="r" t="t"/>
            <a:pathLst>
              <a:path extrusionOk="0" h="3461" w="3316">
                <a:moveTo>
                  <a:pt x="872" y="0"/>
                </a:moveTo>
                <a:lnTo>
                  <a:pt x="878" y="1481"/>
                </a:lnTo>
                <a:lnTo>
                  <a:pt x="2612" y="1481"/>
                </a:lnTo>
                <a:lnTo>
                  <a:pt x="2612" y="1179"/>
                </a:lnTo>
                <a:lnTo>
                  <a:pt x="3294" y="1179"/>
                </a:lnTo>
                <a:lnTo>
                  <a:pt x="3316" y="3131"/>
                </a:lnTo>
                <a:lnTo>
                  <a:pt x="3148" y="2986"/>
                </a:lnTo>
                <a:lnTo>
                  <a:pt x="3143" y="2387"/>
                </a:lnTo>
                <a:lnTo>
                  <a:pt x="2505" y="2387"/>
                </a:lnTo>
                <a:lnTo>
                  <a:pt x="2505" y="3070"/>
                </a:lnTo>
                <a:lnTo>
                  <a:pt x="1057" y="3461"/>
                </a:lnTo>
                <a:lnTo>
                  <a:pt x="0" y="3461"/>
                </a:lnTo>
                <a:lnTo>
                  <a:pt x="0" y="2505"/>
                </a:lnTo>
              </a:path>
            </a:pathLst>
          </a:custGeom>
          <a:noFill/>
          <a:ln cap="flat" cmpd="sng" w="28575">
            <a:solidFill>
              <a:srgbClr val="CC0000"/>
            </a:solidFill>
            <a:prstDash val="solid"/>
            <a:round/>
            <a:headEnd len="med" w="med" type="none"/>
            <a:tailEnd len="med" w="med" type="triangl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10024" name="Google Shape;10024;p94"/>
          <p:cNvGrpSpPr/>
          <p:nvPr/>
        </p:nvGrpSpPr>
        <p:grpSpPr>
          <a:xfrm>
            <a:off x="3102773" y="3600447"/>
            <a:ext cx="1109662" cy="227410"/>
            <a:chOff x="332" y="2224"/>
            <a:chExt cx="932" cy="191"/>
          </a:xfrm>
        </p:grpSpPr>
        <p:sp>
          <p:nvSpPr>
            <p:cNvPr id="10025" name="Google Shape;10025;p94"/>
            <p:cNvSpPr/>
            <p:nvPr/>
          </p:nvSpPr>
          <p:spPr>
            <a:xfrm>
              <a:off x="345" y="2241"/>
              <a:ext cx="840"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26" name="Google Shape;10026;p94"/>
            <p:cNvSpPr/>
            <p:nvPr/>
          </p:nvSpPr>
          <p:spPr>
            <a:xfrm>
              <a:off x="706"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10027" name="Google Shape;10027;p94"/>
            <p:cNvSpPr/>
            <p:nvPr/>
          </p:nvSpPr>
          <p:spPr>
            <a:xfrm>
              <a:off x="520"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10028" name="Google Shape;10028;p94"/>
            <p:cNvSpPr/>
            <p:nvPr/>
          </p:nvSpPr>
          <p:spPr>
            <a:xfrm>
              <a:off x="332"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l</a:t>
              </a:r>
              <a:endParaRPr sz="1100"/>
            </a:p>
          </p:txBody>
        </p:sp>
        <p:sp>
          <p:nvSpPr>
            <p:cNvPr id="10029" name="Google Shape;10029;p94"/>
            <p:cNvSpPr/>
            <p:nvPr/>
          </p:nvSpPr>
          <p:spPr>
            <a:xfrm>
              <a:off x="836" y="2225"/>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30" name="Google Shape;10030;p94"/>
            <p:cNvCxnSpPr/>
            <p:nvPr/>
          </p:nvCxnSpPr>
          <p:spPr>
            <a:xfrm>
              <a:off x="510" y="2241"/>
              <a:ext cx="0" cy="162"/>
            </a:xfrm>
            <a:prstGeom prst="straightConnector1">
              <a:avLst/>
            </a:prstGeom>
            <a:noFill/>
            <a:ln cap="flat" cmpd="sng" w="9525">
              <a:solidFill>
                <a:schemeClr val="dk1"/>
              </a:solidFill>
              <a:prstDash val="solid"/>
              <a:round/>
              <a:headEnd len="med" w="med" type="none"/>
              <a:tailEnd len="med" w="med" type="none"/>
            </a:ln>
          </p:spPr>
        </p:cxnSp>
        <p:cxnSp>
          <p:nvCxnSpPr>
            <p:cNvPr id="10031" name="Google Shape;10031;p94"/>
            <p:cNvCxnSpPr/>
            <p:nvPr/>
          </p:nvCxnSpPr>
          <p:spPr>
            <a:xfrm>
              <a:off x="690" y="2247"/>
              <a:ext cx="0" cy="154"/>
            </a:xfrm>
            <a:prstGeom prst="straightConnector1">
              <a:avLst/>
            </a:prstGeom>
            <a:noFill/>
            <a:ln cap="flat" cmpd="sng" w="9525">
              <a:solidFill>
                <a:schemeClr val="dk1"/>
              </a:solidFill>
              <a:prstDash val="solid"/>
              <a:round/>
              <a:headEnd len="med" w="med" type="none"/>
              <a:tailEnd len="med" w="med" type="none"/>
            </a:ln>
          </p:spPr>
        </p:cxnSp>
        <p:cxnSp>
          <p:nvCxnSpPr>
            <p:cNvPr id="10032" name="Google Shape;10032;p94"/>
            <p:cNvCxnSpPr/>
            <p:nvPr/>
          </p:nvCxnSpPr>
          <p:spPr>
            <a:xfrm>
              <a:off x="882" y="2244"/>
              <a:ext cx="0" cy="156"/>
            </a:xfrm>
            <a:prstGeom prst="straightConnector1">
              <a:avLst/>
            </a:prstGeom>
            <a:noFill/>
            <a:ln cap="flat" cmpd="sng" w="9525">
              <a:solidFill>
                <a:schemeClr val="dk1"/>
              </a:solidFill>
              <a:prstDash val="solid"/>
              <a:round/>
              <a:headEnd len="med" w="med" type="none"/>
              <a:tailEnd len="med" w="med" type="none"/>
            </a:ln>
          </p:spPr>
        </p:cxnSp>
      </p:grpSp>
      <p:grpSp>
        <p:nvGrpSpPr>
          <p:cNvPr id="10033" name="Google Shape;10033;p94"/>
          <p:cNvGrpSpPr/>
          <p:nvPr/>
        </p:nvGrpSpPr>
        <p:grpSpPr>
          <a:xfrm>
            <a:off x="3296846" y="3370656"/>
            <a:ext cx="906065" cy="227409"/>
            <a:chOff x="501" y="1990"/>
            <a:chExt cx="761" cy="191"/>
          </a:xfrm>
        </p:grpSpPr>
        <p:sp>
          <p:nvSpPr>
            <p:cNvPr id="10034" name="Google Shape;10034;p94"/>
            <p:cNvSpPr/>
            <p:nvPr/>
          </p:nvSpPr>
          <p:spPr>
            <a:xfrm>
              <a:off x="501" y="2007"/>
              <a:ext cx="68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35" name="Google Shape;10035;p94"/>
            <p:cNvSpPr/>
            <p:nvPr/>
          </p:nvSpPr>
          <p:spPr>
            <a:xfrm>
              <a:off x="704"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10036" name="Google Shape;10036;p94"/>
            <p:cNvSpPr/>
            <p:nvPr/>
          </p:nvSpPr>
          <p:spPr>
            <a:xfrm>
              <a:off x="518"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10037" name="Google Shape;10037;p94"/>
            <p:cNvSpPr/>
            <p:nvPr/>
          </p:nvSpPr>
          <p:spPr>
            <a:xfrm>
              <a:off x="834" y="1991"/>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38" name="Google Shape;10038;p94"/>
            <p:cNvCxnSpPr/>
            <p:nvPr/>
          </p:nvCxnSpPr>
          <p:spPr>
            <a:xfrm>
              <a:off x="688" y="2013"/>
              <a:ext cx="0" cy="154"/>
            </a:xfrm>
            <a:prstGeom prst="straightConnector1">
              <a:avLst/>
            </a:prstGeom>
            <a:noFill/>
            <a:ln cap="flat" cmpd="sng" w="9525">
              <a:solidFill>
                <a:schemeClr val="dk1"/>
              </a:solidFill>
              <a:prstDash val="solid"/>
              <a:round/>
              <a:headEnd len="med" w="med" type="none"/>
              <a:tailEnd len="med" w="med" type="none"/>
            </a:ln>
          </p:spPr>
        </p:cxnSp>
        <p:cxnSp>
          <p:nvCxnSpPr>
            <p:cNvPr id="10039" name="Google Shape;10039;p94"/>
            <p:cNvCxnSpPr/>
            <p:nvPr/>
          </p:nvCxnSpPr>
          <p:spPr>
            <a:xfrm>
              <a:off x="880" y="2010"/>
              <a:ext cx="0" cy="156"/>
            </a:xfrm>
            <a:prstGeom prst="straightConnector1">
              <a:avLst/>
            </a:prstGeom>
            <a:noFill/>
            <a:ln cap="flat" cmpd="sng" w="9525">
              <a:solidFill>
                <a:schemeClr val="dk1"/>
              </a:solidFill>
              <a:prstDash val="solid"/>
              <a:round/>
              <a:headEnd len="med" w="med" type="none"/>
              <a:tailEnd len="med" w="med" type="none"/>
            </a:ln>
          </p:spPr>
        </p:cxnSp>
      </p:grpSp>
      <p:grpSp>
        <p:nvGrpSpPr>
          <p:cNvPr id="10040" name="Google Shape;10040;p94"/>
          <p:cNvGrpSpPr/>
          <p:nvPr/>
        </p:nvGrpSpPr>
        <p:grpSpPr>
          <a:xfrm>
            <a:off x="5375678" y="3645691"/>
            <a:ext cx="906065" cy="227410"/>
            <a:chOff x="501" y="1990"/>
            <a:chExt cx="761" cy="191"/>
          </a:xfrm>
        </p:grpSpPr>
        <p:sp>
          <p:nvSpPr>
            <p:cNvPr id="10041" name="Google Shape;10041;p94"/>
            <p:cNvSpPr/>
            <p:nvPr/>
          </p:nvSpPr>
          <p:spPr>
            <a:xfrm>
              <a:off x="501" y="2007"/>
              <a:ext cx="68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42" name="Google Shape;10042;p94"/>
            <p:cNvSpPr/>
            <p:nvPr/>
          </p:nvSpPr>
          <p:spPr>
            <a:xfrm>
              <a:off x="704"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10043" name="Google Shape;10043;p94"/>
            <p:cNvSpPr/>
            <p:nvPr/>
          </p:nvSpPr>
          <p:spPr>
            <a:xfrm>
              <a:off x="518" y="1990"/>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10044" name="Google Shape;10044;p94"/>
            <p:cNvSpPr/>
            <p:nvPr/>
          </p:nvSpPr>
          <p:spPr>
            <a:xfrm>
              <a:off x="834" y="1991"/>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45" name="Google Shape;10045;p94"/>
            <p:cNvCxnSpPr/>
            <p:nvPr/>
          </p:nvCxnSpPr>
          <p:spPr>
            <a:xfrm>
              <a:off x="688" y="2013"/>
              <a:ext cx="0" cy="154"/>
            </a:xfrm>
            <a:prstGeom prst="straightConnector1">
              <a:avLst/>
            </a:prstGeom>
            <a:noFill/>
            <a:ln cap="flat" cmpd="sng" w="9525">
              <a:solidFill>
                <a:schemeClr val="dk1"/>
              </a:solidFill>
              <a:prstDash val="solid"/>
              <a:round/>
              <a:headEnd len="med" w="med" type="none"/>
              <a:tailEnd len="med" w="med" type="none"/>
            </a:ln>
          </p:spPr>
        </p:cxnSp>
        <p:cxnSp>
          <p:nvCxnSpPr>
            <p:cNvPr id="10046" name="Google Shape;10046;p94"/>
            <p:cNvCxnSpPr/>
            <p:nvPr/>
          </p:nvCxnSpPr>
          <p:spPr>
            <a:xfrm>
              <a:off x="880" y="2010"/>
              <a:ext cx="0" cy="156"/>
            </a:xfrm>
            <a:prstGeom prst="straightConnector1">
              <a:avLst/>
            </a:prstGeom>
            <a:noFill/>
            <a:ln cap="flat" cmpd="sng" w="9525">
              <a:solidFill>
                <a:schemeClr val="dk1"/>
              </a:solidFill>
              <a:prstDash val="solid"/>
              <a:round/>
              <a:headEnd len="med" w="med" type="none"/>
              <a:tailEnd len="med" w="med" type="none"/>
            </a:ln>
          </p:spPr>
        </p:cxnSp>
      </p:grpSp>
      <p:grpSp>
        <p:nvGrpSpPr>
          <p:cNvPr id="10047" name="Google Shape;10047;p94"/>
          <p:cNvGrpSpPr/>
          <p:nvPr/>
        </p:nvGrpSpPr>
        <p:grpSpPr>
          <a:xfrm>
            <a:off x="627464" y="1439462"/>
            <a:ext cx="1109662" cy="227409"/>
            <a:chOff x="332" y="2224"/>
            <a:chExt cx="932" cy="191"/>
          </a:xfrm>
        </p:grpSpPr>
        <p:sp>
          <p:nvSpPr>
            <p:cNvPr id="10048" name="Google Shape;10048;p94"/>
            <p:cNvSpPr/>
            <p:nvPr/>
          </p:nvSpPr>
          <p:spPr>
            <a:xfrm>
              <a:off x="345" y="2241"/>
              <a:ext cx="840"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49" name="Google Shape;10049;p94"/>
            <p:cNvSpPr/>
            <p:nvPr/>
          </p:nvSpPr>
          <p:spPr>
            <a:xfrm>
              <a:off x="706"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sp>
          <p:nvSpPr>
            <p:cNvPr id="10050" name="Google Shape;10050;p94"/>
            <p:cNvSpPr/>
            <p:nvPr/>
          </p:nvSpPr>
          <p:spPr>
            <a:xfrm>
              <a:off x="520"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sp>
          <p:nvSpPr>
            <p:cNvPr id="10051" name="Google Shape;10051;p94"/>
            <p:cNvSpPr/>
            <p:nvPr/>
          </p:nvSpPr>
          <p:spPr>
            <a:xfrm>
              <a:off x="332" y="2224"/>
              <a:ext cx="187" cy="184"/>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l</a:t>
              </a:r>
              <a:endParaRPr sz="1100"/>
            </a:p>
          </p:txBody>
        </p:sp>
        <p:sp>
          <p:nvSpPr>
            <p:cNvPr id="10052" name="Google Shape;10052;p94"/>
            <p:cNvSpPr/>
            <p:nvPr/>
          </p:nvSpPr>
          <p:spPr>
            <a:xfrm>
              <a:off x="836" y="2225"/>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cxnSp>
          <p:nvCxnSpPr>
            <p:cNvPr id="10053" name="Google Shape;10053;p94"/>
            <p:cNvCxnSpPr/>
            <p:nvPr/>
          </p:nvCxnSpPr>
          <p:spPr>
            <a:xfrm>
              <a:off x="510" y="2241"/>
              <a:ext cx="0" cy="162"/>
            </a:xfrm>
            <a:prstGeom prst="straightConnector1">
              <a:avLst/>
            </a:prstGeom>
            <a:noFill/>
            <a:ln cap="flat" cmpd="sng" w="9525">
              <a:solidFill>
                <a:schemeClr val="dk1"/>
              </a:solidFill>
              <a:prstDash val="solid"/>
              <a:round/>
              <a:headEnd len="med" w="med" type="none"/>
              <a:tailEnd len="med" w="med" type="none"/>
            </a:ln>
          </p:spPr>
        </p:cxnSp>
        <p:cxnSp>
          <p:nvCxnSpPr>
            <p:cNvPr id="10054" name="Google Shape;10054;p94"/>
            <p:cNvCxnSpPr/>
            <p:nvPr/>
          </p:nvCxnSpPr>
          <p:spPr>
            <a:xfrm>
              <a:off x="690" y="2247"/>
              <a:ext cx="0" cy="154"/>
            </a:xfrm>
            <a:prstGeom prst="straightConnector1">
              <a:avLst/>
            </a:prstGeom>
            <a:noFill/>
            <a:ln cap="flat" cmpd="sng" w="9525">
              <a:solidFill>
                <a:schemeClr val="dk1"/>
              </a:solidFill>
              <a:prstDash val="solid"/>
              <a:round/>
              <a:headEnd len="med" w="med" type="none"/>
              <a:tailEnd len="med" w="med" type="none"/>
            </a:ln>
          </p:spPr>
        </p:cxnSp>
        <p:cxnSp>
          <p:nvCxnSpPr>
            <p:cNvPr id="10055" name="Google Shape;10055;p94"/>
            <p:cNvCxnSpPr/>
            <p:nvPr/>
          </p:nvCxnSpPr>
          <p:spPr>
            <a:xfrm>
              <a:off x="882" y="2244"/>
              <a:ext cx="0" cy="156"/>
            </a:xfrm>
            <a:prstGeom prst="straightConnector1">
              <a:avLst/>
            </a:prstGeom>
            <a:noFill/>
            <a:ln cap="flat" cmpd="sng" w="9525">
              <a:solidFill>
                <a:schemeClr val="dk1"/>
              </a:solidFill>
              <a:prstDash val="solid"/>
              <a:round/>
              <a:headEnd len="med" w="med" type="none"/>
              <a:tailEnd len="med" w="med" type="none"/>
            </a:ln>
          </p:spPr>
        </p:cxnSp>
      </p:grpSp>
      <p:sp>
        <p:nvSpPr>
          <p:cNvPr id="10056" name="Google Shape;10056;p94"/>
          <p:cNvSpPr txBox="1"/>
          <p:nvPr/>
        </p:nvSpPr>
        <p:spPr>
          <a:xfrm>
            <a:off x="5865023" y="4249337"/>
            <a:ext cx="631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l" sz="1500" u="none" cap="none" strike="noStrike">
                <a:solidFill>
                  <a:srgbClr val="000000"/>
                </a:solidFill>
                <a:latin typeface="Calibri"/>
                <a:ea typeface="Calibri"/>
                <a:cs typeface="Calibri"/>
                <a:sym typeface="Calibri"/>
              </a:rPr>
              <a:t>router</a:t>
            </a:r>
            <a:endParaRPr b="0" i="0" sz="1400" u="none" cap="none" strike="noStrike">
              <a:solidFill>
                <a:srgbClr val="000000"/>
              </a:solidFill>
              <a:latin typeface="Calibri"/>
              <a:ea typeface="Calibri"/>
              <a:cs typeface="Calibri"/>
              <a:sym typeface="Calibri"/>
            </a:endParaRPr>
          </a:p>
        </p:txBody>
      </p:sp>
      <p:sp>
        <p:nvSpPr>
          <p:cNvPr id="10057" name="Google Shape;10057;p94"/>
          <p:cNvSpPr txBox="1"/>
          <p:nvPr/>
        </p:nvSpPr>
        <p:spPr>
          <a:xfrm>
            <a:off x="5875739" y="2539997"/>
            <a:ext cx="6519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l" sz="1500" u="none" cap="none" strike="noStrike">
                <a:solidFill>
                  <a:srgbClr val="000000"/>
                </a:solidFill>
                <a:latin typeface="Calibri"/>
                <a:ea typeface="Calibri"/>
                <a:cs typeface="Calibri"/>
                <a:sym typeface="Calibri"/>
              </a:rPr>
              <a:t>switch</a:t>
            </a:r>
            <a:endParaRPr b="0" i="0" sz="1400" u="none" cap="none" strike="noStrike">
              <a:solidFill>
                <a:srgbClr val="000000"/>
              </a:solidFill>
              <a:latin typeface="Calibri"/>
              <a:ea typeface="Calibri"/>
              <a:cs typeface="Calibri"/>
              <a:sym typeface="Calibri"/>
            </a:endParaRPr>
          </a:p>
        </p:txBody>
      </p:sp>
      <p:sp>
        <p:nvSpPr>
          <p:cNvPr id="10058" name="Google Shape;10058;p94"/>
          <p:cNvSpPr txBox="1"/>
          <p:nvPr/>
        </p:nvSpPr>
        <p:spPr>
          <a:xfrm>
            <a:off x="451252" y="709609"/>
            <a:ext cx="756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200"/>
              <a:buFont typeface="Noto Sans Symbols"/>
              <a:buNone/>
            </a:pPr>
            <a:r>
              <a:rPr b="0" i="0" lang="el" sz="1200" u="none" cap="none" strike="noStrike">
                <a:solidFill>
                  <a:srgbClr val="CC0000"/>
                </a:solidFill>
                <a:latin typeface="Arial"/>
                <a:ea typeface="Arial"/>
                <a:cs typeface="Arial"/>
                <a:sym typeface="Arial"/>
              </a:rPr>
              <a:t>message</a:t>
            </a:r>
            <a:endParaRPr sz="1100"/>
          </a:p>
        </p:txBody>
      </p:sp>
      <p:grpSp>
        <p:nvGrpSpPr>
          <p:cNvPr id="10059" name="Google Shape;10059;p94"/>
          <p:cNvGrpSpPr/>
          <p:nvPr/>
        </p:nvGrpSpPr>
        <p:grpSpPr>
          <a:xfrm>
            <a:off x="1246589" y="729850"/>
            <a:ext cx="509588" cy="226219"/>
            <a:chOff x="780" y="1553"/>
            <a:chExt cx="428" cy="190"/>
          </a:xfrm>
        </p:grpSpPr>
        <p:sp>
          <p:nvSpPr>
            <p:cNvPr id="10060" name="Google Shape;10060;p94"/>
            <p:cNvSpPr/>
            <p:nvPr/>
          </p:nvSpPr>
          <p:spPr>
            <a:xfrm>
              <a:off x="817" y="1569"/>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61" name="Google Shape;10061;p94"/>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nvGrpSpPr>
          <p:cNvPr id="10062" name="Google Shape;10062;p94"/>
          <p:cNvGrpSpPr/>
          <p:nvPr/>
        </p:nvGrpSpPr>
        <p:grpSpPr>
          <a:xfrm>
            <a:off x="1069188" y="967975"/>
            <a:ext cx="681038" cy="358378"/>
            <a:chOff x="1848" y="2046"/>
            <a:chExt cx="572" cy="301"/>
          </a:xfrm>
        </p:grpSpPr>
        <p:grpSp>
          <p:nvGrpSpPr>
            <p:cNvPr id="10063" name="Google Shape;10063;p94"/>
            <p:cNvGrpSpPr/>
            <p:nvPr/>
          </p:nvGrpSpPr>
          <p:grpSpPr>
            <a:xfrm>
              <a:off x="1848" y="2047"/>
              <a:ext cx="300" cy="300"/>
              <a:chOff x="1959" y="2058"/>
              <a:chExt cx="300" cy="300"/>
            </a:xfrm>
          </p:grpSpPr>
          <p:sp>
            <p:nvSpPr>
              <p:cNvPr id="10064" name="Google Shape;10064;p94"/>
              <p:cNvSpPr/>
              <p:nvPr/>
            </p:nvSpPr>
            <p:spPr>
              <a:xfrm>
                <a:off x="1964" y="2075"/>
                <a:ext cx="177"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65" name="Google Shape;10065;p94"/>
              <p:cNvSpPr/>
              <p:nvPr/>
            </p:nvSpPr>
            <p:spPr>
              <a:xfrm>
                <a:off x="1959" y="2058"/>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t</a:t>
                </a:r>
                <a:endParaRPr sz="1100"/>
              </a:p>
            </p:txBody>
          </p:sp>
        </p:grpSp>
        <p:grpSp>
          <p:nvGrpSpPr>
            <p:cNvPr id="10066" name="Google Shape;10066;p94"/>
            <p:cNvGrpSpPr/>
            <p:nvPr/>
          </p:nvGrpSpPr>
          <p:grpSpPr>
            <a:xfrm>
              <a:off x="1992" y="2046"/>
              <a:ext cx="428" cy="190"/>
              <a:chOff x="780" y="1553"/>
              <a:chExt cx="428" cy="190"/>
            </a:xfrm>
          </p:grpSpPr>
          <p:sp>
            <p:nvSpPr>
              <p:cNvPr id="10067" name="Google Shape;10067;p94"/>
              <p:cNvSpPr/>
              <p:nvPr/>
            </p:nvSpPr>
            <p:spPr>
              <a:xfrm>
                <a:off x="817" y="1571"/>
                <a:ext cx="312"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68" name="Google Shape;10068;p94"/>
              <p:cNvSpPr/>
              <p:nvPr/>
            </p:nvSpPr>
            <p:spPr>
              <a:xfrm>
                <a:off x="780" y="1553"/>
                <a:ext cx="428" cy="19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M</a:t>
                </a:r>
                <a:endParaRPr sz="1100"/>
              </a:p>
            </p:txBody>
          </p:sp>
        </p:grpSp>
      </p:grpSp>
      <p:grpSp>
        <p:nvGrpSpPr>
          <p:cNvPr id="10069" name="Google Shape;10069;p94"/>
          <p:cNvGrpSpPr/>
          <p:nvPr/>
        </p:nvGrpSpPr>
        <p:grpSpPr>
          <a:xfrm>
            <a:off x="838205" y="1216819"/>
            <a:ext cx="377428" cy="361069"/>
            <a:chOff x="1948" y="2058"/>
            <a:chExt cx="317" cy="300"/>
          </a:xfrm>
        </p:grpSpPr>
        <p:sp>
          <p:nvSpPr>
            <p:cNvPr id="10070" name="Google Shape;10070;p94"/>
            <p:cNvSpPr/>
            <p:nvPr/>
          </p:nvSpPr>
          <p:spPr>
            <a:xfrm>
              <a:off x="1948" y="2075"/>
              <a:ext cx="191" cy="16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p:txBody>
        </p:sp>
        <p:sp>
          <p:nvSpPr>
            <p:cNvPr id="10071" name="Google Shape;10071;p94"/>
            <p:cNvSpPr/>
            <p:nvPr/>
          </p:nvSpPr>
          <p:spPr>
            <a:xfrm>
              <a:off x="1965" y="2058"/>
              <a:ext cx="300" cy="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Noto Sans Symbols"/>
                <a:buNone/>
              </a:pPr>
              <a:r>
                <a:rPr b="0" i="0" lang="el" sz="1100" u="none" cap="none" strike="noStrike">
                  <a:solidFill>
                    <a:srgbClr val="000000"/>
                  </a:solidFill>
                  <a:latin typeface="Arial"/>
                  <a:ea typeface="Arial"/>
                  <a:cs typeface="Arial"/>
                  <a:sym typeface="Arial"/>
                </a:rPr>
                <a:t>H</a:t>
              </a:r>
              <a:r>
                <a:rPr b="0" baseline="-25000" i="0" lang="el" sz="1400" u="none" cap="none" strike="noStrike">
                  <a:solidFill>
                    <a:srgbClr val="000000"/>
                  </a:solidFill>
                  <a:latin typeface="Arial"/>
                  <a:ea typeface="Arial"/>
                  <a:cs typeface="Arial"/>
                  <a:sym typeface="Arial"/>
                </a:rPr>
                <a:t>n</a:t>
              </a:r>
              <a:endParaRPr sz="1100"/>
            </a:p>
          </p:txBody>
        </p:sp>
      </p:grpSp>
      <p:sp>
        <p:nvSpPr>
          <p:cNvPr id="10072" name="Google Shape;10072;p94"/>
          <p:cNvSpPr txBox="1"/>
          <p:nvPr/>
        </p:nvSpPr>
        <p:spPr>
          <a:xfrm>
            <a:off x="41677" y="1422794"/>
            <a:ext cx="528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C0000"/>
              </a:buClr>
              <a:buSzPts val="1200"/>
              <a:buFont typeface="Noto Sans Symbols"/>
              <a:buNone/>
            </a:pPr>
            <a:r>
              <a:rPr b="0" i="0" lang="el" sz="1200" u="none" cap="none" strike="noStrike">
                <a:solidFill>
                  <a:srgbClr val="CC0000"/>
                </a:solidFill>
                <a:latin typeface="Arial"/>
                <a:ea typeface="Arial"/>
                <a:cs typeface="Arial"/>
                <a:sym typeface="Arial"/>
              </a:rPr>
              <a:t>frame</a:t>
            </a:r>
            <a:endParaRPr sz="1100"/>
          </a:p>
        </p:txBody>
      </p:sp>
      <p:grpSp>
        <p:nvGrpSpPr>
          <p:cNvPr id="10073" name="Google Shape;10073;p94"/>
          <p:cNvGrpSpPr/>
          <p:nvPr/>
        </p:nvGrpSpPr>
        <p:grpSpPr>
          <a:xfrm flipH="1">
            <a:off x="3028955" y="1006075"/>
            <a:ext cx="602456" cy="578644"/>
            <a:chOff x="-44" y="1473"/>
            <a:chExt cx="981" cy="1105"/>
          </a:xfrm>
        </p:grpSpPr>
        <p:pic>
          <p:nvPicPr>
            <p:cNvPr descr="desktop_computer_stylized_medium" id="10074" name="Google Shape;10074;p94"/>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10075" name="Google Shape;10075;p9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10076" name="Google Shape;10076;p94"/>
          <p:cNvSpPr/>
          <p:nvPr/>
        </p:nvSpPr>
        <p:spPr>
          <a:xfrm>
            <a:off x="2143279" y="3653281"/>
            <a:ext cx="270271" cy="1142174"/>
          </a:xfrm>
          <a:custGeom>
            <a:rect b="b" l="l" r="r" t="t"/>
            <a:pathLst>
              <a:path extrusionOk="0" h="1186" w="267">
                <a:moveTo>
                  <a:pt x="254" y="466"/>
                </a:moveTo>
                <a:lnTo>
                  <a:pt x="0" y="0"/>
                </a:lnTo>
                <a:lnTo>
                  <a:pt x="0" y="1186"/>
                </a:lnTo>
                <a:lnTo>
                  <a:pt x="267" y="652"/>
                </a:lnTo>
                <a:lnTo>
                  <a:pt x="254" y="466"/>
                </a:lnTo>
                <a:close/>
              </a:path>
            </a:pathLst>
          </a:custGeom>
          <a:gradFill>
            <a:gsLst>
              <a:gs pos="0">
                <a:srgbClr val="3C6CDF"/>
              </a:gs>
              <a:gs pos="100000">
                <a:schemeClr val="lt1"/>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10077" name="Google Shape;10077;p94"/>
          <p:cNvGrpSpPr/>
          <p:nvPr/>
        </p:nvGrpSpPr>
        <p:grpSpPr>
          <a:xfrm flipH="1">
            <a:off x="2307437" y="3918344"/>
            <a:ext cx="602456" cy="578644"/>
            <a:chOff x="-44" y="1473"/>
            <a:chExt cx="981" cy="1105"/>
          </a:xfrm>
        </p:grpSpPr>
        <p:pic>
          <p:nvPicPr>
            <p:cNvPr descr="desktop_computer_stylized_medium" id="10078" name="Google Shape;10078;p94"/>
            <p:cNvPicPr preferRelativeResize="0"/>
            <p:nvPr/>
          </p:nvPicPr>
          <p:blipFill rotWithShape="1">
            <a:blip r:embed="rId3">
              <a:alphaModFix/>
            </a:blip>
            <a:srcRect b="0" l="0" r="0" t="0"/>
            <a:stretch/>
          </p:blipFill>
          <p:spPr>
            <a:xfrm flipH="1">
              <a:off x="-44" y="1473"/>
              <a:ext cx="981" cy="1105"/>
            </a:xfrm>
            <a:prstGeom prst="rect">
              <a:avLst/>
            </a:prstGeom>
            <a:noFill/>
            <a:ln>
              <a:noFill/>
            </a:ln>
          </p:spPr>
        </p:pic>
        <p:sp>
          <p:nvSpPr>
            <p:cNvPr id="10079" name="Google Shape;10079;p9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10080" name="Google Shape;10080;p94"/>
          <p:cNvSpPr txBox="1"/>
          <p:nvPr/>
        </p:nvSpPr>
        <p:spPr>
          <a:xfrm>
            <a:off x="4282035" y="1938443"/>
            <a:ext cx="988200" cy="521700"/>
          </a:xfrm>
          <a:prstGeom prst="rect">
            <a:avLst/>
          </a:prstGeom>
          <a:noFill/>
          <a:ln>
            <a:noFill/>
          </a:ln>
          <a:effectLst>
            <a:outerShdw blurRad="114300" sx="123000" rotWithShape="0" algn="bl" dir="18900000" dist="38100" sy="123000">
              <a:srgbClr val="000000">
                <a:alpha val="40000"/>
              </a:srgbClr>
            </a:outerShdw>
          </a:effectLst>
        </p:spPr>
        <p:txBody>
          <a:bodyPr anchorCtr="0" anchor="t" bIns="34275" lIns="68575" spcFirstLastPara="1" rIns="68575" wrap="square" tIns="34275">
            <a:spAutoFit/>
          </a:bodyPr>
          <a:lstStyle/>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link</a:t>
            </a:r>
            <a:endParaRPr sz="1100"/>
          </a:p>
          <a:p>
            <a:pPr indent="0" lvl="0" marL="0" marR="0" rtl="0" algn="ctr">
              <a:lnSpc>
                <a:spcPct val="110000"/>
              </a:lnSpc>
              <a:spcBef>
                <a:spcPts val="0"/>
              </a:spcBef>
              <a:spcAft>
                <a:spcPts val="0"/>
              </a:spcAft>
              <a:buClr>
                <a:srgbClr val="000000"/>
              </a:buClr>
              <a:buSzPts val="1400"/>
              <a:buFont typeface="Noto Sans Symbols"/>
              <a:buNone/>
            </a:pPr>
            <a:r>
              <a:rPr b="0" i="0" lang="el" sz="1400" u="none" cap="none" strike="noStrike">
                <a:solidFill>
                  <a:srgbClr val="000000"/>
                </a:solidFill>
                <a:latin typeface="Arial"/>
                <a:ea typeface="Arial"/>
                <a:cs typeface="Arial"/>
                <a:sym typeface="Arial"/>
              </a:rPr>
              <a:t>physical</a:t>
            </a:r>
            <a:endParaRPr sz="1100"/>
          </a:p>
        </p:txBody>
      </p:sp>
      <p:sp>
        <p:nvSpPr>
          <p:cNvPr id="10081" name="Google Shape;10081;p9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058"/>
                                        </p:tgtEl>
                                      </p:cBhvr>
                                    </p:animEffect>
                                    <p:set>
                                      <p:cBhvr>
                                        <p:cTn dur="1" fill="hold">
                                          <p:stCondLst>
                                            <p:cond delay="2000"/>
                                          </p:stCondLst>
                                        </p:cTn>
                                        <p:tgtEl>
                                          <p:spTgt spid="1005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05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9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989"/>
                                        </p:tgtEl>
                                      </p:cBhvr>
                                    </p:animEffect>
                                    <p:set>
                                      <p:cBhvr>
                                        <p:cTn dur="1" fill="hold">
                                          <p:stCondLst>
                                            <p:cond delay="500"/>
                                          </p:stCondLst>
                                        </p:cTn>
                                        <p:tgtEl>
                                          <p:spTgt spid="998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00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06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06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993"/>
                                        </p:tgtEl>
                                      </p:cBhvr>
                                    </p:animEffect>
                                    <p:set>
                                      <p:cBhvr>
                                        <p:cTn dur="1" fill="hold">
                                          <p:stCondLst>
                                            <p:cond delay="500"/>
                                          </p:stCondLst>
                                        </p:cTn>
                                        <p:tgtEl>
                                          <p:spTgt spid="999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9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9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0072"/>
                                        </p:tgtEl>
                                      </p:cBhvr>
                                    </p:animEffect>
                                    <p:set>
                                      <p:cBhvr>
                                        <p:cTn dur="1" fill="hold">
                                          <p:stCondLst>
                                            <p:cond delay="500"/>
                                          </p:stCondLst>
                                        </p:cTn>
                                        <p:tgtEl>
                                          <p:spTgt spid="100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04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00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3"/>
                                        </p:tgtEl>
                                        <p:attrNameLst>
                                          <p:attrName>style.visibility</p:attrName>
                                        </p:attrNameLst>
                                      </p:cBhvr>
                                      <p:to>
                                        <p:strVal val="visible"/>
                                      </p:to>
                                    </p:set>
                                    <p:animEffect filter="fade" transition="in">
                                      <p:cBhvr>
                                        <p:cTn dur="500"/>
                                        <p:tgtEl>
                                          <p:spTgt spid="100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4"/>
                                        </p:tgtEl>
                                        <p:attrNameLst>
                                          <p:attrName>style.visibility</p:attrName>
                                        </p:attrNameLst>
                                      </p:cBhvr>
                                      <p:to>
                                        <p:strVal val="visible"/>
                                      </p:to>
                                    </p:set>
                                    <p:animEffect filter="fade" transition="in">
                                      <p:cBhvr>
                                        <p:cTn dur="500"/>
                                        <p:tgtEl>
                                          <p:spTgt spid="100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5"/>
                                        </p:tgtEl>
                                        <p:attrNameLst>
                                          <p:attrName>style.visibility</p:attrName>
                                        </p:attrNameLst>
                                      </p:cBhvr>
                                      <p:to>
                                        <p:strVal val="visible"/>
                                      </p:to>
                                    </p:set>
                                    <p:animEffect filter="fade" transition="in">
                                      <p:cBhvr>
                                        <p:cTn dur="500"/>
                                        <p:tgtEl>
                                          <p:spTgt spid="99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04"/>
                                        </p:tgtEl>
                                        <p:attrNameLst>
                                          <p:attrName>style.visibility</p:attrName>
                                        </p:attrNameLst>
                                      </p:cBhvr>
                                      <p:to>
                                        <p:strVal val="visible"/>
                                      </p:to>
                                    </p:set>
                                    <p:animEffect filter="fade" transition="in">
                                      <p:cBhvr>
                                        <p:cTn dur="500"/>
                                        <p:tgtEl>
                                          <p:spTgt spid="100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1"/>
                                        </p:tgtEl>
                                        <p:attrNameLst>
                                          <p:attrName>style.visibility</p:attrName>
                                        </p:attrNameLst>
                                      </p:cBhvr>
                                      <p:to>
                                        <p:strVal val="visible"/>
                                      </p:to>
                                    </p:set>
                                    <p:animEffect filter="fade" transition="in">
                                      <p:cBhvr>
                                        <p:cTn dur="500"/>
                                        <p:tgtEl>
                                          <p:spTgt spid="10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6"/>
                                        </p:tgtEl>
                                        <p:attrNameLst>
                                          <p:attrName>style.visibility</p:attrName>
                                        </p:attrNameLst>
                                      </p:cBhvr>
                                      <p:to>
                                        <p:strVal val="visible"/>
                                      </p:to>
                                    </p:set>
                                    <p:animEffect filter="fade" transition="in">
                                      <p:cBhvr>
                                        <p:cTn dur="500"/>
                                        <p:tgtEl>
                                          <p:spTgt spid="10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6" name="Shape 10086"/>
        <p:cNvGrpSpPr/>
        <p:nvPr/>
      </p:nvGrpSpPr>
      <p:grpSpPr>
        <a:xfrm>
          <a:off x="0" y="0"/>
          <a:ext cx="0" cy="0"/>
          <a:chOff x="0" y="0"/>
          <a:chExt cx="0" cy="0"/>
        </a:xfrm>
      </p:grpSpPr>
      <p:sp>
        <p:nvSpPr>
          <p:cNvPr id="10087" name="Google Shape;10087;p95"/>
          <p:cNvSpPr txBox="1"/>
          <p:nvPr>
            <p:ph type="title"/>
          </p:nvPr>
        </p:nvSpPr>
        <p:spPr>
          <a:xfrm>
            <a:off x="599018" y="216994"/>
            <a:ext cx="7886700" cy="67096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Chapter 1: roadmap</a:t>
            </a:r>
            <a:endParaRPr sz="3600"/>
          </a:p>
        </p:txBody>
      </p:sp>
      <p:sp>
        <p:nvSpPr>
          <p:cNvPr id="10088" name="Google Shape;10088;p9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10089" name="Google Shape;10089;p95"/>
          <p:cNvSpPr txBox="1"/>
          <p:nvPr>
            <p:ph idx="2" type="body"/>
          </p:nvPr>
        </p:nvSpPr>
        <p:spPr>
          <a:xfrm>
            <a:off x="599017" y="1060508"/>
            <a:ext cx="4963582" cy="3771808"/>
          </a:xfrm>
          <a:prstGeom prst="rect">
            <a:avLst/>
          </a:prstGeom>
          <a:noFill/>
          <a:ln>
            <a:noFill/>
          </a:ln>
        </p:spPr>
        <p:txBody>
          <a:bodyPr anchorCtr="0" anchor="t" bIns="34275" lIns="68575" spcFirstLastPara="1" rIns="68575" wrap="square" tIns="34275">
            <a:noAutofit/>
          </a:bodyPr>
          <a:lstStyle/>
          <a:p>
            <a:pPr indent="-215900" lvl="0" marL="266700" rtl="0" algn="l">
              <a:spcBef>
                <a:spcPts val="0"/>
              </a:spcBef>
              <a:spcAft>
                <a:spcPts val="0"/>
              </a:spcAft>
              <a:buClr>
                <a:srgbClr val="BFBFBF"/>
              </a:buClr>
              <a:buSzPts val="2000"/>
              <a:buChar char="▪"/>
            </a:pPr>
            <a:r>
              <a:rPr lang="el" sz="2000">
                <a:solidFill>
                  <a:schemeClr val="accent3"/>
                </a:solidFill>
              </a:rPr>
              <a:t>Τι είναι το διαδίκτυο;</a:t>
            </a:r>
            <a:endParaRPr sz="2000"/>
          </a:p>
          <a:p>
            <a:pPr indent="-215900" lvl="0" marL="266700" rtl="0" algn="l">
              <a:spcBef>
                <a:spcPts val="600"/>
              </a:spcBef>
              <a:spcAft>
                <a:spcPts val="0"/>
              </a:spcAft>
              <a:buClr>
                <a:srgbClr val="BFBFBF"/>
              </a:buClr>
              <a:buSzPts val="2000"/>
              <a:buChar char="▪"/>
            </a:pPr>
            <a:r>
              <a:rPr lang="el" sz="2000">
                <a:solidFill>
                  <a:schemeClr val="accent3"/>
                </a:solidFill>
              </a:rPr>
              <a:t>Τί είναι ένα πρωτόκολλο</a:t>
            </a:r>
            <a:endParaRPr sz="2000">
              <a:solidFill>
                <a:schemeClr val="accent3"/>
              </a:solidFill>
            </a:endParaRPr>
          </a:p>
          <a:p>
            <a:pPr indent="-215900" lvl="0" marL="266700" rtl="0" algn="l">
              <a:spcBef>
                <a:spcPts val="600"/>
              </a:spcBef>
              <a:spcAft>
                <a:spcPts val="0"/>
              </a:spcAft>
              <a:buClr>
                <a:srgbClr val="999999"/>
              </a:buClr>
              <a:buSzPts val="2000"/>
              <a:buChar char="▪"/>
            </a:pPr>
            <a:r>
              <a:rPr lang="el" sz="2000">
                <a:solidFill>
                  <a:srgbClr val="999999"/>
                </a:solidFill>
              </a:rPr>
              <a:t>άκρα δικτύων: υπολογιστές, δίκτυο πρόσβασης, φυσικά μέσα</a:t>
            </a:r>
            <a:endParaRPr sz="2000">
              <a:solidFill>
                <a:srgbClr val="999999"/>
              </a:solidFill>
            </a:endParaRPr>
          </a:p>
          <a:p>
            <a:pPr indent="-215900" lvl="0" marL="266700" rtl="0" algn="l">
              <a:spcBef>
                <a:spcPts val="600"/>
              </a:spcBef>
              <a:spcAft>
                <a:spcPts val="0"/>
              </a:spcAft>
              <a:buClr>
                <a:srgbClr val="999999"/>
              </a:buClr>
              <a:buSzPts val="2000"/>
              <a:buChar char="▪"/>
            </a:pPr>
            <a:r>
              <a:rPr lang="el" sz="2000">
                <a:solidFill>
                  <a:srgbClr val="999999"/>
                </a:solidFill>
              </a:rPr>
              <a:t>πυρήνας δικτύου: μεταγωγή πακέτου/κυκλώματος, δομή του διαδικτύου</a:t>
            </a:r>
            <a:endParaRPr sz="2000">
              <a:solidFill>
                <a:srgbClr val="999999"/>
              </a:solidFill>
            </a:endParaRPr>
          </a:p>
          <a:p>
            <a:pPr indent="-215900" lvl="0" marL="266700" rtl="0" algn="l">
              <a:spcBef>
                <a:spcPts val="600"/>
              </a:spcBef>
              <a:spcAft>
                <a:spcPts val="0"/>
              </a:spcAft>
              <a:buClr>
                <a:srgbClr val="BFBFBF"/>
              </a:buClr>
              <a:buSzPts val="2000"/>
              <a:buChar char="▪"/>
            </a:pPr>
            <a:r>
              <a:rPr lang="el" sz="2000">
                <a:solidFill>
                  <a:schemeClr val="accent3"/>
                </a:solidFill>
              </a:rPr>
              <a:t>απόδοση: απώλειες, καθυστερήσεις, εύρος ζώνης</a:t>
            </a:r>
            <a:endParaRPr sz="2000"/>
          </a:p>
          <a:p>
            <a:pPr indent="-215900" lvl="0" marL="266700" rtl="0" algn="l">
              <a:spcBef>
                <a:spcPts val="600"/>
              </a:spcBef>
              <a:spcAft>
                <a:spcPts val="0"/>
              </a:spcAft>
              <a:buClr>
                <a:srgbClr val="BFBFBF"/>
              </a:buClr>
              <a:buSzPts val="2000"/>
              <a:buChar char="▪"/>
            </a:pPr>
            <a:r>
              <a:rPr lang="el" sz="2000">
                <a:solidFill>
                  <a:schemeClr val="accent3"/>
                </a:solidFill>
              </a:rPr>
              <a:t>ασφάλεια</a:t>
            </a:r>
            <a:endParaRPr sz="2000"/>
          </a:p>
          <a:p>
            <a:pPr indent="-215900" lvl="0" marL="266700" rtl="0" algn="l">
              <a:spcBef>
                <a:spcPts val="600"/>
              </a:spcBef>
              <a:spcAft>
                <a:spcPts val="0"/>
              </a:spcAft>
              <a:buClr>
                <a:srgbClr val="BFBFBF"/>
              </a:buClr>
              <a:buSzPts val="2000"/>
              <a:buChar char="▪"/>
            </a:pPr>
            <a:r>
              <a:rPr lang="el" sz="2000">
                <a:solidFill>
                  <a:schemeClr val="accent3"/>
                </a:solidFill>
              </a:rPr>
              <a:t>επίπεδα πρωτοκόλλων, service models</a:t>
            </a:r>
            <a:endParaRPr sz="2000"/>
          </a:p>
          <a:p>
            <a:pPr indent="-215900" lvl="0" marL="266700" rtl="0" algn="l">
              <a:spcBef>
                <a:spcPts val="600"/>
              </a:spcBef>
              <a:spcAft>
                <a:spcPts val="0"/>
              </a:spcAft>
              <a:buClr>
                <a:srgbClr val="000000"/>
              </a:buClr>
              <a:buSzPts val="2000"/>
              <a:buChar char="▪"/>
            </a:pPr>
            <a:r>
              <a:rPr lang="el" sz="2000">
                <a:solidFill>
                  <a:srgbClr val="000000"/>
                </a:solidFill>
              </a:rPr>
              <a:t>ιστορία</a:t>
            </a:r>
            <a:endParaRPr sz="2000">
              <a:solidFill>
                <a:srgbClr val="000000"/>
              </a:solidFill>
            </a:endParaRPr>
          </a:p>
          <a:p>
            <a:pPr indent="-165100" lvl="0" marL="266700" rtl="0" algn="l">
              <a:lnSpc>
                <a:spcPct val="90000"/>
              </a:lnSpc>
              <a:spcBef>
                <a:spcPts val="800"/>
              </a:spcBef>
              <a:spcAft>
                <a:spcPts val="0"/>
              </a:spcAft>
              <a:buSzPts val="1800"/>
              <a:buFont typeface="Noto Sans Symbols"/>
              <a:buNone/>
            </a:pPr>
            <a:r>
              <a:t/>
            </a:r>
            <a:endParaRPr sz="2000"/>
          </a:p>
        </p:txBody>
      </p:sp>
      <p:pic>
        <p:nvPicPr>
          <p:cNvPr descr="Kurose&amp;Ross 8th ed cover picture" id="10090" name="Google Shape;10090;p95"/>
          <p:cNvPicPr preferRelativeResize="0"/>
          <p:nvPr/>
        </p:nvPicPr>
        <p:blipFill rotWithShape="1">
          <a:blip r:embed="rId3">
            <a:alphaModFix/>
          </a:blip>
          <a:srcRect b="0" l="0" r="0" t="0"/>
          <a:stretch/>
        </p:blipFill>
        <p:spPr>
          <a:xfrm>
            <a:off x="5830747" y="970103"/>
            <a:ext cx="2743200" cy="2057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5" name="Shape 10095"/>
        <p:cNvGrpSpPr/>
        <p:nvPr/>
      </p:nvGrpSpPr>
      <p:grpSpPr>
        <a:xfrm>
          <a:off x="0" y="0"/>
          <a:ext cx="0" cy="0"/>
          <a:chOff x="0" y="0"/>
          <a:chExt cx="0" cy="0"/>
        </a:xfrm>
      </p:grpSpPr>
      <p:pic>
        <p:nvPicPr>
          <p:cNvPr descr="arpanet2" id="10096" name="Google Shape;10096;p96"/>
          <p:cNvPicPr preferRelativeResize="0"/>
          <p:nvPr/>
        </p:nvPicPr>
        <p:blipFill rotWithShape="1">
          <a:blip r:embed="rId3">
            <a:alphaModFix/>
          </a:blip>
          <a:srcRect b="8457" l="0" r="0" t="0"/>
          <a:stretch/>
        </p:blipFill>
        <p:spPr>
          <a:xfrm>
            <a:off x="7418740" y="3354370"/>
            <a:ext cx="1832270" cy="1777655"/>
          </a:xfrm>
          <a:prstGeom prst="rect">
            <a:avLst/>
          </a:prstGeom>
          <a:noFill/>
          <a:ln>
            <a:noFill/>
          </a:ln>
        </p:spPr>
      </p:pic>
      <p:sp>
        <p:nvSpPr>
          <p:cNvPr id="10097" name="Google Shape;10097;p96"/>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Ιστορία Διαδικτύου</a:t>
            </a:r>
            <a:endParaRPr sz="3300"/>
          </a:p>
        </p:txBody>
      </p:sp>
      <p:sp>
        <p:nvSpPr>
          <p:cNvPr id="10098" name="Google Shape;10098;p96"/>
          <p:cNvSpPr txBox="1"/>
          <p:nvPr/>
        </p:nvSpPr>
        <p:spPr>
          <a:xfrm>
            <a:off x="-28575" y="1571625"/>
            <a:ext cx="4749900" cy="35718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90000"/>
              </a:lnSpc>
              <a:spcBef>
                <a:spcPts val="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1961:</a:t>
            </a:r>
            <a:r>
              <a:rPr b="0" i="0" lang="el" sz="2200" u="none" cap="none" strike="noStrike">
                <a:solidFill>
                  <a:srgbClr val="000000"/>
                </a:solidFill>
                <a:latin typeface="Calibri"/>
                <a:ea typeface="Calibri"/>
                <a:cs typeface="Calibri"/>
                <a:sym typeface="Calibri"/>
              </a:rPr>
              <a:t> Kleinrock - </a:t>
            </a:r>
            <a:r>
              <a:rPr lang="el" sz="2200">
                <a:latin typeface="Calibri"/>
                <a:ea typeface="Calibri"/>
                <a:cs typeface="Calibri"/>
                <a:sym typeface="Calibri"/>
              </a:rPr>
              <a:t>η θεωρία ουρών δείχνει την αποδοτικότητα της προσέγγισης μεταγωγής πακέτων </a:t>
            </a:r>
            <a:endParaRPr sz="2200">
              <a:latin typeface="Calibri"/>
              <a:ea typeface="Calibri"/>
              <a:cs typeface="Calibri"/>
              <a:sym typeface="Calibri"/>
            </a:endParaRPr>
          </a:p>
          <a:p>
            <a:pPr indent="-215900" lvl="0" marL="215900" marR="0" rtl="0" algn="l">
              <a:lnSpc>
                <a:spcPct val="90000"/>
              </a:lnSpc>
              <a:spcBef>
                <a:spcPts val="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1964:</a:t>
            </a:r>
            <a:r>
              <a:rPr b="0" i="0" lang="el" sz="2200" u="none" cap="none" strike="noStrike">
                <a:solidFill>
                  <a:srgbClr val="000000"/>
                </a:solidFill>
                <a:latin typeface="Calibri"/>
                <a:ea typeface="Calibri"/>
                <a:cs typeface="Calibri"/>
                <a:sym typeface="Calibri"/>
              </a:rPr>
              <a:t> Baran - </a:t>
            </a:r>
            <a:r>
              <a:rPr lang="el" sz="2200">
                <a:latin typeface="Calibri"/>
                <a:ea typeface="Calibri"/>
                <a:cs typeface="Calibri"/>
                <a:sym typeface="Calibri"/>
              </a:rPr>
              <a:t>μεταγωγή πακέτων σε στρατιωτικά δίκτυα</a:t>
            </a:r>
            <a:endParaRPr sz="2200">
              <a:latin typeface="Calibri"/>
              <a:ea typeface="Calibri"/>
              <a:cs typeface="Calibri"/>
              <a:sym typeface="Calibri"/>
            </a:endParaRPr>
          </a:p>
          <a:p>
            <a:pPr indent="-215900" lvl="0" marL="2159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1967:</a:t>
            </a:r>
            <a:r>
              <a:rPr b="0" i="0" lang="el" sz="2200" u="none" cap="none" strike="noStrike">
                <a:solidFill>
                  <a:srgbClr val="000000"/>
                </a:solidFill>
                <a:latin typeface="Calibri"/>
                <a:ea typeface="Calibri"/>
                <a:cs typeface="Calibri"/>
                <a:sym typeface="Calibri"/>
              </a:rPr>
              <a:t> ARPAnet</a:t>
            </a:r>
            <a:r>
              <a:rPr lang="el" sz="2200">
                <a:latin typeface="Calibri"/>
                <a:ea typeface="Calibri"/>
                <a:cs typeface="Calibri"/>
                <a:sym typeface="Calibri"/>
              </a:rPr>
              <a:t> το πρώτο δίκτυο υπολογιστών με μεταγωγή πακέτων</a:t>
            </a:r>
            <a:endParaRPr sz="2200"/>
          </a:p>
          <a:p>
            <a:pPr indent="-215900" lvl="0" marL="2159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1969:</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Πρώτος μεταγωγές πακέτων </a:t>
            </a:r>
            <a:r>
              <a:rPr lang="el" sz="2200">
                <a:latin typeface="Calibri"/>
                <a:ea typeface="Calibri"/>
                <a:cs typeface="Calibri"/>
                <a:sym typeface="Calibri"/>
              </a:rPr>
              <a:t>εγκαταστάθηκε</a:t>
            </a:r>
            <a:r>
              <a:rPr lang="el" sz="2200">
                <a:latin typeface="Calibri"/>
                <a:ea typeface="Calibri"/>
                <a:cs typeface="Calibri"/>
                <a:sym typeface="Calibri"/>
              </a:rPr>
              <a:t> στο UCLA</a:t>
            </a:r>
            <a:endParaRPr sz="2200"/>
          </a:p>
        </p:txBody>
      </p:sp>
      <p:sp>
        <p:nvSpPr>
          <p:cNvPr id="10099" name="Google Shape;10099;p96"/>
          <p:cNvSpPr txBox="1"/>
          <p:nvPr/>
        </p:nvSpPr>
        <p:spPr>
          <a:xfrm>
            <a:off x="4669724" y="1573013"/>
            <a:ext cx="4183800" cy="3258000"/>
          </a:xfrm>
          <a:prstGeom prst="rect">
            <a:avLst/>
          </a:prstGeom>
          <a:noFill/>
          <a:ln>
            <a:noFill/>
          </a:ln>
        </p:spPr>
        <p:txBody>
          <a:bodyPr anchorCtr="0" anchor="t" bIns="34275" lIns="68575" spcFirstLastPara="1" rIns="68575" wrap="square" tIns="34275">
            <a:normAutofit/>
          </a:bodyPr>
          <a:lstStyle/>
          <a:p>
            <a:pPr indent="-215900" lvl="0" marL="215900" marR="0" rtl="0" algn="l">
              <a:lnSpc>
                <a:spcPct val="90000"/>
              </a:lnSpc>
              <a:spcBef>
                <a:spcPts val="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1972:</a:t>
            </a:r>
            <a:r>
              <a:rPr b="0" i="0" lang="el" sz="2200" u="none" cap="none" strike="noStrike">
                <a:solidFill>
                  <a:srgbClr val="000000"/>
                </a:solidFill>
                <a:latin typeface="Calibri"/>
                <a:ea typeface="Calibri"/>
                <a:cs typeface="Calibri"/>
                <a:sym typeface="Calibri"/>
              </a:rPr>
              <a:t> </a:t>
            </a:r>
            <a:endParaRPr sz="2200"/>
          </a:p>
          <a:p>
            <a:pPr indent="-190500" lvl="1" marL="393700" marR="0" rtl="0" algn="l">
              <a:lnSpc>
                <a:spcPct val="90000"/>
              </a:lnSpc>
              <a:spcBef>
                <a:spcPts val="400"/>
              </a:spcBef>
              <a:spcAft>
                <a:spcPts val="0"/>
              </a:spcAft>
              <a:buClr>
                <a:srgbClr val="0000A8"/>
              </a:buClr>
              <a:buSzPts val="2200"/>
              <a:buFont typeface="Arial"/>
              <a:buChar char="•"/>
            </a:pPr>
            <a:r>
              <a:rPr b="0" i="0" lang="el" sz="2200" u="none" cap="none" strike="noStrike">
                <a:solidFill>
                  <a:srgbClr val="000000"/>
                </a:solidFill>
                <a:latin typeface="Calibri"/>
                <a:ea typeface="Calibri"/>
                <a:cs typeface="Calibri"/>
                <a:sym typeface="Calibri"/>
              </a:rPr>
              <a:t>ARPAnet </a:t>
            </a:r>
            <a:r>
              <a:rPr lang="el" sz="2200">
                <a:latin typeface="Calibri"/>
                <a:ea typeface="Calibri"/>
                <a:cs typeface="Calibri"/>
                <a:sym typeface="Calibri"/>
              </a:rPr>
              <a:t>δημόσια επίδειξη</a:t>
            </a:r>
            <a:endParaRPr sz="2200"/>
          </a:p>
          <a:p>
            <a:pPr indent="-190500" lvl="1" marL="393700" marR="0" rtl="0" algn="l">
              <a:lnSpc>
                <a:spcPct val="90000"/>
              </a:lnSpc>
              <a:spcBef>
                <a:spcPts val="400"/>
              </a:spcBef>
              <a:spcAft>
                <a:spcPts val="0"/>
              </a:spcAft>
              <a:buClr>
                <a:srgbClr val="0000A8"/>
              </a:buClr>
              <a:buSzPts val="2200"/>
              <a:buFont typeface="Arial"/>
              <a:buChar char="•"/>
            </a:pPr>
            <a:r>
              <a:rPr b="0" i="0" lang="el" sz="2200" u="none" cap="none" strike="noStrike">
                <a:solidFill>
                  <a:srgbClr val="000000"/>
                </a:solidFill>
                <a:latin typeface="Calibri"/>
                <a:ea typeface="Calibri"/>
                <a:cs typeface="Calibri"/>
                <a:sym typeface="Calibri"/>
              </a:rPr>
              <a:t>NCP (</a:t>
            </a:r>
            <a:r>
              <a:rPr lang="el" sz="2200">
                <a:latin typeface="Calibri"/>
                <a:ea typeface="Calibri"/>
                <a:cs typeface="Calibri"/>
                <a:sym typeface="Calibri"/>
              </a:rPr>
              <a:t>πρωτόκολλο ελέγχου </a:t>
            </a:r>
            <a:r>
              <a:rPr lang="el" sz="2200">
                <a:latin typeface="Calibri"/>
                <a:ea typeface="Calibri"/>
                <a:cs typeface="Calibri"/>
                <a:sym typeface="Calibri"/>
              </a:rPr>
              <a:t>δικτύου</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πρώτο πρωτόκολλο υπολογιστή προς υπολογιστή</a:t>
            </a:r>
            <a:endParaRPr sz="2200"/>
          </a:p>
          <a:p>
            <a:pPr indent="-190500" lvl="1" marL="3937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Πρώτος πρόγραμμα</a:t>
            </a:r>
            <a:r>
              <a:rPr b="0" i="0" lang="el" sz="2200" u="none" cap="none" strike="noStrike">
                <a:solidFill>
                  <a:srgbClr val="000000"/>
                </a:solidFill>
                <a:latin typeface="Calibri"/>
                <a:ea typeface="Calibri"/>
                <a:cs typeface="Calibri"/>
                <a:sym typeface="Calibri"/>
              </a:rPr>
              <a:t> e-mail </a:t>
            </a:r>
            <a:endParaRPr sz="2200"/>
          </a:p>
          <a:p>
            <a:pPr indent="-190500" lvl="1" marL="393700" marR="0" rtl="0" algn="l">
              <a:lnSpc>
                <a:spcPct val="90000"/>
              </a:lnSpc>
              <a:spcBef>
                <a:spcPts val="400"/>
              </a:spcBef>
              <a:spcAft>
                <a:spcPts val="0"/>
              </a:spcAft>
              <a:buClr>
                <a:srgbClr val="0000A8"/>
              </a:buClr>
              <a:buSzPts val="2200"/>
              <a:buFont typeface="Arial"/>
              <a:buChar char="•"/>
            </a:pPr>
            <a:r>
              <a:rPr lang="el" sz="2200">
                <a:latin typeface="Calibri"/>
                <a:ea typeface="Calibri"/>
                <a:cs typeface="Calibri"/>
                <a:sym typeface="Calibri"/>
              </a:rPr>
              <a:t>Το </a:t>
            </a:r>
            <a:r>
              <a:rPr b="0" i="0" lang="el" sz="2200" u="none" cap="none" strike="noStrike">
                <a:solidFill>
                  <a:srgbClr val="000000"/>
                </a:solidFill>
                <a:latin typeface="Calibri"/>
                <a:ea typeface="Calibri"/>
                <a:cs typeface="Calibri"/>
                <a:sym typeface="Calibri"/>
              </a:rPr>
              <a:t>ARPAnet </a:t>
            </a:r>
            <a:r>
              <a:rPr lang="el" sz="2200">
                <a:latin typeface="Calibri"/>
                <a:ea typeface="Calibri"/>
                <a:cs typeface="Calibri"/>
                <a:sym typeface="Calibri"/>
              </a:rPr>
              <a:t>έχει</a:t>
            </a:r>
            <a:r>
              <a:rPr b="0" i="0" lang="el" sz="2200" u="none" cap="none" strike="noStrike">
                <a:solidFill>
                  <a:srgbClr val="000000"/>
                </a:solidFill>
                <a:latin typeface="Calibri"/>
                <a:ea typeface="Calibri"/>
                <a:cs typeface="Calibri"/>
                <a:sym typeface="Calibri"/>
              </a:rPr>
              <a:t> 15 </a:t>
            </a:r>
            <a:r>
              <a:rPr lang="el" sz="2200">
                <a:latin typeface="Calibri"/>
                <a:ea typeface="Calibri"/>
                <a:cs typeface="Calibri"/>
                <a:sym typeface="Calibri"/>
              </a:rPr>
              <a:t>κόμβους</a:t>
            </a:r>
            <a:endParaRPr sz="2200"/>
          </a:p>
          <a:p>
            <a:pPr indent="-165100" lvl="0" marL="266700" marR="0" rtl="0" algn="l">
              <a:lnSpc>
                <a:spcPct val="90000"/>
              </a:lnSpc>
              <a:spcBef>
                <a:spcPts val="800"/>
              </a:spcBef>
              <a:spcAft>
                <a:spcPts val="0"/>
              </a:spcAft>
              <a:buClr>
                <a:srgbClr val="0000A3"/>
              </a:buClr>
              <a:buSzPts val="2400"/>
              <a:buFont typeface="Noto Sans Symbols"/>
              <a:buNone/>
            </a:pPr>
            <a:r>
              <a:t/>
            </a:r>
            <a:endParaRPr b="0" i="0" sz="2200" u="none" cap="none" strike="noStrike">
              <a:solidFill>
                <a:srgbClr val="000000"/>
              </a:solidFill>
              <a:latin typeface="Calibri"/>
              <a:ea typeface="Calibri"/>
              <a:cs typeface="Calibri"/>
              <a:sym typeface="Calibri"/>
            </a:endParaRPr>
          </a:p>
        </p:txBody>
      </p:sp>
      <p:sp>
        <p:nvSpPr>
          <p:cNvPr id="10100" name="Google Shape;10100;p96"/>
          <p:cNvSpPr/>
          <p:nvPr/>
        </p:nvSpPr>
        <p:spPr>
          <a:xfrm>
            <a:off x="-9700" y="908977"/>
            <a:ext cx="56763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C00000"/>
              </a:buClr>
              <a:buSzPts val="2400"/>
              <a:buFont typeface="Calibri"/>
              <a:buNone/>
            </a:pPr>
            <a:r>
              <a:rPr b="0" i="1" lang="el" sz="2200" u="none" cap="none" strike="noStrike">
                <a:solidFill>
                  <a:srgbClr val="C00000"/>
                </a:solidFill>
                <a:latin typeface="Calibri"/>
                <a:ea typeface="Calibri"/>
                <a:cs typeface="Calibri"/>
                <a:sym typeface="Calibri"/>
              </a:rPr>
              <a:t>1961-1972: </a:t>
            </a:r>
            <a:r>
              <a:rPr i="1" lang="el" sz="2200">
                <a:solidFill>
                  <a:srgbClr val="C00000"/>
                </a:solidFill>
                <a:latin typeface="Calibri"/>
                <a:ea typeface="Calibri"/>
                <a:cs typeface="Calibri"/>
                <a:sym typeface="Calibri"/>
              </a:rPr>
              <a:t>Η ανάπτυξη μεταγωγής πακέτου</a:t>
            </a:r>
            <a:endParaRPr b="0" i="0" sz="2200" u="sng"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8">
                                            <p:txEl>
                                              <p:pRg end="0" st="0"/>
                                            </p:txEl>
                                          </p:spTgt>
                                        </p:tgtEl>
                                        <p:attrNameLst>
                                          <p:attrName>style.visibility</p:attrName>
                                        </p:attrNameLst>
                                      </p:cBhvr>
                                      <p:to>
                                        <p:strVal val="visible"/>
                                      </p:to>
                                    </p:set>
                                    <p:animEffect filter="fade" transition="in">
                                      <p:cBhvr>
                                        <p:cTn dur="500"/>
                                        <p:tgtEl>
                                          <p:spTgt spid="100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8">
                                            <p:txEl>
                                              <p:pRg end="1" st="1"/>
                                            </p:txEl>
                                          </p:spTgt>
                                        </p:tgtEl>
                                        <p:attrNameLst>
                                          <p:attrName>style.visibility</p:attrName>
                                        </p:attrNameLst>
                                      </p:cBhvr>
                                      <p:to>
                                        <p:strVal val="visible"/>
                                      </p:to>
                                    </p:set>
                                    <p:animEffect filter="fade" transition="in">
                                      <p:cBhvr>
                                        <p:cTn dur="500"/>
                                        <p:tgtEl>
                                          <p:spTgt spid="100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8">
                                            <p:txEl>
                                              <p:pRg end="2" st="2"/>
                                            </p:txEl>
                                          </p:spTgt>
                                        </p:tgtEl>
                                        <p:attrNameLst>
                                          <p:attrName>style.visibility</p:attrName>
                                        </p:attrNameLst>
                                      </p:cBhvr>
                                      <p:to>
                                        <p:strVal val="visible"/>
                                      </p:to>
                                    </p:set>
                                    <p:animEffect filter="fade" transition="in">
                                      <p:cBhvr>
                                        <p:cTn dur="500"/>
                                        <p:tgtEl>
                                          <p:spTgt spid="100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8">
                                            <p:txEl>
                                              <p:pRg end="3" st="3"/>
                                            </p:txEl>
                                          </p:spTgt>
                                        </p:tgtEl>
                                        <p:attrNameLst>
                                          <p:attrName>style.visibility</p:attrName>
                                        </p:attrNameLst>
                                      </p:cBhvr>
                                      <p:to>
                                        <p:strVal val="visible"/>
                                      </p:to>
                                    </p:set>
                                    <p:animEffect filter="fade" transition="in">
                                      <p:cBhvr>
                                        <p:cTn dur="500"/>
                                        <p:tgtEl>
                                          <p:spTgt spid="100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6"/>
                                        </p:tgtEl>
                                        <p:attrNameLst>
                                          <p:attrName>style.visibility</p:attrName>
                                        </p:attrNameLst>
                                      </p:cBhvr>
                                      <p:to>
                                        <p:strVal val="visible"/>
                                      </p:to>
                                    </p:set>
                                    <p:animEffect filter="fade" transition="in">
                                      <p:cBhvr>
                                        <p:cTn dur="500"/>
                                        <p:tgtEl>
                                          <p:spTgt spid="100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9"/>
                                        </p:tgtEl>
                                        <p:attrNameLst>
                                          <p:attrName>style.visibility</p:attrName>
                                        </p:attrNameLst>
                                      </p:cBhvr>
                                      <p:to>
                                        <p:strVal val="visible"/>
                                      </p:to>
                                    </p:set>
                                    <p:animEffect filter="fade" transition="in">
                                      <p:cBhvr>
                                        <p:cTn dur="500"/>
                                        <p:tgtEl>
                                          <p:spTgt spid="100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25"/>
          <p:cNvSpPr txBox="1"/>
          <p:nvPr>
            <p:ph type="title"/>
          </p:nvPr>
        </p:nvSpPr>
        <p:spPr>
          <a:xfrm>
            <a:off x="-57150" y="338866"/>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Τι είναι ένα πρωτόκολλο;</a:t>
            </a:r>
            <a:endParaRPr sz="3600"/>
          </a:p>
        </p:txBody>
      </p:sp>
      <p:sp>
        <p:nvSpPr>
          <p:cNvPr id="1702" name="Google Shape;1702;p25"/>
          <p:cNvSpPr txBox="1"/>
          <p:nvPr/>
        </p:nvSpPr>
        <p:spPr>
          <a:xfrm>
            <a:off x="-21974" y="1028700"/>
            <a:ext cx="7174200" cy="514200"/>
          </a:xfrm>
          <a:prstGeom prst="rect">
            <a:avLst/>
          </a:prstGeom>
          <a:noFill/>
          <a:ln>
            <a:noFill/>
          </a:ln>
        </p:spPr>
        <p:txBody>
          <a:bodyPr anchorCtr="0" anchor="t" bIns="34275" lIns="68575" spcFirstLastPara="1" rIns="68575" wrap="square" tIns="34275">
            <a:noAutofit/>
          </a:bodyPr>
          <a:lstStyle/>
          <a:p>
            <a:pPr indent="-177800" lvl="0" marL="177800" marR="0" rtl="0" algn="l">
              <a:lnSpc>
                <a:spcPct val="90000"/>
              </a:lnSpc>
              <a:spcBef>
                <a:spcPts val="0"/>
              </a:spcBef>
              <a:spcAft>
                <a:spcPts val="0"/>
              </a:spcAft>
              <a:buClr>
                <a:srgbClr val="0000A3"/>
              </a:buClr>
              <a:buSzPts val="2100"/>
              <a:buFont typeface="Noto Sans Symbols"/>
              <a:buNone/>
            </a:pPr>
            <a:r>
              <a:rPr lang="el" sz="2400">
                <a:solidFill>
                  <a:schemeClr val="dk1"/>
                </a:solidFill>
                <a:latin typeface="Calibri"/>
                <a:ea typeface="Calibri"/>
                <a:cs typeface="Calibri"/>
                <a:sym typeface="Calibri"/>
              </a:rPr>
              <a:t>Ένα</a:t>
            </a:r>
            <a:r>
              <a:rPr lang="el" sz="2400">
                <a:solidFill>
                  <a:schemeClr val="dk1"/>
                </a:solidFill>
                <a:latin typeface="Calibri"/>
                <a:ea typeface="Calibri"/>
                <a:cs typeface="Calibri"/>
                <a:sym typeface="Calibri"/>
              </a:rPr>
              <a:t> ανθρώπινο και ένα υπολογιστή </a:t>
            </a:r>
            <a:r>
              <a:rPr lang="el" sz="2400">
                <a:solidFill>
                  <a:schemeClr val="dk1"/>
                </a:solidFill>
                <a:latin typeface="Calibri"/>
                <a:ea typeface="Calibri"/>
                <a:cs typeface="Calibri"/>
                <a:sym typeface="Calibri"/>
              </a:rPr>
              <a:t>πρωτόκολλο</a:t>
            </a:r>
            <a:r>
              <a:rPr lang="el" sz="2400">
                <a:solidFill>
                  <a:schemeClr val="dk1"/>
                </a:solidFill>
                <a:latin typeface="Calibri"/>
                <a:ea typeface="Calibri"/>
                <a:cs typeface="Calibri"/>
                <a:sym typeface="Calibri"/>
              </a:rPr>
              <a:t>:</a:t>
            </a:r>
            <a:endParaRPr sz="2400"/>
          </a:p>
          <a:p>
            <a:pPr indent="-177800" lvl="0" marL="177800" marR="0" rtl="0" algn="l">
              <a:lnSpc>
                <a:spcPct val="90000"/>
              </a:lnSpc>
              <a:spcBef>
                <a:spcPts val="800"/>
              </a:spcBef>
              <a:spcAft>
                <a:spcPts val="0"/>
              </a:spcAft>
              <a:buClr>
                <a:srgbClr val="0000A3"/>
              </a:buClr>
              <a:buSzPts val="2100"/>
              <a:buFont typeface="Noto Sans Symbols"/>
              <a:buNone/>
            </a:pPr>
            <a:r>
              <a:t/>
            </a:r>
            <a:endParaRPr sz="2400">
              <a:solidFill>
                <a:schemeClr val="dk1"/>
              </a:solidFill>
              <a:latin typeface="Calibri"/>
              <a:ea typeface="Calibri"/>
              <a:cs typeface="Calibri"/>
              <a:sym typeface="Calibri"/>
            </a:endParaRPr>
          </a:p>
        </p:txBody>
      </p:sp>
      <p:sp>
        <p:nvSpPr>
          <p:cNvPr id="1703" name="Google Shape;1703;p25"/>
          <p:cNvSpPr/>
          <p:nvPr/>
        </p:nvSpPr>
        <p:spPr>
          <a:xfrm>
            <a:off x="49450" y="4396975"/>
            <a:ext cx="4354200" cy="400200"/>
          </a:xfrm>
          <a:prstGeom prst="rect">
            <a:avLst/>
          </a:prstGeom>
          <a:noFill/>
          <a:ln>
            <a:noFill/>
          </a:ln>
        </p:spPr>
        <p:txBody>
          <a:bodyPr anchorCtr="0" anchor="t" bIns="34275" lIns="68575" spcFirstLastPara="1" rIns="68575" wrap="square" tIns="34275">
            <a:noAutofit/>
          </a:bodyPr>
          <a:lstStyle/>
          <a:p>
            <a:pPr indent="-254000" lvl="0" marL="254000" marR="0" rtl="0" algn="l">
              <a:spcBef>
                <a:spcPts val="0"/>
              </a:spcBef>
              <a:spcAft>
                <a:spcPts val="0"/>
              </a:spcAft>
              <a:buClr>
                <a:schemeClr val="accent2"/>
              </a:buClr>
              <a:buSzPts val="2000"/>
              <a:buFont typeface="Noto Sans Symbols"/>
              <a:buNone/>
            </a:pPr>
            <a:r>
              <a:rPr i="1" lang="el" sz="2400">
                <a:solidFill>
                  <a:srgbClr val="CC0000"/>
                </a:solidFill>
                <a:latin typeface="Calibri"/>
                <a:ea typeface="Calibri"/>
                <a:cs typeface="Calibri"/>
                <a:sym typeface="Calibri"/>
              </a:rPr>
              <a:t>Q:</a:t>
            </a:r>
            <a:r>
              <a:rPr lang="el" sz="2400">
                <a:solidFill>
                  <a:schemeClr val="dk1"/>
                </a:solidFill>
                <a:latin typeface="Calibri"/>
                <a:ea typeface="Calibri"/>
                <a:cs typeface="Calibri"/>
                <a:sym typeface="Calibri"/>
              </a:rPr>
              <a:t> Άλλα ανθρώπινα πρωτόκολλα;</a:t>
            </a:r>
            <a:endParaRPr sz="1100"/>
          </a:p>
        </p:txBody>
      </p:sp>
      <p:pic>
        <p:nvPicPr>
          <p:cNvPr descr="Alice" id="1704" name="Google Shape;1704;p25"/>
          <p:cNvPicPr preferRelativeResize="0"/>
          <p:nvPr/>
        </p:nvPicPr>
        <p:blipFill rotWithShape="1">
          <a:blip r:embed="rId3">
            <a:alphaModFix/>
          </a:blip>
          <a:srcRect b="0" l="0" r="0" t="0"/>
          <a:stretch/>
        </p:blipFill>
        <p:spPr>
          <a:xfrm>
            <a:off x="1097431" y="1735932"/>
            <a:ext cx="421481" cy="520303"/>
          </a:xfrm>
          <a:prstGeom prst="rect">
            <a:avLst/>
          </a:prstGeom>
          <a:noFill/>
          <a:ln>
            <a:noFill/>
          </a:ln>
        </p:spPr>
      </p:pic>
      <p:pic>
        <p:nvPicPr>
          <p:cNvPr descr="Bob" id="1705" name="Google Shape;1705;p25"/>
          <p:cNvPicPr preferRelativeResize="0"/>
          <p:nvPr/>
        </p:nvPicPr>
        <p:blipFill rotWithShape="1">
          <a:blip r:embed="rId4">
            <a:alphaModFix/>
          </a:blip>
          <a:srcRect b="0" l="0" r="0" t="0"/>
          <a:stretch/>
        </p:blipFill>
        <p:spPr>
          <a:xfrm>
            <a:off x="2911944" y="2032397"/>
            <a:ext cx="507206" cy="517922"/>
          </a:xfrm>
          <a:prstGeom prst="rect">
            <a:avLst/>
          </a:prstGeom>
          <a:noFill/>
          <a:ln>
            <a:noFill/>
          </a:ln>
        </p:spPr>
      </p:pic>
      <p:grpSp>
        <p:nvGrpSpPr>
          <p:cNvPr id="1706" name="Google Shape;1706;p25"/>
          <p:cNvGrpSpPr/>
          <p:nvPr/>
        </p:nvGrpSpPr>
        <p:grpSpPr>
          <a:xfrm>
            <a:off x="1508197" y="1816894"/>
            <a:ext cx="1321594" cy="422672"/>
            <a:chOff x="2925329" y="2422526"/>
            <a:chExt cx="1762125" cy="563562"/>
          </a:xfrm>
        </p:grpSpPr>
        <p:cxnSp>
          <p:nvCxnSpPr>
            <p:cNvPr id="1707" name="Google Shape;1707;p25"/>
            <p:cNvCxnSpPr/>
            <p:nvPr/>
          </p:nvCxnSpPr>
          <p:spPr>
            <a:xfrm>
              <a:off x="2925329" y="2709863"/>
              <a:ext cx="1762125" cy="276225"/>
            </a:xfrm>
            <a:prstGeom prst="straightConnector1">
              <a:avLst/>
            </a:prstGeom>
            <a:noFill/>
            <a:ln cap="flat" cmpd="sng" w="28575">
              <a:solidFill>
                <a:srgbClr val="0000A8"/>
              </a:solidFill>
              <a:prstDash val="solid"/>
              <a:round/>
              <a:headEnd len="med" w="med" type="none"/>
              <a:tailEnd len="med" w="med" type="triangle"/>
            </a:ln>
          </p:spPr>
        </p:cxnSp>
        <p:sp>
          <p:nvSpPr>
            <p:cNvPr id="1708" name="Google Shape;1708;p25"/>
            <p:cNvSpPr txBox="1"/>
            <p:nvPr/>
          </p:nvSpPr>
          <p:spPr>
            <a:xfrm>
              <a:off x="3366654" y="2422526"/>
              <a:ext cx="447558" cy="46166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800">
                  <a:solidFill>
                    <a:schemeClr val="dk1"/>
                  </a:solidFill>
                  <a:latin typeface="Calibri"/>
                  <a:ea typeface="Calibri"/>
                  <a:cs typeface="Calibri"/>
                  <a:sym typeface="Calibri"/>
                </a:rPr>
                <a:t>Hi</a:t>
              </a:r>
              <a:endParaRPr sz="1100"/>
            </a:p>
          </p:txBody>
        </p:sp>
      </p:grpSp>
      <p:grpSp>
        <p:nvGrpSpPr>
          <p:cNvPr id="1709" name="Google Shape;1709;p25"/>
          <p:cNvGrpSpPr/>
          <p:nvPr/>
        </p:nvGrpSpPr>
        <p:grpSpPr>
          <a:xfrm>
            <a:off x="1277215" y="2284810"/>
            <a:ext cx="1564481" cy="438150"/>
            <a:chOff x="2617354" y="3046413"/>
            <a:chExt cx="2085975" cy="584200"/>
          </a:xfrm>
        </p:grpSpPr>
        <p:cxnSp>
          <p:nvCxnSpPr>
            <p:cNvPr id="1710" name="Google Shape;1710;p25"/>
            <p:cNvCxnSpPr/>
            <p:nvPr/>
          </p:nvCxnSpPr>
          <p:spPr>
            <a:xfrm flipH="1" rot="10800000">
              <a:off x="2617354" y="3268663"/>
              <a:ext cx="2085975" cy="361950"/>
            </a:xfrm>
            <a:prstGeom prst="straightConnector1">
              <a:avLst/>
            </a:prstGeom>
            <a:noFill/>
            <a:ln cap="flat" cmpd="sng" w="28575">
              <a:solidFill>
                <a:srgbClr val="0000A8"/>
              </a:solidFill>
              <a:prstDash val="solid"/>
              <a:round/>
              <a:headEnd len="med" w="med" type="triangle"/>
              <a:tailEnd len="med" w="med" type="none"/>
            </a:ln>
          </p:spPr>
        </p:cxnSp>
        <p:sp>
          <p:nvSpPr>
            <p:cNvPr id="1711" name="Google Shape;1711;p25"/>
            <p:cNvSpPr txBox="1"/>
            <p:nvPr/>
          </p:nvSpPr>
          <p:spPr>
            <a:xfrm>
              <a:off x="3357129" y="3046413"/>
              <a:ext cx="447558" cy="46166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800">
                  <a:solidFill>
                    <a:schemeClr val="dk1"/>
                  </a:solidFill>
                  <a:latin typeface="Calibri"/>
                  <a:ea typeface="Calibri"/>
                  <a:cs typeface="Calibri"/>
                  <a:sym typeface="Calibri"/>
                </a:rPr>
                <a:t>Hi</a:t>
              </a:r>
              <a:endParaRPr sz="1100"/>
            </a:p>
          </p:txBody>
        </p:sp>
      </p:grpSp>
      <p:grpSp>
        <p:nvGrpSpPr>
          <p:cNvPr id="1712" name="Google Shape;1712;p25"/>
          <p:cNvGrpSpPr/>
          <p:nvPr/>
        </p:nvGrpSpPr>
        <p:grpSpPr>
          <a:xfrm>
            <a:off x="1265309" y="2724151"/>
            <a:ext cx="1621631" cy="531019"/>
            <a:chOff x="2601479" y="3632201"/>
            <a:chExt cx="2162175" cy="708025"/>
          </a:xfrm>
        </p:grpSpPr>
        <p:cxnSp>
          <p:nvCxnSpPr>
            <p:cNvPr id="1713" name="Google Shape;1713;p25"/>
            <p:cNvCxnSpPr/>
            <p:nvPr/>
          </p:nvCxnSpPr>
          <p:spPr>
            <a:xfrm>
              <a:off x="2601479" y="3700463"/>
              <a:ext cx="2162175" cy="438150"/>
            </a:xfrm>
            <a:prstGeom prst="straightConnector1">
              <a:avLst/>
            </a:prstGeom>
            <a:noFill/>
            <a:ln cap="flat" cmpd="sng" w="28575">
              <a:solidFill>
                <a:srgbClr val="0000A8"/>
              </a:solidFill>
              <a:prstDash val="solid"/>
              <a:round/>
              <a:headEnd len="med" w="med" type="none"/>
              <a:tailEnd len="med" w="med" type="triangle"/>
            </a:ln>
          </p:spPr>
        </p:cxnSp>
        <p:grpSp>
          <p:nvGrpSpPr>
            <p:cNvPr id="1714" name="Google Shape;1714;p25"/>
            <p:cNvGrpSpPr/>
            <p:nvPr/>
          </p:nvGrpSpPr>
          <p:grpSpPr>
            <a:xfrm>
              <a:off x="3158693" y="3632201"/>
              <a:ext cx="974725" cy="708025"/>
              <a:chOff x="773" y="2747"/>
              <a:chExt cx="614" cy="446"/>
            </a:xfrm>
          </p:grpSpPr>
          <p:sp>
            <p:nvSpPr>
              <p:cNvPr id="1715" name="Google Shape;1715;p25"/>
              <p:cNvSpPr/>
              <p:nvPr/>
            </p:nvSpPr>
            <p:spPr>
              <a:xfrm>
                <a:off x="786" y="2790"/>
                <a:ext cx="588" cy="348"/>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6" name="Google Shape;1716;p25"/>
              <p:cNvSpPr txBox="1"/>
              <p:nvPr/>
            </p:nvSpPr>
            <p:spPr>
              <a:xfrm>
                <a:off x="773" y="2747"/>
                <a:ext cx="614" cy="446"/>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1500">
                    <a:solidFill>
                      <a:schemeClr val="dk1"/>
                    </a:solidFill>
                    <a:latin typeface="Calibri"/>
                    <a:ea typeface="Calibri"/>
                    <a:cs typeface="Calibri"/>
                    <a:sym typeface="Calibri"/>
                  </a:rPr>
                  <a:t>Got the</a:t>
                </a:r>
                <a:endParaRPr sz="1100"/>
              </a:p>
              <a:p>
                <a:pPr indent="0" lvl="0" marL="0" marR="0" rtl="0" algn="ctr">
                  <a:spcBef>
                    <a:spcPts val="0"/>
                  </a:spcBef>
                  <a:spcAft>
                    <a:spcPts val="0"/>
                  </a:spcAft>
                  <a:buNone/>
                </a:pPr>
                <a:r>
                  <a:rPr lang="el" sz="1500">
                    <a:solidFill>
                      <a:schemeClr val="dk1"/>
                    </a:solidFill>
                    <a:latin typeface="Calibri"/>
                    <a:ea typeface="Calibri"/>
                    <a:cs typeface="Calibri"/>
                    <a:sym typeface="Calibri"/>
                  </a:rPr>
                  <a:t>time?</a:t>
                </a:r>
                <a:endParaRPr sz="1100"/>
              </a:p>
            </p:txBody>
          </p:sp>
        </p:grpSp>
      </p:grpSp>
      <p:grpSp>
        <p:nvGrpSpPr>
          <p:cNvPr id="1717" name="Google Shape;1717;p25"/>
          <p:cNvGrpSpPr/>
          <p:nvPr/>
        </p:nvGrpSpPr>
        <p:grpSpPr>
          <a:xfrm>
            <a:off x="1386753" y="3203972"/>
            <a:ext cx="1464469" cy="360764"/>
            <a:chOff x="2763404" y="4271963"/>
            <a:chExt cx="1952625" cy="481019"/>
          </a:xfrm>
        </p:grpSpPr>
        <p:cxnSp>
          <p:nvCxnSpPr>
            <p:cNvPr id="1718" name="Google Shape;1718;p25"/>
            <p:cNvCxnSpPr/>
            <p:nvPr/>
          </p:nvCxnSpPr>
          <p:spPr>
            <a:xfrm flipH="1" rot="10800000">
              <a:off x="2763404" y="4271963"/>
              <a:ext cx="1952625" cy="333375"/>
            </a:xfrm>
            <a:prstGeom prst="straightConnector1">
              <a:avLst/>
            </a:prstGeom>
            <a:noFill/>
            <a:ln cap="flat" cmpd="sng" w="28575">
              <a:solidFill>
                <a:srgbClr val="0000A8"/>
              </a:solidFill>
              <a:prstDash val="solid"/>
              <a:round/>
              <a:headEnd len="med" w="med" type="triangle"/>
              <a:tailEnd len="med" w="med" type="none"/>
            </a:ln>
          </p:spPr>
        </p:cxnSp>
        <p:grpSp>
          <p:nvGrpSpPr>
            <p:cNvPr id="1719" name="Google Shape;1719;p25"/>
            <p:cNvGrpSpPr/>
            <p:nvPr/>
          </p:nvGrpSpPr>
          <p:grpSpPr>
            <a:xfrm>
              <a:off x="3233304" y="4276731"/>
              <a:ext cx="952500" cy="476251"/>
              <a:chOff x="1046" y="2771"/>
              <a:chExt cx="600" cy="300"/>
            </a:xfrm>
          </p:grpSpPr>
          <p:sp>
            <p:nvSpPr>
              <p:cNvPr id="1720" name="Google Shape;1720;p25"/>
              <p:cNvSpPr/>
              <p:nvPr/>
            </p:nvSpPr>
            <p:spPr>
              <a:xfrm>
                <a:off x="1104" y="2820"/>
                <a:ext cx="444" cy="18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1" name="Google Shape;1721;p25"/>
              <p:cNvSpPr txBox="1"/>
              <p:nvPr/>
            </p:nvSpPr>
            <p:spPr>
              <a:xfrm>
                <a:off x="1046" y="2771"/>
                <a:ext cx="600" cy="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800">
                    <a:solidFill>
                      <a:schemeClr val="dk1"/>
                    </a:solidFill>
                    <a:latin typeface="Calibri"/>
                    <a:ea typeface="Calibri"/>
                    <a:cs typeface="Calibri"/>
                    <a:sym typeface="Calibri"/>
                  </a:rPr>
                  <a:t>2:00</a:t>
                </a:r>
                <a:endParaRPr sz="1100"/>
              </a:p>
            </p:txBody>
          </p:sp>
        </p:grpSp>
      </p:grpSp>
      <p:cxnSp>
        <p:nvCxnSpPr>
          <p:cNvPr id="1722" name="Google Shape;1722;p25"/>
          <p:cNvCxnSpPr/>
          <p:nvPr/>
        </p:nvCxnSpPr>
        <p:spPr>
          <a:xfrm>
            <a:off x="3611809" y="1586509"/>
            <a:ext cx="0" cy="2680200"/>
          </a:xfrm>
          <a:prstGeom prst="straightConnector1">
            <a:avLst/>
          </a:prstGeom>
          <a:noFill/>
          <a:ln cap="flat" cmpd="sng" w="19050">
            <a:solidFill>
              <a:srgbClr val="BFBFBF"/>
            </a:solidFill>
            <a:prstDash val="solid"/>
            <a:round/>
            <a:headEnd len="med" w="med" type="none"/>
            <a:tailEnd len="med" w="med" type="triangle"/>
          </a:ln>
        </p:spPr>
      </p:cxnSp>
      <p:grpSp>
        <p:nvGrpSpPr>
          <p:cNvPr id="1723" name="Google Shape;1723;p25"/>
          <p:cNvGrpSpPr/>
          <p:nvPr/>
        </p:nvGrpSpPr>
        <p:grpSpPr>
          <a:xfrm>
            <a:off x="3366763" y="3682604"/>
            <a:ext cx="540544" cy="714375"/>
            <a:chOff x="2198" y="3221"/>
            <a:chExt cx="454" cy="600"/>
          </a:xfrm>
        </p:grpSpPr>
        <p:sp>
          <p:nvSpPr>
            <p:cNvPr id="1724" name="Google Shape;1724;p25"/>
            <p:cNvSpPr/>
            <p:nvPr/>
          </p:nvSpPr>
          <p:spPr>
            <a:xfrm>
              <a:off x="2244" y="3282"/>
              <a:ext cx="408" cy="16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5" name="Google Shape;1725;p25"/>
            <p:cNvSpPr txBox="1"/>
            <p:nvPr/>
          </p:nvSpPr>
          <p:spPr>
            <a:xfrm>
              <a:off x="2198" y="3221"/>
              <a:ext cx="300" cy="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500">
                  <a:solidFill>
                    <a:schemeClr val="dk1"/>
                  </a:solidFill>
                  <a:latin typeface="Calibri"/>
                  <a:ea typeface="Calibri"/>
                  <a:cs typeface="Calibri"/>
                  <a:sym typeface="Calibri"/>
                </a:rPr>
                <a:t>time</a:t>
              </a:r>
              <a:endParaRPr sz="1100"/>
            </a:p>
          </p:txBody>
        </p:sp>
      </p:grpSp>
      <p:grpSp>
        <p:nvGrpSpPr>
          <p:cNvPr id="1726" name="Google Shape;1726;p25"/>
          <p:cNvGrpSpPr/>
          <p:nvPr/>
        </p:nvGrpSpPr>
        <p:grpSpPr>
          <a:xfrm>
            <a:off x="4403797" y="2441972"/>
            <a:ext cx="1662112" cy="636610"/>
            <a:chOff x="6786129" y="3255963"/>
            <a:chExt cx="2216150" cy="848813"/>
          </a:xfrm>
        </p:grpSpPr>
        <p:cxnSp>
          <p:nvCxnSpPr>
            <p:cNvPr id="1727" name="Google Shape;1727;p25"/>
            <p:cNvCxnSpPr/>
            <p:nvPr/>
          </p:nvCxnSpPr>
          <p:spPr>
            <a:xfrm flipH="1" rot="10800000">
              <a:off x="6786129" y="3255963"/>
              <a:ext cx="2216150" cy="398463"/>
            </a:xfrm>
            <a:prstGeom prst="straightConnector1">
              <a:avLst/>
            </a:prstGeom>
            <a:noFill/>
            <a:ln cap="flat" cmpd="sng" w="28575">
              <a:solidFill>
                <a:srgbClr val="0000A8"/>
              </a:solidFill>
              <a:prstDash val="solid"/>
              <a:round/>
              <a:headEnd len="med" w="med" type="triangle"/>
              <a:tailEnd len="med" w="med" type="none"/>
            </a:ln>
          </p:spPr>
        </p:cxnSp>
        <p:sp>
          <p:nvSpPr>
            <p:cNvPr id="1728" name="Google Shape;1728;p25"/>
            <p:cNvSpPr/>
            <p:nvPr/>
          </p:nvSpPr>
          <p:spPr>
            <a:xfrm>
              <a:off x="7221104" y="3278188"/>
              <a:ext cx="1438275" cy="393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9" name="Google Shape;1729;p25"/>
            <p:cNvSpPr txBox="1"/>
            <p:nvPr/>
          </p:nvSpPr>
          <p:spPr>
            <a:xfrm>
              <a:off x="7125853" y="3279776"/>
              <a:ext cx="1635000" cy="8250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None/>
              </a:pPr>
              <a:r>
                <a:rPr lang="el" sz="1400">
                  <a:solidFill>
                    <a:schemeClr val="dk1"/>
                  </a:solidFill>
                  <a:latin typeface="Calibri"/>
                  <a:ea typeface="Calibri"/>
                  <a:cs typeface="Calibri"/>
                  <a:sym typeface="Calibri"/>
                </a:rPr>
                <a:t>TCP connection</a:t>
              </a:r>
              <a:endParaRPr sz="1100"/>
            </a:p>
            <a:p>
              <a:pPr indent="0" lvl="0" marL="0" marR="0" rtl="0" algn="ctr">
                <a:lnSpc>
                  <a:spcPct val="85000"/>
                </a:lnSpc>
                <a:spcBef>
                  <a:spcPts val="0"/>
                </a:spcBef>
                <a:spcAft>
                  <a:spcPts val="0"/>
                </a:spcAft>
                <a:buNone/>
              </a:pPr>
              <a:r>
                <a:rPr lang="el" sz="1400">
                  <a:solidFill>
                    <a:schemeClr val="dk1"/>
                  </a:solidFill>
                  <a:latin typeface="Calibri"/>
                  <a:ea typeface="Calibri"/>
                  <a:cs typeface="Calibri"/>
                  <a:sym typeface="Calibri"/>
                </a:rPr>
                <a:t>response</a:t>
              </a:r>
              <a:endParaRPr sz="1100"/>
            </a:p>
          </p:txBody>
        </p:sp>
      </p:grpSp>
      <p:grpSp>
        <p:nvGrpSpPr>
          <p:cNvPr id="1730" name="Google Shape;1730;p25"/>
          <p:cNvGrpSpPr/>
          <p:nvPr/>
        </p:nvGrpSpPr>
        <p:grpSpPr>
          <a:xfrm>
            <a:off x="4439515" y="3336132"/>
            <a:ext cx="1757363" cy="346249"/>
            <a:chOff x="6833754" y="4448176"/>
            <a:chExt cx="2343150" cy="461665"/>
          </a:xfrm>
        </p:grpSpPr>
        <p:cxnSp>
          <p:nvCxnSpPr>
            <p:cNvPr id="1731" name="Google Shape;1731;p25"/>
            <p:cNvCxnSpPr/>
            <p:nvPr/>
          </p:nvCxnSpPr>
          <p:spPr>
            <a:xfrm flipH="1" rot="10800000">
              <a:off x="6833754" y="4464051"/>
              <a:ext cx="2343150" cy="428625"/>
            </a:xfrm>
            <a:prstGeom prst="straightConnector1">
              <a:avLst/>
            </a:prstGeom>
            <a:noFill/>
            <a:ln cap="flat" cmpd="sng" w="28575">
              <a:solidFill>
                <a:srgbClr val="0000A8"/>
              </a:solidFill>
              <a:prstDash val="solid"/>
              <a:round/>
              <a:headEnd len="med" w="med" type="triangle"/>
              <a:tailEnd len="med" w="med" type="none"/>
            </a:ln>
          </p:spPr>
        </p:cxnSp>
        <p:sp>
          <p:nvSpPr>
            <p:cNvPr id="1732" name="Google Shape;1732;p25"/>
            <p:cNvSpPr/>
            <p:nvPr/>
          </p:nvSpPr>
          <p:spPr>
            <a:xfrm>
              <a:off x="7602104" y="4562476"/>
              <a:ext cx="919163" cy="29527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3" name="Google Shape;1733;p25"/>
            <p:cNvSpPr txBox="1"/>
            <p:nvPr/>
          </p:nvSpPr>
          <p:spPr>
            <a:xfrm>
              <a:off x="7568767" y="4448176"/>
              <a:ext cx="881973" cy="46166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800">
                  <a:solidFill>
                    <a:schemeClr val="dk1"/>
                  </a:solidFill>
                  <a:latin typeface="Calibri"/>
                  <a:ea typeface="Calibri"/>
                  <a:cs typeface="Calibri"/>
                  <a:sym typeface="Calibri"/>
                </a:rPr>
                <a:t>&lt;file&gt;</a:t>
              </a:r>
              <a:endParaRPr sz="1100"/>
            </a:p>
          </p:txBody>
        </p:sp>
      </p:grpSp>
      <p:grpSp>
        <p:nvGrpSpPr>
          <p:cNvPr id="1734" name="Google Shape;1734;p25"/>
          <p:cNvGrpSpPr/>
          <p:nvPr/>
        </p:nvGrpSpPr>
        <p:grpSpPr>
          <a:xfrm>
            <a:off x="4450232" y="1965722"/>
            <a:ext cx="1632347" cy="618750"/>
            <a:chOff x="6848042" y="2620963"/>
            <a:chExt cx="2176462" cy="825000"/>
          </a:xfrm>
        </p:grpSpPr>
        <p:cxnSp>
          <p:nvCxnSpPr>
            <p:cNvPr id="1735" name="Google Shape;1735;p25"/>
            <p:cNvCxnSpPr/>
            <p:nvPr/>
          </p:nvCxnSpPr>
          <p:spPr>
            <a:xfrm>
              <a:off x="6848042" y="2749551"/>
              <a:ext cx="2176462" cy="347662"/>
            </a:xfrm>
            <a:prstGeom prst="straightConnector1">
              <a:avLst/>
            </a:prstGeom>
            <a:noFill/>
            <a:ln cap="flat" cmpd="sng" w="28575">
              <a:solidFill>
                <a:srgbClr val="0000A8"/>
              </a:solidFill>
              <a:prstDash val="solid"/>
              <a:round/>
              <a:headEnd len="med" w="med" type="none"/>
              <a:tailEnd len="med" w="med" type="triangle"/>
            </a:ln>
          </p:spPr>
        </p:cxnSp>
        <p:sp>
          <p:nvSpPr>
            <p:cNvPr id="1736" name="Google Shape;1736;p25"/>
            <p:cNvSpPr/>
            <p:nvPr/>
          </p:nvSpPr>
          <p:spPr>
            <a:xfrm>
              <a:off x="7133792" y="2689226"/>
              <a:ext cx="1365250" cy="439737"/>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7" name="Google Shape;1737;p25"/>
            <p:cNvSpPr txBox="1"/>
            <p:nvPr/>
          </p:nvSpPr>
          <p:spPr>
            <a:xfrm>
              <a:off x="7170303" y="2620963"/>
              <a:ext cx="1635000" cy="825000"/>
            </a:xfrm>
            <a:prstGeom prst="rect">
              <a:avLst/>
            </a:prstGeom>
            <a:noFill/>
            <a:ln>
              <a:noFill/>
            </a:ln>
          </p:spPr>
          <p:txBody>
            <a:bodyPr anchorCtr="0" anchor="t" bIns="34275" lIns="68575" spcFirstLastPara="1" rIns="68575" wrap="square" tIns="34275">
              <a:spAutoFit/>
            </a:bodyPr>
            <a:lstStyle/>
            <a:p>
              <a:pPr indent="0" lvl="0" marL="0" marR="0" rtl="0" algn="ctr">
                <a:lnSpc>
                  <a:spcPct val="85000"/>
                </a:lnSpc>
                <a:spcBef>
                  <a:spcPts val="0"/>
                </a:spcBef>
                <a:spcAft>
                  <a:spcPts val="0"/>
                </a:spcAft>
                <a:buNone/>
              </a:pPr>
              <a:r>
                <a:rPr lang="el" sz="1400">
                  <a:solidFill>
                    <a:schemeClr val="dk1"/>
                  </a:solidFill>
                  <a:latin typeface="Calibri"/>
                  <a:ea typeface="Calibri"/>
                  <a:cs typeface="Calibri"/>
                  <a:sym typeface="Calibri"/>
                </a:rPr>
                <a:t>TCP connection</a:t>
              </a:r>
              <a:endParaRPr sz="1100"/>
            </a:p>
            <a:p>
              <a:pPr indent="0" lvl="0" marL="0" marR="0" rtl="0" algn="ctr">
                <a:lnSpc>
                  <a:spcPct val="85000"/>
                </a:lnSpc>
                <a:spcBef>
                  <a:spcPts val="0"/>
                </a:spcBef>
                <a:spcAft>
                  <a:spcPts val="0"/>
                </a:spcAft>
                <a:buNone/>
              </a:pPr>
              <a:r>
                <a:rPr lang="el" sz="1400">
                  <a:solidFill>
                    <a:schemeClr val="dk1"/>
                  </a:solidFill>
                  <a:latin typeface="Calibri"/>
                  <a:ea typeface="Calibri"/>
                  <a:cs typeface="Calibri"/>
                  <a:sym typeface="Calibri"/>
                </a:rPr>
                <a:t>request</a:t>
              </a:r>
              <a:endParaRPr sz="1100"/>
            </a:p>
          </p:txBody>
        </p:sp>
      </p:grpSp>
      <p:grpSp>
        <p:nvGrpSpPr>
          <p:cNvPr id="1738" name="Google Shape;1738;p25"/>
          <p:cNvGrpSpPr/>
          <p:nvPr/>
        </p:nvGrpSpPr>
        <p:grpSpPr>
          <a:xfrm>
            <a:off x="6124250" y="2040732"/>
            <a:ext cx="267889" cy="566737"/>
            <a:chOff x="4140" y="429"/>
            <a:chExt cx="1425" cy="2396"/>
          </a:xfrm>
        </p:grpSpPr>
        <p:sp>
          <p:nvSpPr>
            <p:cNvPr id="1739" name="Google Shape;1739;p25"/>
            <p:cNvSpPr/>
            <p:nvPr/>
          </p:nvSpPr>
          <p:spPr>
            <a:xfrm>
              <a:off x="5268" y="433"/>
              <a:ext cx="283" cy="2286"/>
            </a:xfrm>
            <a:custGeom>
              <a:rect b="b" l="l" r="r" t="t"/>
              <a:pathLst>
                <a:path extrusionOk="0" h="2742" w="354">
                  <a:moveTo>
                    <a:pt x="63" y="0"/>
                  </a:moveTo>
                  <a:lnTo>
                    <a:pt x="354" y="339"/>
                  </a:lnTo>
                  <a:lnTo>
                    <a:pt x="346" y="2624"/>
                  </a:lnTo>
                  <a:lnTo>
                    <a:pt x="0" y="2742"/>
                  </a:lnTo>
                  <a:lnTo>
                    <a:pt x="63" y="0"/>
                  </a:lnTo>
                  <a:close/>
                </a:path>
              </a:pathLst>
            </a:custGeom>
            <a:gradFill>
              <a:gsLst>
                <a:gs pos="0">
                  <a:srgbClr val="DDDDDD"/>
                </a:gs>
                <a:gs pos="100000">
                  <a:srgbClr val="333333"/>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40" name="Google Shape;1740;p25"/>
            <p:cNvSpPr/>
            <p:nvPr/>
          </p:nvSpPr>
          <p:spPr>
            <a:xfrm>
              <a:off x="4208" y="429"/>
              <a:ext cx="1043" cy="2285"/>
            </a:xfrm>
            <a:prstGeom prst="rect">
              <a:avLst/>
            </a:prstGeom>
            <a:gradFill>
              <a:gsLst>
                <a:gs pos="0">
                  <a:srgbClr val="292929"/>
                </a:gs>
                <a:gs pos="100000">
                  <a:srgbClr val="808080"/>
                </a:gs>
              </a:gsLst>
              <a:lin ang="0"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1" name="Google Shape;1741;p25"/>
            <p:cNvSpPr/>
            <p:nvPr/>
          </p:nvSpPr>
          <p:spPr>
            <a:xfrm>
              <a:off x="5321" y="570"/>
              <a:ext cx="169" cy="2115"/>
            </a:xfrm>
            <a:custGeom>
              <a:rect b="b" l="l" r="r" t="t"/>
              <a:pathLst>
                <a:path extrusionOk="0" h="2537" w="211">
                  <a:moveTo>
                    <a:pt x="7" y="0"/>
                  </a:moveTo>
                  <a:cubicBezTo>
                    <a:pt x="7" y="0"/>
                    <a:pt x="57" y="28"/>
                    <a:pt x="211" y="218"/>
                  </a:cubicBezTo>
                  <a:cubicBezTo>
                    <a:pt x="0" y="1229"/>
                    <a:pt x="41" y="2537"/>
                    <a:pt x="7" y="2501"/>
                  </a:cubicBezTo>
                  <a:lnTo>
                    <a:pt x="7" y="0"/>
                  </a:lnTo>
                  <a:close/>
                </a:path>
              </a:pathLst>
            </a:custGeom>
            <a:gradFill>
              <a:gsLst>
                <a:gs pos="0">
                  <a:srgbClr val="808080"/>
                </a:gs>
                <a:gs pos="100000">
                  <a:srgbClr val="F8F8F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42" name="Google Shape;1742;p25"/>
            <p:cNvSpPr/>
            <p:nvPr/>
          </p:nvSpPr>
          <p:spPr>
            <a:xfrm>
              <a:off x="5284" y="1640"/>
              <a:ext cx="263" cy="189"/>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43" name="Google Shape;1743;p25"/>
            <p:cNvSpPr/>
            <p:nvPr/>
          </p:nvSpPr>
          <p:spPr>
            <a:xfrm>
              <a:off x="4213" y="691"/>
              <a:ext cx="597"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44" name="Google Shape;1744;p25"/>
            <p:cNvGrpSpPr/>
            <p:nvPr/>
          </p:nvGrpSpPr>
          <p:grpSpPr>
            <a:xfrm>
              <a:off x="4747" y="666"/>
              <a:ext cx="582" cy="146"/>
              <a:chOff x="612" y="2566"/>
              <a:chExt cx="726" cy="140"/>
            </a:xfrm>
          </p:grpSpPr>
          <p:sp>
            <p:nvSpPr>
              <p:cNvPr id="1745" name="Google Shape;1745;p25"/>
              <p:cNvSpPr/>
              <p:nvPr/>
            </p:nvSpPr>
            <p:spPr>
              <a:xfrm>
                <a:off x="612" y="2566"/>
                <a:ext cx="726" cy="140"/>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6" name="Google Shape;1746;p25"/>
              <p:cNvSpPr/>
              <p:nvPr/>
            </p:nvSpPr>
            <p:spPr>
              <a:xfrm>
                <a:off x="625" y="2580"/>
                <a:ext cx="693" cy="106"/>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47" name="Google Shape;1747;p25"/>
            <p:cNvSpPr/>
            <p:nvPr/>
          </p:nvSpPr>
          <p:spPr>
            <a:xfrm>
              <a:off x="4224" y="1018"/>
              <a:ext cx="597" cy="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48" name="Google Shape;1748;p25"/>
            <p:cNvGrpSpPr/>
            <p:nvPr/>
          </p:nvGrpSpPr>
          <p:grpSpPr>
            <a:xfrm>
              <a:off x="4748" y="993"/>
              <a:ext cx="582" cy="136"/>
              <a:chOff x="615" y="2567"/>
              <a:chExt cx="726" cy="141"/>
            </a:xfrm>
          </p:grpSpPr>
          <p:sp>
            <p:nvSpPr>
              <p:cNvPr id="1749" name="Google Shape;1749;p25"/>
              <p:cNvSpPr/>
              <p:nvPr/>
            </p:nvSpPr>
            <p:spPr>
              <a:xfrm>
                <a:off x="615" y="2567"/>
                <a:ext cx="726" cy="141"/>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0" name="Google Shape;1750;p25"/>
              <p:cNvSpPr/>
              <p:nvPr/>
            </p:nvSpPr>
            <p:spPr>
              <a:xfrm>
                <a:off x="628" y="2582"/>
                <a:ext cx="693" cy="110"/>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51" name="Google Shape;1751;p25"/>
            <p:cNvSpPr/>
            <p:nvPr/>
          </p:nvSpPr>
          <p:spPr>
            <a:xfrm>
              <a:off x="4219" y="1360"/>
              <a:ext cx="592" cy="45"/>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2" name="Google Shape;1752;p25"/>
            <p:cNvSpPr/>
            <p:nvPr/>
          </p:nvSpPr>
          <p:spPr>
            <a:xfrm>
              <a:off x="4229" y="1657"/>
              <a:ext cx="597" cy="45"/>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53" name="Google Shape;1753;p25"/>
            <p:cNvGrpSpPr/>
            <p:nvPr/>
          </p:nvGrpSpPr>
          <p:grpSpPr>
            <a:xfrm>
              <a:off x="4737" y="1627"/>
              <a:ext cx="581" cy="151"/>
              <a:chOff x="617" y="2568"/>
              <a:chExt cx="724" cy="139"/>
            </a:xfrm>
          </p:grpSpPr>
          <p:sp>
            <p:nvSpPr>
              <p:cNvPr id="1754" name="Google Shape;1754;p25"/>
              <p:cNvSpPr/>
              <p:nvPr/>
            </p:nvSpPr>
            <p:spPr>
              <a:xfrm>
                <a:off x="617" y="2568"/>
                <a:ext cx="724" cy="139"/>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5" name="Google Shape;1755;p25"/>
              <p:cNvSpPr/>
              <p:nvPr/>
            </p:nvSpPr>
            <p:spPr>
              <a:xfrm>
                <a:off x="630" y="2582"/>
                <a:ext cx="692" cy="107"/>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56" name="Google Shape;1756;p25"/>
            <p:cNvSpPr/>
            <p:nvPr/>
          </p:nvSpPr>
          <p:spPr>
            <a:xfrm>
              <a:off x="5288" y="1354"/>
              <a:ext cx="263" cy="188"/>
            </a:xfrm>
            <a:custGeom>
              <a:rect b="b" l="l" r="r" t="t"/>
              <a:pathLst>
                <a:path extrusionOk="0" h="226" w="328">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757" name="Google Shape;1757;p25"/>
            <p:cNvGrpSpPr/>
            <p:nvPr/>
          </p:nvGrpSpPr>
          <p:grpSpPr>
            <a:xfrm>
              <a:off x="4737" y="1325"/>
              <a:ext cx="581" cy="141"/>
              <a:chOff x="612" y="2566"/>
              <a:chExt cx="724" cy="141"/>
            </a:xfrm>
          </p:grpSpPr>
          <p:sp>
            <p:nvSpPr>
              <p:cNvPr id="1758" name="Google Shape;1758;p25"/>
              <p:cNvSpPr/>
              <p:nvPr/>
            </p:nvSpPr>
            <p:spPr>
              <a:xfrm>
                <a:off x="612" y="2566"/>
                <a:ext cx="724" cy="141"/>
              </a:xfrm>
              <a:prstGeom prst="roundRect">
                <a:avLst>
                  <a:gd fmla="val 50000" name="adj"/>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9" name="Google Shape;1759;p25"/>
              <p:cNvSpPr/>
              <p:nvPr/>
            </p:nvSpPr>
            <p:spPr>
              <a:xfrm>
                <a:off x="625" y="2581"/>
                <a:ext cx="692" cy="111"/>
              </a:xfrm>
              <a:prstGeom prst="roundRect">
                <a:avLst>
                  <a:gd fmla="val 50000" name="adj"/>
                </a:avLst>
              </a:prstGeom>
              <a:gradFill>
                <a:gsLst>
                  <a:gs pos="0">
                    <a:srgbClr val="0000FF"/>
                  </a:gs>
                  <a:gs pos="50000">
                    <a:srgbClr val="99CCFF"/>
                  </a:gs>
                  <a:gs pos="100000">
                    <a:srgbClr val="0000FF"/>
                  </a:gs>
                </a:gsLst>
                <a:lin ang="0"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60" name="Google Shape;1760;p25"/>
            <p:cNvSpPr/>
            <p:nvPr/>
          </p:nvSpPr>
          <p:spPr>
            <a:xfrm>
              <a:off x="5251" y="429"/>
              <a:ext cx="68" cy="2290"/>
            </a:xfrm>
            <a:prstGeom prst="rect">
              <a:avLst/>
            </a:prstGeom>
            <a:gradFill>
              <a:gsLst>
                <a:gs pos="0">
                  <a:srgbClr val="333333"/>
                </a:gs>
                <a:gs pos="50000">
                  <a:srgbClr val="DDDDDD"/>
                </a:gs>
                <a:gs pos="100000">
                  <a:srgbClr val="333333"/>
                </a:gs>
              </a:gsLst>
              <a:lin ang="0" scaled="0"/>
            </a:gra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1" name="Google Shape;1761;p25"/>
            <p:cNvSpPr/>
            <p:nvPr/>
          </p:nvSpPr>
          <p:spPr>
            <a:xfrm>
              <a:off x="5312" y="1007"/>
              <a:ext cx="237" cy="213"/>
            </a:xfrm>
            <a:custGeom>
              <a:rect b="b" l="l" r="r" t="t"/>
              <a:pathLst>
                <a:path extrusionOk="0" h="256" w="29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62" name="Google Shape;1762;p25"/>
            <p:cNvSpPr/>
            <p:nvPr/>
          </p:nvSpPr>
          <p:spPr>
            <a:xfrm>
              <a:off x="5315" y="680"/>
              <a:ext cx="244" cy="240"/>
            </a:xfrm>
            <a:custGeom>
              <a:rect b="b" l="l" r="r" t="t"/>
              <a:pathLst>
                <a:path extrusionOk="0" h="288" w="304">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a:gsLst>
                <a:gs pos="0">
                  <a:srgbClr val="292929"/>
                </a:gs>
                <a:gs pos="100000">
                  <a:srgbClr val="80808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63" name="Google Shape;1763;p25"/>
            <p:cNvSpPr/>
            <p:nvPr/>
          </p:nvSpPr>
          <p:spPr>
            <a:xfrm>
              <a:off x="5518" y="2609"/>
              <a:ext cx="47" cy="101"/>
            </a:xfrm>
            <a:prstGeom prst="ellipse">
              <a:avLst/>
            </a:prstGeom>
            <a:solidFill>
              <a:srgbClr val="33333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4" name="Google Shape;1764;p25"/>
            <p:cNvSpPr/>
            <p:nvPr/>
          </p:nvSpPr>
          <p:spPr>
            <a:xfrm>
              <a:off x="5302" y="2614"/>
              <a:ext cx="245" cy="200"/>
            </a:xfrm>
            <a:custGeom>
              <a:rect b="b" l="l" r="r" t="t"/>
              <a:pathLst>
                <a:path extrusionOk="0" h="240" w="306">
                  <a:moveTo>
                    <a:pt x="0" y="106"/>
                  </a:moveTo>
                  <a:lnTo>
                    <a:pt x="2" y="240"/>
                  </a:lnTo>
                  <a:lnTo>
                    <a:pt x="306" y="110"/>
                  </a:lnTo>
                  <a:lnTo>
                    <a:pt x="300" y="0"/>
                  </a:lnTo>
                  <a:lnTo>
                    <a:pt x="0" y="106"/>
                  </a:lnTo>
                  <a:close/>
                </a:path>
              </a:pathLst>
            </a:custGeom>
            <a:solidFill>
              <a:srgbClr val="33333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65" name="Google Shape;1765;p25"/>
            <p:cNvSpPr/>
            <p:nvPr/>
          </p:nvSpPr>
          <p:spPr>
            <a:xfrm>
              <a:off x="4140" y="2679"/>
              <a:ext cx="1200" cy="146"/>
            </a:xfrm>
            <a:prstGeom prst="roundRect">
              <a:avLst>
                <a:gd fmla="val 50000" name="adj"/>
              </a:avLst>
            </a:prstGeom>
            <a:solidFill>
              <a:srgbClr val="DDDDDD"/>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6" name="Google Shape;1766;p25"/>
            <p:cNvSpPr/>
            <p:nvPr/>
          </p:nvSpPr>
          <p:spPr>
            <a:xfrm>
              <a:off x="4208" y="2709"/>
              <a:ext cx="1069" cy="86"/>
            </a:xfrm>
            <a:prstGeom prst="roundRect">
              <a:avLst>
                <a:gd fmla="val 50000" name="adj"/>
              </a:avLst>
            </a:prstGeom>
            <a:gradFill>
              <a:gsLst>
                <a:gs pos="0">
                  <a:schemeClr val="dk2"/>
                </a:gs>
                <a:gs pos="100000">
                  <a:schemeClr val="lt2"/>
                </a:gs>
              </a:gsLst>
              <a:lin ang="0" scaled="0"/>
            </a:gra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7" name="Google Shape;1767;p25"/>
            <p:cNvSpPr/>
            <p:nvPr/>
          </p:nvSpPr>
          <p:spPr>
            <a:xfrm>
              <a:off x="4308" y="2382"/>
              <a:ext cx="157" cy="146"/>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8" name="Google Shape;1768;p25"/>
            <p:cNvSpPr/>
            <p:nvPr/>
          </p:nvSpPr>
          <p:spPr>
            <a:xfrm>
              <a:off x="4486" y="2382"/>
              <a:ext cx="162" cy="146"/>
            </a:xfrm>
            <a:prstGeom prst="ellipse">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1769" name="Google Shape;1769;p25"/>
            <p:cNvSpPr/>
            <p:nvPr/>
          </p:nvSpPr>
          <p:spPr>
            <a:xfrm>
              <a:off x="4664" y="2382"/>
              <a:ext cx="157" cy="141"/>
            </a:xfrm>
            <a:prstGeom prst="ellipse">
              <a:avLst/>
            </a:prstGeom>
            <a:solidFill>
              <a:srgbClr val="33CC3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0" name="Google Shape;1770;p25"/>
            <p:cNvSpPr/>
            <p:nvPr/>
          </p:nvSpPr>
          <p:spPr>
            <a:xfrm>
              <a:off x="5062" y="1833"/>
              <a:ext cx="84" cy="765"/>
            </a:xfrm>
            <a:prstGeom prst="rect">
              <a:avLst/>
            </a:prstGeom>
            <a:solidFill>
              <a:srgbClr val="292929"/>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71" name="Google Shape;1771;p25"/>
          <p:cNvGrpSpPr/>
          <p:nvPr/>
        </p:nvGrpSpPr>
        <p:grpSpPr>
          <a:xfrm>
            <a:off x="3771575" y="1708547"/>
            <a:ext cx="670322" cy="621506"/>
            <a:chOff x="-44" y="1473"/>
            <a:chExt cx="981" cy="1105"/>
          </a:xfrm>
        </p:grpSpPr>
        <p:pic>
          <p:nvPicPr>
            <p:cNvPr descr="desktop_computer_stylized_medium" id="1772" name="Google Shape;1772;p25"/>
            <p:cNvPicPr preferRelativeResize="0"/>
            <p:nvPr/>
          </p:nvPicPr>
          <p:blipFill rotWithShape="1">
            <a:blip r:embed="rId5">
              <a:alphaModFix/>
            </a:blip>
            <a:srcRect b="0" l="0" r="0" t="0"/>
            <a:stretch/>
          </p:blipFill>
          <p:spPr>
            <a:xfrm flipH="1">
              <a:off x="-44" y="1473"/>
              <a:ext cx="981" cy="1105"/>
            </a:xfrm>
            <a:prstGeom prst="rect">
              <a:avLst/>
            </a:prstGeom>
            <a:noFill/>
            <a:ln>
              <a:noFill/>
            </a:ln>
          </p:spPr>
        </p:pic>
        <p:sp>
          <p:nvSpPr>
            <p:cNvPr id="1773" name="Google Shape;1773;p25"/>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774" name="Google Shape;1774;p25"/>
          <p:cNvGrpSpPr/>
          <p:nvPr/>
        </p:nvGrpSpPr>
        <p:grpSpPr>
          <a:xfrm>
            <a:off x="4313932" y="2926557"/>
            <a:ext cx="2194425" cy="467278"/>
            <a:chOff x="6666309" y="3902076"/>
            <a:chExt cx="2925900" cy="623037"/>
          </a:xfrm>
        </p:grpSpPr>
        <p:cxnSp>
          <p:nvCxnSpPr>
            <p:cNvPr id="1775" name="Google Shape;1775;p25"/>
            <p:cNvCxnSpPr/>
            <p:nvPr/>
          </p:nvCxnSpPr>
          <p:spPr>
            <a:xfrm>
              <a:off x="6833754" y="3902076"/>
              <a:ext cx="2400300" cy="419100"/>
            </a:xfrm>
            <a:prstGeom prst="straightConnector1">
              <a:avLst/>
            </a:prstGeom>
            <a:noFill/>
            <a:ln cap="flat" cmpd="sng" w="28575">
              <a:solidFill>
                <a:srgbClr val="0000A8"/>
              </a:solidFill>
              <a:prstDash val="solid"/>
              <a:round/>
              <a:headEnd len="med" w="med" type="none"/>
              <a:tailEnd len="med" w="med" type="triangle"/>
            </a:ln>
          </p:spPr>
        </p:cxnSp>
        <p:sp>
          <p:nvSpPr>
            <p:cNvPr id="1776" name="Google Shape;1776;p25"/>
            <p:cNvSpPr/>
            <p:nvPr/>
          </p:nvSpPr>
          <p:spPr>
            <a:xfrm>
              <a:off x="7315200" y="4021087"/>
              <a:ext cx="1687079" cy="282938"/>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7" name="Google Shape;1777;p25"/>
            <p:cNvSpPr txBox="1"/>
            <p:nvPr/>
          </p:nvSpPr>
          <p:spPr>
            <a:xfrm>
              <a:off x="6666309" y="3960813"/>
              <a:ext cx="2925900" cy="564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400">
                  <a:solidFill>
                    <a:schemeClr val="dk1"/>
                  </a:solidFill>
                  <a:latin typeface="Calibri"/>
                  <a:ea typeface="Calibri"/>
                  <a:cs typeface="Calibri"/>
                  <a:sym typeface="Calibri"/>
                </a:rPr>
                <a:t>GET</a:t>
              </a:r>
              <a:r>
                <a:rPr lang="el" sz="1100">
                  <a:solidFill>
                    <a:schemeClr val="dk1"/>
                  </a:solidFill>
                  <a:latin typeface="Calibri"/>
                  <a:ea typeface="Calibri"/>
                  <a:cs typeface="Calibri"/>
                  <a:sym typeface="Calibri"/>
                </a:rPr>
                <a:t> </a:t>
              </a:r>
              <a:r>
                <a:rPr lang="el" sz="900">
                  <a:solidFill>
                    <a:schemeClr val="dk1"/>
                  </a:solidFill>
                  <a:latin typeface="Calibri"/>
                  <a:ea typeface="Calibri"/>
                  <a:cs typeface="Calibri"/>
                  <a:sym typeface="Calibri"/>
                </a:rPr>
                <a:t>http://gaia.cs.umass.edu/kurose_ross</a:t>
              </a:r>
              <a:endParaRPr sz="1800">
                <a:solidFill>
                  <a:schemeClr val="dk1"/>
                </a:solidFill>
                <a:latin typeface="Calibri"/>
                <a:ea typeface="Calibri"/>
                <a:cs typeface="Calibri"/>
                <a:sym typeface="Calibri"/>
              </a:endParaRPr>
            </a:p>
          </p:txBody>
        </p:sp>
      </p:grpSp>
      <p:sp>
        <p:nvSpPr>
          <p:cNvPr id="1778" name="Google Shape;1778;p25"/>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4"/>
                                        </p:tgtEl>
                                        <p:attrNameLst>
                                          <p:attrName>style.visibility</p:attrName>
                                        </p:attrNameLst>
                                      </p:cBhvr>
                                      <p:to>
                                        <p:strVal val="visible"/>
                                      </p:to>
                                    </p:set>
                                    <p:animEffect filter="fade" transition="in">
                                      <p:cBhvr>
                                        <p:cTn dur="500"/>
                                        <p:tgtEl>
                                          <p:spTgt spid="17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06"/>
                                        </p:tgtEl>
                                        <p:attrNameLst>
                                          <p:attrName>style.visibility</p:attrName>
                                        </p:attrNameLst>
                                      </p:cBhvr>
                                      <p:to>
                                        <p:strVal val="visible"/>
                                      </p:to>
                                    </p:set>
                                    <p:animEffect filter="fade" transition="in">
                                      <p:cBhvr>
                                        <p:cTn dur="500"/>
                                        <p:tgtEl>
                                          <p:spTgt spid="17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05"/>
                                        </p:tgtEl>
                                        <p:attrNameLst>
                                          <p:attrName>style.visibility</p:attrName>
                                        </p:attrNameLst>
                                      </p:cBhvr>
                                      <p:to>
                                        <p:strVal val="visible"/>
                                      </p:to>
                                    </p:set>
                                    <p:animEffect filter="fade" transition="in">
                                      <p:cBhvr>
                                        <p:cTn dur="500"/>
                                        <p:tgtEl>
                                          <p:spTgt spid="170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09"/>
                                        </p:tgtEl>
                                        <p:attrNameLst>
                                          <p:attrName>style.visibility</p:attrName>
                                        </p:attrNameLst>
                                      </p:cBhvr>
                                      <p:to>
                                        <p:strVal val="visible"/>
                                      </p:to>
                                    </p:set>
                                    <p:animEffect filter="fade" transition="in">
                                      <p:cBhvr>
                                        <p:cTn dur="500"/>
                                        <p:tgtEl>
                                          <p:spTgt spid="170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12"/>
                                        </p:tgtEl>
                                        <p:attrNameLst>
                                          <p:attrName>style.visibility</p:attrName>
                                        </p:attrNameLst>
                                      </p:cBhvr>
                                      <p:to>
                                        <p:strVal val="visible"/>
                                      </p:to>
                                    </p:set>
                                    <p:animEffect filter="fade" transition="in">
                                      <p:cBhvr>
                                        <p:cTn dur="500"/>
                                        <p:tgtEl>
                                          <p:spTgt spid="171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717"/>
                                        </p:tgtEl>
                                        <p:attrNameLst>
                                          <p:attrName>style.visibility</p:attrName>
                                        </p:attrNameLst>
                                      </p:cBhvr>
                                      <p:to>
                                        <p:strVal val="visible"/>
                                      </p:to>
                                    </p:set>
                                    <p:animEffect filter="fade" transition="in">
                                      <p:cBhvr>
                                        <p:cTn dur="500"/>
                                        <p:tgtEl>
                                          <p:spTgt spid="1717"/>
                                        </p:tgtEl>
                                      </p:cBhvr>
                                    </p:animEffect>
                                  </p:childTnLst>
                                </p:cTn>
                              </p:par>
                            </p:childTnLst>
                          </p:cTn>
                        </p:par>
                        <p:par>
                          <p:cTn fill="hold">
                            <p:stCondLst>
                              <p:cond delay="3000"/>
                            </p:stCondLst>
                            <p:childTnLst>
                              <p:par>
                                <p:cTn fill="hold" nodeType="afterEffect" presetClass="entr" presetID="10" presetSubtype="0">
                                  <p:stCondLst>
                                    <p:cond delay="1000"/>
                                  </p:stCondLst>
                                  <p:childTnLst>
                                    <p:set>
                                      <p:cBhvr>
                                        <p:cTn dur="1" fill="hold">
                                          <p:stCondLst>
                                            <p:cond delay="0"/>
                                          </p:stCondLst>
                                        </p:cTn>
                                        <p:tgtEl>
                                          <p:spTgt spid="1703"/>
                                        </p:tgtEl>
                                        <p:attrNameLst>
                                          <p:attrName>style.visibility</p:attrName>
                                        </p:attrNameLst>
                                      </p:cBhvr>
                                      <p:to>
                                        <p:strVal val="visible"/>
                                      </p:to>
                                    </p:set>
                                    <p:animEffect filter="fade" transition="in">
                                      <p:cBhvr>
                                        <p:cTn dur="500"/>
                                        <p:tgtEl>
                                          <p:spTgt spid="17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1"/>
                                        </p:tgtEl>
                                        <p:attrNameLst>
                                          <p:attrName>style.visibility</p:attrName>
                                        </p:attrNameLst>
                                      </p:cBhvr>
                                      <p:to>
                                        <p:strVal val="visible"/>
                                      </p:to>
                                    </p:set>
                                    <p:animEffect filter="fade" transition="in">
                                      <p:cBhvr>
                                        <p:cTn dur="500"/>
                                        <p:tgtEl>
                                          <p:spTgt spid="17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34"/>
                                        </p:tgtEl>
                                        <p:attrNameLst>
                                          <p:attrName>style.visibility</p:attrName>
                                        </p:attrNameLst>
                                      </p:cBhvr>
                                      <p:to>
                                        <p:strVal val="visible"/>
                                      </p:to>
                                    </p:set>
                                    <p:animEffect filter="fade" transition="in">
                                      <p:cBhvr>
                                        <p:cTn dur="500"/>
                                        <p:tgtEl>
                                          <p:spTgt spid="173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38"/>
                                        </p:tgtEl>
                                        <p:attrNameLst>
                                          <p:attrName>style.visibility</p:attrName>
                                        </p:attrNameLst>
                                      </p:cBhvr>
                                      <p:to>
                                        <p:strVal val="visible"/>
                                      </p:to>
                                    </p:set>
                                    <p:animEffect filter="fade" transition="in">
                                      <p:cBhvr>
                                        <p:cTn dur="500"/>
                                        <p:tgtEl>
                                          <p:spTgt spid="173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26"/>
                                        </p:tgtEl>
                                        <p:attrNameLst>
                                          <p:attrName>style.visibility</p:attrName>
                                        </p:attrNameLst>
                                      </p:cBhvr>
                                      <p:to>
                                        <p:strVal val="visible"/>
                                      </p:to>
                                    </p:set>
                                    <p:animEffect filter="fade" transition="in">
                                      <p:cBhvr>
                                        <p:cTn dur="500"/>
                                        <p:tgtEl>
                                          <p:spTgt spid="172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74"/>
                                        </p:tgtEl>
                                        <p:attrNameLst>
                                          <p:attrName>style.visibility</p:attrName>
                                        </p:attrNameLst>
                                      </p:cBhvr>
                                      <p:to>
                                        <p:strVal val="visible"/>
                                      </p:to>
                                    </p:set>
                                    <p:animEffect filter="fade" transition="in">
                                      <p:cBhvr>
                                        <p:cTn dur="500"/>
                                        <p:tgtEl>
                                          <p:spTgt spid="177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730"/>
                                        </p:tgtEl>
                                        <p:attrNameLst>
                                          <p:attrName>style.visibility</p:attrName>
                                        </p:attrNameLst>
                                      </p:cBhvr>
                                      <p:to>
                                        <p:strVal val="visible"/>
                                      </p:to>
                                    </p:set>
                                    <p:animEffect filter="fade" transition="in">
                                      <p:cBhvr>
                                        <p:cTn dur="500"/>
                                        <p:tgtEl>
                                          <p:spTgt spid="1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5" name="Shape 10105"/>
        <p:cNvGrpSpPr/>
        <p:nvPr/>
      </p:nvGrpSpPr>
      <p:grpSpPr>
        <a:xfrm>
          <a:off x="0" y="0"/>
          <a:ext cx="0" cy="0"/>
          <a:chOff x="0" y="0"/>
          <a:chExt cx="0" cy="0"/>
        </a:xfrm>
      </p:grpSpPr>
      <p:sp>
        <p:nvSpPr>
          <p:cNvPr id="10106" name="Google Shape;10106;p97"/>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Ιστορία Διαδικτύου</a:t>
            </a:r>
            <a:endParaRPr sz="3300"/>
          </a:p>
        </p:txBody>
      </p:sp>
      <p:sp>
        <p:nvSpPr>
          <p:cNvPr id="10107" name="Google Shape;10107;p97"/>
          <p:cNvSpPr txBox="1"/>
          <p:nvPr/>
        </p:nvSpPr>
        <p:spPr>
          <a:xfrm>
            <a:off x="-114300" y="1571625"/>
            <a:ext cx="4422600" cy="3260700"/>
          </a:xfrm>
          <a:prstGeom prst="rect">
            <a:avLst/>
          </a:prstGeom>
          <a:noFill/>
          <a:ln>
            <a:noFill/>
          </a:ln>
        </p:spPr>
        <p:txBody>
          <a:bodyPr anchorCtr="0" anchor="t" bIns="34275" lIns="68575" spcFirstLastPara="1" rIns="68575" wrap="square" tIns="34275">
            <a:noAutofit/>
          </a:bodyPr>
          <a:lstStyle/>
          <a:p>
            <a:pPr indent="-177800" lvl="0" marL="266700" marR="0" rtl="0" algn="l">
              <a:lnSpc>
                <a:spcPct val="90000"/>
              </a:lnSpc>
              <a:spcBef>
                <a:spcPts val="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1970:</a:t>
            </a:r>
            <a:r>
              <a:rPr b="0" i="0" lang="el" sz="2200" u="none" cap="none" strike="noStrike">
                <a:solidFill>
                  <a:srgbClr val="000000"/>
                </a:solidFill>
                <a:latin typeface="Calibri"/>
                <a:ea typeface="Calibri"/>
                <a:cs typeface="Calibri"/>
                <a:sym typeface="Calibri"/>
              </a:rPr>
              <a:t> ALOHAnet </a:t>
            </a:r>
            <a:r>
              <a:rPr lang="el" sz="2200">
                <a:latin typeface="Calibri"/>
                <a:ea typeface="Calibri"/>
                <a:cs typeface="Calibri"/>
                <a:sym typeface="Calibri"/>
              </a:rPr>
              <a:t>μικροκυματικό</a:t>
            </a:r>
            <a:r>
              <a:rPr lang="el" sz="2200">
                <a:latin typeface="Calibri"/>
                <a:ea typeface="Calibri"/>
                <a:cs typeface="Calibri"/>
                <a:sym typeface="Calibri"/>
              </a:rPr>
              <a:t> </a:t>
            </a:r>
            <a:r>
              <a:rPr lang="el" sz="2200">
                <a:latin typeface="Calibri"/>
                <a:ea typeface="Calibri"/>
                <a:cs typeface="Calibri"/>
                <a:sym typeface="Calibri"/>
              </a:rPr>
              <a:t>δίκτυο</a:t>
            </a:r>
            <a:r>
              <a:rPr lang="el" sz="2200">
                <a:latin typeface="Calibri"/>
                <a:ea typeface="Calibri"/>
                <a:cs typeface="Calibri"/>
                <a:sym typeface="Calibri"/>
              </a:rPr>
              <a:t> στην</a:t>
            </a:r>
            <a:r>
              <a:rPr b="0" i="0" lang="el" sz="2200" u="none" cap="none" strike="noStrike">
                <a:solidFill>
                  <a:srgbClr val="000000"/>
                </a:solidFill>
                <a:latin typeface="Calibri"/>
                <a:ea typeface="Calibri"/>
                <a:cs typeface="Calibri"/>
                <a:sym typeface="Calibri"/>
              </a:rPr>
              <a:t> Hawaii</a:t>
            </a:r>
            <a:endParaRPr sz="2200"/>
          </a:p>
          <a:p>
            <a:pPr indent="-177800" lvl="0" marL="2667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1974:</a:t>
            </a:r>
            <a:r>
              <a:rPr b="0" i="0" lang="el" sz="2200" u="none" cap="none" strike="noStrike">
                <a:solidFill>
                  <a:srgbClr val="000000"/>
                </a:solidFill>
                <a:latin typeface="Calibri"/>
                <a:ea typeface="Calibri"/>
                <a:cs typeface="Calibri"/>
                <a:sym typeface="Calibri"/>
              </a:rPr>
              <a:t> Cerf and Kahn - </a:t>
            </a:r>
            <a:r>
              <a:rPr lang="el" sz="2200">
                <a:latin typeface="Calibri"/>
                <a:ea typeface="Calibri"/>
                <a:cs typeface="Calibri"/>
                <a:sym typeface="Calibri"/>
              </a:rPr>
              <a:t>αρχιτεκτονική για διασύνδεση δικτύων</a:t>
            </a:r>
            <a:endParaRPr sz="2200"/>
          </a:p>
          <a:p>
            <a:pPr indent="-177800" lvl="0" marL="2667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1976:</a:t>
            </a:r>
            <a:r>
              <a:rPr b="0" i="0" lang="el" sz="2200" u="none" cap="none" strike="noStrike">
                <a:solidFill>
                  <a:srgbClr val="000000"/>
                </a:solidFill>
                <a:latin typeface="Calibri"/>
                <a:ea typeface="Calibri"/>
                <a:cs typeface="Calibri"/>
                <a:sym typeface="Calibri"/>
              </a:rPr>
              <a:t> Ethernet at Xerox PARC</a:t>
            </a:r>
            <a:endParaRPr sz="2200"/>
          </a:p>
          <a:p>
            <a:pPr indent="-177800" lvl="0" marL="266700" marR="0" rtl="0" algn="l">
              <a:lnSpc>
                <a:spcPct val="90000"/>
              </a:lnSpc>
              <a:spcBef>
                <a:spcPts val="800"/>
              </a:spcBef>
              <a:spcAft>
                <a:spcPts val="0"/>
              </a:spcAft>
              <a:buClr>
                <a:srgbClr val="0000A3"/>
              </a:buClr>
              <a:buSzPts val="2200"/>
              <a:buFont typeface="Noto Sans Symbols"/>
              <a:buChar char="▪"/>
            </a:pPr>
            <a:r>
              <a:rPr lang="el" sz="2200">
                <a:solidFill>
                  <a:srgbClr val="000099"/>
                </a:solidFill>
                <a:latin typeface="Calibri"/>
                <a:ea typeface="Calibri"/>
                <a:cs typeface="Calibri"/>
                <a:sym typeface="Calibri"/>
              </a:rPr>
              <a:t>late 70's</a:t>
            </a:r>
            <a:r>
              <a:rPr b="0" i="0" lang="el" sz="2200" u="none" cap="none" strike="noStrike">
                <a:solidFill>
                  <a:srgbClr val="000099"/>
                </a:solidFill>
                <a:latin typeface="Calibri"/>
                <a:ea typeface="Calibri"/>
                <a:cs typeface="Calibri"/>
                <a:sym typeface="Calibri"/>
              </a:rPr>
              <a:t>:</a:t>
            </a:r>
            <a:r>
              <a:rPr b="0" i="0" lang="el" sz="2200" u="none" cap="none" strike="noStrike">
                <a:solidFill>
                  <a:srgbClr val="000000"/>
                </a:solidFill>
                <a:latin typeface="Calibri"/>
                <a:ea typeface="Calibri"/>
                <a:cs typeface="Calibri"/>
                <a:sym typeface="Calibri"/>
              </a:rPr>
              <a:t> </a:t>
            </a:r>
            <a:r>
              <a:rPr lang="el" sz="2200">
                <a:latin typeface="Calibri"/>
                <a:ea typeface="Calibri"/>
                <a:cs typeface="Calibri"/>
                <a:sym typeface="Calibri"/>
              </a:rPr>
              <a:t>ιδιοταγή αρχιτεκτονικές</a:t>
            </a:r>
            <a:r>
              <a:rPr b="0" i="0" lang="el" sz="2200" u="none" cap="none" strike="noStrike">
                <a:solidFill>
                  <a:srgbClr val="000000"/>
                </a:solidFill>
                <a:latin typeface="Calibri"/>
                <a:ea typeface="Calibri"/>
                <a:cs typeface="Calibri"/>
                <a:sym typeface="Calibri"/>
              </a:rPr>
              <a:t>: DECnet, SNA, XNA</a:t>
            </a:r>
            <a:endParaRPr sz="2200"/>
          </a:p>
          <a:p>
            <a:pPr indent="-177800" lvl="0" marL="266700" marR="0" rtl="0" algn="l">
              <a:lnSpc>
                <a:spcPct val="90000"/>
              </a:lnSpc>
              <a:spcBef>
                <a:spcPts val="800"/>
              </a:spcBef>
              <a:spcAft>
                <a:spcPts val="0"/>
              </a:spcAft>
              <a:buClr>
                <a:srgbClr val="0000A3"/>
              </a:buClr>
              <a:buSzPts val="2200"/>
              <a:buFont typeface="Noto Sans Symbols"/>
              <a:buChar char="▪"/>
            </a:pPr>
            <a:r>
              <a:rPr b="0" i="0" lang="el" sz="2200" u="none" cap="none" strike="noStrike">
                <a:solidFill>
                  <a:srgbClr val="000099"/>
                </a:solidFill>
                <a:latin typeface="Calibri"/>
                <a:ea typeface="Calibri"/>
                <a:cs typeface="Calibri"/>
                <a:sym typeface="Calibri"/>
              </a:rPr>
              <a:t>1979:</a:t>
            </a:r>
            <a:r>
              <a:rPr b="0" i="0" lang="el" sz="2200" u="none" cap="none" strike="noStrike">
                <a:solidFill>
                  <a:srgbClr val="000000"/>
                </a:solidFill>
                <a:latin typeface="Calibri"/>
                <a:ea typeface="Calibri"/>
                <a:cs typeface="Calibri"/>
                <a:sym typeface="Calibri"/>
              </a:rPr>
              <a:t> ARPAnet </a:t>
            </a:r>
            <a:r>
              <a:rPr lang="el" sz="2200">
                <a:latin typeface="Calibri"/>
                <a:ea typeface="Calibri"/>
                <a:cs typeface="Calibri"/>
                <a:sym typeface="Calibri"/>
              </a:rPr>
              <a:t>έχει </a:t>
            </a:r>
            <a:r>
              <a:rPr b="0" i="0" lang="el" sz="2200" u="none" cap="none" strike="noStrike">
                <a:solidFill>
                  <a:srgbClr val="000000"/>
                </a:solidFill>
                <a:latin typeface="Calibri"/>
                <a:ea typeface="Calibri"/>
                <a:cs typeface="Calibri"/>
                <a:sym typeface="Calibri"/>
              </a:rPr>
              <a:t>200 </a:t>
            </a:r>
            <a:r>
              <a:rPr lang="el" sz="2200">
                <a:latin typeface="Calibri"/>
                <a:ea typeface="Calibri"/>
                <a:cs typeface="Calibri"/>
                <a:sym typeface="Calibri"/>
              </a:rPr>
              <a:t>κόμβους</a:t>
            </a:r>
            <a:endParaRPr sz="2200"/>
          </a:p>
        </p:txBody>
      </p:sp>
      <p:sp>
        <p:nvSpPr>
          <p:cNvPr id="10108" name="Google Shape;10108;p97"/>
          <p:cNvSpPr/>
          <p:nvPr/>
        </p:nvSpPr>
        <p:spPr>
          <a:xfrm>
            <a:off x="-16511" y="901954"/>
            <a:ext cx="7548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C00000"/>
              </a:buClr>
              <a:buSzPts val="2400"/>
              <a:buFont typeface="Calibri"/>
              <a:buNone/>
            </a:pPr>
            <a:r>
              <a:rPr b="0" i="1" lang="el" sz="2400" u="none" cap="none" strike="noStrike">
                <a:solidFill>
                  <a:srgbClr val="C00000"/>
                </a:solidFill>
                <a:latin typeface="Calibri"/>
                <a:ea typeface="Calibri"/>
                <a:cs typeface="Calibri"/>
                <a:sym typeface="Calibri"/>
              </a:rPr>
              <a:t>1972-1980: </a:t>
            </a:r>
            <a:r>
              <a:rPr i="1" lang="el" sz="2400">
                <a:solidFill>
                  <a:srgbClr val="C00000"/>
                </a:solidFill>
                <a:latin typeface="Calibri"/>
                <a:ea typeface="Calibri"/>
                <a:cs typeface="Calibri"/>
                <a:sym typeface="Calibri"/>
              </a:rPr>
              <a:t>ιδιοταγή (</a:t>
            </a:r>
            <a:r>
              <a:rPr b="0" i="1" lang="el" sz="2400" u="none" cap="none" strike="noStrike">
                <a:solidFill>
                  <a:srgbClr val="C00000"/>
                </a:solidFill>
                <a:latin typeface="Calibri"/>
                <a:ea typeface="Calibri"/>
                <a:cs typeface="Calibri"/>
                <a:sym typeface="Calibri"/>
              </a:rPr>
              <a:t>proprietary) </a:t>
            </a:r>
            <a:r>
              <a:rPr i="1" lang="el" sz="2400">
                <a:solidFill>
                  <a:srgbClr val="C00000"/>
                </a:solidFill>
                <a:latin typeface="Calibri"/>
                <a:ea typeface="Calibri"/>
                <a:cs typeface="Calibri"/>
                <a:sym typeface="Calibri"/>
              </a:rPr>
              <a:t>δίκτυα και Διαδικτύωση</a:t>
            </a:r>
            <a:endParaRPr sz="1100"/>
          </a:p>
        </p:txBody>
      </p:sp>
      <p:grpSp>
        <p:nvGrpSpPr>
          <p:cNvPr id="10109" name="Google Shape;10109;p97"/>
          <p:cNvGrpSpPr/>
          <p:nvPr/>
        </p:nvGrpSpPr>
        <p:grpSpPr>
          <a:xfrm>
            <a:off x="4749327" y="1492547"/>
            <a:ext cx="3733875" cy="3174952"/>
            <a:chOff x="6637236" y="1990063"/>
            <a:chExt cx="4978500" cy="4233269"/>
          </a:xfrm>
        </p:grpSpPr>
        <p:sp>
          <p:nvSpPr>
            <p:cNvPr id="10110" name="Google Shape;10110;p97"/>
            <p:cNvSpPr txBox="1"/>
            <p:nvPr/>
          </p:nvSpPr>
          <p:spPr>
            <a:xfrm>
              <a:off x="6879929" y="2320332"/>
              <a:ext cx="4735800" cy="3903000"/>
            </a:xfrm>
            <a:prstGeom prst="rect">
              <a:avLst/>
            </a:prstGeom>
            <a:noFill/>
            <a:ln>
              <a:noFill/>
            </a:ln>
          </p:spPr>
          <p:txBody>
            <a:bodyPr anchorCtr="0" anchor="t" bIns="34275" lIns="68575" spcFirstLastPara="1" rIns="68575" wrap="square" tIns="34275">
              <a:normAutofit fontScale="92500" lnSpcReduction="20000"/>
            </a:bodyPr>
            <a:lstStyle/>
            <a:p>
              <a:pPr indent="12700" lvl="0" marL="88900" marR="0" rtl="0" algn="l">
                <a:lnSpc>
                  <a:spcPct val="90000"/>
                </a:lnSpc>
                <a:spcBef>
                  <a:spcPts val="0"/>
                </a:spcBef>
                <a:spcAft>
                  <a:spcPts val="0"/>
                </a:spcAft>
                <a:buClr>
                  <a:srgbClr val="0000A3"/>
                </a:buClr>
                <a:buSzPct val="100000"/>
                <a:buFont typeface="Noto Sans Symbols"/>
                <a:buNone/>
              </a:pPr>
              <a:r>
                <a:rPr b="0" i="0" lang="el" sz="1800" u="none" cap="none" strike="noStrike">
                  <a:solidFill>
                    <a:srgbClr val="000090"/>
                  </a:solidFill>
                  <a:latin typeface="Calibri"/>
                  <a:ea typeface="Calibri"/>
                  <a:cs typeface="Calibri"/>
                  <a:sym typeface="Calibri"/>
                </a:rPr>
                <a:t>Cerf and Kahn’s internetworking principles:</a:t>
              </a:r>
              <a:endParaRPr sz="1100"/>
            </a:p>
            <a:p>
              <a:pPr indent="-207327" lvl="1" marL="355600" marR="0" rtl="0" algn="l">
                <a:lnSpc>
                  <a:spcPct val="90000"/>
                </a:lnSpc>
                <a:spcBef>
                  <a:spcPts val="400"/>
                </a:spcBef>
                <a:spcAft>
                  <a:spcPts val="0"/>
                </a:spcAft>
                <a:buClr>
                  <a:srgbClr val="0000A8"/>
                </a:buClr>
                <a:buSzPct val="100000"/>
                <a:buFont typeface="Noto Sans Symbols"/>
                <a:buChar char="▪"/>
              </a:pPr>
              <a:r>
                <a:rPr lang="el" sz="1800">
                  <a:latin typeface="Calibri"/>
                  <a:ea typeface="Calibri"/>
                  <a:cs typeface="Calibri"/>
                  <a:sym typeface="Calibri"/>
                </a:rPr>
                <a:t>μινιμαλισμός, αυτονομία –δεν απαιτούνται εσωτερικές αλλαγές για τη διασύνδεση δικτύων</a:t>
              </a:r>
              <a:endParaRPr sz="1100"/>
            </a:p>
            <a:p>
              <a:pPr indent="-207327" lvl="1" marL="355600" marR="0" rtl="0" algn="l">
                <a:lnSpc>
                  <a:spcPct val="90000"/>
                </a:lnSpc>
                <a:spcBef>
                  <a:spcPts val="400"/>
                </a:spcBef>
                <a:spcAft>
                  <a:spcPts val="0"/>
                </a:spcAft>
                <a:buClr>
                  <a:srgbClr val="0000A8"/>
                </a:buClr>
                <a:buSzPct val="100000"/>
                <a:buFont typeface="Noto Sans Symbols"/>
                <a:buChar char="▪"/>
              </a:pPr>
              <a:r>
                <a:rPr lang="el" sz="1800">
                  <a:latin typeface="Calibri"/>
                  <a:ea typeface="Calibri"/>
                  <a:cs typeface="Calibri"/>
                  <a:sym typeface="Calibri"/>
                </a:rPr>
                <a:t>μοντέλο υπηρεσίας βέλτιστης προσπάθειας (best effort)</a:t>
              </a:r>
              <a:endParaRPr sz="1100"/>
            </a:p>
            <a:p>
              <a:pPr indent="-207327" lvl="1" marL="355600" marR="0" rtl="0" algn="l">
                <a:lnSpc>
                  <a:spcPct val="90000"/>
                </a:lnSpc>
                <a:spcBef>
                  <a:spcPts val="400"/>
                </a:spcBef>
                <a:spcAft>
                  <a:spcPts val="0"/>
                </a:spcAft>
                <a:buClr>
                  <a:srgbClr val="0000A8"/>
                </a:buClr>
                <a:buSzPct val="100000"/>
                <a:buFont typeface="Noto Sans Symbols"/>
                <a:buChar char="▪"/>
              </a:pPr>
              <a:r>
                <a:rPr lang="el" sz="1800">
                  <a:latin typeface="Calibri"/>
                  <a:ea typeface="Calibri"/>
                  <a:cs typeface="Calibri"/>
                  <a:sym typeface="Calibri"/>
                </a:rPr>
                <a:t>δρομολογητές χωρίς μνήμη κατάστασης (stateless routers)</a:t>
              </a:r>
              <a:endParaRPr sz="1100"/>
            </a:p>
            <a:p>
              <a:pPr indent="-207327" lvl="1" marL="355600" marR="0" rtl="0" algn="l">
                <a:lnSpc>
                  <a:spcPct val="90000"/>
                </a:lnSpc>
                <a:spcBef>
                  <a:spcPts val="400"/>
                </a:spcBef>
                <a:spcAft>
                  <a:spcPts val="0"/>
                </a:spcAft>
                <a:buClr>
                  <a:srgbClr val="0000A8"/>
                </a:buClr>
                <a:buSzPct val="100000"/>
                <a:buFont typeface="Noto Sans Symbols"/>
                <a:buChar char="▪"/>
              </a:pPr>
              <a:r>
                <a:rPr lang="el" sz="1800">
                  <a:latin typeface="Calibri"/>
                  <a:ea typeface="Calibri"/>
                  <a:cs typeface="Calibri"/>
                  <a:sym typeface="Calibri"/>
                </a:rPr>
                <a:t>αποκεντρωμένος (decentralized) έλεγχος</a:t>
              </a:r>
              <a:endParaRPr sz="1100"/>
            </a:p>
            <a:p>
              <a:pPr indent="0" lvl="0" marL="88900" marR="0" rtl="0" algn="l">
                <a:lnSpc>
                  <a:spcPct val="90000"/>
                </a:lnSpc>
                <a:spcBef>
                  <a:spcPts val="800"/>
                </a:spcBef>
                <a:spcAft>
                  <a:spcPts val="0"/>
                </a:spcAft>
                <a:buClr>
                  <a:srgbClr val="0000A3"/>
                </a:buClr>
                <a:buSzPct val="100000"/>
                <a:buFont typeface="Noto Sans Symbols"/>
                <a:buNone/>
              </a:pPr>
              <a:r>
                <a:rPr lang="el" sz="1800">
                  <a:solidFill>
                    <a:srgbClr val="000090"/>
                  </a:solidFill>
                  <a:latin typeface="Calibri"/>
                  <a:ea typeface="Calibri"/>
                  <a:cs typeface="Calibri"/>
                  <a:sym typeface="Calibri"/>
                </a:rPr>
                <a:t>ορίζουν την παρούσα αρχιτεκτονική του Διαδικτύου</a:t>
              </a:r>
              <a:endParaRPr b="0" i="0" sz="1800" u="none" cap="none" strike="noStrike">
                <a:solidFill>
                  <a:srgbClr val="000090"/>
                </a:solidFill>
                <a:latin typeface="Calibri"/>
                <a:ea typeface="Calibri"/>
                <a:cs typeface="Calibri"/>
                <a:sym typeface="Calibri"/>
              </a:endParaRPr>
            </a:p>
          </p:txBody>
        </p:sp>
        <p:sp>
          <p:nvSpPr>
            <p:cNvPr id="10111" name="Google Shape;10111;p97"/>
            <p:cNvSpPr/>
            <p:nvPr/>
          </p:nvSpPr>
          <p:spPr>
            <a:xfrm>
              <a:off x="6637236" y="1990063"/>
              <a:ext cx="4978500" cy="4050300"/>
            </a:xfrm>
            <a:prstGeom prst="rect">
              <a:avLst/>
            </a:prstGeom>
            <a:noFill/>
            <a:ln cap="flat" cmpd="sng" w="28575">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grpSp>
      <p:sp>
        <p:nvSpPr>
          <p:cNvPr id="10112" name="Google Shape;10112;p97"/>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7">
                                            <p:txEl>
                                              <p:pRg end="0" st="0"/>
                                            </p:txEl>
                                          </p:spTgt>
                                        </p:tgtEl>
                                        <p:attrNameLst>
                                          <p:attrName>style.visibility</p:attrName>
                                        </p:attrNameLst>
                                      </p:cBhvr>
                                      <p:to>
                                        <p:strVal val="visible"/>
                                      </p:to>
                                    </p:set>
                                    <p:animEffect filter="fade" transition="in">
                                      <p:cBhvr>
                                        <p:cTn dur="500"/>
                                        <p:tgtEl>
                                          <p:spTgt spid="101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7">
                                            <p:txEl>
                                              <p:pRg end="1" st="1"/>
                                            </p:txEl>
                                          </p:spTgt>
                                        </p:tgtEl>
                                        <p:attrNameLst>
                                          <p:attrName>style.visibility</p:attrName>
                                        </p:attrNameLst>
                                      </p:cBhvr>
                                      <p:to>
                                        <p:strVal val="visible"/>
                                      </p:to>
                                    </p:set>
                                    <p:animEffect filter="fade" transition="in">
                                      <p:cBhvr>
                                        <p:cTn dur="500"/>
                                        <p:tgtEl>
                                          <p:spTgt spid="101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7">
                                            <p:txEl>
                                              <p:pRg end="2" st="2"/>
                                            </p:txEl>
                                          </p:spTgt>
                                        </p:tgtEl>
                                        <p:attrNameLst>
                                          <p:attrName>style.visibility</p:attrName>
                                        </p:attrNameLst>
                                      </p:cBhvr>
                                      <p:to>
                                        <p:strVal val="visible"/>
                                      </p:to>
                                    </p:set>
                                    <p:animEffect filter="fade" transition="in">
                                      <p:cBhvr>
                                        <p:cTn dur="500"/>
                                        <p:tgtEl>
                                          <p:spTgt spid="101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7">
                                            <p:txEl>
                                              <p:pRg end="3" st="3"/>
                                            </p:txEl>
                                          </p:spTgt>
                                        </p:tgtEl>
                                        <p:attrNameLst>
                                          <p:attrName>style.visibility</p:attrName>
                                        </p:attrNameLst>
                                      </p:cBhvr>
                                      <p:to>
                                        <p:strVal val="visible"/>
                                      </p:to>
                                    </p:set>
                                    <p:animEffect filter="fade" transition="in">
                                      <p:cBhvr>
                                        <p:cTn dur="500"/>
                                        <p:tgtEl>
                                          <p:spTgt spid="101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7">
                                            <p:txEl>
                                              <p:pRg end="4" st="4"/>
                                            </p:txEl>
                                          </p:spTgt>
                                        </p:tgtEl>
                                        <p:attrNameLst>
                                          <p:attrName>style.visibility</p:attrName>
                                        </p:attrNameLst>
                                      </p:cBhvr>
                                      <p:to>
                                        <p:strVal val="visible"/>
                                      </p:to>
                                    </p:set>
                                    <p:animEffect filter="fade" transition="in">
                                      <p:cBhvr>
                                        <p:cTn dur="500"/>
                                        <p:tgtEl>
                                          <p:spTgt spid="101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9"/>
                                        </p:tgtEl>
                                        <p:attrNameLst>
                                          <p:attrName>style.visibility</p:attrName>
                                        </p:attrNameLst>
                                      </p:cBhvr>
                                      <p:to>
                                        <p:strVal val="visible"/>
                                      </p:to>
                                    </p:set>
                                    <p:animEffect filter="fade" transition="in">
                                      <p:cBhvr>
                                        <p:cTn dur="500"/>
                                        <p:tgtEl>
                                          <p:spTgt spid="10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7" name="Shape 10117"/>
        <p:cNvGrpSpPr/>
        <p:nvPr/>
      </p:nvGrpSpPr>
      <p:grpSpPr>
        <a:xfrm>
          <a:off x="0" y="0"/>
          <a:ext cx="0" cy="0"/>
          <a:chOff x="0" y="0"/>
          <a:chExt cx="0" cy="0"/>
        </a:xfrm>
      </p:grpSpPr>
      <p:sp>
        <p:nvSpPr>
          <p:cNvPr id="10118" name="Google Shape;10118;p98"/>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Ιστορία Διαδικτύου</a:t>
            </a:r>
            <a:endParaRPr sz="3300"/>
          </a:p>
        </p:txBody>
      </p:sp>
      <p:sp>
        <p:nvSpPr>
          <p:cNvPr id="10119" name="Google Shape;10119;p98"/>
          <p:cNvSpPr txBox="1"/>
          <p:nvPr/>
        </p:nvSpPr>
        <p:spPr>
          <a:xfrm>
            <a:off x="-38100" y="1571625"/>
            <a:ext cx="4468500" cy="3534600"/>
          </a:xfrm>
          <a:prstGeom prst="rect">
            <a:avLst/>
          </a:prstGeom>
          <a:noFill/>
          <a:ln>
            <a:noFill/>
          </a:ln>
        </p:spPr>
        <p:txBody>
          <a:bodyPr anchorCtr="0" anchor="t" bIns="34275" lIns="68575" spcFirstLastPara="1" rIns="68575" wrap="square" tIns="34275">
            <a:noAutofit/>
          </a:bodyPr>
          <a:lstStyle/>
          <a:p>
            <a:pPr indent="-209550" lvl="0" marL="215900" marR="0" rtl="0" algn="l">
              <a:lnSpc>
                <a:spcPct val="90000"/>
              </a:lnSpc>
              <a:spcBef>
                <a:spcPts val="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1983:</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ανάπτυξη</a:t>
            </a:r>
            <a:r>
              <a:rPr b="0" i="0" lang="el" sz="2100" u="none" cap="none" strike="noStrike">
                <a:solidFill>
                  <a:srgbClr val="000000"/>
                </a:solidFill>
                <a:latin typeface="Calibri"/>
                <a:ea typeface="Calibri"/>
                <a:cs typeface="Calibri"/>
                <a:sym typeface="Calibri"/>
              </a:rPr>
              <a:t> TCP/IP</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1982: </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αναπτύχθηκε το </a:t>
            </a:r>
            <a:r>
              <a:rPr lang="el" sz="2100">
                <a:latin typeface="Calibri"/>
                <a:ea typeface="Calibri"/>
                <a:cs typeface="Calibri"/>
                <a:sym typeface="Calibri"/>
              </a:rPr>
              <a:t>πρωτόκολλο</a:t>
            </a:r>
            <a:r>
              <a:rPr lang="el" sz="2100">
                <a:latin typeface="Calibri"/>
                <a:ea typeface="Calibri"/>
                <a:cs typeface="Calibri"/>
                <a:sym typeface="Calibri"/>
              </a:rPr>
              <a:t> </a:t>
            </a:r>
            <a:r>
              <a:rPr b="0" i="0" lang="el" sz="2100" u="none" cap="none" strike="noStrike">
                <a:solidFill>
                  <a:srgbClr val="000000"/>
                </a:solidFill>
                <a:latin typeface="Calibri"/>
                <a:ea typeface="Calibri"/>
                <a:cs typeface="Calibri"/>
                <a:sym typeface="Calibri"/>
              </a:rPr>
              <a:t>smtp για </a:t>
            </a:r>
            <a:r>
              <a:rPr lang="el" sz="2100">
                <a:latin typeface="Calibri"/>
                <a:ea typeface="Calibri"/>
                <a:cs typeface="Calibri"/>
                <a:sym typeface="Calibri"/>
              </a:rPr>
              <a:t>email</a:t>
            </a:r>
            <a:r>
              <a:rPr b="0" i="0" lang="el" sz="2100" u="none" cap="none" strike="noStrike">
                <a:solidFill>
                  <a:srgbClr val="000000"/>
                </a:solidFill>
                <a:latin typeface="Calibri"/>
                <a:ea typeface="Calibri"/>
                <a:cs typeface="Calibri"/>
                <a:sym typeface="Calibri"/>
              </a:rPr>
              <a:t> </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1983:</a:t>
            </a:r>
            <a:r>
              <a:rPr b="0" i="0" lang="el" sz="2100" u="none" cap="none" strike="noStrike">
                <a:solidFill>
                  <a:srgbClr val="000000"/>
                </a:solidFill>
                <a:latin typeface="Calibri"/>
                <a:ea typeface="Calibri"/>
                <a:cs typeface="Calibri"/>
                <a:sym typeface="Calibri"/>
              </a:rPr>
              <a:t> αναπτύχθηκε το DNS </a:t>
            </a:r>
            <a:r>
              <a:rPr lang="el" sz="2100">
                <a:latin typeface="Calibri"/>
                <a:ea typeface="Calibri"/>
                <a:cs typeface="Calibri"/>
                <a:sym typeface="Calibri"/>
              </a:rPr>
              <a:t>που </a:t>
            </a:r>
            <a:r>
              <a:rPr lang="el" sz="2100">
                <a:latin typeface="Calibri"/>
                <a:ea typeface="Calibri"/>
                <a:cs typeface="Calibri"/>
                <a:sym typeface="Calibri"/>
              </a:rPr>
              <a:t>χρησιμοποιείται</a:t>
            </a:r>
            <a:r>
              <a:rPr lang="el" sz="2100">
                <a:latin typeface="Calibri"/>
                <a:ea typeface="Calibri"/>
                <a:cs typeface="Calibri"/>
                <a:sym typeface="Calibri"/>
              </a:rPr>
              <a:t> για </a:t>
            </a:r>
            <a:r>
              <a:rPr lang="el" sz="2100">
                <a:latin typeface="Calibri"/>
                <a:ea typeface="Calibri"/>
                <a:cs typeface="Calibri"/>
                <a:sym typeface="Calibri"/>
              </a:rPr>
              <a:t>αντιστοίχιση</a:t>
            </a:r>
            <a:r>
              <a:rPr lang="el" sz="2100">
                <a:latin typeface="Calibri"/>
                <a:ea typeface="Calibri"/>
                <a:cs typeface="Calibri"/>
                <a:sym typeface="Calibri"/>
              </a:rPr>
              <a:t> των ip σε ονόματα που διαβάζονται </a:t>
            </a:r>
            <a:r>
              <a:rPr lang="el" sz="2100">
                <a:latin typeface="Calibri"/>
                <a:ea typeface="Calibri"/>
                <a:cs typeface="Calibri"/>
                <a:sym typeface="Calibri"/>
              </a:rPr>
              <a:t>από</a:t>
            </a:r>
            <a:r>
              <a:rPr lang="el" sz="2100">
                <a:latin typeface="Calibri"/>
                <a:ea typeface="Calibri"/>
                <a:cs typeface="Calibri"/>
                <a:sym typeface="Calibri"/>
              </a:rPr>
              <a:t> ανθρώπους</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1985:</a:t>
            </a:r>
            <a:r>
              <a:rPr b="0" i="0" lang="el" sz="2100" u="none" cap="none" strike="noStrike">
                <a:solidFill>
                  <a:srgbClr val="000000"/>
                </a:solidFill>
                <a:latin typeface="Calibri"/>
                <a:ea typeface="Calibri"/>
                <a:cs typeface="Calibri"/>
                <a:sym typeface="Calibri"/>
              </a:rPr>
              <a:t> </a:t>
            </a:r>
            <a:r>
              <a:rPr lang="el" sz="2100">
                <a:solidFill>
                  <a:schemeClr val="dk1"/>
                </a:solidFill>
                <a:latin typeface="Calibri"/>
                <a:ea typeface="Calibri"/>
                <a:cs typeface="Calibri"/>
                <a:sym typeface="Calibri"/>
              </a:rPr>
              <a:t> ανάπτυξη </a:t>
            </a:r>
            <a:r>
              <a:rPr b="0" i="0" lang="el" sz="2100" u="none" cap="none" strike="noStrike">
                <a:solidFill>
                  <a:srgbClr val="000000"/>
                </a:solidFill>
                <a:latin typeface="Calibri"/>
                <a:ea typeface="Calibri"/>
                <a:cs typeface="Calibri"/>
                <a:sym typeface="Calibri"/>
              </a:rPr>
              <a:t>ftp </a:t>
            </a:r>
            <a:r>
              <a:rPr lang="el" sz="2100">
                <a:latin typeface="Calibri"/>
                <a:ea typeface="Calibri"/>
                <a:cs typeface="Calibri"/>
                <a:sym typeface="Calibri"/>
              </a:rPr>
              <a:t>πρωτοκόλλου</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1988:</a:t>
            </a:r>
            <a:r>
              <a:rPr b="0" i="0" lang="el" sz="2100" u="none" cap="none" strike="noStrike">
                <a:solidFill>
                  <a:srgbClr val="000000"/>
                </a:solidFill>
                <a:latin typeface="Calibri"/>
                <a:ea typeface="Calibri"/>
                <a:cs typeface="Calibri"/>
                <a:sym typeface="Calibri"/>
              </a:rPr>
              <a:t> TCP προστ</a:t>
            </a:r>
            <a:r>
              <a:rPr lang="el" sz="2100">
                <a:latin typeface="Calibri"/>
                <a:ea typeface="Calibri"/>
                <a:cs typeface="Calibri"/>
                <a:sym typeface="Calibri"/>
              </a:rPr>
              <a:t>έθηκε έλεγχος συμφόρησης σε επίπεδο υπολογιστή</a:t>
            </a:r>
            <a:endParaRPr sz="2100"/>
          </a:p>
        </p:txBody>
      </p:sp>
      <p:sp>
        <p:nvSpPr>
          <p:cNvPr id="10120" name="Google Shape;10120;p98"/>
          <p:cNvSpPr txBox="1"/>
          <p:nvPr/>
        </p:nvSpPr>
        <p:spPr>
          <a:xfrm>
            <a:off x="4381500" y="1565675"/>
            <a:ext cx="4775700" cy="3501000"/>
          </a:xfrm>
          <a:prstGeom prst="rect">
            <a:avLst/>
          </a:prstGeom>
          <a:noFill/>
          <a:ln>
            <a:noFill/>
          </a:ln>
        </p:spPr>
        <p:txBody>
          <a:bodyPr anchorCtr="0" anchor="t" bIns="34275" lIns="68575" spcFirstLastPara="1" rIns="68575" wrap="square" tIns="34275">
            <a:normAutofit/>
          </a:bodyPr>
          <a:lstStyle/>
          <a:p>
            <a:pPr indent="-209550" lvl="0" marL="215900" marR="0" rtl="0" algn="l">
              <a:lnSpc>
                <a:spcPct val="90000"/>
              </a:lnSpc>
              <a:spcBef>
                <a:spcPts val="0"/>
              </a:spcBef>
              <a:spcAft>
                <a:spcPts val="0"/>
              </a:spcAft>
              <a:buClr>
                <a:srgbClr val="0000A3"/>
              </a:buClr>
              <a:buSzPts val="2100"/>
              <a:buFont typeface="Noto Sans Symbols"/>
              <a:buChar char="▪"/>
            </a:pPr>
            <a:r>
              <a:rPr lang="el" sz="2100">
                <a:latin typeface="Calibri"/>
                <a:ea typeface="Calibri"/>
                <a:cs typeface="Calibri"/>
                <a:sym typeface="Calibri"/>
              </a:rPr>
              <a:t>Νέα εθνικά δίκτυα</a:t>
            </a:r>
            <a:r>
              <a:rPr b="0" i="0" lang="el" sz="2100" u="none" cap="none" strike="noStrike">
                <a:solidFill>
                  <a:srgbClr val="000000"/>
                </a:solidFill>
                <a:latin typeface="Calibri"/>
                <a:ea typeface="Calibri"/>
                <a:cs typeface="Calibri"/>
                <a:sym typeface="Calibri"/>
              </a:rPr>
              <a:t>: CSnet, BITnet, NSFnet, Minitel</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00"/>
                </a:solidFill>
                <a:latin typeface="Calibri"/>
                <a:ea typeface="Calibri"/>
                <a:cs typeface="Calibri"/>
                <a:sym typeface="Calibri"/>
              </a:rPr>
              <a:t>100,000</a:t>
            </a:r>
            <a:r>
              <a:rPr lang="el" sz="2100">
                <a:latin typeface="Calibri"/>
                <a:ea typeface="Calibri"/>
                <a:cs typeface="Calibri"/>
                <a:sym typeface="Calibri"/>
              </a:rPr>
              <a:t> υπολογιστές συνδεδεμένοι σε συνομοσπονδία δικτύων</a:t>
            </a:r>
            <a:endParaRPr sz="2100"/>
          </a:p>
          <a:p>
            <a:pPr indent="-165100" lvl="0" marL="266700" marR="0" rtl="0" algn="l">
              <a:lnSpc>
                <a:spcPct val="90000"/>
              </a:lnSpc>
              <a:spcBef>
                <a:spcPts val="800"/>
              </a:spcBef>
              <a:spcAft>
                <a:spcPts val="0"/>
              </a:spcAft>
              <a:buClr>
                <a:srgbClr val="0000A3"/>
              </a:buClr>
              <a:buSzPts val="2400"/>
              <a:buFont typeface="Noto Sans Symbols"/>
              <a:buNone/>
            </a:pPr>
            <a:r>
              <a:t/>
            </a:r>
            <a:endParaRPr b="0" i="0" sz="2100" u="none" cap="none" strike="noStrike">
              <a:solidFill>
                <a:srgbClr val="000000"/>
              </a:solidFill>
              <a:latin typeface="Calibri"/>
              <a:ea typeface="Calibri"/>
              <a:cs typeface="Calibri"/>
              <a:sym typeface="Calibri"/>
            </a:endParaRPr>
          </a:p>
        </p:txBody>
      </p:sp>
      <p:sp>
        <p:nvSpPr>
          <p:cNvPr id="10121" name="Google Shape;10121;p98"/>
          <p:cNvSpPr/>
          <p:nvPr/>
        </p:nvSpPr>
        <p:spPr>
          <a:xfrm>
            <a:off x="-38100" y="909400"/>
            <a:ext cx="72282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C00000"/>
              </a:buClr>
              <a:buSzPts val="2400"/>
              <a:buFont typeface="Calibri"/>
              <a:buNone/>
            </a:pPr>
            <a:r>
              <a:rPr b="0" i="1" lang="el" sz="2100" u="none" cap="none" strike="noStrike">
                <a:solidFill>
                  <a:srgbClr val="C00000"/>
                </a:solidFill>
                <a:latin typeface="Calibri"/>
                <a:ea typeface="Calibri"/>
                <a:cs typeface="Calibri"/>
                <a:sym typeface="Calibri"/>
              </a:rPr>
              <a:t>1980-1990: </a:t>
            </a:r>
            <a:r>
              <a:rPr i="1" lang="el" sz="2100">
                <a:solidFill>
                  <a:srgbClr val="C00000"/>
                </a:solidFill>
                <a:latin typeface="Calibri"/>
                <a:ea typeface="Calibri"/>
                <a:cs typeface="Calibri"/>
                <a:sym typeface="Calibri"/>
              </a:rPr>
              <a:t>νέα πρωτόκολλα</a:t>
            </a:r>
            <a:r>
              <a:rPr b="0" i="1" lang="el" sz="2100" u="none" cap="none" strike="noStrike">
                <a:solidFill>
                  <a:srgbClr val="C00000"/>
                </a:solidFill>
                <a:latin typeface="Calibri"/>
                <a:ea typeface="Calibri"/>
                <a:cs typeface="Calibri"/>
                <a:sym typeface="Calibri"/>
              </a:rPr>
              <a:t>, </a:t>
            </a:r>
            <a:r>
              <a:rPr i="1" lang="el" sz="2100">
                <a:solidFill>
                  <a:srgbClr val="C00000"/>
                </a:solidFill>
                <a:latin typeface="Calibri"/>
                <a:ea typeface="Calibri"/>
                <a:cs typeface="Calibri"/>
                <a:sym typeface="Calibri"/>
              </a:rPr>
              <a:t>πολλαπλασιασμός δικτύων</a:t>
            </a:r>
            <a:endParaRPr sz="2100"/>
          </a:p>
        </p:txBody>
      </p:sp>
      <p:pic>
        <p:nvPicPr>
          <p:cNvPr id="10122" name="Google Shape;10122;p98"/>
          <p:cNvPicPr preferRelativeResize="0"/>
          <p:nvPr/>
        </p:nvPicPr>
        <p:blipFill rotWithShape="1">
          <a:blip r:embed="rId3">
            <a:alphaModFix/>
          </a:blip>
          <a:srcRect b="0" l="0" r="0" t="0"/>
          <a:stretch/>
        </p:blipFill>
        <p:spPr>
          <a:xfrm>
            <a:off x="4551200" y="3128300"/>
            <a:ext cx="2738025" cy="2015200"/>
          </a:xfrm>
          <a:prstGeom prst="rect">
            <a:avLst/>
          </a:prstGeom>
          <a:noFill/>
          <a:ln>
            <a:noFill/>
          </a:ln>
        </p:spPr>
      </p:pic>
      <p:sp>
        <p:nvSpPr>
          <p:cNvPr id="10123" name="Google Shape;10123;p98"/>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9">
                                            <p:txEl>
                                              <p:pRg end="0" st="0"/>
                                            </p:txEl>
                                          </p:spTgt>
                                        </p:tgtEl>
                                        <p:attrNameLst>
                                          <p:attrName>style.visibility</p:attrName>
                                        </p:attrNameLst>
                                      </p:cBhvr>
                                      <p:to>
                                        <p:strVal val="visible"/>
                                      </p:to>
                                    </p:set>
                                    <p:animEffect filter="fade" transition="in">
                                      <p:cBhvr>
                                        <p:cTn dur="500"/>
                                        <p:tgtEl>
                                          <p:spTgt spid="101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9">
                                            <p:txEl>
                                              <p:pRg end="1" st="1"/>
                                            </p:txEl>
                                          </p:spTgt>
                                        </p:tgtEl>
                                        <p:attrNameLst>
                                          <p:attrName>style.visibility</p:attrName>
                                        </p:attrNameLst>
                                      </p:cBhvr>
                                      <p:to>
                                        <p:strVal val="visible"/>
                                      </p:to>
                                    </p:set>
                                    <p:animEffect filter="fade" transition="in">
                                      <p:cBhvr>
                                        <p:cTn dur="500"/>
                                        <p:tgtEl>
                                          <p:spTgt spid="101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9">
                                            <p:txEl>
                                              <p:pRg end="2" st="2"/>
                                            </p:txEl>
                                          </p:spTgt>
                                        </p:tgtEl>
                                        <p:attrNameLst>
                                          <p:attrName>style.visibility</p:attrName>
                                        </p:attrNameLst>
                                      </p:cBhvr>
                                      <p:to>
                                        <p:strVal val="visible"/>
                                      </p:to>
                                    </p:set>
                                    <p:animEffect filter="fade" transition="in">
                                      <p:cBhvr>
                                        <p:cTn dur="500"/>
                                        <p:tgtEl>
                                          <p:spTgt spid="101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9">
                                            <p:txEl>
                                              <p:pRg end="3" st="3"/>
                                            </p:txEl>
                                          </p:spTgt>
                                        </p:tgtEl>
                                        <p:attrNameLst>
                                          <p:attrName>style.visibility</p:attrName>
                                        </p:attrNameLst>
                                      </p:cBhvr>
                                      <p:to>
                                        <p:strVal val="visible"/>
                                      </p:to>
                                    </p:set>
                                    <p:animEffect filter="fade" transition="in">
                                      <p:cBhvr>
                                        <p:cTn dur="500"/>
                                        <p:tgtEl>
                                          <p:spTgt spid="101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9">
                                            <p:txEl>
                                              <p:pRg end="4" st="4"/>
                                            </p:txEl>
                                          </p:spTgt>
                                        </p:tgtEl>
                                        <p:attrNameLst>
                                          <p:attrName>style.visibility</p:attrName>
                                        </p:attrNameLst>
                                      </p:cBhvr>
                                      <p:to>
                                        <p:strVal val="visible"/>
                                      </p:to>
                                    </p:set>
                                    <p:animEffect filter="fade" transition="in">
                                      <p:cBhvr>
                                        <p:cTn dur="500"/>
                                        <p:tgtEl>
                                          <p:spTgt spid="1011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0"/>
                                        </p:tgtEl>
                                        <p:attrNameLst>
                                          <p:attrName>style.visibility</p:attrName>
                                        </p:attrNameLst>
                                      </p:cBhvr>
                                      <p:to>
                                        <p:strVal val="visible"/>
                                      </p:to>
                                    </p:set>
                                    <p:animEffect filter="fade" transition="in">
                                      <p:cBhvr>
                                        <p:cTn dur="500"/>
                                        <p:tgtEl>
                                          <p:spTgt spid="10120"/>
                                        </p:tgtEl>
                                      </p:cBhvr>
                                    </p:animEffect>
                                  </p:childTnLst>
                                </p:cTn>
                              </p:par>
                              <p:par>
                                <p:cTn fill="hold" nodeType="withEffect" presetClass="entr" presetID="10" presetSubtype="0">
                                  <p:stCondLst>
                                    <p:cond delay="0"/>
                                  </p:stCondLst>
                                  <p:childTnLst>
                                    <p:set>
                                      <p:cBhvr>
                                        <p:cTn dur="1" fill="hold">
                                          <p:stCondLst>
                                            <p:cond delay="0"/>
                                          </p:stCondLst>
                                        </p:cTn>
                                        <p:tgtEl>
                                          <p:spTgt spid="10122"/>
                                        </p:tgtEl>
                                        <p:attrNameLst>
                                          <p:attrName>style.visibility</p:attrName>
                                        </p:attrNameLst>
                                      </p:cBhvr>
                                      <p:to>
                                        <p:strVal val="visible"/>
                                      </p:to>
                                    </p:set>
                                    <p:animEffect filter="fade" transition="in">
                                      <p:cBhvr>
                                        <p:cTn dur="500"/>
                                        <p:tgtEl>
                                          <p:spTgt spid="10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8" name="Shape 10128"/>
        <p:cNvGrpSpPr/>
        <p:nvPr/>
      </p:nvGrpSpPr>
      <p:grpSpPr>
        <a:xfrm>
          <a:off x="0" y="0"/>
          <a:ext cx="0" cy="0"/>
          <a:chOff x="0" y="0"/>
          <a:chExt cx="0" cy="0"/>
        </a:xfrm>
      </p:grpSpPr>
      <p:sp>
        <p:nvSpPr>
          <p:cNvPr id="10129" name="Google Shape;10129;p99"/>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Ιστορία Διαδικτύου</a:t>
            </a:r>
            <a:endParaRPr sz="3300"/>
          </a:p>
        </p:txBody>
      </p:sp>
      <p:sp>
        <p:nvSpPr>
          <p:cNvPr id="10130" name="Google Shape;10130;p99"/>
          <p:cNvSpPr txBox="1"/>
          <p:nvPr/>
        </p:nvSpPr>
        <p:spPr>
          <a:xfrm>
            <a:off x="-19225" y="1483525"/>
            <a:ext cx="4712400" cy="3534600"/>
          </a:xfrm>
          <a:prstGeom prst="rect">
            <a:avLst/>
          </a:prstGeom>
          <a:noFill/>
          <a:ln>
            <a:noFill/>
          </a:ln>
        </p:spPr>
        <p:txBody>
          <a:bodyPr anchorCtr="0" anchor="t" bIns="34275" lIns="68575" spcFirstLastPara="1" rIns="68575" wrap="square" tIns="34275">
            <a:noAutofit/>
          </a:bodyPr>
          <a:lstStyle/>
          <a:p>
            <a:pPr indent="-209550" lvl="0" marL="215900" marR="0" rtl="0" algn="l">
              <a:lnSpc>
                <a:spcPct val="90000"/>
              </a:lnSpc>
              <a:spcBef>
                <a:spcPts val="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early 1990s:</a:t>
            </a:r>
            <a:r>
              <a:rPr b="0" i="0" lang="el" sz="2100" u="none" cap="none" strike="noStrike">
                <a:solidFill>
                  <a:srgbClr val="ED7D31"/>
                </a:solidFill>
                <a:latin typeface="Calibri"/>
                <a:ea typeface="Calibri"/>
                <a:cs typeface="Calibri"/>
                <a:sym typeface="Calibri"/>
              </a:rPr>
              <a:t> </a:t>
            </a:r>
            <a:r>
              <a:rPr b="0" i="0" lang="el" sz="2100" u="none" cap="none" strike="noStrike">
                <a:solidFill>
                  <a:srgbClr val="000000"/>
                </a:solidFill>
                <a:latin typeface="Calibri"/>
                <a:ea typeface="Calibri"/>
                <a:cs typeface="Calibri"/>
                <a:sym typeface="Calibri"/>
              </a:rPr>
              <a:t>ARPAnet </a:t>
            </a:r>
            <a:r>
              <a:rPr lang="el" sz="2100">
                <a:latin typeface="Calibri"/>
                <a:ea typeface="Calibri"/>
                <a:cs typeface="Calibri"/>
                <a:sym typeface="Calibri"/>
              </a:rPr>
              <a:t>σταμάτησε να υπάρχει</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1991:</a:t>
            </a:r>
            <a:r>
              <a:rPr b="0" i="0" lang="el" sz="2100" u="none" cap="none" strike="noStrike">
                <a:solidFill>
                  <a:srgbClr val="ED7D31"/>
                </a:solidFill>
                <a:latin typeface="Calibri"/>
                <a:ea typeface="Calibri"/>
                <a:cs typeface="Calibri"/>
                <a:sym typeface="Calibri"/>
              </a:rPr>
              <a:t> </a:t>
            </a:r>
            <a:r>
              <a:rPr b="0" i="0" lang="el" sz="2100" u="none" cap="none" strike="noStrike">
                <a:solidFill>
                  <a:srgbClr val="000000"/>
                </a:solidFill>
                <a:latin typeface="Calibri"/>
                <a:ea typeface="Calibri"/>
                <a:cs typeface="Calibri"/>
                <a:sym typeface="Calibri"/>
              </a:rPr>
              <a:t>NSF </a:t>
            </a:r>
            <a:r>
              <a:rPr lang="el" sz="2100">
                <a:latin typeface="Calibri"/>
                <a:ea typeface="Calibri"/>
                <a:cs typeface="Calibri"/>
                <a:sym typeface="Calibri"/>
              </a:rPr>
              <a:t>αφαίρεσε τους περιορισμούς για την χρήση του για για εμπορικούς σκοπούς</a:t>
            </a:r>
            <a:endParaRPr sz="2100">
              <a:latin typeface="Calibri"/>
              <a:ea typeface="Calibri"/>
              <a:cs typeface="Calibri"/>
              <a:sym typeface="Calibri"/>
            </a:endParaRPr>
          </a:p>
          <a:p>
            <a:pPr indent="-209550" lvl="0" marL="2159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99"/>
                </a:solidFill>
                <a:latin typeface="Calibri"/>
                <a:ea typeface="Calibri"/>
                <a:cs typeface="Calibri"/>
                <a:sym typeface="Calibri"/>
              </a:rPr>
              <a:t>early 1990s:</a:t>
            </a:r>
            <a:r>
              <a:rPr b="0" i="0" lang="el" sz="2100" u="none" cap="none" strike="noStrike">
                <a:solidFill>
                  <a:srgbClr val="000000"/>
                </a:solidFill>
                <a:latin typeface="Calibri"/>
                <a:ea typeface="Calibri"/>
                <a:cs typeface="Calibri"/>
                <a:sym typeface="Calibri"/>
              </a:rPr>
              <a:t> Web</a:t>
            </a:r>
            <a:endParaRPr sz="2100"/>
          </a:p>
          <a:p>
            <a:pPr indent="-196850" lvl="1" marL="431800" marR="0" rtl="0" algn="l">
              <a:lnSpc>
                <a:spcPct val="90000"/>
              </a:lnSpc>
              <a:spcBef>
                <a:spcPts val="4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hypertext [Bush 1945, Nelson 1960’s]</a:t>
            </a:r>
            <a:endParaRPr sz="2100"/>
          </a:p>
          <a:p>
            <a:pPr indent="-196850" lvl="1" marL="431800" marR="0" rtl="0" algn="l">
              <a:lnSpc>
                <a:spcPct val="90000"/>
              </a:lnSpc>
              <a:spcBef>
                <a:spcPts val="400"/>
              </a:spcBef>
              <a:spcAft>
                <a:spcPts val="0"/>
              </a:spcAft>
              <a:buClr>
                <a:srgbClr val="0000A8"/>
              </a:buClr>
              <a:buSzPts val="2100"/>
              <a:buFont typeface="Arial"/>
              <a:buChar char="•"/>
            </a:pPr>
            <a:r>
              <a:rPr b="0" i="0" lang="el" sz="2100" u="none" cap="none" strike="noStrike">
                <a:solidFill>
                  <a:srgbClr val="000000"/>
                </a:solidFill>
                <a:latin typeface="Calibri"/>
                <a:ea typeface="Calibri"/>
                <a:cs typeface="Calibri"/>
                <a:sym typeface="Calibri"/>
              </a:rPr>
              <a:t>HTML, HTTP: Berners-Lee</a:t>
            </a:r>
            <a:endParaRPr sz="2100"/>
          </a:p>
          <a:p>
            <a:pPr indent="-196850" lvl="1" marL="431800" marR="0" rtl="0" algn="l">
              <a:lnSpc>
                <a:spcPct val="90000"/>
              </a:lnSpc>
              <a:spcBef>
                <a:spcPts val="400"/>
              </a:spcBef>
              <a:spcAft>
                <a:spcPts val="0"/>
              </a:spcAft>
              <a:buClr>
                <a:srgbClr val="0000A8"/>
              </a:buClr>
              <a:buSzPts val="2100"/>
              <a:buFont typeface="Arial"/>
              <a:buChar char="•"/>
            </a:pPr>
            <a:r>
              <a:rPr b="0" i="0" lang="el" sz="2100" u="none" cap="none" strike="noStrike">
                <a:solidFill>
                  <a:srgbClr val="0000A8"/>
                </a:solidFill>
                <a:latin typeface="Calibri"/>
                <a:ea typeface="Calibri"/>
                <a:cs typeface="Calibri"/>
                <a:sym typeface="Calibri"/>
              </a:rPr>
              <a:t>1994: </a:t>
            </a:r>
            <a:r>
              <a:rPr b="0" i="0" lang="el" sz="2100" u="none" cap="none" strike="noStrike">
                <a:solidFill>
                  <a:srgbClr val="000000"/>
                </a:solidFill>
                <a:latin typeface="Calibri"/>
                <a:ea typeface="Calibri"/>
                <a:cs typeface="Calibri"/>
                <a:sym typeface="Calibri"/>
              </a:rPr>
              <a:t>Mosaic, later Netscape</a:t>
            </a:r>
            <a:endParaRPr sz="2100"/>
          </a:p>
          <a:p>
            <a:pPr indent="-196850" lvl="1" marL="431800" marR="0" rtl="0" algn="l">
              <a:lnSpc>
                <a:spcPct val="90000"/>
              </a:lnSpc>
              <a:spcBef>
                <a:spcPts val="400"/>
              </a:spcBef>
              <a:spcAft>
                <a:spcPts val="0"/>
              </a:spcAft>
              <a:buClr>
                <a:srgbClr val="0000A8"/>
              </a:buClr>
              <a:buSzPts val="2100"/>
              <a:buFont typeface="Arial"/>
              <a:buChar char="•"/>
            </a:pPr>
            <a:r>
              <a:rPr b="0" i="0" lang="el" sz="2100" u="none" cap="none" strike="noStrike">
                <a:solidFill>
                  <a:srgbClr val="0000A8"/>
                </a:solidFill>
                <a:latin typeface="Calibri"/>
                <a:ea typeface="Calibri"/>
                <a:cs typeface="Calibri"/>
                <a:sym typeface="Calibri"/>
              </a:rPr>
              <a:t>late 1990s: </a:t>
            </a:r>
            <a:r>
              <a:rPr lang="el" sz="2100">
                <a:latin typeface="Calibri"/>
                <a:ea typeface="Calibri"/>
                <a:cs typeface="Calibri"/>
                <a:sym typeface="Calibri"/>
              </a:rPr>
              <a:t>εμπορευματοποίηση</a:t>
            </a:r>
            <a:r>
              <a:rPr lang="el" sz="2100">
                <a:latin typeface="Calibri"/>
                <a:ea typeface="Calibri"/>
                <a:cs typeface="Calibri"/>
                <a:sym typeface="Calibri"/>
              </a:rPr>
              <a:t> </a:t>
            </a:r>
            <a:r>
              <a:rPr lang="el" sz="2100">
                <a:latin typeface="Calibri"/>
                <a:ea typeface="Calibri"/>
                <a:cs typeface="Calibri"/>
                <a:sym typeface="Calibri"/>
              </a:rPr>
              <a:t>διαδικτύου</a:t>
            </a:r>
            <a:r>
              <a:rPr b="0" i="0" lang="el" sz="2100" u="none" cap="none" strike="noStrike">
                <a:solidFill>
                  <a:srgbClr val="000000"/>
                </a:solidFill>
                <a:latin typeface="Calibri"/>
                <a:ea typeface="Calibri"/>
                <a:cs typeface="Calibri"/>
                <a:sym typeface="Calibri"/>
              </a:rPr>
              <a:t> Web</a:t>
            </a:r>
            <a:endParaRPr sz="2100"/>
          </a:p>
        </p:txBody>
      </p:sp>
      <p:sp>
        <p:nvSpPr>
          <p:cNvPr id="10131" name="Google Shape;10131;p99"/>
          <p:cNvSpPr txBox="1"/>
          <p:nvPr/>
        </p:nvSpPr>
        <p:spPr>
          <a:xfrm>
            <a:off x="4533900" y="1489475"/>
            <a:ext cx="4362000" cy="3258000"/>
          </a:xfrm>
          <a:prstGeom prst="rect">
            <a:avLst/>
          </a:prstGeom>
          <a:noFill/>
          <a:ln>
            <a:noFill/>
          </a:ln>
        </p:spPr>
        <p:txBody>
          <a:bodyPr anchorCtr="0" anchor="t" bIns="34275" lIns="68575" spcFirstLastPara="1" rIns="68575" wrap="square" tIns="34275">
            <a:normAutofit/>
          </a:bodyPr>
          <a:lstStyle/>
          <a:p>
            <a:pPr indent="-165100" lvl="0" marL="266700" marR="0" rtl="0" algn="l">
              <a:lnSpc>
                <a:spcPct val="90000"/>
              </a:lnSpc>
              <a:spcBef>
                <a:spcPts val="0"/>
              </a:spcBef>
              <a:spcAft>
                <a:spcPts val="0"/>
              </a:spcAft>
              <a:buClr>
                <a:srgbClr val="0000A3"/>
              </a:buClr>
              <a:buSzPts val="2100"/>
              <a:buFont typeface="Noto Sans Symbols"/>
              <a:buNone/>
            </a:pPr>
            <a:r>
              <a:rPr b="0" i="0" lang="el" sz="2100" u="none" cap="none" strike="noStrike">
                <a:solidFill>
                  <a:srgbClr val="000099"/>
                </a:solidFill>
                <a:latin typeface="Calibri"/>
                <a:ea typeface="Calibri"/>
                <a:cs typeface="Calibri"/>
                <a:sym typeface="Calibri"/>
              </a:rPr>
              <a:t>late 1990s – 2000s:</a:t>
            </a:r>
            <a:endParaRPr sz="2100"/>
          </a:p>
          <a:p>
            <a:pPr indent="-171450" lvl="0" marL="266700" marR="0" rtl="0" algn="l">
              <a:lnSpc>
                <a:spcPct val="90000"/>
              </a:lnSpc>
              <a:spcBef>
                <a:spcPts val="800"/>
              </a:spcBef>
              <a:spcAft>
                <a:spcPts val="0"/>
              </a:spcAft>
              <a:buClr>
                <a:srgbClr val="0000A3"/>
              </a:buClr>
              <a:buSzPts val="2100"/>
              <a:buFont typeface="Noto Sans Symbols"/>
              <a:buChar char="▪"/>
            </a:pPr>
            <a:r>
              <a:rPr lang="el" sz="2100">
                <a:latin typeface="Calibri"/>
                <a:ea typeface="Calibri"/>
                <a:cs typeface="Calibri"/>
                <a:sym typeface="Calibri"/>
              </a:rPr>
              <a:t>Περισσότερες εφαρμογές</a:t>
            </a:r>
            <a:r>
              <a:rPr b="0" i="0" lang="el" sz="2100" u="none" cap="none" strike="noStrike">
                <a:solidFill>
                  <a:srgbClr val="000000"/>
                </a:solidFill>
                <a:latin typeface="Calibri"/>
                <a:ea typeface="Calibri"/>
                <a:cs typeface="Calibri"/>
                <a:sym typeface="Calibri"/>
              </a:rPr>
              <a:t>: </a:t>
            </a:r>
            <a:r>
              <a:rPr lang="el" sz="2100">
                <a:latin typeface="Calibri"/>
                <a:ea typeface="Calibri"/>
                <a:cs typeface="Calibri"/>
                <a:sym typeface="Calibri"/>
              </a:rPr>
              <a:t>άμεσα μηνύματα</a:t>
            </a:r>
            <a:r>
              <a:rPr b="0" i="0" lang="el" sz="2100" u="none" cap="none" strike="noStrike">
                <a:solidFill>
                  <a:srgbClr val="000000"/>
                </a:solidFill>
                <a:latin typeface="Calibri"/>
                <a:ea typeface="Calibri"/>
                <a:cs typeface="Calibri"/>
                <a:sym typeface="Calibri"/>
              </a:rPr>
              <a:t>, P2P file sharing</a:t>
            </a:r>
            <a:endParaRPr sz="2100"/>
          </a:p>
          <a:p>
            <a:pPr indent="-171450" lvl="0" marL="266700" marR="0" rtl="0" algn="l">
              <a:lnSpc>
                <a:spcPct val="90000"/>
              </a:lnSpc>
              <a:spcBef>
                <a:spcPts val="800"/>
              </a:spcBef>
              <a:spcAft>
                <a:spcPts val="0"/>
              </a:spcAft>
              <a:buClr>
                <a:srgbClr val="0000A3"/>
              </a:buClr>
              <a:buSzPts val="2100"/>
              <a:buFont typeface="Noto Sans Symbols"/>
              <a:buChar char="▪"/>
            </a:pPr>
            <a:r>
              <a:rPr lang="el" sz="2100">
                <a:latin typeface="Calibri"/>
                <a:ea typeface="Calibri"/>
                <a:cs typeface="Calibri"/>
                <a:sym typeface="Calibri"/>
              </a:rPr>
              <a:t>Η ασφάλεια δικτύου στο προσκήνιο</a:t>
            </a:r>
            <a:endParaRPr sz="2100"/>
          </a:p>
          <a:p>
            <a:pPr indent="-171450" lvl="0" marL="2667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00"/>
                </a:solidFill>
                <a:latin typeface="Calibri"/>
                <a:ea typeface="Calibri"/>
                <a:cs typeface="Calibri"/>
                <a:sym typeface="Calibri"/>
              </a:rPr>
              <a:t>50 million </a:t>
            </a:r>
            <a:r>
              <a:rPr lang="el" sz="2100">
                <a:latin typeface="Calibri"/>
                <a:ea typeface="Calibri"/>
                <a:cs typeface="Calibri"/>
                <a:sym typeface="Calibri"/>
              </a:rPr>
              <a:t>εξυπηρέτες</a:t>
            </a:r>
            <a:r>
              <a:rPr b="0" i="0" lang="el" sz="2100" u="none" cap="none" strike="noStrike">
                <a:solidFill>
                  <a:srgbClr val="000000"/>
                </a:solidFill>
                <a:latin typeface="Calibri"/>
                <a:ea typeface="Calibri"/>
                <a:cs typeface="Calibri"/>
                <a:sym typeface="Calibri"/>
              </a:rPr>
              <a:t>, 100 million+ </a:t>
            </a:r>
            <a:r>
              <a:rPr lang="el" sz="2100">
                <a:latin typeface="Calibri"/>
                <a:ea typeface="Calibri"/>
                <a:cs typeface="Calibri"/>
                <a:sym typeface="Calibri"/>
              </a:rPr>
              <a:t>χρήστες</a:t>
            </a:r>
            <a:endParaRPr sz="2100"/>
          </a:p>
          <a:p>
            <a:pPr indent="-171450" lvl="0" marL="266700" marR="0" rtl="0" algn="l">
              <a:lnSpc>
                <a:spcPct val="90000"/>
              </a:lnSpc>
              <a:spcBef>
                <a:spcPts val="800"/>
              </a:spcBef>
              <a:spcAft>
                <a:spcPts val="0"/>
              </a:spcAft>
              <a:buClr>
                <a:srgbClr val="0000A3"/>
              </a:buClr>
              <a:buSzPts val="2100"/>
              <a:buFont typeface="Noto Sans Symbols"/>
              <a:buChar char="▪"/>
            </a:pPr>
            <a:r>
              <a:rPr b="0" i="0" lang="el" sz="2100" u="none" cap="none" strike="noStrike">
                <a:solidFill>
                  <a:srgbClr val="000000"/>
                </a:solidFill>
                <a:latin typeface="Calibri"/>
                <a:ea typeface="Calibri"/>
                <a:cs typeface="Calibri"/>
                <a:sym typeface="Calibri"/>
              </a:rPr>
              <a:t>backbone links running at Gbps</a:t>
            </a:r>
            <a:endParaRPr sz="2100"/>
          </a:p>
          <a:p>
            <a:pPr indent="-165100" lvl="0" marL="266700" marR="0" rtl="0" algn="l">
              <a:lnSpc>
                <a:spcPct val="90000"/>
              </a:lnSpc>
              <a:spcBef>
                <a:spcPts val="800"/>
              </a:spcBef>
              <a:spcAft>
                <a:spcPts val="0"/>
              </a:spcAft>
              <a:buClr>
                <a:srgbClr val="0000A3"/>
              </a:buClr>
              <a:buSzPts val="2400"/>
              <a:buFont typeface="Noto Sans Symbols"/>
              <a:buNone/>
            </a:pPr>
            <a:r>
              <a:t/>
            </a:r>
            <a:endParaRPr b="0" i="0" sz="2100" u="none" cap="none" strike="noStrike">
              <a:solidFill>
                <a:srgbClr val="000000"/>
              </a:solidFill>
              <a:latin typeface="Calibri"/>
              <a:ea typeface="Calibri"/>
              <a:cs typeface="Calibri"/>
              <a:sym typeface="Calibri"/>
            </a:endParaRPr>
          </a:p>
        </p:txBody>
      </p:sp>
      <p:sp>
        <p:nvSpPr>
          <p:cNvPr id="10132" name="Google Shape;10132;p99"/>
          <p:cNvSpPr/>
          <p:nvPr/>
        </p:nvSpPr>
        <p:spPr>
          <a:xfrm>
            <a:off x="-54176" y="911350"/>
            <a:ext cx="80205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C00000"/>
              </a:buClr>
              <a:buSzPts val="2400"/>
              <a:buFont typeface="Calibri"/>
              <a:buNone/>
            </a:pPr>
            <a:r>
              <a:rPr b="0" i="1" lang="el" sz="2400" u="none" cap="none" strike="noStrike">
                <a:solidFill>
                  <a:srgbClr val="C00000"/>
                </a:solidFill>
                <a:latin typeface="Calibri"/>
                <a:ea typeface="Calibri"/>
                <a:cs typeface="Calibri"/>
                <a:sym typeface="Calibri"/>
              </a:rPr>
              <a:t>1990, 2000s: </a:t>
            </a:r>
            <a:r>
              <a:rPr i="1" lang="el" sz="2400">
                <a:solidFill>
                  <a:srgbClr val="C00000"/>
                </a:solidFill>
                <a:latin typeface="Calibri"/>
                <a:ea typeface="Calibri"/>
                <a:cs typeface="Calibri"/>
                <a:sym typeface="Calibri"/>
              </a:rPr>
              <a:t>εμπορευματοποίηση</a:t>
            </a:r>
            <a:r>
              <a:rPr b="0" i="1" lang="el" sz="2400" u="none" cap="none" strike="noStrike">
                <a:solidFill>
                  <a:srgbClr val="C00000"/>
                </a:solidFill>
                <a:latin typeface="Calibri"/>
                <a:ea typeface="Calibri"/>
                <a:cs typeface="Calibri"/>
                <a:sym typeface="Calibri"/>
              </a:rPr>
              <a:t>,</a:t>
            </a:r>
            <a:r>
              <a:rPr i="1" lang="el" sz="2400">
                <a:solidFill>
                  <a:srgbClr val="C00000"/>
                </a:solidFill>
                <a:latin typeface="Calibri"/>
                <a:ea typeface="Calibri"/>
                <a:cs typeface="Calibri"/>
                <a:sym typeface="Calibri"/>
              </a:rPr>
              <a:t>νέες εφαρμογές</a:t>
            </a:r>
            <a:endParaRPr sz="1100"/>
          </a:p>
        </p:txBody>
      </p:sp>
      <p:sp>
        <p:nvSpPr>
          <p:cNvPr id="10133" name="Google Shape;10133;p99"/>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0" st="0"/>
                                            </p:txEl>
                                          </p:spTgt>
                                        </p:tgtEl>
                                        <p:attrNameLst>
                                          <p:attrName>style.visibility</p:attrName>
                                        </p:attrNameLst>
                                      </p:cBhvr>
                                      <p:to>
                                        <p:strVal val="visible"/>
                                      </p:to>
                                    </p:set>
                                    <p:animEffect filter="fade" transition="in">
                                      <p:cBhvr>
                                        <p:cTn dur="500"/>
                                        <p:tgtEl>
                                          <p:spTgt spid="101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1" st="1"/>
                                            </p:txEl>
                                          </p:spTgt>
                                        </p:tgtEl>
                                        <p:attrNameLst>
                                          <p:attrName>style.visibility</p:attrName>
                                        </p:attrNameLst>
                                      </p:cBhvr>
                                      <p:to>
                                        <p:strVal val="visible"/>
                                      </p:to>
                                    </p:set>
                                    <p:animEffect filter="fade" transition="in">
                                      <p:cBhvr>
                                        <p:cTn dur="500"/>
                                        <p:tgtEl>
                                          <p:spTgt spid="101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2" st="2"/>
                                            </p:txEl>
                                          </p:spTgt>
                                        </p:tgtEl>
                                        <p:attrNameLst>
                                          <p:attrName>style.visibility</p:attrName>
                                        </p:attrNameLst>
                                      </p:cBhvr>
                                      <p:to>
                                        <p:strVal val="visible"/>
                                      </p:to>
                                    </p:set>
                                    <p:animEffect filter="fade" transition="in">
                                      <p:cBhvr>
                                        <p:cTn dur="500"/>
                                        <p:tgtEl>
                                          <p:spTgt spid="101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3" st="3"/>
                                            </p:txEl>
                                          </p:spTgt>
                                        </p:tgtEl>
                                        <p:attrNameLst>
                                          <p:attrName>style.visibility</p:attrName>
                                        </p:attrNameLst>
                                      </p:cBhvr>
                                      <p:to>
                                        <p:strVal val="visible"/>
                                      </p:to>
                                    </p:set>
                                    <p:animEffect filter="fade" transition="in">
                                      <p:cBhvr>
                                        <p:cTn dur="500"/>
                                        <p:tgtEl>
                                          <p:spTgt spid="101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4" st="4"/>
                                            </p:txEl>
                                          </p:spTgt>
                                        </p:tgtEl>
                                        <p:attrNameLst>
                                          <p:attrName>style.visibility</p:attrName>
                                        </p:attrNameLst>
                                      </p:cBhvr>
                                      <p:to>
                                        <p:strVal val="visible"/>
                                      </p:to>
                                    </p:set>
                                    <p:animEffect filter="fade" transition="in">
                                      <p:cBhvr>
                                        <p:cTn dur="500"/>
                                        <p:tgtEl>
                                          <p:spTgt spid="101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5" st="5"/>
                                            </p:txEl>
                                          </p:spTgt>
                                        </p:tgtEl>
                                        <p:attrNameLst>
                                          <p:attrName>style.visibility</p:attrName>
                                        </p:attrNameLst>
                                      </p:cBhvr>
                                      <p:to>
                                        <p:strVal val="visible"/>
                                      </p:to>
                                    </p:set>
                                    <p:animEffect filter="fade" transition="in">
                                      <p:cBhvr>
                                        <p:cTn dur="500"/>
                                        <p:tgtEl>
                                          <p:spTgt spid="101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0">
                                            <p:txEl>
                                              <p:pRg end="6" st="6"/>
                                            </p:txEl>
                                          </p:spTgt>
                                        </p:tgtEl>
                                        <p:attrNameLst>
                                          <p:attrName>style.visibility</p:attrName>
                                        </p:attrNameLst>
                                      </p:cBhvr>
                                      <p:to>
                                        <p:strVal val="visible"/>
                                      </p:to>
                                    </p:set>
                                    <p:animEffect filter="fade" transition="in">
                                      <p:cBhvr>
                                        <p:cTn dur="500"/>
                                        <p:tgtEl>
                                          <p:spTgt spid="101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1"/>
                                        </p:tgtEl>
                                        <p:attrNameLst>
                                          <p:attrName>style.visibility</p:attrName>
                                        </p:attrNameLst>
                                      </p:cBhvr>
                                      <p:to>
                                        <p:strVal val="visible"/>
                                      </p:to>
                                    </p:set>
                                    <p:animEffect filter="fade" transition="in">
                                      <p:cBhvr>
                                        <p:cTn dur="500"/>
                                        <p:tgtEl>
                                          <p:spTgt spid="10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8" name="Shape 10138"/>
        <p:cNvGrpSpPr/>
        <p:nvPr/>
      </p:nvGrpSpPr>
      <p:grpSpPr>
        <a:xfrm>
          <a:off x="0" y="0"/>
          <a:ext cx="0" cy="0"/>
          <a:chOff x="0" y="0"/>
          <a:chExt cx="0" cy="0"/>
        </a:xfrm>
      </p:grpSpPr>
      <p:sp>
        <p:nvSpPr>
          <p:cNvPr id="10139" name="Google Shape;10139;p100"/>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Ιστορία Διαδικτύου</a:t>
            </a:r>
            <a:endParaRPr sz="3300"/>
          </a:p>
        </p:txBody>
      </p:sp>
      <p:sp>
        <p:nvSpPr>
          <p:cNvPr id="10140" name="Google Shape;10140;p100"/>
          <p:cNvSpPr txBox="1"/>
          <p:nvPr/>
        </p:nvSpPr>
        <p:spPr>
          <a:xfrm>
            <a:off x="-113150" y="1175550"/>
            <a:ext cx="9180900" cy="3550500"/>
          </a:xfrm>
          <a:prstGeom prst="rect">
            <a:avLst/>
          </a:prstGeom>
          <a:noFill/>
          <a:ln>
            <a:noFill/>
          </a:ln>
        </p:spPr>
        <p:txBody>
          <a:bodyPr anchorCtr="0" anchor="t" bIns="34275" lIns="68575" spcFirstLastPara="1" rIns="68575" wrap="square" tIns="34275">
            <a:noAutofit/>
          </a:bodyPr>
          <a:lstStyle/>
          <a:p>
            <a:pPr indent="-279400" lvl="1" marL="393700" marR="0" rtl="0" algn="l">
              <a:lnSpc>
                <a:spcPct val="100000"/>
              </a:lnSpc>
              <a:spcBef>
                <a:spcPts val="0"/>
              </a:spcBef>
              <a:spcAft>
                <a:spcPts val="0"/>
              </a:spcAft>
              <a:buClr>
                <a:srgbClr val="0000A8"/>
              </a:buClr>
              <a:buSzPts val="1800"/>
              <a:buFont typeface="Noto Sans Symbols"/>
              <a:buChar char="▪"/>
            </a:pPr>
            <a:r>
              <a:rPr lang="el" sz="1800">
                <a:latin typeface="Calibri"/>
                <a:ea typeface="Calibri"/>
                <a:cs typeface="Calibri"/>
                <a:sym typeface="Calibri"/>
              </a:rPr>
              <a:t>επιθετική </a:t>
            </a:r>
            <a:r>
              <a:rPr lang="el" sz="1800">
                <a:latin typeface="Calibri"/>
                <a:ea typeface="Calibri"/>
                <a:cs typeface="Calibri"/>
                <a:sym typeface="Calibri"/>
              </a:rPr>
              <a:t>ανάπτυξη</a:t>
            </a:r>
            <a:r>
              <a:rPr lang="el" sz="1800">
                <a:latin typeface="Calibri"/>
                <a:ea typeface="Calibri"/>
                <a:cs typeface="Calibri"/>
                <a:sym typeface="Calibri"/>
              </a:rPr>
              <a:t> ευρυζωνικής προσπέλασης του διαδικτύου στο σπίτι </a:t>
            </a:r>
            <a:r>
              <a:rPr b="0" i="0" lang="el" sz="1800" u="none" cap="none" strike="noStrike">
                <a:solidFill>
                  <a:srgbClr val="000000"/>
                </a:solidFill>
                <a:latin typeface="Calibri"/>
                <a:ea typeface="Calibri"/>
                <a:cs typeface="Calibri"/>
                <a:sym typeface="Calibri"/>
              </a:rPr>
              <a:t>(10-100’s Mbps)</a:t>
            </a:r>
            <a:endParaRPr sz="1800"/>
          </a:p>
          <a:p>
            <a:pPr indent="-241300" lvl="0" marL="355600" marR="0" rtl="0" algn="l">
              <a:lnSpc>
                <a:spcPct val="100000"/>
              </a:lnSpc>
              <a:spcBef>
                <a:spcPts val="500"/>
              </a:spcBef>
              <a:spcAft>
                <a:spcPts val="0"/>
              </a:spcAft>
              <a:buClr>
                <a:srgbClr val="0000A3"/>
              </a:buClr>
              <a:buSzPts val="1800"/>
              <a:buFont typeface="Noto Sans Symbols"/>
              <a:buChar char="▪"/>
            </a:pPr>
            <a:r>
              <a:rPr b="0" i="0" lang="el" sz="1800" u="none" cap="none" strike="noStrike">
                <a:solidFill>
                  <a:srgbClr val="000000"/>
                </a:solidFill>
                <a:latin typeface="Calibri"/>
                <a:ea typeface="Calibri"/>
                <a:cs typeface="Calibri"/>
                <a:sym typeface="Calibri"/>
              </a:rPr>
              <a:t>2008: software-defined networking (SDN)</a:t>
            </a:r>
            <a:endParaRPr sz="1800"/>
          </a:p>
          <a:p>
            <a:pPr indent="-241300" lvl="0" marL="355600" marR="0" rtl="0" algn="l">
              <a:lnSpc>
                <a:spcPct val="100000"/>
              </a:lnSpc>
              <a:spcBef>
                <a:spcPts val="500"/>
              </a:spcBef>
              <a:spcAft>
                <a:spcPts val="0"/>
              </a:spcAft>
              <a:buClr>
                <a:srgbClr val="0000A3"/>
              </a:buClr>
              <a:buSzPts val="1800"/>
              <a:buFont typeface="Noto Sans Symbols"/>
              <a:buChar char="▪"/>
            </a:pPr>
            <a:r>
              <a:rPr lang="el" sz="1800">
                <a:latin typeface="Calibri"/>
                <a:ea typeface="Calibri"/>
                <a:cs typeface="Calibri"/>
                <a:sym typeface="Calibri"/>
              </a:rPr>
              <a:t>Η αυξανόμενη πανταχού παρουσία των δημόσιων δικτύων WiFi υψηλής ταχύτητας (</a:t>
            </a:r>
            <a:r>
              <a:rPr b="0" i="0" lang="el" sz="1800" u="none" cap="none" strike="noStrike">
                <a:solidFill>
                  <a:srgbClr val="000000"/>
                </a:solidFill>
                <a:latin typeface="Calibri"/>
                <a:ea typeface="Calibri"/>
                <a:cs typeface="Calibri"/>
                <a:sym typeface="Calibri"/>
              </a:rPr>
              <a:t>4G/5G, WiFi)</a:t>
            </a:r>
            <a:endParaRPr sz="1800"/>
          </a:p>
          <a:p>
            <a:pPr indent="-241300" lvl="0" marL="355600" marR="0" rtl="0" algn="l">
              <a:lnSpc>
                <a:spcPct val="100000"/>
              </a:lnSpc>
              <a:spcBef>
                <a:spcPts val="500"/>
              </a:spcBef>
              <a:spcAft>
                <a:spcPts val="0"/>
              </a:spcAft>
              <a:buClr>
                <a:srgbClr val="0000A3"/>
              </a:buClr>
              <a:buSzPts val="1800"/>
              <a:buFont typeface="Noto Sans Symbols"/>
              <a:buChar char="▪"/>
            </a:pPr>
            <a:r>
              <a:rPr lang="el" sz="1800">
                <a:latin typeface="Calibri"/>
                <a:ea typeface="Calibri"/>
                <a:cs typeface="Calibri"/>
                <a:sym typeface="Calibri"/>
              </a:rPr>
              <a:t>Τα ηλεκτρονικά κοινωνικά δίκτυα</a:t>
            </a:r>
            <a:r>
              <a:rPr b="0" i="0" lang="el" sz="1800" u="none" cap="none" strike="noStrike">
                <a:solidFill>
                  <a:srgbClr val="000000"/>
                </a:solidFill>
                <a:latin typeface="Calibri"/>
                <a:ea typeface="Calibri"/>
                <a:cs typeface="Calibri"/>
                <a:sym typeface="Calibri"/>
              </a:rPr>
              <a:t> (Google, FB, Microsoft) </a:t>
            </a:r>
            <a:r>
              <a:rPr lang="el" sz="1800">
                <a:latin typeface="Calibri"/>
                <a:ea typeface="Calibri"/>
                <a:cs typeface="Calibri"/>
                <a:sym typeface="Calibri"/>
              </a:rPr>
              <a:t>φτιάχνουν δικά τους δίκτυα</a:t>
            </a:r>
            <a:endParaRPr sz="1800"/>
          </a:p>
          <a:p>
            <a:pPr indent="-177800" lvl="2" marL="609600" marR="0" rtl="0" algn="l">
              <a:lnSpc>
                <a:spcPct val="100000"/>
              </a:lnSpc>
              <a:spcBef>
                <a:spcPts val="500"/>
              </a:spcBef>
              <a:spcAft>
                <a:spcPts val="0"/>
              </a:spcAft>
              <a:buClr>
                <a:srgbClr val="000000"/>
              </a:buClr>
              <a:buSzPts val="1800"/>
              <a:buFont typeface="Arial"/>
              <a:buChar char="•"/>
            </a:pPr>
            <a:r>
              <a:rPr b="0" i="0" lang="el" sz="1800" u="none" cap="none" strike="noStrike">
                <a:solidFill>
                  <a:srgbClr val="000000"/>
                </a:solidFill>
                <a:latin typeface="Calibri"/>
                <a:ea typeface="Calibri"/>
                <a:cs typeface="Calibri"/>
                <a:sym typeface="Calibri"/>
              </a:rPr>
              <a:t>bypass commercial Internet to connect “close” to end user, providing “instantaneous” access to social media, search, video content, …</a:t>
            </a:r>
            <a:endParaRPr sz="1800"/>
          </a:p>
          <a:p>
            <a:pPr indent="-241300" lvl="0" marL="355600" marR="0" rtl="0" algn="l">
              <a:lnSpc>
                <a:spcPct val="100000"/>
              </a:lnSpc>
              <a:spcBef>
                <a:spcPts val="500"/>
              </a:spcBef>
              <a:spcAft>
                <a:spcPts val="0"/>
              </a:spcAft>
              <a:buClr>
                <a:srgbClr val="0000A3"/>
              </a:buClr>
              <a:buSzPts val="1800"/>
              <a:buFont typeface="Noto Sans Symbols"/>
              <a:buChar char="▪"/>
            </a:pPr>
            <a:r>
              <a:rPr lang="el" sz="1800">
                <a:latin typeface="Calibri"/>
                <a:ea typeface="Calibri"/>
                <a:cs typeface="Calibri"/>
                <a:sym typeface="Calibri"/>
              </a:rPr>
              <a:t>Εμπορικές </a:t>
            </a:r>
            <a:r>
              <a:rPr lang="el" sz="1800">
                <a:latin typeface="Calibri"/>
                <a:ea typeface="Calibri"/>
                <a:cs typeface="Calibri"/>
                <a:sym typeface="Calibri"/>
              </a:rPr>
              <a:t>εταιρείες</a:t>
            </a:r>
            <a:r>
              <a:rPr lang="el" sz="1800">
                <a:latin typeface="Calibri"/>
                <a:ea typeface="Calibri"/>
                <a:cs typeface="Calibri"/>
                <a:sym typeface="Calibri"/>
              </a:rPr>
              <a:t> εκτελούν τις εφαρμογές τους στο &lt;&lt;νέφος&gt;&gt; (cloud)</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π.χ</a:t>
            </a:r>
            <a:r>
              <a:rPr b="0" i="0" lang="el" sz="1800" u="none" cap="none" strike="noStrike">
                <a:solidFill>
                  <a:srgbClr val="000000"/>
                </a:solidFill>
                <a:latin typeface="Calibri"/>
                <a:ea typeface="Calibri"/>
                <a:cs typeface="Calibri"/>
                <a:sym typeface="Calibri"/>
              </a:rPr>
              <a:t>, Amazon Web Services, Microsoft Azure)</a:t>
            </a:r>
            <a:endParaRPr sz="1800"/>
          </a:p>
          <a:p>
            <a:pPr indent="-241300" lvl="0" marL="355600" marR="0" rtl="0" algn="l">
              <a:lnSpc>
                <a:spcPct val="100000"/>
              </a:lnSpc>
              <a:spcBef>
                <a:spcPts val="500"/>
              </a:spcBef>
              <a:spcAft>
                <a:spcPts val="0"/>
              </a:spcAft>
              <a:buClr>
                <a:srgbClr val="0000A3"/>
              </a:buClr>
              <a:buSzPts val="1800"/>
              <a:buFont typeface="Noto Sans Symbols"/>
              <a:buChar char="▪"/>
            </a:pPr>
            <a:r>
              <a:rPr lang="el" sz="1800">
                <a:latin typeface="Calibri"/>
                <a:ea typeface="Calibri"/>
                <a:cs typeface="Calibri"/>
                <a:sym typeface="Calibri"/>
              </a:rPr>
              <a:t>άνοδος των </a:t>
            </a:r>
            <a:r>
              <a:rPr b="0" i="0" lang="el" sz="1800" u="none" cap="none" strike="noStrike">
                <a:solidFill>
                  <a:srgbClr val="000000"/>
                </a:solidFill>
                <a:latin typeface="Calibri"/>
                <a:ea typeface="Calibri"/>
                <a:cs typeface="Calibri"/>
                <a:sym typeface="Calibri"/>
              </a:rPr>
              <a:t> smartphones: </a:t>
            </a:r>
            <a:r>
              <a:rPr lang="el" sz="1800">
                <a:latin typeface="Calibri"/>
                <a:ea typeface="Calibri"/>
                <a:cs typeface="Calibri"/>
                <a:sym typeface="Calibri"/>
              </a:rPr>
              <a:t>περισσότερα κινητά από</a:t>
            </a:r>
            <a:r>
              <a:rPr b="0" i="0" lang="el" sz="1800" u="none" cap="none" strike="noStrike">
                <a:solidFill>
                  <a:srgbClr val="000000"/>
                </a:solidFill>
                <a:latin typeface="Calibri"/>
                <a:ea typeface="Calibri"/>
                <a:cs typeface="Calibri"/>
                <a:sym typeface="Calibri"/>
              </a:rPr>
              <a:t> </a:t>
            </a:r>
            <a:r>
              <a:rPr lang="el" sz="1800">
                <a:latin typeface="Calibri"/>
                <a:ea typeface="Calibri"/>
                <a:cs typeface="Calibri"/>
                <a:sym typeface="Calibri"/>
              </a:rPr>
              <a:t>σταθερές συσκευές στο διαδίκτυο</a:t>
            </a:r>
            <a:r>
              <a:rPr b="0" i="0" lang="el" sz="1800" u="none" cap="none" strike="noStrike">
                <a:solidFill>
                  <a:srgbClr val="000000"/>
                </a:solidFill>
                <a:latin typeface="Calibri"/>
                <a:ea typeface="Calibri"/>
                <a:cs typeface="Calibri"/>
                <a:sym typeface="Calibri"/>
              </a:rPr>
              <a:t> (2017)</a:t>
            </a:r>
            <a:endParaRPr sz="1800"/>
          </a:p>
          <a:p>
            <a:pPr indent="-241300" lvl="0" marL="355600" marR="0" rtl="0" algn="l">
              <a:lnSpc>
                <a:spcPct val="100000"/>
              </a:lnSpc>
              <a:spcBef>
                <a:spcPts val="500"/>
              </a:spcBef>
              <a:spcAft>
                <a:spcPts val="0"/>
              </a:spcAft>
              <a:buClr>
                <a:srgbClr val="0000A3"/>
              </a:buClr>
              <a:buSzPts val="1800"/>
              <a:buFont typeface="Noto Sans Symbols"/>
              <a:buChar char="▪"/>
            </a:pPr>
            <a:r>
              <a:rPr b="0" i="0" lang="el" sz="1800" u="none" cap="none" strike="noStrike">
                <a:solidFill>
                  <a:srgbClr val="000000"/>
                </a:solidFill>
                <a:latin typeface="Calibri"/>
                <a:ea typeface="Calibri"/>
                <a:cs typeface="Calibri"/>
                <a:sym typeface="Calibri"/>
              </a:rPr>
              <a:t>~18B </a:t>
            </a:r>
            <a:r>
              <a:rPr lang="el" sz="1800">
                <a:latin typeface="Calibri"/>
                <a:ea typeface="Calibri"/>
                <a:cs typeface="Calibri"/>
                <a:sym typeface="Calibri"/>
              </a:rPr>
              <a:t>συσκευές συνδεδεμένες στο </a:t>
            </a:r>
            <a:r>
              <a:rPr lang="el" sz="1800">
                <a:latin typeface="Calibri"/>
                <a:ea typeface="Calibri"/>
                <a:cs typeface="Calibri"/>
                <a:sym typeface="Calibri"/>
              </a:rPr>
              <a:t>διαδίκτυο</a:t>
            </a:r>
            <a:r>
              <a:rPr b="0" i="0" lang="el" sz="1800" u="none" cap="none" strike="noStrike">
                <a:solidFill>
                  <a:srgbClr val="000000"/>
                </a:solidFill>
                <a:latin typeface="Calibri"/>
                <a:ea typeface="Calibri"/>
                <a:cs typeface="Calibri"/>
                <a:sym typeface="Calibri"/>
              </a:rPr>
              <a:t> (2017)</a:t>
            </a:r>
            <a:endParaRPr sz="1800"/>
          </a:p>
          <a:p>
            <a:pPr indent="-127000" lvl="0" marL="355600" marR="0" rtl="0" algn="l">
              <a:lnSpc>
                <a:spcPct val="100000"/>
              </a:lnSpc>
              <a:spcBef>
                <a:spcPts val="500"/>
              </a:spcBef>
              <a:spcAft>
                <a:spcPts val="0"/>
              </a:spcAft>
              <a:buClr>
                <a:srgbClr val="0000A3"/>
              </a:buClr>
              <a:buSzPts val="2100"/>
              <a:buFont typeface="Noto Sans Symbols"/>
              <a:buNone/>
            </a:pPr>
            <a:r>
              <a:t/>
            </a:r>
            <a:endParaRPr b="0" i="0" sz="1800" u="none" cap="none" strike="noStrike">
              <a:solidFill>
                <a:srgbClr val="000000"/>
              </a:solidFill>
              <a:latin typeface="Calibri"/>
              <a:ea typeface="Calibri"/>
              <a:cs typeface="Calibri"/>
              <a:sym typeface="Calibri"/>
            </a:endParaRPr>
          </a:p>
        </p:txBody>
      </p:sp>
      <p:sp>
        <p:nvSpPr>
          <p:cNvPr id="10141" name="Google Shape;10141;p100"/>
          <p:cNvSpPr/>
          <p:nvPr/>
        </p:nvSpPr>
        <p:spPr>
          <a:xfrm>
            <a:off x="-9350" y="908977"/>
            <a:ext cx="52095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C00000"/>
              </a:buClr>
              <a:buSzPts val="2400"/>
              <a:buFont typeface="Calibri"/>
              <a:buNone/>
            </a:pPr>
            <a:r>
              <a:rPr b="0" i="1" lang="el" sz="1800" u="none" cap="none" strike="noStrike">
                <a:solidFill>
                  <a:srgbClr val="C00000"/>
                </a:solidFill>
                <a:latin typeface="Calibri"/>
                <a:ea typeface="Calibri"/>
                <a:cs typeface="Calibri"/>
                <a:sym typeface="Calibri"/>
              </a:rPr>
              <a:t>2005-present: scale, SDN, mobility, cloud</a:t>
            </a:r>
            <a:endParaRPr sz="1800"/>
          </a:p>
        </p:txBody>
      </p:sp>
      <p:sp>
        <p:nvSpPr>
          <p:cNvPr id="10142" name="Google Shape;10142;p100"/>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0" st="0"/>
                                            </p:txEl>
                                          </p:spTgt>
                                        </p:tgtEl>
                                        <p:attrNameLst>
                                          <p:attrName>style.visibility</p:attrName>
                                        </p:attrNameLst>
                                      </p:cBhvr>
                                      <p:to>
                                        <p:strVal val="visible"/>
                                      </p:to>
                                    </p:set>
                                    <p:animEffect filter="fade" transition="in">
                                      <p:cBhvr>
                                        <p:cTn dur="500"/>
                                        <p:tgtEl>
                                          <p:spTgt spid="101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1" st="1"/>
                                            </p:txEl>
                                          </p:spTgt>
                                        </p:tgtEl>
                                        <p:attrNameLst>
                                          <p:attrName>style.visibility</p:attrName>
                                        </p:attrNameLst>
                                      </p:cBhvr>
                                      <p:to>
                                        <p:strVal val="visible"/>
                                      </p:to>
                                    </p:set>
                                    <p:animEffect filter="fade" transition="in">
                                      <p:cBhvr>
                                        <p:cTn dur="500"/>
                                        <p:tgtEl>
                                          <p:spTgt spid="101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2" st="2"/>
                                            </p:txEl>
                                          </p:spTgt>
                                        </p:tgtEl>
                                        <p:attrNameLst>
                                          <p:attrName>style.visibility</p:attrName>
                                        </p:attrNameLst>
                                      </p:cBhvr>
                                      <p:to>
                                        <p:strVal val="visible"/>
                                      </p:to>
                                    </p:set>
                                    <p:animEffect filter="fade" transition="in">
                                      <p:cBhvr>
                                        <p:cTn dur="500"/>
                                        <p:tgtEl>
                                          <p:spTgt spid="101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3" st="3"/>
                                            </p:txEl>
                                          </p:spTgt>
                                        </p:tgtEl>
                                        <p:attrNameLst>
                                          <p:attrName>style.visibility</p:attrName>
                                        </p:attrNameLst>
                                      </p:cBhvr>
                                      <p:to>
                                        <p:strVal val="visible"/>
                                      </p:to>
                                    </p:set>
                                    <p:animEffect filter="fade" transition="in">
                                      <p:cBhvr>
                                        <p:cTn dur="500"/>
                                        <p:tgtEl>
                                          <p:spTgt spid="101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4" st="4"/>
                                            </p:txEl>
                                          </p:spTgt>
                                        </p:tgtEl>
                                        <p:attrNameLst>
                                          <p:attrName>style.visibility</p:attrName>
                                        </p:attrNameLst>
                                      </p:cBhvr>
                                      <p:to>
                                        <p:strVal val="visible"/>
                                      </p:to>
                                    </p:set>
                                    <p:animEffect filter="fade" transition="in">
                                      <p:cBhvr>
                                        <p:cTn dur="500"/>
                                        <p:tgtEl>
                                          <p:spTgt spid="101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5" st="5"/>
                                            </p:txEl>
                                          </p:spTgt>
                                        </p:tgtEl>
                                        <p:attrNameLst>
                                          <p:attrName>style.visibility</p:attrName>
                                        </p:attrNameLst>
                                      </p:cBhvr>
                                      <p:to>
                                        <p:strVal val="visible"/>
                                      </p:to>
                                    </p:set>
                                    <p:animEffect filter="fade" transition="in">
                                      <p:cBhvr>
                                        <p:cTn dur="500"/>
                                        <p:tgtEl>
                                          <p:spTgt spid="1014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6" st="6"/>
                                            </p:txEl>
                                          </p:spTgt>
                                        </p:tgtEl>
                                        <p:attrNameLst>
                                          <p:attrName>style.visibility</p:attrName>
                                        </p:attrNameLst>
                                      </p:cBhvr>
                                      <p:to>
                                        <p:strVal val="visible"/>
                                      </p:to>
                                    </p:set>
                                    <p:animEffect filter="fade" transition="in">
                                      <p:cBhvr>
                                        <p:cTn dur="500"/>
                                        <p:tgtEl>
                                          <p:spTgt spid="1014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7" st="7"/>
                                            </p:txEl>
                                          </p:spTgt>
                                        </p:tgtEl>
                                        <p:attrNameLst>
                                          <p:attrName>style.visibility</p:attrName>
                                        </p:attrNameLst>
                                      </p:cBhvr>
                                      <p:to>
                                        <p:strVal val="visible"/>
                                      </p:to>
                                    </p:set>
                                    <p:animEffect filter="fade" transition="in">
                                      <p:cBhvr>
                                        <p:cTn dur="500"/>
                                        <p:tgtEl>
                                          <p:spTgt spid="1014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0">
                                            <p:txEl>
                                              <p:pRg end="8" st="8"/>
                                            </p:txEl>
                                          </p:spTgt>
                                        </p:tgtEl>
                                        <p:attrNameLst>
                                          <p:attrName>style.visibility</p:attrName>
                                        </p:attrNameLst>
                                      </p:cBhvr>
                                      <p:to>
                                        <p:strVal val="visible"/>
                                      </p:to>
                                    </p:set>
                                    <p:animEffect filter="fade" transition="in">
                                      <p:cBhvr>
                                        <p:cTn dur="500"/>
                                        <p:tgtEl>
                                          <p:spTgt spid="1014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7" name="Shape 10147"/>
        <p:cNvGrpSpPr/>
        <p:nvPr/>
      </p:nvGrpSpPr>
      <p:grpSpPr>
        <a:xfrm>
          <a:off x="0" y="0"/>
          <a:ext cx="0" cy="0"/>
          <a:chOff x="0" y="0"/>
          <a:chExt cx="0" cy="0"/>
        </a:xfrm>
      </p:grpSpPr>
      <p:sp>
        <p:nvSpPr>
          <p:cNvPr id="10148" name="Google Shape;10148;p101"/>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Κεφάλαιο 1</a:t>
            </a:r>
            <a:r>
              <a:rPr lang="el" sz="3300"/>
              <a:t>: </a:t>
            </a:r>
            <a:r>
              <a:rPr lang="el"/>
              <a:t>περίληψη</a:t>
            </a:r>
            <a:endParaRPr sz="3300"/>
          </a:p>
        </p:txBody>
      </p:sp>
      <p:sp>
        <p:nvSpPr>
          <p:cNvPr id="10149" name="Google Shape;10149;p101"/>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10150" name="Google Shape;10150;p101"/>
          <p:cNvSpPr txBox="1"/>
          <p:nvPr/>
        </p:nvSpPr>
        <p:spPr>
          <a:xfrm>
            <a:off x="-101600" y="994150"/>
            <a:ext cx="8277000" cy="3914700"/>
          </a:xfrm>
          <a:prstGeom prst="rect">
            <a:avLst/>
          </a:prstGeom>
          <a:noFill/>
          <a:ln>
            <a:noFill/>
          </a:ln>
        </p:spPr>
        <p:txBody>
          <a:bodyPr anchorCtr="0" anchor="t" bIns="34275" lIns="68575" spcFirstLastPara="1" rIns="68575" wrap="square" tIns="34275">
            <a:noAutofit/>
          </a:bodyPr>
          <a:lstStyle/>
          <a:p>
            <a:pPr indent="-165100" lvl="0" marL="266700" marR="0" rtl="0" algn="l">
              <a:lnSpc>
                <a:spcPct val="90000"/>
              </a:lnSpc>
              <a:spcBef>
                <a:spcPts val="0"/>
              </a:spcBef>
              <a:spcAft>
                <a:spcPts val="0"/>
              </a:spcAft>
              <a:buClr>
                <a:srgbClr val="0000A3"/>
              </a:buClr>
              <a:buSzPts val="2400"/>
              <a:buFont typeface="Noto Sans Symbols"/>
              <a:buNone/>
            </a:pPr>
            <a:r>
              <a:rPr i="1" lang="el" sz="2100">
                <a:solidFill>
                  <a:srgbClr val="C00000"/>
                </a:solidFill>
                <a:latin typeface="Calibri"/>
                <a:ea typeface="Calibri"/>
                <a:cs typeface="Calibri"/>
                <a:sym typeface="Calibri"/>
              </a:rPr>
              <a:t>We’ve covered a “ton” of material!</a:t>
            </a:r>
            <a:endParaRPr sz="2100"/>
          </a:p>
          <a:p>
            <a:pPr indent="-273050" lvl="0" marL="355600" marR="0" rtl="0" algn="l">
              <a:lnSpc>
                <a:spcPct val="80000"/>
              </a:lnSpc>
              <a:spcBef>
                <a:spcPts val="800"/>
              </a:spcBef>
              <a:spcAft>
                <a:spcPts val="0"/>
              </a:spcAft>
              <a:buClr>
                <a:srgbClr val="0000A3"/>
              </a:buClr>
              <a:buSzPts val="2100"/>
              <a:buFont typeface="Noto Sans Symbols"/>
              <a:buChar char="▪"/>
            </a:pPr>
            <a:r>
              <a:rPr lang="el" sz="2100">
                <a:solidFill>
                  <a:schemeClr val="dk1"/>
                </a:solidFill>
                <a:latin typeface="Calibri"/>
                <a:ea typeface="Calibri"/>
                <a:cs typeface="Calibri"/>
                <a:sym typeface="Calibri"/>
              </a:rPr>
              <a:t>ανασκόπηση </a:t>
            </a:r>
            <a:r>
              <a:rPr lang="el" sz="2100">
                <a:solidFill>
                  <a:schemeClr val="dk1"/>
                </a:solidFill>
                <a:latin typeface="Calibri"/>
                <a:ea typeface="Calibri"/>
                <a:cs typeface="Calibri"/>
                <a:sym typeface="Calibri"/>
              </a:rPr>
              <a:t>διαδικτύου</a:t>
            </a:r>
            <a:endParaRPr sz="2100"/>
          </a:p>
          <a:p>
            <a:pPr indent="-361950" lvl="0" marL="457200" rtl="0" algn="l">
              <a:lnSpc>
                <a:spcPct val="90000"/>
              </a:lnSpc>
              <a:spcBef>
                <a:spcPts val="0"/>
              </a:spcBef>
              <a:spcAft>
                <a:spcPts val="0"/>
              </a:spcAft>
              <a:buSzPts val="2100"/>
              <a:buFont typeface="Noto Sans Symbols"/>
              <a:buChar char="▪"/>
            </a:pPr>
            <a:r>
              <a:rPr lang="el" sz="2100">
                <a:latin typeface="Calibri"/>
                <a:ea typeface="Calibri"/>
                <a:cs typeface="Calibri"/>
                <a:sym typeface="Calibri"/>
              </a:rPr>
              <a:t>Τι είναι το διαδίκτυο;</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Τί είναι ένα πρωτόκολλο</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άκρα δικτύων: υπολογιστές, δίκτυο πρόσβασης, φυσικά μέσα</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πυρήνας δικτύου: μεταγωγή πακέτου/κυκλώματος, δομή του διαδικτύου</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απόδοση: απώλειες, καθυστερήσεις, εύρος ζώνης</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ασφάλεια</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επίπεδα πρωτοκόλλων, μοντέλα υπηρεσιών</a:t>
            </a:r>
            <a:endParaRPr sz="2100">
              <a:latin typeface="Calibri"/>
              <a:ea typeface="Calibri"/>
              <a:cs typeface="Calibri"/>
              <a:sym typeface="Calibri"/>
            </a:endParaRPr>
          </a:p>
          <a:p>
            <a:pPr indent="-361950" lvl="0" marL="457200" rtl="0" algn="l">
              <a:lnSpc>
                <a:spcPct val="90000"/>
              </a:lnSpc>
              <a:spcBef>
                <a:spcPts val="600"/>
              </a:spcBef>
              <a:spcAft>
                <a:spcPts val="0"/>
              </a:spcAft>
              <a:buSzPts val="2100"/>
              <a:buFont typeface="Noto Sans Symbols"/>
              <a:buChar char="▪"/>
            </a:pPr>
            <a:r>
              <a:rPr lang="el" sz="2100">
                <a:latin typeface="Calibri"/>
                <a:ea typeface="Calibri"/>
                <a:cs typeface="Calibri"/>
                <a:sym typeface="Calibri"/>
              </a:rPr>
              <a:t>ιστορία</a:t>
            </a:r>
            <a:endParaRPr sz="2100">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5" name="Shape 10155"/>
        <p:cNvGrpSpPr/>
        <p:nvPr/>
      </p:nvGrpSpPr>
      <p:grpSpPr>
        <a:xfrm>
          <a:off x="0" y="0"/>
          <a:ext cx="0" cy="0"/>
          <a:chOff x="0" y="0"/>
          <a:chExt cx="0" cy="0"/>
        </a:xfrm>
      </p:grpSpPr>
      <p:sp>
        <p:nvSpPr>
          <p:cNvPr id="10156" name="Google Shape;10156;p102"/>
          <p:cNvSpPr txBox="1"/>
          <p:nvPr>
            <p:ph type="title"/>
          </p:nvPr>
        </p:nvSpPr>
        <p:spPr>
          <a:xfrm>
            <a:off x="628650" y="2236267"/>
            <a:ext cx="7886700" cy="670967"/>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00A3"/>
              </a:buClr>
              <a:buSzPts val="3300"/>
              <a:buFont typeface="Calibri"/>
              <a:buNone/>
            </a:pPr>
            <a:r>
              <a:rPr lang="el" sz="3300"/>
              <a:t>Additional Chapter 1 slides</a:t>
            </a:r>
            <a:endParaRPr sz="3300"/>
          </a:p>
        </p:txBody>
      </p:sp>
      <p:sp>
        <p:nvSpPr>
          <p:cNvPr id="10157" name="Google Shape;10157;p102"/>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2" name="Shape 10162"/>
        <p:cNvGrpSpPr/>
        <p:nvPr/>
      </p:nvGrpSpPr>
      <p:grpSpPr>
        <a:xfrm>
          <a:off x="0" y="0"/>
          <a:ext cx="0" cy="0"/>
          <a:chOff x="0" y="0"/>
          <a:chExt cx="0" cy="0"/>
        </a:xfrm>
      </p:grpSpPr>
      <p:sp>
        <p:nvSpPr>
          <p:cNvPr id="10163" name="Google Shape;10163;p103"/>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a:t>Το μοντέλο </a:t>
            </a:r>
            <a:r>
              <a:rPr lang="el" sz="3300"/>
              <a:t>ISO/OSI </a:t>
            </a:r>
            <a:endParaRPr sz="3300"/>
          </a:p>
        </p:txBody>
      </p:sp>
      <p:sp>
        <p:nvSpPr>
          <p:cNvPr id="10164" name="Google Shape;10164;p103"/>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10165" name="Google Shape;10165;p103"/>
          <p:cNvSpPr txBox="1"/>
          <p:nvPr/>
        </p:nvSpPr>
        <p:spPr>
          <a:xfrm>
            <a:off x="41800" y="1006450"/>
            <a:ext cx="6624600" cy="3848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A3"/>
              </a:buClr>
              <a:buSzPts val="2400"/>
              <a:buFont typeface="Noto Sans Symbols"/>
              <a:buNone/>
            </a:pPr>
            <a:r>
              <a:rPr lang="el" sz="2100">
                <a:solidFill>
                  <a:schemeClr val="dk1"/>
                </a:solidFill>
                <a:latin typeface="Calibri"/>
                <a:ea typeface="Calibri"/>
                <a:cs typeface="Calibri"/>
                <a:sym typeface="Calibri"/>
              </a:rPr>
              <a:t>Δύο επίπεδα δεν βρίσκονται στην στοίβα </a:t>
            </a:r>
            <a:r>
              <a:rPr lang="el" sz="2100">
                <a:solidFill>
                  <a:schemeClr val="dk1"/>
                </a:solidFill>
                <a:latin typeface="Calibri"/>
                <a:ea typeface="Calibri"/>
                <a:cs typeface="Calibri"/>
                <a:sym typeface="Calibri"/>
              </a:rPr>
              <a:t>πρωτοκόλλων</a:t>
            </a:r>
            <a:r>
              <a:rPr lang="el" sz="2100">
                <a:solidFill>
                  <a:schemeClr val="dk1"/>
                </a:solidFill>
                <a:latin typeface="Calibri"/>
                <a:ea typeface="Calibri"/>
                <a:cs typeface="Calibri"/>
                <a:sym typeface="Calibri"/>
              </a:rPr>
              <a:t> δικτύου!</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i="1" lang="el" sz="2100">
                <a:solidFill>
                  <a:srgbClr val="C00000"/>
                </a:solidFill>
                <a:latin typeface="Calibri"/>
                <a:ea typeface="Calibri"/>
                <a:cs typeface="Calibri"/>
                <a:sym typeface="Calibri"/>
              </a:rPr>
              <a:t>παρουσίασης</a:t>
            </a:r>
            <a:r>
              <a:rPr i="1" lang="el" sz="2100">
                <a:solidFill>
                  <a:srgbClr val="C00000"/>
                </a:solidFill>
                <a:latin typeface="Calibri"/>
                <a:ea typeface="Calibri"/>
                <a:cs typeface="Calibri"/>
                <a:sym typeface="Calibri"/>
              </a:rPr>
              <a:t>:</a:t>
            </a:r>
            <a:r>
              <a:rPr lang="el" sz="2100">
                <a:solidFill>
                  <a:schemeClr val="dk1"/>
                </a:solidFill>
                <a:latin typeface="Calibri"/>
                <a:ea typeface="Calibri"/>
                <a:cs typeface="Calibri"/>
                <a:sym typeface="Calibri"/>
              </a:rPr>
              <a:t> </a:t>
            </a:r>
            <a:r>
              <a:rPr lang="el" sz="2100">
                <a:solidFill>
                  <a:schemeClr val="dk1"/>
                </a:solidFill>
                <a:latin typeface="Calibri"/>
                <a:ea typeface="Calibri"/>
                <a:cs typeface="Calibri"/>
                <a:sym typeface="Calibri"/>
              </a:rPr>
              <a:t>παρέχει υπηρεσίες οι οποίες επιτρέπουν σε </a:t>
            </a:r>
            <a:r>
              <a:rPr lang="el" sz="2100">
                <a:solidFill>
                  <a:schemeClr val="dk1"/>
                </a:solidFill>
                <a:latin typeface="Calibri"/>
                <a:ea typeface="Calibri"/>
                <a:cs typeface="Calibri"/>
                <a:sym typeface="Calibri"/>
              </a:rPr>
              <a:t>επικοινωνούσες</a:t>
            </a:r>
            <a:r>
              <a:rPr lang="el" sz="2100">
                <a:solidFill>
                  <a:schemeClr val="dk1"/>
                </a:solidFill>
                <a:latin typeface="Calibri"/>
                <a:ea typeface="Calibri"/>
                <a:cs typeface="Calibri"/>
                <a:sym typeface="Calibri"/>
              </a:rPr>
              <a:t> εφαρμογές να ερμηνεύουν την σημασία των </a:t>
            </a:r>
            <a:r>
              <a:rPr lang="el" sz="2100">
                <a:solidFill>
                  <a:schemeClr val="dk1"/>
                </a:solidFill>
                <a:latin typeface="Calibri"/>
                <a:ea typeface="Calibri"/>
                <a:cs typeface="Calibri"/>
                <a:sym typeface="Calibri"/>
              </a:rPr>
              <a:t>δεδομένων</a:t>
            </a:r>
            <a:r>
              <a:rPr lang="el" sz="2100">
                <a:solidFill>
                  <a:schemeClr val="dk1"/>
                </a:solidFill>
                <a:latin typeface="Calibri"/>
                <a:ea typeface="Calibri"/>
                <a:cs typeface="Calibri"/>
                <a:sym typeface="Calibri"/>
              </a:rPr>
              <a:t> e.g., κρυπτογράφηση δεδομένων, συμπίεση, περιγραφή δεδομένων</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i="1" lang="el" sz="2100">
                <a:solidFill>
                  <a:srgbClr val="C00000"/>
                </a:solidFill>
                <a:latin typeface="Calibri"/>
                <a:ea typeface="Calibri"/>
                <a:cs typeface="Calibri"/>
                <a:sym typeface="Calibri"/>
              </a:rPr>
              <a:t>συνόδου </a:t>
            </a:r>
            <a:r>
              <a:rPr i="1" lang="el" sz="2100">
                <a:solidFill>
                  <a:srgbClr val="C00000"/>
                </a:solidFill>
                <a:latin typeface="Calibri"/>
                <a:ea typeface="Calibri"/>
                <a:cs typeface="Calibri"/>
                <a:sym typeface="Calibri"/>
              </a:rPr>
              <a:t>:</a:t>
            </a:r>
            <a:r>
              <a:rPr lang="el" sz="2100">
                <a:solidFill>
                  <a:srgbClr val="C00000"/>
                </a:solidFill>
                <a:latin typeface="Calibri"/>
                <a:ea typeface="Calibri"/>
                <a:cs typeface="Calibri"/>
                <a:sym typeface="Calibri"/>
              </a:rPr>
              <a:t> </a:t>
            </a:r>
            <a:r>
              <a:rPr lang="el" sz="2100">
                <a:solidFill>
                  <a:schemeClr val="dk1"/>
                </a:solidFill>
                <a:latin typeface="Calibri"/>
                <a:ea typeface="Calibri"/>
                <a:cs typeface="Calibri"/>
                <a:sym typeface="Calibri"/>
              </a:rPr>
              <a:t>οριοθέτηση και συγχρονισμό της ανταλλαγής δεδομένων</a:t>
            </a:r>
            <a:endParaRPr sz="2100"/>
          </a:p>
          <a:p>
            <a:pPr indent="-209550" lvl="0" marL="215900" marR="0" rtl="0" algn="l">
              <a:lnSpc>
                <a:spcPct val="90000"/>
              </a:lnSpc>
              <a:spcBef>
                <a:spcPts val="800"/>
              </a:spcBef>
              <a:spcAft>
                <a:spcPts val="0"/>
              </a:spcAft>
              <a:buClr>
                <a:srgbClr val="0000A3"/>
              </a:buClr>
              <a:buSzPts val="2100"/>
              <a:buFont typeface="Noto Sans Symbols"/>
              <a:buChar char="▪"/>
            </a:pPr>
            <a:r>
              <a:rPr lang="el" sz="2100">
                <a:solidFill>
                  <a:schemeClr val="dk1"/>
                </a:solidFill>
                <a:latin typeface="Calibri"/>
                <a:ea typeface="Calibri"/>
                <a:cs typeface="Calibri"/>
                <a:sym typeface="Calibri"/>
              </a:rPr>
              <a:t>Αυτά τα επίπεδα “λείπουν” από την στοίβα του διαδικτύου!</a:t>
            </a:r>
            <a:endParaRPr sz="2100"/>
          </a:p>
          <a:p>
            <a:pPr indent="-158750" lvl="1" marL="508000" marR="0" rtl="0" algn="l">
              <a:lnSpc>
                <a:spcPct val="90000"/>
              </a:lnSpc>
              <a:spcBef>
                <a:spcPts val="400"/>
              </a:spcBef>
              <a:spcAft>
                <a:spcPts val="0"/>
              </a:spcAft>
              <a:buClr>
                <a:srgbClr val="0000A8"/>
              </a:buClr>
              <a:buSzPts val="2100"/>
              <a:buFont typeface="Arial"/>
              <a:buChar char="•"/>
            </a:pPr>
            <a:r>
              <a:rPr lang="el" sz="2100">
                <a:solidFill>
                  <a:schemeClr val="dk1"/>
                </a:solidFill>
                <a:latin typeface="Calibri"/>
                <a:ea typeface="Calibri"/>
                <a:cs typeface="Calibri"/>
                <a:sym typeface="Calibri"/>
              </a:rPr>
              <a:t>Αυτές οι υπηρεσίες, αν χρειάζονται , πρέπει να υλοποιηθούν στην εφαρμογή</a:t>
            </a:r>
            <a:endParaRPr b="0" i="0" sz="2100" u="none" cap="none" strike="noStrike">
              <a:solidFill>
                <a:schemeClr val="dk1"/>
              </a:solidFill>
              <a:latin typeface="Calibri"/>
              <a:ea typeface="Calibri"/>
              <a:cs typeface="Calibri"/>
              <a:sym typeface="Calibri"/>
            </a:endParaRPr>
          </a:p>
        </p:txBody>
      </p:sp>
      <p:sp>
        <p:nvSpPr>
          <p:cNvPr id="10166" name="Google Shape;10166;p103"/>
          <p:cNvSpPr/>
          <p:nvPr/>
        </p:nvSpPr>
        <p:spPr>
          <a:xfrm>
            <a:off x="7000080" y="1060251"/>
            <a:ext cx="1419300" cy="2647800"/>
          </a:xfrm>
          <a:prstGeom prst="rect">
            <a:avLst/>
          </a:prstGeom>
          <a:solidFill>
            <a:srgbClr val="00009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0167" name="Google Shape;10167;p103"/>
          <p:cNvSpPr/>
          <p:nvPr/>
        </p:nvSpPr>
        <p:spPr>
          <a:xfrm>
            <a:off x="6914355" y="1162645"/>
            <a:ext cx="1419300" cy="26895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0168" name="Google Shape;10168;p103"/>
          <p:cNvSpPr txBox="1"/>
          <p:nvPr/>
        </p:nvSpPr>
        <p:spPr>
          <a:xfrm>
            <a:off x="6882200" y="1291225"/>
            <a:ext cx="1537200" cy="2590500"/>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lang="el" sz="1800">
                <a:solidFill>
                  <a:schemeClr val="dk1"/>
                </a:solidFill>
              </a:rPr>
              <a:t>Εφαρμογής</a:t>
            </a:r>
            <a:endParaRPr sz="1100"/>
          </a:p>
          <a:p>
            <a:pPr indent="0" lvl="0" marL="0" marR="0" rtl="0" algn="ctr">
              <a:lnSpc>
                <a:spcPct val="7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ctr">
              <a:lnSpc>
                <a:spcPct val="70000"/>
              </a:lnSpc>
              <a:spcBef>
                <a:spcPts val="0"/>
              </a:spcBef>
              <a:spcAft>
                <a:spcPts val="0"/>
              </a:spcAft>
              <a:buNone/>
            </a:pPr>
            <a:r>
              <a:rPr lang="el" sz="1800">
                <a:solidFill>
                  <a:schemeClr val="dk1"/>
                </a:solidFill>
              </a:rPr>
              <a:t>Παρουσίασης</a:t>
            </a:r>
            <a:endParaRPr sz="1100"/>
          </a:p>
          <a:p>
            <a:pPr indent="0" lvl="0" marL="0" marR="0" rtl="0" algn="ctr">
              <a:lnSpc>
                <a:spcPct val="7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ctr">
              <a:lnSpc>
                <a:spcPct val="70000"/>
              </a:lnSpc>
              <a:spcBef>
                <a:spcPts val="0"/>
              </a:spcBef>
              <a:spcAft>
                <a:spcPts val="0"/>
              </a:spcAft>
              <a:buNone/>
            </a:pPr>
            <a:r>
              <a:rPr lang="el" sz="1800">
                <a:solidFill>
                  <a:schemeClr val="dk1"/>
                </a:solidFill>
              </a:rPr>
              <a:t>Συνόδου</a:t>
            </a:r>
            <a:endParaRPr sz="1100"/>
          </a:p>
          <a:p>
            <a:pPr indent="0" lvl="0" marL="0" marR="0" rtl="0" algn="ctr">
              <a:lnSpc>
                <a:spcPct val="7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ctr">
              <a:lnSpc>
                <a:spcPct val="70000"/>
              </a:lnSpc>
              <a:spcBef>
                <a:spcPts val="0"/>
              </a:spcBef>
              <a:spcAft>
                <a:spcPts val="0"/>
              </a:spcAft>
              <a:buNone/>
            </a:pPr>
            <a:r>
              <a:rPr lang="el" sz="1800">
                <a:solidFill>
                  <a:schemeClr val="dk1"/>
                </a:solidFill>
              </a:rPr>
              <a:t>Μεταφοράς</a:t>
            </a:r>
            <a:endParaRPr sz="1100"/>
          </a:p>
          <a:p>
            <a:pPr indent="0" lvl="0" marL="0" marR="0" rtl="0" algn="ctr">
              <a:lnSpc>
                <a:spcPct val="7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ctr">
              <a:lnSpc>
                <a:spcPct val="70000"/>
              </a:lnSpc>
              <a:spcBef>
                <a:spcPts val="0"/>
              </a:spcBef>
              <a:spcAft>
                <a:spcPts val="0"/>
              </a:spcAft>
              <a:buNone/>
            </a:pPr>
            <a:r>
              <a:rPr lang="el" sz="1800">
                <a:solidFill>
                  <a:schemeClr val="dk1"/>
                </a:solidFill>
              </a:rPr>
              <a:t>Δικτύου</a:t>
            </a:r>
            <a:endParaRPr sz="1100"/>
          </a:p>
          <a:p>
            <a:pPr indent="0" lvl="0" marL="0" marR="0" rtl="0" algn="ctr">
              <a:lnSpc>
                <a:spcPct val="7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ctr">
              <a:lnSpc>
                <a:spcPct val="70000"/>
              </a:lnSpc>
              <a:spcBef>
                <a:spcPts val="0"/>
              </a:spcBef>
              <a:spcAft>
                <a:spcPts val="0"/>
              </a:spcAft>
              <a:buNone/>
            </a:pPr>
            <a:r>
              <a:rPr lang="el" sz="1800">
                <a:solidFill>
                  <a:schemeClr val="dk1"/>
                </a:solidFill>
              </a:rPr>
              <a:t>Ζεύξης</a:t>
            </a:r>
            <a:endParaRPr sz="1100"/>
          </a:p>
          <a:p>
            <a:pPr indent="0" lvl="0" marL="0" marR="0" rtl="0" algn="ctr">
              <a:lnSpc>
                <a:spcPct val="7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ctr">
              <a:lnSpc>
                <a:spcPct val="70000"/>
              </a:lnSpc>
              <a:spcBef>
                <a:spcPts val="0"/>
              </a:spcBef>
              <a:spcAft>
                <a:spcPts val="0"/>
              </a:spcAft>
              <a:buNone/>
            </a:pPr>
            <a:r>
              <a:rPr lang="el" sz="1800">
                <a:solidFill>
                  <a:schemeClr val="dk1"/>
                </a:solidFill>
              </a:rPr>
              <a:t>Φυσικό</a:t>
            </a:r>
            <a:endParaRPr sz="1100"/>
          </a:p>
        </p:txBody>
      </p:sp>
      <p:cxnSp>
        <p:nvCxnSpPr>
          <p:cNvPr id="10169" name="Google Shape;10169;p103"/>
          <p:cNvCxnSpPr/>
          <p:nvPr/>
        </p:nvCxnSpPr>
        <p:spPr>
          <a:xfrm>
            <a:off x="6898878" y="1606748"/>
            <a:ext cx="1414500" cy="0"/>
          </a:xfrm>
          <a:prstGeom prst="straightConnector1">
            <a:avLst/>
          </a:prstGeom>
          <a:noFill/>
          <a:ln cap="flat" cmpd="sng" w="38100">
            <a:solidFill>
              <a:schemeClr val="dk1"/>
            </a:solidFill>
            <a:prstDash val="solid"/>
            <a:round/>
            <a:headEnd len="med" w="med" type="none"/>
            <a:tailEnd len="med" w="med" type="none"/>
          </a:ln>
        </p:spPr>
      </p:cxnSp>
      <p:cxnSp>
        <p:nvCxnSpPr>
          <p:cNvPr id="10170" name="Google Shape;10170;p103"/>
          <p:cNvCxnSpPr/>
          <p:nvPr/>
        </p:nvCxnSpPr>
        <p:spPr>
          <a:xfrm>
            <a:off x="6909593" y="2338982"/>
            <a:ext cx="1414500" cy="0"/>
          </a:xfrm>
          <a:prstGeom prst="straightConnector1">
            <a:avLst/>
          </a:prstGeom>
          <a:noFill/>
          <a:ln cap="flat" cmpd="sng" w="38100">
            <a:solidFill>
              <a:schemeClr val="dk1"/>
            </a:solidFill>
            <a:prstDash val="solid"/>
            <a:round/>
            <a:headEnd len="med" w="med" type="none"/>
            <a:tailEnd len="med" w="med" type="none"/>
          </a:ln>
        </p:spPr>
      </p:cxnSp>
      <p:cxnSp>
        <p:nvCxnSpPr>
          <p:cNvPr id="10171" name="Google Shape;10171;p103"/>
          <p:cNvCxnSpPr/>
          <p:nvPr/>
        </p:nvCxnSpPr>
        <p:spPr>
          <a:xfrm>
            <a:off x="6909593" y="2743795"/>
            <a:ext cx="1414500" cy="0"/>
          </a:xfrm>
          <a:prstGeom prst="straightConnector1">
            <a:avLst/>
          </a:prstGeom>
          <a:noFill/>
          <a:ln cap="flat" cmpd="sng" w="38100">
            <a:solidFill>
              <a:schemeClr val="dk1"/>
            </a:solidFill>
            <a:prstDash val="solid"/>
            <a:round/>
            <a:headEnd len="med" w="med" type="none"/>
            <a:tailEnd len="med" w="med" type="none"/>
          </a:ln>
        </p:spPr>
      </p:cxnSp>
      <p:cxnSp>
        <p:nvCxnSpPr>
          <p:cNvPr id="10172" name="Google Shape;10172;p103"/>
          <p:cNvCxnSpPr/>
          <p:nvPr/>
        </p:nvCxnSpPr>
        <p:spPr>
          <a:xfrm>
            <a:off x="6910784" y="3505795"/>
            <a:ext cx="1414500" cy="0"/>
          </a:xfrm>
          <a:prstGeom prst="straightConnector1">
            <a:avLst/>
          </a:prstGeom>
          <a:noFill/>
          <a:ln cap="flat" cmpd="sng" w="38100">
            <a:solidFill>
              <a:schemeClr val="dk1"/>
            </a:solidFill>
            <a:prstDash val="solid"/>
            <a:round/>
            <a:headEnd len="med" w="med" type="none"/>
            <a:tailEnd len="med" w="med" type="none"/>
          </a:ln>
        </p:spPr>
      </p:cxnSp>
      <p:cxnSp>
        <p:nvCxnSpPr>
          <p:cNvPr id="10173" name="Google Shape;10173;p103"/>
          <p:cNvCxnSpPr/>
          <p:nvPr/>
        </p:nvCxnSpPr>
        <p:spPr>
          <a:xfrm>
            <a:off x="6898878" y="3143845"/>
            <a:ext cx="1414500" cy="0"/>
          </a:xfrm>
          <a:prstGeom prst="straightConnector1">
            <a:avLst/>
          </a:prstGeom>
          <a:noFill/>
          <a:ln cap="flat" cmpd="sng" w="38100">
            <a:solidFill>
              <a:schemeClr val="dk1"/>
            </a:solidFill>
            <a:prstDash val="solid"/>
            <a:round/>
            <a:headEnd len="med" w="med" type="none"/>
            <a:tailEnd len="med" w="med" type="none"/>
          </a:ln>
        </p:spPr>
      </p:cxnSp>
      <p:cxnSp>
        <p:nvCxnSpPr>
          <p:cNvPr id="10174" name="Google Shape;10174;p103"/>
          <p:cNvCxnSpPr/>
          <p:nvPr/>
        </p:nvCxnSpPr>
        <p:spPr>
          <a:xfrm>
            <a:off x="6897687" y="1996082"/>
            <a:ext cx="1414500" cy="0"/>
          </a:xfrm>
          <a:prstGeom prst="straightConnector1">
            <a:avLst/>
          </a:prstGeom>
          <a:noFill/>
          <a:ln cap="flat" cmpd="sng" w="38100">
            <a:solidFill>
              <a:schemeClr val="dk1"/>
            </a:solidFill>
            <a:prstDash val="solid"/>
            <a:round/>
            <a:headEnd len="med" w="med" type="none"/>
            <a:tailEnd len="med" w="med" type="none"/>
          </a:ln>
        </p:spPr>
      </p:cxnSp>
      <p:sp>
        <p:nvSpPr>
          <p:cNvPr id="10175" name="Google Shape;10175;p103"/>
          <p:cNvSpPr txBox="1"/>
          <p:nvPr/>
        </p:nvSpPr>
        <p:spPr>
          <a:xfrm>
            <a:off x="6718301" y="4014704"/>
            <a:ext cx="18498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1400">
                <a:solidFill>
                  <a:schemeClr val="dk1"/>
                </a:solidFill>
                <a:latin typeface="Calibri"/>
                <a:ea typeface="Calibri"/>
                <a:cs typeface="Calibri"/>
                <a:sym typeface="Calibri"/>
              </a:rPr>
              <a:t>The seven layer OSI/ISO </a:t>
            </a:r>
            <a:endParaRPr sz="1100"/>
          </a:p>
          <a:p>
            <a:pPr indent="0" lvl="0" marL="0" marR="0" rtl="0" algn="ctr">
              <a:spcBef>
                <a:spcPts val="0"/>
              </a:spcBef>
              <a:spcAft>
                <a:spcPts val="0"/>
              </a:spcAft>
              <a:buNone/>
            </a:pPr>
            <a:r>
              <a:rPr lang="el" sz="1400">
                <a:solidFill>
                  <a:schemeClr val="dk1"/>
                </a:solidFill>
                <a:latin typeface="Calibri"/>
                <a:ea typeface="Calibri"/>
                <a:cs typeface="Calibri"/>
                <a:sym typeface="Calibri"/>
              </a:rPr>
              <a:t>reference model</a:t>
            </a:r>
            <a:endParaRPr sz="11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0" name="Shape 10180"/>
        <p:cNvGrpSpPr/>
        <p:nvPr/>
      </p:nvGrpSpPr>
      <p:grpSpPr>
        <a:xfrm>
          <a:off x="0" y="0"/>
          <a:ext cx="0" cy="0"/>
          <a:chOff x="0" y="0"/>
          <a:chExt cx="0" cy="0"/>
        </a:xfrm>
      </p:grpSpPr>
      <p:sp>
        <p:nvSpPr>
          <p:cNvPr id="10181" name="Google Shape;10181;p104"/>
          <p:cNvSpPr txBox="1"/>
          <p:nvPr>
            <p:ph type="title"/>
          </p:nvPr>
        </p:nvSpPr>
        <p:spPr>
          <a:xfrm>
            <a:off x="9350" y="218960"/>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300"/>
              <a:t>Wireshark</a:t>
            </a:r>
            <a:endParaRPr sz="3300"/>
          </a:p>
        </p:txBody>
      </p:sp>
      <p:sp>
        <p:nvSpPr>
          <p:cNvPr id="10182" name="Google Shape;10182;p104"/>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grpSp>
        <p:nvGrpSpPr>
          <p:cNvPr id="10183" name="Google Shape;10183;p104"/>
          <p:cNvGrpSpPr/>
          <p:nvPr/>
        </p:nvGrpSpPr>
        <p:grpSpPr>
          <a:xfrm>
            <a:off x="1689059" y="889919"/>
            <a:ext cx="4232395" cy="3162209"/>
            <a:chOff x="824874" y="353539"/>
            <a:chExt cx="5643193" cy="4216279"/>
          </a:xfrm>
        </p:grpSpPr>
        <p:sp>
          <p:nvSpPr>
            <p:cNvPr id="10184" name="Google Shape;10184;p104"/>
            <p:cNvSpPr/>
            <p:nvPr/>
          </p:nvSpPr>
          <p:spPr>
            <a:xfrm>
              <a:off x="824874" y="366239"/>
              <a:ext cx="431772" cy="4203579"/>
            </a:xfrm>
            <a:custGeom>
              <a:rect b="b" l="l" r="r" t="t"/>
              <a:pathLst>
                <a:path extrusionOk="0" h="4203185" w="432078">
                  <a:moveTo>
                    <a:pt x="0" y="4203185"/>
                  </a:moveTo>
                  <a:lnTo>
                    <a:pt x="418984" y="3430637"/>
                  </a:lnTo>
                  <a:cubicBezTo>
                    <a:pt x="423349" y="2287091"/>
                    <a:pt x="427713" y="1143546"/>
                    <a:pt x="432078" y="0"/>
                  </a:cubicBezTo>
                  <a:lnTo>
                    <a:pt x="13093" y="4203185"/>
                  </a:lnTo>
                  <a:lnTo>
                    <a:pt x="0" y="4203185"/>
                  </a:lnTo>
                  <a:close/>
                </a:path>
              </a:pathLst>
            </a:custGeom>
            <a:gradFill>
              <a:gsLst>
                <a:gs pos="0">
                  <a:srgbClr val="BBD6EE"/>
                </a:gs>
                <a:gs pos="100000">
                  <a:schemeClr val="lt1"/>
                </a:gs>
              </a:gsLst>
              <a:lin ang="108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0185" name="Google Shape;10185;p104"/>
            <p:cNvSpPr/>
            <p:nvPr/>
          </p:nvSpPr>
          <p:spPr>
            <a:xfrm>
              <a:off x="1243947" y="353539"/>
              <a:ext cx="5224120" cy="3430489"/>
            </a:xfrm>
            <a:prstGeom prst="rect">
              <a:avLst/>
            </a:prstGeom>
            <a:solidFill>
              <a:srgbClr val="BBD6E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descr="segment.png" id="10186" name="Google Shape;10186;p104"/>
          <p:cNvPicPr preferRelativeResize="0"/>
          <p:nvPr/>
        </p:nvPicPr>
        <p:blipFill rotWithShape="1">
          <a:blip r:embed="rId3">
            <a:alphaModFix/>
          </a:blip>
          <a:srcRect b="0" l="0" r="0" t="0"/>
          <a:stretch/>
        </p:blipFill>
        <p:spPr>
          <a:xfrm>
            <a:off x="2488010" y="4171289"/>
            <a:ext cx="2969419" cy="75009"/>
          </a:xfrm>
          <a:prstGeom prst="rect">
            <a:avLst/>
          </a:prstGeom>
          <a:noFill/>
          <a:ln>
            <a:noFill/>
          </a:ln>
        </p:spPr>
      </p:pic>
      <p:pic>
        <p:nvPicPr>
          <p:cNvPr descr="access_point_stylized_small" id="10187" name="Google Shape;10187;p104"/>
          <p:cNvPicPr preferRelativeResize="0"/>
          <p:nvPr/>
        </p:nvPicPr>
        <p:blipFill rotWithShape="1">
          <a:blip r:embed="rId4">
            <a:alphaModFix/>
          </a:blip>
          <a:srcRect b="0" l="0" r="0" t="0"/>
          <a:stretch/>
        </p:blipFill>
        <p:spPr>
          <a:xfrm>
            <a:off x="5855097" y="3456914"/>
            <a:ext cx="1041796" cy="952500"/>
          </a:xfrm>
          <a:prstGeom prst="rect">
            <a:avLst/>
          </a:prstGeom>
          <a:noFill/>
          <a:ln>
            <a:noFill/>
          </a:ln>
        </p:spPr>
      </p:pic>
      <p:pic>
        <p:nvPicPr>
          <p:cNvPr descr="ethernet.png" id="10188" name="Google Shape;10188;p104"/>
          <p:cNvPicPr preferRelativeResize="0"/>
          <p:nvPr/>
        </p:nvPicPr>
        <p:blipFill rotWithShape="1">
          <a:blip r:embed="rId5">
            <a:alphaModFix/>
          </a:blip>
          <a:srcRect b="0" l="0" r="0" t="0"/>
          <a:stretch/>
        </p:blipFill>
        <p:spPr>
          <a:xfrm flipH="1">
            <a:off x="1572419" y="3716471"/>
            <a:ext cx="923925" cy="923925"/>
          </a:xfrm>
          <a:prstGeom prst="rect">
            <a:avLst/>
          </a:prstGeom>
          <a:noFill/>
          <a:ln>
            <a:noFill/>
          </a:ln>
        </p:spPr>
      </p:pic>
      <p:pic>
        <p:nvPicPr>
          <p:cNvPr descr="ethernet.png" id="10189" name="Google Shape;10189;p104"/>
          <p:cNvPicPr preferRelativeResize="0"/>
          <p:nvPr/>
        </p:nvPicPr>
        <p:blipFill rotWithShape="1">
          <a:blip r:embed="rId5">
            <a:alphaModFix/>
          </a:blip>
          <a:srcRect b="0" l="0" r="0" t="0"/>
          <a:stretch/>
        </p:blipFill>
        <p:spPr>
          <a:xfrm>
            <a:off x="5282406" y="3718852"/>
            <a:ext cx="923925" cy="923925"/>
          </a:xfrm>
          <a:prstGeom prst="rect">
            <a:avLst/>
          </a:prstGeom>
          <a:noFill/>
          <a:ln>
            <a:noFill/>
          </a:ln>
        </p:spPr>
      </p:pic>
      <p:pic>
        <p:nvPicPr>
          <p:cNvPr descr="ethernet.png" id="10190" name="Google Shape;10190;p104"/>
          <p:cNvPicPr preferRelativeResize="0"/>
          <p:nvPr/>
        </p:nvPicPr>
        <p:blipFill rotWithShape="1">
          <a:blip r:embed="rId5">
            <a:alphaModFix/>
          </a:blip>
          <a:srcRect b="0" l="0" r="0" t="0"/>
          <a:stretch/>
        </p:blipFill>
        <p:spPr>
          <a:xfrm flipH="1">
            <a:off x="6592094" y="3733139"/>
            <a:ext cx="923925" cy="923925"/>
          </a:xfrm>
          <a:prstGeom prst="rect">
            <a:avLst/>
          </a:prstGeom>
          <a:noFill/>
          <a:ln>
            <a:noFill/>
          </a:ln>
        </p:spPr>
      </p:pic>
      <p:grpSp>
        <p:nvGrpSpPr>
          <p:cNvPr id="10191" name="Google Shape;10191;p104"/>
          <p:cNvGrpSpPr/>
          <p:nvPr/>
        </p:nvGrpSpPr>
        <p:grpSpPr>
          <a:xfrm>
            <a:off x="4153500" y="1162636"/>
            <a:ext cx="1745377" cy="2519746"/>
            <a:chOff x="4556452" y="1162095"/>
            <a:chExt cx="2326239" cy="3359661"/>
          </a:xfrm>
        </p:grpSpPr>
        <p:cxnSp>
          <p:nvCxnSpPr>
            <p:cNvPr id="10192" name="Google Shape;10192;p104"/>
            <p:cNvCxnSpPr/>
            <p:nvPr/>
          </p:nvCxnSpPr>
          <p:spPr>
            <a:xfrm>
              <a:off x="5630098" y="2252175"/>
              <a:ext cx="0" cy="2081950"/>
            </a:xfrm>
            <a:prstGeom prst="straightConnector1">
              <a:avLst/>
            </a:prstGeom>
            <a:noFill/>
            <a:ln cap="flat" cmpd="sng" w="25400">
              <a:solidFill>
                <a:srgbClr val="000090"/>
              </a:solidFill>
              <a:prstDash val="solid"/>
              <a:round/>
              <a:headEnd len="med" w="med" type="triangle"/>
              <a:tailEnd len="med" w="med" type="triangle"/>
            </a:ln>
          </p:spPr>
        </p:cxnSp>
        <p:grpSp>
          <p:nvGrpSpPr>
            <p:cNvPr id="10193" name="Google Shape;10193;p104"/>
            <p:cNvGrpSpPr/>
            <p:nvPr/>
          </p:nvGrpSpPr>
          <p:grpSpPr>
            <a:xfrm>
              <a:off x="4635010" y="2856756"/>
              <a:ext cx="2190234" cy="1665000"/>
              <a:chOff x="3862510" y="4375664"/>
              <a:chExt cx="2190234" cy="1665000"/>
            </a:xfrm>
          </p:grpSpPr>
          <p:sp>
            <p:nvSpPr>
              <p:cNvPr id="10194" name="Google Shape;10194;p104"/>
              <p:cNvSpPr/>
              <p:nvPr/>
            </p:nvSpPr>
            <p:spPr>
              <a:xfrm>
                <a:off x="3871225" y="4425779"/>
                <a:ext cx="2164362" cy="1152600"/>
              </a:xfrm>
              <a:prstGeom prst="rect">
                <a:avLst/>
              </a:prstGeom>
              <a:solidFill>
                <a:schemeClr val="lt1"/>
              </a:solidFill>
              <a:ln cap="flat" cmpd="sng" w="9525">
                <a:solidFill>
                  <a:srgbClr val="000090"/>
                </a:solidFill>
                <a:prstDash val="solid"/>
                <a:round/>
                <a:headEnd len="sm" w="sm" type="none"/>
                <a:tailEnd len="sm" w="sm" type="none"/>
              </a:ln>
              <a:effectLst>
                <a:outerShdw blurRad="50800" rotWithShape="0" algn="tl" dir="2700000" dist="38100">
                  <a:srgbClr val="000090">
                    <a:alpha val="42745"/>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195" name="Google Shape;10195;p104"/>
              <p:cNvSpPr txBox="1"/>
              <p:nvPr/>
            </p:nvSpPr>
            <p:spPr>
              <a:xfrm>
                <a:off x="3908617" y="4375664"/>
                <a:ext cx="2012700" cy="1665000"/>
              </a:xfrm>
              <a:prstGeom prst="rect">
                <a:avLst/>
              </a:prstGeom>
              <a:noFill/>
              <a:ln>
                <a:noFill/>
              </a:ln>
            </p:spPr>
            <p:txBody>
              <a:bodyPr anchorCtr="0" anchor="t" bIns="34275" lIns="68575" spcFirstLastPara="1" rIns="68575" wrap="square" tIns="34275">
                <a:spAutoFit/>
              </a:bodyPr>
              <a:lstStyle/>
              <a:p>
                <a:pPr indent="0" lvl="0" marL="0" marR="0" rtl="0" algn="ctr">
                  <a:lnSpc>
                    <a:spcPct val="137500"/>
                  </a:lnSpc>
                  <a:spcBef>
                    <a:spcPts val="0"/>
                  </a:spcBef>
                  <a:spcAft>
                    <a:spcPts val="0"/>
                  </a:spcAft>
                  <a:buNone/>
                </a:pPr>
                <a:r>
                  <a:rPr lang="el" sz="1200">
                    <a:solidFill>
                      <a:schemeClr val="dk1"/>
                    </a:solidFill>
                    <a:latin typeface="Arial"/>
                    <a:ea typeface="Arial"/>
                    <a:cs typeface="Arial"/>
                    <a:sym typeface="Arial"/>
                  </a:rPr>
                  <a:t>Transport</a:t>
                </a:r>
                <a:r>
                  <a:rPr lang="el" sz="1100">
                    <a:solidFill>
                      <a:schemeClr val="dk1"/>
                    </a:solidFill>
                    <a:latin typeface="Arial"/>
                    <a:ea typeface="Arial"/>
                    <a:cs typeface="Arial"/>
                    <a:sym typeface="Arial"/>
                  </a:rPr>
                  <a:t> (TCP/UDP)</a:t>
                </a:r>
                <a:endParaRPr sz="1100"/>
              </a:p>
              <a:p>
                <a:pPr indent="0" lvl="0" marL="0" marR="0" rtl="0" algn="ctr">
                  <a:lnSpc>
                    <a:spcPct val="137500"/>
                  </a:lnSpc>
                  <a:spcBef>
                    <a:spcPts val="0"/>
                  </a:spcBef>
                  <a:spcAft>
                    <a:spcPts val="0"/>
                  </a:spcAft>
                  <a:buNone/>
                </a:pPr>
                <a:r>
                  <a:rPr lang="el" sz="1200">
                    <a:solidFill>
                      <a:schemeClr val="dk1"/>
                    </a:solidFill>
                    <a:latin typeface="Arial"/>
                    <a:ea typeface="Arial"/>
                    <a:cs typeface="Arial"/>
                    <a:sym typeface="Arial"/>
                  </a:rPr>
                  <a:t>Network</a:t>
                </a:r>
                <a:r>
                  <a:rPr lang="el" sz="1100">
                    <a:solidFill>
                      <a:schemeClr val="dk1"/>
                    </a:solidFill>
                    <a:latin typeface="Arial"/>
                    <a:ea typeface="Arial"/>
                    <a:cs typeface="Arial"/>
                    <a:sym typeface="Arial"/>
                  </a:rPr>
                  <a:t> (IP)</a:t>
                </a:r>
                <a:endParaRPr sz="1100"/>
              </a:p>
              <a:p>
                <a:pPr indent="0" lvl="0" marL="0" marR="0" rtl="0" algn="ctr">
                  <a:lnSpc>
                    <a:spcPct val="137500"/>
                  </a:lnSpc>
                  <a:spcBef>
                    <a:spcPts val="0"/>
                  </a:spcBef>
                  <a:spcAft>
                    <a:spcPts val="0"/>
                  </a:spcAft>
                  <a:buNone/>
                </a:pPr>
                <a:r>
                  <a:rPr lang="el" sz="1200">
                    <a:solidFill>
                      <a:schemeClr val="dk1"/>
                    </a:solidFill>
                    <a:latin typeface="Arial"/>
                    <a:ea typeface="Arial"/>
                    <a:cs typeface="Arial"/>
                    <a:sym typeface="Arial"/>
                  </a:rPr>
                  <a:t>Link</a:t>
                </a:r>
                <a:r>
                  <a:rPr lang="el" sz="1100">
                    <a:solidFill>
                      <a:schemeClr val="dk1"/>
                    </a:solidFill>
                    <a:latin typeface="Arial"/>
                    <a:ea typeface="Arial"/>
                    <a:cs typeface="Arial"/>
                    <a:sym typeface="Arial"/>
                  </a:rPr>
                  <a:t> (Ethernet)</a:t>
                </a:r>
                <a:endParaRPr sz="1100"/>
              </a:p>
              <a:p>
                <a:pPr indent="0" lvl="0" marL="0" marR="0" rtl="0" algn="ctr">
                  <a:lnSpc>
                    <a:spcPct val="137500"/>
                  </a:lnSpc>
                  <a:spcBef>
                    <a:spcPts val="0"/>
                  </a:spcBef>
                  <a:spcAft>
                    <a:spcPts val="0"/>
                  </a:spcAft>
                  <a:buNone/>
                </a:pPr>
                <a:r>
                  <a:rPr lang="el" sz="1200">
                    <a:solidFill>
                      <a:schemeClr val="dk1"/>
                    </a:solidFill>
                    <a:latin typeface="Arial"/>
                    <a:ea typeface="Arial"/>
                    <a:cs typeface="Arial"/>
                    <a:sym typeface="Arial"/>
                  </a:rPr>
                  <a:t>Physical</a:t>
                </a:r>
                <a:endParaRPr sz="1100"/>
              </a:p>
            </p:txBody>
          </p:sp>
          <p:cxnSp>
            <p:nvCxnSpPr>
              <p:cNvPr id="10196" name="Google Shape;10196;p104"/>
              <p:cNvCxnSpPr/>
              <p:nvPr/>
            </p:nvCxnSpPr>
            <p:spPr>
              <a:xfrm>
                <a:off x="3862510" y="4740040"/>
                <a:ext cx="2173480" cy="0"/>
              </a:xfrm>
              <a:prstGeom prst="straightConnector1">
                <a:avLst/>
              </a:prstGeom>
              <a:noFill/>
              <a:ln cap="flat" cmpd="sng" w="9525">
                <a:solidFill>
                  <a:schemeClr val="dk1"/>
                </a:solidFill>
                <a:prstDash val="solid"/>
                <a:round/>
                <a:headEnd len="med" w="med" type="none"/>
                <a:tailEnd len="med" w="med" type="none"/>
              </a:ln>
            </p:spPr>
          </p:cxnSp>
          <p:cxnSp>
            <p:nvCxnSpPr>
              <p:cNvPr id="10197" name="Google Shape;10197;p104"/>
              <p:cNvCxnSpPr/>
              <p:nvPr/>
            </p:nvCxnSpPr>
            <p:spPr>
              <a:xfrm>
                <a:off x="3870887" y="5023380"/>
                <a:ext cx="2173480" cy="0"/>
              </a:xfrm>
              <a:prstGeom prst="straightConnector1">
                <a:avLst/>
              </a:prstGeom>
              <a:noFill/>
              <a:ln cap="flat" cmpd="sng" w="9525">
                <a:solidFill>
                  <a:schemeClr val="dk1"/>
                </a:solidFill>
                <a:prstDash val="solid"/>
                <a:round/>
                <a:headEnd len="med" w="med" type="none"/>
                <a:tailEnd len="med" w="med" type="none"/>
              </a:ln>
            </p:spPr>
          </p:cxnSp>
          <p:cxnSp>
            <p:nvCxnSpPr>
              <p:cNvPr id="10198" name="Google Shape;10198;p104"/>
              <p:cNvCxnSpPr/>
              <p:nvPr/>
            </p:nvCxnSpPr>
            <p:spPr>
              <a:xfrm>
                <a:off x="3879264" y="5306720"/>
                <a:ext cx="2173480" cy="0"/>
              </a:xfrm>
              <a:prstGeom prst="straightConnector1">
                <a:avLst/>
              </a:prstGeom>
              <a:noFill/>
              <a:ln cap="flat" cmpd="sng" w="9525">
                <a:solidFill>
                  <a:schemeClr val="dk1"/>
                </a:solidFill>
                <a:prstDash val="solid"/>
                <a:round/>
                <a:headEnd len="med" w="med" type="none"/>
                <a:tailEnd len="med" w="med" type="none"/>
              </a:ln>
            </p:spPr>
          </p:cxnSp>
        </p:grpSp>
        <p:grpSp>
          <p:nvGrpSpPr>
            <p:cNvPr id="10199" name="Google Shape;10199;p104"/>
            <p:cNvGrpSpPr/>
            <p:nvPr/>
          </p:nvGrpSpPr>
          <p:grpSpPr>
            <a:xfrm>
              <a:off x="4811526" y="1162095"/>
              <a:ext cx="1530000" cy="1020829"/>
              <a:chOff x="4130677" y="5836665"/>
              <a:chExt cx="1530000" cy="1020829"/>
            </a:xfrm>
          </p:grpSpPr>
          <p:sp>
            <p:nvSpPr>
              <p:cNvPr id="10200" name="Google Shape;10200;p104"/>
              <p:cNvSpPr/>
              <p:nvPr/>
            </p:nvSpPr>
            <p:spPr>
              <a:xfrm>
                <a:off x="4191372" y="5836665"/>
                <a:ext cx="1464594" cy="1020829"/>
              </a:xfrm>
              <a:prstGeom prst="rect">
                <a:avLst/>
              </a:prstGeom>
              <a:solidFill>
                <a:schemeClr val="lt1"/>
              </a:solidFill>
              <a:ln cap="flat" cmpd="sng" w="9525">
                <a:solidFill>
                  <a:srgbClr val="000090"/>
                </a:solidFill>
                <a:prstDash val="solid"/>
                <a:round/>
                <a:headEnd len="sm" w="sm" type="none"/>
                <a:tailEnd len="sm" w="sm" type="none"/>
              </a:ln>
              <a:effectLst>
                <a:outerShdw blurRad="50800" rotWithShape="0" algn="tl" dir="2700000" dist="38100">
                  <a:srgbClr val="000090">
                    <a:alpha val="42745"/>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01" name="Google Shape;10201;p104"/>
              <p:cNvSpPr txBox="1"/>
              <p:nvPr/>
            </p:nvSpPr>
            <p:spPr>
              <a:xfrm>
                <a:off x="4130677" y="5913072"/>
                <a:ext cx="1530000" cy="892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1200">
                    <a:solidFill>
                      <a:schemeClr val="dk1"/>
                    </a:solidFill>
                    <a:latin typeface="Arial"/>
                    <a:ea typeface="Arial"/>
                    <a:cs typeface="Arial"/>
                    <a:sym typeface="Arial"/>
                  </a:rPr>
                  <a:t>application</a:t>
                </a:r>
                <a:endParaRPr sz="1100"/>
              </a:p>
              <a:p>
                <a:pPr indent="0" lvl="0" marL="0" marR="0" rtl="0" algn="ctr">
                  <a:spcBef>
                    <a:spcPts val="0"/>
                  </a:spcBef>
                  <a:spcAft>
                    <a:spcPts val="0"/>
                  </a:spcAft>
                  <a:buNone/>
                </a:pPr>
                <a:r>
                  <a:rPr lang="el" sz="1200">
                    <a:solidFill>
                      <a:schemeClr val="dk1"/>
                    </a:solidFill>
                    <a:latin typeface="Arial"/>
                    <a:ea typeface="Arial"/>
                    <a:cs typeface="Arial"/>
                    <a:sym typeface="Arial"/>
                  </a:rPr>
                  <a:t>(www browser, </a:t>
                </a:r>
                <a:endParaRPr sz="1100"/>
              </a:p>
              <a:p>
                <a:pPr indent="0" lvl="0" marL="0" marR="0" rtl="0" algn="ctr">
                  <a:spcBef>
                    <a:spcPts val="0"/>
                  </a:spcBef>
                  <a:spcAft>
                    <a:spcPts val="0"/>
                  </a:spcAft>
                  <a:buNone/>
                </a:pPr>
                <a:r>
                  <a:rPr lang="el" sz="1200">
                    <a:solidFill>
                      <a:schemeClr val="dk1"/>
                    </a:solidFill>
                    <a:latin typeface="Arial"/>
                    <a:ea typeface="Arial"/>
                    <a:cs typeface="Arial"/>
                    <a:sym typeface="Arial"/>
                  </a:rPr>
                  <a:t>email client</a:t>
                </a:r>
                <a:r>
                  <a:rPr lang="el" sz="1500">
                    <a:solidFill>
                      <a:schemeClr val="dk1"/>
                    </a:solidFill>
                    <a:latin typeface="Arial"/>
                    <a:ea typeface="Arial"/>
                    <a:cs typeface="Arial"/>
                    <a:sym typeface="Arial"/>
                  </a:rPr>
                  <a:t>)</a:t>
                </a:r>
                <a:endParaRPr sz="1100"/>
              </a:p>
            </p:txBody>
          </p:sp>
        </p:grpSp>
        <p:cxnSp>
          <p:nvCxnSpPr>
            <p:cNvPr id="10202" name="Google Shape;10202;p104"/>
            <p:cNvCxnSpPr/>
            <p:nvPr/>
          </p:nvCxnSpPr>
          <p:spPr>
            <a:xfrm flipH="1" rot="10800000">
              <a:off x="4556452" y="2631900"/>
              <a:ext cx="2108014" cy="13095"/>
            </a:xfrm>
            <a:prstGeom prst="straightConnector1">
              <a:avLst/>
            </a:prstGeom>
            <a:noFill/>
            <a:ln cap="flat" cmpd="sng" w="9525">
              <a:solidFill>
                <a:schemeClr val="dk1"/>
              </a:solidFill>
              <a:prstDash val="dash"/>
              <a:round/>
              <a:headEnd len="med" w="med" type="none"/>
              <a:tailEnd len="med" w="med" type="none"/>
            </a:ln>
          </p:spPr>
        </p:cxnSp>
        <p:sp>
          <p:nvSpPr>
            <p:cNvPr id="10203" name="Google Shape;10203;p104"/>
            <p:cNvSpPr txBox="1"/>
            <p:nvPr/>
          </p:nvSpPr>
          <p:spPr>
            <a:xfrm>
              <a:off x="5839591" y="2252173"/>
              <a:ext cx="1043100" cy="54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l" sz="1100">
                  <a:solidFill>
                    <a:schemeClr val="dk1"/>
                  </a:solidFill>
                  <a:latin typeface="Arial"/>
                  <a:ea typeface="Arial"/>
                  <a:cs typeface="Arial"/>
                  <a:sym typeface="Arial"/>
                </a:rPr>
                <a:t>application</a:t>
              </a:r>
              <a:endParaRPr sz="1100"/>
            </a:p>
          </p:txBody>
        </p:sp>
        <p:sp>
          <p:nvSpPr>
            <p:cNvPr id="10204" name="Google Shape;10204;p104"/>
            <p:cNvSpPr txBox="1"/>
            <p:nvPr/>
          </p:nvSpPr>
          <p:spPr>
            <a:xfrm>
              <a:off x="6105684" y="2627171"/>
              <a:ext cx="444000" cy="543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1100">
                  <a:solidFill>
                    <a:schemeClr val="dk1"/>
                  </a:solidFill>
                  <a:latin typeface="Arial"/>
                  <a:ea typeface="Arial"/>
                  <a:cs typeface="Arial"/>
                  <a:sym typeface="Arial"/>
                </a:rPr>
                <a:t>OS</a:t>
              </a:r>
              <a:endParaRPr sz="1100"/>
            </a:p>
          </p:txBody>
        </p:sp>
      </p:grpSp>
      <p:grpSp>
        <p:nvGrpSpPr>
          <p:cNvPr id="10205" name="Google Shape;10205;p104"/>
          <p:cNvGrpSpPr/>
          <p:nvPr/>
        </p:nvGrpSpPr>
        <p:grpSpPr>
          <a:xfrm>
            <a:off x="2068898" y="949416"/>
            <a:ext cx="2193905" cy="2375934"/>
            <a:chOff x="1775964" y="877299"/>
            <a:chExt cx="2925206" cy="3168757"/>
          </a:xfrm>
        </p:grpSpPr>
        <p:grpSp>
          <p:nvGrpSpPr>
            <p:cNvPr id="10206" name="Google Shape;10206;p104"/>
            <p:cNvGrpSpPr/>
            <p:nvPr/>
          </p:nvGrpSpPr>
          <p:grpSpPr>
            <a:xfrm>
              <a:off x="1846152" y="877299"/>
              <a:ext cx="1597376" cy="3168757"/>
              <a:chOff x="1636659" y="183316"/>
              <a:chExt cx="1597376" cy="3168757"/>
            </a:xfrm>
          </p:grpSpPr>
          <p:grpSp>
            <p:nvGrpSpPr>
              <p:cNvPr id="10207" name="Google Shape;10207;p104"/>
              <p:cNvGrpSpPr/>
              <p:nvPr/>
            </p:nvGrpSpPr>
            <p:grpSpPr>
              <a:xfrm>
                <a:off x="1780781" y="2206785"/>
                <a:ext cx="1295389" cy="1041028"/>
                <a:chOff x="3116291" y="4275642"/>
                <a:chExt cx="1295389" cy="1041028"/>
              </a:xfrm>
            </p:grpSpPr>
            <p:sp>
              <p:nvSpPr>
                <p:cNvPr id="10208" name="Google Shape;10208;p104"/>
                <p:cNvSpPr/>
                <p:nvPr/>
              </p:nvSpPr>
              <p:spPr>
                <a:xfrm>
                  <a:off x="3116291" y="4298876"/>
                  <a:ext cx="1295389" cy="1017794"/>
                </a:xfrm>
                <a:prstGeom prst="rect">
                  <a:avLst/>
                </a:prstGeom>
                <a:solidFill>
                  <a:schemeClr val="lt1"/>
                </a:solidFill>
                <a:ln cap="flat" cmpd="sng" w="9525">
                  <a:solidFill>
                    <a:srgbClr val="000090"/>
                  </a:solidFill>
                  <a:prstDash val="solid"/>
                  <a:round/>
                  <a:headEnd len="sm" w="sm" type="none"/>
                  <a:tailEnd len="sm" w="sm" type="none"/>
                </a:ln>
                <a:effectLst>
                  <a:outerShdw blurRad="50800" rotWithShape="0" algn="tl" dir="2700000" dist="38100">
                    <a:srgbClr val="000090">
                      <a:alpha val="42745"/>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09" name="Google Shape;10209;p104"/>
                <p:cNvSpPr txBox="1"/>
                <p:nvPr/>
              </p:nvSpPr>
              <p:spPr>
                <a:xfrm>
                  <a:off x="3151788" y="4275642"/>
                  <a:ext cx="1197300" cy="1016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1500">
                      <a:solidFill>
                        <a:schemeClr val="dk1"/>
                      </a:solidFill>
                      <a:latin typeface="Arial"/>
                      <a:ea typeface="Arial"/>
                      <a:cs typeface="Arial"/>
                      <a:sym typeface="Arial"/>
                    </a:rPr>
                    <a:t>packet</a:t>
                  </a:r>
                  <a:endParaRPr sz="1100"/>
                </a:p>
                <a:p>
                  <a:pPr indent="0" lvl="0" marL="0" marR="0" rtl="0" algn="ctr">
                    <a:spcBef>
                      <a:spcPts val="0"/>
                    </a:spcBef>
                    <a:spcAft>
                      <a:spcPts val="0"/>
                    </a:spcAft>
                    <a:buNone/>
                  </a:pPr>
                  <a:r>
                    <a:rPr lang="el" sz="1500">
                      <a:solidFill>
                        <a:schemeClr val="dk1"/>
                      </a:solidFill>
                      <a:latin typeface="Arial"/>
                      <a:ea typeface="Arial"/>
                      <a:cs typeface="Arial"/>
                      <a:sym typeface="Arial"/>
                    </a:rPr>
                    <a:t>capture</a:t>
                  </a:r>
                  <a:endParaRPr sz="1100"/>
                </a:p>
                <a:p>
                  <a:pPr indent="0" lvl="0" marL="0" marR="0" rtl="0" algn="ctr">
                    <a:spcBef>
                      <a:spcPts val="0"/>
                    </a:spcBef>
                    <a:spcAft>
                      <a:spcPts val="0"/>
                    </a:spcAft>
                    <a:buNone/>
                  </a:pPr>
                  <a:r>
                    <a:rPr lang="el" sz="1500">
                      <a:solidFill>
                        <a:schemeClr val="dk1"/>
                      </a:solidFill>
                      <a:latin typeface="Arial"/>
                      <a:ea typeface="Arial"/>
                      <a:cs typeface="Arial"/>
                      <a:sym typeface="Arial"/>
                    </a:rPr>
                    <a:t>(pcap)</a:t>
                  </a:r>
                  <a:endParaRPr sz="1100"/>
                </a:p>
              </p:txBody>
            </p:sp>
          </p:grpSp>
          <p:grpSp>
            <p:nvGrpSpPr>
              <p:cNvPr id="10210" name="Google Shape;10210;p104"/>
              <p:cNvGrpSpPr/>
              <p:nvPr/>
            </p:nvGrpSpPr>
            <p:grpSpPr>
              <a:xfrm>
                <a:off x="1769669" y="863478"/>
                <a:ext cx="1300151" cy="708300"/>
                <a:chOff x="861399" y="5161570"/>
                <a:chExt cx="1300151" cy="708300"/>
              </a:xfrm>
            </p:grpSpPr>
            <p:sp>
              <p:nvSpPr>
                <p:cNvPr id="10211" name="Google Shape;10211;p104"/>
                <p:cNvSpPr/>
                <p:nvPr/>
              </p:nvSpPr>
              <p:spPr>
                <a:xfrm>
                  <a:off x="861399" y="5200691"/>
                  <a:ext cx="1300151" cy="668474"/>
                </a:xfrm>
                <a:prstGeom prst="rect">
                  <a:avLst/>
                </a:prstGeom>
                <a:solidFill>
                  <a:schemeClr val="lt1"/>
                </a:solidFill>
                <a:ln cap="flat" cmpd="sng" w="9525">
                  <a:solidFill>
                    <a:srgbClr val="000090"/>
                  </a:solidFill>
                  <a:prstDash val="solid"/>
                  <a:round/>
                  <a:headEnd len="sm" w="sm" type="none"/>
                  <a:tailEnd len="sm" w="sm" type="none"/>
                </a:ln>
                <a:effectLst>
                  <a:outerShdw blurRad="50800" rotWithShape="0" algn="tl" dir="2700000" dist="38100">
                    <a:srgbClr val="000090">
                      <a:alpha val="42745"/>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12" name="Google Shape;10212;p104"/>
                <p:cNvSpPr txBox="1"/>
                <p:nvPr/>
              </p:nvSpPr>
              <p:spPr>
                <a:xfrm>
                  <a:off x="937846" y="5161570"/>
                  <a:ext cx="1159200" cy="708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1500">
                      <a:solidFill>
                        <a:schemeClr val="dk1"/>
                      </a:solidFill>
                      <a:latin typeface="Arial"/>
                      <a:ea typeface="Arial"/>
                      <a:cs typeface="Arial"/>
                      <a:sym typeface="Arial"/>
                    </a:rPr>
                    <a:t>packet</a:t>
                  </a:r>
                  <a:endParaRPr sz="1100"/>
                </a:p>
                <a:p>
                  <a:pPr indent="0" lvl="0" marL="0" marR="0" rtl="0" algn="ctr">
                    <a:spcBef>
                      <a:spcPts val="0"/>
                    </a:spcBef>
                    <a:spcAft>
                      <a:spcPts val="0"/>
                    </a:spcAft>
                    <a:buNone/>
                  </a:pPr>
                  <a:r>
                    <a:rPr lang="el" sz="1500">
                      <a:solidFill>
                        <a:schemeClr val="dk1"/>
                      </a:solidFill>
                      <a:latin typeface="Arial"/>
                      <a:ea typeface="Arial"/>
                      <a:cs typeface="Arial"/>
                      <a:sym typeface="Arial"/>
                    </a:rPr>
                    <a:t>analyzer</a:t>
                  </a:r>
                  <a:endParaRPr sz="1100"/>
                </a:p>
              </p:txBody>
            </p:sp>
          </p:grpSp>
          <p:sp>
            <p:nvSpPr>
              <p:cNvPr id="10213" name="Google Shape;10213;p104"/>
              <p:cNvSpPr/>
              <p:nvPr/>
            </p:nvSpPr>
            <p:spPr>
              <a:xfrm>
                <a:off x="1636659" y="183316"/>
                <a:ext cx="1597376" cy="3168757"/>
              </a:xfrm>
              <a:prstGeom prst="rect">
                <a:avLst/>
              </a:prstGeom>
              <a:noFill/>
              <a:ln cap="flat" cmpd="sng" w="22225">
                <a:solidFill>
                  <a:srgbClr val="000090"/>
                </a:solidFill>
                <a:prstDash val="dash"/>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0214" name="Google Shape;10214;p104"/>
              <p:cNvPicPr preferRelativeResize="0"/>
              <p:nvPr/>
            </p:nvPicPr>
            <p:blipFill rotWithShape="1">
              <a:blip r:embed="rId6">
                <a:alphaModFix/>
              </a:blip>
              <a:srcRect b="0" l="0" r="0" t="0"/>
              <a:stretch/>
            </p:blipFill>
            <p:spPr>
              <a:xfrm>
                <a:off x="1859241" y="230951"/>
                <a:ext cx="1089265" cy="368548"/>
              </a:xfrm>
              <a:prstGeom prst="rect">
                <a:avLst/>
              </a:prstGeom>
              <a:noFill/>
              <a:ln>
                <a:noFill/>
              </a:ln>
            </p:spPr>
          </p:pic>
        </p:grpSp>
        <p:cxnSp>
          <p:nvCxnSpPr>
            <p:cNvPr id="10215" name="Google Shape;10215;p104"/>
            <p:cNvCxnSpPr/>
            <p:nvPr/>
          </p:nvCxnSpPr>
          <p:spPr>
            <a:xfrm>
              <a:off x="2640118" y="2330738"/>
              <a:ext cx="0" cy="558315"/>
            </a:xfrm>
            <a:prstGeom prst="straightConnector1">
              <a:avLst/>
            </a:prstGeom>
            <a:noFill/>
            <a:ln cap="flat" cmpd="sng" w="25400">
              <a:solidFill>
                <a:srgbClr val="000090"/>
              </a:solidFill>
              <a:prstDash val="solid"/>
              <a:round/>
              <a:headEnd len="med" w="med" type="triangle"/>
              <a:tailEnd len="med" w="med" type="triangle"/>
            </a:ln>
          </p:spPr>
        </p:cxnSp>
        <p:cxnSp>
          <p:nvCxnSpPr>
            <p:cNvPr id="10216" name="Google Shape;10216;p104"/>
            <p:cNvCxnSpPr/>
            <p:nvPr/>
          </p:nvCxnSpPr>
          <p:spPr>
            <a:xfrm>
              <a:off x="3116195" y="3653236"/>
              <a:ext cx="1427164" cy="0"/>
            </a:xfrm>
            <a:prstGeom prst="straightConnector1">
              <a:avLst/>
            </a:prstGeom>
            <a:noFill/>
            <a:ln cap="flat" cmpd="sng" w="25400">
              <a:solidFill>
                <a:srgbClr val="000090"/>
              </a:solidFill>
              <a:prstDash val="solid"/>
              <a:round/>
              <a:headEnd len="med" w="med" type="triangle"/>
              <a:tailEnd len="med" w="med" type="none"/>
            </a:ln>
          </p:spPr>
        </p:cxnSp>
        <p:sp>
          <p:nvSpPr>
            <p:cNvPr id="10217" name="Google Shape;10217;p104"/>
            <p:cNvSpPr txBox="1"/>
            <p:nvPr/>
          </p:nvSpPr>
          <p:spPr>
            <a:xfrm>
              <a:off x="3404194" y="3242589"/>
              <a:ext cx="1296976" cy="646462"/>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l" sz="900">
                  <a:solidFill>
                    <a:schemeClr val="dk1"/>
                  </a:solidFill>
                  <a:latin typeface="Arial"/>
                  <a:ea typeface="Arial"/>
                  <a:cs typeface="Arial"/>
                  <a:sym typeface="Arial"/>
                </a:rPr>
                <a:t>copy of all Ethernet frames sent/received</a:t>
              </a:r>
              <a:endParaRPr sz="1100"/>
            </a:p>
          </p:txBody>
        </p:sp>
        <p:cxnSp>
          <p:nvCxnSpPr>
            <p:cNvPr id="10218" name="Google Shape;10218;p104"/>
            <p:cNvCxnSpPr/>
            <p:nvPr/>
          </p:nvCxnSpPr>
          <p:spPr>
            <a:xfrm flipH="1" rot="10800000">
              <a:off x="1775964" y="2640266"/>
              <a:ext cx="2108014" cy="13095"/>
            </a:xfrm>
            <a:prstGeom prst="straightConnector1">
              <a:avLst/>
            </a:prstGeom>
            <a:noFill/>
            <a:ln cap="flat" cmpd="sng" w="9525">
              <a:solidFill>
                <a:schemeClr val="dk1"/>
              </a:solidFill>
              <a:prstDash val="dash"/>
              <a:round/>
              <a:headEnd len="med" w="med" type="none"/>
              <a:tailEnd len="med" w="med" type="none"/>
            </a:ln>
          </p:spPr>
        </p:cxnSp>
      </p:grpSp>
      <p:grpSp>
        <p:nvGrpSpPr>
          <p:cNvPr id="10219" name="Google Shape;10219;p104"/>
          <p:cNvGrpSpPr/>
          <p:nvPr/>
        </p:nvGrpSpPr>
        <p:grpSpPr>
          <a:xfrm>
            <a:off x="568481" y="3344581"/>
            <a:ext cx="1171575" cy="1133475"/>
            <a:chOff x="-44" y="1473"/>
            <a:chExt cx="981" cy="1105"/>
          </a:xfrm>
        </p:grpSpPr>
        <p:pic>
          <p:nvPicPr>
            <p:cNvPr descr="desktop_computer_stylized_medium" id="10220" name="Google Shape;10220;p104"/>
            <p:cNvPicPr preferRelativeResize="0"/>
            <p:nvPr/>
          </p:nvPicPr>
          <p:blipFill rotWithShape="1">
            <a:blip r:embed="rId7">
              <a:alphaModFix/>
            </a:blip>
            <a:srcRect b="0" l="0" r="0" t="0"/>
            <a:stretch/>
          </p:blipFill>
          <p:spPr>
            <a:xfrm flipH="1">
              <a:off x="-44" y="1473"/>
              <a:ext cx="981" cy="1105"/>
            </a:xfrm>
            <a:prstGeom prst="rect">
              <a:avLst/>
            </a:prstGeom>
            <a:noFill/>
            <a:ln>
              <a:noFill/>
            </a:ln>
          </p:spPr>
        </p:pic>
        <p:sp>
          <p:nvSpPr>
            <p:cNvPr id="10221" name="Google Shape;10221;p104"/>
            <p:cNvSpPr/>
            <p:nvPr/>
          </p:nvSpPr>
          <p:spPr>
            <a:xfrm flipH="1">
              <a:off x="374" y="1579"/>
              <a:ext cx="477" cy="506"/>
            </a:xfrm>
            <a:custGeom>
              <a:rect b="b" l="l" r="r" t="t"/>
              <a:pathLst>
                <a:path extrusionOk="0" h="368" w="356">
                  <a:moveTo>
                    <a:pt x="0" y="0"/>
                  </a:moveTo>
                  <a:lnTo>
                    <a:pt x="300" y="14"/>
                  </a:lnTo>
                  <a:lnTo>
                    <a:pt x="356" y="294"/>
                  </a:lnTo>
                  <a:lnTo>
                    <a:pt x="78" y="368"/>
                  </a:lnTo>
                  <a:lnTo>
                    <a:pt x="0" y="0"/>
                  </a:lnTo>
                  <a:close/>
                </a:path>
              </a:pathLst>
            </a:custGeom>
            <a:gradFill>
              <a:gsLst>
                <a:gs pos="0">
                  <a:srgbClr val="000099"/>
                </a:gs>
                <a:gs pos="100000">
                  <a:schemeClr val="lt1"/>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3"/>
                                        </p:tgtEl>
                                        <p:attrNameLst>
                                          <p:attrName>style.visibility</p:attrName>
                                        </p:attrNameLst>
                                      </p:cBhvr>
                                      <p:to>
                                        <p:strVal val="visible"/>
                                      </p:to>
                                    </p:set>
                                    <p:animEffect filter="fade" transition="in">
                                      <p:cBhvr>
                                        <p:cTn dur="500"/>
                                        <p:tgtEl>
                                          <p:spTgt spid="101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91"/>
                                        </p:tgtEl>
                                        <p:attrNameLst>
                                          <p:attrName>style.visibility</p:attrName>
                                        </p:attrNameLst>
                                      </p:cBhvr>
                                      <p:to>
                                        <p:strVal val="visible"/>
                                      </p:to>
                                    </p:set>
                                    <p:animEffect filter="fade" transition="in">
                                      <p:cBhvr>
                                        <p:cTn dur="500"/>
                                        <p:tgtEl>
                                          <p:spTgt spid="10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5"/>
                                        </p:tgtEl>
                                        <p:attrNameLst>
                                          <p:attrName>style.visibility</p:attrName>
                                        </p:attrNameLst>
                                      </p:cBhvr>
                                      <p:to>
                                        <p:strVal val="visible"/>
                                      </p:to>
                                    </p:set>
                                    <p:animEffect filter="fade" transition="in">
                                      <p:cBhvr>
                                        <p:cTn dur="500"/>
                                        <p:tgtEl>
                                          <p:spTgt spid="10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26"/>
          <p:cNvSpPr txBox="1"/>
          <p:nvPr>
            <p:ph type="title"/>
          </p:nvPr>
        </p:nvSpPr>
        <p:spPr>
          <a:xfrm>
            <a:off x="-10582" y="216994"/>
            <a:ext cx="7886700" cy="67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A3"/>
              </a:buClr>
              <a:buSzPts val="3300"/>
              <a:buFont typeface="Calibri"/>
              <a:buNone/>
            </a:pPr>
            <a:r>
              <a:rPr lang="el" sz="3600"/>
              <a:t>Chapter 1: roadmap</a:t>
            </a:r>
            <a:endParaRPr sz="3600"/>
          </a:p>
        </p:txBody>
      </p:sp>
      <p:sp>
        <p:nvSpPr>
          <p:cNvPr id="1785" name="Google Shape;1785;p26"/>
          <p:cNvSpPr txBox="1"/>
          <p:nvPr>
            <p:ph idx="12" type="sldNum"/>
          </p:nvPr>
        </p:nvSpPr>
        <p:spPr>
          <a:xfrm>
            <a:off x="6914712" y="483231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l" sz="1100"/>
              <a:t>Introduction: 1-</a:t>
            </a:r>
            <a:fld id="{00000000-1234-1234-1234-123412341234}" type="slidenum">
              <a:rPr lang="el" sz="1100"/>
              <a:t>‹#›</a:t>
            </a:fld>
            <a:endParaRPr sz="1100"/>
          </a:p>
        </p:txBody>
      </p:sp>
      <p:sp>
        <p:nvSpPr>
          <p:cNvPr id="1786" name="Google Shape;1786;p26"/>
          <p:cNvSpPr txBox="1"/>
          <p:nvPr>
            <p:ph idx="2" type="body"/>
          </p:nvPr>
        </p:nvSpPr>
        <p:spPr>
          <a:xfrm>
            <a:off x="-10583" y="1060508"/>
            <a:ext cx="4963500" cy="3771900"/>
          </a:xfrm>
          <a:prstGeom prst="rect">
            <a:avLst/>
          </a:prstGeom>
          <a:noFill/>
          <a:ln>
            <a:noFill/>
          </a:ln>
        </p:spPr>
        <p:txBody>
          <a:bodyPr anchorCtr="0" anchor="t" bIns="34275" lIns="68575" spcFirstLastPara="1" rIns="68575" wrap="square" tIns="34275">
            <a:noAutofit/>
          </a:bodyPr>
          <a:lstStyle/>
          <a:p>
            <a:pPr indent="-203200" lvl="0" marL="304800" rtl="0" algn="l">
              <a:lnSpc>
                <a:spcPct val="90000"/>
              </a:lnSpc>
              <a:spcBef>
                <a:spcPts val="0"/>
              </a:spcBef>
              <a:spcAft>
                <a:spcPts val="0"/>
              </a:spcAft>
              <a:buClr>
                <a:srgbClr val="BFBFBF"/>
              </a:buClr>
              <a:buSzPts val="2000"/>
              <a:buChar char="▪"/>
            </a:pPr>
            <a:r>
              <a:rPr lang="el" sz="2000">
                <a:solidFill>
                  <a:srgbClr val="A5A5A5"/>
                </a:solidFill>
              </a:rPr>
              <a:t>Τι είναι το διαδίκτυο;</a:t>
            </a:r>
            <a:endParaRPr sz="2000"/>
          </a:p>
          <a:p>
            <a:pPr indent="-203200" lvl="0" marL="304800" rtl="0" algn="l">
              <a:lnSpc>
                <a:spcPct val="90000"/>
              </a:lnSpc>
              <a:spcBef>
                <a:spcPts val="600"/>
              </a:spcBef>
              <a:spcAft>
                <a:spcPts val="0"/>
              </a:spcAft>
              <a:buClr>
                <a:srgbClr val="BFBFBF"/>
              </a:buClr>
              <a:buSzPts val="2000"/>
              <a:buChar char="▪"/>
            </a:pPr>
            <a:r>
              <a:rPr lang="el" sz="2000">
                <a:solidFill>
                  <a:srgbClr val="A5A5A5"/>
                </a:solidFill>
              </a:rPr>
              <a:t>Τί είναι ένα πρωτόκολλο</a:t>
            </a:r>
            <a:endParaRPr sz="2000"/>
          </a:p>
          <a:p>
            <a:pPr indent="-203200" lvl="0" marL="304800" rtl="0" algn="l">
              <a:lnSpc>
                <a:spcPct val="90000"/>
              </a:lnSpc>
              <a:spcBef>
                <a:spcPts val="600"/>
              </a:spcBef>
              <a:spcAft>
                <a:spcPts val="0"/>
              </a:spcAft>
              <a:buSzPts val="2000"/>
              <a:buChar char="▪"/>
            </a:pPr>
            <a:r>
              <a:rPr lang="el" sz="2000">
                <a:solidFill>
                  <a:srgbClr val="0000A8"/>
                </a:solidFill>
              </a:rPr>
              <a:t>άκρα δικτύων</a:t>
            </a:r>
            <a:r>
              <a:rPr lang="el" sz="2000">
                <a:solidFill>
                  <a:srgbClr val="0000A8"/>
                </a:solidFill>
                <a:latin typeface="Calibri"/>
                <a:ea typeface="Calibri"/>
                <a:cs typeface="Calibri"/>
                <a:sym typeface="Calibri"/>
              </a:rPr>
              <a:t>: </a:t>
            </a:r>
            <a:r>
              <a:rPr lang="el" sz="2000"/>
              <a:t>υπολογιστές</a:t>
            </a:r>
            <a:r>
              <a:rPr lang="el" sz="2000">
                <a:latin typeface="Calibri"/>
                <a:ea typeface="Calibri"/>
                <a:cs typeface="Calibri"/>
                <a:sym typeface="Calibri"/>
              </a:rPr>
              <a:t>, </a:t>
            </a:r>
            <a:r>
              <a:rPr lang="el" sz="2000"/>
              <a:t>δίκτυο πρόσβασης</a:t>
            </a:r>
            <a:r>
              <a:rPr lang="el" sz="2000">
                <a:latin typeface="Calibri"/>
                <a:ea typeface="Calibri"/>
                <a:cs typeface="Calibri"/>
                <a:sym typeface="Calibri"/>
              </a:rPr>
              <a:t>, </a:t>
            </a:r>
            <a:r>
              <a:rPr lang="el" sz="2000"/>
              <a:t>φυσικά μέσα</a:t>
            </a:r>
            <a:endParaRPr sz="2000"/>
          </a:p>
          <a:p>
            <a:pPr indent="-203200" lvl="0" marL="304800" rtl="0" algn="l">
              <a:lnSpc>
                <a:spcPct val="90000"/>
              </a:lnSpc>
              <a:spcBef>
                <a:spcPts val="600"/>
              </a:spcBef>
              <a:spcAft>
                <a:spcPts val="0"/>
              </a:spcAft>
              <a:buClr>
                <a:srgbClr val="BFBFBF"/>
              </a:buClr>
              <a:buSzPts val="2000"/>
              <a:buChar char="▪"/>
            </a:pPr>
            <a:r>
              <a:rPr lang="el" sz="2000">
                <a:solidFill>
                  <a:srgbClr val="A5A5A5"/>
                </a:solidFill>
              </a:rPr>
              <a:t>πυρήνας δικτύου</a:t>
            </a:r>
            <a:r>
              <a:rPr lang="el" sz="2000">
                <a:solidFill>
                  <a:srgbClr val="A5A5A5"/>
                </a:solidFill>
                <a:latin typeface="Calibri"/>
                <a:ea typeface="Calibri"/>
                <a:cs typeface="Calibri"/>
                <a:sym typeface="Calibri"/>
              </a:rPr>
              <a:t>: μεταγ</a:t>
            </a:r>
            <a:r>
              <a:rPr lang="el" sz="2000">
                <a:solidFill>
                  <a:srgbClr val="A5A5A5"/>
                </a:solidFill>
              </a:rPr>
              <a:t>ωγή πακέτου</a:t>
            </a:r>
            <a:r>
              <a:rPr lang="el" sz="2000">
                <a:solidFill>
                  <a:srgbClr val="A5A5A5"/>
                </a:solidFill>
                <a:latin typeface="Calibri"/>
                <a:ea typeface="Calibri"/>
                <a:cs typeface="Calibri"/>
                <a:sym typeface="Calibri"/>
              </a:rPr>
              <a:t>/</a:t>
            </a:r>
            <a:r>
              <a:rPr lang="el" sz="2000">
                <a:solidFill>
                  <a:srgbClr val="A5A5A5"/>
                </a:solidFill>
              </a:rPr>
              <a:t>κυκλώματος</a:t>
            </a:r>
            <a:r>
              <a:rPr lang="el" sz="2000">
                <a:solidFill>
                  <a:srgbClr val="A5A5A5"/>
                </a:solidFill>
                <a:latin typeface="Calibri"/>
                <a:ea typeface="Calibri"/>
                <a:cs typeface="Calibri"/>
                <a:sym typeface="Calibri"/>
              </a:rPr>
              <a:t>, </a:t>
            </a:r>
            <a:r>
              <a:rPr lang="el" sz="2000">
                <a:solidFill>
                  <a:srgbClr val="A5A5A5"/>
                </a:solidFill>
              </a:rPr>
              <a:t>δομή του διαδικτύου</a:t>
            </a:r>
            <a:endParaRPr sz="2000"/>
          </a:p>
          <a:p>
            <a:pPr indent="-203200" lvl="0" marL="304800" rtl="0" algn="l">
              <a:lnSpc>
                <a:spcPct val="90000"/>
              </a:lnSpc>
              <a:spcBef>
                <a:spcPts val="600"/>
              </a:spcBef>
              <a:spcAft>
                <a:spcPts val="0"/>
              </a:spcAft>
              <a:buClr>
                <a:srgbClr val="BFBFBF"/>
              </a:buClr>
              <a:buSzPts val="2000"/>
              <a:buChar char="▪"/>
            </a:pPr>
            <a:r>
              <a:rPr lang="el" sz="2000">
                <a:solidFill>
                  <a:srgbClr val="A5A5A5"/>
                </a:solidFill>
              </a:rPr>
              <a:t>απόδοση</a:t>
            </a:r>
            <a:r>
              <a:rPr lang="el" sz="2000">
                <a:solidFill>
                  <a:srgbClr val="A5A5A5"/>
                </a:solidFill>
                <a:latin typeface="Calibri"/>
                <a:ea typeface="Calibri"/>
                <a:cs typeface="Calibri"/>
                <a:sym typeface="Calibri"/>
              </a:rPr>
              <a:t>: </a:t>
            </a:r>
            <a:r>
              <a:rPr lang="el" sz="2000">
                <a:solidFill>
                  <a:srgbClr val="A5A5A5"/>
                </a:solidFill>
              </a:rPr>
              <a:t>απώλειες</a:t>
            </a:r>
            <a:r>
              <a:rPr lang="el" sz="2000">
                <a:solidFill>
                  <a:srgbClr val="A5A5A5"/>
                </a:solidFill>
                <a:latin typeface="Calibri"/>
                <a:ea typeface="Calibri"/>
                <a:cs typeface="Calibri"/>
                <a:sym typeface="Calibri"/>
              </a:rPr>
              <a:t>, </a:t>
            </a:r>
            <a:r>
              <a:rPr lang="el" sz="2000">
                <a:solidFill>
                  <a:srgbClr val="A5A5A5"/>
                </a:solidFill>
              </a:rPr>
              <a:t>καθυστερήσεις</a:t>
            </a:r>
            <a:r>
              <a:rPr lang="el" sz="2000">
                <a:solidFill>
                  <a:srgbClr val="A5A5A5"/>
                </a:solidFill>
                <a:latin typeface="Calibri"/>
                <a:ea typeface="Calibri"/>
                <a:cs typeface="Calibri"/>
                <a:sym typeface="Calibri"/>
              </a:rPr>
              <a:t>, </a:t>
            </a:r>
            <a:r>
              <a:rPr lang="el" sz="2000">
                <a:solidFill>
                  <a:srgbClr val="A5A5A5"/>
                </a:solidFill>
              </a:rPr>
              <a:t>εύρος ζώνης</a:t>
            </a:r>
            <a:endParaRPr sz="2000"/>
          </a:p>
          <a:p>
            <a:pPr indent="-203200" lvl="0" marL="304800" rtl="0" algn="l">
              <a:lnSpc>
                <a:spcPct val="90000"/>
              </a:lnSpc>
              <a:spcBef>
                <a:spcPts val="600"/>
              </a:spcBef>
              <a:spcAft>
                <a:spcPts val="0"/>
              </a:spcAft>
              <a:buClr>
                <a:srgbClr val="BFBFBF"/>
              </a:buClr>
              <a:buSzPts val="2000"/>
              <a:buChar char="▪"/>
            </a:pPr>
            <a:r>
              <a:rPr lang="el" sz="2000">
                <a:solidFill>
                  <a:srgbClr val="A5A5A5"/>
                </a:solidFill>
              </a:rPr>
              <a:t>ασφάλεια</a:t>
            </a:r>
            <a:endParaRPr sz="2000"/>
          </a:p>
          <a:p>
            <a:pPr indent="-203200" lvl="0" marL="304800" rtl="0" algn="l">
              <a:lnSpc>
                <a:spcPct val="90000"/>
              </a:lnSpc>
              <a:spcBef>
                <a:spcPts val="600"/>
              </a:spcBef>
              <a:spcAft>
                <a:spcPts val="0"/>
              </a:spcAft>
              <a:buClr>
                <a:srgbClr val="BFBFBF"/>
              </a:buClr>
              <a:buSzPts val="2000"/>
              <a:buChar char="▪"/>
            </a:pPr>
            <a:r>
              <a:rPr lang="el" sz="2000">
                <a:solidFill>
                  <a:srgbClr val="A5A5A5"/>
                </a:solidFill>
              </a:rPr>
              <a:t>επίπεδα πρωτοκόλλων</a:t>
            </a:r>
            <a:r>
              <a:rPr lang="el" sz="2000">
                <a:solidFill>
                  <a:srgbClr val="A5A5A5"/>
                </a:solidFill>
                <a:latin typeface="Calibri"/>
                <a:ea typeface="Calibri"/>
                <a:cs typeface="Calibri"/>
                <a:sym typeface="Calibri"/>
              </a:rPr>
              <a:t>, service models</a:t>
            </a:r>
            <a:endParaRPr sz="2000"/>
          </a:p>
          <a:p>
            <a:pPr indent="-203200" lvl="0" marL="304800" rtl="0" algn="l">
              <a:lnSpc>
                <a:spcPct val="90000"/>
              </a:lnSpc>
              <a:spcBef>
                <a:spcPts val="600"/>
              </a:spcBef>
              <a:spcAft>
                <a:spcPts val="0"/>
              </a:spcAft>
              <a:buClr>
                <a:srgbClr val="BFBFBF"/>
              </a:buClr>
              <a:buSzPts val="2000"/>
              <a:buChar char="▪"/>
            </a:pPr>
            <a:r>
              <a:rPr lang="el" sz="2000">
                <a:solidFill>
                  <a:srgbClr val="A5A5A5"/>
                </a:solidFill>
              </a:rPr>
              <a:t>ιστορία</a:t>
            </a:r>
            <a:endParaRPr sz="2000"/>
          </a:p>
          <a:p>
            <a:pPr indent="-165100" lvl="0" marL="266700" rtl="0" algn="l">
              <a:lnSpc>
                <a:spcPct val="90000"/>
              </a:lnSpc>
              <a:spcBef>
                <a:spcPts val="800"/>
              </a:spcBef>
              <a:spcAft>
                <a:spcPts val="0"/>
              </a:spcAft>
              <a:buSzPts val="1800"/>
              <a:buFont typeface="Noto Sans Symbols"/>
              <a:buNone/>
            </a:pPr>
            <a:r>
              <a:t/>
            </a:r>
            <a:endParaRPr sz="2000"/>
          </a:p>
        </p:txBody>
      </p:sp>
      <p:pic>
        <p:nvPicPr>
          <p:cNvPr descr="Kurose&amp;Ross 8th ed cover picture" id="1787" name="Google Shape;1787;p26"/>
          <p:cNvPicPr preferRelativeResize="0"/>
          <p:nvPr/>
        </p:nvPicPr>
        <p:blipFill rotWithShape="1">
          <a:blip r:embed="rId3">
            <a:alphaModFix/>
          </a:blip>
          <a:srcRect b="0" l="0" r="0" t="0"/>
          <a:stretch/>
        </p:blipFill>
        <p:spPr>
          <a:xfrm>
            <a:off x="5830747" y="970103"/>
            <a:ext cx="2743200" cy="2057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