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7" name="Picture 56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  <p:pic>
        <p:nvPicPr>
          <p:cNvPr id="58" name="Picture 57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Picture 105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  <p:pic>
        <p:nvPicPr>
          <p:cNvPr id="107" name="Picture 106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6D3C97D-E57A-46D2-93A1-E0B592657F61}" type="datetime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10/8/2016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B6236C6-3455-49FC-A577-BD6EC1C8353C}" type="slidenum">
              <a:rPr lang="en-US" sz="900" b="0" strike="noStrike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600200" lvl="3" indent="-22824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57400" lvl="4" indent="-22824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824BBBE-0289-4118-A3EA-5A5D426FF3B9}" type="datetime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10/8/2016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93B3951-F14C-47EA-A779-C851BD29A52F}" type="slidenum">
              <a:rPr lang="en-US" sz="900" b="0" strike="noStrike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Hy335a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Φροντιστήριο 1</a:t>
            </a:r>
            <a:r>
              <a:rPr lang="en-US" sz="1800" b="0" strike="noStrike" spc="-1" baseline="3000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ησ</a:t>
            </a:r>
            <a:r>
              <a:rPr lang="en-US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σειράς ασκήσεων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Βαρδάκης Γιώργος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Τριανταφυλλάκης Κωστής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141560" y="618480"/>
            <a:ext cx="9905760" cy="484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Ασκηση 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141560" y="1103760"/>
            <a:ext cx="9905760" cy="2248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α) Θεωρείστε δύο κόμβους Α και Β οι οποίοι είναι συνδεδεμένοι με μία απευθείας σύνδεση και βρίσκονται σε απόσταση 800 χλμ. Ο Α στέλνει στον Β ένα πακέτο μεγέθους 1200 bytes. Ο ρυθμός με τον οποίο στέλνονται δεδομένα πάνω από τη σύνδεση είναι 3 Mbps. Πόσος χρόνος θα χρειαστεί ώστε να φτάσει όλο το πακέτο στον Β;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4754520" y="3450240"/>
            <a:ext cx="2254320" cy="369000"/>
          </a:xfrm>
          <a:prstGeom prst="rect">
            <a:avLst/>
          </a:prstGeom>
          <a:blipFill>
            <a:blip r:embed="rId2"/>
            <a:stretch>
              <a:fillRect b="-13099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13" name="CustomShape 4"/>
          <p:cNvSpPr/>
          <p:nvPr/>
        </p:nvSpPr>
        <p:spPr>
          <a:xfrm>
            <a:off x="4607640" y="3917160"/>
            <a:ext cx="2548080" cy="6123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14" name="CustomShape 5"/>
          <p:cNvSpPr/>
          <p:nvPr/>
        </p:nvSpPr>
        <p:spPr>
          <a:xfrm>
            <a:off x="4575960" y="4627440"/>
            <a:ext cx="3036960" cy="36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pic>
        <p:nvPicPr>
          <p:cNvPr id="115" name="Picture 6"/>
          <p:cNvPicPr/>
          <p:nvPr/>
        </p:nvPicPr>
        <p:blipFill>
          <a:blip r:embed="rId5"/>
          <a:stretch/>
        </p:blipFill>
        <p:spPr>
          <a:xfrm>
            <a:off x="7817760" y="2784960"/>
            <a:ext cx="2431080" cy="4072680"/>
          </a:xfrm>
          <a:prstGeom prst="rect">
            <a:avLst/>
          </a:prstGeom>
          <a:ln>
            <a:noFill/>
          </a:ln>
        </p:spPr>
      </p:pic>
      <p:sp>
        <p:nvSpPr>
          <p:cNvPr id="116" name="CustomShape 6"/>
          <p:cNvSpPr/>
          <p:nvPr/>
        </p:nvSpPr>
        <p:spPr>
          <a:xfrm>
            <a:off x="9926640" y="2990160"/>
            <a:ext cx="551520" cy="8290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7" name="CustomShape 7"/>
          <p:cNvSpPr/>
          <p:nvPr/>
        </p:nvSpPr>
        <p:spPr>
          <a:xfrm>
            <a:off x="9926640" y="3819600"/>
            <a:ext cx="551520" cy="62856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8" name="CustomShape 8"/>
          <p:cNvSpPr/>
          <p:nvPr/>
        </p:nvSpPr>
        <p:spPr>
          <a:xfrm>
            <a:off x="10432440" y="3188880"/>
            <a:ext cx="873360" cy="369000"/>
          </a:xfrm>
          <a:prstGeom prst="rect">
            <a:avLst/>
          </a:prstGeom>
          <a:blipFill>
            <a:blip r:embed="rId6"/>
            <a:stretch>
              <a:fillRect b="-14683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19" name="CustomShape 9"/>
          <p:cNvSpPr/>
          <p:nvPr/>
        </p:nvSpPr>
        <p:spPr>
          <a:xfrm>
            <a:off x="10478520" y="3917160"/>
            <a:ext cx="8272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10"/>
          <p:cNvSpPr/>
          <p:nvPr/>
        </p:nvSpPr>
        <p:spPr>
          <a:xfrm>
            <a:off x="10478520" y="3917160"/>
            <a:ext cx="827280" cy="645840"/>
          </a:xfrm>
          <a:prstGeom prst="rect">
            <a:avLst/>
          </a:prstGeom>
          <a:blipFill>
            <a:blip r:embed="rId7"/>
            <a:stretch>
              <a:fillRect r="-5865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freeze">
                      <p:stCondLst>
                        <p:cond delay="indefinite"/>
                      </p:stCondLst>
                      <p:childTnLst>
                        <p:par>
                          <p:cTn id="13" fill="freeze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freeze">
                      <p:stCondLst>
                        <p:cond delay="indefinite"/>
                      </p:stCondLst>
                      <p:childTnLst>
                        <p:par>
                          <p:cTn id="17" fill="freeze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freeze">
                      <p:stCondLst>
                        <p:cond delay="indefinite"/>
                      </p:stCondLst>
                      <p:childTnLst>
                        <p:par>
                          <p:cTn id="21" fill="freeze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freeze">
                      <p:stCondLst>
                        <p:cond delay="indefinite"/>
                      </p:stCondLst>
                      <p:childTnLst>
                        <p:par>
                          <p:cTn id="25" fill="freeze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freeze">
                      <p:stCondLst>
                        <p:cond delay="indefinite"/>
                      </p:stCondLst>
                      <p:childTnLst>
                        <p:par>
                          <p:cTn id="29" fill="freeze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freeze">
                      <p:stCondLst>
                        <p:cond delay="indefinite"/>
                      </p:stCondLst>
                      <p:childTnLst>
                        <p:par>
                          <p:cTn id="33" fill="freeze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141560" y="618480"/>
            <a:ext cx="9905760" cy="484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Ασκηση 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141560" y="1103760"/>
            <a:ext cx="9905760" cy="1367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β) Έστω οτι ο Α θέλει να στείλει ένα αρχείο μεγέθους 20 MΒ στον Β. Το αρχείο μεταδίδεται σε πακέτα των 1050 bytes εκ των οποίων τα 50 bytes είναι header.</a:t>
            </a: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41560" y="2471400"/>
            <a:ext cx="60955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1)Πόσος χρόνος απαιτείται ώστε να φτάσει ολόκληρο το αρχείο στον Β;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87640" y="3182760"/>
            <a:ext cx="60955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Θα χρειαστούν 20000 πακέτα για τη μεταφορά του αρχείου, άρα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4539240" y="3764160"/>
            <a:ext cx="3110040" cy="369000"/>
          </a:xfrm>
          <a:prstGeom prst="rect">
            <a:avLst/>
          </a:prstGeom>
          <a:blipFill>
            <a:blip r:embed="rId2"/>
            <a:stretch>
              <a:fillRect b="-14683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26" name="CustomShape 6"/>
          <p:cNvSpPr/>
          <p:nvPr/>
        </p:nvSpPr>
        <p:spPr>
          <a:xfrm>
            <a:off x="4235760" y="4282560"/>
            <a:ext cx="3717000" cy="7142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27" name="CustomShape 7"/>
          <p:cNvSpPr/>
          <p:nvPr/>
        </p:nvSpPr>
        <p:spPr>
          <a:xfrm>
            <a:off x="5671800" y="5119200"/>
            <a:ext cx="8442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6.026s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8" name="Picture 8"/>
          <p:cNvPicPr/>
          <p:nvPr/>
        </p:nvPicPr>
        <p:blipFill>
          <a:blip r:embed="rId4"/>
          <a:stretch/>
        </p:blipFill>
        <p:spPr>
          <a:xfrm>
            <a:off x="7880040" y="2599920"/>
            <a:ext cx="2855520" cy="4257720"/>
          </a:xfrm>
          <a:prstGeom prst="rect">
            <a:avLst/>
          </a:prstGeom>
          <a:ln>
            <a:noFill/>
          </a:ln>
        </p:spPr>
      </p:pic>
      <p:sp>
        <p:nvSpPr>
          <p:cNvPr id="129" name="CustomShape 8"/>
          <p:cNvSpPr/>
          <p:nvPr/>
        </p:nvSpPr>
        <p:spPr>
          <a:xfrm>
            <a:off x="10213920" y="2794680"/>
            <a:ext cx="621360" cy="8470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30" name="CustomShape 9"/>
          <p:cNvSpPr/>
          <p:nvPr/>
        </p:nvSpPr>
        <p:spPr>
          <a:xfrm>
            <a:off x="10213920" y="3642120"/>
            <a:ext cx="621360" cy="6400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31" name="CustomShape 10"/>
          <p:cNvSpPr/>
          <p:nvPr/>
        </p:nvSpPr>
        <p:spPr>
          <a:xfrm>
            <a:off x="10213920" y="4282560"/>
            <a:ext cx="621360" cy="5540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32" name="CustomShape 11"/>
          <p:cNvSpPr/>
          <p:nvPr/>
        </p:nvSpPr>
        <p:spPr>
          <a:xfrm>
            <a:off x="10213920" y="4837320"/>
            <a:ext cx="621360" cy="5572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33" name="CustomShape 12"/>
          <p:cNvSpPr/>
          <p:nvPr/>
        </p:nvSpPr>
        <p:spPr>
          <a:xfrm>
            <a:off x="10213920" y="5394960"/>
            <a:ext cx="621360" cy="52992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34" name="CustomShape 13"/>
          <p:cNvSpPr/>
          <p:nvPr/>
        </p:nvSpPr>
        <p:spPr>
          <a:xfrm>
            <a:off x="10883160" y="3642120"/>
            <a:ext cx="354600" cy="2282760"/>
          </a:xfrm>
          <a:prstGeom prst="rightBrace">
            <a:avLst>
              <a:gd name="adj1" fmla="val 8333"/>
              <a:gd name="adj2" fmla="val 38787"/>
            </a:avLst>
          </a:prstGeom>
          <a:noFill/>
          <a:ln>
            <a:round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35" name="CustomShape 14"/>
          <p:cNvSpPr/>
          <p:nvPr/>
        </p:nvSpPr>
        <p:spPr>
          <a:xfrm>
            <a:off x="10883160" y="3044880"/>
            <a:ext cx="873360" cy="369000"/>
          </a:xfrm>
          <a:prstGeom prst="rect">
            <a:avLst/>
          </a:prstGeom>
          <a:blipFill>
            <a:blip r:embed="rId5"/>
            <a:stretch>
              <a:fillRect b="-14982"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  <p:sp>
        <p:nvSpPr>
          <p:cNvPr id="136" name="CustomShape 15"/>
          <p:cNvSpPr/>
          <p:nvPr/>
        </p:nvSpPr>
        <p:spPr>
          <a:xfrm>
            <a:off x="11493000" y="4195800"/>
            <a:ext cx="1810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6"/>
          <p:cNvSpPr/>
          <p:nvPr/>
        </p:nvSpPr>
        <p:spPr>
          <a:xfrm>
            <a:off x="11030760" y="4195800"/>
            <a:ext cx="1105920" cy="64584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freeze">
                      <p:stCondLst>
                        <p:cond delay="indefinite"/>
                      </p:stCondLst>
                      <p:childTnLst>
                        <p:par>
                          <p:cTn id="14" fill="freeze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freeze">
                      <p:stCondLst>
                        <p:cond delay="indefinite"/>
                      </p:stCondLst>
                      <p:childTnLst>
                        <p:par>
                          <p:cTn id="19" fill="freeze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3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freeze">
                      <p:stCondLst>
                        <p:cond delay="indefinite"/>
                      </p:stCondLst>
                      <p:childTnLst>
                        <p:par>
                          <p:cTn id="29" fill="freeze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freeze">
                      <p:stCondLst>
                        <p:cond delay="indefinite"/>
                      </p:stCondLst>
                      <p:childTnLst>
                        <p:par>
                          <p:cTn id="39" fill="freeze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freeze">
                      <p:stCondLst>
                        <p:cond delay="indefinite"/>
                      </p:stCondLst>
                      <p:childTnLst>
                        <p:par>
                          <p:cTn id="44" fill="freeze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freeze">
                      <p:stCondLst>
                        <p:cond delay="indefinite"/>
                      </p:stCondLst>
                      <p:childTnLst>
                        <p:par>
                          <p:cTn id="49" fill="freeze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freeze">
                      <p:stCondLst>
                        <p:cond delay="indefinite"/>
                      </p:stCondLst>
                      <p:childTnLst>
                        <p:par>
                          <p:cTn id="57" fill="freeze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freeze">
                      <p:stCondLst>
                        <p:cond delay="indefinite"/>
                      </p:stCondLst>
                      <p:childTnLst>
                        <p:par>
                          <p:cTn id="67" fill="freeze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freeze">
                      <p:stCondLst>
                        <p:cond delay="indefinite"/>
                      </p:stCondLst>
                      <p:childTnLst>
                        <p:par>
                          <p:cTn id="71" fill="freeze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141560" y="618480"/>
            <a:ext cx="9905760" cy="550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Ασκηση 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Content Placeholder 3"/>
          <p:cNvPicPr/>
          <p:nvPr/>
        </p:nvPicPr>
        <p:blipFill>
          <a:blip r:embed="rId2"/>
          <a:stretch/>
        </p:blipFill>
        <p:spPr>
          <a:xfrm>
            <a:off x="1141560" y="1169640"/>
            <a:ext cx="9905760" cy="1895400"/>
          </a:xfrm>
          <a:prstGeom prst="rect">
            <a:avLst/>
          </a:prstGeom>
          <a:ln>
            <a:noFill/>
          </a:ln>
        </p:spPr>
      </p:pic>
      <p:sp>
        <p:nvSpPr>
          <p:cNvPr id="143" name="CustomShape 2"/>
          <p:cNvSpPr/>
          <p:nvPr/>
        </p:nvSpPr>
        <p:spPr>
          <a:xfrm>
            <a:off x="3046320" y="3695400"/>
            <a:ext cx="6095520" cy="161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Έστω το παραπάνω δίκτυο στο οποίο η  Alice και ο Bob συνδέονται μεταξύ τους μέσω τριών ενδιάμεσων κόμβων με το bandwidth καθενός από τα λινκ να φαίνονται στο σχήμα. Θεωρείστε οτι ο χρόνος διάδοσης για 1 πακέτο σε κάθε link είναι 2ms.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879</TotalTime>
  <Words>181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DejaVu Sans</vt:lpstr>
      <vt:lpstr>Symbol</vt:lpstr>
      <vt:lpstr>Times New Roman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Hy335a</dc:title>
  <dc:subject/>
  <dc:creator>Γιώργος Βαρδάκης</dc:creator>
  <dc:description/>
  <cp:lastModifiedBy>Γιώργος Βαρδάκης</cp:lastModifiedBy>
  <cp:revision>53</cp:revision>
  <dcterms:created xsi:type="dcterms:W3CDTF">2015-10-19T15:12:44Z</dcterms:created>
  <dcterms:modified xsi:type="dcterms:W3CDTF">2016-10-08T16:35:00Z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7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