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77" r:id="rId3"/>
    <p:sldId id="280" r:id="rId4"/>
    <p:sldId id="279" r:id="rId5"/>
    <p:sldId id="258" r:id="rId6"/>
    <p:sldId id="28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82" r:id="rId27"/>
    <p:sldId id="291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10:21.5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21209 8185 4,'-8'13'30,"15"5"3,0-5-1,9-5-15,6 0-2,1-9-1,5-3-3,-6-11 0,2-4-2,-12-11-3,-3-2-1,-9-11-1,-5-6-1,-5-3-2,-2 0-1,1-2 0,3 0 0,7 3 0,8 0-2,8 8-1,6 1-5,9 15-13,1 9-15,-4 2-2,1 16-1,-11 4 0</inkml:trace>
  <inkml:trace contextRef="#ctx0" brushRef="#br0" timeOffset="173.006">21204 7941 24,'18'-10'28,"23"10"-1,-3-8-17,6-1-33,14 11-1,-9-7-3</inkml:trace>
  <inkml:trace contextRef="#ctx0" brushRef="#br0" timeOffset="617.0318">21646 8179 25,'-16'-4'27,"-13"-4"-6,3 5-4,-1 1-5,3 4-3,6 5-4,5 2 0,8 6-1,6 0 0,12 2 0,1 0 0,6 4 2,-3-4 0,1 4 1,-8-6 0,-4 1 0,-13-5-2,-5-4-3,-7-6-6,-7-5-21,2-11-10,8-1-3,-4-11 1</inkml:trace>
  <inkml:trace contextRef="#ctx0" brushRef="#br0" timeOffset="873.0456">21825 7925 14,'0'0'32,"0"0"1,0 0 2,19 2-16,2-2-8,7 2-4,3-2-3,4 2-3,4 1-9,-4 0-19,-7-6-7,2 5-1,-17-6 1</inkml:trace>
  <inkml:trace contextRef="#ctx0" brushRef="#br0" timeOffset="1048.0568">21857 8023 29,'0'0'32,"6"10"0,12-11-9,9 2-9,4 0-10,4-7-28,10 7-7,-6-9-1,13 5 0</inkml:trace>
  <inkml:trace contextRef="#ctx0" brushRef="#br0" timeOffset="1371.0757">22326 8012 8,'-14'3'31,"0"-8"1,25 4-1,9-3-12,14-1-5,18 2-4,11-2-4,17-1 0,4 0-2,3-1 0,-1 1-4,-9 0-4,-10 4-12,-16 0-18,-12-9-2,-16 9 0,-23 2 0</inkml:trace>
  <inkml:trace contextRef="#ctx0" brushRef="#br0" timeOffset="1652.0909">22643 7770 34,'-4'-41'32,"-4"-9"-4,6 3-5,5 3-3,-6 1-4,6 13-3,-6 1-2,5 15-3,-5 5-3,3 9-2,4 20-2,-3 9 0,1 11-2,2 4-5,4 11-26,0 9-7,-5-2-1,1 4 2</inkml:trace>
  <inkml:trace contextRef="#ctx0" brushRef="#br0" timeOffset="1995.1094">22391 8226 2,'3'-15'30,"15"13"2,0-6-2,14 3-12,9 5-4,4-2-5,9 4 0,-2-3-3,1 3-2,-9-1-3,-8-1-2,-9 1-7,-10-4-10,-17 3-8,10-7-6,-22-1 1,-2 6 0</inkml:trace>
  <inkml:trace contextRef="#ctx0" brushRef="#br0" timeOffset="2204.1227">22655 8204 39,'-2'25'25,"-4"5"0,4 6-4,5 6-1,-7 1-5,6 4-4,-5-4-2,7-1-1,-6-9-2,4-6-3,-2-6-2,-2-10-8,2-11-27,0 0-4,0 0 1,10-8-1</inkml:trace>
  <inkml:trace contextRef="#ctx0" brushRef="#br0" timeOffset="2762.155">23029 8555 4,'0'0'23,"-25"-11"-5,8 8-4,-9-1-3,3 3-3,1 1 0,-2 3-4,4 1-1,6 1-1,2 3 1,4 1 1,11 1 0,2-1 2,12 2-1,4 1 1,2 3 0,0-2 1,8 2 0,-4-5-1,-6 6 1,-8-4 1,-8 4 0,-15-7-1,6 2 0,-17-5 0,0 2-1,-5-3-2,-4-3-3,11-1-5,-4-7-17,6-2-20,5 2 1,1-7-2,8-1 1</inkml:trace>
  <inkml:trace contextRef="#ctx0" brushRef="#br0" timeOffset="37331.9344">8988 15341 39,'0'0'22,"5"-11"-6,-5 11-1,0 0-4,0 0-5,-3-9-2,3 9-2,0 0-2,0 0-1,0 0 1,0 0 1,0 0 3,0 0 1,13-1 3,-13 1 0,0 0 0,5-10 0,-5 10-1,0 0-3,-7-10-7,7 10-12,0 0-21,0 0-2,0 0 1,12 12 0</inkml:trace>
  <inkml:trace contextRef="#ctx0" brushRef="#br0" timeOffset="37827.9626">9303 15320 6,'0'0'18,"0"0"-1,0 0-1,0 0-2,0 0 0,0 0-2,0 0-1,0 0-1,0 0-1,0 0-2,0 0-1,0 0-2,-12 6-2,12-6 0,0 0-2,-12 1 0,12-1 0,0 0 0,-9 3-1,9-3 1,0 0 0,0 0-3,0 0-11,0 0-19,10-2-1,-10 2 0</inkml:trace>
  <inkml:trace contextRef="#ctx0" brushRef="#br0" timeOffset="38248.9873">9581 15327 12,'0'0'16,"0"0"-1,0 0-2,0 0-2,0 0 0,0 0 3,0 0-1,0 0-1,0 0 0,0 0-1,0 0-1,0 0-2,0 0-1,0 0-1,11-2-2,-11 2-1,0 0-1,0 0-1,0 0 0,0 0-1,0 0 0,-1 9-5,1-9-26,0 0-7,0 0 0,0 0-1</inkml:trace>
  <inkml:trace contextRef="#ctx0" brushRef="#br0" timeOffset="39301.0476">24339 15143 11,'0'0'29,"0"0"-5,8-11-6,-19 9-2,11 2-4,0 0-3,0 0-4,0 0 0,0 0-2,0 0 0,0 0 0,0 0 0,0 0-1,0 0-1,0 0 1,0 0 0,0 0 1,0 0-2,0 0 0,0 0 0,0 0-1,8-12 0,-8 12 0,0 0-1,0 0-9,0 0-21,0 0-4,0 0 0,0 0 1</inkml:trace>
  <inkml:trace contextRef="#ctx0" brushRef="#br0" timeOffset="39850.0822">24594 15113 15,'0'0'17,"0"0"0,0 0 0,0 0-1,0 0-1,0 0-4,0 0-2,0 0-2,0 0-2,0 0-2,0 0-1,0 0 0,0 0-1,0 0 0,0 0 1,0 0 1,0 0 1,0 0 0,0 0 0,0 0 0,0 0-1,0 0-3,0 0-10,0 0-25,0 0-2,0 0 1,0 0-1</inkml:trace>
  <inkml:trace contextRef="#ctx0" brushRef="#br0" timeOffset="40416.1122">24968 15092 23,'0'0'18,"0"0"-2,0 0 1,0 0-2,0 0-1,0 0-3,0 0-1,0 0-2,0 0-2,0 0-2,0 0-1,0 0 0,0 0 0,0 0 0,0 0-1,0 0 1,0 0-1,0 0 0,0 0 0,0 0 0,0 0-1,0 0 2,0 0-3,0 0-3,-44 22-34,44-22 0,0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44:13.8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13664 11584 10,'-17'-17'8,"1"5"0,-4 0-2,0 2-1,-2 0 0,2 3-2,-5-3 0,2 2-1,0-1 1,-1 0-1,1 1 0,-1 0 1,-2 2-1,0-1 0,0 3 1,0 2-1,-2 3-1,-2 1 1,-3 3 0,-2 2-1,1-1 1,-1 1-1,-1 0 0,3 2 0,-1-3-1,4 1 1,2 1-1,2-2 1,-1 3-1,0 1 0,1 4 1,-4 1 1,-1 3-1,-1 3-1,0 2 1,0 4 0,5-2 0,0 1-1,4 0 1,3-3-1,4 3 0,1-2 0,1 0 1,1-1-1,1 2 1,1 1-1,-3 1 0,3 0 1,-4 1-1,2 1 0,-1 1-1,1 2 1,1 3 0,-2 2 0,3 1 1,-1 3-1,1 0 0,3 0 0,1 0 0,0-3 0,4-1 1,0-4-1,2-1 0,1 0 1,2 0 0,0 0 0,-1 1 1,1 0-1,2 3 0,-2 0 0,2 0 0,-1-2 0,2-1-1,1 1 1,3-1-1,2 1 1,0-1 0,2-1-1,0-1 1,1 0 0,1 3 1,-1-6-2,2-1 2,-1 1-1,2-4 0,1 1 0,2 0 0,2-3 0,1 1 0,2-1 0,-1 0 1,3-3 0,2 3-1,0-4 1,1 0-1,0 0 0,0-4 1,0 1-1,3-2 0,-1-2 0,1-1 0,2-2 0,1-1 0,0-1-1,1 2 1,-3 0-1,0-1 1,-2 0-1,-2 1 1,-4-2-1,-1 1 0,1-3 1,-3-2-1,1-4 1,1-2-1,2-1 1,1-2-1,0-2 1,-1 0-1,0-2 1,-1-1-1,-1 0 0,1-2 1,-3 0-1,-1-3 0,0 0 1,1-1-1,0-2 0,1 0 0,0-1 0,1-1 1,-2-1-1,0 0 0,-1-1 0,-1 1 1,-2-1-1,-1-4 0,2 1 0,-1-2 0,3 0 0,1-4 0,-1 0 0,1-2 0,0-1 0,-2 2 0,-5-2 0,0 3 0,-4 1 0,-4 1 0,1-1 1,-2 3-1,-1 0 0,-1-1 0,2 0 0,-3 2 0,1-2-1,-1 3 2,-5-1-2,-1 2 1,-2-1 0,-3 1 0,-3-1 0,0-3 0,-3-2 0,2-2-1,-3-1 2,1-4-2,-1-3 2,-1 0-2,0-1 2,-4 0-2,-4 1 1,-2-1 0,-2 0 0,-2 2 0,-1 2-1,-2 1-1,2 4-10,3 6-19,-8-6-4,7 13 2,-9-8-1</inkml:trace>
  <inkml:trace contextRef="#ctx0" brushRef="#br0" timeOffset="1739.2336">13924 11748 5,'11'-16'27,"1"5"-16,1-5 0,5-2-1,6-4-1,8-1-2,9-4 1,3 0-3,5 1 0,0 2-2,3 6 0,-2 2-1,-5 4-1,-9 5 0,-7 3-1,-8 3 1,-5 2 0,-16-1 0,13 0 1,-13 0 0,-12-4-1,0-1 1,-2 0-1,0-2 0,0-2 0,-1 1 0,3 2-1,2-2-1,10 8 1,2-12-1,-2 12 1,21-6 0,-5 5-1,-1 2 1,1 2 0,-3 5 0,-6 4 0,-6 3 1,-6 4 0,-8 2-1,-2 0-5,0-5-17,8 3-9,-6-19 1,13 0-1</inkml:trace>
  <inkml:trace contextRef="#ctx0" brushRef="#br0" timeOffset="2371.27">14747 11228 5,'0'0'30,"0"0"0,-6 22-9,-2-4-7,0 3-5,5 6-3,-1 1-1,8 2-1,6-5-1,9-2-1,3-8 0,7-6-1,1-9 1,1-4 0,-3-9 0,0-5 0,-7-6 0,-5-2 0,-7-4 1,-4 3 0,-5 3 0,-3 4-1,-5 5 0,0 5 1,-1 8-1,-1 10-1,4 6 0,3 5-1,3 2 0,3 4 0,5-1 1,5 0-1,3-6 0,5-4 0,3-6 1,1-8 0,1-5 0,-2-5 1,-3-8 0,-3-3 0,-7-3-1,-3-1 1,-8 2-1,-5 3-1,-4 4-3,-4 2-5,13 14-11,-15 7-18,3-1-2,8 9 2</inkml:trace>
  <inkml:trace contextRef="#ctx0" brushRef="#br0" timeOffset="2732.2895">15252 11443 33,'0'0'21,"-22"0"-4,9 7-2,0 4-6,0 2-2,4 5-2,3 1-2,5 0 0,4 0-1,6-4 1,3-6 1,5 0 2,-2-9 1,4-4 0,-7-8 0,2 3 0,-9-8 0,-1 5-2,-7-4-2,-2-1-8,-1 5-14,6 12-17,-15-22-2,15 22 1</inkml:trace>
  <inkml:trace contextRef="#ctx0" brushRef="#br0" timeOffset="3078.3112">15423 11307 22,'26'9'32,"-13"-10"-4,7 1-10,5 0-5,2-1-3,3-1-3,-4 0-2,2 1-3,-6 0-4,-2-3-4,1 2-8,-6 2-9,-5-8-8,6 13-1</inkml:trace>
  <inkml:trace contextRef="#ctx0" brushRef="#br0" timeOffset="3398.3311">15467 11410 4,'0'0'24,"-2"9"-4,12-4-2,4-4-2,8 1 0,7-1-4,0-4 0,4 2-4,-2-5-1,-1 3-2,-6-2 0,-4 3 0,-7-2-3,-4 1-4,-9 3-17,16 3-15,-16-3-2,0 0 2</inkml:trace>
  <inkml:trace contextRef="#ctx0" brushRef="#br0" timeOffset="4043.365">16225 10970 16,'0'0'31,"-2"10"-2,-4 1-7,-5 5-8,-3 1-5,4 6-2,0 0-2,3 5-1,6-4-1,8-1-1,3-5 0,5-1-1,3-5 0,3-3-1,-4-2-2,0-7-4,-1-2-4,-4-7-3,-1-1-2,-2-6 0,0-1 0,-4-4 4,0 2 8,0-16 13,-3 24 3,-5 2 2,3 9 0,0 0-1,-6 17-1,2-1-4,3 8-3,-1-1-2,1 4 0,-1 3-1,3 0-2,1-1-4,-2-4-12,-3-5-21,9 0 0,-7-7-1,8 2 1</inkml:trace>
  <inkml:trace contextRef="#ctx0" brushRef="#br0" timeOffset="4377.3835">16434 11315 14,'0'0'25,"-4"9"-8,4-9-2,0 0-3,0 0-3,-9-1-1,12-8-4,-1-6 0,3-4-1,-1-2-1,5 0 0,0 0 1,4 1 1,-1 4 0,2 6 1,-2 5 0,4 8 2,-3 3-2,2 6 1,-4 2-2,1 7-1,-4-1-2,-2 1-4,-1 1-11,-1 4-21,-11-12-2,5 3 1,-8-10 0</inkml:trace>
  <inkml:trace contextRef="#ctx0" brushRef="#br0" timeOffset="4604.398">16174 11432 2,'9'-6'26,"24"7"0,-2-6-11,14 2-4,1 0-2,4 0-3,3 1-2,0-1-7,-3 2-10,-11-6-11,6 9-4,-20-10 0</inkml:trace>
  <inkml:trace contextRef="#ctx0" brushRef="#br0" timeOffset="5146.4293">16252 11598 10,'0'0'28,"17"-9"-8,7 3-3,3 2-1,2-2-3,3 7-2,-4-1 0,-1 5-2,-7-1-3,-5 3-1,-15-7-1,4 18 0,-9-9-2,5-9 1,-16 14-2,5-7 1,11-7-2,-14 9 0,14-9 0,0 0 0,0 0 0,20 12-1,-5-6 1,4 5 0,-1 0 0,0 3 1,-5 2 0,-5 3-1,-8-3 1,-8 3 0,-7-4 0,-8-2 0,-7-4 0,0-3 1,-1-4-1,1-2-1,4-2 1,5-2-1,3 1 0,7 0-1,11 3-3,-13-4 0,13 4-3,0 0-9,0 0-17,0 0-4,11-1 1</inkml:trace>
  <inkml:trace contextRef="#ctx0" brushRef="#br0" timeOffset="12045.873">16971 11346 18,'32'10'10,"18"6"2,15-5-1,21-1 1,13-8-3,22-9-1,18-13-2,14-14-1,13-16-1,14-18-2,6-14 0,2-12 0,0-10-1,-6-8 0,-10-6 0,-12-3-1,-15 3 1,-21 4 0,-19 2-1,-20 5 0,-17 3 0,-17 7 0,-14 8 1,-14 10-1,-9 6 1,-10 11 0,-4 11 0,-4 8 1,0 11 1,-1 9-1,0 7 1,-1 5-1,6 11-1,0 0 0,0 0 0,0 0 0,0 0 0,-10 5 0,6 4 1,0 4 0,-5 1 0,-1 2 0,-2 0 0,-3 1-1,1-1 1,-2-2-1,5-3 1,0-7-1,11-4 1,0 0-1,-2-21 0,13 4 0,5-5-1,2 0 1,1-1 0,-2 2 0,0 4 0,-4 5 0,-1 8 0,-12 4 0,13 14 1,-5 4 0,4 6-4,6-4-32,8 11-1,3-13-1,18 1 1</inkml:trace>
  <inkml:trace contextRef="#ctx0" brushRef="#br0" timeOffset="14531.4152">19706 8054 11,'0'0'29,"-6"-19"-3,-4 11-5,-6 4-7,-6 4-4,-2 5-4,-5 6-2,1 7-2,2 9-1,4 8 0,6 5 0,8 0 0,9 2 0,10-3 1,9-4 1,7-7 0,5-9 1,0-9 1,-4-10 1,-3-6-1,-12-9 0,-9-1-1,-15-3 1,-5-2-2,-12 0-3,-1 3-6,1 6-9,-1 4-16,4 0-5,11 8-2,4-4 1</inkml:trace>
  <inkml:trace contextRef="#ctx0" brushRef="#br0" timeOffset="14929.4367">19807 8278 13,'3'16'20,"-3"-6"-9,1 3-4,0-1 0,0 0 1,-1-12 0,-1 9-1,1-9 0,-1-9-2,1-4-1,1-3 1,2-4-2,1-2-1,3 0-1,6 2 0,1 3-1,4 4 0,1 7 1,2 7 0,-1 5 0,-1 5 1,-1 7 0,-4 5 0,-1 1 1,-4 2-1,-1 1 1,-4-4-1,-1-1-4,2-4-11,2 2-19,-7-20 1,1 13 0</inkml:trace>
  <inkml:trace contextRef="#ctx0" brushRef="#br0" timeOffset="15576.4741">20173 8295 29,'0'0'20,"24"8"-1,-5-6 1,9-2-5,5 1-2,-1-3-3,4 3-3,-6-2-1,0 2-1,-7-3-2,-4 4 0,-9-2-1,-10 0 0,9 5 0,-9-5-1,0 0-4,0 0-8,1-11-22,-1 11-2,0 0 1,0 0-1</inkml:trace>
  <inkml:trace contextRef="#ctx0" brushRef="#br0" timeOffset="17425.5803">20750 8187 17,'-14'-21'21,"12"2"-2,2-3-2,9-1-2,6 3-4,4 1-3,7 7-2,0 6-1,1 7-1,-8 7 0,-3 8-2,-12 7 0,-8 5 0,-11 7 0,-10 0-1,-3 2 1,-2-3 0,0-3-2,5-4 1,7-5-1,9-6 0,11-7 0,12-1 0,8-5 0,5 0-1,5-2 2,1 1-1,1-1 1,-1 0-1,-6-1-1,-4 0 0,-8-2 0,-4-1-1,-11 3 1,9-8 0,-9 8 0,1-11 0,-1 11 1,0 0 0,0 0 1,0 0 0,0 0 0,0 0 1,-5 14-1,5-14 2,0 0-1,0 0 1,0 0-1,0 0-1,-1-16 1,6 2-1,4-4 0,4 1-1,2-2 0,3 3 0,2 4 0,1 6 0,0 6 0,-1 6 1,-4 6 0,-3 6 0,-2 5 1,-4 2-1,-1 0-2,-4-2-10,-3-4-23,6 2-2,-6-11 1,7 2 0</inkml:trace>
  <inkml:trace contextRef="#ctx0" brushRef="#br0" timeOffset="17944.6089">19464 8613 0,'-33'7'22,"3"-10"-5,30 3-2,0 0-4,43-2-4,18 2 0,29-4 1,30 3-1,29-3 0,33 1 1,19-2-1,14 5-1,1-4 0,-5 5-1,-20 2-6,-26 3-20,-35-8-11,-27 8 0,-42-9 0</inkml:trace>
  <inkml:trace contextRef="#ctx0" brushRef="#br0" timeOffset="18749.657">20248 8822 25,'0'0'23,"0"0"-2,11-13-1,4 8-5,10-3-4,6 4-3,1 0-2,2 4-1,-5 4-1,-5 4 0,-9 4 0,-10 1-1,-13 2-1,-10-1-1,-2 0 1,-1-2 0,0-4-1,8-2-1,13-6 0,11 4 1,14-4-1,12 4 1,4 2 1,5 5 0,-7 3 1,-3 7 2,-19 2-1,-14 3 0,-20-3-1,-11-5 1,-13-6-2,-4-4-1,0-6-2,1-5-1,8-1-3,5-9-5,12 8-11,6 4-17,2-5-1,11 6 1</inkml:trace>
  <inkml:trace contextRef="#ctx0" brushRef="#br0" timeOffset="22511.2269">21700 8557 25,'14'-4'20,"11"7"-3,4-4-1,6 1-3,3 1-2,-2-2-4,-2 1-3,-1 1-5,-5-1-7,-5-1-7,-6 5-7,-17-4-5,16 4-3</inkml:trace>
  <inkml:trace contextRef="#ctx0" brushRef="#br0" timeOffset="22731.2387">21767 8668 40,'16'0'24,"11"5"-1,-2-3-4,6 3-5,1-1-6,0-1-8,0 4-25,-9-10-7,5 6 1,-13-9-1</inkml:trace>
  <inkml:trace contextRef="#ctx0" brushRef="#br0" timeOffset="23377.2766">22570 8234 13,'-25'-23'27,"10"18"-8,-7 0-3,3 5-4,-5 8-5,0 9-3,0 7-2,6 5 1,4 4-1,8 3 0,7 1 2,6-3-1,10-2 2,2-8-1,9-4 0,0-11 1,2-3 0,-5-8-1,-8-5 0,-12-4-1,-7-1 0,-10-3-2,-6 0-3,-6 4-6,-5-1-16,-1-2-11,13 9 1,-4-7 0</inkml:trace>
  <inkml:trace contextRef="#ctx0" brushRef="#br0" timeOffset="23692.2939">22565 8449 27,'9'12'28,"4"7"-7,-5-3-3,1-3-7,-5-1-2,-4-12-4,3 13 0,-3-13-2,0 0 0,0-16-1,2 4-1,1-3 0,9-1 0,2-1-2,4 2 1,4 4 0,-2 3 0,2 7 1,-1 4 0,-4 6 0,-1 4 1,-4 4-1,-2 2 0,-2 2-3,-7-2-11,-1-6-17,4 12-4,-8-14 2</inkml:trace>
  <inkml:trace contextRef="#ctx0" brushRef="#br0" timeOffset="23926.3077">22348 8646 11,'0'0'30,"9"2"-2,13 0-5,13-1-6,11 4-6,10-3-2,12 2-2,0-2-5,-1-1-7,-5 1-15,-7 6-12,-17-7-1,-7 9 1</inkml:trace>
  <inkml:trace contextRef="#ctx0" brushRef="#br0" timeOffset="24332.3318">22515 8804 2,'-25'-8'28,"25"8"1,-18-4-8,18 4-5,19-10-4,1 5-5,8 3-3,3 2-1,5 2 0,-2 1-1,-1 4 0,-9 2 0,-9 4-1,-11-1 1,-7 1 0,-5-2-1,-6-1 1,2 0-1,-6-2-1,7-1 0,11-7 0,0 0-1,15 9 0,2-6 0,1 3 1,-1 1 1,3 2 1,-9 3 0,-8 5 1,-13 1 1,-9-1-1,-11-2-1,-2-5-4,0-5-20,1 0-11,-5-15-3,17 0 2</inkml:trace>
  <inkml:trace contextRef="#ctx0" brushRef="#br0" timeOffset="24665.3498">23098 8621 35,'0'0'35,"15"9"0,5-9-10,9-1-8,8 3-7,5-2-5,-4 0-9,0-6-29,9 8-2,-6-10-2,-5 8 0</inkml:trace>
  <inkml:trace contextRef="#ctx0" brushRef="#br0" timeOffset="25301.3854">23652 8280 32,'15'-21'29,"8"12"-4,2 3-6,1 5-6,11 9-3,-10 3-3,1 8-2,-11 1-2,-15 6 0,-5-1-1,-14 1-1,-11 0 0,-5-2 0,2-4 0,-1-3 0,1-5-2,14-3 1,17-9 0,-10 8 0,21-8 0,8-1 0,-1 2 0,14 0 0,3 1 1,-3 2-1,-2 2 0,1 2 0,-1 1 0,-7 0 0,-3-2 0,-20-7 0,10 15 0,-10-15 1,0 0 0,0 0 0,0 0-1,-10-11 1,7 0 0,6-3-1,5 1 0,8 0-1,5 0 1,-9 4 0,2 5 0,4 4 1,-2 4 0,2 6 1,-3 3-1,-4 3 1,-6 3-1,5-2-3,-4 5-16,-3 1-17,0-13-2,-8 7 1,5-17 0</inkml:trace>
  <inkml:trace contextRef="#ctx0" brushRef="#br0" timeOffset="25545.4004">23634 8683 19,'0'0'31,"15"3"-4,8-3-6,11 1-5,9 1-7,1-1-3,18 1-1,-1-2-2,6 0-5,-8 3-8,-7-1-12,-16-6-11,-2 8 1,-11-7-1</inkml:trace>
  <inkml:trace contextRef="#ctx0" brushRef="#br0" timeOffset="26053.4278">23721 8872 24,'0'0'32,"0"0"-2,0-13-8,13 8-7,7 2-6,4-1-5,6 4-2,4 1-1,6 1 0,-4 3 0,-4 3 0,-9 1 0,-13 3 1,-7-1-1,-4 1 1,-12 1 0,-5 2 0,-2-1-1,4 1 1,-1-2-2,14-1 1,7-1-1,1-1 0,9 0 0,2-2 0,6 0 0,-2 1 0,0 2 0,-13 0 0,-9 1 1,-5-1 0,-11-1 0,-3 1 0,-8-4 0,-4-1 1,0-2-1,3-2 0,6-2 0,7-1 0,8-2-1,-2 1 0,11 2-2,0 0-2,0 0-7,9-3-17,-9 3-8,0 0-1,0 0 2</inkml:trace>
  <inkml:trace contextRef="#ctx0" brushRef="#br0" timeOffset="26738.4682">21580 9796 20,'10'2'29,"-10"-2"-1,25-4-10,-2 4-6,5-3-5,5 4-2,3-1-3,-1 0-4,-2 3-7,-4 1-11,-12-5-11,0 8 1</inkml:trace>
  <inkml:trace contextRef="#ctx0" brushRef="#br0" timeOffset="26919.478">21633 9870 9,'0'0'22,"10"2"-2,9-4-3,13 1-3,7-2 0,8 1-8,4 6-30,-6-13-2,7 11-3</inkml:trace>
  <inkml:trace contextRef="#ctx0" brushRef="#br0" timeOffset="28016.5419">22398 9788 22,'-13'9'25,"-10"-13"-5,4 1-4,1-8-4,6-4-5,4-5-2,9-3 0,9 0-1,8-2-1,7 5-1,6 3 1,1 6 1,1 7 0,-3 10 1,-9 6-1,-3 7 1,-12 6 0,-8 7-1,-13 2-1,-9 2-2,-8 3 0,1-6-1,1-3-1,2-5-1,9-5 1,7-6-2,13-5 2,15-7 0,12-3 0,4-2 0,8 1 1,1-1 1,-3 1-1,1 2 0,-6 1 0,-8 5 0,-9-1 0,-6 3 1,-10-8-1,4 14 1,-4-14 0,-9 10-1,9-10 1,-17-4 0,17 4-2,-11-21 1,13 8-1,1-3 0,5 0-1,4-2 1,4 3-1,4 4 1,3 4 1,-1 4 0,-4 5 1,0 4 0,-5 6 2,1 4-2,-2 3 1,-2 3 0,-5-1-1,3 1 1,-5-3-1,3-3-1,0-4-2,-6-12-8,0 0-20,4 10-6,-4-10 1,0-12 0</inkml:trace>
  <inkml:trace contextRef="#ctx0" brushRef="#br0" timeOffset="28333.5621">23061 9884 13,'0'0'33,"0"0"2,26 1-2,1-1-11,5-3-9,2 4-5,5-2-2,-1 0-9,0-5-27,2 8-5,-7-8-2,2 4 0</inkml:trace>
  <inkml:trace contextRef="#ctx0" brushRef="#br0" timeOffset="28978.5966">23657 9662 24,'26'-19'27,"-3"-3"-7,-2 9-4,8 4-3,-6 7-4,5 8-1,-7 5-1,-12 5-2,-9 5-2,-9 4-1,-10 0 0,-10 5-1,4-6 0,-8 2-1,6-2 1,3-3-2,14-5 0,11-3 0,12-5 1,9-3 0,4-4 0,10-1 1,-4-3-1,8-2 1,-7 0-1,-7 0 0,-7-1 2,-2 2-1,-5 0 1,-12 4-1,11-3 2,-11 3-1,0 0 0,0 0 1,0 0-1,-6 11 1,6-11-1,0 0 0,0 0 0,2-15 0,2 5-1,7-3 1,2 1-2,2-1 0,-3 3 0,11 3-2,-3 5 2,1 5 0,-6 4 0,-7 5 0,1 3 0,0 2 0,1 2-3,-13-1-7,5-4-23,-2 9-4,-11-12 0,10 7 1</inkml:trace>
  <inkml:trace contextRef="#ctx0" brushRef="#br0" timeOffset="29234.6107">23534 10018 28,'18'-6'28,"9"3"-9,19 0-4,14 1-4,12 2-3,6 0-1,3 3-1,-8-2-2,3 1-4,-15 1-8,-18 4-18,-21-9-7,3 7 1</inkml:trace>
  <inkml:trace contextRef="#ctx0" brushRef="#br0" timeOffset="29709.6389">23760 10201 19,'0'0'29,"13"1"0,10-4-12,6 1-5,9 1-5,3 0-3,6 4-1,-3-1-1,0 5 0,-10 2-1,-19 3 0,-10-1 0,-13 2 0,-6-2 0,-4 1 0,2 1 0,-9-5-1,3 1 1,22-9-1,-11 14 0,11-14-1,14 14 1,-4-6 0,-2 3 0,8 1 1,-5 1 0,-3 2 2,-6 0 0,-15 1 1,-10-2 0,-1-2 0,-8-5 0,-5-1 0,1-5-1,-7-2-4,8 0-6,5-3-15,9-5-12,8 7-3,-5-6 1</inkml:trace>
  <inkml:trace contextRef="#ctx0" brushRef="#br0" timeOffset="48119.9348">21877 11631 14,'-7'-17'21,"-12"-3"-1,-1 10-4,-9 4-1,0 9-6,1 8-2,1 8-3,6 8 0,12 5-2,8 2 0,10-1 0,14 0-1,7-7 1,5-4-3,5-6-3,0-7-6,0-9-9,1 1-6,-9-12-3,3 3 0</inkml:trace>
  <inkml:trace contextRef="#ctx0" brushRef="#br0" timeOffset="48412.9496">22147 11656 27,'-17'-18'27,"-1"6"-3,-11 2-4,-1 5-6,3 6-6,1 3-3,6 9-2,8 4-1,8 3 0,7 4-1,11 1 0,7-4 1,7-1 0,3-6-1,1-5 1,0-6-1,2-5 0,-1-4 0,-1-2 0,-5-2 1,-2 1 0,-10 1 0,-1 4 0,-14 4 0,0 0-3,0 0-12,1 12-21,-14-9-2,9 9 1,4-12 0</inkml:trace>
  <inkml:trace contextRef="#ctx0" brushRef="#br0" timeOffset="48877.9765">22358 11648 32,'20'15'33,"-1"0"-2,0 1-12,2 8-3,-9-4-3,0 5-3,-11-8-3,-6-1-3,-6-7-9,-3 0-29,-6-15-1,9 0-2,-7-9 0</inkml:trace>
  <inkml:trace contextRef="#ctx0" brushRef="#br0" timeOffset="49293.0008">22923 11217 16,'-32'14'31,"10"8"-8,-11 14-2,-5 17-4,3 15-4,2 11-1,12 8-3,9-1-3,15 3-1,14-7-2,17-10-1,15-11-6,7-15-5,8-19-25,3-3-2,-10-18 0,5-4 1</inkml:trace>
  <inkml:trace contextRef="#ctx0" brushRef="#br0" timeOffset="49999.0402">23148 11616 11,'-10'10'29,"-17"-13"-4,2-3-3,-5-6-6,0-6-6,3-4-3,6-6-3,12 0-1,10-2-1,16 6-1,8 3 0,3 6 0,7 7 0,5 8 2,-6 8 0,-1 9 1,-9 7 0,-16 8 0,-16 4 0,-7 3-1,-9 1 0,-5 0 0,-1-5-2,-3-3 0,7-7 0,5-8-2,21-17 2,-9 12-1,20-14-1,2-2 1,1-2-1,6 1 1,0 3-1,7 3 1,-4 4 0,-3 4-1,-9 1 1,1 2 1,1-1-1,-3 0 1,-10-11 0,6 11 0,-6-11 0,0 0-1,-1-15-1,7 1 0,0 1 1,3-2-2,3 0 0,5 3 0,9 3 1,0 6 0,-3 6 0,-9 6 1,-1 3 0,-5 6 0,-2 2-3,-7 0-7,-6-2-22,3 4-3,-5-9 0,14 1 0</inkml:trace>
  <inkml:trace contextRef="#ctx0" brushRef="#br0" timeOffset="50429.0666">23574 11383 7,'0'0'31,"12"8"-4,-6 11-3,-7 11-7,8 13-3,-6 3-4,-1 8 0,-3-2-3,1-1-2,0-6-2,6-7-1,-1-11 0,2-8-1,6-10 0,1-8 0,1-8-1,8-3 0,-4-3-1,-2-3 0,-4 2 0,-6-1-1,-9 6 1,4 9 0,-15-10-1,-3 11 1,-4 3 0,4 1 1,7 3-1,4 1 1,8 1 1,9-1 0,4 0-1,10-1-3,6 1-2,10-1-18,7-7-11,7 5-1,-6-7 0</inkml:trace>
  <inkml:trace contextRef="#ctx0" brushRef="#br0" timeOffset="50673.081">23974 11804 15,'0'0'32,"0"0"1,16-5-8,11 3-9,-1-2-7,1 4-6,4-1-20,9 4-14,-14-9-2,-26 6 0</inkml:trace>
  <inkml:trace contextRef="#ctx0" brushRef="#br0" timeOffset="51047.1015">24290 11762 21,'45'33'33,"-45"-33"-1,0 0-12,0 0-3,45 42-5,-45-42-4,0 0-2,0 0-2,47 10-1,-47-10 0,0 0-2,25-50 1,-25 50-2,9-73 1,-25 27-1,-5-8 0,4 0-1,-5 3 1,-8 3 0,-6 10 0,0 8 0,-4 11 0,19 13-1,5 14 2,7 11-1,6 6 1,3-25-1,36 63 0,-36-63-6,72 72-11,-30-42-19,-42-30 0,74 46 0</inkml:trace>
  <inkml:trace contextRef="#ctx0" brushRef="#br0" timeOffset="51344.1188">24581 11305 19,'61'-4'31,"-61"4"-2,71 51-8,-43-2-4,14 8-5,-13 14-1,-22 1-2,-2 5-1,-6-6-2,-16-3-1,7-11-1,4-6-3,6-51 0,-36 64-3,36-64-9,0 0-26,0 0 0,0 0-1,0 0 0</inkml:trace>
  <inkml:trace contextRef="#ctx0" brushRef="#br0" timeOffset="52061.1595">23097 12261 9,'12'-12'33,"-8"-3"0,6 11-3,-10 4-11,0 0-7,7 24-4,-13-3-5,3 2-4,2 6-7,0-1-14,3-8-12,8 4 0,-2-14 1</inkml:trace>
  <inkml:trace contextRef="#ctx0" brushRef="#br0" timeOffset="52226.17">23284 12254 39,'3'-18'33,"-3"18"-7,5 13-5,-4 6-8,-1 9-5,5 3-10,-5 7-26,2-7-5,11 9 0,-16-12-1</inkml:trace>
  <inkml:trace contextRef="#ctx0" brushRef="#br0" timeOffset="52894.2069">22875 12798 24,'-38'-11'25,"7"13"-7,-8 3-3,2 8-4,5 8-5,7 8-1,7 6-2,15 2 0,9 2-2,14-4 0,12-3-1,7-5-1,5-7-1,9-7 1,2-9-1,1-7-2,-3-5 1,-3-6 0,-9-4 0,-4-3 2,-12-5 0,-6-32-1,-26 29 4,-7 3 0,-8 4 1,-8 5 0,-4 8-1,5 8 1,3 6-1,1 8 1,8 6-1,8 5-1,12 0 1,13-1 0,8-4 1,3-4 0,6-3-1,3-7 0,1-5 0,2-3-1,-6-3 0,-5-1-1,-4 3 1,-10 1-1,-4 3-3,-10 0-19,0 0-10,-3 11 0,-15-13 0</inkml:trace>
  <inkml:trace contextRef="#ctx0" brushRef="#br0" timeOffset="53248.2276">23363 12852 1,'0'0'32,"19"16"1,-10 4-7,11 2-6,3 5-5,-10-1-3,1 6-2,-11-6-3,-12-2-1,-15-8-5,0-11-8,-4-9-26,9 1-2,-10-14-2,14 4 1</inkml:trace>
  <inkml:trace contextRef="#ctx0" brushRef="#br0" timeOffset="53677.2515">23845 12572 19,'-31'-4'29,"3"19"2,-8 9-13,0 13-6,7 11-3,12 10-2,12 5 0,8-2-3,15-2 0,10-4-6,8-10-11,9-15-19,7-3-1,-7-23 0</inkml:trace>
  <inkml:trace contextRef="#ctx0" brushRef="#br0" timeOffset="54234.2882">23989 12888 24,'5'24'30,"0"-4"-11,4 1-1,-1 5-1,1-3-1,8 0-3,-2-9-3,4-2-2,8-11-3,-7-6-1,10-11-1,-4-8 0,-8-12-2,3-8-1,-10-8 1,-14-7-1,-12-1-1,-1 3 1,-17 6 0,-4 9 0,6 12-1,-13 12 1,8 18 0,7 14 0,10 10 0,16 7 0,11 5 0,5 1 0,15-2 0,14-4 0,-1-10-2,11-10 0,-4-7 1,-6-11-1,-12-7-1,-30 14 1,65-55 1,-65 55-1,48-66 1,-48 66 0,31-51 1,-31 51 1,44-15 1,-44 15-1,0 0 0,56 71 1,-36-27 1,-9 10-1,1 3-1,-10 5 1,-26-4 0,-1-4-2,0-3-8,-3-3-27,-15-19-2,7-1-1,-7-17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1.79592" units="1/cm"/>
          <inkml:channelProperty channel="Y" name="resolution" value="41.73913" units="1/cm"/>
        </inkml:channelProperties>
      </inkml:inkSource>
      <inkml:timestamp xml:id="ts0" timeString="2020-05-06T22:20:39.81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1" timeString="2020-05-06T15:47:04.332"/>
    </inkml:context>
  </inkml:definitions>
  <inkml:trace contextRef="#ctx0" brushRef="#br0">2877 2580</inkml:trace>
  <inkml:trace contextRef="#ctx1" brushRef="#br0">2865 2558 9,'4'-16'29,"-4"16"-7,0 0-5,-3 12-4,0 5-5,0 8-2,2 6-1,3 1-2,5 8 1,3-5-1,7-1 1,2-4-1,5-9 2,0-13 0,6-6-1,-5-11 1,1-8 0,-7-9 0,-1-5-1,-9-4 0,-1 3-1,-5-2-1,-4 7 1,-5 1 0,1 9-2,-3 7 0,8 10-1,-16 2 1,10 10-2,2 8 2,4 5 0,2 2-1,5 5 2,7-2-2,2-1 2,4-2-1,5-8 1,1-6-2,2-7 1,-3-7 0,-1-5-1,-4-11 3,-4-5-2,-4-6-1,-6 0 1,-6-3-1,-5 3-1,-5 6-2,-5-4-7,7 14-14,8 12-17,-24-3 2,24 3-1</inkml:trace>
  <inkml:trace contextRef="#ctx1" brushRef="#br0" timeOffset="1052.0605">3469 2760 30,'0'0'33,"-23"-2"-6,6 4-7,0 5-6,-3-1-4,7 8-3,-1-1-3,10 5-1,5 4-2,6 1 1,5-1 1,8-7 1,5-6 0,6-2 1,-3-8 0,-2-5-1,-7-9 1,-2-5 0,-9-8-2,-2 4 0,-10-1-2,-4 0-6,4 5-15,0 5-19,-3 0-1,7 15-1,0 0 1</inkml:trace>
  <inkml:trace contextRef="#ctx1" brushRef="#br0" timeOffset="1383.0799">3729 2616 3,'0'0'34,"2"12"-1,-2-12-4,31 3-9,-1 0-6,1-2-4,7-1-2,-1 3-5,2-4-3,-2-3-8,-9 5-8,-5 0-9,-5 7-11,-18-8 1</inkml:trace>
  <inkml:trace contextRef="#ctx1" brushRef="#br0" timeOffset="1571.0897">3769 2760 16,'0'0'33,"0"0"-1,27 6-6,-1-8-7,8 4-3,1-4-5,6 1-11,3-2-23,2-1-11,-12-9-3,9 8 1</inkml:trace>
  <inkml:trace contextRef="#ctx1" brushRef="#br0" timeOffset="2113.1203">4532 2596 18,'0'0'32,"-13"-17"-6,-1 4-4,-3 7-6,-5-1-5,-2 7-2,-2 2-5,2 6-1,0 9-2,4 6 0,6 9 0,4 1-1,8 3 2,8-2-1,8 1 2,7-2 0,7-11-1,9-6 1,0-10 0,5-7 2,-3-11 0,1-5 1,-10-7-1,-4-10 0,-15-5-2,-9 3-1,-14 0 1,-10 4-3,-8 6-2,-9 0-19,-2 10-20,2 15-2,-1 0 2,10 5 1</inkml:trace>
  <inkml:trace contextRef="#ctx1" brushRef="#br0" timeOffset="11056.1077">649 3420 11,'0'0'32,"0"0"0,47 26-8,-47-26-11,55 56-4,-55-56-2,61 77-2,-32-36-3,-29-41-2,44 78-6,-44-78-10,31 53-16,-31-53 0,0 0 0</inkml:trace>
  <inkml:trace contextRef="#ctx1" brushRef="#br0" timeOffset="11276.1218">960 3474 62,'0'0'32,"-52"10"-10,52-10-6,-42 38-5,42-38-4,-60 59-1,60-59-2,-55 68-1,55-68-3,-52 67-3,52-67-4,-41 43-9,41-43-14,0 0-7,0 0 1</inkml:trace>
  <inkml:trace contextRef="#ctx1" brushRef="#br0" timeOffset="11622.1405">1112 3704 26,'-32'47'30,"32"-47"0,0 0-7,0 0-6,0 0-2,0 0-3,0 0-2,0 0-1,-11-46-2,11 46-4,-8-69-1,8 69-1,-15-83-1,8 40 0,7 43 1,-1-81-2,1 81 1,2-68-1,-2 68 2,26-50-3,-1 33-1,8 5-4,1 0-8,11 8-11,9 7-12,-3-6 0,2 9-1</inkml:trace>
  <inkml:trace contextRef="#ctx1" brushRef="#br0" timeOffset="11882.1549">1093 3767 21,'0'0'31,"0"0"-9,7 33-3,14-27-4,16-3-4,-4 0-2,8-3-8,-5-2-18,2-10-15,-5 8 0,-5-12 0</inkml:trace>
  <inkml:trace contextRef="#ctx1" brushRef="#br0" timeOffset="12243.1762">1286 3555 25,'16'-3'32,"-16"3"2,23 19-16,-12-7-4,4 6-3,-3-3-1,-2 5-2,-5-9-3,-1 2-1,-4-13 0,0 0-2,0 0 1,14-15-1,-3-3-1,1-2 0,-1-1 0,5-2 0,1 3-2,1 4 1,-1 5 0,-4 8-1,-1 7 1,1 3 0,-1 8 1,-4 4-1,-1 3-1,-4 0-3,1 7-12,1-1-18,-3-13-3,4 5 0,-6-20 0</inkml:trace>
  <inkml:trace contextRef="#ctx1" brushRef="#br0" timeOffset="12687.2029">1632 3365 21,'0'0'30,"18"-12"1,-3 6-14,10-1-7,0 3-2,4 0-1,-5 1-1,-2 3-2,-1-1-2,-7 1 0,0 3-1,-14-3 1,15 19-1,-12-3 0,2 1-1,-3 8 1,2 2 0,0 8 1,1 3 0,1 4-1,-1 2 1,2-1 0,-2 0 1,2-1-1,-6-8 1,-1-1 1,-7-9 1,-3-6-1,-4-7-1,-2-5 0,-1-6-1,0-4-2,1-3-5,0-6-13,5-6-19,8 8-1,4-9-1,7 6 0</inkml:trace>
  <inkml:trace contextRef="#ctx1" brushRef="#br0" timeOffset="12947.2167">2155 3577 24,'21'1'32,"-6"-8"2,13 8-10,6-3-12,0-1-5,7 3-3,-5 0-5,-7-2-9,-7 0-13,3 7-10,-16-10 1,6 10-1</inkml:trace>
  <inkml:trace contextRef="#ctx1" brushRef="#br0" timeOffset="13145.2282">2187 3682 12,'-10'9'31,"17"1"-7,6-3-1,14-3-5,8 2-3,-1-5-1,10 1-2,-8-2-9,-1 2-28,-9-10-7,4 8-4,-19-10 1</inkml:trace>
  <inkml:trace contextRef="#ctx0" brushRef="#br0" timeOffset="2.27602E7">2853 3448</inkml:trace>
  <inkml:trace contextRef="#ctx1" brushRef="#br0" timeOffset="14965.3326">2868 3427 39,'10'-4'27,"-10"4"-2,0 0-4,-3 24-5,-8 2-5,2 13-4,-7 5-4,2 6 1,-3 2-1,6-4 0,2-4-2,3-9 1,3-14 0,4-10 0,-1-11-1,14-24 0,-4-5 2,0-6-2,-1-11 1,1-3-2,-1-5 1,3 0 0,-4 4 1,-1 6-1,-3 8 1,2 6-1,0 15 1,4 10-1,1 12 1,2 16 0,3 8-1,5 9 0,1 6 0,3 8 0,2-3 0,-3-1 0,-1-7-1,-3-7 0,-4-4-3,-5-13-6,4-3-13,-10-7-17,-5-9-2,0 0 1,-20-9 1</inkml:trace>
  <inkml:trace contextRef="#ctx1" brushRef="#br0" timeOffset="15137.3419">2823 3627 24,'0'0'35,"24"8"1,-1-3-9,10-4-15,4 1-16,-4-5-25,10 6-3,-15-7-1,8 8-2</inkml:trace>
  <inkml:trace contextRef="#ctx1" brushRef="#br0" timeOffset="15941.387">2118 4370 33,'7'16'36,"4"-16"2,13 0-13,12 5-8,0-7-6,12 4 1,-7-5-4,6 0-3,-3 1-3,-3-4-5,-8 5-7,-16-7-13,-4 1-14,-2 9-3,-11-2 2</inkml:trace>
  <inkml:trace contextRef="#ctx1" brushRef="#br0" timeOffset="16139.3997">2164 4474 9,'6'9'34,"6"-9"2,12 0-9,12 3-6,0-6-3,6 4-2,-1-5-4,0 5-5,-6-2-11,-7 5-32,-5-10-1,-4 4-3,-12-7 2</inkml:trace>
  <inkml:trace contextRef="#ctx0" brushRef="#br0" timeOffset="2.27602E7">2977 4242</inkml:trace>
  <inkml:trace contextRef="#ctx1" brushRef="#br0" timeOffset="18289.8976">2974 4248 33,'6'16'31,"-23"9"-6,5 12-8,-6 11-4,-3 2-4,5 4-2,-2-3-3,4-5-1,4-11-1,8-12 0,4-13 0,7-13-1,3-10 1,2-11-1,1-12 0,3-8 0,-4-5-1,2-3 1,-4 1 0,2 1 0,-6 3 0,3 7 2,-5 8-1,3 13 0,-2 4 0,-7 15 2,12 2-1,-3 18 0,0 10-1,4 11 0,4 7 0,0 4 1,5 4-1,4 5 0,-2-5-2,1-8-1,0-8-7,-9-18-15,-5-11-16,3-3-2,-14-8 3,-3-17-2</inkml:trace>
  <inkml:trace contextRef="#ctx1" brushRef="#br0" timeOffset="18432.905">2943 4499 2,'14'4'32,"6"-6"0,17 5-2,3-4-21,-2-5-29,9 8-7,-14-9-2</inkml:trace>
  <inkml:trace contextRef="#ctx1" brushRef="#br0" timeOffset="18877.9306">3405 4466 26,'0'0'36,"0"0"2,0 0-6,-5 9-14,5-9-15,0 0-32,0 0-5,14 0-3,-14 0 1</inkml:trace>
  <inkml:trace contextRef="#ctx1" brushRef="#br0" timeOffset="19229.9509">3847 4391 22,'2'-10'33,"-14"-5"-7,-4 0-2,-4 6-6,-9 2-4,4 9-5,-9 4-2,9 10-2,0 4-2,7 6-2,9 5 0,11 3 0,10-2-1,10-3 1,9-4-1,7-7-2,4-3-5,0-8-10,-1-8-14,1 2-7,-11-11 3</inkml:trace>
  <inkml:trace contextRef="#ctx1" brushRef="#br0" timeOffset="19583.9712">4043 4457 24,'-23'-27'31,"10"17"-6,-6 1-3,0 4-7,0 5-5,-2 2-4,5 7-1,1 2-2,7 6 0,3-1-1,5 1 0,4-2-1,4-3 1,4-4 0,5-2 0,2-6-1,3-6 1,0-3-1,4 0 0,2 0 1,2 2 0,1 2 1,0 4 1,-2 3-1,-1 7 1,-6 3-1,-5 5 1,-8 1-1,-7 2-1,-10-2-1,-6 1-5,-3-8-31,-4 5-5,-5-12 1,6-1-1</inkml:trace>
  <inkml:trace contextRef="#ctx1" brushRef="#br0" timeOffset="20033.9966">4509 4034 31,'-18'19'29,"-7"4"-7,0 15-3,1 13-5,4 6-1,10 12-3,5-3-2,10 3 0,8-5-1,6-3-2,4-14-5,4-10-8,1-14-23,4-4-5,-10-18-1,4 0 0</inkml:trace>
  <inkml:trace contextRef="#ctx1" brushRef="#br0" timeOffset="20454.0212">4658 4286 39,'-10'8'29,"-6"-5"-10,3 9-6,4 7-5,2 4-2,8 7-1,4 0 0,5 1 0,3-2-1,8 1-1,4-9 1,5-4-1,-1-10 0,-1-8 0,-3-9 0,-1-4 0,-8-11 0,-6-3 0,-10-7 0,-7 0 0,-9-2 1,-2 3-2,-8 3 0,1 3-3,2 10-5,-2 2-9,5 7-21,11 13-2,-4-2 1,13 12 0</inkml:trace>
  <inkml:trace contextRef="#ctx1" brushRef="#br0" timeOffset="20750.0384">4810 4294 36,'0'0'31,"-9"10"-6,-1 2-6,-2 7-6,-6 2-4,2 7-2,-5 1-1,5 1-2,0-2-7,2-4-13,-1-6-17,12 0-3,3-18 2</inkml:trace>
  <inkml:trace contextRef="#ctx1" brushRef="#br0" timeOffset="21288.0688">4932 4375 36,'0'0'32,"19"11"-6,-8 3-6,-3 2-6,5 8-3,-8-2-2,3 5-2,-6-6-1,0 1-2,-4-8 1,2 0-2,0-14-2,0 0 1,0 0 0,4-12-1,1-4 0,6-2 0,-1-2-1,3 0 0,2 3 0,1 1 0,0 5-1,-1 5 1,0 4 0,-2 8 0,-1 4 0,-3 2 1,-4 4-1,-1 2 1,-3 1 0,3-2-4,-1 1-13,3-2-21,-6-16-1,6 9-1,-6-9 1</inkml:trace>
  <inkml:trace contextRef="#ctx1" brushRef="#br0" timeOffset="21696.0921">5222 4049 20,'14'8'31,"-1"3"1,9 13-9,5 10-8,-1 10-4,2 14-1,-8 3-2,-2 7 0,-14 1-3,-2-1-1,-9-8 0,-6-5-2,-1-10 0,-2-10-1,4-7-1,3-9-1,6-7-1,3-12-4,-4 9-5,4-9-13,-10-3-13,10 3-1,-5-10 1</inkml:trace>
  <inkml:trace contextRef="#ctx1" brushRef="#br0" timeOffset="32094.2983">1460 5861 49,'0'0'19,"-12"13"-2,7 2-4,-2 10-3,1 5-4,2 1-1,4 5 0,6-4 1,9-3-1,9-9 0,7-5 0,6-13-1,1-7 1,1-7-1,-1-7-1,-7-7 0,-8 0-1,-6-2 0,-9 5 1,-10 2-2,-4 4 0,-7 7-1,-4 7 0,-1 9 1,3 7-2,0 7 1,5 4 0,6 3 0,6 2 0,8-2 1,7-1 0,7-9-1,3-3 2,0-10-1,1-7 0,1-10-1,-5-4 2,-4-10-3,-6-2 2,-8-4 0,-7-1 0,-3 4-1,-3 4 0,-7 7-2,-3 7-7,3 12-16,4 11-12,-2 1-2,10 13 2</inkml:trace>
  <inkml:trace contextRef="#ctx1" brushRef="#br0" timeOffset="32445.3185">2062 6204 13,'1'-9'31,"-11"-8"-3,2 4-4,-3 3-7,-6 0-5,3 7-3,-8 3-3,4 6-1,0 6-3,4 1 0,3 6-2,4-1 0,8 1 1,7 0-1,7-6 2,4 0-2,2-11 2,-1-2 1,-3-6 0,2-4-2,-7 1-8,-6-5-22,-8-7-6,5 3-1,-7-6-1</inkml:trace>
  <inkml:trace contextRef="#ctx1" brushRef="#br0" timeOffset="32769.3386">2323 5963 8,'0'0'27,"0"0"-3,22 8-6,-1-8-3,5-1-6,8 2-1,1 0-1,4-1-5,-5 1-1,-3-1-6,-7-1-7,-1 5-9,-10-7-4,2 8-5</inkml:trace>
  <inkml:trace contextRef="#ctx1" brushRef="#br0" timeOffset="33093.3559">2373 6097 14,'23'2'17,"3"-5"0,10 2 0,-1-1-2,4-2-2,1 0-2,-5 0-1,-2 2-1,-9-1-1,-4 2-1,-9-1-1,1 1-2,-12 1-2,0 0-6,0 0-17,0 0-12,-13 2-3,13-2 1</inkml:trace>
  <inkml:trace contextRef="#ctx1" brushRef="#br0" timeOffset="34454.4344">3217 5604 3,'0'0'29,"6"13"0,-5 7-9,-1 7-3,0 7-6,-4-1-1,4 4-2,-4-5-3,2-2-2,1-9 0,2-8 0,-1-13-1,0 0 0,5-18 0,-2-3 0,1-5 0,0-5-1,-1-5 0,-2 1-1,-1 2 0,1 5 0,1 5 0,2 3-1,2 7 1,5 5 0,2 4-1,6 2 1,4 1 0,3-1 0,0 2 0,0 0 0,-4 2-1,-3 0 1,-3 2 0,-7 1 0,-4 5 0,-4 6 1,-3 4-1,-1 6 1,3 2 0,-1 3 0,3-2 0,1 0-1,4-3-7,-3-5-13,-1-9-14,7 1-2,-10-13 1</inkml:trace>
  <inkml:trace contextRef="#ctx1" brushRef="#br0" timeOffset="34686.4481">3095 5998 8,'0'0'33,"28"9"-2,1-6-6,16-3-6,11 3-3,8-5-4,10 6-5,-3-5-4,0-2-7,-7 5-11,-12 2-15,-18-4-6,-2 7 1</inkml:trace>
  <inkml:trace contextRef="#ctx1" brushRef="#br0" timeOffset="35183.4765">3219 6200 3,'0'0'29,"0"0"2,9-11-8,12 4-7,9 2-5,3 2-2,8 6-3,-3 3 0,-3 6-2,-9 2-1,-11 6 0,-15 3-1,-9 2 0,-10-2-1,-5-2 0,-5-4 0,3-4 0,4-6-2,9-1 1,13-6-1,9-1 1,13 1 0,7 1-1,6 4 1,4 4-1,-1 3 2,-7 3 0,-7 2 0,-13 6 0,-20-4 0,-12 1 1,-18-4-1,-4-3 1,-10-4 0,1-3 0,-1-5-1,6-2 0,11 0-3,7-9-6,16 3-15,13 7-13,-4-17-1,18 10 0</inkml:trace>
  <inkml:trace contextRef="#ctx1" brushRef="#br0" timeOffset="48979.9736">1224 9169 46,'0'0'24,"0"0"-4,0 0-6,-41 52-5,41-52-3,-11 61-2,15-26 1,6 2-1,7-4 1,10-5-2,9-8 1,-3-9 1,2-12-1,-4-6 1,-4-11-1,-3-6 0,-5-7 0,-7-1 0,-9-2-2,-6 6-1,-4 2 0,-4 7 0,-3 9-1,-1 9 0,1 10 0,4 8-1,5 7 2,7 2-2,8 4 2,4 0-1,11-2 1,5-5-1,7-10 1,3-4 1,-1-11-1,-4-8 1,-4-7 0,-4-6 0,-11-5 0,-6-1 0,-12 1-2,-9 0 0,-3 8-6,-6-1-8,1 7-21,1 12-5,1 0 0,5 12 1</inkml:trace>
  <inkml:trace contextRef="#ctx1" brushRef="#br0" timeOffset="49296.9909">1818 9416 27,'0'0'32,"-12"-16"-2,1 9-8,0 3-6,-6 2-4,3 6-3,-2 4-4,6 4-2,4 5-1,4 1 0,6 1-1,5 0 1,5-3 0,2-2 1,2-7 1,-4-2-1,0-6 0,-3-5-6,-5-7-28,-1 2-4,-5-12-2,9 5-1</inkml:trace>
  <inkml:trace contextRef="#ctx1" brushRef="#br0" timeOffset="49551.0083">2109 9162 11,'0'0'31,"28"-5"0,-5-1-1,11 4-19,2 1-4,2 0-3,2 2-7,-3 0-14,0 5-14,-18-7 0,-4 9 0</inkml:trace>
  <inkml:trace contextRef="#ctx1" brushRef="#br0" timeOffset="49725.0155">2175 9276 30,'6'11'33,"13"-11"2,9 0-15,9 4-6,2-2-10,8 6-31,-12-17-5,12 9-1,-14-13-1</inkml:trace>
  <inkml:trace contextRef="#ctx1" brushRef="#br0" timeOffset="50603.066">3176 9049 1,'-12'-5'30,"-16"-16"1,1 0-8,-3-3-4,3-6-5,8 2-4,4-4-1,11 3-3,9-1-1,9 9 0,11 4-2,7 10 0,0 7 0,3 10 0,-6 8 0,-5 8 0,-12 7-1,-10 5 0,-16 3 0,-4 1-1,-10-3 0,-8-4 0,1-3-2,-2-6 2,6-7-2,8-6 0,8-5 0,4-4 0,11-4 1,12 4-1,9-6 1,11 4-2,5 0 2,3 1-1,1 0 1,1 2-1,-6 1 1,-5 0-1,-6 2-1,-10-3 4,-5-3-2,-10-2 1,0 0-1,0 0 1,0-14-1,-3 0 1,-1-6-1,4-1 0,7-3 0,1-2 0,5 1-1,3 5 1,2 4-1,5 8 1,-2 7 1,0 8 0,-4 6 0,-3 7 1,-1 4-1,-1 3 1,-4-2-1,-1-1-2,3 0-4,-6-8-16,-4-6-17,10 1-1,-10-11 1,0 0 0</inkml:trace>
  <inkml:trace contextRef="#ctx1" brushRef="#br0" timeOffset="50845.0803">2959 9370 12,'-14'5'33,"1"-7"1,13 2-4,29 0-10,6-3-4,21 3-5,6-3-4,15 1 1,5-3-3,2 3-3,-5 0-4,-8-2-11,-9 0-20,-13 6-4,-19-4-2,-8 7 1</inkml:trace>
  <inkml:trace contextRef="#ctx0" brushRef="#br0" timeOffset="2.27602E7">3125 9599,'0'0</inkml:trace>
  <inkml:trace contextRef="#ctx1" brushRef="#br0" timeOffset="51380.111">3123 9588 7,'7'-9'29,"4"0"-1,10 6-6,8-1-6,6 1-4,5 3-2,-1-2-2,-3 7-3,-9-1 0,-6 7-2,-13 1 0,-11 2-1,-11-2 0,-8 1 0,-4 0-1,4-3 0,2-2 0,6-5-1,14-3 1,0 0 0,13 6-1,9-2 1,5 4-1,5 5 2,1 3 1,-3 6 0,-7 1 2,-8 5-1,-14-2-1,-11 1 1,-12-5 0,-11-6-2,-12-4 1,2-5-1,-4-5-1,5-5 0,6-2 0,5-1-1,9-1-4,3 0-10,19 7-26,-10-4 0,10 4-1,13-3 0</inkml:trace>
  <inkml:trace contextRef="#ctx1" brushRef="#br0" timeOffset="64223.0355">912 14483 38,'0'0'30,"0"0"-5,0 0-7,0 0-4,-51 44-5,51-44-2,-11 70-3,11-70 0,10 80-1,-10-80 1,42 65 0,-42-65 1,71 24 1,-30-28-3,-4-10 1,2-12-1,-11-6 1,-28 32-1,29-78 0,-29 78 0,-3-71-1,3 71 0,-32-46 1,32 46-1,0 0-1,-56 16 0,56-16-1,-10 57 1,10-57-1,15 63 0,11-36 0,2-8 0,6-11 0,5-8 0,-1-8 1,-9-9-1,-6-5 1,-7-4 0,-12-1 1,-6 0-1,-6 0-2,-4 9-10,12 18-31,-32-26 0,22 24-2,-7 2 2</inkml:trace>
  <inkml:trace contextRef="#ctx1" brushRef="#br0" timeOffset="64673.0636">1502 14766 20,'-17'13'30,"-5"-7"-2,2 8-12,6 6-7,6-2-2,11 4 2,8-9-1,9 1 1,9-10 1,3 2 1,-2-12 2,3 2-2,-10-10-1,-9 2-4,-14-2-3,-12-1-10,-9-1-34,1 7 1,-2-5-3,3 5 2</inkml:trace>
  <inkml:trace contextRef="#ctx1" brushRef="#br0" timeOffset="65029.0814">1891 14528 7,'-16'8'35,"16"-8"1,0 0-4,20 8-11,5-6-8,4-4-3,7 2-3,-1-1-6,2-1-12,-2-1-19,0 3-6,-16-6-1,-4 7-1</inkml:trace>
  <inkml:trace contextRef="#ctx1" brushRef="#br0" timeOffset="65210.0935">1958 14650 18,'4'16'38,"7"-14"2,14 1-4,4-1-14,1-5-8,10 3-7,2-7-38,-2 4-5,-10-8-3,2 6 1</inkml:trace>
  <inkml:trace contextRef="#ctx1" brushRef="#br0" timeOffset="65752.1236">2603 14451 24,'6'10'31,"-11"0"2,8 11-13,-2 8-6,0 3-6,1 6-1,-1 1 0,3 0-2,-2-4-2,0-7-6,2-4-10,-2-4-18,-2-20-5,0 0 1</inkml:trace>
  <inkml:trace contextRef="#ctx1" brushRef="#br0" timeOffset="66165.1464">2614 14476 24,'25'-3'30,"-8"-5"-2,14 4-12,0 2-8,5 0-2,4 1-2,-1-2 1,-1 0-1,-8-4 1,0 3 1,-8-3 2,2 3-1,-12-4 1,-3 5-1,-9 3 0,0 0-1,0 0-2,-8 10-1,-2 3-1,0 6 0,1 6-1,3 8 0,2 3 0,2 3 0,2 5 1,-1-3-1,4-1 0,3-1-1,-3-8 1,2-5-1,-1-6 0,-2-5-2,4-1-17,1-2-22,-7-12 0,0 0 0,-11 7 0</inkml:trace>
  <inkml:trace contextRef="#ctx1" brushRef="#br0" timeOffset="73202.9471">426 15826 18,'0'0'36,"0"0"2,44-8-2,-44 8-17,52 37-8,-52-37-2,68 55-1,-68-55-4,77 66-1,-77-66-4,60 65-5,-60-65-10,32 53-17,-32-53-6,0 0 0,0 0-1</inkml:trace>
  <inkml:trace contextRef="#ctx1" brushRef="#br0" timeOffset="73405.961">779 15831 29,'0'0'37,"-49"25"3,49-25-6,-63 63-15,63-63-7,-71 66-7,71-66-6,-63 54-13,63-54-23,-41 32-1,41-32-1,0 0 1</inkml:trace>
  <inkml:trace contextRef="#ctx1" brushRef="#br0" timeOffset="73935.9898">1005 15735 34,'0'0'30,"0"0"-1,-18 62-15,18-62-6,-2 79-4,3-33-1,3-3 0,-4-43 1,10 66 1,-10-66 2,0 0 0,0 0 1,0 0 1,0 0 1,0 0-1,26-69-1,-27 27-4,1 42-1,-12-78-1,12 78-1,-13-77 0,13 77-1,-15-59 0,15 59 0,4-47-1,-4 47-1,0 0-4,67-56-6,-30 48-12,12 4-17,3-3 0,0 11 0</inkml:trace>
  <inkml:trace contextRef="#ctx1" brushRef="#br0" timeOffset="74167.0027">1069 16089 20,'0'0'35,"0"0"1,0 0-3,0 0-17,14 39-7,15-40-7,-5 0-18,4-9-18,3 5-2,0-13-1</inkml:trace>
  <inkml:trace contextRef="#ctx1" brushRef="#br0" timeOffset="74490.0212">1300 15869 47,'0'0'39,"0"0"-1,12 4-9,-5 12-17,-4 1-3,-1 4-3,-5-3-1,3 2-1,2-8-1,-2-12 0,0 0-2,15-18 0,-3-3 0,2-2 0,7 1 0,0 0-1,-4 4-1,3 8 0,-6 12 1,-4 9 0,-3 8-1,-4 1-8,-3 0-32,1 10 1,-4-10-1,4 2 1</inkml:trace>
  <inkml:trace contextRef="#ctx1" brushRef="#br0" timeOffset="75045.0544">1550 15611 50,'0'0'33,"16"4"-3,2-8-15,9 7-6,1-6-3,2 2 0,1 0-2,-5-1-1,-4-1-2,-5 4 1,-6 0-1,-11-1 1,9 12-1,-8 0 1,-3 3-1,2 5 0,-3 5 0,2 4 1,3 7-1,0 3-1,3 4 1,1 1-1,1 3 1,2-1-1,-2 1 2,0 0 1,-6-10 0,0-2 0,-8-8 1,-3-8 0,-4-10-1,-3-4-1,-1-10-4,-3-8-7,7-6-28,3 6-3,3-10-1,10 10 0</inkml:trace>
  <inkml:trace contextRef="#ctx1" brushRef="#br0" timeOffset="75373.0742">2141 15874 30,'-13'-6'36,"13"6"1,13 2-3,3-7-19,15 8-6,-1-1-4,10-1-5,2 3-10,-4 1-26,-6-10-1,3 5 0,-13-4 0</inkml:trace>
  <inkml:trace contextRef="#ctx1" brushRef="#br0" timeOffset="75583.0854">2175 16020 23,'-20'6'37,"16"3"3,4-9-2,25-4-16,6 5-10,3-4-8,5 0-12,0-3-27,8 4-2,-9-8-2,3 5 0</inkml:trace>
  <inkml:trace contextRef="#ctx1" brushRef="#br0" timeOffset="76175.1193">2928 15612 29,'-7'26'31,"-10"2"2,-1 17-18,0 6-5,-3 2-2,5 3-1,0-10-2,9-3 0,-1-12 0,9-12 0,-1-19-1,0 0 1,6-24-2,4-3 2,-1-12-1,1-4-2,2-6-1,-2 2 0,2 3-1,-1 4 0,1 9 0,-5 8 0,4 13 0,-1 13 0,1 10 1,4 11-1,1 7 0,5 5 1,3 6 0,2 2 0,-2 0 0,2-5-3,0-1-3,-9-11-9,0-6-21,-7 1-3,-13-13-2,3-9 2</inkml:trace>
  <inkml:trace contextRef="#ctx1" brushRef="#br0" timeOffset="76332.1282">2861 15908 50,'0'0'37,"16"-10"-4,5 0-15,9 6-6,4-4-9,6 2-17,2-9-19,8 9-3,-8-10 0</inkml:trace>
  <inkml:trace contextRef="#ctx1" brushRef="#br0" timeOffset="76776.1537">3576 15788 15,'-20'-12'34,"4"13"0,-11-3-7,-1 4-8,0 7-6,-2 1-4,7 9-2,3 3-2,10 4-3,8-2 0,8 3-1,7-2 1,6-2-4,11-3-3,5-6-9,5-10-17,6 1-6,-8-10 0,8 3 0</inkml:trace>
  <inkml:trace contextRef="#ctx1" brushRef="#br0" timeOffset="77136.1733">3779 15839 43,'-20'-3'32,"-12"-3"-4,2 2-10,2 8-7,0 2-4,5 6-2,6 4-2,10 3-1,8 1 1,5-1-2,9-3 1,6-1 0,4-7 0,7-4 0,0-10 0,3-9-1,-4-4 0,2-1 1,-2-3-1,1 5 3,-3-1-2,-2 9 0,-6 5 1,-4 14 0,-3 5 1,-4 7-2,-7 1 1,-5 2-1,-6-1 0,-5-1-2,-1-3-4,-5-13-17,-3-7-20,5 0 2,-3-10-3,11 2 2</inkml:trace>
  <inkml:trace contextRef="#ctx1" brushRef="#br0" timeOffset="77594.1998">4365 15474 35,'0'0'33,"-18"-10"-6,-1 18-5,1 17-6,-6 7-3,4 15-5,3 8-2,8 12-1,5 1 0,12 6-2,5-5-2,5-6-3,5-3-9,0-5-21,-3-20-5,4-6-2,-12-18 1</inkml:trace>
  <inkml:trace contextRef="#ctx1" brushRef="#br0" timeOffset="78056.227">4466 15855 12,'0'0'31,"-1"29"1,-3-10-4,-1 4-17,5 0-4,-1-3 0,2 2-1,-4-12 0,3-10-1,0 0 0,0 0 0,0-16 0,-1-2-1,-2-5-1,3 1-2,-1-2-1,3 0 2,1 5-2,2 1 0,5 3 0,3 6-2,3 2 2,0 1-1,3 1 1,0 3-1,-2 0 0,1 2 1,-4 1-1,-1-1 1,-4 4 0,-9-4 1,12 16 0,-8 2 0,-1 2 2,-2 4-2,-2 2 1,2 2-1,0 2-5,-2-6-12,0-5-21,6-1-1,-5-18 0,7 12 1</inkml:trace>
  <inkml:trace contextRef="#ctx1" brushRef="#br0" timeOffset="78385.2451">4714 15831 30,'12'4'36,"-12"-4"2,18 24-3,-7-1-18,-9-1-8,8 7-1,-7-5-2,1 0-2,-3-7 0,2-8-1,-3-9-1,12-8 0,1-9-1,3-5 0,5-4 0,3 0 0,0 2-1,2 6 0,-1 5-1,-4 7 1,-4 11 0,-4 9 0,-6 4 0,-4 6-2,-2 5-2,-6-5-7,4-1-26,1 1-3,-7-11-2,7-13 2</inkml:trace>
  <inkml:trace contextRef="#ctx1" brushRef="#br0" timeOffset="78760.2665">5016 15429 31,'19'-6'35,"15"24"2,0 10-8,-1 11-15,4 19-3,-8 7-2,0 14 0,-14 1-4,-3 4 0,-15-8-1,-5-5 0,-7-11-1,-5-13-2,-1-11-3,-1-11-5,6-10-26,1-7-6,-4-9-3,9 4 1</inkml:trace>
  <inkml:trace contextRef="#ctx1" brushRef="#br0" timeOffset="88947.9206">2008 17007 13,'0'0'34,"0"0"0,0 0-9,16 2-5,4-7-5,18 7-5,1-1-2,9 1-2,3 0-1,-2 3-7,-1 2-15,-5 3-19,-18-3-2,-4-1 1,-21-6-1</inkml:trace>
  <inkml:trace contextRef="#ctx1" brushRef="#br0" timeOffset="89240.9366">2062 17125 31,'9'9'32,"0"-5"-4,16-5-7,14 7-4,1-7-3,14 5-1,-5-4-4,4-3-10,-3-6-34,-4 12-2,-21-3-1,-6-1 1</inkml:trace>
  <inkml:trace contextRef="#ctx1" brushRef="#br0" timeOffset="96503.9957">2922 16831 13,'14'9'34,"-18"3"1,4 10-11,-6 11-8,-5 2-4,-1 12-2,-3-6-4,3 0-3,-1-7-1,0-7 0,2-8-1,5-3 1,6-16-1,0 0 0,-3-10 1,7-11-1,2-5 0,2-6-1,3-7 0,3-3 0,4-1 1,-3 1 2,2 1-1,-2 13-1,-3 8 1,3 6 0,-4 9 1,-1 10 0,-1 9-1,4 15 0,-2 7 0,8 3 0,1 7 0,1 3 0,5-3-2,0 1 1,-2-2-2,-2-11-2,-1-8-1,-9-10-6,-2-3-9,-10-13-20,-11 2-1,0-13 0,-9-9 0</inkml:trace>
  <inkml:trace contextRef="#ctx1" brushRef="#br0" timeOffset="96713.0064">2853 17067 8,'20'-11'34,"-5"5"1,13 6-2,6 0-16,-2 0-5,8 1-4,0-2-9,2 7-31,-11-9-3,5 3-1,-19-6 0</inkml:trace>
  <inkml:trace contextRef="#ctx1" brushRef="#br0" timeOffset="97181.0351">3593 16632 55,'0'0'34,"-24"4"-11,1 6-4,0 15-4,-6 10-6,9 15-1,0 6-3,14 6 0,6 4-2,8-1-1,11-2 0,8-4-4,9-8-9,2-9-29,-3-20 2,0-5-3,-8-20 2</inkml:trace>
  <inkml:trace contextRef="#ctx1" brushRef="#br0" timeOffset="97513.0529">3701 16989 26,'0'0'36,"19"18"2,-7-11-6,9-6-18,8 1-8,4-1-15,7 10-24,-9-14-3,7 3 0,-12-8-1</inkml:trace>
  <inkml:trace contextRef="#ctx1" brushRef="#br0" timeOffset="98023.0816">3980 16966 7,'23'7'29,"-11"-16"1,8 1-11,1-6-3,-1-5-4,2 1-1,-6-2-1,2 8-1,-9-4 1,2 7-1,-8-2-1,-3 11-2,5-14-2,-5 14 0,0 0-1,6 13-1,-6-13 0,7 22 0,-4-4-1,2 11 1,-2 1 0,2 3 0,0-2 0,0 2-1,-2-4 0,0-2-2,3-2-7,-7-10-28,2-6-6,-1-9-1,0 0 1</inkml:trace>
  <inkml:trace contextRef="#ctx1" brushRef="#br0" timeOffset="98459.1077">4312 16634 44,'20'3'38,"-4"11"0,8 7-14,9 18-6,-6 3-4,5 17-3,-12 3-3,-4 15-2,-14-5-2,-5 0-2,-12-7 0,-2-12-3,-3-13-1,-1-12-4,7-6-8,0-16-29,6-16 1,6-4 0,-1-14-1</inkml:trace>
  <inkml:trace contextRef="#ctx1" brushRef="#br0" timeOffset="98997.1382">4561 16592 31,'20'-2'37,"-20"2"3,16 14-4,-4 5-19,-8-3-6,5 11-2,-6-8-3,4 3 0,-6-10-1,-1-12-1,0 0-2,0 0-1,16-23 0,-6-3 0,4-2 0,0 2 0,3 0-2,3 8 1,2 8 0,-2 5-1,-1 14 1,0 6 0,-5 6 1,1 4-1,-5 2 1,-1 0 0,-4-4 0,-3-2 0,-3-3-2,-6-9-11,7-9-31,-13 5 1,3-9-2,10 4 2</inkml:trace>
  <inkml:trace contextRef="#ctx1" brushRef="#br0" timeOffset="220663.1577">15025 9567 5,'0'0'27,"0"0"-5,0 0-3,-12 16-4,5 6-4,1 8-3,1 4-3,4 5 0,3 1-1,8 2 0,4-7-1,9-4 0,2-13 0,4-4 0,-1-13 0,3-5-1,-3-11 1,-2-7-2,-5-5 1,-5-8-1,-5 1 1,-5-1-1,-4 3 1,-3 3-1,-3 7 0,-2 8-1,6 14 1,-15 5 0,9 13-1,3 7 0,3 6 0,4 4 0,6 1 0,2-3 1,8-5-1,1-8 1,7-10 0,2-7 0,-2-10 1,0-8 0,-5-10 0,-7-4 1,-9-10-1,-4 0-1,-13 1 0,-4 1-5,-3 9-10,-3 9-22,-7 1 0,9 15-2,-3 3 2</inkml:trace>
  <inkml:trace contextRef="#ctx1" brushRef="#br0" timeOffset="221103.1808">15620 9825 28,'0'0'22,"-22"-1"-3,11 5-5,-3 3-2,3 3-4,3 5-1,1 1-2,7 2 0,5-3 1,6 0 0,2-8 2,5-1-1,-3-6 1,3-1-1,-5-9-1,1 2-1,-8-4-6,-4-1-16,-7-3-18,7 7-2,-6-7 1,6 4-2</inkml:trace>
  <inkml:trace contextRef="#ctx1" brushRef="#br0" timeOffset="221397.1979">15788 9632 11,'15'5'31,"-2"-10"1,11 7-2,5-4-15,3-1-5,3 3-4,0 0-7,-5-3-12,-2-5-15,1 7-5,-15-9 2</inkml:trace>
  <inkml:trace contextRef="#ctx1" brushRef="#br0" timeOffset="221661.2102">15825 9746 16,'12'9'32,"8"-3"-2,3-4-7,5-1-5,3 1-3,0-5-5,2 3-3,-3-2-5,-4-2-13,-9-3-21,2 5-3,-11-7 1,5 10 0</inkml:trace>
  <inkml:trace contextRef="#ctx1" brushRef="#br0" timeOffset="227333.0292">16458 9253 19,'0'0'29,"-6"9"-4,-3 4-5,0 7-7,-1 3-5,-1 3-1,4 3-2,4-1-1,8-1-1,4-4-1,9-7 0,5-3 0,5-5 0,2-4-1,1-2-1,-2-3-2,-5-4-1,-3-1-1,-7-4 0,-2 0 0,-7-3 0,0-2 0,-6 1 0,-2-2 4,-1 4 1,-2 0 2,6 12 0,-11-8 1,11 8 1,-12 16 0,9 2 1,1 6 0,2 6-1,-1 2 1,3 4-1,0-2-1,4 0 1,-2-4-3,2-7-9,0-10-26,2 4-3,-8-17-1,14 4 1</inkml:trace>
  <inkml:trace contextRef="#ctx1" brushRef="#br0" timeOffset="227694.05">16772 9529 18,'7'19'33,"-8"-7"-1,9 5-5,-4 2-13,-3-2-2,5 1-4,-5-6-1,-1-12-2,0 0-2,0 0-1,4-20 0,-3 1-1,-1-8 1,3-4-2,1 0 0,3 2 0,3 3 0,3 6 0,4 8 0,0 8 0,5 11 0,-1 6 1,-2 8-1,0 6 1,-6 6-1,-2-2-7,-3-3-22,0 7-6,-9-12-1,5 2 0</inkml:trace>
  <inkml:trace contextRef="#ctx1" brushRef="#br0" timeOffset="227933.063">16516 9803 18,'0'0'32,"0"0"3,20 3-9,8-1-9,13-3-5,12 3-3,8-4 0,9 1-3,5-2-5,-2-1-10,-9-2-25,-2 9-1,-22-5-2,-7 9 1</inkml:trace>
  <inkml:trace contextRef="#ctx1" brushRef="#br0" timeOffset="228476.0943">16613 10024 7,'0'0'28,"0"0"2,13-13-4,3 8-10,10-1-5,7 5-2,3 1-2,4 5 0,-3 1-1,1 3-2,-11 2-1,-7 4-1,-15 1 0,-9 1 0,-9-3-1,-8-1 1,-4-5-1,2-1 0,1-4 0,4 1 0,9-6-1,9 2 1,16-3-1,4 4 0,9 5 0,4 1 2,-1 6-2,0 3 1,-5 2 0,-9 5 1,-13 0-1,-9 2 0,-15-5 1,-11 1 0,-9-9-1,-2-2 1,-4-7-1,3-2 0,1-4 0,5-5-1,7 1-1,9-2-1,9 5-4,1-3-6,10 7-14,0 0-11,0 0-2,21 5 2</inkml:trace>
  <inkml:trace contextRef="#ctx1" brushRef="#br0" timeOffset="342306.3376">15587 2442 36,'-4'-9'21,"4"9"-5,-12 15-1,4 4-6,1 5-4,0 9-2,4 6-1,3-2-1,4 5 2,5-5 1,5-6 0,3-10 2,5-7 0,-2-13 0,2-5 1,-6-11-1,3-5-1,-7-9 0,-1 2-1,-6-4-1,-2 5 0,-4 1 0,0 5-2,-2 2 0,3 18 0,-6-9 0,6 9-1,-7 22 0,7-7 1,4 9-1,4-1 1,3 4 0,4 0-1,5-3 2,4-8-1,0-9 1,2-5 0,-4-10 0,-4-2-1,-5-12 0,-4-3 1,-9-2 0,-5 0-1,-5 0 0,-2 5-3,-1 4-1,-2-2-5,6 18-11,9 2-16,-16 2-4,16-2-1,0 16 2</inkml:trace>
  <inkml:trace contextRef="#ctx1" brushRef="#br0" timeOffset="342728.359">16107 2719 23,'0'0'26,"-17"-4"-3,6 4-2,-5 0-7,0 0-3,0 5-2,2 6-4,2 6-2,6 2-2,4-3 1,6 1 0,7-1 1,5-3 0,4-1 1,-2-7-1,3-5 1,-6-7 1,2-2-2,-8-7 0,-4 1-6,-2-1-16,4-1-16,-8-9-1,11 9 1,-1-8-1</inkml:trace>
  <inkml:trace contextRef="#ctx1" brushRef="#br0" timeOffset="343014.3761">16310 2494 5,'0'0'29,"0"0"1,11-8-1,7 5-13,6 2-6,5 6-5,3-3-2,3 2 0,-1-1-4,-3-3-5,-3-1-7,-7 6-8,-9-8-8,4 4-1,-16-1 0</inkml:trace>
  <inkml:trace contextRef="#ctx1" brushRef="#br0" timeOffset="343218.3875">16345 2596 23,'-5'13'25,"5"-13"-2,9 10-2,9-9-4,5 0-3,7 2-2,0-5-2,2 4-5,0-3-12,-3 4-20,-10-10-7,4 9 1,-13-9-1</inkml:trace>
  <inkml:trace contextRef="#ctx1" brushRef="#br0" timeOffset="344510.4626">17016 2425 37,'-12'0'33,"-10"-15"-3,5-5-12,6 0-3,2-11-7,6 8-1,5-7-4,6 6-2,8 6 0,6 0-1,5 11-1,3 9 1,-2 13 1,-1 2-1,-8 14 1,-5 2 1,-12 4-1,-12 6 1,-8-1-1,-5-3 0,-4-4 1,2-6 0,1-7-2,4-1 1,6-12-1,14-9 0,-11 13 1,11-13 0,0 0-1,12 2 0,-3-4 0,1 2 0,4 2 3,0-3-2,3-3 0,0 3-1,-1-2 1,-2 0 0,0-1 0,-2-2 0,-2-1-1,-10 7 0,13-4-1,-13 4 1,12 1 0,-12-1 0,16 10 0,-6 0 0,1 1 0,0-1 0,0 6 1,-1-5 0,-3-2 0,-2 4-1,-5-13 1,3 10 0,-3-10 0,0 0 0,-7-13 0,5 4-1,2-7 0,1-7 0,4 2 0,3-3-1,5-1 0,3 7-1,3-1 2,2 3-1,2 9 1,-1 4-1,0-1 0,-3 10 0,-2 5 1,-5-2 0,0 8 1,-4 1-1,-4-1 1,-1 3 0,-3-1 0,0-3-1,0-1 1,0-2-1,-2-4 0,2-9 0,1 14 0,-1-14 0,0 0 0,1 10 0,-1-10 1,0 0-1,0 0 0,0 0 0,0 0 1,0 0 0,0 0 0,0 0 0,0 0 1,0 0-1,0 0 1,0 0 1,0 0-1,0 0 0,0 0 0,0 0 0,0 0-1,0 0 1,0 0-2,0 0 1,0 0-1,-5 9 0,5-9 1,0 0-1,0 0 1,0 0-3,0 0-5,0 0-16,-10-17-18,10 17 1,-13-12-1,13 12 1</inkml:trace>
  <inkml:trace contextRef="#ctx1" brushRef="#br0" timeOffset="378239.1118">15242 6837 21,'0'0'27,"-14"13"-5,5 6-4,0 4-7,2 7-5,4 6 0,3 0 0,4 1-1,5-5 0,5-6-1,5-11 0,3-4 1,1-15 0,2-8 0,-4-10 0,-2-6 0,-6-7-1,-2 2 0,-9 0 0,-1 4-1,-4 7 0,-4 7-2,7 15 1,-16 5-2,13 15 1,2 7 0,3 6-1,5 2 0,7 1-1,9 1 2,2-9-1,6-5 1,2-10 0,1-8 0,-2-11 1,-3-7-1,-10-9 1,-5-5 0,-8-6 0,-4 0-2,-5 0 0,-6 1-4,1 12-7,-6 1-19,0 8-9,14 11-1,-16 2 1</inkml:trace>
  <inkml:trace contextRef="#ctx1" brushRef="#br0" timeOffset="378583.133">15794 7139 11,'-2'-21'31,"2"21"0,-12-11-6,0 6-8,-3 9-5,-1 0-5,1 5-1,2 4-3,6 4 0,5-2-1,11 5 0,2-5 0,7-1 1,0-5 1,4-3-1,-5-7 0,1-3-1,-6-4-5,-4-3-20,-8-10-11,5 4-3,-5-7 2</inkml:trace>
  <inkml:trace contextRef="#ctx1" brushRef="#br0" timeOffset="378856.1478">16016 6960 20,'0'0'32,"0"0"1,31-7-10,-7 7-7,4-1-6,5 2-5,-1 2-5,1-2-11,-7-5-19,3 9-3,-16-9 0</inkml:trace>
  <inkml:trace contextRef="#ctx1" brushRef="#br0" timeOffset="379039.1584">16077 7063 36,'0'0'36,"11"9"-1,10-6-9,4-6-11,5 4-11,4-6-28,7 5-8,-9-11-4,11 4 1</inkml:trace>
  <inkml:trace contextRef="#ctx1" brushRef="#br0" timeOffset="379931.2107">16556 6679 23,'24'15'28,"-9"-10"-5,12 4-9,3-3-2,4-3-2,-1-2-3,-1-4-2,-2 0 0,-8-5 0,-5 2-1,-17 6 0,11-13-1,-11 13 0,-13 3-1,0 7-1,-1 7 0,-1 7 0,3 8-1,0 6 0,6 4 0,3 4 0,2-4 0,3-3-2,1-6-1,1-6-3,-6-12-1,-1-5-3,-8-15 0,-2-3 0,-4-9 1,-3-2 1,2-3 0,-13-25 6,24 26 6,9 3 2,4 4 0,10 5 1,5 4 1,5 4 1,2-1-1,6 7-1,-4-1-1,3 5 0,-4-4-2,-1 1 1,-6 0-3,0 1 0,-3 0-1,-6-1 0,-3 2 0,-10-8-1,11 16 1,-11-16 0,-2 13 0,2-13 0,0 0 1,-11 2-1,8-12 0,2-5 0,2-4 1,4-1-1,6-2-1,-1 1 0,3 0 0,0 3 0,5 7 0,0 5-1,0 6-1,0 3 2,-4 5 0,-3 8 0,-4 5 0,-1 7 0,-7 5-2,-9 1-3,4 3-16,1 5-13,-7-7-2,11-3 0</inkml:trace>
  <inkml:trace contextRef="#ctx1" brushRef="#br0" timeOffset="380231.2276">16573 7177 24,'0'0'31,"14"9"-6,10-8-6,14 2-2,12-2-4,12 2-2,7-5-3,8 5-3,0-4-5,-8-1-7,-5 4-9,-11 4-15,-19-6-4,-4 8 0</inkml:trace>
  <inkml:trace contextRef="#ctx1" brushRef="#br0" timeOffset="380696.2526">16694 7421 20,'-7'-12'26,"20"7"-3,4-3-2,12 3-5,10 3-3,0 2-2,3 5-1,-4 3-2,0 7-3,-17 1 0,-8 5-2,-15 1-1,-11-2 1,-8 0-2,-2-3 2,-1-2-2,4-6 0,8-2-1,12-7 1,0 0-1,19 12 0,3-6 0,2 2 0,3 6 0,-6 2 1,-9 3-1,-10 1 1,-13 0 0,-13-3 0,-12-6 0,-6-3 0,-3-6 0,2-5-1,2-1 0,7-6-2,9 2-4,5-2-10,11 1-15,9 9-6,-2-10 0,2 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59:18.4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18283 10340 36,'7'-10'24,"-8"-3"-2,-7 3-3,-7 5-4,-9 4-3,-6 8-3,-7 5-4,1 8-2,4 4-2,9 7 1,9 1 0,14 1 0,12-6 0,14-3 0,9-9 0,3-3 1,-3-11 1,-3-7 1,-10-13-2,-12-6-1,-13-11 1,-11-6-1,-12-8-1,-6-6 0,-4-1-1,4 3 0,8 3 0,7 5-2,15 9-2,7 4-6,18 16-6,6 7-10,5 5-11,15 10-2,-8-3 2</inkml:trace>
  <inkml:trace contextRef="#ctx0" brushRef="#br0" timeOffset="349.0206">18654 10023 30,'-14'0'31,"-14"1"-4,0 8-7,-1 7-6,-3 8-5,5 7-3,2 6-2,11 6-2,5 4 0,11-2-1,7 1 0,8-5 1,8-6-3,6-7-5,3-6-10,4-3-17,-11-17-2,11 0 2</inkml:trace>
  <inkml:trace contextRef="#ctx0" brushRef="#br0" timeOffset="629.0357">18801 10067 21,'-3'-17'31,"3"17"3,-7 15-12,0 1-7,4 12-5,-4 5-3,3 7-1,-1 5 0,3 1-2,1-1-1,5-2-1,2-7-1,5-5 0,2-7-1,3-8 0,2-4-4,-1-7-3,5-2-8,-1-3-12,-7-8-8,6 3-1,-8-9 1</inkml:trace>
  <inkml:trace contextRef="#ctx0" brushRef="#br0" timeOffset="825.0463">18616 10295 23,'31'-1'27,"-8"-4"-10,9 2-8,3 0-7,1-7-16,7 10-9,-15-14-2</inkml:trace>
  <inkml:trace contextRef="#ctx0" brushRef="#br0" timeOffset="1018.0589">18958 10098 13,'11'-1'32,"-11"1"2,24 13-6,-5 7-7,-3 8-9,3 12-2,-6 4-2,-3 10-2,-9 0-4,-4-3-3,-7 1-12,-3 0-22,-7-20-2,7-4 1,-3-19-1</inkml:trace>
  <inkml:trace contextRef="#ctx0" brushRef="#br0" timeOffset="1289.0728">19455 10263 1,'21'4'27,"-6"-8"1,16 5-7,1-3-10,7 2-6,1-1-8,-4-4-16,3 10-7,-16-10-1</inkml:trace>
  <inkml:trace contextRef="#ctx0" brushRef="#br0" timeOffset="1471.085">19531 10376 35,'10'0'33,"18"3"-7,4-1-5,5 0-13,3 5-28,-6-13-9,9 10-2,-15-13-1</inkml:trace>
  <inkml:trace contextRef="#ctx0" brushRef="#br0" timeOffset="1877.1075">20214 10352 20,'25'-5'28,"22"6"-10,17-4-2,20-1 0,16 3-5,12-2-3,7 2-2,1 2-7,-6 5-17,-18-11-12,-6 14-1,-31-11 0</inkml:trace>
  <inkml:trace contextRef="#ctx0" brushRef="#br0" timeOffset="2481.1433">20816 10142 26,'18'-8'31,"-12"-7"-7,-1 1-3,-5-1-6,-7-3-4,-5 3-3,-9-2-2,-5 4-2,-5 3-2,-3 4-2,-1 4 0,1 5 0,4 6-1,7 6 0,10 4 1,8 1-1,11 2 2,9-3-1,10-1 1,5-6 1,4-7 0,2-7 1,0-11-1,1-6 0,-6-10 0,-4-5 0,-7-9-1,-4-5 0,-8-4-1,-5-1 0,-5 2 1,-4 6-1,-4 6 1,0 8-1,-1 12 1,0 12-1,11 7 0,-14 24 1,10 7-1,3 8 0,1 12 0,2 7-3,4 10-11,1 9-22,-7-8 0,6 7 0,-9-12 0</inkml:trace>
  <inkml:trace contextRef="#ctx0" brushRef="#br0" timeOffset="3096.1781">20586 10884 21,'8'-9'25,"-9"-9"-3,-3 4-2,-5-3-5,-8 0-4,0 3-1,-9-1-3,-1 5-3,-4 4-1,1 6-2,0 4-1,3 5 0,5 5 0,4 3 0,6 3 0,9 2 0,9 0 0,7-4 1,5-3 1,7-5 1,4-7-1,5-7 1,0-9-1,3-7 1,-5-9-1,-1-3 0,-7-7 0,-2-4-1,-5-1 0,-7 3 0,-4 1-1,-4 7 1,-4 5-1,-3 9 0,0 6 0,5 13 0,-15 10 0,10 8 0,1 9 1,2 7-1,2 6 0,4 5 1,2 0-1,3-2-2,2-2-9,0-6-16,-2-11-9,10-4 0,-4-20 0</inkml:trace>
  <inkml:trace contextRef="#ctx0" brushRef="#br0" timeOffset="3342.1949">20909 10563 33,'-1'-14'33,"1"14"2,0 0-3,2 13-19,1 7-5,-4 3-3,3 8-1,-2 3-1,3 5 2,-2 1-2,2-2-1,0-6-1,1-3-1,1-6-1,0-10-5,5-5-14,1-5-17,-10-16-1,4 1 1,-9-10 0</inkml:trace>
  <inkml:trace contextRef="#ctx0" brushRef="#br0" timeOffset="3487.2002">20826 10696 21,'11'-4'35,"1"1"1,15 5-1,-2-2-18,7 1-15,5 6-28,-4-10-6,8 5-3,-7-13 0</inkml:trace>
  <inkml:trace contextRef="#ctx0" brushRef="#br0" timeOffset="4132.2369">21467 10156 38,'20'-7'27,"-9"1"-5,1 9-4,-2 10-6,-7 5-3,0 8-2,-4 4-1,2 4-1,0-1-1,2 0-1,4-4-1,3-4 0,2-6 1,7-5-1,-1-10 1,3-3-1,2-8 0,0-6 1,-2-7-2,-1-4-1,0-3 1,-3-1-2,0 0 1,-5 5 0,-5 2 0,-1 4 0,-2 7-1,-4 10 1,0 0 0,1 17 0,-4 3 0,3 4 1,1 4-1,2 6 1,2-1-1,0-2-5,9 0-11,3-3-19,6-18-2,9 2 0,0-15 1</inkml:trace>
  <inkml:trace contextRef="#ctx0" brushRef="#br0" timeOffset="4442.2562">22248 10005 25,'-26'-16'30,"9"18"1,-5 0-14,-5 5-5,1 8-4,-1 6-3,3 9-1,4 6 0,5 3-2,9 6-1,10 2 1,7-1-1,7-1-2,6-3-3,2-7-12,-1-15-16,14 2-2,-7-21 1</inkml:trace>
  <inkml:trace contextRef="#ctx0" brushRef="#br0" timeOffset="4720.2705">22427 9973 19,'0'0'28,"-3"22"-1,1 1-9,-1 6-5,0 10-2,0 0 0,1 6-2,-2-2-1,6 0-2,-1-5-2,6-3-1,4-9-1,1-6-1,-2-6 0,2-7-5,2-3-7,-1-1-17,-8-13-8,7 4 1,-11-12-1</inkml:trace>
  <inkml:trace contextRef="#ctx0" brushRef="#br0" timeOffset="4935.2826">22234 10223 38,'0'0'30,"25"7"-7,-7-3-9,8-3-5,5 2-3,4-2-5,4 0-9,-2-6-14,10 6-9,-13-11 0</inkml:trace>
  <inkml:trace contextRef="#ctx0" brushRef="#br0" timeOffset="5224.2994">22651 10041 24,'22'2'32,"-6"-1"2,8 10-12,1 8-7,-4 6-4,4 9-2,-12 4-1,-1 8-1,-12 1-2,-6 2-1,-6-4-1,-4-4-1,-1-7-2,-2-5-3,7-6-6,-5-10-5,6-5-14,9 1-8,-8-10-2,10 1 1</inkml:trace>
  <inkml:trace contextRef="#ctx0" brushRef="#br0" timeOffset="51621.0375">17356 16074 9,'-10'0'23,"10"0"-8,-3 13-29,3-13-7</inkml:trace>
  <inkml:trace contextRef="#ctx0" brushRef="#br0" timeOffset="118136.7815">17537 16893 30,'25'-28'22,"-2"-3"-3,3 8 0,-1 7-4,-4 8-1,-2 20-2,-7 10-3,-3 14-1,-6 3-2,0 6-1,-1-3-1,5 2 0,-2-12-1,5-5 0,1-11-1,7-10 0,0-11 0,2-6-1,-1-8 1,-1-5-1,0-2 1,-2-3-2,-4 0 1,-4 5-1,-1 5 0,-2 6 0,-5 13 0,0 0 0,0 0 1,-1 22-1,0-1 0,1 5-1,1 2-2,1-7-6,7 2-17,7 2-13,0-16 0,12-3 0</inkml:trace>
  <inkml:trace contextRef="#ctx0" brushRef="#br0" timeOffset="118521.8094">18346 16563 24,'-19'-9'34,"2"15"-2,-10 9-8,-3 6-7,2 15-3,-5 1-5,7 15-1,4 4-3,9 3 0,7 0-3,13-2 1,7-10-2,10-1 0,6-9-3,4-14-7,5-9-12,2 1-16,-9-19-1,3-2-1</inkml:trace>
  <inkml:trace contextRef="#ctx0" brushRef="#br0" timeOffset="118840.8214">18488 16672 1,'9'-4'33,"-9"-7"1,0 11 0,9 10-12,-8 1-5,5 15-5,-6 0-1,5 12-1,-5 0-3,2 6-2,-4-2-1,1 3-2,-1-4 0,1-7-1,2-3 0,0-6 0,2-7-1,4-1 1,-7-17-2,17 10-1,-5-5-3,-3-8-5,8 1-10,-6-2-14,-3-8-6,3 1-1,-7-4 2</inkml:trace>
  <inkml:trace contextRef="#ctx0" brushRef="#br0" timeOffset="119277.8464">18345 16905 7,'14'9'29,"-1"-13"-1,14 5-10,2-2-5,5 0-3,1-3-5,1 2-5,-3-6-6,-5-2-3,-5-4 0,-5-1-2,-6-2 1,-1-4 2,0 0 3,7-25 11,-8 28 3,-1 7 2,2 2 4,5 7-1,-2 5 0,5 9-1,-4 2-1,5 12-1,-7 0-1,5 11 0,-12-2-2,0 8-2,-10-6-1,0 6-1,-6-5-2,-2-7-3,2-5-9,-2-4-32,-2-14 2,14-8-2,0 0 2</inkml:trace>
  <inkml:trace contextRef="#ctx0" brushRef="#br0" timeOffset="119667.8691">19175 16765 38,'0'0'34,"20"-3"0,1 2-14,7-2-8,10 3-5,1-3-1,3 3-5,-1 1-6,-3-5-11,-8 0-15,0 8-4,-18-8 0</inkml:trace>
  <inkml:trace contextRef="#ctx0" brushRef="#br0" timeOffset="119886.882">19234 16887 37,'0'0'33,"14"4"-5,7-2-5,6-3-4,8 5-5,0-7-7,3 0-18,-5-6-24,7 11-1,-12-11-1,3 5 1</inkml:trace>
  <inkml:trace contextRef="#ctx0" brushRef="#br0" timeOffset="120457.9151">20146 16094 16,'-16'-9'29,"-10"2"-2,2 19-8,2 16-5,2 18-3,8 16-3,2 17-1,9 17 0,4 9 0,8 14-1,-1-3 0,4 4 0,-6-9-1,-2 2-1,-9-19 0,-3-2-1,-11-16-1,-2-14 1,-5-15-2,0-8 0,0-13-1,2-12-6,10-6-21,12-8-11,-16-26-2,21 17 1</inkml:trace>
  <inkml:trace contextRef="#ctx0" brushRef="#br0" timeOffset="120897.9404">19818 17741 6,'0'0'33,"22"1"0,-7-2 1,9-4-18,6 10-7,7-5-24,9 0-13,-11-8-5,9 19 0</inkml:trace>
  <inkml:trace contextRef="#ctx0" brushRef="#br0" timeOffset="121527.9767">20423 17685 34,'-13'17'24,"-9"-3"-5,2-2-1,-5-7-6,-1-1-4,2-3-3,4-7-3,6-8 0,8-9-2,7 1 2,6 2-2,5 3 0,4 2 2,4-1-1,2 9 2,1 7 1,-1 6-1,2 13 1,-4 3 0,5 3 1,-3 4-2,6 3 1,0-9-1,1-1-1,0-8 0,-1-16 0,-4-10 0,-3-3 0,-8-8 0,-10-1 0,-13 0 0,-8-7-5,-4 4-22,-4 14-13,-13 0 0,4 4 0</inkml:trace>
  <inkml:trace contextRef="#ctx0" brushRef="#br0" timeOffset="122101.0082">20505 15665 30,'0'0'33,"6"-13"3,-8 22-14,-1 17-5,-4 9-7,2 13-4,-2 2-1,4 8-1,-2 2 0,6-3-1,4-5-1,4-10-3,4-9-3,1-15-4,5-6-15,1-5-13,-11-15-2,2 1 1</inkml:trace>
  <inkml:trace contextRef="#ctx0" brushRef="#br0" timeOffset="122270.0173">20356 15991 33,'0'0'36,"15"-6"2,8 0-10,9-1-11,10 2-10,5 2-16,9 2-23,-13-4-5,3 12 1,-12-2-1</inkml:trace>
  <inkml:trace contextRef="#ctx0" brushRef="#br0" timeOffset="122857.0514">21024 16674 22,'-23'-10'31,"8"11"-1,-9 3-10,-8 3-5,3 6-3,-4 4-3,9 9-1,7-1-2,10 11-1,11-3-1,11 2 0,7-1 1,8-7-1,2-11-1,3-1-1,-7-13 1,-8-12-2,-9-12 2,-7-9-2,-12-13 0,-8-2 0,-7-9 0,-2-6 0,-1-1-1,6 1 1,6 4-1,6 6 0,15 7-2,6 3-4,18 16-11,8 13-23,2 3 1,9 14-2,-1 1 2</inkml:trace>
  <inkml:trace contextRef="#ctx0" brushRef="#br0" timeOffset="123276.0754">21413 16448 45,'-23'-15'34,"-1"15"-9,-4 11-5,-4 8-5,3 13-4,-2 5-3,10 13-2,4 2-2,13 7 0,8 1-2,10-1-1,9-6 0,6-8 0,7-9-7,-1-10-7,4-12-19,-1-9-5,-11-14-1,3-6 0</inkml:trace>
  <inkml:trace contextRef="#ctx0" brushRef="#br0" timeOffset="123491.088">21450 16724 4,'-12'-5'33,"12"5"2,19-7 1,0 1-16,8 6-7,-1-1-5,9 1-2,-2-1-2,2 4-2,-4-1-2,-5-1-3,-3 2-8,-7 0-13,-7-10-11,3 8-1,-12-1-1</inkml:trace>
  <inkml:trace contextRef="#ctx0" brushRef="#br0" timeOffset="123655.0979">21597 16720 10,'-6'19'34,"-2"-3"1,8 8-8,4 6-6,-1 0-5,8 3-5,-4-5-8,3 1-22,-1-7-15,7 1-3,-16-23 0</inkml:trace>
  <inkml:trace contextRef="#ctx0" brushRef="#br0" timeOffset="124022.1202">21961 16483 11,'22'6'35,"9"20"1,-8 9-2,-9 10-16,2 18-3,-14 3-2,-3 3-2,-17-3-4,1-8-3,-8-10-5,-3-11-10,4-17-28,10-9 1,1-21-2,17 1 0</inkml:trace>
  <inkml:trace contextRef="#ctx0" brushRef="#br0" timeOffset="124624.1541">22536 16924 39,'0'-20'21,"-6"-12"-2,-4 2 0,-2 6-4,-8-4-3,0 11-1,-7 3-2,3 10-2,-3 6-1,7 14-2,3 5-2,6 9-1,7 2 0,7-2 0,6-2-1,8 0 1,4-10 2,3-5-2,1-11 0,3-11 1,-7-11-2,4-9 1,-4-8 0,-3-10 0,-5-5-1,-7-5 0,-5-2 1,-2 0-1,-2 6 0,-5 9 0,0 5 0,0 12 0,0 10 0,8 17 0,0 0 0,-9 26 0,9 6 1,4 9 0,-1 6 0,3 10 1,2 7 0,0 1-1,-1-2-3,-1-8-17,0-8-20,6-4 0,-5-14-1,9-12 1</inkml:trace>
  <inkml:trace contextRef="#ctx0" brushRef="#br0" timeOffset="125098.1805">22728 16682 7,'-13'0'34,"25"4"3,3-4-3,9-1-14,12 6-6,2-5-3,12 4-1,-6-7-3,4 5-3,-11-1-4,-9-1-4,-6 5-9,-12-5-16,-10 0-9,0 0-1,0 0 0</inkml:trace>
  <inkml:trace contextRef="#ctx0" brushRef="#br0" timeOffset="125369.1989">22953 16697 25,'-10'9'31,"9"9"-7,1 3-5,-2 3-2,6 7-3,-3-1-3,7 6-2,-1-5-1,6 0-2,-1-7 1,6-6-3,-1-9 0,2 0 0,-1-8-1,-1-2-1,-5 0-9,-2-5-31,-10-8-1,0 14-2,-9-7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6:02:47.7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13500 6833 34,'3'-14'27,"-3"14"-2,-15 18-4,4 20-4,-3 14-4,0 16-4,-4 12-2,4 13 0,-1 7-2,3 2-3,6-6-4,5-15-8,9-17-18,12-9-8,-4-23-1,13-14 1</inkml:trace>
  <inkml:trace contextRef="#ctx0" brushRef="#br0" timeOffset="262.0144">13965 6858 20,'3'39'33,"-11"5"2,-3 21-16,2 21-2,-6 10-1,6 15-2,-5-5-3,7-1-5,4-12-16,7-10-24,-2-22-2,10-10-2,-6-23 1</inkml:trace>
  <inkml:trace contextRef="#ctx0" brushRef="#br0" timeOffset="1721.0975">15707 6811 37,'-8'-15'25,"8"15"-6,-1 10-1,0 14-6,1 17-2,-1 10-2,1 10-2,-3 10 0,1 12 1,-5-1-3,4 1 0,-5-8-2,2-7-1,1-6-4,-2-10-10,2-16-20,9 3-3,-4-20 1,12-3 1</inkml:trace>
  <inkml:trace contextRef="#ctx0" brushRef="#br0" timeOffset="1982.1136">16160 6925 24,'12'4'30,"-10"10"-7,-2 17-4,-1 15-2,-6 6-4,4 21 0,-7 4-1,6 10-2,-3 0-4,3-3-7,-1-13-33,7 5-1,-9-20-2,12-2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6:04:17.7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619 2137 31,'0'0'33,"0"0"-5,-41 8-6,41-8-5,-44 87-4,28-31-5,10 17-5,6 1 2,10 2 0,10-9-5,5-8-5,3-14-11,6-4-19,-34-41-2,61 33 5,-61-33-5</inkml:trace>
  <inkml:trace contextRef="#ctx0" brushRef="#br0" timeOffset="541.0317">914 2564 22,'0'0'26,"41"-46"-1,-41 46-1,0 0-5,11-45-4,-11 45-2,0 0-5,-25-51-2,25 51-2,0 0-3,-63-10 0,63 10 0,-51 21-2,51-21 0,-31 54 0,31-54 1,-2 61 1,2-61-1,19 41 1,-19-41-1,48 24 1,-48-24-1,53-4 1,-53 4 0,0 0 0,58-49-1,-58 49 0,0 0 0,16-56 2,-16 56-2,0 0 0,0 0 0,0 0 0,0 0 0,0 0 0,0 0 1,0 0-2,-29 49-4,29-49-3,17 45-6,-17-45-15,0 0-10,0 0 3</inkml:trace>
  <inkml:trace contextRef="#ctx0" brushRef="#br0" timeOffset="834.0468">1086 2071 6,'6'-16'31,"13"33"2,6 3 2,4 18-17,-9 15-5,8 8-2,-9 12-1,1-2-2,-21 8-3,0-5-1,-9-5-3,-5-10-8,0-11-10,6-12-17,6-2-4,1-15 0,10-7 2</inkml:trace>
  <inkml:trace contextRef="#ctx0" brushRef="#br0" timeOffset="2545.7281">1734 2390 19,'0'0'29,"10"7"0,2 9-9,9 9-6,3 2-5,10 9-2,-2-1 1,4 8-1,-1-5-3,-4-7-4,0-3-13,-2 1-17,-14-16-5,3 1 4,-18-14-4</inkml:trace>
  <inkml:trace contextRef="#ctx0" brushRef="#br0" timeOffset="2748.7398">2069 2374 29,'-10'5'30,"-14"6"0,-4 13-15,-2 9-6,-5 5-1,3 3-3,-3-4-1,7 3-1,1-3-7,4-8-11,6-14-17,15 1 2,2-16-2</inkml:trace>
  <inkml:trace contextRef="#ctx0" brushRef="#br0" timeOffset="3139.7619">2227 2570 15,'-1'32'28,"-10"-8"-7,8 3-8,-2 3-1,0-4-4,1-3 2,2-8-2,6-5 1,-4-10-2,3-11-2,-1-8 0,1-3-1,-6-11 1,4-7-4,-9-7 0,2-6-2,-1 5 1,-2-5-1,-1 13 2,4-5-1,2 9 0,7 7 0,9 11 0,6 7 0,6 2 1,9 5-3,6-4-1,5 7-7,6 1-13,5 3-12,-14-12 0,8 13 1</inkml:trace>
  <inkml:trace contextRef="#ctx0" brushRef="#br0" timeOffset="3402.7838">2192 2751 23,'0'0'30,"9"10"-7,14-8-4,7 0-3,7 1-5,0-1-4,5 1-16,-6-9-20,7 7-3,-14-11 0</inkml:trace>
  <inkml:trace contextRef="#ctx0" brushRef="#br0" timeOffset="3739.7963">2455 2470 14,'0'0'30,"9"5"2,0 9-10,0 5-8,-6 0-4,4 8-1,-1-5-1,-1 0-4,-2-4 0,-1-6-2,-2-12 0,0 0 0,17-11-2,-8-5 0,-1-6 1,3-3 0,-1 2 0,4-1-2,-3 6 1,-2 4 0,2 8-1,-11 6 1,15 10 0,-6 7 0,0 2 0,-2 4 0,-1 6-2,-2-10-6,3 2-18,4-2-10,-11-19 2,5 14-2</inkml:trace>
  <inkml:trace contextRef="#ctx0" brushRef="#br0" timeOffset="4169.8216">2704 2250 15,'11'-14'28,"16"5"-4,-4 1-11,6-1-4,-3 6-3,1 3-1,-1 2-3,-6 0 0,-2 3 0,-7 8 0,-1-2-1,-6 5 0,1-1 0,-3 5 0,2 4 1,-2 6-1,-1 2-1,3-3 1,1 10 2,-1-5 2,6 8 0,-3-7 1,2 2 0,-5-7 0,4 2 1,-8-6-1,-1-4-1,-10-6-4,-9-1 1,-6-11 1,0-1-2,-2-3-1,-2-3-2,7 2-8,-1-6-15,8-9-12,16 16-2,8-25 2</inkml:trace>
  <inkml:trace contextRef="#ctx0" brushRef="#br0" timeOffset="4417.8357">3300 2443 2,'25'5'48,"2"-5"-35,4-1-3,7-2-4,1 1-3,4-1-8,-5 0-9,-11-5-10,3 10-2</inkml:trace>
  <inkml:trace contextRef="#ctx0" brushRef="#br0" timeOffset="4598.8456">3330 2544 24,'7'11'29,"8"-8"-2,10 0-4,7 0-3,1-3-5,6 3-5,-3-5-24,1 3-18,-13-14-3,7 5 0</inkml:trace>
  <inkml:trace contextRef="#ctx0" brushRef="#br0" timeOffset="5560.9002">4521 1974 6,'-20'-12'18,"6"-1"-3,-7 10-4,4 8-3,1-1-4,1 11-1,2-5-2,3 12 0,-1 2-1,4 8 0,1 3 2,1-1 0,2 8 2,0 2 0,6 6 2,-1 1 0,3-2 0,0-3 0,3-6 0,-2-4-2,2-4 0,-3-10 0,-1-4-1,-4-18-1,-2 11 0,2-11 0,-14 0 1,4-3-2,-1 0 0,-1 0 0,3-3-1,9 6 0,-13-2-1,13 2 0,0 0 1,0 0 0,0 0 0,15 7-1,-15-7 1,19 11 0,-10-5 0,-9-6 1,16 15 0,-11-6 0,-3 6-1,-2 1 1,-4 4 1,-6 4-1,-1 1 1,-2 3-2,-7 10 1,-3 1-1,-1 3 1,2 6-1,2-4 1,7 3-2,1-1 1,10 0 0,9-7 1,7-4 0,10-3 1,6-6-2,4 1 2,3-7-1,0-3 0,-4 0-2,-2-8-8,-8-6-25,1 5-2,-15-12 2,4 4-1</inkml:trace>
  <inkml:trace contextRef="#ctx0" brushRef="#br0" timeOffset="6350.9456">4910 2031 0,'0'0'25,"0"0"-5,18 16-2,-11 10-4,0 6-2,2 4-3,-4 6 0,2-7-1,-4-6-3,-1 1 0,-2-7 0,0-23-2,0 0 0,0 0 0,9-35-2,-2 14 1,0-7 0,3-3-1,2-1 0,0 5-1,1 3 0,1 13 0,0 9 1,1 4-1,-3 9 1,0 2 1,-3 3-1,0 7 0,-3 3 0,1-1-1,-2 0-3,-2-5-13,-3-6-19,9 5-1,-4-9 2</inkml:trace>
  <inkml:trace contextRef="#ctx0" brushRef="#br0" timeOffset="6574.9594">5542 2262 14,'20'21'33,"-17"-9"1,-2 10-4,-2 2-16,-6-3-7,0 5-17,-5-6-20,10-1-3,-8-11 1</inkml:trace>
  <inkml:trace contextRef="#ctx0" brushRef="#br0" timeOffset="7154.9914">6238 2031 18,'-15'0'25,"-11"0"-11,1 8-4,-1 2-3,5 9-3,3 7-1,9 2-1,8 10 1,7 3-1,8-5 2,8 1 2,8-6 0,2-11 1,7-5 1,-3-16 1,0-6 0,-8-17 0,-4 1-2,-12-18-2,-8 3 0,-16 0-1,-9-5 0,-8 9-4,-4 0-6,2 8-16,2 15-14,-3-1-3,13 15 3</inkml:trace>
  <inkml:trace contextRef="#ctx0" brushRef="#br0" timeOffset="7510.0129">6714 2013 13,'0'0'29,"0"0"1,0 0-9,-21 19-9,7-4-4,-8 1-2,3-2-1,-3 3 0,3-1-1,1-4-2,5 2-1,5-2 1,8-12 0,0 0-1,18 13 0,-2-8 0,3-3 1,4 1-1,2-4-4,4 0-16,2 8-14,-11-6-1,4 2 0</inkml:trace>
  <inkml:trace contextRef="#ctx0" brushRef="#br0" timeOffset="7734.0244">6597 2368 17,'0'0'28,"27"9"-6,-5-9-3,4 2-3,4 1-5,2-5-5,-3 2-9,-4-5-23,4 4-6,-13-11 1</inkml:trace>
  <inkml:trace contextRef="#ctx0" brushRef="#br0" timeOffset="8200.053">6980 2098 26,'10'4'30,"7"12"-6,-5 3-4,-3 7-6,0 2-4,-6-1-1,0-5-3,-6-6 0,1-2-2,-3-4 0,5-10-2,-9 0 1,8-12-1,2-10-1,4 4-1,3-3 0,4 0-1,4 0 0,4 3 0,4-1 0,-1 10 0,1 8 0,-1 1 2,-5 8-1,-2 2 1,-7 5-1,-4 2 1,-5 8 0,-2 2-2,0 2-8,-1 1-25,-1-20-2,6 10 0,-2-20 0</inkml:trace>
  <inkml:trace contextRef="#ctx0" brushRef="#br0" timeOffset="8531.0714">7564 2032 4,'0'0'31,"0"0"1,-1 15-1,-9-2-15,-3-4-7,-3 4-2,-3-3-2,1 6 0,-1 0-3,5-5 0,0-2 0,14-9 0,0 0 0,2 16-1,11-11 1,5-1-1,5 1 0,6-7-2,4 5-6,-2 2-13,-3-7-15,6 4 0,-14-5 0</inkml:trace>
  <inkml:trace contextRef="#ctx0" brushRef="#br0" timeOffset="8780.0854">7439 2388 7,'11'14'25,"-2"-17"-4,13 4-6,0-2-3,4 4-2,3-1-9,0-8-20,7 9-7,-13-19-2</inkml:trace>
  <inkml:trace contextRef="#ctx0" brushRef="#br0" timeOffset="10249.1698">8189 2025 11,'-25'-19'25,"5"14"-6,-9 6-5,-2 9-5,-1 2-1,-1 3-4,1 9 0,4 7-1,4 8-1,4 10 2,10-4 0,7-3 0,9-3 1,8-5 0,9-2-1,4-10 2,7-16 0,-2-10 1,1-9 0,-7-11 0,-6-1 0,-13-6 1,-8 0-1,-16-5-1,-5 9-1,-8-2-2,-3 14-2,-2 9-1,2 0-3,6 9-14,6 7-24,-4 0 1,9 6-1,-5-1 1</inkml:trace>
  <inkml:trace contextRef="#ctx0" brushRef="#br0" timeOffset="11542.2423">22553 1423 0,'14'3'26,"-14"-3"2,-13 21-12,-5 9 0,-10 12-6,-4 17 0,-13 3 2,-7 1-2,-13 5 0,-11-1-3,-12-7-3,-3 2-2,-4-10 2,5-8-3,5-13 1,8-5 0,12-16-1,16-3 0,15-6 1,11-10 0,10-2-1,8-1-1,6 0 0,5 2 0,4 2 0,2-7 0,3-1 0,2 6 1,-1-7-1,1 8 4,-3 0-2,-1-2 2,-3 0-1,-10 11 0,12 0 0,-12 0 0,-6 25 0,-6-13-2,0 5 0,-5 0 0,-1 4-1,1 3-1,2-1 1,1-7 0,5-7 0,9-9 0,-10 11-1,10-11 1,5 10 1,-5-10 0,20-9-1,-2 6 1,6 2-1,4 4-1,5 4 2,2-4-1,-1-2-1,-1 9 1,-6-1 0,-2 0 0,-7 0 1,-4-8 1,-14-1 0,12 4 0,-12-4 0,0 0 1,0 0 0,0 0 1,0 0-3,0 0 1,0 0-1,0 0-1,0 0 1,0 0 0,0 0-1,0 0 0,0 0 1,0 0-2,0 0 0,-4-10-6,4 10-31,0 0-6,3-10 1,-3 10-1</inkml:trace>
  <inkml:trace contextRef="#ctx0" brushRef="#br0" timeOffset="12721.312">5032 2875 18,'-13'-5'29,"-19"-3"-9,2 11-4,-2 6-4,2 12-3,5 10-3,6 9-1,11 4-2,12 1 0,17-1 0,11-8-1,9-4 2,7-19 0,1-9 2,-4-16 1,-4-11 0,-14-13-1,-11-1 1,-19-5-1,-12 1-1,-14 2-2,-3 5-3,0 12-9,-4 15-26,3 1-3,14 13-1,3 1 1</inkml:trace>
  <inkml:trace contextRef="#ctx0" brushRef="#br0" timeOffset="12945.3235">5644 3174 34,'4'12'36,"-3"11"0,-11-1-14,-2 1-13,-4 3-34,-12-14-4,15 2-5,-5-15-1</inkml:trace>
  <inkml:trace contextRef="#ctx0" brushRef="#br0" timeOffset="13500.3554">6419 2972 20,'-3'24'30,"0"14"-5,-9-1-9,-5-1-3,-3-1-3,-3-9-2,0-6-3,1-10-4,2-6-1,5-11-1,5-8-1,4-2 0,4-6-1,6 0 0,0 1 1,5 6 1,3 2 1,3 9 2,4 8 1,-1 7 0,4 7 0,-1 5-1,1 3 1,2 2-5,-3 1-17,-4-8-13,6 4 1,-10-15-1</inkml:trace>
  <inkml:trace contextRef="#ctx0" brushRef="#br0" timeOffset="13892.3782">6519 2876 20,'25'-21'30,"-5"-2"-4,8 11-6,3 12-6,0 12-2,1 13-3,-5 10-2,0 9 0,-7 4-1,0 7 1,-6-4-3,0 0 1,-4-12-1,1-4-1,-1-10-1,2-7 1,-2-12-2,0-8 0,-4-9 0,-3-6 0,-8-4-1,-3-1 0,-8-1 0,-6 2-1,-6 5 0,-3 5 1,-1 8-1,1 7 1,4 7-2,1 0-6,9 8-11,9-1-18,-3-7 0,9 3-1,2-14 1</inkml:trace>
  <inkml:trace contextRef="#ctx0" brushRef="#br0" timeOffset="14230.396">6810 2906 14,'39'-19'32,"-7"2"1,4 14-6,2 14-8,-6 10-5,3 15-3,-9 5-2,-1 8-2,-5 1 0,2 2-1,-8-7-2,3-5 0,-6-12-2,2-6-1,-3-10-1,-10-12-1,11 1-1,-15-13-2,-2-5 1,-6-5-1,-2-2 0,-4 0-2,-4 5 2,-5 3 1,-1 8 2,0 5 0,3 6 0,1 5-4,6 4-18,9 4-11,-6-10-1,16 4 0</inkml:trace>
  <inkml:trace contextRef="#ctx0" brushRef="#br0" timeOffset="14913.4362">7518 3166 37,'3'-16'27,"-11"-7"-6,2 1-7,-3-1-3,-5 1-3,0 3-2,-4 3-2,-1 8-1,-4 6-2,3 9 0,0 9-1,7 5 1,2 2-2,7 6 3,7-3-1,9-1 0,4-6 2,8-1 0,4-10-1,3-4 1,-2-5 0,1-4-1,-5-4 0,-3-5 0,-6 0-1,-6-2 0,-6 2 0,-4 1-1,0 13 0,-7-15 0,7 15-1,-9 5 1,9-5-1,2 21 1,5-8 0,5 2 1,2-2 0,5 2 1,-1-6 0,4-4 0,-5-3 0,4-5 2,-5-3-2,-2-2-1,-4-5 0,-1-1-3,-3-1-5,-5-6-4,1 4-5,-6-8-4,2 3 1,-6-7-1,4 2 4,-5-9 5,3 0 6,-1 2 8,-7-31 25,8 37-10,3 10-1,-2 2-2,5 16-2,0 0-4,-1 17-4,2 5-17,7 6-21,-10-4-4,6 11 2,-7-7 0</inkml:trace>
  <inkml:trace contextRef="#ctx0" brushRef="#br0" timeOffset="19686.7879">644 4162 20,'0'0'29,"0"0"-3,-44-15-4,44 15-6,-57 28-4,57-28-3,-75 78-2,38-21 0,7 5-3,12 9 1,10 0 0,16-1-1,11-8 2,6-10-4,9-10-4,8-12-9,0-12-16,2-6-9,0-16-2,-3-2 0</inkml:trace>
  <inkml:trace contextRef="#ctx0" brushRef="#br0" timeOffset="20042.8111">747 4330 37,'0'0'34,"0"0"1,0 0-11,-4 43-8,4-43-6,1 76-4,-1-24-2,2 2 2,5 2-2,3-7-2,-10-49-5,11 76-7,-11-76-15,0 0-11,11 44-2,-11-44 0</inkml:trace>
  <inkml:trace contextRef="#ctx0" brushRef="#br0" timeOffset="20402.828">668 4385 6,'30'-61'32,"-30"61"1,42-19-2,-42 19-13,56-2-7,-56 2-3,51 16-2,-51-16-1,0 0-2,35 45 0,-35-45-1,0 0 0,0 0 0,-50 45-1,50-45-1,0 0-1,-43-6 0,43 6 0,0 0-1,0 0 1,51-3 0,-51 3 1,49 27 1,-49-27 1,40 49-1,-40-49 1,0 56 1,0-56-3,-31 47-1,31-47-7,-51 31-17,51-31-10,-50 2-2,50-2 1</inkml:trace>
  <inkml:trace contextRef="#ctx0" brushRef="#br0" timeOffset="20725.8481">967 4201 7,'0'0'33,"63"57"0,-27-17-5,0 10-8,2 4-5,-11 11-2,-9-3-1,-15 5-3,-10-8-3,-10 0-1,-7-5-3,-1-9-7,25-45-22,-57 75-9,57-75-4,-42 40 2</inkml:trace>
  <inkml:trace contextRef="#ctx0" brushRef="#br0" timeOffset="21694.9385">1534 4407 26,'0'0'31,"10"10"-5,5 7-3,10 9-5,4 3-5,4 11-3,0 1-1,4 6-3,-5-4-3,-3-5-5,0-1-8,-13-10-15,-5-10-10,8-4-3,-19-13 3</inkml:trace>
  <inkml:trace contextRef="#ctx0" brushRef="#br0" timeOffset="21927.9534">1851 4453 36,'-10'-1'33,"-8"5"-1,-7 9-11,0 13-7,-13 2-4,5 10-3,-3-2-2,1 2-1,1-1-3,4-3-4,9-4-6,4-7-16,5-11-10,11-1-1,1-11 0</inkml:trace>
  <inkml:trace contextRef="#ctx0" brushRef="#br0" timeOffset="22272.972">1969 4717 8,'6'23'29,"-8"-11"-2,5 0-4,-1-3-5,-2-9-5,0 0-2,0 0-1,4-19-3,-6 1-1,0-3-3,-3-6-2,0-4 0,0-4 0,1-4-1,-3-3 0,4-3 0,0 1 1,6 3-1,1 2 0,4 2 1,3 5-1,2 7 0,5 5 0,4 7-3,8 4-2,-7 2-8,10 2-14,8 11-9,-7-7 2,8 8-1</inkml:trace>
  <inkml:trace contextRef="#ctx0" brushRef="#br0" timeOffset="22554.9889">1980 4797 38,'16'1'30,"13"4"-6,-2-2-6,8 0-12,1 0-21,-5-9-13,6 3-2,-15-12 0</inkml:trace>
  <inkml:trace contextRef="#ctx0" brushRef="#br0" timeOffset="22905.0085">2178 4506 28,'0'0'35,"22"18"1,-7 0-6,-6 4-13,6 7-5,-7-2-3,3 0-2,-8-6-2,0-2-2,-3-19-1,-1 9-1,1-9-1,9-23 0,-2 2 0,-1-3 0,4-2-1,3 0 0,5 4 0,1 5 0,0 8 1,-2 6 0,0 7 0,-1 5 0,-1 7 1,-4 2-1,-2 5-3,-3-4-11,-6-2-23,9 4 0,-9-21 0,11 22-1</inkml:trace>
  <inkml:trace contextRef="#ctx0" brushRef="#br0" timeOffset="23131.0218">2546 4577 46,'11'0'36,"16"6"1,1-4-12,2 0-13,7 1-7,-1 0-12,-5 4-24,-6-8-3,4 4-4,-9-5 3</inkml:trace>
  <inkml:trace contextRef="#ctx0" brushRef="#br0" timeOffset="23549.0457">2852 4437 11,'-14'-3'34,"2"-7"2,12 10-2,20-10-14,0 4-6,7 5-5,3-1-3,4 7-2,-1 0 0,-3 5-2,-9 2-1,-12 2 0,-11 2 0,-4 1-1,-9-1 0,-1-4 1,1 0-1,1-5 0,3-2 0,11-5-1,11 5 1,6-4 0,8 3 0,0 2 0,-1 3 0,0 6 1,-8 6 0,-10 2 0,-11 1 1,-14-1-1,-8-2-1,-6-3-3,0-3-3,-6-9-17,2-12-15,12 0-1,4-10 1</inkml:trace>
  <inkml:trace contextRef="#ctx0" brushRef="#br0" timeOffset="24088.0767">3178 4295 22,'15'-1'29,"-4"-4"-3,12 1-8,1 0-7,4 0-4,4 3-2,-2-2-2,-1 0 0,-4 1-2,-6-1 0,-6 2-1,0 2 1,-13-1-1,10 9 0,-8 0 0,-4 2 1,1 7-1,0 6 1,-1 4-1,-1 5 1,3 4 1,-2 2 1,1 2 1,6 8 2,-2-5 2,8 4-1,-4-4 0,2 3 1,-5-8-2,3 3-1,-9-10-1,-1-2-2,-11-10-1,-6-4 0,-7-9-1,1-4-1,-3-2-2,0-6-3,8 3-11,0-3-21,5-8-2,16 13 0,1-18 1</inkml:trace>
  <inkml:trace contextRef="#ctx0" brushRef="#br0" timeOffset="24434.0965">3821 4566 51,'10'5'35,"13"-7"-11,5 4-7,7-4-7,8 4-2,4-3-5,-3 1-4,-1 1-5,-10-2-6,-3 2-11,-5 5-12,-25-6 1,10 6 0</inkml:trace>
  <inkml:trace contextRef="#ctx0" brushRef="#br0" timeOffset="24599.1048">3892 4699 51,'19'8'37,"3"-7"-9,9-2-5,8 3-7,-2-2-10,1 1-23,-5-6-16,1 5-3,-13-9-1</inkml:trace>
  <inkml:trace contextRef="#ctx0" brushRef="#br0" timeOffset="25343.1491">5137 3885 11,'-14'-23'22,"5"10"-3,-11-4-4,-2 7-4,-4 3-3,-4 5-3,-1 6-2,1 4-1,1 8 0,4 5 0,5 7 0,9 8 1,10 10 0,9 6 1,8 4 1,4 7 0,5 5 1,-4 0-1,-4 1 0,-11-7-1,-11-5 0,-11-5 0,-9-8-2,-9-10 0,1-5 0,-1-9-1,4-8-1,7-4-4,9-7-7,14-1-17,0 0-7,5-16 1,10 12-1</inkml:trace>
  <inkml:trace contextRef="#ctx0" brushRef="#br0" timeOffset="25702.1697">4795 4647 17,'0'0'30,"11"14"-4,8 2-2,3 7-5,2 8-6,3 11-1,-9 3-3,-3 12-1,-16 3-3,-6 9-1,-14 4 0,-7 1-2,-5-2-1,-1 0 0,3-6-1,7-1 1,9-3 0,7-6-1,10-10 0,14-5 0,12-4-4,5-11-11,3-8-21,8-10-1,-6-19-1,3-3 1</inkml:trace>
  <inkml:trace contextRef="#ctx0" brushRef="#br0" timeOffset="26440.2111">5401 4154 48,'12'-1'30,"8"11"-5,0 6-5,-3 3-5,0 8-5,-8 1-3,2 3-3,-8-4-1,-1-3-1,-6-10-1,4-14 0,0 0-1,1-10 0,7-9 0,3-5 0,5-2 0,-1-1 0,3 2 0,1 7 0,-3 8 1,0 6-1,-3 10 1,-2 5 1,-3 8-2,0 4 1,-2 4-1,0-2 0,0 1-3,-1-7-4,5-3-12,1-1-17,-11-15-1,23 1 0</inkml:trace>
  <inkml:trace contextRef="#ctx0" brushRef="#br0" timeOffset="26621.2222">5819 4256 50,'0'0'36,"0"0"-4,16-8-12,-1 2-7,8 3-7,0 1-7,5 0-6,6 3-13,11 3-15,-10-10-1,8 6 1</inkml:trace>
  <inkml:trace contextRef="#ctx0" brushRef="#br0" timeOffset="27027.2442">6162 4097 28,'3'-11'31,"14"7"-1,-1 1-12,8 3-5,6 4-5,-2 3-3,0 4-1,-8 1-1,-4 4-1,-9 2-1,-7-2 0,-7 0 0,-5-3 0,0-3 0,1-1 1,11-9-1,0 0 0,0 0-1,0 0 1,25 7-1,-4-2 1,1 2 0,0 6 1,-7 3-1,-6 6 1,-11 2 0,-8-2 0,-9-1-3,-7-5-5,0-4-19,1-1-10,-6-15-1,15 3 0</inkml:trace>
  <inkml:trace contextRef="#ctx0" brushRef="#br0" timeOffset="27238.2587">6850 4345 52,'16'13'40,"-9"0"-2,-3 1-9,-3 9-13,-12-6-8,-1 3-8,-2-6-37,-4 3-1,-9-9-1,6 2 0</inkml:trace>
  <inkml:trace contextRef="#ctx0" brushRef="#br0" timeOffset="27892.2938">7362 4012 22,'-23'17'25,"-7"-1"-8,6 6-3,6 7-1,7 3-4,13 4-1,12-2 0,12-2-1,9-6 0,7-6 1,2-12-2,2-7 1,-7-14 1,-5-6-2,-17-10 1,-12 1-3,-16-6 0,-8 3-1,-8 1-3,-4 1-3,2 10-11,1 8-18,3 0-6,14 9 0,1 1 0</inkml:trace>
  <inkml:trace contextRef="#ctx0" brushRef="#br0" timeOffset="28226.314">7976 4011 61,'-17'6'33,"3"4"-12,-11 5-11,-3 0-4,-1 3-2,-1-4-2,6 0 0,5-3-2,6-2-1,13-9 1,4 11-2,12-7-1,6-2-1,6 5-3,0-2-8,3-3-12,8 9-4,-15-9 0</inkml:trace>
  <inkml:trace contextRef="#ctx0" brushRef="#br0" timeOffset="28410.3252">7792 4293 38,'0'0'27,"21"8"-9,5-5-4,4-1-9,5-2-16,11 6-16,-14-11-1,12 10-1</inkml:trace>
  <inkml:trace contextRef="#ctx0" brushRef="#br0" timeOffset="28875.3491">8214 4069 36,'15'16'33,"-7"-1"0,3 6-12,-1 3-6,-5 2-4,3 2-4,-6-4-1,0-3-2,-6-7 0,4-14-3,0 0-1,0 0 0,-6-10-1,9-9-1,4-1 1,5-3-1,3 1 0,4 2 1,2 5 0,-1 4 1,1 5 0,-1 10 1,-2 5 1,-1 5-1,-4 6 1,0 2-1,-3 0-2,-3-1-9,-2-4-25,5 1-1,-10-18 0,5 15 0</inkml:trace>
  <inkml:trace contextRef="#ctx0" brushRef="#br0" timeOffset="29124.3646">8603 4190 42,'17'8'35,"0"-10"0,11 0-15,4 2-11,5-2-11,2 4-27,-7-12-4,6 6 0,-12-9-2</inkml:trace>
  <inkml:trace contextRef="#ctx0" brushRef="#br0" timeOffset="29598.3954">8932 4032 11,'0'0'31,"14"-14"1,6 13-5,6 0-10,4 1-4,3 6-5,-3-2-1,-1 7-2,-12-1-1,-5 5-1,-12-2-1,-10 0-1,-7-1 1,-3-2-1,-1 0-1,4-4 0,4-2 0,13-4-1,0 0 1,0 0-1,25 6 1,-2 2 0,2 3 1,-1 3 0,-6 5 1,-3 3 2,-12-1-2,-7 2 0,-14-1 0,-7-6-1,-4-1-3,-6-10-8,4-8-25,3 2-2,-1-11-1,15 6 1</inkml:trace>
  <inkml:trace contextRef="#ctx0" brushRef="#br0" timeOffset="30207.427">9696 3949 36,'-11'13'31,"-4"3"-2,-11 1-11,-5 0-8,-1 4-3,0-3-2,3 0-1,4-5-2,10-2 1,15-11-2,3 12 0,15-9 1,9-2-1,7 1-2,4-1-2,6 4-7,0 1-16,-10-6-8,2 7 1,-17-7-1</inkml:trace>
  <inkml:trace contextRef="#ctx0" brushRef="#br0" timeOffset="30397.438">9488 4290 33,'13'1'31,"20"4"-1,5-3-16,9 1-16,12 3-24,-6-12-1,12 8-3</inkml:trace>
  <inkml:trace contextRef="#ctx0" brushRef="#br0" timeOffset="30884.4635">10357 3999 58,'-23'-15'32,"-1"5"-12,-4 8-6,-8 4-4,2 8-4,-2 8 0,4 9-2,4 5-1,6 6 0,8 3-1,10 3 1,10-4 0,13 0 0,9-9 2,8-7-2,4-11 1,3-8-2,-3-12 2,-3-6-1,-11-8-1,-15-4-1,-15-1 1,-14 1-1,-13 4-1,-5 4-4,-4 9-13,0 6-22,-9 0 0,11 12 0,-2-4-1</inkml:trace>
  <inkml:trace contextRef="#ctx0" brushRef="#br0" timeOffset="34859.911">5922 5162 14,'0'0'31,"-8"-22"1,8 22-9,-27-1-7,7 9-5,2 10-4,2 7-2,7 11-2,8 0-1,9 4 0,11-3 1,11-6 0,8-10 1,7-5 1,-1-15 1,-1-10 0,-11-12 0,-7-6 0,-18-11-2,-9 1 0,-17-5-1,-6 1-2,-6 5-5,-3 0-8,6 6-27,7 15-1,7 5 0,14 10 1</inkml:trace>
  <inkml:trace contextRef="#ctx0" brushRef="#br0" timeOffset="35079.9222">6852 5368 42,'-2'14'37,"-1"4"1,-10 3-8,-2-3-37,10 6-21,-14-11-5,15 2-2,4-15-2</inkml:trace>
  <inkml:trace contextRef="#ctx0" brushRef="#br0" timeOffset="35604.9524">7513 5162 18,'2'30'28,"-19"-6"1,0 7-12,-12-4-4,-2-4-6,-1-10-5,0-9-2,7-7-1,5-7-1,7-9 0,6-4 1,7-2 2,6-3 2,8 9 2,5 3 3,6 9 1,-3 4 1,6 14 0,-3 3-1,2 10-1,-4 4-3,-3 2-6,0 4-13,-2-3-22,-10-10-1,4-1-2,-12-20 2</inkml:trace>
  <inkml:trace contextRef="#ctx0" brushRef="#br0" timeOffset="35928.9718">7543 5004 63,'34'-24'36,"10"11"-12,2 12-7,-4 7-4,4 17-2,-11 6-1,-1 13-3,-11 0-2,0 2 0,-5-4-2,-4-4 0,0-7-2,-3-9-1,1-8 0,-12-12-1,12-3-1,-16-7-1,-9 1 1,-10-1-1,-7 4 1,-9 4-1,-2 5 2,-2 4-2,4 7-5,3-1-13,5-1-15,19 0-2,0-10 2,12-2 0</inkml:trace>
  <inkml:trace contextRef="#ctx0" brushRef="#br0" timeOffset="36214.9885">7835 5055 20,'31'-22'34,"11"15"3,-2 5-6,-3 9-13,7 16-3,-8 4-3,-1 11-2,-10 0-3,-2 8-1,-6-6-3,-1-4-1,-2-4-3,-5-11-4,3-4-4,-12-17-5,16 8-2,-19-19-1,3 11 1,-17-22 1,0 11 2,-10 2 3,-38 6 3,28 5 5,9 9-15,-3-10-5,18 9-1</inkml:trace>
  <inkml:trace contextRef="#ctx0" brushRef="#br0" timeOffset="36697.0159">8537 5315 63,'5'-14'34,"-6"-9"-12,-4-1-7,-3 4-5,-9-5-2,1 6-3,-7 5-1,-1 6-2,0 6-1,1 8-1,2 6 0,8 8 1,7 6-1,5-1 1,11 2 0,4-4-1,9-6 3,6-3-2,3-7 1,-1-7-2,-3-8 1,0-2 1,-7-5-1,-2 2 0,-7 0 0,-5 2 0,-2 1-2,-5 10 2,0 0-1,0 0 1,0 0 0,12 11-1,-12-11 1,19 16 0,-5-7 1,2-4-1,0-1 1,0-2-1,-2-3 0,-2 0-3,-1-2-4,-8-6-10,1-5-18,-2 4-3,-9-11-3,5 4 2</inkml:trace>
  <inkml:trace contextRef="#ctx0" brushRef="#br0" timeOffset="36817.0228">8679 4977 39,'-11'-37'35,"8"13"0,-2 8-8,5 16-12,0 0-12,-1 21-34,4 11-3,-7-4-3,6 13 2</inkml:trace>
  <inkml:trace contextRef="#ctx0" brushRef="#br0" timeOffset="41625.7155">530 6395 27,'0'0'33,"0"0"-3,0 0-7,0 0-5,0 0-7,77 7-3,-77-7-3,78-2-4,-35 2-5,-43 0-7,63 2-8,-63-2-11,0 0-6,42 3 2</inkml:trace>
  <inkml:trace contextRef="#ctx0" brushRef="#br0" timeOffset="41805.724">560 6521 24,'0'0'33,"0"0"-1,48 16-9,-48-16-4,67 1-9,-67-1-24,74-6-15,-74 6-5,56-7 1</inkml:trace>
  <inkml:trace contextRef="#ctx0" brushRef="#br0" timeOffset="42535.7665">1692 5801 9,'-41'-14'42,"15"12"-28,-4 2-4,-2 7-4,3 7 0,-2 8-3,5 4-1,2 9 0,10 6 0,3 5 0,8 9 1,9 0 2,5 2 0,9 1 0,3-2 0,2-7-1,-2-4 0,-5-9-1,-5-7 0,-10-8-1,-8-5 0,-14-9-1,-4-3 0,-5-3 0,-2-4-1,0 2-2,4-4-4,4 5-7,8 4-12,14-4-8,-2 9 0</inkml:trace>
  <inkml:trace contextRef="#ctx0" brushRef="#br0" timeOffset="43048.8021">1354 6456 6,'0'0'26,"13"9"-5,-1 4-3,4 7-1,4 5-5,2 8-1,-2 2 0,-3 7-3,-10 3-2,-8 6-2,-8 5-1,-10 6-1,-5 2-1,-8 1 0,-4 1-1,4-1 0,2-3 0,6-5 0,9-7-1,10-9 1,8-7-1,11-7 0,13-4-2,3-8-5,10-5-12,7-1-12,-3-13 0,5 7 0</inkml:trace>
  <inkml:trace contextRef="#ctx0" brushRef="#br0" timeOffset="43759.8373">1902 6070 30,'8'-17'29,"4"16"-3,3 9-5,0 5-6,6 9-4,-7 3-2,0 4-2,-6-1-3,-4 0-1,-5-4-1,-1-5-1,0-9-1,2-10 0,-6-9-1,8-8 0,2-2 0,4-6-1,5 0 1,1 0-1,4 1 3,0 9-1,1 7 1,-1 9 0,2 7 0,-3 5 1,-3 7-2,-1 4 2,-4 3-2,2-3-4,5 0-7,-8-4-18,-8-20-6,23 18 0,-23-18 1</inkml:trace>
  <inkml:trace contextRef="#ctx0" brushRef="#br0" timeOffset="43948.8472">2361 6135 22,'0'0'36,"0"0"1,16 10-4,-2-10-13,6 3-9,5-3-8,2-1-6,4 0-12,9 1-20,-7-9-3,8 4 1</inkml:trace>
  <inkml:trace contextRef="#ctx0" brushRef="#br0" timeOffset="44371.8713">2702 6061 28,'0'0'33,"13"-19"0,4 11-13,6 5-6,2-1-3,7 9-2,-4-1-1,3 7-3,-8 2 0,-2 3-1,-13 0-2,-8 0 0,-9 1-1,-1-3 0,-1-1 0,-4-4 0,3-3-1,2-2 0,10-4-1,0 0 1,22 8-1,-6-5 0,2 2 0,2 4 1,0 3 0,-4 6 0,-10 3 0,-10 0 0,-10 2 0,-9-2-1,-7-3-5,-3-6-4,2-6-22,1-3-4,0-12-2,20 4 1</inkml:trace>
  <inkml:trace contextRef="#ctx0" brushRef="#br0" timeOffset="44694.8892">3464 6288 41,'17'19'36,"-12"-2"1,-3 2-15,-1 6-8,-10-5-5,-2 1-7,-4-4-19,-1 0-18,-9-12-1,7 6-1,-3-11 1</inkml:trace>
  <inkml:trace contextRef="#ctx0" brushRef="#br0" timeOffset="54869.6076">4078 6113 18,'10'-12'27,"9"6"-5,5-5-2,11 4-5,10 5-5,-1 1-2,2 7-1,-9 6-2,-8 6 0,-15 6-1,-11 5-1,-13 0-1,-11-2 0,-3-1-1,-1-7 1,4-6-1,11-4-1,10-9 1,14 1 0,10-1 0,6 1 1,0 3-1,4 7 1,-9 7 1,-8 3 0,-15 3-1,-13-1 2,-16-2-2,-5-1-2,-6-6-2,-2-9-6,9-3-15,10-1-14,0-12-1,21 11 0</inkml:trace>
  <inkml:trace contextRef="#ctx0" brushRef="#br0" timeOffset="55267.6324">4860 6089 48,'0'0'32,"-11"15"-10,-8 1-8,-9-1-5,1 4-3,-4-1-2,5 1-1,7-3-2,10-4 1,14-2-1,11-3-1,12 0 1,7-1 0,3 0-1,1 0-2,1 3-8,-8 5-17,-15-11-7,1 9 1,-18-12 0</inkml:trace>
  <inkml:trace contextRef="#ctx0" brushRef="#br0" timeOffset="55441.6418">4675 6395 17,'8'10'33,"5"-8"2,16 2-9,11 0-9,3-2-7,8-1-8,6 1-12,8 4-22,-10-13-2,6 8 0</inkml:trace>
  <inkml:trace contextRef="#ctx0" brushRef="#br0" timeOffset="55847.6644">5195 6227 19,'11'0'34,"10"14"2,-8 3-4,-4 3-15,2 9-6,-10-4-4,-1 5-1,-8-9-2,1-3 0,-3-10-3,10-8-1,-12-7-1,15-8-2,6-3 2,3-10-1,9 1-1,3 1 2,6 3 0,2 10 1,-2 6 1,-2 6 1,-6 8 0,-3 10 1,-8 5 0,-2 4-1,-5 5-6,-6-5-12,-4-5-20,10 6-2,-6-11 2,11-3-2</inkml:trace>
  <inkml:trace contextRef="#ctx0" brushRef="#br0" timeOffset="56178.6827">5902 6098 31,'10'-5'33,"-1"8"3,-9-3-10,-12 15-13,-4 1-4,-9-1-2,-1 5-3,-7 2 0,3-2-2,2-2 0,4-3-1,8-2 1,10-1-1,6-12 0,15 15-1,7-10 0,6-3-2,9 7-3,3-5-6,4 2-18,2 3-7,-9-4-2,1 7 2</inkml:trace>
  <inkml:trace contextRef="#ctx0" brushRef="#br0" timeOffset="56381.6949">5725 6466 16,'2'9'29,"-2"-9"-7,28 2-3,-1 0-7,4 0-8,4 5-18,-3-7-14,11 7 0,-10-10-1</inkml:trace>
  <inkml:trace contextRef="#ctx0" brushRef="#br0" timeOffset="57031.7326">6510 6287 40,'23'-10'32,"3"2"-4,-6-5-11,-6-6-5,-5 2-4,-7-4-2,-6 1-2,-8-3-1,-9 4-2,-6 2-1,-4 5 1,-5 6-1,-2 5 0,2 4-1,3 5 1,5 6 0,8 4 0,9 4 0,7 0-1,9-3 1,8 1 0,6-4 0,4-3 1,7-4 0,3-7-1,1-3 1,-2-6 0,-2 0 0,-5-2-1,-3 0 1,-5 0 0,-7 2-1,-10 7 1,0 0-1,0 0 0,2 15 1,-3 3 0,1 6 1,3 7 1,1 2-1,1 5 2,-3-2-1,-3 1 0,-7-4 0,-9-5 0,-10-8-2,-8-8-3,-4-3-4,-7-8-26,-2-11-6,9 3-2,-2-8 2</inkml:trace>
  <inkml:trace contextRef="#ctx0" brushRef="#br0" timeOffset="57687.7695">2527 6965 12,'0'0'24,"-23"-17"-3,5 16-6,-6 3-4,-2 9-2,3 9-3,0 8 0,8 9-1,11 3 0,6 5 2,8-2 1,12 0 1,7-10 0,14-7 0,-1-17 0,3-6 0,-6-15-2,-1-8-1,-12-12-2,-6-4-2,-14-6 0,-12-1 0,-6 3-3,-6 4-3,1 10-6,-3 5-16,0 10-14,11 16 0,3 7 0</inkml:trace>
  <inkml:trace contextRef="#ctx0" brushRef="#br0" timeOffset="57930.7833">3552 7285 39,'0'0'37,"3"16"2,-10-2-5,-4 2-20,1 4-6,-2 1-14,3 4-27,-8-15-4,12 0-1,5-10 0</inkml:trace>
  <inkml:trace contextRef="#ctx0" brushRef="#br0" timeOffset="58426.8111">4523 7173 23,'-11'17'29,"-1"11"-9,-12 3-4,-1-2-4,-1-3-3,-5-7-4,3-10-1,2-6-1,3-8-1,7-10-1,6-4 0,6-2-1,4-4 1,6 2 0,6 6 1,2 2 0,7 10 1,2 8 0,2 8 0,1 6 1,3 9-1,-2 3-4,-1 3-11,-5-6-21,3 5-1,-9-12 0</inkml:trace>
  <inkml:trace contextRef="#ctx0" brushRef="#br0" timeOffset="58787.8325">4523 7067 20,'28'-39'33,"1"-2"0,10 13-11,6 15-4,0 11-3,5 22-2,-9 8-3,1 13-1,-11 3-2,0 6-2,-7-1 0,-2-1-1,-7-9-1,-5-8-1,1-8 0,-5-7-2,-6-16-1,0 0 0,0 0-2,-6-18 0,-9 6 0,-6 1 0,-5 2-1,-7 5 2,-4 12 0,-4 4 1,0 4 0,4 2-4,9 5-13,8-5-18,5-10-2,15-8 2,0 0-1</inkml:trace>
  <inkml:trace contextRef="#ctx0" brushRef="#br0" timeOffset="59102.8509">4884 7045 34,'36'-23'35,"10"13"2,-4 2-12,-2 11-9,4 16-3,-10 4-3,-1 14-2,-9 3-2,-3 9 0,-8-2-1,1 2-1,-5-6-2,0-4-1,5-7 0,0-10-3,3-6 0,-4-12-2,0-6-1,-7-7-1,-3-1 0,-12-4 1,-7 1-2,-13 4 3,-7 4 1,-3 5 0,1 5-6,1 5-19,4-5-6,14 5-1,2-8 0</inkml:trace>
  <inkml:trace contextRef="#ctx0" brushRef="#br0" timeOffset="59741.8866">5662 7338 58,'-10'-24'20,"0"4"-4,-5-1-6,-6 2-3,-4 6-2,-4 2-2,0 6-1,1 6-2,5 6 1,4 6 0,6 4 0,8 1 1,10 2 0,10-3 1,9-1 0,4-5 1,5-2 0,1-8-1,1-6 1,-3-4-2,-2-1-1,-9-3 0,-5 1 0,-5 1 0,-11 11-1,7-15-1,-7 15 1,0 0 0,-9 13 0,8-2 0,4 1 0,2 2 1,4-2 0,4-1 1,5-2 0,-1-6 1,3-1-1,-2-3 0,0-2 2,-4-4-2,0-3-1,-6 0-4,-5-4-3,0 1-2,-7-7-2,3 3-2,-10-10-1,6 0 0,-5-7 2,2-2 3,-1-4 5,-2-38 13,3 43-1,5 7 1,-1 7 0,4 21-1,0 0-1,-5 13-8,5 5-25,4 14-10,-7-5 1,6 9 0</inkml:trace>
  <inkml:trace contextRef="#ctx0" brushRef="#br0" timeOffset="75111.9631">558 8363 26,'0'0'32,"0"0"3,-45-3-13,45 3-6,-65 59-5,34-13-4,7 0-1,2 7-1,18 0-3,12-3-4,9 0-3,17-7-16,-34-43-11,87 74-5,-42-49 1</inkml:trace>
  <inkml:trace contextRef="#ctx0" brushRef="#br0" timeOffset="75532.9866">721 8575 13,'0'0'34,"0"0"4,0 0-2,30 62-13,-30-62-8,51 78-3,-23-28-1,1 4-4,-3 8-1,-8-3-3,-4 0 0,-8-2-2,-15-3 0,-8-7-1,-11-6-1,28-41-2,-66 50 0,66-50 0,-71 4-1,71-4 0,-48-49 0,39 5 2,13-10 1,10-6 0,9-4 1,9 0 1,4 4 0,2 8 0,-1 2-5,-37 50-14,63-59-18,-63 59-1,38-41-1,-38 41 1</inkml:trace>
  <inkml:trace contextRef="#ctx0" brushRef="#br0" timeOffset="75781.0027">1034 8374 32,'37'-32'35,"-8"50"2,7 13-3,-5 0-18,5 17-4,-4 0-1,-11 10-3,-13-5-2,-13 0 0,-9-7-5,14-46-11,-67 75-29,67-75 1,-74 49-3,74-49 1</inkml:trace>
  <inkml:trace contextRef="#ctx0" brushRef="#br0" timeOffset="80046.634">1782 8499 20,'0'0'32,"11"21"3,3-2-11,8 3-8,6 9-5,1 2 0,4 7-3,-3-1-2,0 0-8,0-3-18,-1-3-15,-18-19-2,5 0 2</inkml:trace>
  <inkml:trace contextRef="#ctx0" brushRef="#br0" timeOffset="80242.6459">2046 8556 42,'-14'-7'35,"-2"13"1,-4 1-13,-9 6-9,3 11-5,-7 1-3,5 6-3,-2 1 0,1-2-8,6 0-17,7 2-13,1-16-2,11 2 1</inkml:trace>
  <inkml:trace contextRef="#ctx0" brushRef="#br0" timeOffset="80609.6677">2316 8759 23,'-7'23'28,"6"7"-3,-6-7-8,4-4-5,-1-2-3,4-17-2,0 0-1,0 0-1,-5-26 0,6-5-1,-4-8 1,-5-10-4,-1-3 0,-3-2 0,0-1 0,2 2 0,-4 2 1,3 7-1,8 8 1,5 6-1,12 7 1,9 5 0,8 5-2,10 7-6,8 3-13,4-1-15,10 10-2,-10-6 1</inkml:trace>
  <inkml:trace contextRef="#ctx0" brushRef="#br0" timeOffset="80860.682">2227 8906 5,'-3'16'33,"3"-16"0,21 16 2,6-11-17,6-3-7,8-3-11,0-10-28,13 7-5,-12-14 0,4 7-1</inkml:trace>
  <inkml:trace contextRef="#ctx0" brushRef="#br0" timeOffset="81054.6937">2445 8687 30,'0'0'32,"16"-12"0,43 12 5,-22 0-46,12 4-21,-13-10-2,7 7 0</inkml:trace>
  <inkml:trace contextRef="#ctx0" brushRef="#br0" timeOffset="81428.7128">2748 8582 37,'24'10'37,"-11"0"2,3 8-11,0 6-12,-8-1-2,2 4-5,-9-6-2,3 2-2,-7-8-2,3-15-1,-3 9-1,3-9-1,3-21 0,7 2-1,3-3 0,1-3 0,6 3-1,-3 1 1,4 6-1,-1 5 1,-3 9 0,-2 7 1,1 6 0,-6 3 0,-3 4 1,0 4-2,-1 2-3,-5-3-19,-4-3-14,4-1-2,-5-6 0,10-2 0</inkml:trace>
  <inkml:trace contextRef="#ctx0" brushRef="#br0" timeOffset="81887.7401">3116 8402 25,'17'-13'32,"12"11"1,-3-4-10,5 3-10,4 3-4,-7 0-3,2 4-2,-9 0-1,-1 4 0,-5 2-2,-3 1 1,-4 0-1,-2 5 0,-2 1 0,-1 5-1,0 1 1,1 3 0,-3 4 0,1 3-1,2 2 1,0 3-1,2 2 1,-1 0 0,-2-1 1,-2 0-1,-3-5 0,-2 0 2,-9-5-2,-6-3 1,-7-6 0,-6-4 0,-5-6-1,3-5 0,0-5-1,0-7-2,7-1-10,5-2-20,5-6-4,14 3-2,1-4 0</inkml:trace>
  <inkml:trace contextRef="#ctx0" brushRef="#br0" timeOffset="82177.7623">3775 8690 28,'20'-4'33,"12"7"1,0-4-10,2 2-12,7 2-5,-3 1-10,-2 2-22,-10-8-8,3 8 0,-15-7 0</inkml:trace>
  <inkml:trace contextRef="#ctx0" brushRef="#br0" timeOffset="82379.7695">3772 8857 40,'11'9'36,"2"-8"-3,13-2-10,8 4-8,2-5-7,5 3-22,-7-6-19,6 7-4,-16-10 2,-3 6-1</inkml:trace>
  <inkml:trace contextRef="#ctx0" brushRef="#br0" timeOffset="83001.803">5001 8052 23,'-24'-17'23,"3"7"-7,-8 6-3,1 8-3,2 11-4,4 10-2,7 7-2,8 12-1,6 6 0,9 9-1,4 1 2,0 1 1,-5-3 1,-8-2 0,-7-2 1,-14-11-1,-4-3 1,-9-10 0,0-7 0,-1-6-2,8-6-3,5-5-6,10-4-10,13-2-16,0 0-2,0 0 1</inkml:trace>
  <inkml:trace contextRef="#ctx0" brushRef="#br0" timeOffset="83378.826">4612 8782 22,'25'14'32,"-4"6"0,7 10-13,4 14-4,0 9-3,1 13-2,-9 10-2,-8 9-2,-11 7-2,-10 11-2,-7 1 0,-7-1-1,-3 0 1,0-6-2,9-10 1,9-11 1,15-15-1,15-13-1,11-15-3,5-9-26,4-22-7,6-4-2,-10-19 1</inkml:trace>
  <inkml:trace contextRef="#ctx0" brushRef="#br0" timeOffset="83956.8584">5245 8376 8,'0'0'32,"0"0"0,35 0-3,-3 1-13,11 0-6,5 0-10,4-6-27,7 11-4,-8-8 0,4 6-2</inkml:trace>
  <inkml:trace contextRef="#ctx0" brushRef="#br0" timeOffset="84392.884">5776 8199 50,'0'0'35,"23"11"-10,-8 10-5,-5 3-7,2 9-2,-5-1-3,-1 4 0,-10-10-4,2-1 1,-3-11-3,5-14 0,0 0 0,-6-13-1,11-11 0,6-6 0,2-2-1,5-3 0,0 2 0,8 5-1,-2 10 0,0 10 1,-3 12 0,-3 10-1,-5 10 1,-3 13 0,-5 3-1,-4 0-6,0-4-32,2 5 1,-3-12-1,11-1 1</inkml:trace>
  <inkml:trace contextRef="#ctx0" brushRef="#br0" timeOffset="84763.9059">6636 8456 27,'22'10'37,"-7"-1"2,-2 5-3,-7 8-17,-12-2-9,-4-2-21,-9-4-22,7 3-2,-4-10-3,7 0-1</inkml:trace>
  <inkml:trace contextRef="#ctx0" brushRef="#br0" timeOffset="85355.9381">7615 8135 27,'-16'-9'31,"-17"-5"0,0 11-14,-2 9-4,1 9-6,7 10-1,4 7-2,12 8-1,7 0 0,12 4 1,12-5-1,12-3 2,6-11 0,6-10 0,-1-14 1,-2-11-1,-5-12-1,-7-6-1,-14-9 1,-11-1-3,-11-3 1,-8 3-4,-1 6-5,-6 6-17,0 4-14,10 13-1,1 3 0,11 6 1</inkml:trace>
  <inkml:trace contextRef="#ctx0" brushRef="#br0" timeOffset="85640.9561">8147 8110 41,'0'0'34,"-12"4"1,-11 2-12,-6 2-9,3 5-7,-6 3-2,3 0-1,3 2-2,6-2-1,7 0 0,13-1 0,10 1-1,7-5-2,9 2-2,1-5-4,9 3-12,2 3-16,-6-10 0,-1 4 0</inkml:trace>
  <inkml:trace contextRef="#ctx0" brushRef="#br0" timeOffset="85816.9659">7906 8413 19,'-4'13'29,"4"-13"-6,12 13-6,10-9-5,8-1-6,6 0-7,2-7-23,10 10-4,-8-12-1</inkml:trace>
  <inkml:trace contextRef="#ctx0" brushRef="#br0" timeOffset="86129.9821">8308 8305 28,'33'-2'29,"-9"-2"2,14 8-18,-3 1-19,-3-7-21,9 9 0,-11-15-2</inkml:trace>
  <inkml:trace contextRef="#ctx0" brushRef="#br0" timeOffset="86495.0047">8666 8168 23,'24'12'35,"-11"4"1,4 6-2,-1 9-19,-8-2-3,1 7-2,-9-6-1,-1-1-2,-5-9-3,2-3 0,4-17-2,0 0-1,0 0 0,2-22-1,8-1 0,7 0-1,1 1 0,4 0 0,0 7-1,-2 5 1,0 10 0,-3 10 0,-2 7 1,-5 4 0,-3 4-1,-2-1-3,0-4-32,0 6-2,-3-12 0,11 1 0</inkml:trace>
  <inkml:trace contextRef="#ctx0" brushRef="#br0" timeOffset="86871.0331">9426 8111 12,'28'7'30,"-16"-4"2,-12-3-9,4 18-7,-19-6-4,-5 5-3,-11-2-1,1 2-2,-3-3-2,5 2-1,6-4-2,11 1 1,9-2-1,2-11-1,28 16 1,-1-8 0,6 1-1,2-2-3,3 5-9,-4 0-19,-6-8-5,1 8 1,-14-11 0</inkml:trace>
  <inkml:trace contextRef="#ctx0" brushRef="#br0" timeOffset="87025.0352">9290 8443 42,'38'9'29,"-10"-8"-4,10 0-31,9 5-18,-10-11-3,13 8-1</inkml:trace>
  <inkml:trace contextRef="#ctx0" brushRef="#br0" timeOffset="87538.064">10152 8094 15,'-20'-6'30,"-15"-3"0,0 11-7,0 4-11,-2 10-4,4 9-3,6 8-1,8 5 0,7 4 0,13 4 2,8-4-1,14 0 2,8-11 0,10-7 0,0-13 2,3-6-2,-6-15-1,-7-7-1,-16-9-1,-13-5-1,-18-3 0,-9 3-2,-10 4-2,-9-2-12,-1 9-28,4 11 1,2 2-2,8 11 1</inkml:trace>
  <inkml:trace contextRef="#ctx0" brushRef="#br0" timeOffset="88348.1101">5732 9580 4,'-31'0'25,"4"9"-6,-7 6-3,5 9-3,0 8-1,10 5-3,8 5 0,9-3-1,14 2 2,7-13 0,14-1 1,2-16-1,11-7 1,-7-18 0,2-3-3,-12-15-1,-6-3-3,-16-7 0,-10 0-3,-11 1-2,-12 0-6,0 9-30,-3 11-4,-1 3-1,12 12 2</inkml:trace>
  <inkml:trace contextRef="#ctx0" brushRef="#br0" timeOffset="88806.1388">6647 9892 3,'1'12'30,"2"12"1,-13-7-12,-3-2-35,6 10-5,-10-15-5</inkml:trace>
  <inkml:trace contextRef="#ctx0" brushRef="#br0" timeOffset="89326.1675">7478 9612 2,'4'31'27,"-19"-5"0,0 4-11,-10-2-2,-4-5-6,-2-5-4,-2-11-1,3-9-1,2-8 0,8-7-1,4-6-1,8-2 1,7-3-2,6 2 1,7 5 0,7 8 1,7 10 0,1 10 0,6 10 1,1 10 0,-1 7 1,0 5-1,-3 0-10,0 5-22,-15-18 1,6 2-1</inkml:trace>
  <inkml:trace contextRef="#ctx0" brushRef="#br0" timeOffset="89679.1867">7490 9447 26,'51'-17'33,"-3"2"2,9 14-13,1 14-5,-7 5-4,-1 15-2,-11 5-3,-3 8 0,-14-1-3,-2 1-1,-11-7-1,-3-4-1,-6-11-1,-2-7-1,2-17-1,-11 2 0,4-12-1,-4-8 0,1-1-1,-4-1 0,-3 5 0,-5 5 0,0 8 0,-8 6 1,1 9 1,-5 4-2,3 5-7,2-1-17,0-8-8,12 0-1,0-15 1</inkml:trace>
  <inkml:trace contextRef="#ctx0" brushRef="#br0" timeOffset="90048.2067">7828 9496 12,'50'-20'34,"-4"0"1,11 4-7,2 15-6,-8 7-5,3 15-4,-10 7-1,-2 12-3,-12 5-4,0 5 0,-10 0-1,-4-3-1,-2-7-1,-2-5-1,-2-10-1,0-9-1,-10-16 0,11 4-2,-11-4-1,-2-25-1,-5 5 0,-8-6 0,-1 3 0,-9 1-1,-3 6 2,-7 4 1,-3 9 2,0 6-1,3 6-1,2 2-7,6 1-18,13 6-7,-2-9 0,18 5 1</inkml:trace>
  <inkml:trace contextRef="#ctx0" brushRef="#br0" timeOffset="90574.2374">8642 9780 7,'13'-12'28,"-10"-9"-2,4 2-5,-3-4-3,-4-2-5,-3 3-2,-7 1-2,-1 2-1,-6 2-3,-1 8-1,-1 6-2,0 6 0,0 8-2,7 4 1,4 6-1,5 3 0,7 3 0,4-1 0,6-3 1,3-1-1,7-8 1,2-4 0,2-6-1,-1-8 1,-5-5 0,2-3-1,-6-4 1,-2-1 0,-8 0-1,0 2 0,-7 1 1,0 5-1,-1 9 0,0 0 0,0 0 0,0 0 1,15 12-1,-4 0 0,2-1 1,1 0-1,3 1 1,0-3 0,-3-4 0,0 1-1,-1-3-3,-13-3-12,10-19-20,-6 8-2,-10-13 1,5 0 0</inkml:trace>
  <inkml:trace contextRef="#ctx0" brushRef="#br0" timeOffset="90710.2457">8828 9353 47,'-3'-17'38,"-3"3"-2,6 14-9,0 0-11,2 18-9,-1-1-23,-3-1-20,7 10-1,-9-6 0,9 6 1</inkml:trace>
  <inkml:trace contextRef="#ctx0" brushRef="#br0" timeOffset="93015.8851">10649 8875 42,'34'7'30,"-3"-8"-2,8 3-19,1 0-8,-1-2-17,3 6-13,-17-11 0,1 9 0</inkml:trace>
  <inkml:trace contextRef="#ctx0" brushRef="#br0" timeOffset="93165.8941">10699 9012 25,'16'-2'29,"20"6"-6,0 3-33,-2-16-10,13 12-5</inkml:trace>
  <inkml:trace contextRef="#ctx0" brushRef="#br0" timeOffset="93871.9334">11937 8163 14,'-10'-15'26,"10"15"-3,-17-3-9,6 15-3,1 7-4,1 7-3,5 5-1,1 6-1,2 7-1,0 1 0,-1 3 1,-3-1 0,-4 2 2,-3-5 0,-2 2 0,-5-6 0,1-2 0,-3-5 1,2-4-1,4-8-1,2-4-2,2-6-6,1-7-6,10-4-17,0 0-5,-11-11 0,11 11 1</inkml:trace>
  <inkml:trace contextRef="#ctx0" brushRef="#br0" timeOffset="94337.9616">11626 8836 9,'28'18'30,"-12"6"-3,8 13-4,3 12-5,-2 11-2,0 13-3,-11 7-3,-5 13-3,-15 7-2,-5 8-2,-14 6-1,-7 1-1,-2-2 0,3-4 0,7-5 1,14-8 1,14-16-1,15-13 0,14-14-1,11-10-4,10-16-33,3-5 0,-9-20-1,2-5 0</inkml:trace>
  <inkml:trace contextRef="#ctx0" brushRef="#br0" timeOffset="94939.995">12338 8496 49,'14'-1'32,"5"3"-5,4 4-12,5-1-8,4 1-11,2-5-24,12 8-3,-9-13 0,6 8-2</inkml:trace>
  <inkml:trace contextRef="#ctx0" brushRef="#br0" timeOffset="95376.0257">12732 8364 38,'3'-17'32,"14"9"-4,-5 5-7,0 8-5,5 13-4,-7 3-4,2 9-1,-7 0-3,0 4 2,-6-5-4,0-3 1,-4-8 0,2-4-1,3-14 0,0 0-1,1-11 0,7-6 0,3-6-1,4-3 0,3-2 0,2-1-1,3 6 1,-1 5-1,-2 9 1,-1 8 0,-5 9 0,-3 7 0,-5 7 0,-1 6-1,-2 3-5,-4-1-18,0-3-13,5 4-1,-3-10 0,7 2 1</inkml:trace>
  <inkml:trace contextRef="#ctx0" brushRef="#br0" timeOffset="95595.0327">13451 8632 22,'0'0'32,"20"24"3,-19-10-5,-4 1-18,1 4-25,-13-10-16,7 6-2,-18-10-2</inkml:trace>
  <inkml:trace contextRef="#ctx0" brushRef="#br0" timeOffset="100717.9277">13899 8502 37,'-16'-4'28,"16"4"-2,14-2-4,8 4-5,8 2-5,3-1-6,8 1-10,6-2-19,8 4-10,-7-10-1,4 4 0</inkml:trace>
  <inkml:trace contextRef="#ctx0" brushRef="#br0" timeOffset="101039.9461">14424 8322 33,'-14'-3'31,"-10"-1"0,1 11-16,-2 13-5,0 4-3,8 12-3,4 4 0,7 3-1,9 1 0,11-3 0,9-5-1,11-6 1,1-9 1,2-7 0,-5-12 1,-1-4-1,-12-10 1,-9-3-1,-20-4-1,-11-1 0,-9-1-2,-4 2-5,1 4-17,1 6-16,-3-5-1,13 5 1,5-3-1</inkml:trace>
  <inkml:trace contextRef="#ctx0" brushRef="#br0" timeOffset="101354.9644">14929 8273 36,'11'-1'32,"-22"3"2,0 8-15,-12 4-6,-6 4-6,0 1-2,-2 2-1,4 2 0,2-4-1,12 3-1,10-5-1,12-3 0,11-4 0,6 1 0,5-3-3,3-2-3,7 2-12,1 0-18,-12-10-1,1 8 1</inkml:trace>
  <inkml:trace contextRef="#ctx0" brushRef="#br0" timeOffset="101556.9761">14778 8624 41,'0'0'33,"22"16"-5,5-8-9,4-4-6,4 1-13,0-7-29,11 7-3,-11-10 0,8 6 0</inkml:trace>
  <inkml:trace contextRef="#ctx0" brushRef="#br0" timeOffset="101922.9969">15231 8448 61,'20'22'34,"-15"-5"-13,-1 2-8,2 3-2,-5-5-5,1 1 1,-3-7-2,1-11-2,0 0 0,0 0 0,11-9 0,2-5-2,5-2 1,1-3-1,6 2-1,2 1-1,-1 7 0,-1 6 0,-3 6 0,-4 6 1,-4 5-2,-3 4 2,-7 5 0,-3-1-7,0-6-27,1 7-1,-9-12-1,10 5 1</inkml:trace>
  <inkml:trace contextRef="#ctx0" brushRef="#br0" timeOffset="102259.0174">15898 8266 32,'3'-14'33,"-3"14"2,0 0-6,0 0-15,0 0-6,-18 17-3,0 1-3,-5 0 0,-1 5 0,1-1 0,4-1 0,4-3-1,10-1 2,8-7-2,15 0 0,6-1 0,8-1-2,5 0-4,0-3-6,2-2-22,3 8-3,-12-7-1,-4 2 0</inkml:trace>
  <inkml:trace contextRef="#ctx0" brushRef="#br0" timeOffset="102439.0274">15797 8544 9,'-12'11'32,"3"-8"2,15 6-1,9-4-15,9-2-5,11 1-6,7-1-7,2 1-17,-2-6-13,8 7-5,-2-8 2</inkml:trace>
  <inkml:trace contextRef="#ctx0" brushRef="#br0" timeOffset="102801.0462">16529 8439 47,'-27'-28'34,"5"7"-1,-6 1-14,-3 1-7,1 8-5,-3 6-2,2 12-3,0 5-1,6 11 0,2 6 0,8 3 0,6 2 1,10 0 0,11-2 2,12-4-1,5-8 1,11-7-2,0-8 1,5-6 0,-7-10-1,-2-6-1,-12-8-1,-12-4 1,-12-3-1,-11-2-3,-6 5-10,-5 4-26,-10-2 1,2 9-1,-6 1 1</inkml:trace>
  <inkml:trace contextRef="#ctx0" brushRef="#br0" timeOffset="103494.0875">12772 9782 22,'-24'6'20,"1"9"-8,1 7-2,8 7-1,8 4-1,11 2 2,10-2 0,12-6 1,12-3 0,4-15 1,6-6 0,-6-16-1,0-8-1,-11-10-1,-8-3-2,-18-7-3,-10 3-1,-17 2-1,-7 6-4,-3 11-5,-7 8-22,1 7-10,9 10 0,1 3 0</inkml:trace>
  <inkml:trace contextRef="#ctx0" brushRef="#br0" timeOffset="103732.1016">13749 9953 23,'12'-1'33,"-12"1"3,-2 14-2,-6 3-20,-6-2-5,-2 8-4,-6-1-6,3 3-20,-6-14-12,11 1-2,-3-12 0</inkml:trace>
  <inkml:trace contextRef="#ctx0" brushRef="#br0" timeOffset="104117.1256">14277 9752 16,'13'15'34,"-16"-2"1,0 10-4,-8 2-15,-9-2-2,-1 1-4,-6-6-3,1-4-3,0-7-3,5-6 1,5-8-4,7-5 2,7-5-1,5-2 0,8-2-1,4 2 1,5 2 1,3 6-1,2 7 2,1 7-1,0 6 1,2 8 0,-1 4 0,-1 4-1,-2 5-3,-7-3-11,0-7-21,6 2-1,-12-10 1,-1-3-1</inkml:trace>
  <inkml:trace contextRef="#ctx0" brushRef="#br0" timeOffset="104440.1412">14304 9592 18,'22'-43'32,"0"2"4,19 18-8,1 9-10,4 12-3,5 19-4,-6 10-2,1 15 0,-11 6-2,0 8-2,-13-1 0,-2-1 0,-9-9-2,-2-3 0,-5-14-1,-1-8 0,-4-9-2,1-11 0,-14-5-1,0-4 0,-5-1-1,-7-1 0,-3 5 0,-5 1 0,-1 4 1,-4 5-2,9 7-7,-2-1-24,10-4-4,11 0-2,11-6 1</inkml:trace>
  <inkml:trace contextRef="#ctx0" brushRef="#br0" timeOffset="104796.1627">14758 9542 16,'22'-24'33,"14"17"3,-4 0-6,5 11-10,5 17-5,-4 5-4,5 13-1,-14 4-3,-4 5-1,-8-1-2,-2-4 0,-7-7-2,0-6 1,-7-10-1,-1-7-1,0-13 0,0 0-1,-10-4 0,0-4 0,-6 0 0,-6-1-1,-2 4-2,-6 1-2,3 7-9,-3 4-26,4-3 1,11 3-1,2-5 1</inkml:trace>
  <inkml:trace contextRef="#ctx0" brushRef="#br0" timeOffset="105462.1991">15433 9862 34,'0'0'31,"6"-27"-3,-7 9-8,-5 0-6,-8-3-4,0 4-4,-9 0-1,2 7-2,-5 3-2,1 7 0,1 7-1,7 7 1,4 5-1,8 5 0,7-1 1,7 1 0,9-2-1,6-4 2,4-4-1,4-6 0,0-5 0,0-4 1,-3-5-1,-4-2 0,-5-4 0,-6 1 0,-4 0 0,-5 1-1,-3 1 0,-2 9-1,0 0 1,0 0-1,0 0 1,0 0 0,0 0 0,7 16 1,1-6-1,4 0 1,1 1 1,3-2 0,-2-3-1,4-1 1,0-5-1,3-2 1,-2-5-1,1-3 0,-3-5 0,-3-1-1,-2-4-1,-8-4 0,-6-2-1,-7-6-2,0 0-3,-5-4 1,-1 2 0,-1-1 0,2 7 0,2 2 0,5 10 1,0 6 3,7 10 2,-3 11 2,4 3 0,2 6 0,1 2 1,0 1 1,1 0-9,3 1-26,-11-14-1,9 8-1,-6-18 0</inkml:trace>
  <inkml:trace contextRef="#ctx0" brushRef="#br0" timeOffset="122423.2498">555 10699 18,'-43'11'31,"43"-11"3,-75 39-7,28-3-14,7 11-2,6 12-3,14 3-1,18 6-1,22-2-1,14-1-3,13-6-5,10-10-9,3-15-20,8-7-4,-3-18 1,-8-3-2</inkml:trace>
  <inkml:trace contextRef="#ctx0" brushRef="#br0" timeOffset="122826.2717">954 11074 22,'0'0'33,"0"0"1,-44-34-11,44 34-7,-42-3-6,42 3-3,-44 23-3,44-23-1,-22 45-2,22-45 1,8 52 0,-8-52 0,36 44 0,-36-44 1,52 26 0,-52-26 2,57-4-2,-57 4 0,0 0 0,32-65-1,-32 65 0,-10-88-1,-1 35 0,-4-1-1,-3-1 0,11 4 0,0 7-1,7 44-1,5-63-3,-5 63-9,0 0-20,46-9-4,-46 9 0,54 40 1</inkml:trace>
  <inkml:trace contextRef="#ctx0" brushRef="#br0" timeOffset="123174.2921">1185 10751 15,'40'8'33,"3"16"5,1 12-10,-4 8-6,-10 15-3,-17 1-4,-8 13-2,-11-7-3,-13-2-6,-7-6-5,-9-12-4,2-4-5,33-42-5,-64 53-9,45-38-11,19-15-5,0 0 2</inkml:trace>
  <inkml:trace contextRef="#ctx0" brushRef="#br0" timeOffset="125797.9425">1867 11078 26,'0'0'37,"14"5"1,-3 2-2,7 2-15,14 11-8,0-2-4,10 8-3,2 2-1,1 1-2,0-1-2,-7-4-3,-2-1-8,-13-6-17,-7-6-12,-3-1-1,-13-10 0</inkml:trace>
  <inkml:trace contextRef="#ctx0" brushRef="#br0" timeOffset="126008.9546">2242 11050 25,'-6'-14'37,"-4"11"1,-7 4-4,-7 4-13,0 12-5,-12 1-8,-2 10-3,-9 3-1,6 6-1,0 1-2,1-5-5,6 2-10,4-3-21,7-11-3,12-5-1,11-16 0</inkml:trace>
  <inkml:trace contextRef="#ctx0" brushRef="#br0" timeOffset="126449.9806">2477 11107 0,'-4'10'27,"-7"-2"2,8 16 2,-7 4-19,1 3-5,0 5 0,1-1-2,2-1 1,1-7 0,5-6-1,0-21 0,0 0 0,6-16 0,2-8 1,-7-13-1,2-4 0,-4-9-1,-2-2-1,-6-2-1,3 6 0,-2 4 0,3 2-1,3 5 0,5 6 0,4 5 0,9 9-1,9 4 0,8 4-1,10 5-3,0 1-8,11 5-16,4 7-10,-7-3 0,0 9 0</inkml:trace>
  <inkml:trace contextRef="#ctx0" brushRef="#br0" timeOffset="126716.9954">2383 11369 15,'0'0'32,"19"14"0,3-12-4,12-1-15,8 4-5,0-3-11,2 4-25,-9-11-5,11 4 1</inkml:trace>
  <inkml:trace contextRef="#ctx0" brushRef="#br0" timeOffset="127220.0269">2991 11206 19,'-30'-6'26,"2"-1"-3,-4-6-1,4-6-4,3-4-3,10-5-4,13 1-2,5-3-4,16 5-1,7 5-1,11 8-1,-1 8 0,1 7 1,-7 7-1,-5 11 1,-12 3 1,-12 6-2,-12 1 0,-16 4 1,-10-3-1,-4 2-1,-2-5 0,1-5 0,4-4-1,6-5 0,8-4 0,14-3 0,10-8 0,17 5-1,10-5 0,3-2-3,10 5-8,3-1-17,4-5-9,5 3 0,-10-5 0</inkml:trace>
  <inkml:trace contextRef="#ctx0" brushRef="#br0" timeOffset="127577.0452">3147 11193 30,'-2'-12'35,"14"16"-1,3 0-13,-4 2-4,5 7-3,-7 1-4,1 5-3,-9-5-1,-1 3-2,-6-5 0,2-2-2,4-10 0,0 0-1,-9-11 0,12-3 0,5-3-1,6-4 0,4 3-1,-1-1 0,1 7 1,3 3-1,0 6 1,-2 4-1,1 6 1,-7 2 0,-2 5 0,-5 5 0,-3 4 0,-4-4-8,0 1-28,-5 3-2,-9-8-1,11 1 0</inkml:trace>
  <inkml:trace contextRef="#ctx0" brushRef="#br0" timeOffset="128150.0784">3525 10831 19,'15'-1'33,"-2"-6"1,13 2-4,2 2-17,-1-2-5,6 4-2,-4-2-1,0 4-2,-5-1-1,-6 1-1,-4 0 0,-3 1-1,-11-2 1,0 0 0,10 9 0,-10-9 0,3 18 0,-2-5 1,3 6-1,-2 6 1,3 4 0,2 7 1,-1 2-2,0 3 1,1-1-1,1 3 0,-2-2 1,1-4-1,-4-4 0,0-3 0,-2-5 0,0-3 0,-2-5 0,-5-2 0,-5-6 0,-1-2 0,-6-1 1,-2-2-1,-2-3 0,-2-1 0,-3-2 0,2-2-1,2 2-4,1-7-14,2 2-22,9 2 1,-4-4-2,15 9 2</inkml:trace>
  <inkml:trace contextRef="#ctx0" brushRef="#br0" timeOffset="128709.1096">4313 11127 16,'12'-1'27,"17"8"-4,1-3-11,4 0-3,5 3-5,-2-3-13,2 6-15,-14-10-3,1 8-1</inkml:trace>
  <inkml:trace contextRef="#ctx0" brushRef="#br0" timeOffset="128901.1202">4357 11257 36,'15'3'33,"12"5"-6,2-3-4,2-3-8,2 0-20,-10-8-23,10 6-5,-16-12 0,4 9-2</inkml:trace>
  <inkml:trace contextRef="#ctx0" brushRef="#br0" timeOffset="129623.1629">5520 10649 5,'0'0'25,"-19"-20"-6,6 9-4,-7 0-4,-2 3-1,0 4-4,-4 4-2,2 7-1,2 2-2,1 7 0,2 5 0,9 8-1,5 8-1,6 5 1,7 5 0,1 4 2,2 3 0,-2 3 2,-5-1 1,-3-1 1,-9-5 0,-5-3 1,-9-10-1,1-3 0,-3-10-2,6-5-3,2-5-7,4-9-12,12-5-15,0 0-2,0-12 1</inkml:trace>
  <inkml:trace contextRef="#ctx0" brushRef="#br0" timeOffset="129979.1817">5187 11281 2,'10'6'31,"11"15"2,0 3-3,1 5-13,7 14-2,-8 8-3,1 13-2,-11 3-3,-3 9-2,-8 7-2,-8 7 0,-5 6-1,-5 3-1,0-4 0,2-3 0,7-6 0,7-5 0,9-10 0,11-10-1,9-13-4,2-14-20,8-15-13,9-6-2,-4-22 2</inkml:trace>
  <inkml:trace contextRef="#ctx0" brushRef="#br0" timeOffset="130669.2213">6007 10970 30,'-25'-16'33,"-1"-8"-6,8-8-5,8 1-6,7-6-4,13 8-4,6 2-2,12 8-2,8 11-2,4 12 0,-1 10 1,-5 12-1,-14 8 2,-11 10-1,-19 1-1,-10 5 0,-14-6-1,-7-5 1,-2-6-1,2-6-1,8-9 0,9-5-1,11-3 1,13-10-1,0 0 0,21 9 1,4-7-1,7 0-1,9 2-7,0-5-12,0-3-16,7 4-1,-8-8 1</inkml:trace>
  <inkml:trace contextRef="#ctx0" brushRef="#br0" timeOffset="130992.2403">6357 10971 23,'11'-1'35,"-11"1"3,16 14-6,-6 6-12,-5 0-9,3 6-3,-6-3-1,2 1-2,-3-7-1,0-4-1,-1-13-1,0 0-1,0 0 1,7-21-1,2 2 1,2-5-2,4-1 1,3 1-1,1 5 0,2 4 0,0 10 0,-2 7 0,-4 7 0,-3 10 1,-5 4-1,0 4 1,-3 4-2,-4-5-8,4-2-29,2 4-1,0-10-2,7-2 1</inkml:trace>
  <inkml:trace contextRef="#ctx0" brushRef="#br0" timeOffset="131218.253">7244 11177 56,'12'16'40,"-11"-1"0,-2 4-3,-1 6-27,-9-1-4,-1-2-14,-10-5-30,3-1-1,-2-9-1,5-5 0</inkml:trace>
  <inkml:trace contextRef="#ctx0" brushRef="#br0" timeOffset="131872.2897">7867 10869 13,'-12'-17'29,"-3"19"-4,-9 0-7,-3 6-6,0 7-3,2 6-3,5 6-1,8 6-3,10 4 0,10-2 2,13 0 0,7-6 2,7-6 0,1-13 0,6-5 1,-5-15 1,-3-7-2,-13-9 1,-8-3-4,-15-6 1,-8 1-3,-6 1 0,-7 1-5,2 8-16,3 7-18,-2 1-1,10 11 1,10 5 0</inkml:trace>
  <inkml:trace contextRef="#ctx0" brushRef="#br0" timeOffset="132188.3103">8392 10789 31,'10'1'34,"-10"-1"1,0 0-9,-15 12-11,-1-3-7,-2 3-3,-6 1-2,1 3 1,1-1-2,2 0 0,5-2 0,4 0-1,9-2-1,10 0 0,7-1 0,5-3-3,5 5-5,-1-4-11,6-2-16,6 7-2,-6-7 1</inkml:trace>
  <inkml:trace contextRef="#ctx0" brushRef="#br0" timeOffset="132413.3233">8244 11150 24,'0'0'27,"14"10"-5,6-8-3,10 1-6,3 0-4,3-2-10,1 3-20,-5-8-8,9 3-1,-11-11 0</inkml:trace>
  <inkml:trace contextRef="#ctx0" brushRef="#br0" timeOffset="132848.3475">8690 10863 30,'10'-15'32,"17"11"0,4-1-14,3 0-6,7 10-3,-3 1-2,0 7-2,-9 5-2,-7 8 0,-16 2-1,-12 5 0,-13-1 0,-7 2 0,-5-3-1,-1-1 1,2-5-2,4-4 1,9-4 0,10-5 1,7-12-1,17 15 0,4-12 1,8 0-1,3-1-7,0-5-13,-2-3-17,6 5-1,-9-8 0</inkml:trace>
  <inkml:trace contextRef="#ctx0" brushRef="#br0" timeOffset="133232.3689">9117 11040 17,'10'0'34,"5"12"2,-7-3 1,1 3-19,5 8-6,-7-3-4,2 5-2,-6-5 0,-1-2-2,-2-15-1,-3 13 0,3-13-2,0 0 1,6-19-1,2 5 0,2-3-1,3-1 0,2 2 0,1 2 0,2 4 0,-4 3-1,0 4 0,-2 4 1,0 5 0,-5 3 0,0 4 0,-5 1 1,-1 3-1,-3-1-2,1 5-10,-5-1-27,-5-9 1,6 1-1,-6-8 0</inkml:trace>
  <inkml:trace contextRef="#ctx0" brushRef="#br0" timeOffset="133751.3973">9805 10802 6,'10'-4'31,"3"12"2,-13-8-2,-9 16-16,-4-1-4,-10-2-3,1 6-1,-5-5-3,2 1-1,3-2-2,10-2 1,8-1-2,4-10 1,25 16 0,0-9 0,7 1-2,5 1-2,3 1-6,-3 2-14,-5-7-11,1 5-1,-15-8 0</inkml:trace>
  <inkml:trace contextRef="#ctx0" brushRef="#br0" timeOffset="133948.4093">9698 11134 8,'1'11'31,"-1"-11"0,18 3-11,5-1-5,7-1-4,5 2-4,4-2-11,0-1-11,-4-5-16,12 7 0,-14-12 0</inkml:trace>
  <inkml:trace contextRef="#ctx0" brushRef="#br0" timeOffset="134450.4386">10462 10889 18,'0'0'32,"-2"-15"-2,-10 5-8,-4 7-6,-3 3-5,-2 8-3,-4 4-2,2 9-3,-2 4-2,4 8 1,6 3-2,7 2 1,6-2 0,8-1 0,7-6 0,7-4 0,6-9 0,5-6 0,-1-8 1,-3-6-1,-5-7 0,-4-1 0,-11-6 0,-9 1 0,-11 1-1,-6 1 1,-7 5-1,-6 0-6,1 5-25,1 11-5,-6-2 0,9 10 1</inkml:trace>
  <inkml:trace contextRef="#ctx0" brushRef="#br0" timeOffset="135104.4753">6240 12112 12,'-26'-6'26,"2"11"-6,-8 3-6,3 10-3,3 5-3,6 9-4,13 4 0,12 1-2,11-3 2,11-6 1,12-4 2,3-13 2,7-5 0,-8-17 1,1-5 0,-15-11 0,-5-1 0,-16-7-4,-8 3-1,-13 0-3,-7 3-3,0 10-9,-6 8-29,3 1 0,9 12-1,0 0 0</inkml:trace>
  <inkml:trace contextRef="#ctx0" brushRef="#br0" timeOffset="135338.4902">7219 12306 56,'0'0'38,"-2"23"-1,-6-5-14,-9-2-16,-1 4-12,-6-6-28,4 5-3,-4-14-1,8 1 0</inkml:trace>
  <inkml:trace contextRef="#ctx0" brushRef="#br0" timeOffset="135887.5219">7940 12072 16,'6'10'33,"-2"19"0,-15 2-4,-7 4-17,-4 5-1,-6-3-3,-1-6-2,-2-10-2,2-9-2,4-12 0,6-8-1,6-8 0,6-6-1,6-4 0,5 1 0,5 3-1,4 5 0,8 7 0,2 6 1,1 8-1,3 7 1,1 10 0,0 5 0,-2 4-3,-2 0-18,-9-6-13,4 3-1,-11-14 1</inkml:trace>
  <inkml:trace contextRef="#ctx0" brushRef="#br0" timeOffset="136247.541">7941 11918 27,'42'-25'30,"-4"1"-4,9 10-10,0 13-1,-3 11-3,0 16-1,-11 9-1,-2 11-1,-10 5-1,0 8-1,-11-2-2,2 0-1,-6-11-2,1-7 0,-3-9-1,0-12 0,-4-18 0,0 0-1,5-15 0,-11-3-1,-5 0 0,-8 0 0,-6 3-1,-8 9 1,-3 9 0,-2 6-3,4 9-10,-2 5-23,2-11 0,15 4-2,3-11 2</inkml:trace>
  <inkml:trace contextRef="#ctx0" brushRef="#br0" timeOffset="136587.5609">8325 11959 36,'35'-21'33,"2"0"-5,5 6-8,7 14-4,-5 6-2,2 19-3,-10 8-2,-4 16-1,-13 4-1,-6 9-2,-8-3 0,-1-1-2,-5-9-1,2-6 0,-1-11-2,-1-12 0,1-19-1,0 0-1,0 0-1,-19-24-2,3 7-1,-11-3-1,1 8-4,-9-2-5,4 6-16,2 10-6,-2-5 1,13 12 2</inkml:trace>
  <inkml:trace contextRef="#ctx0" brushRef="#br0" timeOffset="137092.5893">9040 12304 58,'14'-19'23,"-7"-3"-2,-7-2-5,-2 1-3,-9 0-4,-2 4-3,-3 0-2,-3 9-1,-2 5-1,1 7-2,0 5 1,2 9-1,6 3 0,4 6 0,6 1 1,7 0-1,6-2 1,7-6 1,3-2-1,7-8 1,-2-7-1,1-5 0,1-7 0,-4-3 0,-4-2 0,-3 3 1,-5-2-2,-1 4-2,-11 11 2,13-12 0,-13 12-1,0 0 1,10 13 0,-2-3-1,-1 1 1,2-1 1,2 0 0,0-1 1,1-4-1,1-4 0,-3-4-2,-4-6-5,2-2-6,-7-5-6,-2-6-9,-2-1-4,-5-5 0,1-2 5,-1-2 7</inkml:trace>
  <inkml:trace contextRef="#ctx0" brushRef="#br0" timeOffset="137229.5981">9218 12025 15,'-8'-55'56,"7"36"-25,0 3-4,1 16-7,0 0-7,0 0-7,0 0-9,6 18-28,-2 1-5,-6-2-1,4 6 0</inkml:trace>
  <inkml:trace contextRef="#ctx0" brushRef="#br0" timeOffset="137888.6343">10938 11444 15,'11'5'31,"7"4"0,-1-8-9,11 1-8,7 3-3,2-4-4,2 2-4,-2 0-6,-4-3-4,-4 1-6,-6 1-5,-13-3-9,0 9-5,-10-8 0</inkml:trace>
  <inkml:trace contextRef="#ctx0" brushRef="#br0" timeOffset="138054.6446">11017 11561 25,'0'0'28,"0"0"-4,25 10-3,-1-5-6,5-3-4,5 0-13,-4-5-26,13 6-3,-8-11-1</inkml:trace>
  <inkml:trace contextRef="#ctx0" brushRef="#br0" timeOffset="138620.6779">12259 10961 12,'-27'-18'20,"6"11"-6,-7 2-3,-1 4-3,-4 4-1,0 5-3,1 6-1,3 7-2,9 5 0,7 5-1,8 4 0,8 3 1,10 7-1,8-3 3,3 5 1,0-1 1,-5 3 2,-10-2 0,-7 3 0,-15-7 1,-7-1-1,-11-5 0,0-6-2,-1-6-2,8-8-2,11-6-3,13-11-8,0 0-16,29 1-7,-9-11-1,13 12 1</inkml:trace>
  <inkml:trace contextRef="#ctx0" brushRef="#br0" timeOffset="139004.6985">11889 11639 17,'17'9'29,"-3"-2"-2,6 13-10,3 11-2,-4 9-4,-1 14-1,-9 6-1,-8 11-2,-14 7-1,-4 8-2,-12 2-2,-2-1 0,1-3-1,4-5 0,6-7 0,16-11 0,15-16 2,20-9 0,18-14 1,12-4-1,7-9-9,4-2-28,-6-15-1,1 1-2,-19-13 0</inkml:trace>
  <inkml:trace contextRef="#ctx0" brushRef="#br0" timeOffset="140144.7645">12946 11198 30,'-17'6'22,"1"0"-4,-10-9-1,-2-5-6,0-4-4,2-10-3,8-4-1,6-3 0,13-3 0,9 0 0,9 2 1,7 7-1,7 7 0,2 11 1,2 9 0,-7 8 0,-4 11-2,-11 7 0,-10 7 1,-13 4-1,-9 0 0,-10-3-1,-4 2-1,-3-6 1,1-4-2,7-7 1,7-4-1,11-7 0,8-12 0,17 11 0,6-11 1,7-2 0,6-2 0,3-3 0,3 1 0,-2 1 0,-5 0 0,-7 1 0,-5 1 0,-7 1 1,-4 3 0,-12-1 0,0 0 0,-8 11 1,-1-6 0,9-5 0,-12 6 0,12-6-1,0 0 0,4-17 0,9 3 0,4-2-1,4 0 1,3 1-2,2 1 1,-1 9-1,-4 5 1,-4 5 1,-3 8-1,-6 4 1,-4 3-1,0 3-5,-4 1-25,-3-11-5,9 2-2,-6-15 1</inkml:trace>
  <inkml:trace contextRef="#ctx0" brushRef="#br0" timeOffset="140385.7813">13942 11354 30,'3'15'35,"1"10"3,-14-4-3,-1 6-28,-3 4-32,-8-16-7,8 1-2,-5-14-2</inkml:trace>
  <inkml:trace contextRef="#ctx0" brushRef="#br0" timeOffset="141068.8174">14666 10955 31,'-23'5'26,"-5"-2"-10,-3 10-3,2 8-4,1 6-4,9 6 0,7 6-2,9 5 0,8-3 0,10 0 1,8-8 1,8-4 0,5-12 2,5-8-1,-1-15 0,2-7 0,-8-9 0,-4-5-2,-13-7 0,-5-3-1,-15 0-1,-8 2-2,-7 5-2,-6-1-10,-2 4-24,4 15 0,-4-2-1,10 13 1</inkml:trace>
  <inkml:trace contextRef="#ctx0" brushRef="#br0" timeOffset="141385.8359">15218 10957 26,'15'3'33,"-15"-3"2,0 0-6,-12 15-14,-8-4-6,-2 5-4,-3-2-2,1 5-1,3-2-1,4-3 0,7-1 0,8-2 0,2-11-1,19 14 0,0-8 1,6-1-1,3 0-3,1-2-6,1 1-16,2 6-10,-11-8-1,3 7 1</inkml:trace>
  <inkml:trace contextRef="#ctx0" brushRef="#br0" timeOffset="141588.8478">15066 11293 35,'0'15'28,"12"-11"-5,12-2-6,6 0-5,5 0-5,5-2-13,-2-6-23,13 6-2,-2-11 0</inkml:trace>
  <inkml:trace contextRef="#ctx0" brushRef="#br0" timeOffset="142181.8803">15569 11095 14,'0'0'32,"14"3"1,-3 8-9,2 6-4,-2 1-6,0 6-2,-6-1-3,1 0-2,-7-4-1,0-4-2,1-15-2,0 0 0,0 0-1,-3-10 0,11-9-1,4 1 0,4-3-1,4 1 0,3 6 0,1 1 1,-1 8-1,0 4 1,-2 5-1,-4 5 1,-2 4 0,-4 2 0,-4 4 0,-6-4-8,1 1-23,-1 7-5,-9-11-2,4 4 2</inkml:trace>
  <inkml:trace contextRef="#ctx0" brushRef="#br0" timeOffset="142504.8993">16359 10944 33,'18'-5'35,"-18"5"1,0 0-5,0 0-16,-16 9-6,-2 6-3,-7-1-3,2 6 0,-3-1-2,4 0 0,6-1 0,7-2 0,8-4-1,9-1 1,8-3-1,6-1 0,5 1-2,0-4-9,4 1-17,0 2-9,-10-6 0,2 6 0</inkml:trace>
  <inkml:trace contextRef="#ctx0" brushRef="#br0" timeOffset="142692.9098">16190 11262 12,'-15'9'33,"16"3"0,-1-12-1,17 7-16,8-2-5,4-4-6,2-1-14,0-7-22,8 8-3,-6-10 1,10 7 0</inkml:trace>
  <inkml:trace contextRef="#ctx0" brushRef="#br0" timeOffset="143189.9382">16706 11055 1,'10'-10'29,"-1"-6"3,11 4-7,4 5-8,5 3-4,4 5-3,-4 2 0,-2 9-2,-9-1-2,-3 4-2,-13 2-1,-7-1 1,-11-1-1,-1 0-1,-4-3 2,3-1-3,5-3 0,13-8-1,0 14 1,15-7-1,7 0 0,7 4 0,3 2 0,2 5 0,-6 1 0,-8 4 0,-12 0 1,-9 2 0,-12-5 0,-10-1 1,-12-8-1,-6-1 0,-2-6-2,1-5-5,8-2-17,8-2-13,1-6-3,16 5 2,1-5-2</inkml:trace>
  <inkml:trace contextRef="#ctx0" brushRef="#br0" timeOffset="143874.9791">13067 12234 10,'-33'4'18,"5"13"-4,-2 2-3,8 10-2,7 5 0,11 2-1,8 2 3,10-6 0,14 0 1,7-13 0,11-3 1,-4-15-2,6-5 0,-12-14 0,1-4-3,-14-9-2,-9-2-2,-15-2-1,-8-1-2,-9 5-2,-9-1-6,6 11-19,-5 10-13,-1 2-1,6 14 1</inkml:trace>
  <inkml:trace contextRef="#ctx0" brushRef="#br0" timeOffset="144108.9918">13855 12524 18,'21'4'36,"-2"11"1,-14-4-1,-8 2-19,-1 4-8,-8 1-18,3 0-22,-15-9-4,13 2 0,-5-13-1</inkml:trace>
  <inkml:trace contextRef="#ctx0" brushRef="#br0" timeOffset="144628.0222">14598 12295 6,'11'13'31,"-15"0"0,-4 10-1,-13 2-16,-8-1-2,-5 0-4,-3-10-3,-1-4-2,2-10-1,5-6-1,6-7 0,10-4-1,8-2 0,8-2 0,9 4 0,8 3-1,3 8 1,6 7 0,2 7 0,1 8 0,0 4 0,-2 6-1,-1 3-10,1 4-22,-15-12 0,5 5 1,-14-15-1</inkml:trace>
  <inkml:trace contextRef="#ctx0" brushRef="#br0" timeOffset="144971.0401">14653 12224 17,'21'-40'32,"12"14"2,-2 7-7,3 8-8,5 18-3,-6 6-5,1 16-2,-7 7-1,-2 8-2,-6 1-2,0 2 1,-6-6-3,-1-4 0,-1-7 0,-1-8-1,-3-10 0,-7-12 0,13 7-1,-13-7 1,-1-12-1,-9 4 0,-7-2 0,-6 4-1,-7 3 1,-5 3-2,0 4-2,-2-1-5,8 5-13,5 0-17,1-7-1,9 0 1,3-9 0</inkml:trace>
  <inkml:trace contextRef="#ctx0" brushRef="#br0" timeOffset="145309.0589">14975 12171 14,'35'-24'33,"11"13"2,-4 3-1,-1 9-13,5 17-5,-10 7-5,0 11 0,-12 5-4,-3 7-1,-3-4-1,-1 3-2,-6-8-2,4-5 1,1-9-2,3-7 0,1-10-2,-1-8-2,-3-3-1,-7-11-1,-5 1 0,-18-6 0,-5 6-2,-14-1 2,-7 9 1,-5-1-3,1 7-12,8 8-13,-1-3-2,17 6 2</inkml:trace>
  <inkml:trace contextRef="#ctx0" brushRef="#br0" timeOffset="145791.0886">15745 12445 8,'11'-16'31,"-17"-10"0,3 4-7,-7-2-7,-4 3-5,-2 4-3,-5 2-3,-1 8-2,-1 6-1,4 9-2,1 7 1,7 6-1,5 1 0,8 3 0,7-2 1,7-2 0,7-5-1,6-5 1,0-7 0,2-4 0,-3-7-1,-1 0 0,-4-4 1,-5-1-2,-6 1 1,-4 0-1,-8 11 0,10-11 0,-10 11 0,0 0 0,14 6-1,-14-6 1,19 15 0,-4-6 1,2-2-1,1-2 1,1-2-1,-1-1 2,-1-6-1,-3-3-2,-1-1-4,-8-8-9,-5-6-22,1 4 0,-14-12 0,4 2-1</inkml:trace>
  <inkml:trace contextRef="#ctx0" brushRef="#br0" timeOffset="145936.0973">15893 12011 26,'0'0'32,"-2"11"2,7 13-6,-2-1-31,-6-1-24,11 11-3,-10-6-1</inkml:trace>
  <inkml:trace contextRef="#ctx0" brushRef="#br0" timeOffset="163243.973">552 13413 8,'0'0'34,"0"0"0,0 0 2,-53-15-18,53 15-5,-72 73-3,33-15-3,15 11-1,13 9-1,6 2-2,23 2 0,11-5-2,11-2-4,12-19-19,10-16-15,-6-5-2,-4-25 1,4-5 0</inkml:trace>
  <inkml:trace contextRef="#ctx0" brushRef="#br0" timeOffset="163716.9993">908 13752 26,'31'-46'33,"-31"46"0,0 0-11,0 0-7,-52-19-5,52 19-3,0 0-3,-52 21-1,52-21-1,0 0-2,-20 49 1,20-49-1,0 0 0,44 46-1,-44-46 1,0 0-1,55 26 0,-55-26 0,0 0-1,0 0 1,0 0 1,0 0-1,-49 25 1,49-25 0,-53 23 1,53-23 0,0 0 0,-46 46 1,46-46 0,0 0 0,26 47-1,-26-47 1,48 19-2,-48-19-6,57 9-18,-57-9-11,57-17 0,-57 17-1</inkml:trace>
  <inkml:trace contextRef="#ctx0" brushRef="#br0" timeOffset="163908.012">1072 13510 58,'25'-2'39,"6"21"0,4 14-12,6 9-12,-10 14-5,-7 6-3,-13 8-3,-7 1-6,-15-6-12,-7-5-27,-14-4 1,32-56-1,-69 73-1</inkml:trace>
  <inkml:trace contextRef="#ctx0" brushRef="#br0" timeOffset="164599.0509">1784 13715 27,'3'-12'37,"-3"12"1,12 15 1,2 2-21,9 15-4,0 3-7,8 8-1,3 1-1,2 1-4,3-3-6,-10-9-16,-5-10-18,4-3-1,-10-17-1,-2-2 1</inkml:trace>
  <inkml:trace contextRef="#ctx0" brushRef="#br0" timeOffset="164810.0635">2088 13760 30,'-16'-6'38,"2"10"0,-11 3-1,-5 5-20,0 12-4,-7 3-5,3 5-3,2 1-4,1-3-5,9 2-13,1-2-20,5-14-1,13 2-2,3-18 1</inkml:trace>
  <inkml:trace contextRef="#ctx0" brushRef="#br0" timeOffset="166163.1414">2289 13321 25,'3'39'33,"-7"10"2,8 20-16,1 21-5,-4 9-3,5 16-1,-5 2-3,7-1-2,-3-12-1,-3-11-2,-2-12 0,3-14-2,0-13-4,2-18-8,1-17-21,-1-2-4,-5-17 0,1-11 0</inkml:trace>
  <inkml:trace contextRef="#ctx0" brushRef="#br0" timeOffset="166368.1528">2292 13375 3,'24'-13'27,"15"13"-1,3-3-7,3-1-32,10 11-10,-17-9-3</inkml:trace>
  <inkml:trace contextRef="#ctx0" brushRef="#br0" timeOffset="166659.168">2323 14548 33,'27'4'33,"-3"-8"-1,15-1-19,10 7-42,-15-16-1,12 9-2</inkml:trace>
  <inkml:trace contextRef="#ctx0" brushRef="#br0" timeOffset="167101.1943">2724 13453 44,'19'30'23,"-5"2"-1,1 5-4,-1 0-3,-2-5-4,-6-1-3,-6-14-3,5-4 0,-5-13-2,5-13-1,5-5 1,-2-6-1,1-3-1,8 0 0,-1 3-1,1 3 0,1 11 0,-4 8 1,-4 12-1,0 9 0,-3 7 1,-3 3-1,0 5-5,-2-2-17,-4-7-14,11 3-1,-7-13 1</inkml:trace>
  <inkml:trace contextRef="#ctx0" brushRef="#br0" timeOffset="167304.2059">2655 13903 40,'19'6'34,"12"-2"0,5-1-15,10-4-11,9 2-6,4 0-20,4 7-13,-13-12-3,7 12 1</inkml:trace>
  <inkml:trace contextRef="#ctx0" brushRef="#br0" timeOffset="167719.2312">2654 14229 24,'-9'-24'32,"21"6"2,1 0-16,15-1-6,10 12-2,0 5-1,5 13-1,-10 5-1,-3 10-2,-13 5 0,-12 7-2,-16-4 2,-10 1-3,-9-3 0,-3-6-2,0-6-1,1-8 0,3-6-1,6-7 0,12-2-1,7-6 0,4 9 2,18-18 0,2 13 0,8 1 1,7 4 0,5 0 0,6 3-5,-4 1-21,0-9-9,7 3-2,-10-17 1</inkml:trace>
  <inkml:trace contextRef="#ctx0" brushRef="#br0" timeOffset="168267.2617">3169 13407 7,'28'-2'27,"-9"-10"-1,15 8-12,-2 1-6,-1 0-2,2 1-3,-6 1-2,-5 2 1,-4 2-2,-6 3 1,-12-6-1,15 20 0,-14-5 1,-2 2 0,0 8-1,0 6 1,-3 8-1,0 6 1,0 7-1,1 3 1,-1 9-1,3 5 0,-1 5 3,2 3 0,0 3 2,1-1-1,-2 0 1,1 1 0,-4-8 1,2-2 0,-4-13-1,1-5-1,-5-16 0,2-5 0,-7-12 0,2-5-1,-5-10-1,0-3 0,-5-3-2,0-2-5,6 2-16,5 1-15,-6-9-1,18 10 0</inkml:trace>
  <inkml:trace contextRef="#ctx0" brushRef="#br0" timeOffset="168569.2788">3746 13910 27,'13'-3'32,"0"-2"3,10 2-10,6 2-14,1-1-7,3 1-6,2 1-13,1 7-16,-14-9-2,2 7-1</inkml:trace>
  <inkml:trace contextRef="#ctx0" brushRef="#br0" timeOffset="168752.2899">3782 14054 15,'21'5'33,"0"-8"-1,12 4-3,0-3-25,-5-5-29,16 8-4,-16-12-2</inkml:trace>
  <inkml:trace contextRef="#ctx0" brushRef="#br0" timeOffset="169433.3272">5070 13166 17,'-15'-9'21,"-13"-2"-4,1 6-4,-7 2-2,-1 4-2,0 5-3,3 6-3,6 3 0,5 8-2,8 5-1,8 5 0,8 4 0,8 6 1,8 4-1,3 6 2,0 3 2,-2-1 0,-6 5 1,-11-2 0,-7 2 1,-14-4 0,-9-1-1,-9-11 0,-1-1-2,0-12 0,5-4-2,6-7-6,6-7-16,3-13-14,17 0 0,0 0 0</inkml:trace>
  <inkml:trace contextRef="#ctx0" brushRef="#br0" timeOffset="169877.3529">4636 14011 14,'11'11'31,"13"17"-3,-3 5-9,-2 11-5,3 14-1,-8 6-3,-1 12-1,-7 6-3,-3 8-2,-7 2-1,-1 8-1,2-4 0,2-2-1,6-6 1,6-10-1,8-12 1,9-12-1,6-14-1,4-18-5,2-17-30,4 0 0,-11-20-1,9 3-1</inkml:trace>
  <inkml:trace contextRef="#ctx0" brushRef="#br0" timeOffset="170817.4077">5556 13217 6,'0'0'33,"26"0"1,-11 12-8,-2 7-6,2 7-5,-5 0-2,1 5-3,-9-4-3,3 0-1,-6-9-3,0-9-1,1-9-1,0-11 0,6-6-1,3-6 1,2-3-2,2-2 1,2 1 0,2 3 0,-1 8-1,2 6 1,0 11 0,-1 8 0,-2 6 0,0 6 1,-4 3-1,0 5 1,-3 1-2,-4-2-4,0-1-13,-3 0-19,-7-12-2,4-2 2,-8-8-1</inkml:trace>
  <inkml:trace contextRef="#ctx0" brushRef="#br0" timeOffset="171042.4187">5475 13613 44,'16'4'37,"18"5"2,6-3-11,7-7-16,12 7-1,-1-5-5,7 3-3,-1-2-7,-4 2-24,-7-5-9,0 6-3,-11-6 2</inkml:trace>
  <inkml:trace contextRef="#ctx0" brushRef="#br0" timeOffset="171486.4465">5573 13885 22,'26'-18'33,"12"4"-2,5 4-9,0 3-4,4 10-2,-11 1-4,-3 15-3,-15 0 0,-12 9-4,-17 0-1,-9 2-1,-11-1-1,-6-5-2,0-4 0,-5-9-2,8-5 0,6-8-1,13-4 0,5-7 0,13 0 1,8-4 1,10 4-1,9 3 1,8 2 1,3 4 0,2 4-1,-2 0-6,2 5-17,2 4-12,-10-11-1,5 3 1</inkml:trace>
  <inkml:trace contextRef="#ctx0" brushRef="#br0" timeOffset="171727.4602">6469 13590 57,'18'17'41,"-1"11"-1,-7 6-19,-16-2-5,3 8-5,-12-6-10,-7-6-25,-3-9-14,4-5-2,-2-13-1</inkml:trace>
  <inkml:trace contextRef="#ctx0" brushRef="#br0" timeOffset="172455.5016">7222 13380 5,'-33'8'28,"12"17"0,-5 1-10,6 8-4,10 6-4,11 2-1,14-2 1,11-7-2,13-4 0,4-12 0,7-8-1,-3-16 1,-1-7-2,-11-13 1,-12-3-3,-17-7 0,-13 0 0,-15-2-2,-7 4 0,-8 4-1,-1 3-2,4 9-7,-1 7-20,11 3-12,14 9 0,10 0 1</inkml:trace>
  <inkml:trace contextRef="#ctx0" brushRef="#br0" timeOffset="172793.5221">7851 13343 32,'0'0'33,"0"0"3,0 0-12,-14 13-11,3-1-6,-8 1-2,1 3 0,-2 0-3,3 3 0,3-3-1,8 0 0,6-3-1,5-1 1,10-4-2,6-2 0,6 1-4,2-5-5,4 1-16,4 5-10,-10-8 1,3 9-1</inkml:trace>
  <inkml:trace contextRef="#ctx0" brushRef="#br0" timeOffset="172983.5313">7791 13637 16,'-21'14'32,"-1"-10"1,12 1-9,10-5-6,13 10-5,13-4-4,3-5-3,7 0-3,5 0-9,-1 4-25,-6-13-5,4 7 1,-14-9-1</inkml:trace>
  <inkml:trace contextRef="#ctx0" brushRef="#br0" timeOffset="173464.5593">8406 13176 28,'9'8'34,"-6"2"2,6 10-12,-2 10-8,-7-1-5,5 6-2,-6-5-2,1-1-2,-1-12-2,1-17-2,0 0 0,15 0-1,2-15 1,1-8 0,2-3-2,3-2 1,-1 3 0,2 5-1,-5 6 1,-5 7 1,-2 10 0,-3 10 0,-4 4 0,-1 9-1,-1 5 1,0 0-3,4 6-15,1-2-20,-9-10-1,7 3 0,-9-11 0</inkml:trace>
  <inkml:trace contextRef="#ctx0" brushRef="#br0" timeOffset="173658.5689">8335 13569 33,'0'0'34,"0"0"1,33 2-4,1-2-21,5-5-4,10 6-4,5 1-5,1-1-10,-1-5-21,7 6-1,-15-6 0</inkml:trace>
  <inkml:trace contextRef="#ctx0" brushRef="#br0" timeOffset="174048.5932">8406 13806 25,'0'0'32,"1"-10"2,21 0-16,14 7-4,3 1-3,5 8-1,-4 2-2,-4 7-1,-16 2-2,-6 7 1,-15 1-2,-11 1-2,-11-3 1,-7-3-2,-6-4-1,1-4 0,7-2 0,5-6-1,8-4-1,15 0 1,0 0 0,16-11 1,7 9 0,4 1-1,11 4-9,3 4-27,-3-6 0,15 4 0,3-9 0</inkml:trace>
  <inkml:trace contextRef="#ctx0" brushRef="#br0" timeOffset="174508.6192">9334 13317 7,'0'0'32,"6"13"1,-23-3-5,-5 4-13,-7 4-4,-4-2-1,2 4-4,2-3-4,6-2 0,13-2-1,11-3 0,9-2-1,12-1 0,6 2-1,7-2-4,5 1-13,4 3-15,-16-8-2,5 9 2</inkml:trace>
  <inkml:trace contextRef="#ctx0" brushRef="#br0" timeOffset="174681.6286">9136 13617 25,'10'11'30,"-1"-9"-3,15-1-11,13 1-7,8 0-9,12 7-24,0-16-4,12 8-1</inkml:trace>
  <inkml:trace contextRef="#ctx0" brushRef="#br0" timeOffset="175017.6484">10043 13373 10,'-35'-11'29,"-11"-3"1,11 13-2,-3 2-17,2 7-4,6 11-2,5 7-2,9 7-1,10 6 0,8 2 1,8 0 0,10-2 1,6-7 0,8-5 0,3-11 1,1-8 0,-10-13 0,-5-7 0,-15-7 1,-10-1-3,-14-1 0,-14 3-3,-9 4-10,-4 10-27,-6-5 0,10 12-1,0-3 0</inkml:trace>
  <inkml:trace contextRef="#ctx0" brushRef="#br0" timeOffset="175750.6901">5881 14735 3,'-24'9'25,"-9"0"-7,7 11-3,-1 5-3,9 9-3,8 5 0,10 2-2,11 2 1,8-6-1,10-1 1,3-13 0,5-3 1,-4-17 0,2-4-1,-12-12-1,-1-7-2,-14-9 1,-6-3-2,-8-3-2,-2 0-3,1 8-9,-4 0-17,3 5-11,8 22-1,0 0 1</inkml:trace>
  <inkml:trace contextRef="#ctx0" brushRef="#br0" timeOffset="175930.6993">6540 15107 33,'32'8'38,"-13"0"2,-8 6-2,-11 2-24,-8 2-11,-10 4-24,-6-8-13,4 3-4,-3-11 1</inkml:trace>
  <inkml:trace contextRef="#ctx0" brushRef="#br0" timeOffset="176547.736">7580 14841 10,'-3'10'32,"3"20"1,-16 3-5,-6 3-14,-3 6-3,-7-5-3,0-5-2,-6-12-3,4-8-1,1-14-1,8-9 1,5-6-1,6-8-1,7-1 1,6 0-1,6 5 0,9 6 0,4 10 0,3 9 0,4 10 1,0 9-1,3 6 1,3 6-1,-2 1-3,-4-4-13,-5-6-18,7 4-2,-14-18 2</inkml:trace>
  <inkml:trace contextRef="#ctx0" brushRef="#br0" timeOffset="176930.7565">7462 14836 5,'21'-48'33,"3"-7"1,12 9-11,7 12-4,7 10-2,7 16-3,-6 10-2,4 19-4,-11 8 0,0 13-3,-9 5 0,-3 6-1,-10-4-1,-4 0-1,-4-8 0,-5-4-1,-3-8 0,-5-8 0,-4-9-1,3-12-1,-17 1 0,3-12-1,-2-3 0,-3-5-1,-3 1 0,-5 6 0,0 5 1,-3 9 0,-1 8 1,0 8 0,1 4 0,0 1-6,11 3-18,8-5-12,11-21-1,0 11 1</inkml:trace>
  <inkml:trace contextRef="#ctx0" brushRef="#br0" timeOffset="177257.7774">8010 14742 28,'32'-34'34,"11"9"-6,4 11-6,-2 7-3,2 18-3,-10 9-2,1 18-1,-12 7-5,-2 13-1,-10 1-2,0 1 0,-7-7-3,-1-6 0,-3-12-2,0-6 1,-6-11-1,-4-9-1,-4-7-1,-7-6-1,1-1-4,-8-4-6,5 6-15,-2-1-12,-1-4-1,8 7 1</inkml:trace>
  <inkml:trace contextRef="#ctx0" brushRef="#br0" timeOffset="177773.8063">8621 15082 13,'18'-6'29,"-9"-10"-6,2 0-3,-3-2-5,-3-2-3,-1-1-2,-9-1-1,-2 4-2,-8-1-2,-2 8 0,-4 4-2,2 8-1,-3 7 0,4 7-1,5 7-1,7 5 1,6 1 0,7 0-1,6-2 2,7-5-1,4-7 0,3-5 1,1-8-1,1-7 0,-3-4 0,-3-6 0,-2-1 1,-4 0-2,-2 1 0,-4 3 0,-1 3 0,-10 10 0,12-10 0,-12 10-2,14 6 2,-4 1 0,-1-1 0,2 1 0,2-1 2,1 2-2,-1-3 1,-1-3-1,1-2 0,-4-3-1,0-1-3,-3-6-5,2 1-11,-4-2-16,-8-10-1,5 6 0</inkml:trace>
  <inkml:trace contextRef="#ctx0" brushRef="#br0" timeOffset="177944.8167">8859 14716 38,'-9'-16'34,"9"16"2,0 0-13,0 0-8,0 0-7,2 22-8,0-6-15,-6 0-19,11 7-2,-8-7 1</inkml:trace>
  <inkml:trace contextRef="#ctx0" brushRef="#br0" timeOffset="204782.8019">10524 14063 15,'0'0'31,"0"0"0,30 3-7,-3-3-11,8 0-5,8 2-4,3 0-6,-1-1-13,-8-5-16,2 10 0,-18-12-1</inkml:trace>
  <inkml:trace contextRef="#ctx0" brushRef="#br0" timeOffset="204960.8105">10578 14189 28,'0'0'35,"14"13"0,16-12-14,10-4-5,8 0-9,4-9-34,6 10-5,-7-11-2,5 2-1</inkml:trace>
  <inkml:trace contextRef="#ctx0" brushRef="#br0" timeOffset="205794.8626">11984 13265 36,'-13'-13'22,"2"6"-4,-5 3-2,-1 3-5,1 9-4,1 4-3,3 6-1,1 7-1,7 8-1,5 8 0,6 9 2,6 4-1,3 4 1,1 2 1,1 4 2,-5-1 0,-6 0-1,-14-6 1,-9-2-1,-15-9-1,-7 0-1,-8-8 1,-2-4-3,3-6 0,2-8-1,9-4-6,5-7-13,10-9-18,19 0 0,-2-10 0,16 5 1</inkml:trace>
  <inkml:trace contextRef="#ctx0" brushRef="#br0" timeOffset="206281.8866">11634 14213 22,'34'14'33,"-5"-1"0,4 11-14,-1 11-4,-7 8-2,-2 18-4,-18 9-2,-7 17-2,-15 9-1,-10 9-2,-6 2 0,1 4 0,5-4 0,11-3 0,15-14 0,16-15 0,18-17 0,13-11-7,13-11-7,14-9-25,-16-23 0,4-6-1,-11-18 1</inkml:trace>
  <inkml:trace contextRef="#ctx0" brushRef="#br0" timeOffset="206930.9289">12574 13487 17,'11'3'21,"-6"7"-2,4 10-2,-5 1-2,-1 4-4,0-1-1,-4-3-3,1-4-1,0-17-3,0 0 0,0 0-1,17-28 0,-3 3 1,7 2 0,-2-3 0,5 7 1,-2 8 0,1 10 1,-8 8 0,1 12-1,-8 2 0,-1 8 0,-1 0-3,-1-2-6,4 0-11,-2-1-20,-5-11-1,7 2 0,-9-8 0</inkml:trace>
  <inkml:trace contextRef="#ctx0" brushRef="#br0" timeOffset="207121.935">12533 13843 23,'0'0'33,"9"5"2,18-1-10,11-3-10,11-1-6,9 2-6,8-2-22,7 7-13,-9-10-1,4 7-2</inkml:trace>
  <inkml:trace contextRef="#ctx0" brushRef="#br0" timeOffset="207568.9602">12556 14180 28,'11'-12'34,"3"-10"1,12 3-16,10 8-4,4 2-3,6 11-2,-7 5-2,-2 8-2,-13 7-1,-10 8-1,-19 3-2,-11 4 0,-14-4-1,-6-4 0,-4-5-1,-1-7 0,5-9-1,7-6 0,9-8-1,10-8 1,9 0 0,9-3 0,11 2 1,7 2-1,7 6 1,4 5 0,-1 6 0,-1 6 0,-2 3-2,-6 2-13,-7-2-21,3 1-2,-10-13 2,6 3-1</inkml:trace>
  <inkml:trace contextRef="#ctx0" brushRef="#br0" timeOffset="207880.9784">13598 13847 39,'13'1'35,"2"9"-2,-8 2-11,-6 2-7,-3 9-4,-9-2-8,-7 4-28,-5-10-7,2 5-4,-9-11 0</inkml:trace>
  <inkml:trace contextRef="#ctx0" brushRef="#br0" timeOffset="208817.032">14159 13711 1,'18'1'28,"-18"-1"0,15 15-9,-6 2-2,-4 2-5,0 6 0,-3-4-3,-1 1-2,-2-7-1,0-4-3,1-11-1,5-11 0,6-5 0,2-8-1,2-2 0,3 0 0,0 0-1,-2 8 0,1 6 0,-5 10 0,-3 10 0,0 8 1,-3 6-1,-1 4 1,3 2-4,-1-4-7,3-7-23,8 1-2,-2-15 1,10 1 0</inkml:trace>
  <inkml:trace contextRef="#ctx0" brushRef="#br0" timeOffset="209047.0443">14595 13667 7,'0'0'30,"17"0"2,9 2-4,4-2-15,7-1-4,6 0-3,2-1-6,-2 0-10,-5-3-12,0 9-10,-18-9 1</inkml:trace>
  <inkml:trace contextRef="#ctx0" brushRef="#br0" timeOffset="209239.0572">14685 13791 20,'-16'2'32,"16"-2"-6,13 5-2,10-7-7,10 1-4,1-5-4,9 2-8,0-4-23,6 5-11,-16-9-1,3 9 0</inkml:trace>
  <inkml:trace contextRef="#ctx0" brushRef="#br0" timeOffset="209695.0833">15407 13576 17,'0'0'31,"-31"-15"-1,8 11-9,-2 4-7,-3 4-5,3 6-3,-1 8-2,6 7-2,7 6-1,6 2 0,9 2 0,8-1 0,8-5 0,8-4 1,6-10 0,4-5-1,0-12 3,0-6 1,-7-9 0,-2-5 0,-13-8 0,-6-2 1,-13-4-1,-4 6-1,-7 0-2,-3 6-4,-2 12-8,-4 6-23,0 2-5,10 13-1,-2-1 0</inkml:trace>
  <inkml:trace contextRef="#ctx0" brushRef="#br0" timeOffset="213561.5375">15696 13798 40,'16'-7'32,"-7"3"-1,0 4-5,-1 10-5,-11 1-5,0 8-5,-10 1-9,-3-2-16,-3-7-22,8 3-2,-5-13-1,16-1 0</inkml:trace>
  <inkml:trace contextRef="#ctx0" brushRef="#br0" timeOffset="214190.5721">16194 13699 12,'-28'2'27,"7"3"-1,-8-11-13,2-6-3,4-6-3,8-6-1,8-4-1,14-4 0,10 5 0,7 1-1,6 11 2,0 5 0,2 13 0,-9 11 1,-5 15 0,-19 7-2,-10 8 0,-13 2-2,-6-1 0,-5-3-3,0-7-1,3-8-1,6-12-1,13-8 1,13-7 0,0 0 1,24-8 1,0 2 2,6 4 1,1 2 1,2 6 2,-4 0-1,-1 6-1,-6 1-1,-3-1 0,-6 1 0,-3-5-3,-10-8-2,7 11-4,-7-11-9,0 0-12,0 0-11,0 0-1,0 0 0</inkml:trace>
  <inkml:trace contextRef="#ctx0" brushRef="#br0" timeOffset="217468.3098">16488 13826 29,'12'9'33,"-12"-9"2,3 31-6,-5-8-26,-5-5-30,9 8-3,-10-14-2,9 2-1</inkml:trace>
  <inkml:trace contextRef="#ctx0" brushRef="#br0" timeOffset="217958.3393">16890 13459 34,'0'0'34,"0"0"0,0 0-11,-3 9-7,-3 6-4,-8 3-5,4 6-1,-3-2-1,6 6-3,1-4 0,8-2-1,7-6 0,6-1 0,4-6-1,4-3 0,1-1-1,-1-8-5,1 3-7,-8-6-11,-1-7-11,1 1-2,-7-6 1</inkml:trace>
  <inkml:trace contextRef="#ctx0" brushRef="#br0" timeOffset="218158.3509">17060 13493 57,'-12'-6'31,"12"6"-5,-10 18-5,4-1-7,4 8-3,-3 2-1,5 6-4,-1-2-1,3 3-2,-1-1-8,-3-7-16,-2-5-17,8 3-1,-6-13 1,6 4-1</inkml:trace>
  <inkml:trace contextRef="#ctx0" brushRef="#br0" timeOffset="218337.3608">17244 13797 16,'22'20'34,"-20"-8"2,4 9-4,-9 4-15,-2-3-7,-1 2-9,-1-7-21,3 3-13,-8-14-2,12-6 0</inkml:trace>
  <inkml:trace contextRef="#ctx0" brushRef="#br0" timeOffset="218800.3863">17789 13489 27,'-9'0'31,"-14"-2"-4,1 7-6,-2 5-6,-2 8-5,2 7-2,3 5-4,11 7 0,6 0-2,8 1 0,8-4-1,9-2 1,4-11 0,5-4 0,-2-8 2,0-8 0,-8-9 1,-2-1-1,-15-5 0,-10-1 0,-14 0-2,-6-1-3,0 8-16,0 2-21,-8-5-1,7 9 0,0-1 1</inkml:trace>
  <inkml:trace contextRef="#ctx0" brushRef="#br0" timeOffset="219058.4024">18061 13798 52,'15'9'39,"-8"1"-2,-4 2-15,-1 10-6,-10-3-4,1 4-7,-5-3-17,1-2-26,-12-13 1,10 0-3,-3-12 1</inkml:trace>
  <inkml:trace contextRef="#ctx0" brushRef="#br0" timeOffset="219597.4323">18397 13589 18,'14'7'36,"13"12"1,-2-3-1,-1 4-18,1 9-4,-12-4-3,-4 7-5,-15-8-3,-9-2-1,-9-7-1,-5-7-2,0-6-1,3-9 0,10-7-1,9-10 1,11-3 0,11-8 0,6 0 2,2 1 3,1-1 0,-2 2 0,-10 2 0,-2 7 0,-11 4-1,-5 5 0,-4 7-2,-8 1-6,6 8-15,1 8-17,-3-4-1,7 9 0,-3 0 1</inkml:trace>
  <inkml:trace contextRef="#ctx0" brushRef="#br0" timeOffset="219810.4453">18818 13805 41,'16'7'36,"-3"10"0,-17-2-12,-4 3-9,-3 4-7,-8-1-14,1 4-27,-7-18-1,6 5-2,-2-14 0</inkml:trace>
  <inkml:trace contextRef="#ctx0" brushRef="#br0" timeOffset="220351.4754">19130 13726 29,'3'-38'31,"8"1"-5,-2-2-5,-2-2-4,2 7-2,-5-2-3,3 13-1,-7 2-2,0 21-3,0 0-1,0 0-3,0 22 0,-1 7-1,1 9-1,1 6 0,1 3-1,-3-1-5,7 2-8,-2-8-10,1-11-13,7-5-3,-3-14 2</inkml:trace>
  <inkml:trace contextRef="#ctx0" brushRef="#br0" timeOffset="220672.4931">19479 13644 34,'-2'-23'34,"-3"12"-5,-6 1-7,-5 6-6,0 8-5,-5 3-3,1 9-4,0 2-1,6 7-2,5 1-1,6 2 1,9-2 0,6-2 1,7-6 0,6-2 1,2-11 0,4-3 0,-3-11 1,-1-6 0,-7-7 0,-6-5-2,-12-5 1,-9-1-1,-8-1 0,-6 2-2,-2 6-3,-5 0-7,10 12-16,2 8-13,2 1-1,14 5 0</inkml:trace>
  <inkml:trace contextRef="#ctx0" brushRef="#br0" timeOffset="220913.5085">19797 13821 19,'0'0'36,"11"7"1,-13 3-3,0 2-14,-1 8-8,-7 1-5,-1-1-8,0 2-18,4 0-16,-10-13-2,9 1 0</inkml:trace>
  <inkml:trace contextRef="#ctx0" brushRef="#br0" timeOffset="221302.5293">20018 13723 22,'12'-13'33,"-9"-13"0,7 0-9,0 1-6,-3-6-5,4 4-1,-6-2-3,3 9 0,-6-2-2,2 11-3,-4 1-1,0 10-1,0 0-1,1 12 0,1 7-1,0 9 0,1 8 1,2 4-1,-2 3 1,1 2-1,1-2-1,-4-7-7,4-7-22,1-4-8,-6-25-2,12 12 0</inkml:trace>
  <inkml:trace contextRef="#ctx0" brushRef="#br0" timeOffset="221823.5598">20301 13587 0,'8'-20'33,"-6"-6"2,13 8-4,5 3-9,2 4-5,7 9-3,-5 3-4,5 11-1,-11 5-4,0 8-1,-14 3-1,-6 5-1,-10-1-1,-8 2 1,-6-2-1,-1-5 0,1-5 0,4-4-1,6-5 0,5-3 0,11-10 0,14 10 0,3-8 0,6 2 0,2-1 0,2 2 0,1 0 0,-1-1 1,-7 1-1,-2-1 1,-5-1 0,-1 0 0,-12-3 1,13 3 0,-13-3 0,0 0 0,0 0-1,0 0 1,0 0-1,0 0 0,0 0-1,0 0-2,0 0-7,0 0-21,0 0-9,0 0-2,-11-11-1</inkml:trace>
  <inkml:trace contextRef="#ctx0" brushRef="#br0" timeOffset="287593.8866">12744 15010 18,'-9'-3'33,"-16"-1"1,-5 8-11,0 10-5,-5 6-4,8 13-3,3 6-3,15 10-2,10-4-1,17 0-1,12-10 0,12-8 0,7-15 1,3-8-1,-9-18 0,-7-10 0,-14-9 0,-11-3-1,-16-4-1,-7-1-1,-7 3-4,-4 1-6,11 12-24,-1 11-9,4 4 1,9 10-1</inkml:trace>
  <inkml:trace contextRef="#ctx0" brushRef="#br0" timeOffset="288580.9425">13515 15295 34,'20'-12'36,"3"5"-1,-5 6-6,-7 6-7,-4 12-5,-16 4-7,-5 8-7,-3 2-16,3-1-25,-5-14 0,8-1-2,11-15 0</inkml:trace>
  <inkml:trace contextRef="#ctx0" brushRef="#br0" timeOffset="289144.9757">14413 15130 30,'-8'22'34,"6"9"-2,-9-3-9,-5 0-6,1-1-7,-8-7-3,1-7-5,-1-11-1,2-9-1,7-6-2,3-7 1,9-3 0,4 1 0,5 0 0,6 4 1,5 8 0,3 9 0,2 9 1,0 8 0,0 6 1,-1 5-2,-1 5-4,-2 0-13,-5-5-17,8 0-1,-9-15 1</inkml:trace>
  <inkml:trace contextRef="#ctx0" brushRef="#br0" timeOffset="289524.9971">14459 15062 18,'2'-36'35,"18"9"1,3-5-1,9 7-19,11 14-3,-2 7-3,7 17-1,-6 9-4,0 14 0,-14 7-2,-6 10 0,-7-2 0,-3 0-1,-6-8-1,-4-5 1,-2-12-1,0-7 0,0-19-1,0 0-1,0 0 0,3-18 0,-3 0-1,-5 0 0,-4 6 0,-6 3 0,-3 9 1,-10 7 0,-5 8-3,-6 5-13,-2 3-21,9 2 1,1-12-2,12 1 2</inkml:trace>
  <inkml:trace contextRef="#ctx0" brushRef="#br0" timeOffset="289898.0186">14699 15039 3,'23'-23'34,"6"-8"1,20 5-2,6 5-12,8 1-4,8 15-3,-7 6-4,-1 16-1,-15 8-3,-8 12-1,-16 10 0,-10 6-1,-8-2-1,-3-1 0,-4-8 0,1-3-2,1-10 0,2-8 0,-3-21-1,11 3 0,-5-13-1,-1-8 0,-3-4-1,-7-5 0,-2 3 0,-9 1 0,-6 9 0,-8 6 1,-5 8 0,-4 8-2,2 7-6,-2 4-19,5-1-11,13 1-1,6-9 2</inkml:trace>
  <inkml:trace contextRef="#ctx0" brushRef="#br0" timeOffset="290557.0563">15636 15321 4,'7'-18'28,"7"6"-1,-7-7-6,-2-1-3,-2 0-2,-7-4-1,-2 6-2,-13-3-3,3 11-2,-10-1-2,1 9-1,-3 6-2,4 7-1,1 6 0,7 6-2,10 3 1,6 0 0,9-2 0,8-2-1,7-6 2,5-5-2,2-8 1,1-7-1,0-6 1,-2-7 0,-4-1-1,-6-2 0,-3 2 0,-4 2 0,-3 3 0,-10 13 0,10-13-1,-10 13 1,8 9 1,-1 2-1,3 1 0,1 1 1,2-1-1,2 0 1,-1 0-1,3-4 1,-4-4-1,-1-4 1,-1-4-2,-4-5 0,1-4-2,-5-6-1,-1-4-1,-5-9 0,0-3-1,-3-11 1,-1-2 2,-1-4 2,-1 0 4,2 8 0,-1 3 2,2 10 0,0 7 0,6 24-1,0 0-1,0 0-6,-6 28-35,11 3 0,-3-3-2,4 9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6:10:30.1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7384 2367 9,'-11'-19'26,"11"19"-4,4-15-2,-4 15-2,15-18-3,-15 18-2,17 3-1,-11 7-3,2 21-2,-6-2-3,4 13 1,-2 0-1,4 0 2,4-10-4,4-3 0,5-18 1,5-18-1,0-12 2,1-15 0,-5-15-1,-1 9-1,-10 1 2,-2-6 0,-10 5-1,-1 12-1,-4 8 0,0 8 0,6 12-2,0 0-4,0 0-11,-2 22-27,6-7 1,3-3-2,-2-1 2</inkml:trace>
  <inkml:trace contextRef="#ctx0" brushRef="#br0" timeOffset="80534.174">750 16350 45,'0'0'30,"0"0"-2,0 0-6,0 0-5,64 17-6,-64-17-3,76 41-2,-30-19 0,-2 8-3,-1-2-3,-43-28-4,67 51-8,-67-51-16,43 27-9,-43-27-1,0 0 1</inkml:trace>
  <inkml:trace contextRef="#ctx0" brushRef="#br0" timeOffset="80744.1869">1119 16327 20,'-15'-51'36,"15"51"1,0 0 0,0 0-15,-62 42-9,62-42-5,-57 59-5,57-59 0,-70 75-3,70-75-1,-59 66-5,59-66-8,-42 58-20,42-58-3,0 0-3,0 0 3</inkml:trace>
  <inkml:trace contextRef="#ctx0" brushRef="#br0" timeOffset="81188.2119">1240 16409 27,'-7'15'32,"1"16"1,0 3-18,1 3-5,0 3-1,4-6-2,1 1 1,0-14-1,3-7 0,-3-14 0,11-23 1,-2-12-1,4-6 0,-10-12 0,0-6-3,-5-7-1,-2 4-1,-1 3 0,3 10-1,-8 9 0,0 9-1,11 8 0,5 8 0,13 9-1,9 1-1,6 10-5,4-9-9,13 3-21,6 5-3,-4-4-1,0 7 1</inkml:trace>
  <inkml:trace contextRef="#ctx0" brushRef="#br0" timeOffset="81399.2242">1301 16649 28,'10'8'30,"9"-16"-5,12 2-17,6 6-28,1-14-4,6 13-4</inkml:trace>
  <inkml:trace contextRef="#ctx0" brushRef="#br0" timeOffset="81729.2421">1533 16385 20,'4'-14'33,"10"21"2,-2 2-4,-2 0-18,4 8-2,-1 0-4,-2 3 0,-6-7-1,1-1 1,-6-12-3,0 0-1,10-17 0,-2-3-1,2-6 0,2 2-1,0-1 0,3 5 0,-1 8 0,-3 13 1,-4 9 0,0 12-1,-3 6 0,-1 2-5,2 1-30,2 5-5,-7-9-1,9 1-1</inkml:trace>
  <inkml:trace contextRef="#ctx0" brushRef="#br0" timeOffset="82270.2737">1917 16204 13,'13'-1'30,"-7"-12"-3,10 4-8,4 1-6,7-4-4,3 4-3,-3-2-1,-5 6 0,-1-2-1,-3 8 0,-8 3-1,-4 8 1,-6 6-1,-1 6 0,-3 7 1,3 9-1,-3 2 0,6 7 0,4 0-2,0 2 1,3-4 0,-2 0-1,-2-6 0,1-4 3,-6-9-2,-9-3 1,-10-11 0,0-1-1,-10-8 1,5-3-1,-2-3-2,1-8-9,5 0-31,20 8 1,-14-12-2,25 6 1</inkml:trace>
  <inkml:trace contextRef="#ctx0" brushRef="#br0" timeOffset="82964.314">2536 16442 44,'0'0'35,"0"0"0,21 2-13,6 0-8,0-5-6,8 4-2,1-3-2,5 2-1,-1 0-4,-7-1-10,0 3-12,-9 4-14,-14-8 0,4 5-1</inkml:trace>
  <inkml:trace contextRef="#ctx0" brushRef="#br0" timeOffset="83204.3277">2567 16580 10,'0'0'31,"10"8"-2,15-8-6,4-1-4,3-2-4,9 4-3,-4-3-2,3 1-5,-5 0-2,-10-2-11,-8-5-26,2 11-2,-19-3 0,14-11 0</inkml:trace>
  <inkml:trace contextRef="#ctx0" brushRef="#br0" timeOffset="84279.389">3281 16375 23,'23'-14'28,"-9"-6"-8,7-2-3,4-2-4,0-6-2,4 1 0,-6 1-1,-1 6-1,-7 2-1,-2 12-1,-13 8-2,5 16-1,-8 7 1,0 14-2,-3 4-2,3 9 1,0-1 0,6 7 0,1-7-1,3-7 0,3-10-1,-2-8-4,5-4-8,-4-8-22,-9-12-4,16 1-2,-14-16 2</inkml:trace>
  <inkml:trace contextRef="#ctx0" brushRef="#br0" timeOffset="84510.4004">3828 16455 33,'0'0'39,"14"3"2,-14-3-4,0 0-17,0 0-8,0 0-5,0 0-13,0 0-33,-10 3 1,-2-8-3,12 5 1</inkml:trace>
  <inkml:trace contextRef="#ctx0" brushRef="#br0" timeOffset="85112.4362">4414 16376 24,'-7'-20'33,"-6"14"-3,-13 3-8,-7 1-6,-3 8-4,-3 1-3,5 8-3,0 1-2,12 5 0,12 5-2,13 1 1,15 1-1,11 0 1,9-4-1,7-5 1,4-3-1,-3-8 0,-6-12 0,-10-5 0,-14-12 0,-7-7 0,-13-8-1,-9-8 0,-10-8 0,-3-3 0,0-3 0,6 3-2,6 3 1,6 4-1,12 8-3,8 5-7,14 12-25,9 12-3,-2 5-1,5 15 0</inkml:trace>
  <inkml:trace contextRef="#ctx0" brushRef="#br0" timeOffset="85587.4641">4620 16307 26,'-2'-11'34,"2"11"-5,2 17-5,-4 4-7,4 12-5,-5 2-4,5 9-1,-4-5-2,4 0-3,-2-8 2,2-6-2,-1-12 1,-1-13-1,0 0 0,1-23 1,-2-1 0,0-7 0,-1-5-2,-2-5 1,0-1-1,3 5 0,-2 1 0,2-2-1,1 5 0,3 5 0,4 5 0,6 4-1,9 7-1,3-2-4,13 12-9,-2 2-15,4 1-9,8 7-2,-6-5 2</inkml:trace>
  <inkml:trace contextRef="#ctx0" brushRef="#br0" timeOffset="85813.4752">4638 16621 31,'3'19'33,"-3"-19"-4,22 8-12,4-5-5,4-3-10,4 5-24,-4-14-9,8 6-2,-13-14 0</inkml:trace>
  <inkml:trace contextRef="#ctx0" brushRef="#br0" timeOffset="86136.4941">4861 16435 27,'10'-5'34,"6"12"2,-11 3-12,1-1-10,5 6-3,-8-3-4,5 2-1,-7-3 0,1-2 0,-2-9-3,0 0 0,11-9-1,1-5-1,2-1 1,2-1-1,2 1-1,1 1 0,-3 7-1,0 5 1,-4 7-1,-4 7 1,-4 4-1,0 1-5,-1 1-30,0 8-2,-5-13 0,5 5-1</inkml:trace>
  <inkml:trace contextRef="#ctx0" brushRef="#br0" timeOffset="86693.5291">5179 16220 3,'23'4'26,"-4"-12"0,5 6-13,4 1-3,1 0-2,-3 1-2,-1-2-2,-4 4 1,-3-4-1,-5 4-1,-13-2 0,14 2 1,-14-2-2,0 0 1,-3 17 0,0-4 0,-3 4 0,2 4 0,-1 5 0,3 7 0,1 0 0,4 3 0,0 2 0,3-1-1,1-3 1,0 0 0,-3-6 1,0-1-1,-7-4 1,-3-5 1,-10-8-2,-2 1 1,-7-8-1,0-2 0,-1-4-3,0-6-7,9 0-21,3 2-11,6-5 0,13 0-1</inkml:trace>
  <inkml:trace contextRef="#ctx0" brushRef="#br0" timeOffset="87027.5459">5803 16439 16,'10'7'36,"11"0"0,4-2-3,7-3-17,12 4-6,-1-2-10,6 4-32,-10-12-2,4 5-1,-14-10-1</inkml:trace>
  <inkml:trace contextRef="#ctx0" brushRef="#br0" timeOffset="87628.5804">6718 16452 4,'-25'6'27,"-1"8"1,-15-12-9,-1-3-8,1-5-4,3-9-1,9-5-1,10-9 0,14-3 1,12-2 0,13 5 0,12 5-1,11 11-1,2 12 0,2 11 2,-12 12-1,-8 15 0,-17 9-1,-9 5 0,-19-1 0,-8 1-1,-12-7-1,-3-7-2,1-7-1,2-9-1,8-14 0,5-10-2,8-3 2,6-6 0,9-1 0,5 0 0,8 3 2,5 2 0,4 7 0,4 7 2,2 5-2,2 2 2,1 3-6,-2 0-24,-3-7-8,7 1 0,-11-11-1</inkml:trace>
  <inkml:trace contextRef="#ctx0" brushRef="#br0" timeOffset="88313.6196">7090 16403 25,'-29'3'28,"15"11"-10,-4 3-3,6 6-5,9 4-1,7 0-1,9 1 1,6-5-1,11 2 0,-1-8 0,5-3-2,-7-15 1,-1-6-2,-9-13 1,-4 0-2,-13-11-1,-7-9 0,-9-7 0,-3-8-1,-4-2 0,4 2 0,3 3-1,6 0-1,10 7 1,9 7 0,11 9-1,7 11-3,12 14-8,1 7-26,5 1-2,7 13-2,-9 0 1</inkml:trace>
  <inkml:trace contextRef="#ctx0" brushRef="#br0" timeOffset="88776.647">7482 16339 15,'-5'-15'31,"5"15"-3,1 11-4,-5 9-7,4 7-3,-5 8-6,6 7-1,-5-3-1,5 2-2,-2-9 0,1-7 0,-1-11 0,2-4 0,-1-10 0,-1-17 0,0-6 0,1-3 1,-4-10-3,3-3 0,0-5-1,3-1 0,0-1-1,1 1 1,3 4-1,3 2 0,3 7 0,5 5-2,4 10 0,2 1-6,6 11-13,4 7-18,-2-4-2,8 7 2,-6-4 0</inkml:trace>
  <inkml:trace contextRef="#ctx0" brushRef="#br0" timeOffset="89069.664">7472 16653 15,'0'0'29,"0"0"-6,15-4-3,-3 3-4,9 2-3,4-1-3,7-2-7,0-7-30,12 8-5,-14-16 0,12 9-2</inkml:trace>
  <inkml:trace contextRef="#ctx0" brushRef="#br0" timeOffset="89618.6957">7752 16404 26,'0'0'30,"19"8"-5,-4 5-2,-5 1-7,4 9-2,-6 0-4,1 5-2,-8-6-1,-1-1-2,-5-10-1,5-11-1,-11 5-1,11-17-1,4-7 1,4-9 0,5-4-2,8 2 1,3 0 0,7 7-1,0 8 1,-1 9 1,-3 10-1,-4 13 0,-5 9 1,-5 8-1,-3 1-1,-6 0-2,1 1-10,-3-4-21,2-12-5,6-4-3,1-16 1</inkml:trace>
  <inkml:trace contextRef="#ctx0" brushRef="#br0" timeOffset="89834.7071">8158 16505 11,'11'-2'34,"11"3"0,-1-7 2,5 4-21,5 1-4,-2-1-6,2 0-11,-8-1-26,5 7-3,-15-8 0,4 4 0</inkml:trace>
  <inkml:trace contextRef="#ctx0" brushRef="#br0" timeOffset="90217.7294">8624 16495 19,'-10'-22'31,"15"7"-2,-3-6-6,1-3-7,6 4-3,-5-1-1,5 6-3,-4 0-1,4 14-1,-9 1 0,18 22-2,-11 2 0,2 6-2,-1 7 0,3 3-1,-3 1-2,-2-4-7,3-7-26,-3-3-7,-8-13-2,5-1 2</inkml:trace>
  <inkml:trace contextRef="#ctx0" brushRef="#br0" timeOffset="90688.7595">8849 16202 34,'20'-20'29,"12"8"-9,3 0-4,4 1-5,0 5-2,-4 0-2,-5 6-2,-8 3 0,-4 4-2,-7 2 1,-5 6-2,-7 3 1,0 6-1,-3 2 0,2 8 1,-2 1 0,3 4 0,-1 1-1,5 6 1,-1-3-1,5 3 2,-4-5-1,4-4-1,-8-6 0,-3-3 0,-9-4-1,-6-6 1,-7-7 0,-4-4 0,-2-6-1,-1-3-3,9 4-9,3-3-27,11-10-1,10 11-1,14-21 0</inkml:trace>
  <inkml:trace contextRef="#ctx0" brushRef="#br0" timeOffset="91085.7804">9550 16242 22,'18'-6'33,"-18"6"2,22 0-13,-15 18-6,-4 7-6,6 13-2,-6 2-1,3 7-1,-2 0-2,0-5-3,-1-4-4,-2-7-9,1-9-16,0-3-8,-13-15-1,11-4-1</inkml:trace>
  <inkml:trace contextRef="#ctx0" brushRef="#br0" timeOffset="91253.7877">9409 16451 30,'0'0'36,"24"-8"1,5 3-11,9 0-9,13 3-6,3-4-6,4-1-13,-4-4-26,6 8-4,-16-8 2,-2 6-1</inkml:trace>
  <inkml:trace contextRef="#ctx0" brushRef="#br0" timeOffset="91754.8167">10173 16205 22,'-3'-22'33,"14"9"2,8-4-12,8-1-7,12 10-4,4-1-4,5 10-1,-6 4-2,-2 12-1,-13 6-1,-11 8 0,-14 5-1,-11-2 1,-13 0-2,-1-2 1,0-8-2,4-4 1,7-8-1,12-12 1,10 8-1,12-6 0,7 1 0,4 4 0,-2 4 1,-4 4 0,-10 3-1,-9 4 2,-17 3-1,-12 0 0,-12-7-1,-5-6 0,-2-5-5,-3-9-7,11-7-25,8-3-3,7-10 0,17 3 2</inkml:trace>
  <inkml:trace contextRef="#ctx0" brushRef="#br0" timeOffset="92274.8535">11040 16381 12,'0'0'32,"-24"-10"-1,1 8-6,-6 2-7,-6 1-5,1 6-3,-1 3-2,6 4-2,9 2-1,14 5-1,11-1-1,11 0 1,9-3-1,9 1-1,1-8 1,6-1-2,-8-8 1,-5-7-1,-10-6 1,-6-7-1,-12-11 0,-7-7-1,-6-10 1,-6-7-1,1-5 0,1 1 1,5-2-1,6 4 0,7 8 1,7 4-1,8 14-3,4 10-7,8 8-30,4 15 1,-4 2-1,6 15 1</inkml:trace>
  <inkml:trace contextRef="#ctx0" brushRef="#br0" timeOffset="92806.8779">11288 16096 7,'0'0'31,"0"0"0,1 24-8,-3 5-5,-1 8-6,3 10-2,-4 1-3,5 5-2,0-5-1,1-3-1,0-13-1,2-5 1,-1-14 0,-3-13 0,0 0 0,12-6 0,-11-15 1,-1-5-1,-2-12 0,0-2-1,-1-5-1,-2-4 0,2-1 0,2 2 0,2 2 0,6 6-1,4 7 0,5 6 0,8 4 0,4 8-3,9 8-6,-1 2-16,2 4-14,6 6 0,-7-2 0</inkml:trace>
  <inkml:trace contextRef="#ctx0" brushRef="#br0" timeOffset="93030.8894">11322 16528 23,'10'22'32,"6"-21"1,15 6-15,3-5-15,-4-6-27,13 8-4,-14-17-3</inkml:trace>
  <inkml:trace contextRef="#ctx0" brushRef="#br0" timeOffset="93482.9141">11635 16217 14,'15'-9'33,"9"20"1,-10 5-4,4 4-12,-4 9-5,-6 1-4,1 6-3,-7-6-1,-1 0-1,-4-13 0,0-7-1,3-10-2,-3-9 1,9-8-1,5-6 0,4-5 0,1-1-1,3 1 1,1 2-1,1 8 0,0 10 0,-5 7 0,-1 10 1,-5 7-1,-2 5 1,-1 3 0,-2 3-4,4-2-20,1-2-15,-10-12-1,10 0 0,-10-11 1</inkml:trace>
  <inkml:trace contextRef="#ctx0" brushRef="#br0" timeOffset="93775.9321">12081 16285 25,'0'0'36,"0"0"0,24 9-8,-3-13-8,11 4-6,3-4-6,5 2-9,4-5-32,3 6-3,-12-9-3,1 5 2</inkml:trace>
  <inkml:trace contextRef="#ctx0" brushRef="#br0" timeOffset="96826.2">12567 16350 28,'-18'-19'26,"11"-1"-3,6-8-1,11 0-4,15 4-5,7 4-4,11 11-2,2 8 0,1 17 0,-13 9-1,-12 11 0,-19 7-2,-14 5-1,-14-5-1,-8-2-1,-6-10 0,-3-11 0,4-8-1,9-8 1,9-11-1,11-5 0,7-2 0,7-2-1,8 5 1,7 4 0,8 6 0,5 4 0,4 12-5,-4-2-17,-1 4-16,4 8-2,-6-13 2,3 1-1</inkml:trace>
  <inkml:trace contextRef="#ctx0" brushRef="#br0" timeOffset="97322.2283">12942 16068 10,'12'-17'30,"10"15"2,-3-7-8,9 3-11,7 0-4,1 0-3,1 1-1,-2 0-3,-3 3 0,-6 3 0,-3 6-1,-11 4 1,-5 8 0,-7 4 0,-1 13 1,-5 7-1,-1 8 1,-4 5-1,0 2 1,0 2-2,4 2 1,0-3-1,3-7 0,0-10 0,3-6 0,0-9 0,1-2 0,-4-8 1,-4-6 2,-9-7-1,-3-1 0,-5-5 0,-1 5 0,-3-4 0,1-1-1,2 0-2,2 0-6,11 0-34,13 2 1,-17 6-1,17-6 2</inkml:trace>
  <inkml:trace contextRef="#ctx0" brushRef="#br0" timeOffset="101161.1558">15874 16637 12,'259'8'16,"26"-4"0,35 2 0,20-4-4,18-1-2,12-1-3,11-2-2,-4-2 0,2-4 0,-12 0 0,-13-3-1,-17 7-1,-26 1 1,-30 2-1,-40 4-5,-32 4-16,-52-5-14,-25 10 0,-51-11 1</inkml:trace>
  <inkml:trace contextRef="#ctx0" brushRef="#br0" timeOffset="101768.1901">21340 16442 17,'0'0'28,"8"10"-8,8 6-6,7 3-2,5 0-4,7 5 0,5-3-1,3-4-3,-2-3 0,-1-6 0,-8-6 0,-8 0 0,-11-1 0,-13-1 0,-9 2-1,-11 6 1,-14-1-1,-6 8 0,-4 0-2,0 2-5,7-1-20,13-2-10,7-8-3,17-6 2</inkml:trace>
  <inkml:trace contextRef="#ctx0" brushRef="#br0" timeOffset="102310.2219">21884 16504 26,'10'-5'25,"13"9"-3,-3 8 0,1 5-4,1 8-2,-10 1-4,3 4-2,-12-1-2,0-1-1,-9-9-1,3-6-2,3-13-2,0 0 0,5-20-1,12 2 0,4-7 0,5-1-1,1 3 0,3 5 0,-2 8-1,-6 9 1,-6 7 0,-6 9 0,-4 5 0,-3 3 0,-3 4 1,-2 2-1,1-2-2,-4-10-11,0-4-26,6-1 1,-1-12-2,0 0 2</inkml:trace>
  <inkml:trace contextRef="#ctx0" brushRef="#br0" timeOffset="104277.4635">16337 16618 3,'0'0'22,"-9"-4"-7,9 4-3,-16 3-4,16-3-2,-12 14-1,12-14 0,-2 14 1,2-14 2,21 10 1,-3-11 1,5 5 1,-4-8 1,3 0 0,-10-4-1,-2 4-2,-10 4 0,-18-11-4,-2 10-1,-2 2-6,3 7-10,-2 3-18,4-1-9,13 9 0,1-5 0</inkml:trace>
  <inkml:trace contextRef="#ctx0" brushRef="#br0" timeOffset="104715.4907">15903 17018 7,'0'0'29,"0"0"2,12 0-12,7 3-5,7-5-3,8 4-4,6 0-6,4 1-22,-5-12-10,6 11 0,-15-11 0</inkml:trace>
  <inkml:trace contextRef="#ctx0" brushRef="#br0" timeOffset="105127.5122">16317 16987 19,'12'-6'19,"-6"-10"-1,6 5-2,-1-1-2,-1 0-4,0 3-2,-10 9-1,15-9-2,-15 9-1,14 0 0,-14 0 0,10 18 0,-8-3 0,4 6 0,-3 3 0,3 3 1,-4 0-2,1 4 0,-1-7-1,0-3 0,1 2-4,-2-11-11,-1-12-22,3 14-1,-3-14 1,0 0-1</inkml:trace>
  <inkml:trace contextRef="#ctx0" brushRef="#br0" timeOffset="106571.5974">17187 16640 7,'0'0'9,"-15"-11"0,15 11-2,0 0-2,-11 0 0,11 0-2,0 0-1,-12 9 0,12-9 0,-1 14 1,1-14 1,12 16 1,-3-13 2,2-1 1,2-3 2,0 0 0,-1-6 2,-2 0-1,-8-3 0,-2 10-2,-11-16-2,0 13-1,-4 4-5,-2 1-11,-1-2-25,18 0-1,-15 8 0,15-8 0</inkml:trace>
  <inkml:trace contextRef="#ctx0" brushRef="#br0" timeOffset="107269.6359">17299 15222 4,'0'0'22,"2"44"-5,-3 18-3,3 28-4,-1 17-4,2 22 1,1 17 0,-1 5-2,1 5-1,0-12-2,5-14-4,-1-18-18,8-3-7,-14-35-1</inkml:trace>
  <inkml:trace contextRef="#ctx0" brushRef="#br0" timeOffset="108075.6817">17279 15261 27,'0'0'22,"-21"-3"-5,7 6-3,1 2-4,-1 5-2,4 4-4,4 2 1,7 2-1,5-2 0,9-2 2,4-6 2,6 0 0,-4-11 0,4-2 1,-9-7-1,-2 0 0,-13-5-1,-7 4-2,-11-1-1,0 7-3,1 7-6,-5 0-14,3 4-20,14 6 1,4-10-2,12 19 1</inkml:trace>
  <inkml:trace contextRef="#ctx0" brushRef="#br0" timeOffset="108445.7031">17533 15111 23,'4'-17'33,"4"6"-1,-4-4-9,1-4-5,6 3-4,-6-7-3,5 8-2,-3-3 0,0 6-4,-5 2-1,-2 10 0,5-9-2,-5 9 0,3 21 0,0-2-1,-1 6 0,3 6 1,0 2-1,1 8 0,0 1-3,-5-3-21,-1-6-17,3 3 0,-9-8-1,5 1 1</inkml:trace>
  <inkml:trace contextRef="#ctx0" brushRef="#br0" timeOffset="109367.7547">17275 16361 11,'0'0'20,"7"14"-2,-2 12-5,-2 6-4,3 6-4,-1 8-10,-7-1-19,13 12 0</inkml:trace>
  <inkml:trace contextRef="#ctx0" brushRef="#br0" timeOffset="109947.7911">17257 16925 32,'0'-9'25,"-12"0"-3,0 3-3,-4 6-6,-6 3-3,-1 3-4,-2 2-3,4 6 0,3 7-1,8 3-1,7 2 1,8-1 1,6-5 0,13 3 0,4-10 1,8 1 0,-1-10 2,1-6-1,-8-11 1,-2 0-1,-12-8-1,-6 1-1,-16-3 0,-5-6-3,-3 7-14,-1 7-25,-6-7 0,8 9-1,-1-6 1</inkml:trace>
  <inkml:trace contextRef="#ctx0" brushRef="#br0" timeOffset="111428.8722">18101 16641 22,'0'0'35,"1"18"-21,2 17 0,3 16-2,-1 14-2,4 18-1,-2 11 0,5 24 0,-6 3-2,3 15-1,-6 4-3,1 4-1,-4-6-1,2 0-2,-1-5 0,1-14-7,4-16-15,5-19-14,-8-18 2,9-18-3</inkml:trace>
  <inkml:trace contextRef="#ctx0" brushRef="#br0" timeOffset="112157.9171">18152 18488 19,'0'0'20,"0"0"-7,0 0-1,0 0-5,-46 3-1,46-3-2,-5 46 0,5-46 1,0 0 1,31 51 0,-31-51 1,44 17 0,-44-17 1,50-5 2,-50 5 0,0 0-2,48-61 1,-48 61-2,0 0-3,-15-48 1,15 48-3,0 0-13,-43-36-31,43 36 4,0 0-3,0 0 1</inkml:trace>
  <inkml:trace contextRef="#ctx0" brushRef="#br0" timeOffset="112992.9641">17307 18336 11,'0'0'25,"0"0"-2,0 0-7,0 0 2,0 0 0,65 31-7,-65-31-5,79-4-14,-31 14-25,-48-10-2,81-7 5</inkml:trace>
  <inkml:trace contextRef="#ctx0" brushRef="#br0" timeOffset="113511.9921">17730 18379 14,'-42'-21'29,"42"21"-6,10-43-7,-10 43 1,0 0-6,53-48-1,-53 48-3,52 12-3,-52-12-3,43 55 2,-30-13 2,-13-42-2,5 76-1,-16-31-1,-6-4-2,17-41 2,-54 51 2,54-51-2,-58 1 0,58-1-2,-45-8 0,45 8 0,0 0 1,-19-67 1,19 67 0,0 0-2,0 0-3,55-40 5,-55 40-1,45 23-1,-45-23 2,46 46-1,-46-46-2,41 44-6,-41-44-16,0 0-13,45 36 3,-45-36 1</inkml:trace>
  <inkml:trace contextRef="#ctx0" brushRef="#br0" timeOffset="114264.0359">17950 16419 25,'0'0'20,"13"0"-2,0-9 0,5-1-1,1-2-3,2-3-3,2-1-3,-5-3-1,2 6 0,-7-3-1,-1 8-2,-12 8 0,10-11-1,-10 11 0,0 10-1,-2 1 1,2 7-1,-1 1-1,1 2 1,1 1-1,2 2 1,0-4-1,-1-1-3,5-1-20,1 2-15,-8-20-2,1 25 2,-1-25-1</inkml:trace>
  <inkml:trace contextRef="#ctx0" brushRef="#br0" timeOffset="116137.1448">19130 13788 36,'-7'18'17,"4"25"-2,-3 25-4,3 30-2,3 26-3,1 38 1,1 25-1,-2 25 0,0 16-1,-1 3-1,1-5-1,-1-5-1,-3-13-6,2-31-16,7-8-12,-8-36 1,9-16 1</inkml:trace>
  <inkml:trace contextRef="#ctx0" brushRef="#br0" timeOffset="116963.1919">19117 13783 33,'-19'-4'18,"3"7"-6,-3 0-3,4 4-3,0 5-1,6 0 0,4 6 1,9-1 0,11-1 0,5-5 3,9-1 2,-2-10 0,5 3 1,-11-14-1,-2 3 0,-15-10-2,-9 6-1,-14-3-3,-4 4-3,-3 4-5,-5-1-18,3 4-19,13 7 0,2-2-1,16 8 1</inkml:trace>
  <inkml:trace contextRef="#ctx0" brushRef="#br0" timeOffset="117879.2437">19131 16294 7,'0'0'8,"0"0"-2,0 0-1,0 0-1,0 0-1,0 0-1,2 12 0,-2-12 0,-4 21 1,0-4 0,2 5 1,0 4 1,1 0 0,0 6 1,1 1 0,-1-1 1,2 0 1,-1-9-1,1-3 0,-1-6 1,2-3-1,-2-11 0,0 0-5,10-8-15,2 4-17,-11-13 1,9 14-3</inkml:trace>
  <inkml:trace contextRef="#ctx0" brushRef="#br0" timeOffset="118474.2777">18982 16891 22,'0'0'21,"0"0"0,3-22-2,6 9-3,7-1-5,-1 2-1,9 9-3,-2 4 1,4 6-1,-6 3-2,-1 11 0,-11 1-2,-6 9 0,-9-1-1,-9 0 0,-7-5 0,-5-4-1,-2-5-1,1-2-1,4-4 1,3-9-1,7-3-1,15 2 1,-6-17-1,6 17 1,21-9 0,-3 4 1,5 4 1,3 5 0,1 2 0,1 6 0,-4-1 1,-1 2-1,-6-1-10,2 3-27,-19-15 0,13 3 0,-14-15 0</inkml:trace>
  <inkml:trace contextRef="#ctx0" brushRef="#br0" timeOffset="119438.3325">19062 13294 34,'9'-12'29,"0"6"-12,4-3-4,2 4-4,5 2-2,-3 4-1,2 8-1,-6 4-1,-5 5-1,-6 3 1,-5 3-1,-6-4 0,-2 1 0,-2-4 0,2-7-1,2-5-1,9-5 1,0 0-2,0 0 1,23-6 0,-5 6-1,3 0 1,-2 7 1,-3 3 0,-5 6 1,-11 2 0,-8 1 1,-10-2 1,-3-1-2,-8-4 0,-1-1-1,1-6 0,3-3-1,6-2-1,6-3 1,3 2-1,11 1-1,-10 0 1,10 0-1,0 0 0,0 0 1,0 0-1,5 13 1,-5-13 0,0 0 1,10 8-1,-10-8 1,0 0-1,0 0-2,9 3-15,-9-3-20,6-9-1,-6 9 0,0 0 0</inkml:trace>
  <inkml:trace contextRef="#ctx0" brushRef="#br0" timeOffset="120381.3866">20024 16573 32,'0'-10'28,"-5"-3"-3,0 4-3,5 9-4,-16-15-5,16 15-3,-21 5-3,12 5-2,-1 1-3,4 5 0,2 0-1,5 3 0,5-1 1,6-3 0,1-7 1,5-2 0,-1-6 1,2-3 0,-7-6 1,-2-1-1,-10-6 0,-6 2 0,-6 0-1,-2 8 0,-4-1-2,-2 2-4,7 9-4,-2-6-21,15 2-14,-5 13 1,5-13-1</inkml:trace>
  <inkml:trace contextRef="#ctx0" brushRef="#br0" timeOffset="121208.4364">20665 16591 33,'0'0'31,"0"0"-5,0 0-7,-12-8-5,12 8-4,-17 3-4,8 6-1,0-1-2,2 3 0,0 0 0,7 0-1,4 1 0,6-1 1,2-2-1,6-3 1,-1-7 2,4 0-1,-4-9 1,-1 0-1,-10-5 1,-3-3-1,-7-3 0,-2 3 0,-5 3-2,-4 4-2,1 11-13,0 2-27,-7 0-1,7 15-1,-5-3 1</inkml:trace>
  <inkml:trace contextRef="#ctx0" brushRef="#br0" timeOffset="122472.5061">16325 16602 37,'0'0'28,"3"-10"-3,-3 10-5,0 0-5,-13-10-5,13 10-2,-16 9-4,7 3-1,0-3-1,1 2-1,3 2-1,4 5 2,3-2-1,4-2 1,4-5 2,6-3 0,-2-8 2,5 1-1,-7-10 1,2 1 0,-9-8 0,-4 4-2,-8-4 0,-3 8-1,-3 1-1,0 5-1,1 4-1,2 1-4,11 10-17,6 2-20,-1 2-1,8 0 0,-2-3-1</inkml:trace>
  <inkml:trace contextRef="#ctx0" brushRef="#br0" timeOffset="124521.2253">19799 16847 11,'0'0'21,"0"0"-1,0 0-1,21-16-3,3 11-4,5 2-4,3-3-1,2 2 0,-1 4 0,-5 10-1,-10 0-1,-7 7 0,-16-1-1,-7 2 0,-9-3-2,-1 5 0,-3-8-1,5-1 0,8-7-1,12-4 0,0 0 0,24-1 0,1 5 0,1-1 1,-2 5 2,-4 3-1,-12 1 1,-10 8 1,-16-7-3,-4 3-1,-5-5-9,-3-3-19,3-9-9,13 0-2,2-5 2</inkml:trace>
  <inkml:trace contextRef="#ctx0" brushRef="#br0" timeOffset="125342.2732">20594 16825 13,'14'5'33,"-14"-5"-2,1 18-7,-5-4-8,-2 2-4,3 2-4,-2 2-1,4 4-3,2-6-1,6-5-2,6-5 0,5-4 0,4-6 0,2 2-1,-1-5 1,-1-4 0,-4-3-1,-4 0 0,-2 2 1,-7-1-2,-3 2 1,-3-4 0,-1 4 0,0 0 0,2 9 0,0 0 0,-10-2 1,10 2-1,-6 18 1,4 0 0,1 0 0,2 10 1,-1-1 1,4-2 1,0-1-2,4-1 2,-2-5-2,3 2 1,-4-7-1,-5-13 0,11 16 0,-11-16-2,5 9-4,-5-9-14,-15 1-20,15-1 0,-12-13-2,12 13 1</inkml:trace>
  <inkml:trace contextRef="#ctx0" brushRef="#br0" timeOffset="125854.3025">21120 15745 30,'0'0'35,"0"0"2,0 0-4,0 0-18,0 0-6,10 6-4,-10-6-3,0 0-5,14 0-16,-4 4-17,-10-4-1,13-5 1</inkml:trace>
  <inkml:trace contextRef="#ctx0" brushRef="#br0" timeOffset="126117.316">21311 15744 24,'0'0'35,"0"0"2,0 0-7,0 0-14,13 8-4,-13-8-5,0 0-2,0 0-4,0 0-4,11 7-11,-11-7-20,0 0-3,17 0 1,-17 0-1</inkml:trace>
  <inkml:trace contextRef="#ctx0" brushRef="#br0" timeOffset="126358.3302">21508 15783 36,'0'0'37,"6"9"2,-6-9-4,0 0-18,0 0-4,0 0-6,0 0-2,0 0-1,5 10-2,-5-10-8,6 9-34,-6-9 1,0 0-1,-5-10 0</inkml:trace>
  <inkml:trace contextRef="#ctx0" brushRef="#br0" timeOffset="127168.3775">16189 15937 22,'0'0'35,"0"0"3,0 0-12,0 0-6,0 0-6,0 0-3,0 0-3,0 0-7,0 0-17,-11-7-20,11 7-1,-22-3-2,11 4 1</inkml:trace>
  <inkml:trace contextRef="#ctx0" brushRef="#br0" timeOffset="127506.3967">15945 15966 47,'8'14'40,"-8"-14"-2,0 0-7,10 12-16,-10-12-6,0 0-3,10 1-2,-10-1-5,9-2-9,-9 2-19,-8-12-10,8 12-1,-12-12 0</inkml:trace>
  <inkml:trace contextRef="#ctx0" brushRef="#br0" timeOffset="127809.4137">15761 15991 19,'0'0'34,"0"0"1,0 0-10,0 0-5,0 0-5,0 0-4,11 4-3,-11-4-4,13-5-39,-3 11 0,-10-6-2,0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22:23:01.2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16150 4693 24,'-40'49'31,"-19"27"-3,-6 43-3,-1 38-4,2 31-4,17 31-5,15 11-3,25 6-1,20-12-5,21-15-7,28-27-10,16-26-23,8-50 1,15-29-2,-10-42 1</inkml:trace>
  <inkml:trace contextRef="#ctx0" brushRef="#br0" timeOffset="534.0307">16679 5613 9,'5'21'31,"-12"5"0,8 20 2,-9 3-18,3 6-5,2 8-3,-1-8-2,6-1-3,-2-14 1,5-10 0,-3-12 2,-2-18-2,0 0 1,10-29 1,-12-7 0,0-10 0,-5-9-1,0-6 0,-2-4-2,3 10 1,-2 3-1,3 9-1,5 7 1,8 12-1,13 9 1,13 8-2,9 4-1,8-3-4,16 4-6,6-5-14,7-2-13,7 5-2,-14-7 2,-2 6 0</inkml:trace>
  <inkml:trace contextRef="#ctx0" brushRef="#br0" timeOffset="780.0463">16720 6215 26,'-9'-1'31,"33"-1"2,5-5-10,12-1-12,10 5-4,4-2-7,5 3-18,-12-11-12,6 12-1,-21-15-1</inkml:trace>
  <inkml:trace contextRef="#ctx0" brushRef="#br0" timeOffset="986.0573">16736 5925 22,'-15'-5'34,"25"7"1,6-8-1,18-4-14,10 6-12,9 0-12,9 5-27,0-13-1,11 11-2,-9-8 0</inkml:trace>
  <inkml:trace contextRef="#ctx0" brushRef="#br0" timeOffset="1269.0726">17523 5857 33,'12'-5'33,"5"-3"1,19 3-4,3 1-18,1-2-6,5 4-10,-3-1-21,1 7-7,-14-7-2,1 9 1</inkml:trace>
  <inkml:trace contextRef="#ctx0" brushRef="#br0" timeOffset="1448.0831">17610 5956 48,'0'0'38,"32"10"-1,-2-10-3,8-2-20,8 5-11,4-7-36,2 12-1,-7-17-3,3 8 0</inkml:trace>
  <inkml:trace contextRef="#ctx0" brushRef="#br0" timeOffset="2043.1164">18559 5219 63,'-12'-31'23,"-11"11"-5,-2 10-5,-2 17-4,-2 15-2,6 21-2,2 20-1,5 22-1,9 18 0,5 17 1,3 9 0,3 11 1,-2 1 0,0-1 2,-5-11-1,0-10-2,-7-16 1,-2-13-2,-4-19 0,2-19-3,2-18-1,1-14-6,6-10-11,5-10-19,-9-9-2,12-3 0,-2-7 0</inkml:trace>
  <inkml:trace contextRef="#ctx0" brushRef="#br0" timeOffset="2269.1291">18442 6834 44,'-2'9'34,"2"-9"0,27 1 0,1-3-29,6 1-15,5 4-22,-1-6-2,11 13 1,-6-6-1</inkml:trace>
  <inkml:trace contextRef="#ctx0" brushRef="#br0" timeOffset="2540.1463">18869 6957 55,'-29'-17'28,"12"-1"-8,-5-4-10,7-2-6,7 2-2,6 2-1,8 5 0,5 8 2,5 13 1,-2 6 2,4 10 0,-3 4 1,3 4 0,-1-2 1,6 0 0,-4-13-2,7-6-2,-1-12-1,2-10 0,-5-10-1,-4-3-5,-7-2-14,-5-3-20,-20-8 0,0 5-1,-17-8 0</inkml:trace>
  <inkml:trace contextRef="#ctx0" brushRef="#br0" timeOffset="2940.1692">18666 5045 20,'17'9'30,"-11"1"-4,3 13-6,-5 5-6,0 4-3,0 3-3,1-1-7,-2-1-16,-6-13-15,11-1-1,-8-19 1</inkml:trace>
  <inkml:trace contextRef="#ctx0" brushRef="#br0" timeOffset="3375.1941">18675 5202 16,'29'-2'17,"-10"-2"-9,10 3-6,5-4-1,2 3 1,1-1-1,-6 1 1,-2 0 3,-10 1 1,-7-1 7,-12 2-6,-21-12 0,1 1 0,2-1-2,-1-3-3,4 1-1,5-4 0,8 3-1,9 2 0,5 5 0,7 6 1,2 5 1,5 6 0,1 4-1,0 7 2,0-2-1,-1 3 0,-3-4 1,1-1-1,-2-8 2,-2-4 0,-4-8 3,-1-5 2,-10-7 0,-1 2 1,-10-9 0,-3 7-1,-9 0-1,-1 7-3,-6 6-4,-2 3-15,-1 7-25,9 9 1,-3 1-2,9 8 0</inkml:trace>
  <inkml:trace contextRef="#ctx0" brushRef="#br0" timeOffset="3926.2247">19217 5862 37,'13'11'34,"18"13"1,-1 5-6,8 3-18,5 12-3,1 0-2,0-4-8,0 0-13,-4-3-18,-16-21-2,1-2 0,-15-19 0</inkml:trace>
  <inkml:trace contextRef="#ctx0" brushRef="#br0" timeOffset="4113.2395">19614 5898 42,'-35'6'35,"0"13"0,-13 0-5,1 6-17,1 7-6,-1-1-3,4 0-6,5 0-7,6-5-13,5-13-12,14 1-2,3-17 1</inkml:trace>
  <inkml:trace contextRef="#ctx0" brushRef="#br0" timeOffset="4899.2813">18999 5568 17,'0'0'31,"-5"28"1,5 13-3,1 21-13,0 13-6,3 17-3,2 10-6,0-4-14,-2-13-18,14-3-3,-5-29 2</inkml:trace>
  <inkml:trace contextRef="#ctx0" brushRef="#br0" timeOffset="5653.3233">19935 5755 19,'0'0'29,"-32"4"-1,7 9-9,-6 6-5,1 9-5,2 10-3,5 6-2,9 7-2,10 1 0,9-2-2,9-2 2,12-5-2,6-7-3,6-13-9,-4-17-18,10 0-2,-11-22 1</inkml:trace>
  <inkml:trace contextRef="#ctx0" brushRef="#br0" timeOffset="5897.3376">20127 5796 62,'0'0'37,"-9"8"0,-1 6-16,5 10-10,-5 5-3,4 10-3,-2 0-1,6 4-2,3 0 0,7-4-1,3-6-1,4-2-1,5-8-3,-1-13-8,2-8-23,0-5-2,-11-10-3,1-1 3</inkml:trace>
  <inkml:trace contextRef="#ctx0" brushRef="#br0" timeOffset="6042.3459">19978 5983 7,'0'0'26,"28"9"0,-9-6-3,7 1-17,4 0-14,-3-13-14,11 8-3,-15-15 0</inkml:trace>
  <inkml:trace contextRef="#ctx0" brushRef="#br0" timeOffset="6200.356">20307 5828 49,'17'-5'36,"-3"4"-5,-1 9-7,4 16-6,-8 5-4,2 11-7,-6 5-1,-5 5-5,-8 2-8,-5-2-21,-5-11-9,2-6-1,-7-15-1</inkml:trace>
  <inkml:trace contextRef="#ctx0" brushRef="#br0" timeOffset="6532.3732">20693 5591 24,'0'0'73,"10"33"-38,-7 17-11,-5 10-8,5 14-6,-4 4 0,4 10-4,-3-11-3,2-5-2,0-11-4,-4-18-9,1-16-26,3-10-2,-2-17-1,0 0 2</inkml:trace>
  <inkml:trace contextRef="#ctx0" brushRef="#br0" timeOffset="6866.3929">20815 5421 21,'20'-18'32,"-1"-1"1,7 9-7,4 5-11,-5 5-4,-1 9-3,-13 6-3,-6 6 0,-12 4-2,-5 0-1,-5-2 0,0-1 0,2-5-1,8-5 0,7-12 0,13 8-1,12-12 0,6 2-8,4 1-24,5 13-3,-9-1-1,3 16 1</inkml:trace>
  <inkml:trace contextRef="#ctx0" brushRef="#br0" timeOffset="7442.4269">21415 6076 0,'25'-2'61,"-9"-6"-34,-16 8-9,5-14-3,-7 5-4,-9-1-2,-3-3-3,-7 4-2,-6 1-2,-4 4-1,-2 4 0,0 4-1,3 5-1,5 4 1,7 5 0,11 1 1,9 2 0,11-3 0,7-3 1,9-7 0,7-4 1,1-10 0,5-6 0,-5-7-1,-1-10 0,-7-8-2,-3-5 1,-7-5-2,-8-6 0,-5-4 1,-4-1-1,-3 4 0,-2 7 0,-2 10-1,-3 13 1,8 24 1,-16 3 0,11 26-1,2 11 2,1 14-1,2 9 0,0 2 0,2 1-3,3-2-4,-1-9-13,-4-11-14,10-5-2,-9-20 1</inkml:trace>
  <inkml:trace contextRef="#ctx0" brushRef="#br0" timeOffset="7704.4413">21762 5625 54,'0'0'38,"-5"12"-1,4 9-4,3 12-20,-2 8-6,5 11-2,-2 3 1,5 3-2,2-3-1,4-4-1,0-10-1,-2-6-2,1-6-5,-3-16-6,2-11-26,-2-2-1,-7-13-2,-2 1 2</inkml:trace>
  <inkml:trace contextRef="#ctx0" brushRef="#br0" timeOffset="7855.4499">21664 5885 47,'25'-7'35,"-4"2"1,14 2-5,4 2-22,2-8-33,4 11-8,-11-9-3,14 4 0</inkml:trace>
  <inkml:trace contextRef="#ctx0" brushRef="#br0" timeOffset="8353.4787">22101 4663 12,'21'29'32,"6"21"2,25 40-9,17 31-2,10 34-6,11 29-1,-15 14-3,-13 23-4,-30-1-1,-20-5-3,-30-14-1,-19-21-4,-12-30-36,-8-16-2,-3-37-1,15-21-2</inkml:trace>
  <inkml:trace contextRef="#ctx0" brushRef="#br0" timeOffset="49729.1645">17643 13369 26,'-30'0'33,"-2"47"3,-13 30-16,-5 40-2,6 42-2,1 32-4,15 27-1,9 12-3,21 3-3,18-11-2,22-11-2,20-25-23,14-30-16,1-40 1,12-23-3,-10-37 1</inkml:trace>
  <inkml:trace contextRef="#ctx0" brushRef="#br0" timeOffset="50339.1994">18068 13990 15,'0'0'33,"0"28"4,0 18-7,3 16-12,4 18-4,-1 6-1,2 7-1,-4-3-5,5-5-4,-2-13-4,-2-22-10,2-19-23,2-13-3,-9-18-2,4-26 2</inkml:trace>
  <inkml:trace contextRef="#ctx0" brushRef="#br0" timeOffset="50574.2195">18013 14012 25,'45'-20'34,"14"16"2,-7-1 0,4 7-20,-3 14-5,-19 8-2,-10 11-1,-24 10-3,-17 5 0,-23 0 0,-5-2-3,-9-2-4,-1-15-9,11-13-25,13-2-2,9-20-2,22 4 0</inkml:trace>
  <inkml:trace contextRef="#ctx0" brushRef="#br0" timeOffset="51051.2388">18633 14455 26,'27'3'32,"-3"-8"1,13 6-8,3-1-13,-1-1-7,1-1-14,-8-6-21,5 11-3,-16-11 1</inkml:trace>
  <inkml:trace contextRef="#ctx0" brushRef="#br0" timeOffset="51258.2515">18676 14564 49,'26'-3'34,"16"11"-1,1-3-14,2-1-16,7 8-30,-16-12-5,7 9-1,-16-19-2</inkml:trace>
  <inkml:trace contextRef="#ctx0" brushRef="#br0" timeOffset="52419.3173">19304 14700 21,'21'-1'29,"13"-4"-7,-1-13-4,4-9-4,3-10-3,-4-12-3,-1-9-2,-7-10-2,-4-2 0,-9-3-2,-6 4-1,-9 5 2,-5 9-1,-6 6 0,-5 14 0,-1 10-1,-4 17 1,-1 13 0,3 16-1,1 15 0,6 14 0,6 14 0,7 6 1,5 6 0,9 2 0,6-8 1,8-6 1,4-14-1,6-11-1,-2-16 1,3-12-1,-4-14-1,-1-12 1,-4-6-1,-5-5 0,-10-2-1,-3 1 1,-7 3-1,-4 7 0,-6 6 0,4 11 0,-16 9 1,8 6-1,1 8 0,2 3 0,2 3 1,3 2-1,4 0-1,-2-6-6,7-1-14,3-5-16,-12-19-3,10 9 2,-9-20 0</inkml:trace>
  <inkml:trace contextRef="#ctx0" brushRef="#br0" timeOffset="52561.3264">19870 14291 22,'-6'-20'30,"6"20"0,0-11-11,-2 1-38,11 21-6,-9-11-4</inkml:trace>
  <inkml:trace contextRef="#ctx0" brushRef="#br0" timeOffset="53113.361">19980 14465 17,'0'0'34,"-15"5"2,13 7-1,-3 1-15,4 3-7,10 6-4,-1-2-1,7 3-3,4-6 0,5 0-2,0-9 0,4-3 0,-5-9-2,0-6 2,-2-6-3,-2-5 2,-4-4-2,-2 0 1,-3 1-1,-3 2 0,-3 2 0,-2 8-1,-2 12 1,0 0 0,0 0 0,2 18 0,0 4 0,1 2-1,3 1 2,2 1-1,0-3 0,1-4 0,3-5 1,0-7-1,0-7 0,3-8 1,0-8-1,1-5 1,-1-6-1,0-1 0,-2-2 0,-1 5 0,-3 2-1,-2 7 1,-7 16 0,0 0 0,11 0 0,-8 13 0,0 6 0,1 1-1,4 5-4,0-4-18,4-2-16,6 2-1,-4-7 0,2 4 0</inkml:trace>
  <inkml:trace contextRef="#ctx0" brushRef="#br0" timeOffset="56949.6462">19225 14960 13,'33'2'27,"-9"-4"-2,16 4-12,6 0-2,8-1-2,2-1-3,-1-1-2,-7-1-2,-7-2-2,-15 0-2,-13-1-1,-13 5 1,-12-12-1,-8 6-1,-7 3 1,-3 2 0,0 4 3,-25 15 5,37 3 1,5-1 0,8 11 3,3-1 0,7 7 1,0-1 0,7 3-2,-4-8-2,3-1-3,-1-5-10,-1-4-24,-9-21-3,15 8-2,-8-23 0</inkml:trace>
  <inkml:trace contextRef="#ctx0" brushRef="#br0" timeOffset="57289.6652">19655 15150 34,'25'5'28,"-3"-12"-2,9 5-16,0 0-2,-1-3-4,-3 1-2,-8-1-1,-8-2-1,-11 7 1,8-18-2,-11 9 1,3 9-1,-8-14 1,8 14-1,0 0 2,0 0-1,0 0 2,15 16 0,-8-5 0,-1 2 1,-3-1-3,-2 0-9,-1-12-17,-5 16-4,-6-15 1</inkml:trace>
  <inkml:trace contextRef="#ctx0" brushRef="#br0" timeOffset="57530.6805">20036 15025 39,'0'0'36,"6"14"1,0 1-13,0 13-9,-5 1-4,2 6-2,-2-4-4,1-2-3,-2-5-6,-4-7-14,4-17-18,-13 14-1,0-24 0,13 10 0</inkml:trace>
  <inkml:trace contextRef="#ctx0" brushRef="#br0" timeOffset="57945.7035">19961 15131 16,'10'2'28,"-10"-2"0,26-1-8,-7 3-9,7-1-7,7 1-1,5 0-3,6-2-1,3 2-1,1-2 0,-6 2 0,-4 2 2,-12 3 2,-8 1 1,-15 2 2,-8 0 2,-14-5 0,-4 0 0,-6-6 0,2-4-2,1-6-3,7-2-2,8-5-1,7 1 0,7 0-1,4 3 0,8 6 0,1 3 1,5 7 0,-2 6 2,4 3 0,1 4 1,-1 1 0,3 2 2,-3-7-1,3-1 0,-6-8 2,3-4-2,-10-7 1,-3-3-2,-11-7 2,-6-1-3,-7 3-7,-10 4-29,-7-10 0,5 8-3,-7-8 2</inkml:trace>
  <inkml:trace contextRef="#ctx0" brushRef="#br0" timeOffset="58408.7303">20816 14540 6,'9'9'28,"6"-12"1,32 4-12,18-3-1,23-3-4,17 3-3,13-4-2,4 3-1,-4-2-3,-12-2-8,-18-4-19,-15 6-7,-39-12-1,-14 7 0</inkml:trace>
  <inkml:trace contextRef="#ctx0" brushRef="#br0" timeOffset="58642.743">21169 14088 20,'0'-93'66,"1"50"-41,1 8-6,-2 6-4,4 17-4,-4 12-4,-5 32-2,3 15-2,1 16-11,3 13-27,3 22-1,-6-1-1,7 9 0</inkml:trace>
  <inkml:trace contextRef="#ctx0" brushRef="#br0" timeOffset="59062.7692">20937 14934 15,'4'-31'31,"-2"-8"1,17 11-7,8 6-10,2 6-2,7 15-2,-4 7-2,-3 17 0,-15 7-3,-6 10-1,-20 5-2,-9 1 0,-13-2-3,-8-6 0,-2-5 0,1-11-1,7-9-1,8-9 0,14-8 0,8-5-1,12-5 2,9 1 1,11 0 0,6 5 1,3 3 0,3 6 1,0 3 0,-1 4 0,-2 2-2,-4-1-3,-1 0-14,-1 1-19,-12-12-1,4 2 0,-8-12 1</inkml:trace>
  <inkml:trace contextRef="#ctx0" brushRef="#br0" timeOffset="59274.7784">21208 14809 23,'11'-15'35,"20"10"1,2-5-1,12 2-20,7 7-5,-3-1-3,1 1-5,-7 4-5,-9-5-8,-7 2-12,-9 3-9,-18-3-4,0 0 2</inkml:trace>
  <inkml:trace contextRef="#ctx0" brushRef="#br0" timeOffset="59430.7889">21412 14832 19,'-1'38'35,"-4"-1"-1,11 4-7,-1 3-5,0-6-6,5 2-5,-1-8-11,0-3-32,-4-20-3,8-2-2,-6-18 1</inkml:trace>
  <inkml:trace contextRef="#ctx0" brushRef="#br0" timeOffset="59916.8166">22270 13681 22,'-26'-5'29,"3"23"-6,-1 17-6,5 21-5,9 22-2,5 19-3,6 17-1,3 9 0,5 9 0,-1 4-1,2 3-1,-8-11 0,-7-7-1,-10-15 0,-5-11-1,-7-16-1,-1-13-2,2-15-9,4-12-24,-5-24-1,14-6 1,-1-24-2</inkml:trace>
  <inkml:trace contextRef="#ctx0" brushRef="#br0" timeOffset="60246.8349">21992 15497 14,'-17'-5'35,"17"5"1,0 0-3,13-10-13,10 10-5,1-2-7,6 0-12,0-6-29,9 7-2,-9-12-1,6 7 1</inkml:trace>
  <inkml:trace contextRef="#ctx0" brushRef="#br0" timeOffset="60434.8458">22301 15263 21,'21'-2'31,"-7"-9"-1,13 9-1,-1 1-18,3 1-7,0 1-8,-1-2-14,2 9-12,-20-15 0,6 9-1</inkml:trace>
  <inkml:trace contextRef="#ctx0" brushRef="#br0" timeOffset="60611.8559">22413 15259 30,'2'27'34,"-4"-3"-3,4 5-6,-2 5-6,0-2-5,3 4-5,-2-3-6,1-6-11,-4-11-26,9 3-1,-7-19-1,0 0 0</inkml:trace>
  <inkml:trace contextRef="#ctx0" brushRef="#br0" timeOffset="61056.8815">22340 13513 23,'19'13'30,"-6"-15"0,16 3-11,1 1-8,4-1-4,4 2-3,-5-3-5,-1 1-9,-6-7-17,2 9-4,-28-3 1</inkml:trace>
  <inkml:trace contextRef="#ctx0" brushRef="#br0" timeOffset="61222.8905">22551 13536 25,'0'32'33,"-8"-3"0,10 6-9,1 3-4,1 0-6,1 2-4,-2-6-8,0 4-26,-4-16-9,7 5-3,-8-15 1</inkml:trace>
  <inkml:trace contextRef="#ctx0" brushRef="#br0" timeOffset="61666.9166">22650 14178 28,'10'-6'34,"-10"6"-1,3 27-8,1 11-6,-4 7-4,1 18-4,0 2 0,1 11-5,-5-3-2,3-4-4,6-5-12,4-11-27,-9-15 2,8-10-2,-6-15 0</inkml:trace>
  <inkml:trace contextRef="#ctx0" brushRef="#br0" timeOffset="61942.9319">22895 14473 41,'26'2'35,"11"18"2,-6 4-8,-1 6-18,4 8-3,-6 1-4,2 0-7,-10-3-15,0-4-17,-14-18-1,10-3 0,-16-11 0</inkml:trace>
  <inkml:trace contextRef="#ctx0" brushRef="#br0" timeOffset="62119.946">23153 14515 41,'-17'8'35,"-20"0"2,4 9-13,-4 5-8,1-1-6,0 3-8,6 0-18,8 2-19,-2-11-2,11 2 1,4-12 0</inkml:trace>
  <inkml:trace contextRef="#ctx0" brushRef="#br0" timeOffset="62612.9697">23394 14319 4,'-12'5'32,"-15"0"1,-2 13 1,-2 11-14,3 5-4,10 13-4,4-2-3,7 6-2,10-4 0,15-2-1,9-8-2,12-3-1,0-11-2,0-11-3,-2-7-3,-4-14-2,-4-4-5,-5-14-5,-1-2-5,-15-10-2,0 0 2,-7-4 5,2 3 5,-2 2 7,1 7 4,-13-7 23,11 38-5,0 0 2,-9 16-2,1 7-3,5 9-4,-5 3-2,9 5-1,-1 1-2,4 1-4,1-2-20,-6 1-16,-9-20-2,12 1 2</inkml:trace>
  <inkml:trace contextRef="#ctx0" brushRef="#br0" timeOffset="62883.9858">23310 14551 8,'2'-23'32,"15"19"0,-6-9 2,21 2-17,-2 3-4,9-2-5,6 5-3,2-2-1,3 8-1,-6 4 0,0 4 0,-10 5 0,1 8 2,-16 4-1,-10 5 0,-14 2 0,-12 2-1,-7-1 0,-3 1-5,-2-9-34,-5 4-2,-6-14-2,19-2 0</inkml:trace>
  <inkml:trace contextRef="#ctx0" brushRef="#br0" timeOffset="63251.007">23987 14188 52,'14'-7'38,"-10"28"-4,-1 16-9,-3 7-8,4 18-6,-2 5-2,8 8-4,-7-2-1,6-2-4,1-8-10,-6-10-29,-5-18 1,5-11-3,-6-14 1</inkml:trace>
  <inkml:trace contextRef="#ctx0" brushRef="#br0" timeOffset="63612.0278">24068 13955 15,'32'-12'31,"2"-4"0,4 10-6,-5 0-11,-5 6-2,-7 10-3,-9-2-2,-2 10-1,-24-2 0,4 7 0,-8-6 0,-7 6 0,16-6-2,1-1-2,9-2-1,-1-14-2,42 22-11,-42-22-24,70 21-1,-25-6-2,-45-15 1</inkml:trace>
  <inkml:trace contextRef="#ctx0" brushRef="#br0" timeOffset="64454.0754">24537 14616 29,'0'0'20,"0"0"0,-45-42-1,12 36-3,-8 1-3,41 5-2,-53 14-4,27 0-2,26-14-1,-25 48-2,25-48 0,1 53 1,-1-53-1,33 42 0,-33-42 0,62 19 1,-62-19-2,53-17 0,-53 17 0,63-52-1,-63 52 0,55-79-1,-45 30 1,3 0-1,-5-1 0,-1 7 0,-7 43 1,-12-68-1,12 68 1,0 0 0,-46-12 0,46 12 0,-20 54 1,20-54 0,-14 89 0,17-40 0,-3 1 1,25-4-1,0 0 0,-25-46 3,43 65-3,-43-65 0,43 24 0,-43-24 0,53-20-1,-53 20 0,27-61 0,-16 17-1,-4-11 1,11-3-2,-7-2 2,-8 4-1,3 8 1,0 4-2,-6 44 2,-3-46 2,3 46-1,0 0 0,-7 56 1,3-12 0,-1 8 0,7 6 0,3 6 0,-5-5 1,4-4-1,-9-7-1,5-48-3,5 69-10,-5-69-18,0 0-8,0 0-1,0 0 0</inkml:trace>
  <inkml:trace contextRef="#ctx0" brushRef="#br0" timeOffset="64607.0857">24666 14605 20,'0'0'31,"42"-10"1,-42 10-12,65-2-7,-65 2-4,93 2-5,-51-5-9,-42 3-21,54-14-6,-54 14 0,0 0 1</inkml:trace>
  <inkml:trace contextRef="#ctx0" brushRef="#br0" timeOffset="64936.104">24657 13232 21,'62'12'30,"15"15"-2,1 32-7,7 25-7,-6 27-5,-3 26-1,6 22 0,-31 24 0,-34 12 1,-23 7 0,-22-5 2,-20-3-3,12-14 0,-7-4-3,-20-20-2,19-15-2,-10-18-6,8-18-30,12-25-6,6-11-1,-20-22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22:25:43.40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6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1.79592" units="1/cm"/>
          <inkml:channelProperty channel="Y" name="resolution" value="41.73913" units="1/cm"/>
        </inkml:channelProperties>
      </inkml:inkSource>
      <inkml:timestamp xml:id="ts1" timeString="2020-05-06T22:26:45.087"/>
    </inkml:context>
  </inkml:definitions>
  <inkml:trace contextRef="#ctx0" brushRef="#br0">15620 3688 7,'-29'1'7,"38"-1"-1,33-3 0,43 0 1,34-3 1,45 1-1,34 0 1,42 0 1,28 1-1,38 0 1,19-1 0,20 2-3,7 1-1,7 1 0,-1 1-1,-14 0 0,-13 1-1,-24 1-1,-17 0 0,-34-2 0,-24 1-1,-41-1 0,-30-1-1,-33-1 1,-27 0 0,-31-1 0,-24 1-1,-17 1 1,-12-1 0,-17 2 0,0 0 0,0 0-1,0 0 1,0 0-1,0 0 1,-4-9-1,4 9 0,0 0 0,0 0 0,0 0 0,0 0 0,0 0 1,0 0-1,0 0 1,-13-10-1,13 10 0,-15-12 1,2 4-1,1-2 1,-4 0-1,2 0 0,1 1 0,-1 0 0,5 3 0,9 6 0,-13-8 0,13 8 0,0 0 0,22 4-1,-3-1 1,2 2 0,5 0 0,0 0 0,-2 2 0,-3 1 2,-8-1 2,-8 4 0,-10-1 1,-5 3 0,-9 0 0,0 2 2,-1-1-4,1-1-3,6 0-13,8 2-22,5-15-1,12 8-1,2-13 1</inkml:trace>
  <inkml:trace contextRef="#ctx0" brushRef="#br0" timeOffset="701.0391">21416 3674 14,'0'0'27,"26"-6"-6,-14 12-2,2 7-3,0 3-4,-4 4-3,0 3 0,-6-3-2,0 2 0,-4-7-2,1-1 0,-1-14-1,0 0-2,0 0 1,0 0-1,9-23 0,3 4 0,2 0-1,4-3 0,3 4-1,2 1-1,2 7 1,2 6 1,-5 7 2,1 8-1,-8 5 2,-1 8 0,-11 1 0,2 5 1,-9-4-1,-1-1-4,0-3-23,2-2-16,-3-10 1,7 2-2</inkml:trace>
  <inkml:trace contextRef="#ctx0" brushRef="#br0" timeOffset="1776.1011">17484 1663 28,'1'21'21,"0"25"-6,-4 31-4,4 34-3,1 25-4,1 28 2,2 15-2,1 15-1,0 10-2,-5 5 0,-7-1 0,-11-7-1,-10 0-4,-10-12-18,4-4-3,-14-30-1,11-10 0</inkml:trace>
  <inkml:trace contextRef="#ctx0" brushRef="#br0" timeOffset="2399.1363">17486 1657 30,'-16'16'25,"-12"-3"-8,1 11-3,-2-7-5,1 0-5,3 4 1,5 1 0,5-12-1,15-10-1,-4-9 1,11-10-1,8 1 1,2-4 0,5-2-2,0 0 0,0-1-1,-2 0-1,-4 19 1,-1 7-1,-1 10 0,0 10 0,2-2-8,0-1-23,14 15-1,-3-7 3,19-13-1</inkml:trace>
  <inkml:trace contextRef="#ctx0" brushRef="#br0" timeOffset="2709.1556">17690 1293 28,'-9'-31'27,"23"46"-4,14 10-9,3 6-7,4 7-1,2-8-4,2-3-4,-3 1-16,-14-11-11,8 6 2,-17-17 1</inkml:trace>
  <inkml:trace contextRef="#ctx0" brushRef="#br0" timeOffset="2877.1641">17951 1259 47,'-29'6'30,"5"3"-3,-7 8-12,0 8-6,0 3-4,1 2-7,1-7-14,-2 9-13,13-4-2,-4-2 0</inkml:trace>
  <inkml:trace contextRef="#ctx0" brushRef="#br0" timeOffset="3228.1841">18049 1512 16,'0'0'30,"0"0"-3,0 0-4,9-2-5,-9 2-4,0 0-1,-6-22-3,-2-3-3,8 25-3,-12-64-3,12 64 1,-14-55-1,14 55 0,-15-67-1,15 67 0,-4-56 1,4 56-1,0 0 0,0 0-1,47-56 2,-47 56-5,61-13-4,-61 13-5,72 8-17,-29-5-6,-43-3 5,76 17-3</inkml:trace>
  <inkml:trace contextRef="#ctx0" brushRef="#br0" timeOffset="3461.1985">18010 1485 9,'-2'9'23,"2"-9"-7,20 7-3,1-3-2,7 2-2,2-10-8,-1-4-18,9 18-7,-16-7 1</inkml:trace>
  <inkml:trace contextRef="#ctx0" brushRef="#br0" timeOffset="3814.2177">18228 1330 8,'10'-1'25,"-10"1"0,7-13-8,-7 13-4,0 0-6,10 20-2,-8-1-1,0-6 1,-2-3 0,0 2-2,0-12 0,0 0 0,0 0-2,0 0 1,24-51 0,-24 51-1,26-52 0,-26 52-1,0 0-1,41-40 1,-28 45 0,-13-5-1,19 11 2,-11 12 0,-3 6-3,0-4-5,-1 4-10,8-2-13,-12-6 1,13 6-1</inkml:trace>
  <inkml:trace contextRef="#ctx0" brushRef="#br0" timeOffset="4250.2422">18456 1162 9,'5'-46'28,"-5"46"2,0 0-3,44-9-13,-44 9-3,42-10-5,-42 10 0,0 0-2,55 2-1,-55-2 0,0 0-2,0 0-1,0 0 1,42 22-2,-42-22 3,0 0-1,5 45 1,-5-45-1,5 54-1,-3-12 1,1-2-1,0 8 2,-1-7-1,-3 7 2,-1-4 2,-10-5-2,-1-8 2,-8-9 1,-1-13 0,-7-4-6,-3-4-12,-5-2-23,9-6 0,-3 3-2,10-2 1</inkml:trace>
  <inkml:trace contextRef="#ctx0" brushRef="#br0" timeOffset="6285.3603">17160 3881 13,'-24'-10'26,"8"9"-5,-7-2-6,0 9-4,-1 2-2,2 9-2,5 6-2,4 3 1,10 4 1,10-2 1,11 0 1,8-9 1,11-1 0,1-17 3,8-3-2,-12-14-2,0-2-1,-18-6-3,-9 0 0,-15 1-4,-12-2-16,-11 2-26,7 5 1,-3-2-1,8 4 0</inkml:trace>
  <inkml:trace contextRef="#ctx0" brushRef="#br0" timeOffset="10880.8407">17484 2459 33,'1'-26'21,"-6"4"-3,5 22-3,-1 23-2,1 19-3,5 22-2,-1 21-3,4 24 0,-1 7 0,2 14-1,-1 0-1,2-3 0,-5-6-1,-2-12-2,-3-18 0,-2-14-8,-1-14-14,3-7-10,-10-22 0,10-4 0</inkml:trace>
  <inkml:trace contextRef="#ctx0" brushRef="#br0" timeOffset="11753.8902">17488 2368 22,'-13'-6'29,"13"6"-7,-19-2-3,9-2-8,-1 11-2,-2 0-4,4 6-2,0 3-1,4 2-1,3-1 0,3 6 0,7-3 1,4-3 1,6-7 3,3-4 1,1-11 3,3 4 0,-8-15 2,3 1 0,-18-5-1,-2-1-1,-15-3-3,-2 7-1,-8-1-3,-1 7-4,3 12-3,-4-8-14,7 8-25,7 10 1,3 0-1,6 3 0</inkml:trace>
  <inkml:trace contextRef="#ctx0" brushRef="#br0" timeOffset="13310.0467">17109 2273 8,'-3'-17'20,"3"17"0,6-24-2,-3 9-4,0-6-2,-2-6-1,2 10 0,-3 0-1,3 6-2,-4 0 0,1 11-3,0-17 0,0 17-2,0 0-1,-2 17-1,1-4-1,1 0 0,0 3-1,1 7 2,-1 6-2,2-7 2,0 9 0,-2-5-1,0 0 0,-1-4 1,-3-1 0,1-4 0,-3-4 1,2-3-1,4-10 0,0 0 1,-10 0-2,10 0 0,0 0 1,10-4-1,-1-1 0,4 9 0,2-3 1,2 1-3,2 6-14,4-3-19,-8-9-1,5 11 0,-7-10 2</inkml:trace>
  <inkml:trace contextRef="#ctx0" brushRef="#br0" timeOffset="15829.1935">18157 2899 15,'4'-11'30,"-9"-6"-6,5 17-2,0 0-6,-11 16-2,8 17-4,-3 14-1,5 15-4,0 15 0,4 11 0,0 4-1,7-1-1,0-10-4,1-14-13,-2-20-19,7-8-1,-8-27-1,4-7 0</inkml:trace>
  <inkml:trace contextRef="#ctx0" brushRef="#br0" timeOffset="16360.2223">18163 2899 38,'2'-9'26,"-8"-3"-5,6 12-5,-8-13-4,8 13-4,-12-4-3,12 4-3,-11 11 0,7 1-3,2 2 1,2-3 1,3 4 1,1-4 2,4 4 2,-8-15 0,18 10 2,-18-10 0,15-11 2,-15-1-3,1 2 0,-9-3-4,-2 0-4,0 8-11,-5 3-25,-1-9-1,16 11-1,-18-8 0</inkml:trace>
  <inkml:trace contextRef="#ctx0" brushRef="#br0" timeOffset="16799.2476">18207 2522 7,'4'-9'24,"-7"-10"-3,4 0-4,-1-6 0,0 5-1,2-1-2,-3-2-2,3 7-2,-3 0-4,1 16-1,0 0-1,1 16-1,-1-3-3,0 12 1,1 1-2,0 3-1,3 5-8,-2-4-14,-1-12-9,9 6-2,-5-11 2</inkml:trace>
  <inkml:trace contextRef="#ctx0" brushRef="#br0" timeOffset="16996.2607">18447 2347 44,'0'0'32,"0"0"-1,-5 16-14,-2 3-5,-1 6-6,-3 2-6,3 2-14,4 13-16,-9-12-3,10 1 2,-6-10-2</inkml:trace>
  <inkml:trace contextRef="#ctx0" brushRef="#br0" timeOffset="17271.2738">18496 2554 35,'16'-5'31,"-6"-6"-1,3 4-14,6 7-3,-4 3-3,-1 4-4,-7 7 0,-5 6-3,-6-2 0,-1 7-1,-4-2 0,0 0 0,4-2-1,7-1 0,9-6-3,4-3-10,4-9-21,7 6-2,-7-12 1,4 9 0</inkml:trace>
  <inkml:trace contextRef="#ctx0" brushRef="#br0" timeOffset="17822.3056">18160 2888 31,'0'0'23,"-4"-11"-3,4 11-2,-11-5-6,11 5-2,-18 4-5,9 1-2,-3 7-2,4 3 0,1 1-1,4 2 0,4 0 1,4 1 1,6-2 2,5-4 0,7-6 2,-5-6 2,6-1 1,-7-11 1,-1 1 0,-12-12-2,-3 6-2,-11-4 0,-1 6-2,-6-3-2,-1 4-5,5 13-9,0 5-28,3 0 1,11 11-1,2-5 0</inkml:trace>
  <inkml:trace contextRef="#ctx0" brushRef="#br0" timeOffset="18392.3386">18023 3998 41,'5'-20'28,"7"1"-8,-2 2-2,-2-1-2,0 8-3,-4-1-3,-4 11-2,0 0-1,4 14-1,-4 4 0,4 7-3,-1 3 1,4 5-1,0 1 0,3-1 0,0-3-6,-2-5-34,-4-15 0,-4-10-1,0 0 0</inkml:trace>
  <inkml:trace contextRef="#ctx0" brushRef="#br0" timeOffset="19229.3864">18929 3300 22,'0'0'31,"6"-10"-1,-6 10-6,4-10-5,-4 10-6,0 0-1,1 11-3,0 9-3,-3 7 0,0 9-3,0 5-1,2 3 0,0 2 1,1-3-2,1-9 0,0-6-1,3-5-6,-4-13-18,-1-10-12,0 0-2,0 0 1,6-13 0</inkml:trace>
  <inkml:trace contextRef="#ctx0" brushRef="#br0" timeOffset="19761.4159">18914 3241 48,'0'-13'25,"0"13"-6,0 0-7,-10 0-4,10 0-2,-9 9-4,9-9-1,-5 16 0,6-6 0,2-1 1,-3-9 2,15 12 2,-2-7 0,-4-7 2,5 0 0,-14 2 1,14-14-1,-15 3-1,1 11-2,-11-14-3,0 6-4,2 6-13,0 5-23,-5-7 0,14 4-2,-15 0 3</inkml:trace>
  <inkml:trace contextRef="#ctx0" brushRef="#br0" timeOffset="20559.4624">19199 2958 37,'8'-21'27,"-6"0"-4,1-1-4,1 5-2,-4 0-4,3 4-1,-4-1-3,1 14-2,1-11-1,-1 11-2,0 0-3,0 0 0,-1 12 0,0 13-1,2 11 0,3 7-1,2 9-7,1 4-28,1-9 1,11 5-1,-4-16 0</inkml:trace>
  <inkml:trace contextRef="#ctx0" brushRef="#br0" timeOffset="21257.503">19453 2764 43,'-2'-18'31,"2"18"-7,0 0-5,-11 12-4,3 17-3,-3 13-4,3 13-3,-6 7-1,3 6 0,-2-1-1,4-2-1,1-9-4,3-10-9,2-12-19,5-5-5,-2-17-1,8 0 0</inkml:trace>
  <inkml:trace contextRef="#ctx0" brushRef="#br0" timeOffset="21657.5252">19506 3012 25,'0'0'33,"20"9"2,-7 8-2,1 0-19,8 8-5,-5-2-1,0 6-2,-9-4-1,-3-1 0,-13-3-3,-4-5-1,-6-6 0,-1-7-2,2-5 1,4-10-1,10-3-1,7-8 1,10-3-1,7-5 0,5 2 5,-1 0-1,-5-1 1,-3 8 0,-12 0 0,-9 5 0,-14 6 0,-6 4-3,-3 5-9,-7 8-30,-2-5 2,7 6-2,-4-2 1</inkml:trace>
  <inkml:trace contextRef="#ctx0" brushRef="#br0" timeOffset="22258.5591">18803 3952 27,'0'0'32,"13"-21"3,5 11-9,5 1-10,2 2-5,7 7-1,-2 0-3,-2 10 1,-9 4-2,-8 9-4,-13 1 1,-9 3-1,-11-1-1,-6-3-1,-3 0 0,0-5-1,7-6 0,4-5-1,20-7 1,0 0 0,0 0 1,25 8 0,1-10 0,6 1 2,4 0-4,0 4-34,-4-12 0,6 5-1,-11-11 0</inkml:trace>
  <inkml:trace contextRef="#ctx0" brushRef="#br0" timeOffset="23033.6034">19937 3459 42,'0'0'26,"1"-9"-4,-1 9-3,0 0-4,-8 10-1,5 5-4,-2-1-1,4 9-1,-2 1-1,4 4-1,-2-2-2,4 0-1,0-3-3,-1-10-9,-2-13-25,12 13-3,-12-13-1,1-15 1</inkml:trace>
  <inkml:trace contextRef="#ctx0" brushRef="#br0" timeOffset="23422.6261">19936 3448 13,'5'-13'26,"-5"13"-6,0 0-3,0 0-1,-11-6-4,11 6-1,-12-1-2,12 1-3,-11 0-1,11 0 0,0 0-2,0 0 0,0 0-1,0 0 0,0 0 0,0 0 2,12-3-1,-12 3 1,0 0 0,3-9 0,-3 9-1,0 0 0,-9-6-1,9 6-4,-10 0-13,0-1-21,10 1 0,0 0-2,10 7 2</inkml:trace>
  <inkml:trace contextRef="#ctx0" brushRef="#br0" timeOffset="24031.6622">20091 3145 25,'0'0'27,"11"-24"-6,-3 9-3,0-6-4,-3 0-1,2 4-1,-4-1-2,2 8-3,-5-1-2,0 11-1,0 0-1,0 0-1,-4 15-2,1 5 1,0 1-2,0 4 1,-1 1 0,0 1-2,5-3-10,1 2-22,-4-14-1,9 1 1,-7-13 0</inkml:trace>
  <inkml:trace contextRef="#ctx0" brushRef="#br0" timeOffset="24732.7265">20395 2801 40,'3'-13'22,"-3"13"-2,0 0-4,0 0-3,0 0-2,-17 24-2,8 13 0,-10 11-3,1 9 1,-5 6-1,4 9-1,-3-2 3,6 0-3,3-11-4,1-16-15,4-14-21,10-2-1,-3-18-2,1-9 2</inkml:trace>
  <inkml:trace contextRef="#ctx0" brushRef="#br0" timeOffset="25198.7535">20395 3208 55,'3'-10'24,"3"-1"-4,1 0-3,-2-3-3,3-1-3,-5-2-2,1 1-1,-5-2-1,3 8-2,-2-2-2,0 12-1,0 0-1,0 0 0,0 0-1,-3 21 0,3 0 0,1 4-1,1 2 1,-1-2-4,2 5-10,0 4-20,-3-17-1,7 3-3,-7-11 3</inkml:trace>
  <inkml:trace contextRef="#ctx0" brushRef="#br0" timeOffset="25634.779">20654 3080 22,'2'-19'31,"-2"19"-4,-1-17-4,1 17-6,-9-12-5,9 12-4,-17-1-2,8 7-3,0 3-3,-2 6 1,1 4-1,1 5 1,2 5-1,3-3 0,3 0 0,4 0 1,5-3-1,3-7 1,7-2 0,1-7 0,2-7 0,-3-4 1,-2-3 0,-7-6 0,-4 2 1,-9-2 0,-8 1 0,-7 3-4,-4 2-17,-8 0-16,10 14-3,-5-6 2,7 10-1</inkml:trace>
  <inkml:trace contextRef="#ctx0" brushRef="#br0" timeOffset="26319.8177">19659 3980 21,'9'-10'34,"-3"-8"1,13 5-10,2 3-7,0 0-4,8 8-4,-6 0-2,2 7-2,-10 1-3,-3 6-1,-9 3-1,-4 2 0,-7-1 0,-2 0 0,-2-2 0,1-2 0,5-3-1,6-9 0,6 9-1,8-9 1,5 1 0,3 0 0,4 3 0,-3 3 0,-6 3 1,-6 3-1,-12 3 1,-8-2 0,-8 1 0,-5-5-1,-5-3-1,1-7-6,6-4-17,8-3-12,1-10-2,14 1 2,2-11-2</inkml:trace>
  <inkml:trace contextRef="#ctx0" brushRef="#br0" timeOffset="27026.8578">20535 3542 32,'4'-9'34,"-4"9"-6,0 0-5,0 0-5,0 0-5,0 0-4,0 0-2,5 17-4,-1-2 0,-3-1-1,3 3-1,-2-2-1,-1-2-6,2 1-8,-2-1-18,-1-13-3,0 0-2,0 0 2</inkml:trace>
  <inkml:trace contextRef="#ctx0" brushRef="#br0" timeOffset="27219.8696">20528 3542 31,'0'0'32,"0"0"1,11-11-9,-11 11-6,16-7-5,-16 7-3,16-5-3,-16 5 0,12-5-4,-12 5-14,0 0-24,0 0-1,0 0-2,0 0 1</inkml:trace>
  <inkml:trace contextRef="#ctx0" brushRef="#br0" timeOffset="27701.8953">21168 3105 38,'0'0'38,"-11"-8"2,11 8-4,0 0-14,0 0-10,0 0-5,0 0-4,0 0-2,0 0-10,11 2-22,-11-2-7,10-4-3,-10 4 2</inkml:trace>
  <inkml:trace contextRef="#ctx0" brushRef="#br0" timeOffset="27913.9077">21312 3102 50,'0'0'39,"0"0"-1,0 0-4,6 10-18,-6-10-9,0 0-8,11-2-9,-11 2-18,9-4-10,5 3-1,-4-3 1</inkml:trace>
  <inkml:trace contextRef="#ctx0" brushRef="#br0" timeOffset="28078.9177">21493 3096 31,'0'0'37,"0"0"2,0 0-5,0 0-13,14-5-5,-14 5-8,0 0-6,0 0-16,0 0-25,0 0 1,0 0-1,0 0 0</inkml:trace>
  <inkml:trace contextRef="#ctx0" brushRef="#br0" timeOffset="29276.0574">16960 3625 10,'0'0'29,"-11"-10"2,-2 3-7,1 6-6,0 2-5,-3 2-4,3 3-3,0 2-1,5 4-3,4 0 0,6 5 1,3-5 0,8 1 2,0-8 2,6 0 2,-6-9-1,4 2 0,-10-8-1,-8 10-1,3-21-2,-3 21-6,-16-20-37,16 20-1,-20-16-1,20 16-1</inkml:trace>
  <inkml:trace contextRef="#ctx0" brushRef="#br0" timeOffset="30005.0989">16118 3600 16,'0'0'31,"0"0"0,0 0-7,-9-6-7,9 6-6,-16 11-3,7-1-4,4 5 0,2-1-1,6 4 0,4-3 1,9 1 1,0-7 1,7 0 2,-6-8 0,4 2 0,-10-12-2,-11 9 0,3-18-2,-14 9-2,-2 4-8,-8 3-34,4-11 0,17 13-2,-10-18 2</inkml:trace>
  <inkml:trace contextRef="#ctx0" brushRef="#br0" timeOffset="30688.1389">16403 4033 16,'22'2'28,"-9"-4"-1,12 5-7,-3-1-12,1-2-18,5 7-14,-15-11-3,5 8 0</inkml:trace>
  <inkml:trace contextRef="#ctx0" brushRef="#br0" timeOffset="30944.1531">16647 3970 27,'9'0'35,"-9"0"2,0 0-2,15-7-14,-15 7-8,7 10-3,-6 0-3,3 9-2,-2 1-1,6 7-1,-3-1 1,2 2-2,0-3-3,-3-9-7,5-5-30,-3 0-1,-6-11-1,0 0 0</inkml:trace>
  <inkml:trace contextRef="#ctx0" brushRef="#br0" timeOffset="31313.1757">15702 4077 53,'-10'3'36,"10"-3"-1,17 8-10,-2-11-13,11 3-5,2 0-9,0 0-17,-3-5-16,6 8-1,-13-6 1,1 6-1</inkml:trace>
  <inkml:trace contextRef="#ctx0" brushRef="#br0" timeOffset="31643.1934">15980 4013 44,'24'-8'37,"-4"-4"0,6 8-4,0 3-19,-8 0-3,0 10-6,-18-9 0,8 24-3,-15-5 1,-5 3-1,-5 0-1,-2 2 0,1 0 0,4-1 0,6-3-1,11-3 0,8-5 0,10-1 1,8-6-1,3-3 1,3-2-1,-2-2 1,-1 1-3,-8-1-2,-3 4-8,-11 0-24,-10-2-2,0 0-2,0 0 2</inkml:trace>
  <inkml:trace contextRef="#ctx0" brushRef="#br0" timeOffset="32358.2334">15380 3023 27,'0'0'36,"0"0"3,0 0-5,1 11-10,-1-11-8,0 0-6,0 0-4,0 0-2,0 0-4,5-12-7,-5 12-26,17-6-6,-17 6 0,15-14 0</inkml:trace>
  <inkml:trace contextRef="#ctx0" brushRef="#br0" timeOffset="32618.2506">15575 3019 38,'0'0'38,"0"0"1,0 0-1,0 0-18,0 0-9,0 0-6,0 0-3,0 0-4,0 0-9,14-8-25,-4 6-2,-10 2-1,18-9 0</inkml:trace>
  <inkml:trace contextRef="#ctx0" brushRef="#br0" timeOffset="32869.2618">15733 3017 63,'-3'10'40,"3"-10"0,0 0-10,0 0-13,0 0-6,0 0-4,0 0-2,0 0-1,0 0-3,7-9-5,-7 9-35,9-8-3,-9 8 1,0 0-2</inkml:trace>
  <inkml:trace contextRef="#ctx0" brushRef="#br0" timeOffset="36478.5292">18957 3220 19,'0'0'21,"0"0"-1,1-10-1,-1 10-1,0 0-2,0 0-4,0 0-2,-15-8-2,15 8-1,-18 6-4,9 0-2,-2 0 0,2 1-1,9-7 0,-11 16 0,11-16 0,4 18 0,-4-18 1,19 15 0,-6-10 1,2 2 2,-2-7 1,2 3 2,-15-3-1,16-11 0,-17 1 0,1 10-1,-10-19 0,10 19-3,-14-15-5,3 6-21,11 9-17,-13-2 2,13 2-2,0 0 0</inkml:trace>
  <inkml:trace contextRef="#ctx0" brushRef="#br0" timeOffset="37358.5816">19913 3395 4,'0'0'27,"0"0"2,4-14-7,-4 14-3,0 0-7,-1-10-3,1 10-2,0 0-3,-12 2 0,12-2-2,-14 8-1,14-8-1,-12 9 0,12-9 1,-8 11 0,8-11-1,-1 13 1,1-13 1,0 0 0,16 9 0,-6-7 1,2-5 1,1 3 1,-1-7 1,1 1 1,-7-5 0,-6 11-1,4-18 0,-4 18-1,-11-17-1,1 9-1,-5 4-1,1 2-1,-2 3 0,3 2-1,0 1 0,4 0 0,9-4-1,-10 13-5,14-3-17,-4-10-18,11 12 1,1-6-1,-1-1 1</inkml:trace>
  <inkml:trace contextRef="#ctx0" brushRef="#br0" timeOffset="38114.7155">20572 3476 32,'0'0'21,"0"0"-2,0 0-1,0 0-4,-9-10-1,9 10-4,-11 0-1,11 0-3,-14 6-1,14-6-1,-11 7 0,11-7-1,-9 9-1,9-9 1,0 14 0,0-14-1,9 12 1,-9-12-1,20 6 1,-7-3 0,0-5 1,3 0 1,-4-5 1,2 1 0,-9-7 0,1 4 0,-10-4 0,-1 3 0,-9 2-1,-1 3-3,-2 5-7,-4 6-34,-2-2 0,6 8 0,-1-1-1</inkml:trace>
  <inkml:trace contextRef="#ctx0" brushRef="#br0" timeOffset="40940.5041">20550 3909 2,'0'0'21,"0"20"-5,-10-9-5,1 5-3,-4 2 0,1-1-4,2 1-1,4 0 1,4-4 2,7-4 2,6 1 0,6-7 1,3 0 0,3-2 0,1-1 0,-3-2-1,-2 1-4,-6-2-2,-3-2-6,-10 4-1,10-13-2,-10 13 0,1-18-1,-1 18 0,-2-21 1,3 12 4,-4 0 9,-3-2 0,6 11 1,-10 0 1,10 0 0,-13 17 0,6-6-1,5 9-2,-2-3 0,4 7-1,-1-3-1,3 3 1,2-7-2,1 0 0,-1-3-1,1-3 0,-5-11 0,7 15 0,-7-15 0,0 0-1,0 0-3,0 0-7,0 0-24,0 0-2,0 0-2,0 0 2</inkml:trace>
  <inkml:trace contextRef="#ctx0" brushRef="#br0" timeOffset="57287.7309">875 5113 23,'0'0'24,"-66"9"-7,66-9-8,-66 32-3,66-32-2,-42 51 0,42-51-1,-1 57 0,1-57 0,33 50-1,-33-50 1,68 38-1,-68-38 0,73 21 0,-73-21 1,57 10 1,-57-10-2,0 0 1,0 0 1,0 0-1,0 0 1,0 0 0,-73 32-1,73-32-1,-65 44 0,65-44 0,-45 62 0,45-62-1,-11 74 0,11-74 1,25 72-1,-25-72 1,59 46 0,-59-46 0,77 14-1,-36-20 1,2-12 0,-2-8-2,4-6 1,-11-3-1,-5-3 2,-11-2-1,2 3 2,-9 6 0,-2 4 0,-6 9 1,-3 18 1,-8-14-2,8 14-1,0 21 0,-3 1-1,4 6 0,0 3-1,0 6-2,7 5-5,-7-8-10,-1-34-20,-2 62-1,1-41-2,3-5 2</inkml:trace>
  <inkml:trace contextRef="#ctx0" brushRef="#br0" timeOffset="57443.7438">1109 5285 38,'-24'-70'32,"24"70"-1,0 0-11,-5-47-31,5 47-18,28 1-1,-12 10-2</inkml:trace>
  <inkml:trace contextRef="#ctx0" brushRef="#br0" timeOffset="57679.7556">1366 5475 28,'0'25'33,"7"11"1,-1-4-13,7 1-5,5 3-5,-3-8-1,8-1-2,-2-13-1,0-8 0,-1-11-2,2-3 0,-4-10-3,-1-4-8,-2-6-23,-2 4-8,-7-5-2,3 10 1</inkml:trace>
  <inkml:trace contextRef="#ctx0" brushRef="#br0" timeOffset="58178.783">1945 5457 25,'-7'27'35,"-5"10"2,-10-6-5,-1-1-13,2 1-8,-4-6-5,3-9-4,1-7-3,4-11-3,5-5-1,4-7 0,5-4 0,4-3-2,5-2 2,1-1 0,7 2 2,0 5 1,6 2 1,-3 7 0,5 6 1,-3 6 2,2 7 0,-2 5 2,1 5 0,1 3 0,-3-3 2,2 0-1,-3-2 0,0-6-1,-1-6-1,3-5-1,-2-9 0,-4-6 0,-1-6 0,1-1-1,-5-4 0,3 2 0,-7 2 0,-2 4 0,-4 4 0,2 12 1,0 0 0,-10 23 1,7-4 0,-1 6 1,1-1-1,3 6-1,-1-3-2,2-6-21,1-8-18,5 3 0,-7-16-1,23 9 0</inkml:trace>
  <inkml:trace contextRef="#ctx1" brushRef="#br0">2877 6201</inkml:trace>
  <inkml:trace contextRef="#ctx0" brushRef="#br0" timeOffset="61810.694">2880 6174 25,'0'0'34,"4"19"2,-12 13-11,2 12-7,4 16-6,-3 8-3,4 11-1,-3 4 0,3-4-5,2-9-2,-2-16-7,8-9-18,4-11-12,-11-23-2,0-11 1</inkml:trace>
  <inkml:trace contextRef="#ctx0" brushRef="#br0" timeOffset="62249.7202">2855 6221 5,'30'-14'28,"15"11"1,-3-3-1,8 6-19,8 2-6,0-5-22,3 7-8,-17-11-1,8 11 0</inkml:trace>
  <inkml:trace contextRef="#ctx0" brushRef="#br0" timeOffset="62265.7216">2982 6843 27,'8'13'35,"3"-13"2,21 1-2,5-1-18,7-7-9,7 2-7,-2 0-20,5 4-15,-19-7-2,1 9 0</inkml:trace>
  <inkml:trace contextRef="#ctx0" brushRef="#br0" timeOffset="62472.734">2898 6621 54,'-1'-17'37,"25"14"-1,7 0-5,10-7-21,17 7-6,1 0-11,6 4-29,-8-8 0,5 8-2,-6-6 1</inkml:trace>
  <inkml:trace contextRef="#ctx0" brushRef="#br0" timeOffset="63255.7778">3404 6801 9,'11'7'33,"-11"-7"0,28 25 0,-2-2-16,0 5-6,7 6-2,-3 2-2,5 0-8,-2-1-14,-2-2-18,-14-15-2,4-3 0</inkml:trace>
  <inkml:trace contextRef="#ctx0" brushRef="#br0" timeOffset="63433.7881">3727 6875 26,'-21'-6'39,"-4"13"1,-11 8-2,-2 7-13,0 11-9,-6-1-7,5 4-5,5 0-8,4-4-26,11-6-9,12-9-2,7-17 1</inkml:trace>
  <inkml:trace contextRef="#ctx0" brushRef="#br0" timeOffset="64439.8456">3971 6528 21,'7'12'32,"2"-17"1,14 4-12,5 0-7,7-1-6,5 3 0,3 0-6,-3 0-9,-3-4-19,0 9-7,-15-9 1,3 9-1</inkml:trace>
  <inkml:trace contextRef="#ctx0" brushRef="#br0" timeOffset="64642.8574">4051 6680 37,'24'12'38,"4"-13"0,10-3-9,5 5-10,-4-5-5,2 3-7,-3 1-21,-1 2-21,-18-6-2,3 2-2,-10-12 1</inkml:trace>
  <inkml:trace contextRef="#ctx0" brushRef="#br0" timeOffset="65941.9319">5635 6081 43,'-58'0'22,"-6"2"-4,-10 1-2,-1 0-4,4 0-3,2-3-2,16 3-3,8-3-1,16 2 0,13 2 1,16-4-1,13 13 1,15-2-1,10 3 1,10 7-1,3 2 0,2 3 0,-6 6-2,-5 7 2,-17 2-1,-16 7-1,-20 4 1,-15 3-1,-15 0 1,-7 2-2,-6-5 1,1-3-1,2-4 1,9-6-1,10-9-1,11-4 2,15-6-1,13-5 0,18-5 0,15-4 0,15-4 0,15-1 0,12 1 1,6-2-1,4-3 0,-1 3 1,-9 0-2,-8-2-6,-10 0-26,-14 7-4,-21-9-1,-6 5 2</inkml:trace>
  <inkml:trace contextRef="#ctx0" brushRef="#br0" timeOffset="66461.9611">4796 7223 17,'0'0'33,"17"9"2,-7 8-11,-1 6-7,1 8-4,-6-1-3,3 5-2,-4-6-3,-2-3-2,-2-10-1,2-6-1,-1-10 2,0 0-3,17-22 1,-9 1 0,3-3-1,2 2 0,0 1-1,-4 5 0,0 9 1,-9 7 1,7 11-2,-5 9 1,0 5-1,-1 0-5,6 3-10,5-1-19,-4-17-2,12 0 1,-3-13 0</inkml:trace>
  <inkml:trace contextRef="#ctx0" brushRef="#br0" timeOffset="66641.971">5136 7238 44,'10'1'31,"-10"-1"2,21-8-16,-3 10-10,4-1-11,3 3-17,-5-7-10,9 8 0,-10-8 0</inkml:trace>
  <inkml:trace contextRef="#ctx0" brushRef="#br0" timeOffset="66822.9823">5165 7338 32,'-3'11'35,"3"-11"0,11 5-3,5-3-19,2-5-5,7 0-9,2 1-14,9 4-18,-8-12-2,13 5 0,-7-7 0</inkml:trace>
  <inkml:trace contextRef="#ctx0" brushRef="#br0" timeOffset="66996.9981">5465 7304 21,'-9'8'30,"-2"-14"0,20 10-4,4-8-19,9-3-17,9 9-20,-4-12 1,10 10-2</inkml:trace>
  <inkml:trace contextRef="#ctx0" brushRef="#br0" timeOffset="67335.0121">5867 7301 24,'2'13'33,"-20"-14"3,1 1-8,-5-2-11,-2-7-8,4 2-4,2-7-3,8 0 0,6-1-2,4 2-1,7 1-1,5 5 2,3 5-1,4 3 1,-1 6 2,3 5 0,-1 1 2,2 7 0,-2-3 2,4 2-1,-2-2 1,1-2 0,0-6-1,2 1-1,-5-11 0,-3 0-1,-8-9-1,-7-1-1,-10-4-3,-11-3-5,-5 0-11,-13-4-23,-6-6 1,0 1-2,-5-6 2</inkml:trace>
  <inkml:trace contextRef="#ctx0" brushRef="#br0" timeOffset="67752.0351">5126 5529 50,'0'0'37,"11"20"0,-10 6-15,4 4-8,1 8-4,-1 1-4,5 7-1,-3-6-5,-3-7-9,4-12-28,1-3-1,-9-18 0,0 0 0</inkml:trace>
  <inkml:trace contextRef="#ctx0" brushRef="#br0" timeOffset="68229.0627">5033 5808 21,'-1'11'33,"1"-11"2,27 1-2,-3-5-17,7-5-10,8 2-1,4-2-2,2 1-2,3 1-2,-6 3 1,-7 5-2,-6 3 1,-6 5-1,-11 1 1,-8 2 0,-9-2 0,-7-4 2,-1 0-1,-2-7 0,-2-3 1,3-4 0,2-8-1,6-1 0,6-3 0,5 3 0,3-2-1,3 5 1,1 3 0,2 6 0,3 7 0,0 4 0,2 5 0,0 4 0,2 1 1,2-1-1,3 1 1,3-3 0,-2-5 0,-1-3 1,-1-5 1,-9-8 0,0 1 1,-11-5 0,-7 0 1,-9-3-1,-5 3-1,-2 5-3,-6 1-14,-5 4-21,7 7-2,-2-1-2,9 8 2</inkml:trace>
  <inkml:trace contextRef="#ctx0" brushRef="#br0" timeOffset="68871.0993">6265 6205 29,'-5'-24'33,"5"12"1,0 12-12,-14 6-6,9 27-5,-2 14-4,6 17-1,-2 10-2,3 11 0,0 3 1,5 3-2,3-10-3,0-14-3,4-9-12,0-15-21,-6-19-1,7-7 0,-13-17 0</inkml:trace>
  <inkml:trace contextRef="#ctx0" brushRef="#br0" timeOffset="69182.1158">6491 6555 25,'0'0'35,"12"-1"2,7 14 0,1 6-19,2 1-7,8 8-4,0 2-2,6 1-3,-3-1-2,-3-7-11,-1-7-17,-2-1-9,-16-13-1,7-1 1</inkml:trace>
  <inkml:trace contextRef="#ctx0" brushRef="#br0" timeOffset="69356.1274">6813 6549 29,'-23'-3'36,"3"16"0,-12 1-5,-6 5-13,6 8-7,-6-2-5,3 3-3,5 2-10,1-2-21,3-9-7,12 2-3,0-11 2</inkml:trace>
  <inkml:trace contextRef="#ctx0" brushRef="#br0" timeOffset="69714.1467">6935 6732 34,'1'20'35,"-8"-8"1,6 4-4,1-4-17,0-12-6,-1 14-2,1-14-1,0 0-3,-2-21 1,0 4-2,-4-8 0,2-2-1,-3-6-1,-1-2 0,2-4 0,-2 0 0,5 0-1,4 1 1,3 1 0,8 3 0,4 5-1,6 2-2,5 4-2,2 2-6,7 9-7,-1 4-16,-2-1-4,3 12 1,-5-3 0</inkml:trace>
  <inkml:trace contextRef="#ctx0" brushRef="#br0" timeOffset="69957.1624">6991 6784 34,'-16'6'33,"19"6"2,8-7-17,9-4-6,10 2-3,2-2-6,4 0-18,-8-6-17,10 6-2,-14-11 1</inkml:trace>
  <inkml:trace contextRef="#ctx0" brushRef="#br0" timeOffset="70282.1798">7186 6573 36,'0'0'35,"-6"18"2,9-2-5,2 2-19,-6-4-4,2 6-1,-1-6-3,1 0-3,-1-14 0,0 0-1,14-7-1,-5-9 0,2-3 0,3-4-1,2 0 0,1-1 1,-1 5-1,-1 5 1,-2 8 0,1 7 0,-3 6 1,-1 8 0,-3 2 1,-1 5-4,2 3-14,6 0-20,-11-12-1,7 3-1,-10-16 1</inkml:trace>
  <inkml:trace contextRef="#ctx0" brushRef="#br0" timeOffset="70697.2041">7476 6358 43,'20'-12'30,"11"8"-10,-2 1-8,-1 3-3,-2 3-3,-6 1 0,-2 8-1,-9 2-2,0 3 0,-4 3 0,-1 5-1,-2 2-1,1 4 1,1 3 1,1 3-1,1 0 1,0 2-1,-4-2 2,-1 0-1,-6-4 2,-4 1 0,-7-9-2,-7-5 0,-4-7-1,-2-4 0,0-6-4,2-8-5,7-2-17,9-2-13,-3-11-1,15 6 0</inkml:trace>
  <inkml:trace contextRef="#ctx0" brushRef="#br0" timeOffset="71010.2218">7892 6233 31,'-6'-31'35,"6"19"2,0 12-7,0 0-10,4 36-7,-3 5-4,6 17-3,0 10-1,4 12-1,-2 0 0,1 0 0,-1-4-3,-1-8-1,1-8-2,-5-17-7,3-13-26,-2-8-4,-5-22-2,0 0 2</inkml:trace>
  <inkml:trace contextRef="#ctx0" brushRef="#br0" timeOffset="71400.2444">8055 6098 0,'9'-32'65,"4"18"-32,9 6-13,8 6-5,-3 2-2,0 7-3,-10 3-2,-5 5 0,-14 4-4,-3 5-1,-10 0 0,-5-2 0,-1-2-2,4-4 1,4 0-1,10-5-1,3-11 1,23 8 0,1-8-3,2-3-8,5-1-28,7 6-1,-7-8 0,5 8 0</inkml:trace>
  <inkml:trace contextRef="#ctx0" brushRef="#br0" timeOffset="71762.2647">8497 6544 45,'0'0'36,"24"9"2,-3-7-5,7-3-22,8 0-4,0-1-4,3 0-5,0 2-8,-6-3-15,-7-3-10,0 3-3,-12-5 2</inkml:trace>
  <inkml:trace contextRef="#ctx0" brushRef="#br0" timeOffset="71996.2792">8586 6688 30,'20'12'36,"-3"-10"0,10 0-7,2 2-9,-4-5-8,4 2-3,-4-2-11,-3 5-31,-9-15-2,5 7-1,-13-9-2</inkml:trace>
  <inkml:trace contextRef="#ctx0" brushRef="#br0" timeOffset="72895.3293">10254 5836 28,'21'0'29,"-21"0"-6,-21 1-4,-16 6-6,-15-1-4,-11 3-3,-11-3-3,-3 2-1,0-3-1,9 0 1,10-3-1,15-1 0,10-1 1,12 1-1,12 0 1,9-1-1,15 12 1,9 0 0,9 6 0,8 5-1,8 5 0,4 8 0,-2 6 1,-5 4-1,-12 8 0,-16 6-1,-18 1 1,-15 4 0,-17 4 0,-13-1 0,-11-1 0,-4-3-1,1-10 1,7-3-1,9-8 0,8-8 0,14-8 1,17-8-1,16-7 0,20-4 1,20-2-1,16-4 1,18-2 0,10-1 0,6-2-1,2 2-1,-6 1-4,-14-2-13,-21-7-17,-8 8-1,-27-10 0,-10 6 1</inkml:trace>
  <inkml:trace contextRef="#ctx0" brushRef="#br0" timeOffset="73582.3698">9438 7216 28,'0'0'30,"5"27"-8,-2-5-3,0 1-6,1 5 0,-4-3-4,0-1-3,-2-8-1,2-4-3,0-12 0,0 0 0,5-16-1,1 1 0,1-5-1,0-2 1,4 1-2,0 0 1,3 4-1,-1 1 1,1 6-1,1 7 0,-1 7 2,2 8-1,-4 6 1,-1 4 0,-2 3 0,-2 1 0,-2-3-2,-1-6-7,1-6-20,-5-11-4,0 0-3,18 0 2</inkml:trace>
  <inkml:trace contextRef="#ctx0" brushRef="#br0" timeOffset="73818.3882">9742 7230 8,'15'-3'27,"-5"-5"1,14 9-4,-1-3-12,5 3-6,0 0-3,-1 0-7,0 3-15,-11-7-9,5 6 0,-21-3 0</inkml:trace>
  <inkml:trace contextRef="#ctx0" brushRef="#br0" timeOffset="73981.3913">9772 7320 27,'23'9'27,"-7"-14"-3,11 5-13,4-1-5,4 0-5,3 4-10,-9-8-18,7 12 1,-13-14 0</inkml:trace>
  <inkml:trace contextRef="#ctx0" brushRef="#br0" timeOffset="74169.4031">10087 7316 31,'-9'-3'31,"9"3"0,10-9-3,3 3-19,4 3-5,3 0-5,3 2-8,5 3-4,-1 0-8,-2-5-10,9 7 1</inkml:trace>
  <inkml:trace contextRef="#ctx0" brushRef="#br0" timeOffset="74501.4227">10414 7258 49,'0'0'32,"-11"-10"-4,-1 2-8,-3 0-9,-5-5-5,4 2-4,3-2-1,3 0-1,8 3-1,3 0 1,8 4-2,4 5 1,5 5 1,1 5 0,0 2 1,4 6 0,-3 3 1,2 2 1,-1 0 0,1-1-1,-3-6 1,3-5 1,-4-7-1,0-4 2,-4-9-1,-4-1 0,-7-6 0,-5 0-1,-7-1 0,-4 5-3,-4 4-5,-8 0-19,-5-2-14,7 8 0,-5-5-2,9 4 1</inkml:trace>
  <inkml:trace contextRef="#ctx0" brushRef="#br0" timeOffset="75058.4537">9737 5371 58,'0'0'31,"0"0"-8,-1 13-4,4 7-7,-1 5-6,5 7-2,0 2-1,2 0 0,0-1-4,-2-4-6,1-4-19,-2-2-8,-6-23-1,-9 18 1</inkml:trace>
  <inkml:trace contextRef="#ctx0" brushRef="#br0" timeOffset="75520.48">9644 5613 27,'10'-15'27,"14"13"-2,1-6-12,6 1-6,6-1-3,3-2-2,5 1-1,-2 1 0,0 3 0,-7-1-1,-7 3 2,-8 1 1,-7 4 0,-14-2 1,1 14-1,-13-9 0,-2 0 1,-4-3 0,1-4-1,0-3-2,7-3 0,4-5-1,6 0 0,6-1 0,3 0 0,7 6 0,0 4-1,4 5 1,0 6 0,-1 5 1,0 3 0,4 2 1,-1 2 0,1-5 1,0 0 0,-3-8 2,-1-5 0,-7-10 0,2 1 1,-13-8-1,-2 2 0,-7-4 0,-5 4-2,-2-2-2,-2 5-5,6 7-21,-4 3-13,-3-4 0,5 8 0</inkml:trace>
  <inkml:trace contextRef="#ctx0" brushRef="#br0" timeOffset="77000.9365">10819 6459 11,'0'0'32,"28"1"-1,-8 9-4,7 6-7,10 7-6,-2 6-4,5 7-3,-3 1 0,-2 2-4,-6-1-4,-8-8-15,-9-8-17,5 0-3,-17-22 1,15 8-1</inkml:trace>
  <inkml:trace contextRef="#ctx0" brushRef="#br0" timeOffset="77209.9501">11164 6439 10,'-11'4'32,"-13"1"1,-1 16-1,-8 3-14,-7 5-6,-1 8-4,-5 0-1,3 1-2,1-4-1,7-1-3,6-6-3,4-6-5,11-9-14,9-1-13,5-11-2,0 0 2</inkml:trace>
  <inkml:trace contextRef="#ctx0" brushRef="#br0" timeOffset="77549.9684">11201 6294 4,'-1'-34'31,"12"8"0,-3-2-3,7 7-12,4 6-3,1 8-4,-2 9-2,-7 7-2,-6 11-1,-9 7-2,-7 6 0,-7 0 0,-4 1-1,-1-3 0,4-3 1,6-9-2,12-6 1,13-8 0,9-8-1,13 1-5,2 0-15,-1-2-14,9 7-1,-10-2 1</inkml:trace>
  <inkml:trace contextRef="#ctx0" brushRef="#br0" timeOffset="77926.9907">11545 6564 9,'-7'30'31,"-5"-3"1,10 7-2,-1 2-15,1 0-2,3-1-5,0-7 0,2-2-2,-3-17-1,0-9-1,0 0 0,9-7 1,-9-11-1,0-7-1,-3-7-1,0-2-1,-1-5 0,-3-1-1,-1-2 0,1-3 1,3 3-2,4 3 1,2 1 0,5 3 0,6 6 0,3 6-1,7 4-2,1 7-6,7 7-11,2 9-16,-2-6-2,8 14 2,-4-5-1</inkml:trace>
  <inkml:trace contextRef="#ctx0" brushRef="#br0" timeOffset="78178.0041">11534 6802 14,'-9'22'29,"-1"-10"1,16 2-11,6-2-5,8-3-5,8-3-4,4-2-14,9 2-19,-8-15-1,8 5-1</inkml:trace>
  <inkml:trace contextRef="#ctx0" brushRef="#br0" timeOffset="78526.0235">11745 6592 33,'11'11'33,"-11"-11"1,13 24-10,-7-4-13,-3-2-2,1 3-3,-3-5 0,-1 0-2,0-16-2,0 0 0,14 3 0,-5-15 0,1-7 0,6-1-1,-1-3-1,5 1 0,-1 3-1,-4 4 1,-1 7-2,-1 7 1,-4 9 1,-2 6-1,0 7 2,-3 2-2,-1 2-5,0 5-27,-1-12-2,7 1-1,-9-19 1</inkml:trace>
  <inkml:trace contextRef="#ctx0" brushRef="#br0" timeOffset="78978.0546">12052 6412 6,'9'-21'26,"19"11"1,-4-4-7,7 5-8,1 4-6,-2 3-1,-2 2-2,-4 5 0,-3 8-2,-7 1 1,-2 4-2,-5 1 1,-1 3 0,-3 3-1,0 4 0,0 3 1,0 2-1,0 1 1,-1 3 0,0 2 1,2 0 1,-4-3 1,-1 0 1,-4-6 2,-3-4-1,-8-7 1,-1-4-1,-9-9 0,-1-3-1,0-10 0,0-3-5,8-5-8,2-4-13,5-4-15,15 6 0,2-7 0</inkml:trace>
  <inkml:trace contextRef="#ctx0" brushRef="#br0" timeOffset="79332.0705">12840 6561 17,'0'9'30,"0"-9"2,26-2-7,-1 4-10,3-2-6,7 1-2,3 0-3,5-2-10,-6-5-19,2 10-8,-15-8 2,0 7-2</inkml:trace>
  <inkml:trace contextRef="#ctx0" brushRef="#br0" timeOffset="79520.0814">12884 6712 20,'12'12'33,"5"-12"1,16 3-4,3-3-14,1 0-11,5 5-31,-7-10-6,3 6 1,-14-9-2</inkml:trace>
  <inkml:trace contextRef="#ctx0" brushRef="#br0" timeOffset="80362.1306">14505 5890 10,'0'0'16,"-10"-10"-2,-25 4-1,-17 6-4,-17-1-3,-12-1-3,-4 2 0,0 2-2,8 0 0,8 1 1,13-1-1,19 0 2,16 2 2,21-4-1,0 0 1,22 15 1,13-4 0,11 4 1,10 7-1,0 4-1,2 8-1,-6 6 0,-12 8 0,-18 7-2,-21 8 1,-23 0-2,-17 3 1,-15 5 0,-12-1-1,-2-6 0,2-3 0,6-6 0,10-8-1,15-8 1,15-7-1,18-11 1,18-8-1,17-4 1,21-3-1,17-3 1,16 0 0,12-4 0,9 5 0,-1 0 0,-1 2-1,-12 3 1,-17-2-2,-14 0-12,-13 1-21,-28-10-1,-9 3 0,-23-7 0</inkml:trace>
  <inkml:trace contextRef="#ctx0" brushRef="#br0" timeOffset="80924.1609">13565 7254 11,'0'0'30,"12"13"1,-13-1 0,3 6-15,0 5-5,-5-1-4,2 3-1,-4-6-1,0-4-1,5-15-1,0 0-1,-8-11-1,14-7 0,4-5 0,5-1-1,2-1-1,4 2 1,1 6-1,1 6 1,-1 11 0,-3 9-1,-2 7 2,-3 6-1,-3 1 1,-4 4-1,1 1-3,-5-5-15,-6-11-16,11 1-1,-8-13 1,0 0-1</inkml:trace>
  <inkml:trace contextRef="#ctx0" brushRef="#br0" timeOffset="81062.1692">13848 7261 5,'0'0'27,"28"-5"-1,-12 2 1,8 4-27,4 8-24,-9-14 0,10 11-2</inkml:trace>
  <inkml:trace contextRef="#ctx0" brushRef="#br0" timeOffset="81249.18">13837 7367 23,'0'0'32,"8"9"2,1-12-6,11 1-14,8-1-7,-1 0-13,7 4-24,-9-8-2,10 8 0,-7-8-1</inkml:trace>
  <inkml:trace contextRef="#ctx0" brushRef="#br0" timeOffset="81432.1905">14126 7361 16,'0'0'28,"0"0"0,20-12 0,4 7-25,5 2-14,-6-3-17,15 11 1,-17-7-1</inkml:trace>
  <inkml:trace contextRef="#ctx0" brushRef="#br0" timeOffset="81738.2077">14435 7315 37,'-2'-9'28,"-9"-6"-5,8 0-9,3 1-5,5 2-4,4 6-2,2 0 0,2 8 0,-3 4 1,4 6 2,-6 4 0,1 5 0,-2-2 1,4 3 0,-1-5-1,5-1 1,2-9-1,7-2-2,-1-6 1,2-6-1,-4-8-2,-3 0 1,-10-4-1,-4 2 0,-9 1-4,-7-5-8,-5 0-30,0 7 0,-6-5 0,7 3 0</inkml:trace>
  <inkml:trace contextRef="#ctx0" brushRef="#br0" timeOffset="82235.2361">13850 5335 27,'0'0'30,"5"19"-2,-7 10-12,1 4-6,0 4-1,2 1-3,-2-4-5,0-4-9,-3-11-20,8 1-3,-4-20 1,-5 11 0</inkml:trace>
  <inkml:trace contextRef="#ctx0" brushRef="#br0" timeOffset="82701.2637">13796 5539 15,'16'-10'16,"12"6"-4,0 1-2,6 8-1,-1-1 0,4 6 0,-3 1 0,-1 2-2,-4 3-1,-4-5 0,-7 0-2,-8-8 0,-10-3 0,0 0-2,-1-18 1,-3 3 0,2-4-2,2 1 1,3-2-1,3 1-1,5 7 0,2 4 0,5 4 0,-2 6 0,1 4 0,-2 4 1,5 6 0,-1 2 1,5-1 1,0-5 1,3 0-1,1-8 2,1-1-1,-6-9 2,0-4-2,-9-8 2,-7 0-2,-13-4 0,-4 5 0,-9 1-1,-2 4-1,-6 7-1,-1 5 0,-1 9-2,4 3-6,7 9-28,1 9-2,-1-4-2,8 12 2</inkml:trace>
  <inkml:trace contextRef="#ctx0" brushRef="#br0" timeOffset="83874.3313">15381 5786 41,'-23'17'31,"-15"16"-10,0 25-4,4 27-4,-1 16-3,10 17-1,8 9-2,15 10-2,9-4-1,13-7-4,13-14-5,3-26-8,7-20-19,6-14-4,-6-30 1,5-12 1</inkml:trace>
  <inkml:trace contextRef="#ctx0" brushRef="#br0" timeOffset="84197.3486">15688 6239 49,'4'-30'34,"-4"-10"-8,0-6-8,5 6-3,-7-1-4,6 10-1,-6 4-1,2 18-4,0 9-2,-2 25 0,1 8-1,2 9-2,4 9-1,-2 1-5,7 6-12,0-1-18,-7-11-1,2-3-1,-9-13 1</inkml:trace>
  <inkml:trace contextRef="#ctx0" brushRef="#br0" timeOffset="84363.358">15488 6494 43,'16'3'32,"16"0"1,4-3-16,12-1-10,9 3-1,0 1-7,2 0-14,-11-4-16,5 10-2,-20-8 1</inkml:trace>
  <inkml:trace contextRef="#ctx0" brushRef="#br0" timeOffset="84693.3763">15581 6773 15,'-13'0'30,"3"-16"1,20 4-2,11-5-14,8 2-4,8 6-4,0 4-1,2 7 0,-8 5-1,-6 5-1,-15 5 0,-11 4-2,-15 2 1,-7 3 0,-7-2-2,-3-5 1,2 1-3,5-6 1,9 0-1,17-14 0,-3 15-2,14-17-2,16 1-7,3-2-8,2-6-15,11 4-1,-2-13 1</inkml:trace>
  <inkml:trace contextRef="#ctx0" brushRef="#br0" timeOffset="85015.3961">15884 5796 32,'23'13'32,"0"18"-2,9 23-9,6 28-5,-1 17-4,0 23-1,-13 8-2,-6 12-1,-14-1-4,-8 0 0,-12-15-2,-6-20-1,-3-19-2,-1-18-5,9-19-22,9-14-10,-1-26 0,9-10 1</inkml:trace>
  <inkml:trace contextRef="#ctx0" brushRef="#br0" timeOffset="85926.4474">16244 5815 1,'-24'-46'56,"23"22"-31,4-6-9,6 4-7,6 5-3,5 6-3,3 6 0,4 11 0,-3 10-1,-4 5 1,-10 11 0,-10 5 0,-9 2-1,-10 0 0,-3 2 1,-5-7-1,1-4-1,3-2 1,8-6-2,11-5 1,4-13 0,21 7 0,0-6-1,5-4 1,0 0 1,3-4-2,0 1 2,-5-4-2,-4 2 2,-6-1-1,-3-2 0,-6 1-1,-5 10 0,4-14 0,-4 14 0,0 0 0,0 0 0,-4 10 1,3 1 0,0 2 0,0 0 0,0-3 2,1-10-1,0 10 0,0-10 0,0 0 0,12-16-1,-4 4 0,4-2-1,1 0 1,1 2-1,1 2 0,0 6 0,0 5 0,-2 5 1,-1 5 0,-2 4 1,-3 3 0,3 4-2,1-1-14,4 2-22,-7-9 0,6 4-2,-14-18 1</inkml:trace>
  <inkml:trace contextRef="#ctx0" brushRef="#br0" timeOffset="86603.4853">16656 6539 22,'30'-6'30,"-12"1"1,0 7-9,-4 6-4,-8 8-6,-3 9-4,-6 2 0,4 4-1,-5-1-2,2-1-2,2-3 1,5-1-2,5-8-1,7-3 0,2-7 0,1-5 1,2-5-1,2-4 0,-3-6-1,-1-3 0,-2-4 0,-4-6 0,0-1-2,-6-1 1,-3 2 0,-3 2 0,-2 4-1,-3 3 2,-1 5-2,4 12 0,0 0 2,-6 13 0,8 4 2,4 4-2,1 4 1,3 4-1,0-1 1,-1-3-5,1 0-12,1-3-19,-11-22-2,10 14 1,-10-14 0</inkml:trace>
  <inkml:trace contextRef="#ctx0" brushRef="#br0" timeOffset="86900.5064">16996 6213 10,'-1'-24'29,"17"12"1,-1 2-5,6 3-10,2 5-5,-4 3-4,1 7 1,-9 4-2,-7 6-2,-14 3 0,-6 4 0,-6 1-1,-1 4 0,2-2 0,5-3-1,11-4 0,16-4-1,14-4 0,9-4-5,14-2-13,3 0-15,-6-9-1,4 10 0</inkml:trace>
  <inkml:trace contextRef="#ctx0" brushRef="#br0" timeOffset="87324.5297">17373 6529 22,'3'9'34,"1"7"3,-6 1-5,-3 6-14,7 5-7,-5 0-2,3 5-1,-4-6-3,2 0-2,0-6 0,-1-7-1,3-14-1,0 0 1,0 0-1,3-23 0,-2-2 0,1-6 0,-1-6-1,0-3 0,-2-4 0,-1 1 0,0-1-1,0 0 1,4 6 1,0 2-2,8 6 1,3 5 0,7 7-2,0 0-4,10 9-12,0 9-19,1-5 0,6 11-2,-9 1 1</inkml:trace>
  <inkml:trace contextRef="#ctx0" brushRef="#br0" timeOffset="87589.5424">17398 6793 21,'0'0'32,"22"10"2,-5-11-1,7 3-19,6-1-5,-2 0-5,-1-1-12,-9-6-24,6 8-1,-13-12 0,2 5 0</inkml:trace>
  <inkml:trace contextRef="#ctx0" brushRef="#br0" timeOffset="87949.5634">17589 6525 6,'0'0'31,"16"30"2,-13-9-2,2 7-13,0 5-3,-7-5-5,5 2-3,-6-8-1,7-6-2,-4-16-1,11 5-2,1-16 0,3-5 0,3-5-1,3-2 1,1 2-2,-2-1 1,-1 2-1,-1 7 1,-5 5 0,1 7 2,-5 6 2,-2 6-1,-3 1 1,1 8-2,-4-2 3,4 2-3,-1 1-2,-4-7-9,0-14-29,11 19 1,-11-19-2,0 0 1</inkml:trace>
  <inkml:trace contextRef="#ctx0" brushRef="#br0" timeOffset="88384.5912">17886 6326 42,'19'-4'31,"-5"-5"-1,9 3-15,4 2-4,1 0-4,1 4-2,-3-3-1,-2 4 0,-5 1-1,-1 1-1,-6 1-1,-1 2 1,-4 3 0,-1 4-2,0 4 1,-2 5 0,0 3-1,0 3 1,-1 5 0,1 5-1,-3 1 1,0 4 0,-3 1 0,-1 0-1,-1-2 0,-2 0 0,-2-3 1,-6-4-1,-1-6 0,-4-7 0,-2-6 0,-4-6 1,-1-4-2,-1-9-10,-3-7-24,14 3 0,-6-8-1,10 6 1</inkml:trace>
  <inkml:trace contextRef="#ctx0" brushRef="#br0" timeOffset="97848.0206">18946 6917 37,'14'10'34,"1"13"1,-13 4-15,-8 3-16,-2 6-29,-12-20-5,7 0-2,-5-21-1</inkml:trace>
  <inkml:trace contextRef="#ctx0" brushRef="#br0" timeOffset="98376.0515">19501 6596 17,'0'0'32,"13"12"-1,-18 1-9,0 5-7,-1 4-4,-4 0-4,4 4-3,0-3-2,5 1-1,6-5 0,8-4 0,6-4 0,6-4 0,2-7 1,2-6-1,0-9 0,-1-3 0,-4-5 0,-4-6 0,-7 0 0,-3 0 0,-4 1-1,-4 6 1,-3 5 0,-3 8 1,4 9-1,-10 8 0,5 6 1,4 7 0,1 4-1,6 3 0,1 1 2,4-6-5,3 0-7,4-1-24,-2-16-2,5 1-1,-7-13 0</inkml:trace>
  <inkml:trace contextRef="#ctx0" brushRef="#br0" timeOffset="98802.0747">19789 6264 28,'-6'-25'29,"11"8"-8,3 1-2,9 8-7,4 5-2,5 5-4,0 8 0,-3 2 0,-5 6 0,-11 6 0,-8 3-2,-13-2 0,-1 1 0,-8-6 0,2 0-2,3-5 1,7-1-2,11-14 0,16 9-1,8-5-2,1-3-8,6 3-19,5 8-6,-11-7-2,6 11 1</inkml:trace>
  <inkml:trace contextRef="#ctx0" brushRef="#br0" timeOffset="99298.1053">20160 6553 13,'2'11'27,"-10"-1"2,7 12-9,-3 6-6,-2 3-4,4 3-2,-2-3 1,4-2-3,-1-8 0,1-5-2,0-16-2,0 0 0,0 0 0,1-13 0,-1-7-1,0-3 1,-1-6-1,1 0 0,-1-4-1,0-2 1,1 1-1,2 1 0,2 2 0,3 3 0,3 3 0,4 2 1,6 6-1,6 4-2,8 6-3,2 0-11,3 0-17,9 12-3,-7-3 2,5 13 0</inkml:trace>
  <inkml:trace contextRef="#ctx0" brushRef="#br0" timeOffset="99541.118">20122 6934 32,'8'11'33,"1"-11"1,16 1-4,7 2-20,0 2-7,1-3-12,-7-4-23,8 6-1,-13-13 0,4 5 1</inkml:trace>
  <inkml:trace contextRef="#ctx0" brushRef="#br0" timeOffset="99870.1361">20340 6636 18,'10'1'31,"-10"-1"1,18 13-4,-8 0-12,-5-1-6,0 5-3,-3-3-2,4 1-1,-7-4-1,1-11-1,0 0 0,13-1 0,-4-8 0,7-4-1,-2-2 0,4-1 0,1 1 0,-2 2 0,-1 7 2,-3 7-2,-3 4 1,-2 8 0,-3 2 1,-1 5-3,-2 1-3,-2 0-12,-2-7-22,8 1 1,-6-15-1,7 11 0</inkml:trace>
  <inkml:trace contextRef="#ctx0" brushRef="#br0" timeOffset="100289.159">20691 6484 0,'13'-8'28,"-1"2"1,15 5-1,1-4-13,4 1-5,2 0-2,-2-1-2,0 1-1,-8 1-2,-4 1 0,-7 4 0,-13-2 0,10 11 0,-8 3 1,-2 4-2,0 8 1,1 5 0,3 4-1,3 4 0,-1 2-1,1 1 1,-3 0-2,-3-5 2,-3-4-1,-7-7-1,-6-5 1,-6-6 0,-3-5 1,-3-4-4,0-9-6,7-5-23,5 5-4,2-11-1,16 3 0</inkml:trace>
  <inkml:trace contextRef="#ctx0" brushRef="#br0" timeOffset="100571.1765">21257 6629 18,'18'-2'30,"-1"-5"1,13 7-1,4-1-17,1 1-5,3 1-5,-4 2-8,-4 1-17,-12-6-9,4 6 0,-22-4 0</inkml:trace>
  <inkml:trace contextRef="#ctx0" brushRef="#br0" timeOffset="100727.1847">21321 6716 18,'0'0'30,"12"9"1,4-7-7,15-1-11,5 0-17,-3-7-22,12 9-3,-7-9-1</inkml:trace>
  <inkml:trace contextRef="#ctx0" brushRef="#br0" timeOffset="101169.2096">21791 6586 28,'14'-7'30,"8"8"-5,-6 5-3,-4 5-4,-1 7-5,-9-1-2,2 9-1,-8-3-2,4 4-1,-3-4-1,6 0-3,4-5 0,3-4-1,8-6 0,1-4-1,3-8 0,4-4-1,-1-6 1,0-5-1,-2-3 0,-4 0 0,-5-2 0,-2 2 0,-5 3-1,-1 4 2,-5 6-2,-1 9 1,0 0 0,-11 13 0,7 3 1,1 1-1,3 4 0,-1 1-3,8 2-9,-2-3-27,-1-10 1,6 4 0,-10-15-1</inkml:trace>
  <inkml:trace contextRef="#ctx0" brushRef="#br0" timeOffset="101556.2319">22255 6613 46,'5'9'33,"-7"1"1,4 8-17,0 7-7,-3 0-2,2 3-2,-2-6 0,1 2-1,-2-9 1,4-5-2,-2-10 0,0 0 0,5-18-1,-3 0 0,-4-7 0,2-7-2,-5-6-1,1-4 1,-2-2-1,-2-2 1,0 0-2,4 0 2,2 5-1,3 6 0,7 5 0,3 9 0,5 4 0,7 7-2,4 7-3,-1 0-8,9 5-20,-2 9-5,-5-1-1,12 7 0</inkml:trace>
  <inkml:trace contextRef="#ctx0" brushRef="#br0" timeOffset="101847.2501">22286 6866 18,'9'1'33,"15"7"1,-1-6-6,7 1-11,4 0-6,-3 0-17,6 4-23,-16-12-4,0 8 0,-21-3 0</inkml:trace>
  <inkml:trace contextRef="#ctx0" brushRef="#br0" timeOffset="102216.2708">22475 6658 40,'23'8'35,"-13"-1"1,6 4-12,-2 8-9,-5-3-5,0 5-3,-6-7-1,-1 0-2,-2-14-2,1 11 0,-1-11-1,12-9 0,-3-2 1,3-1-2,6-5 1,2-2-1,2 1 0,0 2 0,-5 4 0,-3 6 0,-5 3 1,3 6 0,-12-3 0,10 23-1,-8-7 1,0 5 0,1 0-1,3-6-7,8-2-29,-2 2-2,-12-15-1,26 10 0</inkml:trace>
  <inkml:trace contextRef="#ctx0" brushRef="#br0" timeOffset="102727.3001">22979 6400 63,'22'-5'22,"3"-1"-2,1 1-4,5 3-3,-7-3-4,1 5-2,-8-3-2,-6 2-2,-11 1 0,20 3-1,-20-3-1,7 10 0,-8 1-1,-1 3 1,1 5-1,7 2 1,-2 4-1,-8 4 0,2 6 3,2 1-3,4 2 1,6-2-1,-5-2 1,-2-2-1,-2-4 1,5-3-1,-3-9 1,-1-3 0,-2-13 1,-22 16 1,0-11 0,-2-2 0,-1-2 0,-2 0-1,-3 0-2,-1-2-8,6-5-31,11 6 1,2-7-2,12 7 1</inkml:trace>
  <inkml:trace contextRef="#ctx0" brushRef="#br0" timeOffset="103637.3509">23523 6583 17,'0'0'32,"0"0"0,9 1-6,4-1-7,5 1-6,5-1-6,4 1-4,3 1-7,3 1-16,-12-5-12,6 7-2,-11-8 1</inkml:trace>
  <inkml:trace contextRef="#ctx0" brushRef="#br0" timeOffset="103873.3654">23548 6722 41,'14'1'35,"17"5"-4,1-1-10,2-3-4,3 3-7,-9-2-3,7-1-12,-8-2-27,-12 7-3,-15-7-1,19 3 1</inkml:trace>
  <inkml:trace contextRef="#ctx0" brushRef="#br0" timeOffset="104686.4117">19463 7939 47,'37'3'32,"0"-5"-5,8-1-5,2 3-7,-5-6-8,-4 5-10,-6-1-19,-6 10-10,-26-8-3,12 16 1</inkml:trace>
  <inkml:trace contextRef="#ctx0" brushRef="#br0" timeOffset="104855.4214">19509 8064 37,'29'7'33,"-10"-12"0,16 2-5,5-2-19,3 2-14,7 4-25,-7-10-2,8 6 0,-11-7-1</inkml:trace>
  <inkml:trace contextRef="#ctx0" brushRef="#br0" timeOffset="105339.4486">20130 7822 67,'4'-30'37,"2"6"-13,3 7-5,-8 1-7,-1 16-3,0 0-2,10 0-3,-10 12-1,3 6-2,1 6-1,0 5 1,2 6 0,-1 3-1,0-1 1,-2-2 0,-1-2-1,-3-2 1,-3-5 0,-2-3-1,-5-5 1,-1-7 0,-4-3-1,1-1 0,0-3 1,4-4-1,11 0 0,0 0 0,-2-10 0,14 6 0,8 0-1,5 1 1,2 1-1,2 0-2,5 4-5,-2-1-20,-1-3-10,4 6-1,-3-6 2</inkml:trace>
  <inkml:trace contextRef="#ctx0" brushRef="#br0" timeOffset="105546.4619">20779 8115 40,'0'0'36,"19"22"1,-18-8-6,-5 4-17,-1 6-8,-4 1-19,1-2-20,-13-9-3,9-2 0,-7-12 0</inkml:trace>
  <inkml:trace contextRef="#ctx0" brushRef="#br0" timeOffset="105998.4881">21179 7853 46,'29'18'36,"-8"0"1,-4 5-14,0 7-6,-12-3-4,-2 1-6,-8-5-2,-1-3-2,-5-10-1,2-7-1,9-3-1,-2-18 0,9 0-1,6-4 1,4-1-2,4-3 1,6 3 0,1 2 1,-1 7-1,-4 7 1,-1 7 0,-5 6 1,-4 7 0,-6 6 0,-5 3 0,-3 2 0,-1 2-2,-4-2-6,5 0-15,4 0-16,-6-12-1,8 1 1,-5-13 0</inkml:trace>
  <inkml:trace contextRef="#ctx0" brushRef="#br0" timeOffset="106315.509">21735 7732 35,'13'1'33,"11"9"0,0-3-7,8 2-17,5 3-2,-2-2-3,-1 2-3,-8-3 0,-7 1 0,-12 0 0,-7-10 0,-16 14 1,-4-4 1,-7-3-1,-4 4 0,-3-2 0,3 1-2,4 0-5,6 0-17,0-4-12,14 5-2,-3-8 1</inkml:trace>
  <inkml:trace contextRef="#ctx0" brushRef="#br0" timeOffset="106548.5205">21743 8069 54,'0'0'35,"22"10"0,-2-8-16,8-3-9,4 3-4,1-1-5,2-2-11,0-3-17,2 6-7,-10-6-1,11 5 0</inkml:trace>
  <inkml:trace contextRef="#ctx0" brushRef="#br0" timeOffset="106930.5407">22485 7860 46,'-21'-12'31,"-12"-5"-4,6 7-11,2 5-5,-3 5-4,3 10-2,2 4 0,4 10-2,4 5 1,12 3 0,4 2-1,10 1 1,9-3 0,7-3-2,7-8 1,5-9-1,1-7-1,1-9 1,-6-7 1,-6-9-1,-14-7 0,-8-4 0,-11-3 0,-7 4 0,-8 2-2,-7 0-6,4 8-18,5 8-14,-6 0 0,10 12-1,-2-1 1</inkml:trace>
  <inkml:trace contextRef="#ctx0" brushRef="#br0" timeOffset="115093.7921">3963 9010 10,'0'0'31,"12"4"1,11-4-10,9-1-5,9-3-6,11 3-2,-1-1-5,1 1-9,-6-1-15,-3 9-12,-20-9 0,-4 8-1</inkml:trace>
  <inkml:trace contextRef="#ctx0" brushRef="#br0" timeOffset="115261.8028">4010 9164 25,'0'14'34,"0"-14"1,22 8-14,7-2-4,4-5-4,8 0-9,2-8-33,3 5-3,-12-11-3,5 4 0</inkml:trace>
  <inkml:trace contextRef="#ctx0" brushRef="#br0" timeOffset="116102.8515">5534 8627 24,'-14'-7'26,"-10"7"-6,-17 1-3,-14 2-5,-11 1-5,-8-1-2,0 0-1,3 0-2,10 0-1,13 1 1,14 3 0,17-3 2,17-4-1,24 18 1,16 0 0,11 2 0,13 7 1,5 4-1,1 5 0,-6 5-2,-8 7 1,-21 2-2,-17 4 1,-20 1-1,-19 3-1,-18-2 1,-13 1-1,-10-3 0,-2-6-1,2-3 1,5-7 0,8-4 0,11-6 0,13-4 1,17-5 0,16-8 0,19-3 1,16-5 1,20 0-2,14-4 1,13-2-1,6-2 0,1 0-1,2 2-4,-13 0-6,-5 3-13,-15 3-13,-27-4-2,-10 8 1</inkml:trace>
  <inkml:trace contextRef="#ctx0" brushRef="#br0" timeOffset="116554.8775">4888 9819 29,'11'3'32,"-11"-3"3,21 10-15,-11 3-6,-6 5-4,2 4-2,-7-3-1,2 2-2,-2-6-1,1-15-2,0 0-1,0 0-1,10-13 0,3-3 0,2-3 0,3-1-1,1 4 0,0 5 1,-1 9 0,-2 7 0,-1 10 1,-5 5-1,-2 1 0,0 2-3,-2 1-7,-1-1-22,-1-14-3,9-1-1,-5-17 0</inkml:trace>
  <inkml:trace contextRef="#ctx0" brushRef="#br0" timeOffset="116727.8858">5283 9751 34,'10'-5'29,"12"8"2,0 1-15,5-2-15,2 4-17,-5-7-13,9 8 0,-14-9 0</inkml:trace>
  <inkml:trace contextRef="#ctx0" brushRef="#br0" timeOffset="116922.8988">5320 9882 22,'-15'2'32,"15"-2"0,0 0-3,19 5-17,4-4-5,6 0-4,7 0-1,6 1-4,3-2-17,4-1-2,3 5-11,-9-9 1</inkml:trace>
  <inkml:trace contextRef="#ctx0" brushRef="#br0" timeOffset="117179.9127">5808 9826 28,'0'0'33,"-24"-14"-2,2 13-6,0 2-6,-4 2-8,8 5-4,1 2-3,8 4-1,5 2 0,9 3-1,4-1 0,7 1 2,4-6 0,6-3-1,-1-10 1,4-3 0,-5-7-1,-2-3 0,-7-8 0,-7-1 1,-10-1-3,-5 1-2,-3 5-7,-9-1-24,-3-3-8,4 6-1,-6-7 1</inkml:trace>
  <inkml:trace contextRef="#ctx0" brushRef="#br0" timeOffset="117674.9426">5001 8155 9,'-3'17'28,"10"18"0,-6-1-8,6 1-9,0 2-6,1-4-8,1 0-21,-10-18-3,7 6-1</inkml:trace>
  <inkml:trace contextRef="#ctx0" brushRef="#br0" timeOffset="118181.9736">4873 8387 38,'26'10'29,"-7"-14"-5,8 3-13,9-1-4,4-4-2,6 0-2,-2-4-2,-1 2-1,-2 3 0,-8 0 0,-7 2-1,-7 4 0,-10 2 1,-9-3 1,-2 15 0,2-15 1,-22 8 0,5-9 0,2-7 0,-1-3-1,5-7 0,1-3 0,7-1 0,4 1-2,5 3 1,5 3 0,1 7 0,5 6 0,-1 8 0,5 7 1,-1 2-1,4 4 1,4-1 3,7 0 1,5-7-1,3-3 1,-2-9-1,2-4 1,-7-7 0,-5-4 0,-13-4-1,-13 2-1,-20 0 0,-6 6-1,-9 3 1,-7 5-1,0 5 0,1 5-1,1 3 0,8 6-2,9 5-5,1-3-13,3 1-19,11 6-1,-2-5 0,6 4 1</inkml:trace>
  <inkml:trace contextRef="#ctx0" brushRef="#br0" timeOffset="119229.0314">6539 8532 3,'-33'8'29,"4"23"3,-10 17-5,-1 23-10,-2 20-3,4 17-2,9 13-3,11 6-1,17 5-3,15-8-2,11-14-2,16-17-5,9-19-9,6-25-22,15-10 0,-11-27 0,4-10 0</inkml:trace>
  <inkml:trace contextRef="#ctx0" brushRef="#br0" timeOffset="119540.0474">6900 8792 60,'4'-44'37,"-4"0"-12,-1 4-7,2 12-3,-5 12-5,4 16-2,-4 17-1,5 12-4,0 9 0,5 5-3,1 6-2,3 2-5,3 0-14,2-3-17,-6-13 0,0 1 0,-9-15 0</inkml:trace>
  <inkml:trace contextRef="#ctx0" brushRef="#br0" timeOffset="119729.0606">6680 9217 45,'37'5'30,"-3"-8"0,13 2-19,9 2-5,7-2-1,7 1-8,2 3-5,0 6-22,-13-10-1,3 12-1</inkml:trace>
  <inkml:trace contextRef="#ctx0" brushRef="#br0" timeOffset="120149.0829">6798 9545 2,'-27'-22'31,"24"4"1,8-6 3,17 1-18,15 8-4,4 5-4,7 9-2,-4 5 0,-2 12-3,-11 3 0,-8 9-2,-18 5 0,-11 3-2,-16-1-1,-10-3-1,-5-5-1,-3-6 0,1-6 0,1-11-1,10-5 0,6-10 2,12 0 1,11-2 1,10 3 1,7 4 0,7 5 1,5 7 0,1 2 0,3 9 0,-3 1-3,-4-3-14,-6-8-18,6 2-2,-10-16 1,9-2 0</inkml:trace>
  <inkml:trace contextRef="#ctx0" brushRef="#br0" timeOffset="120442.0993">7240 8455 43,'21'-2'35,"2"15"2,9 24-16,12 26-5,-2 20-6,3 21 0,-8 11-3,-6 7-3,-11 4 0,-12 1-2,-17-8 0,-10-11-2,-11-11-1,-4-15-2,2-14-8,-1-13-24,4-25-3,12-15-1,5-23 0</inkml:trace>
  <inkml:trace contextRef="#ctx0" brushRef="#br0" timeOffset="121284.1475">7642 8448 28,'-3'-14'32,"-4"-11"0,10 4-12,9 5-4,6 1-7,9 12-2,1 5-1,4 9-2,-8 5 0,-5 10-2,-13 3 0,-9 3 0,-10 4 0,-8-5-1,-5-2 2,-1-3-2,5-5 0,11-4-1,8-6 1,3-11-1,23 4 1,0-3-1,4-2 0,3-2-1,1 1 0,-3-3-1,-4-1-1,-2 0 2,-5-2-2,-4 0 2,-2-1-1,-11 9 2,10-17 0,-10 17 1,0 0 1,0 0 0,7 10 1,-8 2 0,-4-1 0,3 4-2,-1-3 2,1 0-2,2-12 1,0 0-1,0 0-1,0 0 0,18-19 0,-6 6 1,4-2-1,-3 1 0,3 1-1,-2 6 1,1 4-1,-3 5 1,-2 5 1,-1 3 0,-4 3 0,2 4-1,-1 2-3,-4 2-30,-2-9-4,6 6-1,-6-9 0</inkml:trace>
  <inkml:trace contextRef="#ctx0" brushRef="#br0" timeOffset="122057.1924">7979 9185 75,'0'0'38,"0"0"-1,0 0-19,0 0-16,18 7-31,-4 0-7,-5-8-1,8 7 0</inkml:trace>
  <inkml:trace contextRef="#ctx0" brushRef="#br0" timeOffset="122554.2196">8355 9149 13,'5'-28'35,"6"5"0,-6-4 3,0 4-16,2 6-7,-6 1-7,-1 16 0,0 0-4,0 0-2,-1 18 0,0 3-2,0 5 1,-1 5-1,2 6 1,1 2-1,0-2 1,1-1-1,0-5 1,-3-3-1,-1-5 1,0-1 0,-4-11-1,-3-3 0,-3-3 1,-1-4-1,0-2-1,3-3 1,10 4-1,-10-8 1,10 8-1,12-8 0,6 5 0,5 3 1,6 2 0,0 0-1,0 1 2,0 1-1,-4 0 0,-4 0 0,-6 1 1,-6-4-1,-9-1-3,0 0-9,5-10-27,-5 10 2,-5-10-1,5 10 0</inkml:trace>
  <inkml:trace contextRef="#ctx0" brushRef="#br0" timeOffset="124091.4241">9045 9112 4,'0'0'26,"10"5"0,8-3-10,10 0-2,8 0-5,8 1-1,3 0-1,2 0-3,-2 1-4,-4-1-8,-12-4-15,-3 7-5,-28-6-1</inkml:trace>
  <inkml:trace contextRef="#ctx0" brushRef="#br0" timeOffset="124309.4367">9128 9280 19,'9'0'29,"15"4"-4,3-3-1,9 2-6,5 0-3,-7-1-4,5 2-3,-8-1-3,-3 0-9,-4-6-24,-5 10-5,-19-7-2,13-1 1</inkml:trace>
  <inkml:trace contextRef="#ctx0" brushRef="#br0" timeOffset="125974.1445">10841 8484 19,'-17'1'26,"-23"-2"-8,-5 4-6,-10 0-2,-8 3-3,-2 0-2,1 0-2,5 0 0,10-1-2,11 1 1,13-3 0,12 0 0,13-3-1,19 9 1,10 3 0,11 6 0,9 4 0,6 7 0,1 6 0,-1 8-1,-10 8 1,-14 7 0,-21 4-1,-16 3 1,-21 4 0,-15 2-1,-15 1 1,-8-3 0,-4-7 1,5-5 0,7-11 0,12-4 0,12-10 1,16-7 0,18-10-1,20-4 0,16-4-1,20-2 0,13-4 0,16 0-1,10-3 0,7 0 0,0-2 0,0-2-1,-5 0-2,-10-4-7,-5-2-17,-11 8-10,-20-7-1,-6 8 1</inkml:trace>
  <inkml:trace contextRef="#ctx0" brushRef="#br0" timeOffset="126629.1835">10119 9824 19,'19'4'33,"-8"2"1,8 7-10,-5 8-8,-3 2-3,1 5-3,-8-4-2,2 0-3,-8-6-2,1-5-1,1-13 1,0 0-2,11-13-1,2-7 1,4-3-1,2-3 0,4 0 0,0 1 0,0 6-1,-4 10 1,-1 10 0,-6 7 1,-4 10-1,-1 5 0,-1 4 0,-2-2-7,6 0-11,4 0-17,-5-15-2,9 0 1,-5-18 1</inkml:trace>
  <inkml:trace contextRef="#ctx0" brushRef="#br0" timeOffset="126786.1919">10596 9816 20,'30'-1'30,"-14"-3"-1,12 6-4,-2-3-20,4-2-15,3 7-18,-11-9 0,5 8-1</inkml:trace>
  <inkml:trace contextRef="#ctx0" brushRef="#br0" timeOffset="126968.2018">10595 9928 44,'0'0'28,"19"1"-6,2-1-7,6 0-6,2 0-5,3 2-6,2 1-9,1 7-10,-7-9-8,8 5-1</inkml:trace>
  <inkml:trace contextRef="#ctx0" brushRef="#br0" timeOffset="127247.219">11085 9843 33,'-11'-10'34,"11"10"0,-27 6-9,12 0-11,5 7-4,0 3-4,7 6-2,3 0 0,9 3 0,5-5 1,8 0-1,-1-7 2,6-3-1,-3-12-1,0-7 1,-7-8-1,-3-2-1,-12-5-1,-9-2-1,-8 2-2,-7-3-3,2 7-17,-4 4-20,-7-3 1,4 5-1,-3-4 1</inkml:trace>
  <inkml:trace contextRef="#ctx0" brushRef="#br0" timeOffset="127802.2506">10413 8020 32,'0'16'33,"4"10"3,-5 0-12,0 9-10,5 5-3,-3 1-5,1-4-6,3-3-12,0-3-21,-8-20-2,3-11 1,0 0-1</inkml:trace>
  <inkml:trace contextRef="#ctx0" brushRef="#br0" timeOffset="128261.2776">10307 8205 57,'10'-3'33,"10"4"-4,2-2-16,7-3-7,7 1-4,3-2-2,3 0-2,-1 0 0,-4 0-1,-3 0 1,-10 1 1,-4 1 0,-10 2 1,-10 1 2,0 0 0,-14-4 1,0 3 0,-3-5 0,3 0-2,2-2-1,4-2 0,6-2 0,6 0 0,5 0-1,4 4 1,5 3 0,1 5 0,-1 3 2,3 5 0,-4 4 0,5 5 0,-1 1 0,3 0 1,-2-4-1,4-4 0,-2-6 1,4-3 0,-5-7 2,-1-5 0,-8-7 0,-6 2 1,-11-4-2,-3 5 1,-10 1-2,-4 6-1,-4 5-4,-4 3-8,1 4-30,3 15 0,-2-2 0,5 9 1</inkml:trace>
  <inkml:trace contextRef="#ctx0" brushRef="#br0" timeOffset="132150.5387">11953 8455 13,'0'0'27,"-15"-7"-3,-10 26-2,-9 14-4,-4 18-4,0 25-3,2 17-3,10 14 0,13 10-2,19 5-1,14-4-2,20-6 0,13-14-7,6-21-18,5-27-12,10-10-2,-14-29 1</inkml:trace>
  <inkml:trace contextRef="#ctx0" brushRef="#br0" timeOffset="132505.5592">12300 8807 28,'10'-25'24,"-6"-10"-3,2 1-1,-2 0-4,-4 1-3,1 9-4,-4 4-1,2 11-2,1 9-1,-7 18-1,6 8-1,4 10-1,0 8-2,1 0-7,3 1-20,4 3-7,-7-13-2,9 4 2</inkml:trace>
  <inkml:trace contextRef="#ctx0" brushRef="#br0" timeOffset="132723.5725">12044 9179 15,'0'0'33,"36"5"-1,-2-8-1,16-1-16,13 2-3,3-5-4,9 5-4,-1 1-6,-9 4-23,-12-5-8,-3 9-1,-23-7 1</inkml:trace>
  <inkml:trace contextRef="#ctx0" brushRef="#br0" timeOffset="133069.5913">12354 9306 18,'0'0'32,"-6"24"0,-8-11 0,-2 3-19,3 6-4,-1-1-2,5 0-1,5-4-3,7-2 0,10-4-1,5-3-1,7-2 0,2-4 1,0-4-2,0-3-3,-3 1-5,-4-1-13,-7-6-10,-1 2-3,-9-7 0</inkml:trace>
  <inkml:trace contextRef="#ctx0" brushRef="#br0" timeOffset="133227.6025">12483 9349 21,'-9'12'32,"9"5"0,-6 3-6,4 5-6,0 5-6,1 0-5,3 3-3,3-1-5,0-10-13,-3-9-22,11-1-1,-13-12 0,24-12 0</inkml:trace>
  <inkml:trace contextRef="#ctx0" brushRef="#br0" timeOffset="133588.6205">12571 8371 27,'33'34'32,"16"26"1,4 16-11,0 15-5,0 19-3,-14 4-3,-7 7-2,-21-4 0,-12 0-4,-17-11-1,-12-10-3,-5-16-4,-4-22-8,2-20-24,8-10-2,-1-25-1,17-13 1</inkml:trace>
  <inkml:trace contextRef="#ctx0" brushRef="#br0" timeOffset="134242.6583">12871 8314 31,'12'7'30,"-7"6"-2,2 8-8,1 8-5,-4 0-6,1 6 0,-3-3-3,-1-3 0,-2-7-3,1-8 0,0-14-1,0 0 0,7-9-1,-2-8 1,2-3-1,2-2 1,0-2-2,1 0 0,0 6 0,-2 3 0,-8 15 0,18-5 0,-18 5-2,14 22 2,-7-2 0,0 2 2,1 1-2,0 1 0,1 0-11,0-3-24,-9-9 0,4 4-1,-4-16 1</inkml:trace>
  <inkml:trace contextRef="#ctx0" brushRef="#br0" timeOffset="146650.8098">1126 16105 9,'0'0'30,"0"0"1,0 0-6,-61 2-8,61-2-4,-100 2-3,40-2-1,-7 3-2,-2-6-1,-3 6-1,8-6 0,12 5-1,5-4-1,47 2-2,-50-2 1,50 2 0,0 0 0,0 0-2,57 49 0,-14-22 0,8 9 0,4 8 1,5 4-1,-6 7 0,-4 6 0,-10-2 0,-13 1 1,-15-1 0,-10 3-1,-12 0 1,-14-2-1,-3-5 0,-7-6 0,-1-5 1,1-2-2,34-42 0,-54 65 1,54-65-1,0 0 0,-36 46 1,36-46 0,0 0 0,56 20 1,-12-20 0,7-3 1,17-6-1,14-4 0,7 4 0,0-2 0,1-1 1,2 1-2,-18 2 1,-3 3-4,-18 7-10,-15 1-27,-11 5 1,-15-8-1,-12 1 0</inkml:trace>
  <inkml:trace contextRef="#ctx0" brushRef="#br0" timeOffset="147327.8479">617 17441 21,'26'-45'30,"-26"45"-7,0 0-4,0 0-5,45 28 3,-45-28-6,22 43 1,-22-43-4,4 60 1,-4-60-3,-4 44 0,4-44-3,0 0-3,0 0 1,0 0-4,0 0 4,-3-60-4,3 60 2,19-63-3,-19 63 4,27-44-5,-27 44 5,0 0 0,46-29 0,-46 29 0,0 0 1,41 43 4,-41-43-3,0 0 2,32 60-3,-32-60 2,10 45-7,-10-45-9,0 0-24,0 0 0,0 0-2,0 0 1</inkml:trace>
  <inkml:trace contextRef="#ctx0" brushRef="#br0" timeOffset="147538.8603">1036 17422 14,'0'0'32,"0"0"0,0 0-1,0 0-21,35-19-5,-13 11-3,1 5-4,5-1-9,-3 1-20,-2-9-2,-10 8 0</inkml:trace>
  <inkml:trace contextRef="#ctx0" brushRef="#br0" timeOffset="147746.873">1044 17534 25,'0'0'30,"0"0"2,0 0-2,0 0-19,0 0-7,39 23-4,-10-21-1,-1-8-6,13 2-5,-5-1-7,4-3 1,0-1-5,1-2 3</inkml:trace>
  <inkml:trace contextRef="#ctx0" brushRef="#br0" timeOffset="148017.8889">1466 17429 55,'-10'-14'22,"-3"15"1,-4 4-5,2 2-4,-1 4-6,2-1 0,2 3-4,5 6 1,2-2-3,8 5 1,4 0-1,6-7 4,0-6-4,3-1 1,3-8-1,4-2 2,0-6 0,-3-10 1,-4-5-1,-7 0-2,-6 1 1,-5 2-4,-8 5 1,-6-7-11,-2 7-19,0 6-13,-5 2 1,5 3 0</inkml:trace>
  <inkml:trace contextRef="#ctx0" brushRef="#br0" timeOffset="148666.9239">554 15653 28,'0'0'33,"0"0"0,0 0-15,0 0-5,12 55-4,-12-55 0,15 71-3,-15-71-2,18 67-4,-18-67-6,0 0-14,16 50-13,-16-50-3,0 0 1</inkml:trace>
  <inkml:trace contextRef="#ctx0" brushRef="#br0" timeOffset="149155.9529">468 15828 26,'0'0'29,"0"0"-5,55-42-10,-55 42-6,59-26-4,-59 26-2,63-17-1,-63 17-2,59-4 0,-59 4-1,48 10 1,-48-10 0,0 0 1,0 0 1,51 44 1,-51-44 1,0 0 2,0 0-1,0 0 1,0 0-1,0 0 0,0 0-1,-38-42-1,38 42 0,0 0-1,9-55 0,-9 55 0,0 0 0,0 0 1,54-24 1,-54 24 0,0 0 0,54 39 0,-54-39 0,0 0 2,54 55-1,-54-55 1,43 29-1,-43-29 0,0 0 1,56 6 0,-56-6 1,0 0-1,0 0 0,18-54-1,-18 54 0,0 0-1,0 0-2,-52-48-2,52 48-10,0 0-29,-52 5-2,52-5-2,0 0 2</inkml:trace>
  <inkml:trace contextRef="#ctx0" brushRef="#br0" timeOffset="149990.0016">1993 16860 17,'8'-15'29,"5"-1"-3,-5-7-2,-2-3-4,0 3-5,-8-13-3,-2 11-3,-11-9 0,0 10-3,-6 3-1,-2 10-1,-7 1-1,-1 9-1,1 14-1,4 3 1,2 11-1,8 6-1,4 1 1,9 3-1,10-2-1,2 3 1,8-11-1,5-4 1,4-10 0,4-11 1,-2-10-1,-3-7 1,-3-6 0,-1-8-1,-5-2 2,-5 0-2,-6 5 1,-8 6-2,1 5 1,2 15-1,0 0 1,-10-4 0,6 18-1,0 8 1,7 2 0,2 4 0,4 4 0,3-4 0,5 0-5,-2-6-18,0-11-16,9-10 0,-5-15 1,4-4-1</inkml:trace>
  <inkml:trace contextRef="#ctx0" brushRef="#br0" timeOffset="150427.0256">1964 16125 4,'0'0'29,"7"-21"2,6 24-1,-1 2-13,0 0-4,3 12-2,-5 3-2,4 4 0,-4-4-1,-3 5-2,-4-8-1,0-4-3,-3-13 0,0 0 0,19-28-1,-6 6 0,2-6 0,4 0 0,2 1 1,5 4-1,-1 8 0,-2 12 1,-3 10 1,-2 11-1,-1 9 0,-3 6 0,-2 6-1,-6-1-6,2 0-24,2-1-10,-5-11-1,3-1-1</inkml:trace>
  <inkml:trace contextRef="#ctx0" brushRef="#br0" timeOffset="150879.0522">2613 16681 13,'0'0'35,"4"9"0,-4-9 1,22-2-17,3 3-8,3-3-3,7 0-3,2 0-2,0-1-8,3 6-13,-2 0-17,-11-6-2,-2 6 1</inkml:trace>
  <inkml:trace contextRef="#ctx0" brushRef="#br0" timeOffset="151122.066">2656 16827 17,'9'11'32,"-9"-11"-1,24 0-9,1 2-7,6-4-3,6 7-2,3-3-4,-1-2-24,-6-12-14,4 11-3,-16-12 0</inkml:trace>
  <inkml:trace contextRef="#ctx0" brushRef="#br0" timeOffset="151625.0948">3227 16804 6,'-13'-4'29,"24"10"2,6-9 3,31-1-19,20 8-7,19 2-2,25 8 1,22-4 0,19 4 1,15-3-2,17 5-2,4-6 0,6 0-1,-5-8-1,-4-3-1,-14 0-7,-18-3-15,-30-1-16,-18 4-1,-42-4 1</inkml:trace>
  <inkml:trace contextRef="#ctx0" brushRef="#br0" timeOffset="152029.1178">4244 16508 3,'6'-26'33,"4"7"0,-7-14 2,1-6-18,5-2-3,-6-5-2,6 5-2,-8-2-1,3 10-1,-5 4-3,2 16-1,-1 13-1,1 16-1,1 16 0,-1 11-3,4 16-6,-4 7-28,-1 1-4,5 5-1,-6-11 1</inkml:trace>
  <inkml:trace contextRef="#ctx0" brushRef="#br0" timeOffset="152518.1462">3478 17350 6,'8'-20'32,"11"-4"-10,-1 0 1,3-6-3,2-2 0,-4-2-7,2 4 0,-7 0-5,1 12 1,-8 2-4,0 6-2,-7 10-2,0 0 2,11 7-2,-6 14 1,-3 11-1,3 5 1,-1 8 0,-1 6 1,0 4-1,1 0 0,-2-4 0,0-6-2,1-8-3,-3-8-10,2-6-24,5-10-2,-7-13-1,10 14 0</inkml:trace>
  <inkml:trace contextRef="#ctx0" brushRef="#br0" timeOffset="152735.1578">3952 17408 18,'0'0'36,"21"-10"1,-4 6-2,4-1-18,14 6-5,4-2-4,4 1-1,2 1-9,-1 2-17,-4-5-16,6-5-4,-10-6 1</inkml:trace>
  <inkml:trace contextRef="#ctx0" brushRef="#br0" timeOffset="153327.1928">4689 17415 50,'20'-9'30,"-7"-7"-5,1 0-4,-1 0-6,-7-2-4,3 2-4,-11-4-2,-1 0-3,-7-1 0,-4 6 2,-9 2-3,-3 3 0,-3 8 0,-4 3-1,2 9 0,1 12 1,4 6-1,8 3 1,9 5-1,6 1 1,8-4-1,9 1 2,3-9-2,8-7 1,3-12-1,1-9 0,-1-13 0,-1-1-2,-2-10 2,-6-7-2,-3 1 2,-6 1-2,-4 3 2,-3 11-2,-6 6 2,3 12 2,0 0 0,-6 12 2,8 5-1,5 7 1,2 4-1,4-3 2,5 3-4,-3-7-9,-6-1-32,7-1 0,-9-9-2,6-11 3</inkml:trace>
  <inkml:trace contextRef="#ctx0" brushRef="#br0" timeOffset="156691.3079">6006 16875 29,'1'23'31,"3"11"0,-8 1-20,-4-4-21,9 8-17,-16-24-2,12-2 0</inkml:trace>
  <inkml:trace contextRef="#ctx0" brushRef="#br0" timeOffset="157298.3427">6370 16407 31,'-3'-20'29,"3"6"-1,0 14-3,0 0-5,2 31-4,-5 2-5,4 16-3,-5 4-3,4 10-1,-1 1-4,1-4-3,5-6-8,-6-14-9,4-15-17,8-5-2,-11-20 1</inkml:trace>
  <inkml:trace contextRef="#ctx0" brushRef="#br0" timeOffset="157808.3713">6707 16711 0,'0'0'31,"9"-9"1,-10 0-3,1 9-12,3-18-7,-4 6-1,0-5-3,-5 0-1,-5-1-3,-5 3 1,-5 3 0,-5 4-1,-2 5 0,-1 4-1,2 7 0,5 3-1,4 10 0,11-1-1,8 4 1,8-2 0,8-3 1,5-3-1,6-2 1,0-6-1,4-8 1,-3-5-1,-4-8 0,-2 0 0,-5-4 0,-7-2 0,-4 2 0,-7-1 0,-4 6 1,-6 4 0,0 9 0,-2 3 1,2 5 1,1 7-1,4 2 0,5 3 1,8 4-1,4-3 0,4-4-2,4 0-2,-2-4-6,2 3-8,-2-2-18,-8-11-4,3 1 1,-13-5-1</inkml:trace>
  <inkml:trace contextRef="#ctx0" brushRef="#br0" timeOffset="158109.3889">6978 16454 25,'5'-16'36,"-8"-3"1,3 4-11,0 15-6,-3-13-5,3 22-3,-2 6-5,5 13-2,-1 9-2,4 9-1,-2 9 1,1 6-1,0-3 0,4 2 0,-2-9-2,-2-8-4,2-5-13,1-11-24,-8-27 1,10 9-1,-6-18 0</inkml:trace>
  <inkml:trace contextRef="#ctx0" brushRef="#br0" timeOffset="158556.4157">7509 16503 2,'0'0'33,"9"1"-1,-9-1 1,-18 5-16,3 3-5,-9 1-5,-2 0-4,-7 2-1,0 2-2,-2 2 0,4-4 0,5 1 1,5-2 0,6-4 2,9 4 1,6-10 0,10 19 1,3-11 0,9 5 2,2-3-3,7 6 0,-1-3-4,-1-2-5,4 2-15,-3-6-18,-9-6-1,4 3 1,-10-6-1</inkml:trace>
  <inkml:trace contextRef="#ctx0" brushRef="#br0" timeOffset="159190.4503">7729 16717 13,'0'0'28,"11"-11"-4,-11 11-2,15-21-4,-6 8-3,-1-6-2,6 1-3,-5-7-1,5 3-1,-5-3-1,3 7 1,-7-3-3,4 11 0,-5-3-1,-4 13-1,0 0-1,0 0 0,0 0-1,0 0-1,6 22 0,-5-5 0,-1 4 0,0 2 0,0 5 0,2 4 0,-1 2 0,1 0-1,0-4 1,0-2 1,0-1-2,2-2 1,0-6 1,-1-3-1,-1-5 0,-2-1 0,0-10 0,0 0 0,-16 9 1,3-10-1,-3 1 0,-1-2 1,0 2-2,1 0 1,2 2 0,4-3-1,10 1 1,0 0-1,0 0 0,0 0 1,18 4-1,-2-4 1,2 3 0,1-1 0,-1-1 0,1 4 0,0-1 0,-4 2 0,0 1 0,-4-2-2,0 3-5,-11-8-23,9 5-9,-9-5-1,0 0 0</inkml:trace>
  <inkml:trace contextRef="#ctx0" brushRef="#br0" timeOffset="160967.5533">32 15140 15,'-32'0'20,"32"-47"-2,0 47 0,0 0-2,0-64-3,0 64-4,0-118 4,1 68-9,53-2 1,28-1 0,23 5-2,8 9 2,12 11-1,9 18-2,-6 12 0,-3 14-1,-9 11-2,-19 9 0,-13 4 1,-14-1-2,-10-5 1,-9-8 1,0-11 0,-7-11 2,1-12-1,0-9 0,5-9 0,3-5 0,10-6-2,3-2 2,10 5-2,8 8 1,7 11 0,2 11-1,4 11 0,-3 11 0,-9 13 1,-6 10 0,-12 6 0,-16 2-1,-10-3 1,-14-6 0,-9-6 1,-6-7-1,-3-14 1,1-14-1,4-12 0,8-15 0,14-10 0,18-4 0,17-4 0,19-2-1,18 6 1,13 12 1,11 11-1,7 20 1,-2 19 0,-1 11 1,-8 14-1,-6 11 1,-10 5-1,-6 1-1,-4-1-1,-1-10-1,3-11 0,2-11-1,7-10-1,5-16 1,6-9 0,5-11 0,8-4 2,-1-2 1,0 2 1,2 4 0,-1 11 1,0 10 1,-6 13-1,-8 15 0,-10 11 1,-7 12-1,-13 7 0,-13 3-2,-14-1 0,-7-6-2,-5-8 0,-3-15 1,4-9-2,1-16 1,9-12 0,7-8 1,9-5 1,9 3 0,1 3 1,-2 14 1,-6 9-1,-4 15 1,-11 13-1,-9 12 0,-13 10 0,-12 5 0,-11 0-1,-3-4 0,-5-4-1,2-10 0,-1-6 1,1-13-1,9-7 0,6-9 0,9 3 1,8-1 0,4 7 0,0 10 1,-1 13 0,-1 19 0,-11 14 0,-7 18 0,-13 10-1,-10 5 2,-10 4-2,-4 2 1,-4-6-1,0-13 0,5-12-1,3-14 1,9-15-2,5-8 0,11-13 0,6-6 1,7 1 1,3 5 1,1 3 0,2 19-4,0 14 5,-2 14-1,-9 7 3,-3 13-2,-10-4-3,-9 10-19,-15-17-14,-5-11 0,-24-13-2</inkml:trace>
  <inkml:trace contextRef="#ctx0" brushRef="#br0" timeOffset="163852.5225">13503 9035 21,'12'-4'29,"19"8"-2,-6-4-9,15-1-7,4 0-1,-1 0-7,-1 0-7,-6 0-11,-2 10-14,-16-10 0,0 11-1</inkml:trace>
  <inkml:trace contextRef="#ctx0" brushRef="#br0" timeOffset="164099.5349">13536 9218 25,'0'0'34,"25"6"1,-2-5-10,14-4-9,6 5-3,-2-4-5,1 3-2,-9-1-3,-4 1-1,-5 2-6,-10-3-19,-14 0-11,0 0-2,6-10 1</inkml:trace>
  <inkml:trace contextRef="#ctx0" brushRef="#br0" timeOffset="169628.0474">14468 9176 25,'-67'3'17,"26"4"-1,22-4-2,32-1-1,27-3-1,34-3-2,29 1-2,28-5-1,30 0 1,24-2-1,18 1 0,7-5-1,2 3-1,-11-2-3,-15-1-5,-28 4-15,-29 4-16,-47-10-1,-25 9 1</inkml:trace>
  <inkml:trace contextRef="#ctx0" brushRef="#br0" timeOffset="169934.0647">15378 8787 9,'-9'-52'31,"5"4"1,-5-4-8,3 3-4,3 8-4,-3 4-4,5 14-3,1 23-1,0 0-3,1 32 0,6 15-3,-1 18-9,1 17-28,0 1 0,3 10-2,-7-7 2</inkml:trace>
  <inkml:trace contextRef="#ctx0" brushRef="#br0" timeOffset="170797.1136">14656 9772 31,'2'-18'21,"8"-1"-1,-4-9-1,1-6-7,2-2-2,-7-7 0,2 5-1,-5-1 0,1 8-2,-4 2 0,3 11-2,1 18-1,0 0 0,1 21 0,5 12-1,1 9-2,2 6 0,1 5 0,1-1 0,0-1-4,-2-12-15,-4-9-18,8-4-1,-3-17 0,6-1 0</inkml:trace>
  <inkml:trace contextRef="#ctx0" brushRef="#br0" timeOffset="171075.1308">15015 9717 38,'0'0'36,"14"5"-2,4-1-11,12-6-6,9 5-5,2-6-2,5 3-5,0 0-13,-3 3-27,-11-12-1,3 9-2,-9-8 2</inkml:trace>
  <inkml:trace contextRef="#ctx0" brushRef="#br0" timeOffset="171394.1484">15598 9716 33,'0'0'32,"17"-2"2,10-1-12,11 1-6,3-2-6,11 3-3,1-2-2,3 3-1,-6-1-1,-3-1-3,-8 3-6,-9-3-16,-9-7-13,2 8-1,-15-9 1</inkml:trace>
  <inkml:trace contextRef="#ctx0" brushRef="#br0" timeOffset="171655.1639">15790 9442 26,'-2'-30'33,"-6"-6"3,6 2-11,0 7-6,0 3-6,4 13-3,-2 11-2,0 16-3,3 11-2,4 14-2,3 9-3,2 4-21,-2-1-13,10 6-1,-6-14 0,5-2 1</inkml:trace>
  <inkml:trace contextRef="#ctx0" brushRef="#br0" timeOffset="172058.188">15814 9909 22,'9'4'33,"-9"-4"2,0 13-4,-4-1-14,-5 4-7,-1 5-3,-2-1-2,3 3-1,1-3-2,6 1-1,3-3 0,7-2 1,4-3-1,6-5-1,1-2 1,1 1-1,2-4-5,-6-6-4,2-1-11,-5-2-7,-2-6-1,-1 0 1,-4-5 1</inkml:trace>
  <inkml:trace contextRef="#ctx0" brushRef="#br0" timeOffset="172286.1997">15957 9961 58,'-4'-9'27,"4"9"-1,-8 9-2,1 6-6,5 14-5,-5 4-3,5 9-5,-3 0 0,3 8-1,-1-6-2,3 0 0,1-5-1,-1-7 0,1-9 0,2-6 0,-3-6 0,0-11 0,0 0 0,0 0-1,0 0-2,0 0-6,0 0-28,0 0-3,0 0-1,1-11 0</inkml:trace>
  <inkml:trace contextRef="#ctx0" brushRef="#br0" timeOffset="172978.2388">16782 8963 3,'0'0'28,"13"10"1,3-18-2,13 6-14,7 0-5,2 0-2,2 2-2,-5 1-3,-3-1-5,-6 1-11,-3 8-14,-23-9 0,0 0 0</inkml:trace>
  <inkml:trace contextRef="#ctx0" brushRef="#br0" timeOffset="173155.2485">16869 9048 14,'10'11'26,"-1"-10"-6,16 2-5,2-2-4,7-3-21,8 10-12,-11-13-3,13 13-1</inkml:trace>
  <inkml:trace contextRef="#ctx0" brushRef="#br0" timeOffset="173409.2636">17417 9062 3,'22'-1'26,"7"-6"-1,26 4-6,20 1-1,22-3-3,22 5-1,11-1-1,11 4-1,-2-4-2,1 2-3,-15-3-3,-17 0-6,-20 3-10,-23-2-14,-28-7-9,-13 3-1,-29-7 1</inkml:trace>
  <inkml:trace contextRef="#ctx0" brushRef="#br0" timeOffset="173699.2798">18056 8765 32,'-3'-39'32,"-4"-9"4,3 0-13,7 5-8,-4 0-4,4 10-2,-5 4-3,4 15 1,-2 14-3,0 0-2,-8 15 0,7 16-1,2 11 0,2 12-1,4 11 0,-2 4-9,-2 2-28,8 3 0,-6-11 0,8 0 0</inkml:trace>
  <inkml:trace contextRef="#ctx0" brushRef="#br0" timeOffset="175248.3689">17873 9393 27,'0'0'18,"13"-11"-2,3 3-4,10 1-4,5 1-2,7 2-2,2 1-1,-1 5-1,-6 2 1,-10 5-2,-12 2 1,-15 5-1,-9-2 0,-10 0 0,-3-3 0,2-1 0,4-1 0,20-9 2,0 0-1,14 8 1,16-4 1,4 2 0,3 7 2,-6 0 1,-3 9 0,-18 1 0,-11 4-1,-20-2-1,-7-1 0,-7-5-5,-5-6-14,-1-6-21,12 1-1,0-9 0,15 4 0</inkml:trace>
  <inkml:trace contextRef="#ctx0" brushRef="#br0" timeOffset="175459.3818">17860 9804 40,'16'0'33,"12"1"2,7-8-10,9 2-15,10 2-4,1-1-3,2 2-9,-3-1-24,1 10-5,-20-7 2,-1 11-1</inkml:trace>
  <inkml:trace contextRef="#ctx0" brushRef="#br0" timeOffset="175841.402">18059 10027 29,'-17'6'33,"8"7"2,-6-6-7,3 2-14,6 6-4,1-4-3,10 3-2,6-5-1,11 0 1,5-4-3,5-1 1,0-5-1,2-6-1,-2-4 0,-3-2 0,-6-3 0,-5-2-1,-6 1 0,-4 0 1,-3 3-1,-5 14 0,-1-11 0,1 11 1,-11 14 1,6 6 0,-1 7 0,4 7 1,0 7-1,3 3 1,2 1-1,4-6-3,4-1-12,2-7-26,-5-14-1,4-4 0,-12-13 1</inkml:trace>
  <inkml:trace contextRef="#ctx0" brushRef="#br0" timeOffset="176354.4336">19205 8968 19,'0'0'31,"12"7"0,3-6-7,12-2-10,3 3-5,2-3-4,3 3-3,-2 0-8,-4 6-18,-14-9-8,0 9 1,-15-8-1</inkml:trace>
  <inkml:trace contextRef="#ctx0" brushRef="#br0" timeOffset="176524.4417">19218 9093 29,'20'17'36,"-1"-15"1,11 4-4,1-3-14,0-3-9,1 2-23,-5-6-20,3 5-3,-11-8 1,9 2-1</inkml:trace>
  <inkml:trace contextRef="#ctx0" brushRef="#br0" timeOffset="177170.4796">20205 8671 34,'0'0'30,"0"0"-7,-2 17-3,-6 1-6,1 8-5,-2 3-1,3 3-1,4-1-2,7 0-2,5-5-1,8-6 0,3-7 0,4-6-1,2-8 0,-4-7-3,-1-5 0,-4-9 0,-3-1-1,-4-4 0,-3 2 1,-6-1-1,-1 3 3,-2 6 2,-5 5 0,6 12 0,-15 4 1,8 12 0,-1 6 0,5 7 1,1 8-2,2 0 0,0 3-1,2-3-3,3 0-10,-1 0-22,-7-17-3,4 4 2,-10-15-1</inkml:trace>
  <inkml:trace contextRef="#ctx0" brushRef="#br0" timeOffset="177405.4939">20025 9139 13,'-21'-1'33,"21"1"0,0 0 21,30 13-40,2-12-5,13 2-3,9-4-1,11 4 0,4-4-3,2 1 0,-3 0-3,-11-1-4,-6 3-10,-13 4-18,-17-6-3,-1 4-1,-20-4 0</inkml:trace>
  <inkml:trace contextRef="#ctx0" brushRef="#br0" timeOffset="178000.5258">20110 9438 22,'0'0'32,"-15"-1"2,15 1-5,24-9-13,-5 0-5,11 0-5,3 1-3,8 4 1,-5 0-2,-1 6 0,-8 3 0,-10 3-1,-10 4 0,-9 1-1,-12 2 1,-4-1 0,-5 0-1,2-1 1,1-1-1,10-2 0,7-1 2,3-9-2,21 18 0,-1-7 0,4 3 0,2 4 0,-3 1 0,-7 7 1,-7-1 0,-13 3 0,-13-4 0,-10-1 1,-10-7-1,-8-2 1,-3-5-1,1-6 0,3-3 0,7-4 0,6-2 0,7 0-1,7 2 0,7 0 1,10 4-1,0 0 0,-7-9 0,7 9 0,0 0 0,10 3 0,-10-3 0,0 0 0,10 6-4,-10-6-18,0 0-15,0 0 0,7-11-1,-7 11 0</inkml:trace>
  <inkml:trace contextRef="#ctx0" brushRef="#br0" timeOffset="178969.5821">1028 12820 12,'0'0'31,"0"0"-3,0 0-7,47-62-6,-9 5-3,1-11 0,10-17-4,-4-3-3,6-5-1,-16 5 1,-3 7-1,-8 15 2,-11 11-1,-3 18 0,-11 15-2,1 22 0,-12 12-1,11 23 0,4 18-1,5 11-1,6 14 1,6 6 0,7 3 0,6-1 0,1-5-1,2-12-2,-2-10-5,-8-15-21,-5-19-10,-4-5-1,-17-20 1</inkml:trace>
  <inkml:trace contextRef="#ctx0" brushRef="#br0" timeOffset="179154.5922">1423 12631 12,'35'7'7,"-1"-7"-21</inkml:trace>
  <inkml:trace contextRef="#ctx0" brushRef="#br0" timeOffset="179320.6022">1140 12448 39,'0'0'36,"-63"-40"1,63 40-13,0 0-9,0 0-4,0 0-5,0 0-7,0 0-15,11-12-20,14 18-1,12 11 0,7-4 0</inkml:trace>
  <inkml:trace contextRef="#ctx0" brushRef="#br0" timeOffset="179676.6233">1796 12673 13,'0'0'30,"19"22"1,-19-22-3,15 8-14,1-7-3,0-6-3,4-1-2,-4-9-2,0-1 0,-8-5-2,2 0-1,-6 2 0,-8 1 1,-4 3-2,-5 4 2,-1 7-1,-3 6 0,3 9 0,0 4 0,2 7 1,8 6-1,3 6 0,10 3-1,2 4 1,5 4-1,3-3 0,0 2 1,2-4-3,-4-6-2,0-2-8,-6-3-23,-7-17-2,6 2 1,-10-14 0</inkml:trace>
  <inkml:trace contextRef="#ctx0" brushRef="#br0" timeOffset="180032.6427">2452 12524 34,'0'21'35,"-13"-8"2,1 7-9,-8 0-12,-8-5-6,-1 3-5,-3-6 0,0-3-4,-1-8-1,4-4 1,5-4-2,3-4 1,6-3-1,10 1 1,4 1-3,9 1 3,9 7 0,-1 5 0,6 5 3,5 8-2,-1 3 2,-2 4-1,0 0 0,-3-1-1,-3 0-10,0-4-27,-7-11-1,1 2-1,-12-7 0</inkml:trace>
  <inkml:trace contextRef="#ctx0" brushRef="#br0" timeOffset="180528.676">4605 12074 14,'-5'-14'34,"6"28"1,-7 16-4,1 19-12,3 19-6,-2 12-3,3 15-1,-5 4-1,8 5-2,-1-13-3,5-11-1,0-17-5,-1-21-5,4-18-21,2-11-9,-6-24-2,1-9 2</inkml:trace>
  <inkml:trace contextRef="#ctx0" brushRef="#br0" timeOffset="180715.6829">4425 12285 4,'16'-16'29,"1"-5"0,19 12-4,8 0-13,13 2-5,9 3-1,7 4-2,2 4-8,-7-4-25,5 11-1,-19-8 0</inkml:trace>
  <inkml:trace contextRef="#ctx0" brushRef="#br0" timeOffset="180994.6985">4625 12821 34,'0'0'35,"27"6"1,6-5-13,10-7-10,13 4-4,1-3-1,5 1-4,-2 2-6,-8-3-14,-11-3-19,-1 4-1,-20-9 0,-5 3 0</inkml:trace>
  <inkml:trace contextRef="#ctx0" brushRef="#br0" timeOffset="181183.71">4679 12584 6,'0'0'32,"0"0"0,33 6 2,-4-7-16,13-5-10,9 5-2,4 1-6,-1 4-23,-5-9-10,6 11 1,-20-9-2</inkml:trace>
  <inkml:trace contextRef="#ctx0" brushRef="#br0" timeOffset="181437.7228">5170 12796 26,'0'0'35,"22"22"2,-8-9-1,6 7-22,7 7-7,0 3-1,1 2-6,0 1-12,-1-1-22,-8-16-3,2-1 1,-9-16 0</inkml:trace>
  <inkml:trace contextRef="#ctx0" brushRef="#br0" timeOffset="181623.7336">5442 12838 42,'-17'-3'36,"1"13"3,-8 3-12,-3 3-11,2 11-5,-7-2-5,2 4-2,-2 0-4,1-3-7,6-4-28,6-1-3,-2-13-1,11-3 0</inkml:trace>
  <inkml:trace contextRef="#ctx0" brushRef="#br0" timeOffset="181881.7489">5838 12510 32,'18'-4'32,"10"8"1,-1-3-13,4-2-11,7 3-4,-1-2-11,-3 6-25,-10-11-1,1 8 0</inkml:trace>
  <inkml:trace contextRef="#ctx0" brushRef="#br0" timeOffset="182082.7601">5874 12648 22,'8'16'34,"4"-12"2,9 1-14,5 1-4,1-2-4,6 3-5,-3-5-2,-1-1-7,1-5-29,-4 3-6,-11-10-2,6 7 2</inkml:trace>
  <inkml:trace contextRef="#ctx0" brushRef="#br0" timeOffset="182570.7884">6793 11923 25,'0'0'30,"-8"20"-2,-4 1-8,-4 5-8,5 5-2,-1-1-3,10 4-2,7-4-2,9-2-1,10-5 0,4-4-1,3-5 0,2-3-1,-2-5-6,-6-7-13,-10-11-13,4 3-2,-13-10 0</inkml:trace>
  <inkml:trace contextRef="#ctx0" brushRef="#br0" timeOffset="182764.7991">6973 11957 46,'-9'0'35,"7"13"-4,-3 10-9,-3 5-8,8 11-5,-4-1-2,6 9 0,-2-2-6,3-3-9,5-4-20,2 1-8,-6-13-2,5 1 1</inkml:trace>
  <inkml:trace contextRef="#ctx0" brushRef="#br0" timeOffset="183011.8143">6573 12574 10,'-4'10'31,"4"-10"2,15-1-3,15 1-13,12-6-6,17 4-3,9-4 0,13 4 0,0-6-3,5 7-2,-5 5-6,-12-4-11,-15 1-20,-6 10-2,-20-7 0,-3 8 0</inkml:trace>
  <inkml:trace contextRef="#ctx0" brushRef="#br0" timeOffset="183569.8522">6745 12849 19,'0'0'29,"4"-9"-2,14 0-9,8 1-5,8 5-5,2 0-1,3 8-1,-4 4 0,-6 8-1,-12 4-1,-8 6 0,-15 0-1,-8-1 0,-8-3-1,-2-3 0,-1-6-1,5-5 0,8-7 0,12-2-1,0 0 0,19-13 1,5 11-1,6 2 1,1 6 0,1 4 1,-5 5 0,-6 6 2,-12 3-1,-9 3 0,-15-4 0,-10-1 0,-13-8-1,-6-3 0,-5-4-1,-1-7-1,2-6 0,5-5-3,10 0-3,4-8-10,13-3-22,15 4-1,5-7 0,13 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22:29:02.5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14866 3593 20,'70'5'12,"39"-5"1,52 1 0,39-2-2,45-1-1,38 1 2,45-2-1,32 1 0,32-1-2,18 2 0,10-3 0,9 5-1,0-5-1,-6 3-2,-13 0-1,-15 2-2,-31 0-1,-25 5 0,-34-1 1,-32 2-1,-42-1-1,-35 1 0,-44-2 0,-31-1 0,-35-3 0,-26-4 0,-23-2-1,-18-1-1,-19 6 2,5-14-1,-5 14 0,-14-13 0,14 13 0,-15-3 0,15 3 1,-14 8-1,14-8 1,-7 14 0,7-14 0,-7 11 0,7-11 0,0 0 1,-13 5-1,13-5 1,-13-11-1,1 2 1,0-3-1,-2 0 1,-4-3-1,5 2 1,0 2-1,2 0 0,11 11 0,0 0 0,0 0 0,22 1-1,-4 9 1,2 1 0,0 0 0,1 5 1,-9-3 0,-5 3 2,-11-3-1,-6 2-1,-3-3 1,-1-1-1,2 3-12,4-2-24,8-12-2,13 8-1,4-9 2</inkml:trace>
  <inkml:trace contextRef="#ctx0" brushRef="#br0" timeOffset="406.022">22407 3730 54,'4'-12'36,"7"5"-7,-1 11-6,-10-4-5,12 18-4,-13-3-5,0 6-4,-5 0-2,2 2-1,0-6 1,-2-2-1,4-6-1,2-9 1,0 0-1,15-4 0,0-7 0,6-3-1,1-1 1,1-2-1,0 3 0,0 2-1,-4 6 1,-3 6 0,-1 6 0,-8 6 1,-4 3-1,0 4 0,-3 0 1,1-1-3,1 3-11,-6-5-28,-6-8 1,4 5-1,6-13 1</inkml:trace>
  <inkml:trace contextRef="#ctx0" brushRef="#br0" timeOffset="1153.0663">16945 1561 30,'7'-17'23,"-9"29"-4,3 47-4,-1 36-6,2 46-3,1 23-3,1 43 0,1 13 0,-4 18-1,1-7 0,3-7-1,-2-17 1,-1-18 0,-1-23-4,-2-28-5,2-13-19,-7-36-3,9-14 1</inkml:trace>
  <inkml:trace contextRef="#ctx0" brushRef="#br0" timeOffset="1737.0991">17017 1481 21,'0'0'24,"-26"0"-2,6 19-9,-6 3-5,-1 5-4,2-6-2,3 1-2,3 0 2,7-7 1,7-6-1,5-9 2,10-12 1,1-6 0,3 2 2,1-9 0,2 7-2,-4 3 2,1-10-1,-3 3-3,-1 17 1,-1 10-1,2 12-1,1 10 0,1-4-7,8-4-19,7 19-10,-5-7 1,9-5-2</inkml:trace>
  <inkml:trace contextRef="#ctx0" brushRef="#br0" timeOffset="1942.11">17268 1347 29,'18'4'28,"-4"4"3,14 16-7,-3 9-17,3 8-8,1-14-13,-8 1-15,12-5 1,-13-15-2</inkml:trace>
  <inkml:trace contextRef="#ctx0" brushRef="#br0" timeOffset="2124.1243">17587 1401 35,'-7'-21'35,"-11"14"2,-3 10-1,-8 12-16,-9 7-6,1 4-8,-8 9-2,3-9 0,4 2-8,1-3-6,13 1-12,9-9-15,5-5-1,14 0 1,-4-12-2</inkml:trace>
  <inkml:trace contextRef="#ctx0" brushRef="#br0" timeOffset="2422.1384">17685 1609 19,'0'0'34,"0"0"1,0 0-2,0 0-13,0 0-4,0 0-2,3-11-5,-5 2-1,4-12-2,-3 2-3,0-1-2,-1-5 1,-1-2-2,3 27 0,-8-80 0,8 80 1,-5-67-2,5 67 1,7-57-1,-7 57-2,28-46-7,-28 46-8,49-25-10,-49 25-10,60-3-1,-60 3 3</inkml:trace>
  <inkml:trace contextRef="#ctx0" brushRef="#br0" timeOffset="2646.1504">17764 1597 11,'-21'8'29,"21"-8"1,-12 8-1,12-8-13,17 2-5,-5 3-7,4 1-7,2-3-7,4-5-10,-7 1-6,5 0-1,-7-12 0</inkml:trace>
  <inkml:trace contextRef="#ctx0" brushRef="#br0" timeOffset="2932.1675">17929 1468 52,'8'-21'31,"-4"8"-1,0-2-5,-4 15-6,0 0-3,0 0-6,4 23-3,-5-2-5,-2 2 2,3-23-2,-3 19 0,3-7 0,0-12-1,0 0-1,9 2 2,1-20-1,-1-5 0,2 6-1,-1 0 0,1 9-1,0 0 1,1-2 1,-1 6-3,-1 19 2,-1 4-1,-3 3-3,5-1-6,-11-21-18,6 22-12,0 1 0,-9-8 2</inkml:trace>
  <inkml:trace contextRef="#ctx0" brushRef="#br0" timeOffset="3322.1879">18068 1264 7,'0'0'28,"40"-56"3,-40 56-3,0 0-10,59-19-5,-59 19-4,46-4-2,-46 4-2,0 0-1,50 4-2,-50-4 1,0 0-2,0 0 0,29 51 2,-25-31-1,-2 2-2,-1 10 2,0 9-1,0-10 1,0 5-1,1-7 1,-1 7-1,1-1 0,-3-5 2,-1-11 0,-6-8 0,-2 1 1,-6-13-2,-1 7 0,-4-7-6,-3-7-20,-2-3-14,5 10 1,-3-1-2</inkml:trace>
  <inkml:trace contextRef="#ctx0" brushRef="#br0" timeOffset="4023.2293">16977 2558 15,'-5'-29'26,"6"10"1,-4-3-3,1 10-5,2 12-3,0 0-5,-4 37-1,3 7-3,5 21-2,1 16-1,1 19 0,1 5 1,1 9-2,2-3 1,0-8-3,0-11 0,0-13-1,0-14-4,-6-21-12,-2-15-21,7-5 1,-9-24-2,0 0 1</inkml:trace>
  <inkml:trace contextRef="#ctx0" brushRef="#br0" timeOffset="4489.2552">16965 2456 3,'-21'-12'27,"6"17"-1,-8-5-6,11 4-5,3 7-4,6 0-3,7 10 0,3-2 0,7-2 2,1-8-1,8 4 1,-7-10 0,4 1-1,-9-10-1,1-8-1,-10-3-1,-2-2-2,-5 0 0,-3 3-4,1 6-3,-1-6-10,5 5-28,3 11 1,7 16 0,8 1-1</inkml:trace>
  <inkml:trace contextRef="#ctx0" brushRef="#br0" timeOffset="4986.2841">17736 2585 39,'0'-29'36,"8"10"0,-5 8-11,-3 11-6,9 8-4,-6 20-7,5 21-3,-1 17-1,2 17 1,-2 10-2,3 13 1,0 3 0,-2-2-1,-2-10-1,-1-12 0,-1-17-1,0-13-1,-1-17 0,-3-13-3,0-5-6,0-20-16,-13 2-16,13-2 0,-6-17 0,6 6 1</inkml:trace>
  <inkml:trace contextRef="#ctx0" brushRef="#br0" timeOffset="5415.3092">17786 2582 6,'0'0'29,"-25"-11"0,25 11-6,-23-3-8,9 6-5,4 3-3,10-6-2,-6 10 0,6-10-1,15 5 2,-4-5 0,7-2 1,-4-5 1,5 0-1,-9-8 0,-10 15-1,5-15-1,-12 5-2,-9 4 0,-2 3 0,0 1-3,-2 5-3,6 10-10,7 2-25,7-15-1,10 25 0,3-14 1</inkml:trace>
  <inkml:trace contextRef="#ctx0" brushRef="#br0" timeOffset="5914.3382">18527 2546 9,'-5'-64'69,"0"43"-31,5 21-17,0 14-2,-1 22-5,9 29-6,-1 15-3,6 19 0,0 7-2,4 9 1,-2-3-2,0-3-1,-2-12 0,-3-14-1,-2-18 0,-4-17-1,-2-11-1,-5-16-6,7-6-17,-4-15-14,0 0 1,-3-16-2,-3-8 1</inkml:trace>
  <inkml:trace contextRef="#ctx0" brushRef="#br0" timeOffset="6309.3596">18558 2570 9,'-23'-3'27,"23"3"0,-17 9-8,17-9-4,-9 13-3,9-13 0,9 12 0,-9-12-1,20 9 0,-9-8-2,3-5 0,-3-4-3,0 0-1,-5-4-2,-1 1 0,-7-1-2,-2 2 0,-5-2-1,-5 7 0,-2 2 0,-2 7-1,3 7-4,-1-5-7,16-6-27,-6 21 1,12-11-1,14 1 2</inkml:trace>
  <inkml:trace contextRef="#ctx0" brushRef="#br0" timeOffset="6783.3882">19271 2590 30,'6'-25'32,"7"18"3,-13 7-11,7 14-5,-1 23-4,-5 17-6,4 22 0,-3 16-4,6 13 0,-4 4-1,4 4-1,-3-11-1,3-9-2,-3-20-1,-2-17-3,2-13-8,-3-14-26,-5-19 0,3-10-1,-3-15 1</inkml:trace>
  <inkml:trace contextRef="#ctx0" brushRef="#br0" timeOffset="7154.4091">19331 2551 1,'0'0'20,"-26"-1"-5,14 6-1,-4 1-2,6 3-1,10-9 2,-7 16-1,7-16 1,16 8 0,2-4 1,-6-7-2,7-1-2,-9-6 0,1 1-4,-11-4-1,0 13-2,-8-9-2,-2 5-7,10 4-21,0 12-10,0-12-2,21 20 2</inkml:trace>
  <inkml:trace contextRef="#ctx0" brushRef="#br0" timeOffset="7565.4331">20086 2633 59,'0'0'35,"6"-12"-5,-6 12-7,-3 23-8,-2 7-5,3 19-3,1 20-4,5 13 2,-2 11 0,5 10-1,0-1-1,2-1-1,-3-5-1,0-11-1,-3-17 1,-2-16-4,3-10-9,-5-13-28,1-29 0,0 0 1,3-14-1</inkml:trace>
  <inkml:trace contextRef="#ctx0" brushRef="#br0" timeOffset="7952.4555">20115 2660 20,'0'0'25,"-22"15"-9,22-15-2,-11 16-2,11-16-2,13 20 0,1-15 2,8 3-1,-3-8 0,5-2 0,-8-9-2,2 2 0,-13-8-2,-4 0-2,-10-3-2,-1 7-1,-4 5-3,-5 3-10,-2 6-28,9 13 1,0-1-2,12 11 3</inkml:trace>
  <inkml:trace contextRef="#ctx0" brushRef="#br0" timeOffset="8451.4823">20864 2610 49,'0'0'34,"5"16"-3,-4 16-8,3 26-7,-4 14-7,6 17-1,-4 10-1,5 9 0,-6-5-2,1-1-3,-2-11-1,0-19-3,0-16-6,-6-15-19,-2-20-12,6-9 0,2-12 0</inkml:trace>
  <inkml:trace contextRef="#ctx0" brushRef="#br0" timeOffset="8888.5091">20894 2626 16,'-16'-8'23,"16"8"-5,-18-1-5,18 1-2,-16 11 0,16-11-1,-7 17 1,7-17-1,9 9 0,1-8-1,7-1 1,-2-9-1,2 4 0,-3-11-2,-1 9-3,-8-4 0,-4 1-1,-9-3-1,-3 8 0,-6-1-2,0 9-3,3 12-11,4 2-25,0-1 0,14 10 0,3-3 1</inkml:trace>
  <inkml:trace contextRef="#ctx0" brushRef="#br0" timeOffset="9325.5336">21473 3023 39,'0'0'36,"-11"5"2,11-5-4,0 0-19,0 0-7,0 0-7,14 0-14,-14 0-21,9-7-2,1 7-1,-10 0 0</inkml:trace>
  <inkml:trace contextRef="#ctx0" brushRef="#br0" timeOffset="9557.5485">21664 3026 73,'0'0'40,"0"0"-1,0 0-15,10-5-13,-10 5-6,0 0-5,0 0-6,2-11-17,-2 11-16,0 0 1,5-10-2,5 12 1</inkml:trace>
  <inkml:trace contextRef="#ctx0" brushRef="#br0" timeOffset="9739.5584">21848 3020 39,'0'0'38,"0"0"2,0 0-1,0 0-16,4 9-13,-4-9-4,0 0-6,0 0-27,0 0-11,0 0-1,0 0-2</inkml:trace>
  <inkml:trace contextRef="#ctx0" brushRef="#br0" timeOffset="11249.6419">16673 3803 18,'-19'-9'18,"9"13"-5,-6 0-4,4 6-3,1 3-1,2 4-1,8 1 1,6 1 2,8 0 1,6-5 2,6-1 3,0-9 1,6-1 0,-8-13 0,0 1-1,-13-10-3,-4 4-2,-12-5-3,1 3-4,-4 4-6,-5 1-24,5-1-8,9 13-2,6-12-1</inkml:trace>
  <inkml:trace contextRef="#ctx0" brushRef="#br0" timeOffset="11694.6692">17752 3917 18,'0'0'28,"11"-22"2,10-3 1,-14 11-17,7 5-1,-10-2-2,-4 11 0,0 0-3,0 0 0,3 19-3,-5-1-1,-2-1-1,1 6-2,0 1 1,1-3-3,5 2-9,2-3-28,-5-20 2,17 16-3,-4-18 2</inkml:trace>
  <inkml:trace contextRef="#ctx0" brushRef="#br0" timeOffset="12114.6926">18561 3868 35,'12'-2'32,"-12"2"-2,18-10-13,-2 9-4,-2 2-4,1 5-3,-15-6-2,12 20-1,-16-5 0,-4 3-1,-6 1 0,2 0 0,-2-2-1,3 0 1,5-4 0,7-3 0,9-3-1,8-2 1,5-5 1,3-3-6,3-2-23,4 3-8,-9-9-2,6 6 0</inkml:trace>
  <inkml:trace contextRef="#ctx0" brushRef="#br0" timeOffset="12573.718">19386 3890 40,'0'0'33,"11"-5"0,0 2-12,3 2-6,3-1-7,1 5-3,-1-2-2,0 5 0,-7 1-1,-10-7 0,3 17-1,-3-17 0,-17 15 0,7-6-1,1-4 2,9-5-1,-3 10-1,14-5 0,4 3 1,5 3 0,-2 0 0,-3 3 0,-6 0 1,-8 4-2,-10-3 1,-11 0-3,-1-4-15,0-2-18,-9-10-2,9 4 0,1-11 0</inkml:trace>
  <inkml:trace contextRef="#ctx0" brushRef="#br0" timeOffset="13023.7451">20068 3927 28,'0'0'32,"0"0"1,-14 10-11,9-1-7,0 0-5,5 6-3,0-4-1,7 2-2,2-3 0,4-2-2,3-3-1,0-6 1,1-4-3,-1-4 2,-2-2-2,-2-1 1,-3 0-1,-3 0 1,-6 12-1,4-12 1,-4 12 2,0 0-1,-10 16 1,5 2 0,-1 2 1,2 3-1,-1 2 0,2-1-3,3 2-12,3 0-23,-2-16 0,10 0-2,0-8 2</inkml:trace>
  <inkml:trace contextRef="#ctx0" brushRef="#br0" timeOffset="13315.7631">20677 3940 22,'9'3'34,"-9"-3"3,25 13-4,-5 5-12,-4-1-7,4 7-4,-7-1-3,2 3-2,-10-4-1,-1-2-2,-5-5-5,1-15-5,-16 10-12,6-10-15,-5-12-3,2-3 0,-2-9 0</inkml:trace>
  <inkml:trace contextRef="#ctx0" brushRef="#br0" timeOffset="13450.7706">20733 3927 23,'16'-20'36,"13"8"1,-3 1-5,4 2-10,3 5-6,-8 0-8,0 3-6,-8 5-14,-3 4-25,-14-8 1,0 0-3,-7 10 2</inkml:trace>
  <inkml:trace contextRef="#ctx0" brushRef="#br0" timeOffset="14325.8192">16158 3635 19,'0'-12'32,"0"12"0,0 0-6,-4-14-7,4 14-5,-19-3-5,10 7-3,-2-1-3,0 7-2,2-1 0,4 1 0,4 0 1,7 2 1,3-8 2,9-1 0,-5-8 2,7 4-1,-6-9 2,1 0-2,-12-4-1,-4 3-1,-7 0-1,-3 4-3,0 4-6,-5-6-14,0 6-23,7 9 2,-2-4-1,7 8 0</inkml:trace>
  <inkml:trace contextRef="#ctx0" brushRef="#br0" timeOffset="14581.8339">15719 3996 50,'11'-2'35,"5"8"0,-3-10-4,6 3-25,4 1-18,-3-7-21,12 13-1,-10-15-1,6 9 1</inkml:trace>
  <inkml:trace contextRef="#ctx0" brushRef="#br0" timeOffset="14752.8442">16076 3940 47,'0'0'38,"8"15"-1,-4 1-7,2 2-15,-4 0-5,5 6-4,-2-2-3,-1-2-11,-1-6-29,4 3 0,-7-17-2,-2 13 2</inkml:trace>
  <inkml:trace contextRef="#ctx0" brushRef="#br0" timeOffset="15318.878">15183 3571 47,'-18'-3'27,"18"3"-10,-17 18-4,11-8-5,7 2-1,0-3 1,8 4 2,-9-13 2,20 5-1,-9-9 2,2 1-2,-6-8-1,-7 11-2,11-15-2,-11 15-2,-5-9-5,-4 8-9,0 3-30,0 5-1,-5 0-1,3 10 1</inkml:trace>
  <inkml:trace contextRef="#ctx0" brushRef="#br0" timeOffset="15623.8948">14783 4076 26,'0'0'32,"0"0"1,16 10-3,4-9-15,5-3-10,7 0-11,0 0-17,13 7-9,-8-11 0,10 9-1</inkml:trace>
  <inkml:trace contextRef="#ctx0" brushRef="#br0" timeOffset="15926.9164">15209 4003 60,'0'0'36,"4"-18"-1,1 9-15,7 8-8,-1-1-3,4 9-3,-4-1-2,0 8-1,-9 1 0,-3 5-1,-5 1 0,-5 2-1,-3-2 0,-1-2 0,0-1 0,2-2-1,8-2 0,5-2 0,0-12 1,23 10-1,0-9 0,3-4-4,6 1-11,2-4-24,-11-10 1,4 3-1,-11-10 0</inkml:trace>
  <inkml:trace contextRef="#ctx0" brushRef="#br0" timeOffset="16392.9383">14546 3051 52,'0'9'37,"0"-9"-1,0 0-7,10-1-17,-10 1-5,13-2-7,-3 6-11,-10-4-18,13 1-7,0 5 0,-13-6 0</inkml:trace>
  <inkml:trace contextRef="#ctx0" brushRef="#br0" timeOffset="16558.9478">14754 3037 58,'0'0'34,"10"0"-4,-10 0-15,0 0-17,1 14-22,-1-14-8,0 0-1,12 4 0</inkml:trace>
  <inkml:trace contextRef="#ctx0" brushRef="#br0" timeOffset="16724.9572">14964 3048 50,'0'0'39,"11"-3"-1,-11 3-3,0 0-18,0 0-9,0 0-15,10 8-30,-10-8 0,-9 11-2,9-11 0</inkml:trace>
  <inkml:trace contextRef="#ctx0" brushRef="#br0" timeOffset="19482.0783">16547 2416 39,'0'0'22,"0"0"-1,9-18-2,-8 2-5,3 3-2,-3-3-4,3-3-3,-3 1 1,5-1 0,-5-2-2,-1 21 0,1-12-1,-1 12-1,-2 14 0,0 3 1,-1 2-3,1 9 0,1 6 1,1-3-1,1-2 0,1-1 1,1-9-2,-2 0 1,-1-4 1,-4-5-1,4-10 0,-13 8 1,4-8-1,-3 3 0,3 1 0,0-6 0,9 2 1,-11 5-1,11-5 0,11 3-1,1 0 1,6-3 0,2 1 0,2 1 1,3-3-1,-3 4 0,-3 0 0,-4-4-9,-15 1-27,20-2 0,-20 2 0,12-6-1</inkml:trace>
  <inkml:trace contextRef="#ctx0" brushRef="#br0" timeOffset="30226.9658">892 5221 30,'0'0'30,"-66"-30"-8,66 30-2,-69-1-6,25 10-2,44-9-4,-76 34-1,76-34-1,-53 60-3,53-60 0,1 71 0,-1-71-1,52 63 1,-52-63-1,83 42 0,-35-31 1,-5-5-1,-43-6 1,70-2-1,-70 2-1,0 0 0,0 0 0,0 0 0,0 0 0,-74 8-1,30 9-1,-1 6 0,2 10 0,43-33 1,-55 73 0,55-73 0,-14 72 0,14-72 0,30 65 0,-30-65 1,71 40 0,-71-40 0,90 10 0,-42-15-1,-4-9 2,1-6-2,-45 20 2,71-53-1,-71 53 0,39-56 1,-39 56 0,0 0-1,9-52 1,-9 52-1,0 0 0,0 0 0,0 0-1,-33 46 0,33-46-3,-7 52-4,7-52-15,0 63-16,0-63 0,5 45-2,-5-45 1</inkml:trace>
  <inkml:trace contextRef="#ctx0" brushRef="#br0" timeOffset="30377.9748">1015 5477 31,'0'0'27,"-46"-38"-15,46 38-12,0 0-23,0 0-5</inkml:trace>
  <inkml:trace contextRef="#ctx0" brushRef="#br0" timeOffset="30626.9947">1182 5598 47,'-7'22'35,"11"-1"1,6 4-18,5 8-7,-4-3-2,10 3-1,5-7-1,0-2-2,-2-13-1,-1-5 0,-3-10-1,-6-6 0,1-5-3,-7-7-9,-2-2-24,2 4-5,1-7-1,5 4 1</inkml:trace>
  <inkml:trace contextRef="#ctx0" brushRef="#br0" timeOffset="31046.0124">1785 5674 47,'-17'33'35,"-2"5"1,-11-1-9,-4-14-12,1 1-7,-2-11-5,1-13-6,9-9-2,6-9 1,8-5-1,4-6-1,13 3 1,3-3 1,7 6 2,6 8 4,-1 6 1,3 12 2,-1 4 1,4 7 0,-3 2 0,2 8 1,-7-6-2,5 2 0,-3-6-2,-2-5-1,1-8-2,-3-5 0,-2-7 0,-1-4-1,0-5 0,-4-5 0,2-1 0,-4 5-1,-1 3 2,-3 5-1,-4 13 2,0 0-1,11 11 0,-7 11 1,-3 4-2,4 1-13,0-1-23,4 9 0,-3-14-1,13 3 0</inkml:trace>
  <inkml:trace contextRef="#ctx0" brushRef="#br0" timeOffset="31603.0441">3197 5750 16,'-9'-18'36,"9"18"2,-4 22 0,8 15-15,6 26-9,-7 5-3,10 21-5,-4 1 0,4-2-4,-2-8-4,-4-13-6,1-14-18,0-8-13,-8-25-1,0-20 1</inkml:trace>
  <inkml:trace contextRef="#ctx0" brushRef="#br0" timeOffset="31836.0584">3081 5734 45,'54'-37'36,"5"6"2,15 14-16,7 19-7,-8 9-5,-5 17-1,-21 10-5,-17 8-2,-25 5 0,-24 1-2,-19-6-1,-13-8-4,-2-6-6,-1-10-14,6-10-12,14-6-2,9-15 1</inkml:trace>
  <inkml:trace contextRef="#ctx0" brushRef="#br0" timeOffset="32137.0754">3461 6420 41,'19'13'36,"-1"-2"2,10 9-5,2 2-21,0 1-4,2 3-6,-4 1-15,-1 2-21,-8-17-2,0 1-2,-9-16 2</inkml:trace>
  <inkml:trace contextRef="#ctx0" brushRef="#br0" timeOffset="32287.0827">3754 6443 21,'-14'-11'37,"0"15"2,-12 5-4,-8 8-12,3 9-6,-7 0-9,7 3-7,1 3-19,7-6-19,0-12-1,15-3-1,8-11 1</inkml:trace>
  <inkml:trace contextRef="#ctx0" brushRef="#br0" timeOffset="32530.0982">4164 6261 33,'-10'-2'35,"28"5"1,4-8-1,10 5-23,10-1-10,4 1-23,5 5-12,-18-9-2,1 7 0</inkml:trace>
  <inkml:trace contextRef="#ctx0" brushRef="#br0" timeOffset="32679.1072">4181 6356 37,'21'19'34,"2"-16"1,13 5-14,6-3-44,-10-11-7,10 9-2,-14-11-2</inkml:trace>
  <inkml:trace contextRef="#ctx0" brushRef="#br0" timeOffset="33340.1443">4910 6362 16,'3'20'31,"-3"-20"1,15-1-15,7-10-3,1-17-4,11-6-1,-2-13-1,2-7-2,-6-7-3,-6-2 0,-11 1-2,-6 4 2,-11 8-1,-6 12 1,-9 8-1,-3 16 0,-6 18 0,5 21 0,4 16 2,7 16-2,9 6 0,7 9 0,11-1-1,13 0 1,9-11 0,8-12-1,4-13 1,1-15 0,-5-12-1,-2-10 0,-7-13 0,-5-5 0,-10-6 0,-7 0 0,-7-2-1,-2 7 1,-6 6 0,3 15-1,0 0 1,-11 1 0,9 15 0,1 6 0,1 2 0,1-1-1,3-1-2,-3-7-2,4 0-14,-5-15-22,0 0 0,11-10-1,-12-13 2</inkml:trace>
  <inkml:trace contextRef="#ctx0" brushRef="#br0" timeOffset="33465.1506">5369 6046 61,'-5'-12'33,"5"12"-13,0 0-37,0 0-10,8 20-4,-8-20-2</inkml:trace>
  <inkml:trace contextRef="#ctx0" brushRef="#br0" timeOffset="33921.178">5554 6241 36,'-7'14'36,"5"9"3,-2-3-6,1 1-17,9 8-4,0-4-6,7 0-2,4-6-1,4-3-1,-1-11-1,4-3 0,-2-8 0,-3-8 0,-1-6-1,-2-3 1,-4-2-1,-4-1 1,-1 5-1,-3-1 0,-2 9 0,-2 13 0,0 0 0,0 0-1,-9 26 2,7-2-1,2 3 1,3 3 0,3-6 0,6 0 0,3-6 0,5-9 0,2-7 0,4-6 0,1-10-1,-2-3 1,2-5-1,-5-5 1,-3 2-1,-4 2 0,-4 6 0,-5 5 0,-6 12 0,0 0-1,0 17-4,-7 0-17,1 6-19,2 4 1,-3-2-1,4 4 1</inkml:trace>
  <inkml:trace contextRef="#ctx0" brushRef="#br0" timeOffset="34481.2082">4882 6686 6,'0'0'32,"17"25"1,-18-5 1,1 10-17,-3 7-4,-1-3-4,3 1-4,-5-7-1,4-9-1,2-19-1,0 0-1,5-9 0,0-13 0,-1-7-1,-3-6 1,-1-1-1,-1 0 1,1 2-1,-1 7-1,1 10 1,0 17 0,0 0-1,9 2 1,2 17 0,5 7-1,2 7 1,2 3 0,3-3 0,1-3 0,-3-4 1,3-5 0,-2-10 0,-1-8 1,-3-10 0,1-7 2,-7-6-1,-1-5-1,-4-3-1,-5 0-4,0 4-10,-5 8-21,-5-3-3,8 10 0,-8 0-1</inkml:trace>
  <inkml:trace contextRef="#ctx0" brushRef="#br0" timeOffset="34790.2262">5269 6802 16,'24'7'32,"-4"-9"1,17 3-3,-4-2-15,7-3-4,-1 0-6,-2-2-2,-6 2-4,-7 0 0,-7-1-1,-7-1 0,-10 6-1,0-14 1,0 14 0,-12-8 3,12 8 2,-17-1 1,17 1 2,-13 13-1,9 2 1,-4-2-1,2 3-1,1 1-6,-2-4-17,7-13-16,-6 17-2,6-17 0,0 0 1</inkml:trace>
  <inkml:trace contextRef="#ctx0" brushRef="#br0" timeOffset="35421.2642">5773 6698 33,'0'0'38,"-4"17"1,0-4-1,3 5-15,2 7-13,-3 2-4,4 4-3,-1-4-2,-1-2-3,2-1-4,-7-11-5,2 0-5,-6-9 0,9-4 0,-24-4 1,11 0 2,-5-10 4,3 1 5,3-1 9,3 0 3,3-2 1,6 1 1,7 0 0,2 0-1,7 5-3,2 0-4,4 2-5,6 2-4,1 2-1,1 4-1,1 1 0,2 4 1,-2-2 3,-2 0 4,-6 3 4,-9-3 5,-14-3 1,0 0 0,0 0 1,-25 2-2,4-8-2,0-3-4,1-1-2,3-3-1,8 2-1,7 0 0,3 1 1,8 6 0,6 6 1,0 5 3,5 5 1,1 1 0,2 4 2,1-2 0,5 4-1,-2-6 1,3-3-1,-2-9-2,-1-5 1,-7-7-2,-2 0 0,-11-5 0,-10-1 0,-11-2-1,-12 3-6,-2 1-34,-5 10 1,-7-1-2,3 3 1</inkml:trace>
  <inkml:trace contextRef="#ctx0" brushRef="#br0" timeOffset="35888.2899">6449 6505 42,'20'3'33,"21"0"1,18-6-11,23 0-13,23 5-2,17-5-1,18 4-2,-1-5 0,0 2-2,-8 0-8,-23-3-14,-23-5-16,-19 7-3,-32-5 2,-17 6-1</inkml:trace>
  <inkml:trace contextRef="#ctx0" brushRef="#br0" timeOffset="36154.3066">6967 6155 26,'-15'-52'34,"-4"-8"3,9 8-6,2 9-14,-1 4-7,8 17-1,-3 12-2,4 10-2,-4 30-2,3 9-2,5 17-5,-1 11-16,1 12-16,5 11-3,-7-5 2,8 7 0</inkml:trace>
  <inkml:trace contextRef="#ctx0" brushRef="#br0" timeOffset="36542.328">6586 6916 8,'3'-38'31,"16"14"1,6 6-7,8 6-8,7 14-4,-2 8-2,-3 9-1,-10 9-4,-11 7-2,-15 4-2,-12 0-2,-12-2-2,-11-7-2,-6-2-1,-3-7 0,6-7 0,4-9-1,12-4 3,6-6 1,17 5 3,-3-13 2,16 7 1,10 5 0,5 2 1,9 3 0,1 3-1,2 2-2,2 3-9,-1 3-26,-9-12-1,2 2-1,-13-11 1</inkml:trace>
  <inkml:trace contextRef="#ctx0" brushRef="#br0" timeOffset="36973.3527">6915 6913 9,'12'12'34,"-10"7"1,6 15 1,-7 2-14,-1-4-9,4 3-4,-5-9-3,3-3-2,-1-10 1,-1-13-3,0 0-1,10-22 0,-6-2 1,1-5-1,-2-7-1,-1-4 1,-1 0-1,2 5 0,-3 6 0,1 7-1,3 9 1,-4 13 0,17 4-1,-1 16 1,2 7-1,5 4 2,3 3-1,-1-1 0,1-2 1,1-3 0,-2-9 2,-1-8-1,-3-10 1,-3-9 0,-6-11 0,1 0-1,-8-9 0,-2-3-1,-7 0-4,-5-1-8,0 3-29,2 10 1,-5-1-2,7 8 1</inkml:trace>
  <inkml:trace contextRef="#ctx0" brushRef="#br0" timeOffset="37183.3644">7460 6794 38,'10'20'39,"-2"2"2,2 8-2,-2 7-17,-2-2-11,5 7-4,-7 0-3,1-3-3,-2-3-5,-8-10-15,-4-5-22,1-8 1,-3-11-1,2-4 0</inkml:trace>
  <inkml:trace contextRef="#ctx0" brushRef="#br0" timeOffset="37490.3812">7410 6990 42,'10'-5'32,"11"10"2,-2-7-7,7-3-20,8 0-3,2-4-2,3 0-1,2-2 0,-2-1-1,0-4 1,-2 1-1,-7 1 2,-2 4 0,-6 5 2,-2 7 1,-8 1 2,0 11-1,-8 4 0,2 11 0,-3 5 0,1 6-2,-2-2-1,1 0 0,-1-5-2,2-1-2,2-4-11,3-10-28,-9-18-1,0 0 0,-2-10 0</inkml:trace>
  <inkml:trace contextRef="#ctx0" brushRef="#br0" timeOffset="38865.4606">9164 5630 18,'19'2'27,"-19"-2"-1,-19-8-3,-14 5-5,-17 1-6,-11 1-5,-13-3-4,-4 2 0,-2-1-1,10 6-1,8-3 0,12 4-1,15 1 0,13 2 1,15 7-1,14 6 1,12 4 0,8 5 0,7 8 0,3 2 0,0 5 1,-6 7-2,-9 2 1,-14 2-1,-14 4 1,-14 2 0,-16 1-1,-8 3 0,-8-4 0,3-5 1,3-6-1,7-8 0,8-8 0,12-8 0,18-12 0,19-8 1,18-7-1,15-4 1,18-3 0,14-1 1,13 1-1,8 0 1,-1 1 0,0 3 0,-11 2 0,-8 3 1,-14 2-5,-12-2-7,-11-2-20,-9 5-7,-18-7 0,-2 5 0</inkml:trace>
  <inkml:trace contextRef="#ctx0" brushRef="#br0" timeOffset="39873.5176">8423 6802 18,'0'0'31,"0"0"0,11 2-9,-8 9-6,-2 5-5,3 5-3,-5 1-2,1 1 0,-2-3-3,0-3 0,-1-6-1,3-11-1,0 0 0,0 0 0,4-14 0,3-1 0,3-2-1,5 1 0,-2 2 0,3 1-1,-1 4 1,0 4 1,-4 6-1,2 5 0,-3 5 1,-2 1 0,-2 3 0,-1 0 0,-1 0-1,-2-2-5,2-4-23,2 1-7,-6-10-2,11 3 2</inkml:trace>
  <inkml:trace contextRef="#ctx0" brushRef="#br0" timeOffset="40354.5461">8717 6817 50,'16'5'27,"10"-6"-7,6-2-7,4-2-5,4 0-10,-2-2-17,3 6-11,-18-9 1,0 11-1</inkml:trace>
  <inkml:trace contextRef="#ctx0" brushRef="#br0" timeOffset="40514.5558">8786 6908 49,'12'-1'32,"14"5"0,2-6-17,4 0-7,1-1-17,-6-3-22,10 8-2,-14-8 1</inkml:trace>
  <inkml:trace contextRef="#ctx0" brushRef="#br0" timeOffset="40717.5656">9134 6865 40,'0'0'35,"21"-1"1,-7-3-1,4-2-25,8 4-12,0-1-21,7 5-10,-13-7-3,8 4 2</inkml:trace>
  <inkml:trace contextRef="#ctx0" brushRef="#br0" timeOffset="41250.5983">9554 6834 31,'0'0'33,"-4"14"2,2 3-4,1 2-20,3 6-4,-4-1-1,3 0-2,-3-6 0,4-1-1,-2-17-1,0 0-1,0 0 2,-2-18-2,3-3 0,0-4-1,-1-3 1,0-3-1,0 2 0,1 5 0,-1 3 0,2 9-1,-2 12 1,8-9 0,-8 9 0,18 15 0,-6 0 0,4 2 1,0 6 0,3-2 0,-2-1 1,1-2 0,-3-4 0,1-1 2,-4-6-1,1-6 0,-13-1 1,16-19-1,-11 5 0,0 0-1,-3-4-1,-2-2-1,-2 0-4,-5-2-10,-1 0-27,2 3 1,-4-12-1,2 4 1</inkml:trace>
  <inkml:trace contextRef="#ctx0" brushRef="#br0" timeOffset="42052.6428">8740 5249 29,'0'0'30,"0"0"-1,9 16-10,-7 4-5,-3 3-5,3 4-3,-3 1-1,2-1-1,0-3-1,1-3-2,-3-8 1,1-13 0,0 0-1,0 0 0,2-23 0,-1 2-1,-2-1 1,0-5 0,0 0-1,-2 4 1,2 1-1,1 8 0,1 3 0,-1 11 0,0 0 0,18 1 0,-2 10 1,5 0-2,3 7 2,4-1-1,3 2 0,0 0 1,0-3-1,-2 2 0,-4-7 2,-3-1 0,-6-7 1,-1-6 1,-8-6-1,1-4 0,-5-5 0,0-2 0,-6-4-2,1 0-3,0 5-15,2 5-20,-5-4-1,5 18 0,-5-19 0</inkml:trace>
  <inkml:trace contextRef="#ctx0" brushRef="#br0" timeOffset="43725.8067">9820 6118 45,'16'0'35,"12"12"2,0 3-14,5 2-8,11 10-6,2 2-1,2 6-3,-1-1-3,-4-1-4,-2-2-7,-11-9-6,-2-4-13,-5-1-10,-11-14 1,-3-2-1</inkml:trace>
  <inkml:trace contextRef="#ctx0" brushRef="#br0" timeOffset="43939.8187">10238 6166 54,'0'0'36,"-14"1"-7,-4 5-6,-1 8-7,-10-2-4,-5 7-5,-7 2-1,0 3-3,-3 0-1,3 0-3,5 2-3,0-11-8,12 3-13,11-1-12,1-15-3,12-2 2</inkml:trace>
  <inkml:trace contextRef="#ctx0" brushRef="#br0" timeOffset="44312.8402">10255 5848 43,'6'-15'32,"0"2"0,8 2-13,6 7-6,0 1-3,3 6-2,-6 2-4,-1 9 0,-10 4-1,-7 1 0,-10 6-1,-3-2-1,-4-1 0,3-1 0,6-1 0,7-7-2,15-3 2,12-5-1,10-2-2,6-1-6,6-1-25,-3 7-3,-9-6-2,-1 10 2</inkml:trace>
  <inkml:trace contextRef="#ctx0" brushRef="#br0" timeOffset="44741.8659">10649 6134 41,'0'22'33,"0"-1"-1,0 2-15,8 11-5,-6 0-2,3 4-1,-5-6-3,2-4-1,-2-7-2,0-4 0,0-17-2,0 0 0,0 0 1,-11-21-1,7-1 0,-2-5-1,-1-6 1,-2-7-1,0-1 1,-1-6-1,3-1 0,4 2 0,2 2 0,4 3 0,4 7-1,7 5 1,6 8-1,6 8 1,8 6-2,-1 1-5,11 7-13,3 5-15,-4-3-2,4 9 0,-8-6 1</inkml:trace>
  <inkml:trace contextRef="#ctx0" brushRef="#br0" timeOffset="45009.8808">10715 6426 26,'0'0'34,"16"8"1,4-10-1,9-5-17,6 6-11,2 1-10,-1 2-23,-5-9-7,4 9-1,-13-7 2</inkml:trace>
  <inkml:trace contextRef="#ctx0" brushRef="#br0" timeOffset="45348.899">10935 6130 27,'9'-10'34,"2"18"2,-5 3-7,0 5-12,3 8-6,-6-3-3,3 4 0,-5-9-4,3-1 0,-4-15-1,0 0-2,13-2 1,-2-13-1,2-1 0,0-5 0,5 2 0,-1-2-1,0 5 0,-3 7 0,-1 6 0,-3 7 1,-1 5 0,2 10-1,-4 2-1,-1-1-7,2-2-30,1 5 0,-7-11-1,4 5 0</inkml:trace>
  <inkml:trace contextRef="#ctx0" brushRef="#br0" timeOffset="45822.9269">11219 5988 7,'14'-2'31,"-2"-7"1,12 4 1,-4 1-15,6-2-5,4 6-3,-4-1-4,-1 3-1,-5 4-1,-2 2-2,-5 1-1,-3 5-1,-5-1 1,-3 5-1,0 0 1,0 7-1,-2 1 1,2 7 1,0 3-1,1 3 2,1 5-1,5 0 0,-4-3-1,3 0 1,-2-6-1,1-4 1,-6-5 0,-6-3 0,-6-9 0,-4-2 0,-7-3 1,-1-5-1,-2-2-1,-1-3-3,7 0-18,4-1-20,-2-6 2,6 3-3,-1-3 2</inkml:trace>
  <inkml:trace contextRef="#ctx0" brushRef="#br0" timeOffset="46832.2126">12071 6204 26,'3'10'33,"8"-12"2,16 4-7,6-1-11,6-4-6,7 1-5,5 0-7,-2-1-10,-2-1-17,-4 7-7,-16-7 1,-7 7 0</inkml:trace>
  <inkml:trace contextRef="#ctx0" brushRef="#br0" timeOffset="46997.2218">12155 6342 30,'-13'5'36,"19"4"-1,14-4-10,7-7-6,12 3-4,2-4-5,5-5-15,-2-2-29,9 3-2,-9-4-1,4 3 0</inkml:trace>
  <inkml:trace contextRef="#ctx0" brushRef="#br0" timeOffset="47590.2555">13108 6414 18,'-10'4'34,"10"-4"2,0 0-1,16-12-22,7-5-2,-2-10-3,7-5-2,-1-10-2,2-6-3,-5-5 1,-3-3-2,-6-3 2,-8-2-1,-9 2-1,-3 3 1,-10 9-1,-3 10 0,-5 14-1,-1 16 1,-3 17 0,3 21 0,7 15 0,4 17 1,10 10 0,6 3 0,12 0 1,8-5-1,10-9 1,7-12 0,2-13 0,2-13 0,-3-16 0,-2-13-1,-5-13 0,-2-7 0,-8-5 0,-4-3 0,-7-1 0,-1 4 0,-7 3 0,-1 12-1,-4 15 2,0 0-1,0 0 1,2 22 0,-4-2-1,3 8 0,-2 0 1,1-1-1,-1-2-2,2-8-5,2 1-19,-1-6-17,-2-12 2,0 0-1,-13-22 1</inkml:trace>
  <inkml:trace contextRef="#ctx0" brushRef="#br0" timeOffset="47723.2637">13543 6011 41,'-5'-24'35,"9"13"0,-9-3-6,9 5-45,-4 9-13,9 11-5,-1 2 0</inkml:trace>
  <inkml:trace contextRef="#ctx0" brushRef="#br0" timeOffset="48252.2941">13755 6219 22,'0'0'34,"2"12"4,4 2-1,-7 5-16,-1-1-8,10 8-3,-7-3-2,8 6-2,0-6-1,6-2-2,-2-7 0,7-8-1,-1-8-1,3-4 0,-2-8 0,3-5-1,-5-3 1,-2-2 0,-3 0-1,-3 1 0,-3 4-1,-2 7 1,-5 12 0,0 0-1,0 0 1,-7 17 0,2 0-1,3 6 1,1 1 0,3-5 1,5-1-1,4-4 0,1-7 1,1-10-1,3-3 1,3-7-1,3-7 0,-3 0 0,-1-4 0,-3 2 0,1 4 0,-4 5 0,1 5-1,-13 8 1,13 5-1,-9 8 1,0 9-2,-3-1-4,3 5-18,3 2-17,-10-7 2,1 2-2,-8-7 1</inkml:trace>
  <inkml:trace contextRef="#ctx0" brushRef="#br0" timeOffset="48876.3296">12999 6819 43,'3'10'32,"1"11"-2,-4 8-12,-2 2-7,4 5-4,-4-3 0,3-3-2,-2-7-1,3-7-1,-2-16-1,0 0-1,1-21 1,1-4-1,-2-6 0,0-4-1,-1-4 1,2 3-1,0 4 2,-2 6-2,2 5 0,-1 21 1,10-3-1,2 16 1,5 11 0,5 5-1,3 5 1,5 2 0,1-3 1,0-3 0,-3-9 1,0-9 0,-9-11 1,0-4-1,-9-12 0,-3-5 0,-4-5 0,-5-3-3,0 0-3,-5 0-11,1 3-26,3 7 1,-3 2-2,6 16 1</inkml:trace>
  <inkml:trace contextRef="#ctx0" brushRef="#br0" timeOffset="49205.3496">13416 6913 35,'18'0'32,"15"6"1,-4-1-13,9-6-11,2 4-1,-2-2-5,-5-2-1,-11 0-2,-5-5-1,-17 6 0,7-12-1,-7 12 0,-13-14-1,2 5 0,1 1 2,10 8 0,-12-7 1,12 7 2,0 9 2,0-9 0,7 18 1,-6-5 0,2 6 0,-3-2-2,0-4-6,0-13-24,2 16-7,-2-16-1,10 0 0</inkml:trace>
  <inkml:trace contextRef="#ctx0" brushRef="#br0" timeOffset="49416.362">13868 6746 20,'3'9'34,"5"13"3,-4 0-2,5 3-15,0 4-8,-5 2-4,3 1-2,1-5-5,-4-5-9,-1-10-24,0 2-4,-12-15-2,9 1 2</inkml:trace>
  <inkml:trace contextRef="#ctx0" brushRef="#br0" timeOffset="49868.3863">13805 6860 21,'0'0'32,"11"-7"1,7 9-1,-2-1-18,2-1-8,4-1-10,5 2-6,3 1 0,9 0-1,1-2 1,0 3-2,-8-4 4,0 2 5,-5 2 8,-12 0 6,-6 1 12,-31 0-11,1-8 1,1 1-3,-2-7-4,5-3-3,3-4-1,7-3-1,9 1-1,3 3 0,9 4-1,4 6 1,2 7 1,3 5 2,-1 5 0,5 6 2,-3 1 0,3 2 1,-3-5 0,2-3-1,-6-7 0,3-2-1,-6-8-1,-3-5-1,-6-3 0,-6-4-1,-7-1 1,-5 3-2,-3 4-2,-9-2-11,0 2-28,0 7 1,0-2-1,2 6 1</inkml:trace>
  <inkml:trace contextRef="#ctx0" brushRef="#br0" timeOffset="50560.4909">14573 6472 7,'-32'-2'24,"41"6"1,18-5-13,30-1-1,25 1 3,26-1-2,27 1 0,21-2 0,17 2-1,5-2-1,4-1-2,-10 3-4,-14-1-5,-21 3-5,-28-2-6,-26-1-13,-21 4-11,-34-8 1,-14 6 0</inkml:trace>
  <inkml:trace contextRef="#ctx0" brushRef="#br0" timeOffset="50825.5084">15445 6130 22,'-7'-52'31,"-7"-5"-2,4 2-10,8 6-2,-7 2-4,7 11-1,-5 11-4,7 25-2,-8 14-2,4 22-3,2 19-6,-1 14-16,2 16-13,4 13-2,-6-1 2</inkml:trace>
  <inkml:trace contextRef="#ctx0" brushRef="#br0" timeOffset="51243.53">14754 6997 7,'-11'-27'31,"-3"-10"0,15 4 0,6-1-13,9-2-3,11 10-2,7 4-2,11 14-2,-3 5 0,2 10-3,-11 7-1,-5 12-1,-19 4-2,-9 8-1,-19 1 1,-8-2-1,-9-3-1,1-2 1,1-7-1,5-6 0,9-3 0,9-9-1,11-7 1,19 4 0,4-4-2,3 0-3,10 5-8,-4-1-20,4-6-6,1 4 0,-8-9 0</inkml:trace>
  <inkml:trace contextRef="#ctx0" brushRef="#br0" timeOffset="51666.5536">15166 6967 44,'0'0'33,"6"14"1,-6 7-11,-1 1-10,2 2-5,-4-1-2,2 1-1,-1-7-1,3-6-1,-1-11-1,0 0 0,-2-23-1,5 2 0,1-9 0,2-4-1,2-4 1,-2 0-1,2 3 0,-2 6-1,1 5 1,-1 8-1,-6 16 1,11-2 0,-5 15 0,2 8 0,1 7 0,4 4 0,3 2 1,2 1 0,2-6-1,2-2 1,1-9 1,4-4 0,-2-12 0,-1-7 1,-4-10 0,-2-4-1,-4-7 0,-5-5-1,-8-2-1,-7-3-5,1 5-13,-1 4-23,-7 2 2,5 6-1,-5 2 0</inkml:trace>
  <inkml:trace contextRef="#ctx0" brushRef="#br0" timeOffset="51886.5666">15722 6762 46,'9'5'36,"4"9"3,-8 5-6,0 3-19,7 11-4,-7 2-4,4 6 0,-7-1-3,1-2-2,-1-2-5,-6-13-11,-5-5-25,6-4 2,-7-12-2,10-2 1</inkml:trace>
  <inkml:trace contextRef="#ctx0" brushRef="#br0" timeOffset="52350.5932">15668 6953 32,'24'3'32,"-10"-3"1,11 4-7,5-3-18,1-1-4,1 1-7,5 2-6,-3-3-5,-2-1-7,1 2-2,-4-3 2,-3-2 4,-1-2 8,-5-3 8,-2-2 7,8-16 31,-19 9-11,-1 1 0,1-1-4,-5-1-6,4 6-4,-6-3-1,3 6-4,-2-1-2,-1 11-2,0 0-1,0 0-1,7 18 1,-3 3 0,-1 6-1,1 8 1,-1 5-1,3 4 2,-2-2-2,1-2 1,-2-5-1,1-7 0,-2-9 0,1-3 0,0-7 0,-3-9-1,0 0 0,0 0-1,9 3-3,-9-3-13,-4-9-24,4 9 1,-1-12-2,1 12 1</inkml:trace>
  <inkml:trace contextRef="#ctx0" brushRef="#br0" timeOffset="53785.6761">17587 5800 33,'40'3'18,"-19"-5"-2,-21 2-4,0 0 0,-39 6-5,-9-1-1,-15-1-1,-10 1-2,-7 1-1,-3 1 1,3-2-1,11 4 0,11-3 0,14 0 0,13-1 0,15 1-1,16-6 0,20 12 0,8-1 1,10 7-1,8 6 1,4 7-2,0 7 2,-8 7-1,-12 9 0,-14 5 0,-16 3 1,-15-2 0,-16-1 0,-9-1 0,-9-7 0,2-3 0,0-6 1,9-6-2,8-7 1,8-3-1,10-5 1,10-4-1,11-3 1,12-5-2,10-6 1,14-1 0,14-2 0,14-2-1,13-1 1,12-1 1,5 1-2,3 3 0,1 2 1,-10 1 0,-11 1-1,-15 1 1,-16 0 0,-15 0-1,-13-1 1,-14-3-3,-13-1-16,0 0-18,-15-4-1,3 3 1,-11-8-1</inkml:trace>
  <inkml:trace contextRef="#ctx0" brushRef="#br0" timeOffset="54988.7445">16942 7001 11,'0'0'33,"11"1"1,-10 13-4,3 2-9,3 10-3,-4-2-7,7 9-1,-7-5-2,4 1-2,-3-9-3,0-4 0,-4-16-1,10 5-1,-3-14 0,4-6 0,2-4-1,1-4 0,2-1 0,0-2 0,0 5-1,-1 6 0,0 10 1,-5 4 0,-10 1-1,16 24 1,-9-6 0,-1 7 0,1 1-1,-1-6-3,7-1-20,5-2-14,-5-11 0,6-1-1,-4-10 1</inkml:trace>
  <inkml:trace contextRef="#ctx0" brushRef="#br0" timeOffset="55275.7606">17347 7081 48,'17'1'35,"-1"-5"1,8 2-13,3-1-12,0-1-5,3 4-7,0 2-10,-5 4-18,-9-8-7,-2 7 1,-14-5 0</inkml:trace>
  <inkml:trace contextRef="#ctx0" brushRef="#br0" timeOffset="55441.7701">17373 7171 51,'0'0'38,"13"11"-1,6-7-11,2-5-12,8 1-7,-2-2-26,3 3-16,-9-9-2,3 4 0,-8-8 0</inkml:trace>
  <inkml:trace contextRef="#ctx0" brushRef="#br0" timeOffset="55839.7943">17734 7169 44,'0'0'33,"0"0"2,19-6-11,-2 1-14,7 2-11,2 0-18,5 6-14,-11-8-2,6 7 2</inkml:trace>
  <inkml:trace contextRef="#ctx0" brushRef="#br0" timeOffset="56334.822">18002 7096 48,'14'-2'35,"-14"2"2,7 16-16,-1 3-6,-3-1-7,3 5-1,-2-3-1,3 0-2,-4-6-1,-1-1-2,-2-13 0,0 0-1,0 0-1,-7-15 0,5-1-2,-2-6 1,2-4-2,0-4 1,2 3 1,-1-1-1,1 6 2,0 2 0,0 9 1,0 11 1,0 0 0,11 14 2,0 3-2,3 7 1,3-2 0,2 4-1,5-3 1,1-1 0,1-6 0,3-1-1,-2-7 1,0-5 0,-3-5 0,-1-5 0,-3-7 0,-6-1 0,-6-4-1,-4-3 1,-8 2-1,-1-1 0,-7 4-5,-4 1-11,-3 4-24,4 2-1,-3-4 0,4 5 0</inkml:trace>
  <inkml:trace contextRef="#ctx0" brushRef="#br0" timeOffset="57162.8687">17140 5395 41,'0'0'34,"10"-13"-6,-10 13-5,7 15-5,-8 4-5,4 10-5,-3 1-1,2 3-3,-1-3-1,0-1-1,0-8 0,1-6-1,-2-15 0,0 0 0,-1-18-1,-1-2 1,-2-6-1,0-3 0,-2-3 0,0 0 0,2 6 0,0 4 0,1 9-1,3 13 1,0 0-1,14 3 1,1 11 0,5 7-1,7 3 1,4 1 0,4-1 0,1-5 1,-2-5-1,-1-2 0,-3-9 1,-6-6-1,-6-8 2,-6-5 0,-7-7 0,-4 0 0,-9-1 0,-2-1 0,-6 3-2,-3 2-5,3 6-26,1 9-8,-5-1-1,11 7 1</inkml:trace>
  <inkml:trace contextRef="#ctx0" brushRef="#br0" timeOffset="57862.9095">18423 6358 26,'23'-7'33,"-5"0"3,4 6-11,-7 12-5,-9 4-7,0 9-4,-9 4-4,3 5 1,-3-2-1,3-1-2,1-5 0,7-5 0,5-8-1,8-6 0,3-8-1,2-4 1,0-7-1,-2-8 0,-2-4-1,-5-3 1,-3-1-1,-5 5 0,-5 3 0,-3 5 0,-1 7 0,0 9 0,-4 14-1,1 6 1,2 7 0,2 1 0,3 4 0,4-1 1,6 0-3,-1-7-3,9-2-9,-2-7-24,0-13 0,7-2-3,-6-12 3</inkml:trace>
  <inkml:trace contextRef="#ctx0" brushRef="#br0" timeOffset="58418.9405">18820 6008 35,'8'-19'31,"1"1"-7,8 2-5,5 8-4,1 6-2,2 8-3,-6 2-2,-3 8-2,-12 0-2,-5 7-1,-10 1 1,-5-1-3,-2-5 0,1 1 1,7-5-2,8 0 0,16-4 1,11-1-1,10-2 0,6-1-2,5 4-8,-4-1-15,-7-1-12,-1 4 0,-18-5 0</inkml:trace>
  <inkml:trace contextRef="#ctx0" brushRef="#br0" timeOffset="58839.964">19235 6394 5,'8'27'34,"-6"-4"0,10 9 1,-7-1-14,1-1-5,0 4-7,-6-8-1,1-2-4,-6-10 1,-1-3-2,-4-11-1,0-4 1,0-8-2,4-7 1,-1-5-2,3-7 1,1-7-1,2-1 0,2-4 1,0-4-1,2 2 0,1 1 0,-1 4 0,2 5 0,4 6 0,5 4 0,4 7 0,6 5 0,7 6-1,4 1-4,10 8-11,0 4-20,-3-3-1,8 11-2,-8-6 2</inkml:trace>
  <inkml:trace contextRef="#ctx0" brushRef="#br0" timeOffset="59110.9808">19286 6663 33,'6'10'34,"3"-10"1,14 2-6,5 2-16,1-5-4,5 1-8,1-3-19,1 3-14,-13-10-4,2 7 2</inkml:trace>
  <inkml:trace contextRef="#ctx0" brushRef="#br0" timeOffset="59463.0015">19530 6405 41,'0'0'35,"12"7"2,-3 3-12,3 10-9,-6-2-5,3 5-2,-4-4-4,0 1-3,-3-7 1,0-4-2,-2-9 0,0 0 0,10-9 0,-2-2 0,1-5-1,4-4 0,1 0 1,-1 1-2,0 1 1,0 7 0,-2 7 0,-1 4 0,0 6 0,-2 7 0,-4 1 1,3 3-1,-2 1-2,-3-6-9,-2-12-27,10 17 0,-10-17-1,0 0 1</inkml:trace>
  <inkml:trace contextRef="#ctx0" brushRef="#br0" timeOffset="59960.0282">19901 6205 48,'20'-11'31,"10"3"-9,1 1-5,-2-1-4,1 5-4,-4 0-2,-2 3-2,-6-1 0,-1 4-2,-7-1-1,2 5 0,-5 5-1,-2 4 0,0 4-1,-2 4 1,-1 4-1,0 6 1,0 3 1,-2 3-2,0-1 1,0 1 0,-1-3-1,1 0 1,0-4 1,-1-4-1,-1-5 1,-1-3 0,-3-7 0,-2 1 0,-5-6 1,-1-3-2,-5-2 1,1-4-1,-2 0 0,1-1-1,2 0-1,-1-2-3,7 3-5,-4-3-13,2 0-16,13 3-1,-14-1 0,14 1 2</inkml:trace>
  <inkml:trace contextRef="#ctx0" brushRef="#br0" timeOffset="62697.4499">20680 6764 47,'20'0'35,"-11"-3"2,-9 3-16,-2 23-7,-14-2-9,-1 5-23,-9-7-15,9 4-2,-6-16 0</inkml:trace>
  <inkml:trace contextRef="#ctx0" brushRef="#br0" timeOffset="63262.4815">21158 6498 19,'0'0'27,"0"0"-7,7 13-4,-3 1-4,-2 0-2,-3 5-1,1 1-1,-1 0-4,-3 3-1,2-3-1,3-1 0,3-3 0,4-2 0,6-7 0,6 2-1,2-8 2,5-7-1,1-3 1,0-5-1,-1-6-1,-1-1 0,-7-2-1,-5-1 1,-4 1-1,-8 7 1,-6 1-1,4 15 1,-22-2 2,10 10 0,0 9 0,5 6 1,3 2 0,6 5-1,3 0-1,5-4-10,4-8-27,3 5-1,-3-10-2,2-1 2</inkml:trace>
  <inkml:trace contextRef="#ctx0" brushRef="#br0" timeOffset="66018.3242">21626 6443 29,'0'0'21,"0"0"-3,1 18-3,0 1-1,1 7-4,-4 4-2,2 8 1,-5-2-1,3 1-1,-2-7-1,1-5-2,-1-6 1,4-6-2,0-13 1,0 0-2,5-12 1,0-8 1,-4-4-2,0-6 0,-2-7-2,-1-2 0,-2-2 0,1-2 1,-1 2-2,0 6 1,1 5 0,3 2 0,3 5 0,4 6 0,9 4-1,2 6-2,7 7-7,3-2-14,2-1-12,9 10-1,-2-4 1</inkml:trace>
  <inkml:trace contextRef="#ctx0" brushRef="#br0" timeOffset="66275.339">21644 6775 29,'19'12'30,"-5"-9"-6,12 2-8,0 1-24,-7-12-16,12 7-3,-14-11-2</inkml:trace>
  <inkml:trace contextRef="#ctx0" brushRef="#br0" timeOffset="66642.359">21750 6563 10,'0'0'29,"0"0"2,14 4 0,-14-4-16,11 20-5,-2-7-3,-3 2 0,0 1-2,-4-3 0,0-2-2,-2-11 0,10 7 0,-10-7-2,20-14 0,-4-2 0,-1 0 0,5-3-1,3-4 1,-2 4-3,-2 5 1,-5 5 1,-2 6-1,-12 3 1,14 14 0,-9 3 0,-2 6 1,3 1-2,-2-2-7,5-3-21,8 0-5,-4-9-1,6 1 0</inkml:trace>
  <inkml:trace contextRef="#ctx0" brushRef="#br0" timeOffset="67071.3842">22114 6367 13,'13'-10'30,"5"12"1,0-6-7,2-1-11,3 3-4,0-2-2,-3 6-1,-7-1-1,1 5-1,-14-6 0,15 24-1,-10-7 0,-1 7 1,3 1 0,1 6-1,3 3 1,4 2-1,-1-1 0,1 3-1,-5-4 1,0-2-1,-9-4 0,-4-1 0,-8-9 0,-8-1-1,-3-6 0,-3-5 1,-2-3-2,2-5-4,8-1-8,3-3-24,7-9-1,16-3-2,2-5 0</inkml:trace>
  <inkml:trace contextRef="#ctx0" brushRef="#br0" timeOffset="67318.3983">22577 6545 46,'0'0'35,"20"-10"2,6 10-12,5 2-12,-1-4-6,4 5-5,0-1-5,-2-3-8,-1 1-12,-4 4-12,-14-7-1,-1 5-1</inkml:trace>
  <inkml:trace contextRef="#ctx0" brushRef="#br0" timeOffset="67464.4074">22661 6605 9,'-14'2'28,"25"6"-4,0-7-4,11 2-10,4 1-18,-3-8-14,17 6-5,-12-10-1</inkml:trace>
  <inkml:trace contextRef="#ctx0" brushRef="#br0" timeOffset="67855.4301">23162 6442 38,'-2'-30'35,"8"11"0,-8 3-13,2 16-6,0 0-5,10 5-4,-4 17-1,-1 2-3,-3 8-1,-1 4 2,10 3-2,-3-4 0,-1 0 0,-5-6-1,-5-3 0,-7-6 1,-3-5-2,-3-8 1,-4 0-1,1-5 1,-1-1-1,1-2 1,19 1-1,0 0 0,12-12-1,7 11-1,5-4-6,5 6-11,8 1-19,-7-5 0,1 6-1,-13-3 0</inkml:trace>
  <inkml:trace contextRef="#ctx0" brushRef="#br0" timeOffset="68048.4401">23562 6758 47,'2'12'38,"-1"5"-1,-9-1-7,1 2-23,-7 5-31,-4-13-10,12 4-2,-7-11 0</inkml:trace>
  <inkml:trace contextRef="#ctx0" brushRef="#br0" timeOffset="68583.4721">23807 6462 30,'14'7'35,"4"1"2,-1 11-5,0 2-13,-7 2-7,-3 4-3,-3-5-4,-6-1-1,-1-5 0,-2-7-2,5-9-2,0 0 1,11-15-1,-2-1 0,-1-2 0,11-6-1,0 0-1,-6 3 1,6 6 1,0 4-1,-4 7 0,6 8 1,-2 7 0,-9 8 1,0 4-1,-1 5 0,-8 0 0,2-3-9,3-6-29,-15 3 0,11-11-1,12-2 1</inkml:trace>
  <inkml:trace contextRef="#ctx0" brushRef="#br0" timeOffset="68884.4893">24273 6323 42,'0'0'34,"54"5"1,-54-5-16,0 0-9,66 25-3,-66-25-2,42 23 0,-42-23-2,0 0-1,0 0 1,8 46-1,-36-34-2,-1-3-3,6 3-9,6 4-20,-4-9-5,-8 3 0,11-4 0</inkml:trace>
  <inkml:trace contextRef="#ctx0" brushRef="#br0" timeOffset="69109.5003">24304 6625 60,'0'0'36,"0"0"-1,0 0-16,0 0-7,69 15-7,-69-15-9,76 15-20,-76-15-11,74 8-2,-74-8 0</inkml:trace>
  <inkml:trace contextRef="#ctx0" brushRef="#br0" timeOffset="69523.5261">24926 6507 34,'0'0'34,"-47"-41"0,47 41-12,-45-10-7,45 10-5,-62 5-4,62-5-1,-43 23-2,43-23 0,-18 44 1,18-44-1,-30 58-1,30-58 0,16 58-1,-16-58 1,64 45-1,-64-45 0,68 23-1,-68-23 0,80-11 0,-33-5 0,-47 16 1,37-47 0,-37 47 1,-10-62-1,10 62 1,-34-61-2,34 61-2,-40-41-8,40 41-18,0 0-10,0 0-2,0 0 1</inkml:trace>
  <inkml:trace contextRef="#ctx0" brushRef="#br0" timeOffset="73414.7857">3871 8531 25,'10'10'32,"1"-12"2,19 6-5,3-3-18,0 0-11,7-1-14,-7-2-17,7 7-2,-12-7 1</inkml:trace>
  <inkml:trace contextRef="#ctx0" brushRef="#br0" timeOffset="73605.7971">3940 8668 28,'12'12'35,"7"-14"1,10 2-3,5-2-24,3-8-33,6 13-7,-6-11-3,2 8 0</inkml:trace>
  <inkml:trace contextRef="#ctx0" brushRef="#br0" timeOffset="74352.8404">4893 8674 46,'29'18'35,"13"-4"-3,5-14-10,0-14-9,6-10-3,-7-16-4,3-11-2,-8-11-1,-6-7-2,-10-5-1,-12 0 0,-13 2 1,-6 6-2,-7 12 1,-7 14 0,-6 18-1,-1 17 1,1 21 0,6 22 1,9 17-1,8 13 2,5 3-1,9 3 2,11-1 0,9-6 0,6-13 0,5-12-1,1-16 0,-3-12 0,-1-11-1,-4-8 0,-6-10-1,-5-6 1,-9-4-1,-6 0 0,-6 4 0,-2 7 0,-1 14-1,0 0 1,-11 8 0,8 12 1,2 8-1,2 2-1,2 3-2,-2-8-9,4-8-27,4 1 0,-9-18-1,4 9 1</inkml:trace>
  <inkml:trace contextRef="#ctx0" brushRef="#br0" timeOffset="74485.849">5526 8327 31,'6'-10'25,"-6"10"-18,-1-13-18,12 22-11,-11-9-5</inkml:trace>
  <inkml:trace contextRef="#ctx0" brushRef="#br0" timeOffset="74971.875">5683 8529 32,'-6'19'37,"1"0"2,9 6 0,2 1-22,4-5-5,7 5-5,1-7-2,2-3-2,3-9 0,0-4-2,-3-9 0,-3-7-1,-1-5 1,-3-3-1,-2-5 0,0 1 0,-6 0 0,-2 2 0,-1 5-1,-2 7 1,0 11 0,0 0 0,0 0 0,-3 17 0,4 3 0,1 1 0,3 2 1,4-2-1,1-4 1,3-2-1,1-8 1,0-6-1,2-7 0,0-5 0,1-3 0,-3-4-1,1-3 1,-5 0-1,1 3 0,-1 4 0,-10 14 1,9-8-1,-9 8 1,3 21-1,0 3-6,-6 3-16,0 0-15,7 6 0,-2-9-2,8 5 1</inkml:trace>
  <inkml:trace contextRef="#ctx0" brushRef="#br0" timeOffset="75948.9307">4751 9176 32,'6'10'31,"-8"4"0,1 10-14,1 5-6,-4-1-2,5 1-3,-4-5-2,2-5-1,0-9-2,1-10-1,0 0 0,7-23 0,-4-1-1,0-7 1,-1-2-1,1-3 0,-2 2 1,1 3 1,-1 7 0,-1 7 0,0 17 1,10-7 0,2 17 0,7 7 0,6 7-1,1 3 1,2 3-1,4 1 0,-2-3 0,-1-5 0,-5-5 1,-4-6-1,-6-8 2,1-5-2,-7-11 2,-2-3-1,-4-8-1,-2-2 1,-4-5-1,-2-1-2,0 3-4,-5 0-14,-3 4-17,8 8-2,-4 2 1,10 14 0</inkml:trace>
  <inkml:trace contextRef="#ctx0" brushRef="#br0" timeOffset="76294.9511">5175 9230 49,'21'9'36,"-4"-11"0,13 0-10,4 2-16,-2-4-4,3 2-3,-4-1-4,-5-1-2,-3 2-2,-11-5-2,-2 3 1,-9-8-2,-1 12 1,-4-16 2,4 16 3,-7-16 4,7 16 2,0 0 2,0 0 2,13 12 1,-10-2-1,4 8 1,-8 0-1,3 4-3,-6-5-4,0-4-9,4-13-22,0 13-8,0-13 0,23-12-1</inkml:trace>
  <inkml:trace contextRef="#ctx0" brushRef="#br0" timeOffset="76503.9636">5696 9128 51,'0'0'39,"-12"9"0,16 2-12,3 11-10,-5 2-7,6 7-4,-3 0-1,2-1-4,0-2-4,-5-7-9,0-3-18,-1-3-9,-1-15-1,-15 7 1</inkml:trace>
  <inkml:trace contextRef="#ctx0" brushRef="#br0" timeOffset="76948.9899">5602 9282 38,'7'-10'33,"-2"-6"1,11 6-12,3 3-9,4-3-7,6 6-3,3 1-2,4 2-1,2 0 1,0 1-1,-4 1-1,-4 2 1,-4 0 0,-7 0 1,-10 2 0,-9-5 0,0 0 0,-19 4 0,2-8 1,-2-5-1,2-2 1,1-1-2,4-6 1,7 2-1,4 2-1,5 2 1,5 5 1,7 5-1,-2 5 0,7 5 1,0 2 0,3 3 1,-1 0-1,3 0 3,-1-3-2,3-1 1,-2-5 0,2-3 0,-4-6 0,-3-3 0,-7-6 0,-5 2 0,-9-4-1,-7 2 0,-9 0-1,-10 5-3,-1 8-16,-1 4-22,-8 0 0,6 4-1,0-2 2</inkml:trace>
  <inkml:trace contextRef="#ctx0" brushRef="#br0" timeOffset="77572.0247">6538 8729 11,'0'0'25,"31"5"-9,31-7 0,26-2-1,30-1 1,23 1-6,14-2 0,14 0-1,3 1-1,-1 0-2,-17 0-7,-18 1-12,-27-9-17,-15 10-3,-34-9 0</inkml:trace>
  <inkml:trace contextRef="#ctx0" brushRef="#br0" timeOffset="77874.0417">7237 8500 5,'-13'-47'32,"-3"-14"2,7 1-4,-3 0-12,3 1-2,3 11-1,-2 3-4,3 20-1,0 12-6,2 25 0,3 17-3,6 15 0,0 16-4,2 7-11,-1 11-23,5 11 0,-7-3-1,5 3 1</inkml:trace>
  <inkml:trace contextRef="#ctx0" brushRef="#br0" timeOffset="78376.0694">6668 9249 17,'-3'-16'26,"-4"-12"-5,8-1-3,4-3-1,7 0-5,6 4-1,9 5-2,9 11-1,1 5-1,5 14 0,-7 4 0,-6 13-2,-15 3 0,-12 6-2,-16 0 0,-11 2-1,-12-4 0,-8-4-1,-3-6-1,1-6-1,8-5 1,10-7-1,10-6-1,8-5 2,12-1-2,10 0 2,9 3-1,8 4 1,6 4 0,7 4 0,3 4 1,1 1-3,2 1-17,-2 3-17,-13-11-1,5 4 1,-14-12-2</inkml:trace>
  <inkml:trace contextRef="#ctx0" brushRef="#br0" timeOffset="78821.0961">7095 9168 32,'-6'19'35,"12"5"2,-6 4-5,1-7-20,6 7-2,-4-6-3,2-2-1,-2-10-2,-3-10-2,0 0-2,8-14 1,-8-5-1,-1-5 0,-1-5 0,-1-4 0,-3-1-1,2 6 0,-2 3 1,3 5 0,3 6 0,0 14 1,0 0-1,20 13 0,-4 7 1,5 4-1,3 6 1,3 0-1,1-3 1,2-3 0,-1-7 0,-2-7 1,-3-9-1,-2-8 1,-6-9 0,0-4-1,-7-8 1,-5-4 0,-6-2-3,-3 1 0,-1 6-7,-5-1-17,-5 2-13,6 9-2,-2-1 1,12 18 0</inkml:trace>
  <inkml:trace contextRef="#ctx0" brushRef="#br0" timeOffset="79044.1131">7635 8965 32,'9'5'39,"0"10"1,-3 5 0,-2 2-17,7 14-10,-7-3-3,7 12-4,-4-4-1,-1-2-3,0-3-1,-4-5-4,2-2-7,-7-5-32,0-13 1,3-11-1,-10 1 1</inkml:trace>
  <inkml:trace contextRef="#ctx0" brushRef="#br0" timeOffset="79213.1177">7615 9191 63,'0'0'37,"29"-4"-2,-7 3-16,6-1-13,4 2-6,2 2-5,2-1-9,1-1-13,2 4-9,-8-6 2,2 3 2</inkml:trace>
  <inkml:trace contextRef="#ctx0" brushRef="#br0" timeOffset="79446.1315">8077 9104 43,'9'-22'31,"2"2"-2,-3 3-5,-8 0-6,6 8-4,-6 9-3,0 0-4,0 0-1,2 14-2,0 6-1,-1 6 0,3 3-1,3 8 1,-2 0-1,1 0 0,1-4 0,-2-3-1,-1-6-1,-1-6-3,2-1-7,-8-5-30,3-12-1,0 0 0,0 0 1</inkml:trace>
  <inkml:trace contextRef="#ctx0" brushRef="#br0" timeOffset="80930.2171">9638 7962 4,'30'10'25,"-30"-10"-6,0 0-3,-27 12-3,-18-8-1,-16 1-4,-12-2 0,-9 4-3,-6-4 0,4 2-2,5-1 0,9-1 0,14 0-1,15 2-1,15 2 0,19 2 1,16 0-1,16 5 0,17 4 1,12 5-1,7 9 0,3 5 0,-5 7-1,-11 4 1,-16 5-1,-17 3 1,-24 1-1,-19 1 1,-18-3 0,-13-4 0,-6-7 1,-1-2 1,4-9 1,10-3 0,9-9 0,15-3 1,15-7 1,13-11-2,28 13 0,14-11-2,15-3 0,16-1 0,14-2-1,11 2-1,2-3 1,4 2-2,-7 1-2,-10-2-7,-11 4-17,-12 5-10,-23-3-2,-12 6 2</inkml:trace>
  <inkml:trace contextRef="#ctx0" brushRef="#br0" timeOffset="81384.2457">8869 9081 31,'13'14'33,"-13"-14"1,12 17-14,-4-1-6,-6-1-1,4 5-4,-6-4-2,1-1-2,-4-3 0,3-12-2,0 0-1,0 0-1,0 0 0,1-23-1,8 4 1,3-2-1,2-1-1,4 2 1,0 7 0,1 4 0,-1 6 0,-3 8 1,-3 5-1,0 6 1,-4 4 0,-1 1-1,1 0-4,-5-5-14,-2-6-18,11 2-1,-12-12-1,23 1 1</inkml:trace>
  <inkml:trace contextRef="#ctx0" brushRef="#br0" timeOffset="81587.2536">9223 9075 33,'0'0'35,"18"-3"1,-2-1 0,9 0-22,7 3-6,3 1-6,-2-3-9,3-1-19,-1 7-9,-14-7-2,1 4 2</inkml:trace>
  <inkml:trace contextRef="#ctx0" brushRef="#br0" timeOffset="81782.2663">9247 9155 48,'0'0'34,"27"8"1,-2-6-10,6-3-20,2 0-9,6-1-14,3 5-11,-4-9-5,4 5 0</inkml:trace>
  <inkml:trace contextRef="#ctx0" brushRef="#br0" timeOffset="82056.2819">9750 9060 35,'-19'-2'34,"7"10"1,-5-3-7,-2 4-13,8 8-6,0 0-2,8 5-2,1-1 0,9 3-1,3-6-1,5-2 1,7-7-1,2-6 0,-3-9 0,4-2 0,-5-9-1,-4-2 0,-6-4 1,-11-1-3,-9 0-2,-9-1-12,-7 2-26,0 1 0,-7-1-1,3 5 1</inkml:trace>
  <inkml:trace contextRef="#ctx0" brushRef="#br0" timeOffset="82993.3355">9074 7643 47,'6'9'32,"-7"1"2,-2 8-17,3 6-7,-3 0-3,2 3-2,-2-6-2,2-2 0,0-7-1,1-12 0,0 0-1,0 0 0,-3-11-1,3-5 1,-1-4 0,-2-7-1,0-1 0,0 1 0,0 1 1,0 4-2,-2 2 1,3 4 0,2 7 0,0 9 0,12 6 0,-1 6 1,6 3 0,3 5 1,6 4-1,2 1 1,1-1-1,0 0 0,0-5 1,-1-3-1,-6-7 0,0-4 1,-4-10 0,-1-3 1,-4-7 0,-2-5 1,-6-6 1,2 3-1,-7-3 0,0 2-1,-5 1 0,-1 4-1,-1 4-1,0 4-4,7 11-12,0 0-27,-15-9 1,15 9-1,-10 11 0</inkml:trace>
  <inkml:trace contextRef="#ctx0" brushRef="#br0" timeOffset="84510.938">10148 8486 58,'0'0'41,"12"11"-1,-12-11 0,0 0-28,0 0-11,5-11-38,4 13-1,-9-2-2,19-4 0</inkml:trace>
  <inkml:trace contextRef="#ctx0" brushRef="#br0" timeOffset="85276.9821">10598 8355 60,'3'-22'25,"2"0"-5,-3-1-3,1 5-3,-4 2-4,1 16-3,0 0-1,0 0-1,-6 20-2,5 6 1,-1 6-3,4 8 1,0 0 0,3 0 0,1-2 0,2-2 0,-1-5 0,-2-5 0,-2-4 0,-2-2-1,-6-6 1,-5-1-1,-5-5 1,0-1-1,-3-3-1,2-1 0,-1-3 1,4-1-1,3-1 0,10 2-1,0 0 1,20-11 0,3 9 0,3-3 0,5 3 0,4 2 1,2 0-1,-2 2 1,-3 0-1,-5 2 1,-8-3-3,-6-1-8,-13 0-30,18-2 2,-18 2-2,0 0 1</inkml:trace>
  <inkml:trace contextRef="#ctx0" brushRef="#br0" timeOffset="95881.1497">111 15380 17,'-63'4'74,"63"-4"-35,-48 0-20,48 0-7,0 0-1,0-45-2,0 45-1,7-90-3,49 30-3,22-8 0,16 0 0,28 5 0,4 10 1,-7 18 0,-5 19 0,-4 24 0,-7 17-2,-13 15 1,-8 9-1,-18 2 0,-6-4-1,-5-1 1,-4-14-1,-6-16 0,-1-15 1,-2-15 1,1-19-1,5-11-1,3-10 1,5-6 0,9 4-1,2 6-1,3 12 0,0 15 0,-3 21 0,-3 14 0,-1 17 0,-7 9 1,-11 6 0,-3 0 0,-6 1 1,-4-7 0,-3-6-1,-3-10 1,4-12 0,9-13-2,8-13 1,9-11 0,21-8 0,12-3 0,16 3-1,12 9 0,6 12 0,2 15 1,5 19 0,-5 16 0,-15 15 0,-5 11 0,-14 7 0,-5-2 0,-7-1 0,-7-5 0,0-11-1,7-9 0,5-15 0,9-16 1,15-12-1,10-7 0,11-4 0,11 1 0,3 9 1,-2 9-1,2 15 0,-7 16 1,-11 15 0,-9 11 0,-13 10 0,-11 4 0,-13 0 0,-11-1 0,-9-6 0,-4-6 0,5-9 0,3-15 0,11-15 0,11-11 0,14-9 0,14-7-1,8 2 1,4 2 0,-1 12-1,-10 17 1,-12 18 0,-15 14 0,-13 20-1,-17 12 2,-11 13-1,-9 0 0,-5-6-1,4-3 1,6-17 0,11-10-2,13-20 1,14-14-1,14-14 2,9-9-2,7-3 2,1-1-1,-5 7 1,-4 12 3,-15 17-2,-9 12 1,-14 17-1,-8 10 1,-11 21-3,-1 12-3,0 15 3,0-3 0,4-10 1,4 6 0,1 6-1,4-5-2,-6-7 5,-6-13-5,-10-16-34,-2-16-3,-31-22-1,0-54 13</inkml:trace>
  <inkml:trace contextRef="#ctx0" brushRef="#br0" timeOffset="97351.7352">1091 16347 34,'0'0'30,"0"0"-3,-49-8-5,49 8-4,-81-3-7,32 0-3,-12 7-1,3-4-2,2 6-1,-2 0-2,8 2 0,50-8-1,-70 17-1,70-17 0,0 0 0,-26 49 1,26-49 0,45 41 0,-45-41 1,83 60-1,-32-26 1,1 2 0,-3-1 0,-49-35 0,67 79 0,-54-32-1,-14 0 0,-16 4 0,-11-5 0,-7 2-1,-14 6 0,1-8-1,5-1 0,5-3 0,-5-10-3,43-32 3,-44 52 0,44-52 0,0 0-1,6 41 3,-6-41-2,67-1 2,-11-4 2,9 6 0,10-11-2,7-3 1,10 0 2,2 4-3,-12 5 2,-8-2-2,-8 4 0,-13 1-9,-19-2-21,-6 7-11,-18 6-2,-10-10 1</inkml:trace>
  <inkml:trace contextRef="#ctx0" brushRef="#br0" timeOffset="98134.7807">464 17595 20,'0'0'30,"0"0"5,0 0-11,0 0-5,0 0-8,43 21 2,-43-21-5,9 42-1,-9-42 0,0 45-3,0-45-3,0 0 1,0 0-2,0 0 1,0 0 0,0 0-2,-1-50 2,1 50-2,28-55 1,-28 55-4,0 0 3,50-53 0,-50 53 1,0 0 2,43 17-1,-43-17-1,13 45 1,-13-45 4,6 54-2,-6-54-1,0 0-3,2 59-3,-2-59-13,0 0-20,0 0-2,0 0 0,0 0-1</inkml:trace>
  <inkml:trace contextRef="#ctx0" brushRef="#br0" timeOffset="98382.7937">870 17512 29,'0'0'32,"0"0"2,0 0-6,21 42-20,-21-42-3,46 9-4,-46-9-10,43 7-22,-43-7-2,52 0 2,-52 0 0</inkml:trace>
  <inkml:trace contextRef="#ctx0" brushRef="#br0" timeOffset="98570.8057">876 17620 32,'-27'43'33,"27"-43"3,0 0 0,0 0-22,55 10-8,-55-10-8,46 11-28,-46-11-2,53-9-3,-53 9 0</inkml:trace>
  <inkml:trace contextRef="#ctx0" brushRef="#br0" timeOffset="99487.8576">1189 17585 35,'0'0'36,"-11"-9"-1,11 9-12,0 0-5,0 0-9,1 18-2,4-3-4,1 4 1,3 2-2,-6-3 0,4 3 0,-1-1 0,-2-5 1,-4-15-1,7 12 1,-7-12 0,-11-17-2,5 5 1,-4-5 0,0-6-1,2-1 0,8 24 0,-15-48 0,10 25-2,5 6 3,0 17-2,0-26-1,0 26 0,14-7 1,-3 11-2,8 3 2,5 6-1,3-1 1,2 2 0,5 4 0,-7-1 2,4-1-1,-6-2-1,-4-6 1,-6 1 0,-3-9 1,-12 0-1,15-18 1,-9 5-1,-1-11 1,-2-4 1,-4-1-3,4 4-2,-1 8-1,-1 6-5,-1 11-10,0 0-22,-10 4-1,10 10-2,1 7 1</inkml:trace>
  <inkml:trace contextRef="#ctx0" brushRef="#br0" timeOffset="99863.8799">1530 17809 16,'0'0'34,"0"0"-5,11 0-5,-3-12-4,6 2-2,-3-3-5,5 3-3,-5 5-1,5-4-4,-6-2-2,-10 11 0,14-3-1,-14 3-1,12 0 2,-12 0-2,0 0 1,10 10 1,-9 4 0,3-2-1,-4-12 2,0 0-1,6 58 1,-6-58-1,4 53-1,-4-53-1,10 49 2,-10-49-3,0 0 1,14 48-3,-14-48-17,0 0-28,0 0 4,0 0 0,0 0 1</inkml:trace>
  <inkml:trace contextRef="#ctx0" brushRef="#br0" timeOffset="100668.9251">550 15848 24,'0'0'33,"0"0"2,0 0-10,0 0-13,19 54-5,-19-54 0,2 56-2,-2-56-1,0 0-1,6 46-1,-6-46-1,0 0 2,0 0-2,-3-54 0,3 54 1,-9-55-1,9 55 0,-6-56 0,6 56-1,0 0 0,-7-50 2,7 50-1,0 0-1,0 0 1,0 0-1,50 47 1,-50-47 1,51 51-1,-51-51 0,54 53 1,-54-53 0,54 44 0,-54-44 2,0 0-1,47 22 0,-47-22 1,0 0 0,0 0 0,21-60-2,-21 60 1,3-61-3,-3 61-1,-6-53-7,6 53-17,-8-43-17,8 43 1,0 0-2,0 0 2</inkml:trace>
  <inkml:trace contextRef="#ctx0" brushRef="#br0" timeOffset="101074.9485">889 16022 32,'0'0'35,"0"0"3,0 0-2,0 0-23,0 0-5,52-38-2,-52 38 1,0 0-1,50 7-2,-50-7 0,0 0-2,6 49 1,-6-49-1,-17 45 0,17-45-1,-38 42-1,38-42 1,0 0-1,-42 37 0,42-37 0,0 0 0,0 0 1,0 0 0,0 0 1,52 12 0,-52-12 1,42 10 0,-42-10-1,0 0 0,53 10-2,-53-10-8,0 0-34,0 0 0,0 0-1,0 0 1</inkml:trace>
  <inkml:trace contextRef="#ctx0" brushRef="#br0" timeOffset="101974.9994">1965 16796 21,'0'0'35,"-10"-15"-1,-7 7-8,-6 7-5,-8 5-6,0 13-3,-4-2-3,2 9-4,4 2-1,7 4 1,13 5-3,11 5 0,8-9 1,13-4-1,8-6-1,6-4 2,2-9-1,0 1-1,-4-9 1,-1-7 1,-6 2-1,-4-2 0,-8 0 1,-3 2-2,-13 5 1,14-5 0,-14 5-1,0 0 0,0 0-1,0 0 1,0 0-1,0 0-1,0 0-5,-5-12-21,5 12-18,0 0 2,-14-3-1,14 3 0</inkml:trace>
  <inkml:trace contextRef="#ctx0" brushRef="#br0" timeOffset="105214.9874">2516 16837 32,'0'0'38,"8"14"-1,-8-14-3,23 2-20,0 6-6,2-5-3,8 1-5,3 3-11,2-2-23,-10-10-2,3 9-2,-14-7 1</inkml:trace>
  <inkml:trace contextRef="#ctx0" brushRef="#br0" timeOffset="105465.0017">2552 17085 34,'18'12'38,"2"-17"2,7 1-6,12 3-19,-6-5-4,-1 3-7,5-1-25,-2 3-16,-19-9-2,3 7 0</inkml:trace>
  <inkml:trace contextRef="#ctx0" brushRef="#br0" timeOffset="106010.0364">3505 16333 24,'-18'10'34,"-16"3"2,1 12-12,2 20-8,-4 11-5,12 22-2,4 11-4,14 6 0,7-1-3,10-2 2,5-5-7,4-12-5,7-12-8,-1-19-22,-8-22 0,2-8-2</inkml:trace>
  <inkml:trace contextRef="#ctx0" brushRef="#br0" timeOffset="106493.0606">3602 16722 26,'18'17'36,"-13"12"1,4 13-1,-1 3-22,-9 0-6,3 1-1,0-7-1,1-4-2,-5-12-2,3-10 1,-1-13-1,0-18 0,0-15-1,-1-5 0,-3-8 0,2-3-1,1 1 1,0-3-1,0 9 1,-1 10-2,1 10 1,6 10 0,-5 12 0,18-2 0,-4 10 0,3 8 1,2 6-2,6 7 2,3 0-1,-1 2 1,2 1-1,-3-3 0,-5-5 1,2-2 0,-4-13 0,-4-12 1,-4-10-1,-5-9 1,-2-6 0,-3-7-1,0-1 0,-3-3-1,0 6-2,-3 1-6,5 13-17,2 6-15,-5 1-1,3 12 0,0 0-1</inkml:trace>
  <inkml:trace contextRef="#ctx0" brushRef="#br0" timeOffset="106929.0934">3944 17112 56,'11'-17'38,"2"-3"-4,1-5-17,11 10-4,-1-2-5,6 17 0,-9 2-3,0 12-1,-8 9-1,-9 5 0,-13 7-1,-3 3-1,-9-3 0,-4-5-2,-1-9 0,-3-5-1,1-5 1,5-5-2,8-10 2,4-6-1,8-3 1,5-5 3,5 9-2,8 6 2,5 3-1,5 3 0,1 3-1,1 6-4,3 4-24,-1 1-14,-6-14 2,2 3 0</inkml:trace>
  <inkml:trace contextRef="#ctx0" brushRef="#br0" timeOffset="107261.1051">4330 16921 24,'15'9'39,"-4"-4"2,11 7-1,2-3-16,0-9-10,8 5-9,1 1-17,5-1-27,-11-14 0,-1-2-1,-10-10-1</inkml:trace>
  <inkml:trace contextRef="#ctx0" brushRef="#br0" timeOffset="107900.1431">4755 16718 35,'-2'15'35,"3"13"3,0 7-11,-5 0-15,8 8-3,-5 0-3,5 1-2,-3-10 0,1-5-1,-4-12 0,2-6-1,0-11 0,0 0-1,-13-27 0,8 1 1,-2-2-1,-1-9-1,3-1 0,2-2 0,1 1 0,1 1 1,1 9-2,3 5 1,3 8 0,4 10 0,3 7 1,4 14-1,2 8 0,3 9 1,5 2 0,3 9 0,0-4-1,1 0 1,-5-2 0,-1-9 0,-4-9 0,0-11 0,-5-10 0,-3-14 1,-3-7 0,-1-5-1,-3-8 1,-1-8-2,0 2-2,-6 0-10,0 6-29,1 14 0,-5 2-1,5 20 1</inkml:trace>
  <inkml:trace contextRef="#ctx0" brushRef="#br0" timeOffset="108321.165">5081 17203 16,'6'-16'34,"11"3"1,-4-1-6,3-6-13,5 2-2,-5-4-5,3 8 1,-6 3-3,1 2-1,-14 9-2,14-8 0,-14 8-1,0 0 0,2 19 0,-1-5 0,-2 4-1,1 7 1,-1 0-1,3 4-2,1-2 0,-1-4-9,6-9-32,-3 0-1,-5-14 0,0 0 0</inkml:trace>
  <inkml:trace contextRef="#ctx0" brushRef="#br0" timeOffset="108728.1881">5670 16788 28,'0'0'39,"3"11"0,-1 6-2,1 11-18,-3 1-6,4 13-6,-2-5-1,4 5-2,-2-8-3,-1-3-1,2-4-3,-6-14-8,1-13-15,2 11-13,-12-17-1,1-3 0</inkml:trace>
  <inkml:trace contextRef="#ctx0" brushRef="#br0" timeOffset="108879.1983">5504 16975 53,'10'6'39,"2"-5"-3,13-3-12,9 3-9,0-10-5,11 3-9,2-2-31,5 6-8,-9-12-1,4 4 0</inkml:trace>
  <inkml:trace contextRef="#ctx0" brushRef="#br0" timeOffset="109395.2274">6130 17030 25,'0'0'36,"10"-1"1,2-11-2,3-7-18,-3-6-5,8-1-3,-4-7-2,2 1-2,-3-2 0,-3 7-1,-3 7-1,-1 9 0,-8 11-2,0 0 1,0 0 0,-2 32-2,-2 2 1,2 5 0,-1 4 0,-1 4 0,-1 1 0,4 0 0,-1-4-2,2-12-2,2-2-4,-4-11-30,5-10-4,7-10-1,1-10 0</inkml:trace>
  <inkml:trace contextRef="#ctx0" brushRef="#br0" timeOffset="109848.2546">6530 16572 59,'27'12'41,"1"12"0,5 11-12,4 23-15,-7 5-5,-3 18-2,-8 6-3,-8 7 0,-14 6-2,-6-11-2,-8-6 1,-6-12-1,-1-15-1,4-8 1,0-14-1,5-10 0,7-11 2,8-13-1,-14 5-1,14-5 2,0 0-2,0 0-1,0 0-3,0 0-14,-14-6-23,14 6 1,-7-20-3,3 6 3</inkml:trace>
  <inkml:trace contextRef="#ctx0" brushRef="#br0" timeOffset="113402.2788">11379 8530 22,'26'7'31,"2"-8"3,18 2-7,4-1-14,6 1-10,1 1-19,-10-7-15,4 10-1,-21-7 1</inkml:trace>
  <inkml:trace contextRef="#ctx0" brushRef="#br0" timeOffset="113589.2901">11508 8665 42,'0'0'37,"29"7"1,-2-6-5,7-3-18,12 5-4,-4-2-5,-1-1-12,-5-2-31,-2 5 1,-12-6-3,0 3 2</inkml:trace>
  <inkml:trace contextRef="#ctx0" brushRef="#br0" timeOffset="114303.3318">12739 8789 18,'12'0'30,"10"1"-1,4-14-9,5-12-5,3-9-4,-2-12-4,1-8-2,-8-11-2,-4-3 0,-12-2-1,-7 5 0,-10 7 0,-5 8 0,-9 11 1,-3 17-2,-4 21 1,3 23-1,7 19 0,4 14 1,11 11-1,9 7 0,11 1 0,9-3-1,12-12 2,7-14-1,2-16 0,3-13 0,-5-15 0,-4-8-1,-7-12 2,-7-4-1,-10-4 0,-5 2 1,-9 1 1,-2 8-1,-5 5 2,5 11-1,0 0 2,-10 21-2,11-2 1,2 5-2,2 0 0,0-1-3,2-2-6,-6-6-26,-1-15-7,0 0 0,6-12 0</inkml:trace>
  <inkml:trace contextRef="#ctx0" brushRef="#br0" timeOffset="114451.3412">13226 8336 32,'-3'-24'34,"6"12"1,-3 12-5,0 0-31,0 0-26,-5 21-5,12 1-1,-8-5-1</inkml:trace>
  <inkml:trace contextRef="#ctx0" brushRef="#br0" timeOffset="114890.3653">13375 8571 27,'0'26'36,"-6"-3"2,7 6-2,3 2-17,0-5-5,13 5-6,0-9-2,8-4-2,0-9-1,6-6-1,-2-8 0,-2-5-1,-3-8 0,-5-7 0,-5-3-1,-2 1 0,-4 4 0,-4 1 0,-4 6 0,-1 6 0,1 10-1,0 0 1,-9 23 0,6-5 0,1 3 1,3 2-1,1-3 0,4-3 1,2-6-1,6-5 0,-3-6 1,6-7 0,-1-2-1,2-4 0,1-7 0,-1-1 0,-3 3 0,-3 0-1,-2 6 1,-10 12 0,15-2-1,-15 2 1,5 22 1,-5-2-4,4 6-9,-3 3-27,-2-7 0,4-3 0,-5-4-1</inkml:trace>
  <inkml:trace contextRef="#ctx0" brushRef="#br0" timeOffset="115476.3988">12657 9106 40,'0'0'35,"18"13"1,-13 6-15,-3 7-5,2 8-6,-4-2-1,1 3-1,-5-9-4,3-4-2,0-9 0,1-13-1,0 0-1,-1-22 0,-4-2 0,2-3 0,-4-5-1,2-1 1,-2 2-1,-1 5 1,1 6 0,2 6-1,5 14 1,0 0 0,22 19-1,-4 1 1,10 6 0,5 2 0,3 2 1,4-6-1,-2-3 1,0-10 0,-8-8 0,-2-5 0,-6-9 1,-7-6-1,-7-7 0,-5-1 0,-6-2 0,-3 2-3,1 5-8,-6 5-22,-2 1-5,13 14-2,-10-7 1</inkml:trace>
  <inkml:trace contextRef="#ctx0" brushRef="#br0" timeOffset="115817.4189">13068 9246 47,'18'7'34,"-2"-12"2,13 3-13,4 1-11,-1-2-6,3 3-1,-8-2-2,-1 1-3,-8 0 0,-18 1-2,9-8-2,-9 8 0,-9-11 0,9 11 0,-16-11 1,16 11-1,-10-9 3,10 9 2,0 0 2,4 14 0,-3-2 0,0 3 0,0 1-1,0 2-12,-9-6-22,9 3-3,-1-15 2,0 0-2</inkml:trace>
  <inkml:trace contextRef="#ctx0" brushRef="#br0" timeOffset="116043.4327">13513 9092 49,'0'0'40,"16"26"-1,-7-8 1,-1 2-25,5 11-5,-4-2-3,1 2-4,-3-4 0,-3-3-4,-1-4-3,-6-7-11,3-13-25,-8 11 0,-1-20-1,3-1 1</inkml:trace>
  <inkml:trace contextRef="#ctx0" brushRef="#br0" timeOffset="116192.4389">13477 9200 27,'10'5'32,"-10"-5"2,24 2-1,-10-2-21,5 0-13,4 1-17,-3-5-13,13 10-2,-9-8 1</inkml:trace>
  <inkml:trace contextRef="#ctx0" brushRef="#br0" timeOffset="116500.458">13855 9243 35,'11'10'36,"-11"-10"1,-17 6-6,-5-3-12,-6-7-9,4-2-6,0-4-4,5-4 0,11-3-2,5-1 0,8 4-1,10 1 1,2 7 1,3 5 1,3 6 1,-1 6 1,-1 2 0,2 7 2,1 1-1,-2 2 0,2-3 0,-1-4-1,-2-5 0,-3-7 0,-2-6-1,-16 2 0,10-22 0,-13 3 0,-7 1-1,-5-2 0,-4 5-6,-5 1-21,-2 2-10,4 8-2,-4-3 1</inkml:trace>
  <inkml:trace contextRef="#ctx0" brushRef="#br0" timeOffset="117201.4971">14364 8860 42,'-72'7'19,"22"-5"-1,29-1 0,21-1-1,48-4-2,22 3-4,27-4-3,26 6-3,22-2 1,25 5 0,8-5 0,9 1-2,-8-5-1,-10 0-3,-17 0-7,-29-3-16,-35-3-13,-25 2-2,-41-6 1,-22 15 0</inkml:trace>
  <inkml:trace contextRef="#ctx0" brushRef="#br0" timeOffset="117463.5127">14993 8586 40,'-7'-54'33,"-8"-12"-5,3 4-13,7 8-1,-3 5-3,3 14-2,-2 19-1,7 16-3,-2 39-3,4 12-4,3 16-14,1 16-19,-7 2-1,8 14 2,-9-10-1</inkml:trace>
  <inkml:trace contextRef="#ctx0" brushRef="#br0" timeOffset="117854.5355">14432 9279 34,'0'-29'33,"19"7"1,10 4-14,7 1-6,10 13-3,-3 4-2,0 9 0,-14 8 0,-10 9-5,-20 3 0,-14 2-3,-14-1 0,-9-3-1,-2-4 0,-2-4-1,9-8-1,13-4 1,20-7 0,0 0 1,11-6 0,13 3 1,8 1-1,7 3 0,1 2-6,-5-1-18,-4-2-13,3 6 0,-10-10 0</inkml:trace>
  <inkml:trace contextRef="#ctx0" brushRef="#br0" timeOffset="118221.5561">14867 9273 43,'13'9'36,"-10"1"2,4 7-11,0 3-13,-7-7-1,3 5-7,-4-8-1,1-10-3,0 0-1,-10-8 0,4-9-1,1-5 0,1-4-1,-1-4 1,2 0-1,1 3 1,2 5-1,3 9 1,-3 13 0,14-1 0,-6 12 0,4 10 0,5 4 1,4 4-1,0 0 1,6-2 1,3-7 2,4-4-2,-1-8 1,-1-6 0,-5-10 0,-2-5 1,-6-7-2,-8-2-2,-6 1-2,-7-3-6,3 4-24,-3 4-8,-5-3-1,7 19 0</inkml:trace>
  <inkml:trace contextRef="#ctx0" brushRef="#br0" timeOffset="118426.5675">15414 9122 61,'0'0'41,"16"22"-2,-9-3-3,-3 6-22,8 10-5,-4 0-3,3 8-3,-3-3-2,-2-5-3,5 1-9,-10-6-26,-4-14-4,3-5-2,0-11 3</inkml:trace>
  <inkml:trace contextRef="#ctx0" brushRef="#br0" timeOffset="118801.5887">15349 9353 44,'19'-9'34,"8"10"2,-1-4-6,7-2-22,10 2-2,4-3-3,7-6 0,-5-1-2,2 1 2,-5-2 1,-3 2 0,-9-3 1,-3 5 0,-12-3-1,-4 12 2,-15 1 0,16 4-1,-13 8-1,0 6-1,-1 5 0,-1 5 0,0 4-1,0 3-1,1-2 1,-1-2-2,0-5 1,1-5 0,3-5-1,-1-4 0,-4-12 0,0 0-1,0 0-1,9 8-1,-9-8-6,0 0-29,-9-7-6,9 7 2,-9-17-1</inkml:trace>
  <inkml:trace contextRef="#ctx0" brushRef="#br0" timeOffset="120619.5709">16698 8034 37,'4'-12'33,"-25"6"-1,-10 16-13,-10 26-4,-11 20-4,5 27-2,-1 12-1,13 17 0,13 4-3,21 1-1,13-4-1,15-11-2,14-20-1,6-18-5,9-13-14,3-13-18,-16-17 0,1-4-2,-12-16 2</inkml:trace>
  <inkml:trace contextRef="#ctx0" brushRef="#br0" timeOffset="121619.6275">16867 8591 21,'9'-15'33,"-6"-4"1,-3 19-4,0 0-12,0 0-6,3 30-4,-5-3-4,3 7-1,0 2 0,0 1-1,0-5 1,2-4-1,0-12 0,-3-16 0,0 0-1,13-5 0,-11-16 0,0-8 1,0-7-2,-1-2 1,-1-1-1,0 1 0,-1 5 0,-2 4 0,3 8-1,4 11 0,-4 10 1,17 11 0,2 10 1,3 7-1,6 5 0,5 3 0,3 1 1,-1-4 0,-1-6 0,-3-5-1,-4-12 2,-5-6-1,-4-11 1,-5-5 0,-5-12 0,-4-4 1,-6-6-1,-2-1 0,-3-3-1,-2 3 0,-1 5-1,0 3-2,4 12-6,-2 5-18,8 10-13,0 0-1,0 13 0,10 5-1</inkml:trace>
  <inkml:trace contextRef="#ctx0" brushRef="#br0" timeOffset="121900.6448">17417 8731 21,'0'0'36,"0"0"2,19-5 0,4 2-17,14 4-5,-2-3-7,7 3-5,5 1-16,0 0-25,-12-6-1,0 5-1,-9-5 1</inkml:trace>
  <inkml:trace contextRef="#ctx0" brushRef="#br0" timeOffset="122314.6685">18070 8599 58,'-17'-22'34,"-2"7"-10,-5 4-7,-5 2-6,3 10-4,0 7-2,4 11-2,3 5-2,9 7 1,8 4-1,11 0 0,10 0 1,8-3 0,8-10 1,7-8-1,2-9 1,-1-9 1,-7-11-1,-5-4 0,-14-10 0,-11 2 0,-16-3-1,-12 4 0,-7 3-5,-8 2-12,-5 5-25,9 7 1,0 2-1,13 4 1</inkml:trace>
  <inkml:trace contextRef="#ctx0" brushRef="#br0" timeOffset="122736.6932">18519 8502 45,'7'-12'36,"-7"12"3,0 0-13,14 11-7,-11 12-5,6 12-7,-4 2-1,5 7-2,-1-2 0,2-1-3,-3-4-3,-2-11-8,3-8-24,-7-7-5,-2-11-2,-17-2 1</inkml:trace>
  <inkml:trace contextRef="#ctx0" brushRef="#br0" timeOffset="122895.7016">18365 8669 49,'17'-6'37,"10"7"0,1-3-5,8-1-20,11 3-6,-2 2-15,0 3-21,-5-6-5,3 5-2,-11-6 0</inkml:trace>
  <inkml:trace contextRef="#ctx0" brushRef="#br0" timeOffset="123223.7203">18902 8642 62,'8'-14'35,"5"-3"-7,1 2-7,-3-5-6,5 6-2,-8-7-5,4 10-1,-6-2-2,1 4-1,-7 9-1,6-10-1,-6 10-1,0 0 0,0 0 0,4 16 0,-4-2 0,1 8 1,-1 4 0,1 7 0,-2 2 0,5 6-1,-4-2 1,0-4-1,3-1-2,2-9-4,7-1-13,6-12-25,-5-11 1,2-4-1,0-6 1</inkml:trace>
  <inkml:trace contextRef="#ctx0" brushRef="#br0" timeOffset="123621.7441">19265 7989 12,'20'-10'36,"19"24"2,2 17-1,10 18-13,10 23-7,-7 10-3,1 16-6,-17 4-1,-12 9-2,-19-3-2,-14-3 0,-14-13-1,-10-10 0,-6-12-1,-1-13 0,4-14-1,6-11 1,9-11 0,3-9 0,5-7-1,11-5-2,-11-1-2,5-8-7,9 0-24,-1-2-6,-3-4-1,7 2 0</inkml:trace>
  <inkml:trace contextRef="#ctx0" brushRef="#br0" timeOffset="128898.9756">3679 10729 27,'0'0'36,"0"0"1,18 1-11,1 1-6,5-3-7,9 3-5,2-2-3,5-2-10,1 3-13,-4 1-18,-12-6-2,-3 5 1,-22-1 0</inkml:trace>
  <inkml:trace contextRef="#ctx0" brushRef="#br0" timeOffset="129047.984">3746 10793 34,'0'0'34,"19"7"0,2-4-13,6-3-12,4 2-17,-2-8-21,10 8-3,-8-10-2</inkml:trace>
  <inkml:trace contextRef="#ctx0" brushRef="#br0" timeOffset="129694.0213">4680 10882 8,'11'0'32,"-3"-12"-1,17-6-8,0-9-7,5-9-3,5-5-3,-4-12-4,-1-2-1,-7-7-1,-5 0 0,-11-1 0,-7 4-1,-9 5 0,-6 12-2,-3 10 0,0 17 1,-4 20-1,4 20 2,6 17-1,4 17 0,7 9 0,12 11 1,4-2 0,7 0 0,8-15 0,8-10-1,-1-12 0,5-15 0,-4-13 0,-4-13-1,-3-13 0,-3-6 0,-7-5 0,-5-2-1,-5 1 1,-5 2-1,-2 7 0,-3 7 0,-1 10-1,0 0 1,3 19 0,-1-1 0,3 3 0,0 2-1,0 2-3,1-10-5,2 1-15,-8-16-16,0 0 0,10-2 0,-12-17 0</inkml:trace>
  <inkml:trace contextRef="#ctx0" brushRef="#br0" timeOffset="129852.0297">5187 10554 38,'-9'-29'35,"8"13"0,-5 2-14,6 14-22,0 0-26,0 0-5,8 14-2,-9-4-1</inkml:trace>
  <inkml:trace contextRef="#ctx0" brushRef="#br0" timeOffset="130350.066">5333 10713 24,'9'13'36,"0"3"2,-6 1-3,-1 3-17,10 7-6,-4-6-1,10 4-4,-1-5-3,2-4-2,2-8 0,1-9-1,-1-7 0,-1-5 0,-3-5 0,-2-2-1,-1-3 1,-2 1 0,-5 2-1,-3 7 0,-4 13 0,1-10 0,-1 10 0,-4 14 1,1 0-1,4 5 0,1 2 0,2 1 0,2-4 1,6 0-1,-1-6 0,6-3 1,-1-5-1,1-9 1,0-5-1,0-6 1,0-3-1,0-3 0,-4 0 0,0 1 1,-4 2-1,-2 6 1,-7 13 0,0 0 0,10 4 0,-10 12 1,1 5 0,0 6-1,-1 3-1,4-3-7,3-4-35,5-1 1,1-8-1,4-1 0</inkml:trace>
  <inkml:trace contextRef="#ctx0" brushRef="#br0" timeOffset="131069.103">4544 11269 20,'4'16'29,"-1"3"-4,-6 4-8,-2 4-7,-1 1-2,2-6 0,1-1 0,0-11-2,3-10-2,0 0 0,-2-16 0,1-4-1,3-5 0,-1-4-1,2 0-1,0 1-1,-2 3 1,0 6-2,5 6 1,-6 13 1,14 6-1,-2 10 0,4 9 0,2 6 1,6 4-1,3 2 2,2-2 0,-2-6 0,0-6 2,-5-12 0,1-6 2,-5-14-1,-3-4-1,-7-11 1,-2 0-1,-8-8-2,-1 2-1,-3 1-2,-3 1-7,4 4-28,0 10-4,-2 0 0,7 14 0</inkml:trace>
  <inkml:trace contextRef="#ctx0" brushRef="#br0" timeOffset="131477.1233">4952 11404 4,'0'0'31,"16"-1"0,10 2 0,8-1-17,4-1-3,7 2-3,-3-2-1,1 2-2,-7-3-2,-7 1-2,-9-2-2,-8-2 0,-12 5 0,-1-13 0,1 13-1,-14-12 1,14 12 0,-15-6 2,15 6 1,-14 7 1,10 2 0,2 5 0,1 0-1,1 0-6,1-1-19,7 4-11,-8-17-1,14 14 0</inkml:trace>
  <inkml:trace contextRef="#ctx0" brushRef="#br0" timeOffset="131695.1351">5438 11239 38,'0'0'38,"12"1"3,-5 9-7,2 13-14,-3-1-9,3 9-3,1-2-2,2 4-3,-2-5-3,-3-4-4,3 2-12,-9-6-25,-1-20 1,-11 14-2,-5-16 2</inkml:trace>
  <inkml:trace contextRef="#ctx0" brushRef="#br0" timeOffset="131878.1473">5370 11417 45,'10'-3'34,"-2"-7"1,13 1-13,3 5-14,3 0-13,2 2-14,1-1-12,12 7-3,-3-6 0</inkml:trace>
  <inkml:trace contextRef="#ctx0" brushRef="#br0" timeOffset="132161.1626">5845 11440 38,'-26'-7'33,"1"1"-2,-8-8-13,0-4-6,5-2-5,5-1-2,12 2-3,9 1-1,7 3-2,8 7 1,7 7 0,5 8 1,4 7 1,0 4 2,1 4-1,-1 0 2,2 1 0,-2-7 0,3 1 0,-5-10 0,1-6 0,-5-9-2,-2-4 1,-10-7-1,-4 1 0,-11-1 0,-8 0-1,-11 1-1,-4 5-3,-1 10-18,-1 2-21,-7-1 0,7 3 0,0-4 0</inkml:trace>
  <inkml:trace contextRef="#ctx0" brushRef="#br0" timeOffset="132873.2047">6490 11059 13,'14'6'21,"23"-8"-9,35 1-1,21-3 0,30 0 2,28-2 2,22-3-2,22-1-1,13-3-2,5 2-1,-13-1-2,-9 1-2,-25 1 0,-24 2-2,-33 1 0,-27 4-1,-30 0 1,-23 2 0,-29 1-10,0 0-15,-26-5-14,-1 7-1,-11-8 1</inkml:trace>
  <inkml:trace contextRef="#ctx0" brushRef="#br0" timeOffset="134280.2843">6858 10526 13,'-3'-13'28,"3"13"-2,0 12-7,3 9-6,4 9-2,-3 4-3,6 9-1,-3-1-1,2 0-1,-2-3-2,-2-7 0,-3-12 0,-1-6 0,-1-14-1,0 0 1,-13-21-1,8-2 1,-3-9-1,0-5-1,0-4-1,2-1 0,4 2 1,0 5-1,5 4-1,2 7 1,3 12-1,5 10 1,5 11 1,3 9-1,2 6 0,5 7 0,3 3 1,0 2 0,2-3-1,-1-5 1,-4-8-1,-2-5 1,-4-10 1,-1-7-1,-8-10 3,-2-4-1,-8-10-1,0 1 1,-6-3-1,0 3 0,-4 1-1,-1 2-4,2 8-15,6 14-20,-5-15 1,5 15-2,0 0 1</inkml:trace>
  <inkml:trace contextRef="#ctx0" brushRef="#br0" timeOffset="134537.298">7606 10485 50,'0'0'36,"0"0"1,-13 4-14,15 14-9,-3 7-6,3 8-3,2 2-1,1 4-2,-1-1 1,4 0-2,0-4-1,-2-9-4,1-5-9,-4-5-18,-3-15-7,0 0-1,0 0 2</inkml:trace>
  <inkml:trace contextRef="#ctx0" brushRef="#br0" timeOffset="134928.321">7440 10648 29,'20'-1'35,"1"-5"0,15 7-2,4-1-20,4-1-5,5 3-3,0 1-3,-2 3 0,-5-4-1,-5 0-1,-5-3 0,-3-5 1,-4-1-1,-6-5 0,-5-3 0,-3-1 1,-4-3-1,0 0 2,-5 0 1,-2 5 0,-4-2 0,2 7 0,2 9 0,0 0 0,0 0 0,0 0 0,-2 28-1,6-3 0,1 3 0,2 5-1,-1-1 1,2 2 0,-1-8-1,0-2 0,-1-7-1,-1-6-3,2-1-18,-7-10-20,0 0 0,0 0 0,0 0 0</inkml:trace>
  <inkml:trace contextRef="#ctx0" brushRef="#br0" timeOffset="135808.3724">6871 11533 34,'-16'-16'27,"-5"-9"-2,4-1-5,7 1-3,5-5-3,15 11-3,3-1-3,14 11-1,2 3-2,6 12 1,-4 3-3,1 10 1,-11 6-2,-7 6 0,-14 6-1,-10 0 1,-10 1-1,-9-1-1,-7-2-1,1-5 1,2-6-1,3-6 0,10-6-1,6-7 0,14-5 1,9-1 0,15-2 0,4-1 1,7 3-1,6 1 0,0 5-1,-5-3-9,1-1-24,-9 10-3,-11-10 0,3 5 1</inkml:trace>
  <inkml:trace contextRef="#ctx0" brushRef="#br0" timeOffset="136304.4002">7228 11505 45,'18'4'37,"-11"7"2,5 7-17,-3 10-8,-6-2-3,4 5-1,-5-7-5,-1-3-1,-3-8-2,2-13-1,-10 4 0,4-15-1,2-7-1,-3-8 0,2-6 0,0-3 0,2-1-1,2 0 1,3 4 0,0 6 0,0 5 0,3 10 1,5 10-1,2 8 1,5 10 0,2 4 0,4 8-1,1 4 2,3 2-1,2 1 0,-2-5 0,-2-5 2,-3-7-1,-2-7 1,-5-10-1,4-10 1,-6-8 1,-3-7-1,-4-8 0,-1 0-1,-5-3 0,-3 1-1,-1 5-3,-8 0-12,0 4-26,3 12 2,-5-1-2,14 13 1</inkml:trace>
  <inkml:trace contextRef="#ctx0" brushRef="#br0" timeOffset="136604.4171">7931 11403 16,'0'0'34,"0"0"2,11 6-3,-6 12-12,-2 1-6,6 13-5,-4 4-1,6 7-1,-6-3-3,5 2-1,0-5-3,-3-9-6,2-4-20,-2-6-14,-7-18-1,0 0 0</inkml:trace>
  <inkml:trace contextRef="#ctx0" brushRef="#br0" timeOffset="136771.4272">7833 11586 18,'2'-14'34,"15"15"0,-1-7 0,14 1-18,11 5-9,1 2-10,6 0-7,4-4-19,7 4-4,-10-5-1,4 7 1</inkml:trace>
  <inkml:trace contextRef="#ctx0" brushRef="#br0" timeOffset="137124.4469">8422 11532 46,'5'-12'35,"-10"-7"-4,1-1-10,4 5-5,-5-6-4,6 9-2,-3-3-3,2 15-3,0 0 0,0 0-1,-5 23 0,4 2 0,0 8-1,1 8 0,-1 5 0,3 3 1,-1-2-2,3-2 1,0-5-1,1-6-1,0-10 1,3-6 0,-1-7-1,-7-11 1,16 7 0,-16-7-1,15-4 1,-15 4-1,10-6 1,-10 6-1,0 0 0,0 0 0,0 0 0,7-9 0,-7 9-5,0 0-33,0 0-4,-3-10 0,0-1-1</inkml:trace>
  <inkml:trace contextRef="#ctx0" brushRef="#br0" timeOffset="147088.0403">9272 10865 3,'0'0'32,"19"7"-1,16-3 3,7-4-17,6-2-7,7 2-4,-1 1-7,-4-1-14,-11-5-16,-3 10-2,-21-6 1</inkml:trace>
  <inkml:trace contextRef="#ctx0" brushRef="#br0" timeOffset="147312.0523">9416 10944 7,'-26'8'34,"17"8"2,9-16 1,13 9-16,18-3-6,6-8-8,9 1-20,2-9-19,14 3-3,-2-12-1,14 7 0</inkml:trace>
  <inkml:trace contextRef="#ctx0" brushRef="#br0" timeOffset="147840.0853">10208 10997 20,'14'10'32,"0"-20"-3,12-7-9,8-6-4,3-9-3,8-5-3,-6-9-3,0-7-3,-7-6-3,-7 1 1,-9-5-2,-8 1 1,-9 4 0,-9 8-1,-5 9 0,-5 17 1,-2 14-1,-2 18 1,2 23 0,1 20 0,4 12 1,9 11-1,6 1 1,12 3 0,10-7 2,6-9-2,10-16 0,7-14 0,4-16 0,1-13 0,-5-13-1,-4-12-1,-7-9 1,-6-3-1,-8 0 0,-6 4 0,-7 4 0,-4 6 0,-3 8 1,2 12 0,0 0 0,-5 24 0,7-4 0,1 4 1,1 1-2,3 1 1,2-2-2,-2-10-3,3 0-17,-1-7-17,-9-7 0,2-14-1,-6-6 0</inkml:trace>
  <inkml:trace contextRef="#ctx0" brushRef="#br0" timeOffset="148066.0977">10754 10604 48,'-4'-12'37,"4"12"-1,0 0-6,0 0-26,0 0-33,8 9-5,4 4-3,-7-3 1</inkml:trace>
  <inkml:trace contextRef="#ctx0" brushRef="#br0" timeOffset="148570.1254">10979 10797 28,'0'15'36,"-4"-1"1,2 7-2,4 3-18,-2-3-5,5 6-2,-1-4-4,5-1-2,-2-8-1,2-4-1,1-4-1,1-7 0,-3-9 0,1-1 0,0-6 0,-1-2-1,0-6 0,-2 0 0,2-1 0,-3 4 0,0 1-1,-2 6 1,-3 15-1,9-8 1,-9 8 0,9 23 0,-5-3 0,4 2 0,0 3 1,4-3-1,-1-3 1,0-4 0,3-7-1,-1-8 1,3-4-1,-2-7 1,0-6-1,-1-5 1,0-2-1,-2 1 0,-1 2 0,-3 4 0,-1 3-1,-6 14 1,0 0 0,0 0 0,10 17 0,-9-1-1,-1 5-2,-1-1-9,-2-1-28,2 6 1,-5-5-1,-1 2 1</inkml:trace>
  <inkml:trace contextRef="#ctx0" brushRef="#br0" timeOffset="149254.1652">10151 11429 43,'13'6'34,"-18"7"2,6 6-14,0 9-9,-4 3-7,4 2 0,-4-4-3,8-3-1,-3-12 0,-2-14 1,0 0-2,12-17 0,-11-10 0,2-4 0,-3-6 0,-2-3 0,2 5-1,-3 5 0,2 5 0,1 11 0,0 14 0,11 2 0,2 15 0,3 7 0,5 5 0,4 3 1,3 0 0,2-3 0,0-6 0,-2-6 0,-2-11 0,-1-8 0,-4-11 1,-5-4-1,-6-6 1,-4-2-1,-8 1-2,-2 0-3,0 7-16,-2 6-17,-7-2-2,13 13 0,-10-7 0</inkml:trace>
  <inkml:trace contextRef="#ctx0" brushRef="#br0" timeOffset="149653.1873">10556 11518 62,'13'1'36,"3"-4"-1,10-1-20,10 3-6,5-2-4,2 1-2,2-1 0,-5 1-1,-7 0-2,-6-2-2,-8-1 1,-7-2 0,-12 7 0,8-11-1,-8 11 1,-3-9 1,3 9 1,0 0 0,0 0 1,-7 20 2,6-8-3,0-2-9,1-10-26,6 22-1,-6-22-3,12 5 2</inkml:trace>
  <inkml:trace contextRef="#ctx0" brushRef="#br0" timeOffset="149907.204">11101 11369 14,'0'0'34,"0"0"1,17 1-2,-5 12-12,-7 7-7,6 10-4,-7 0-1,3 6-2,-7-3-3,0-3-3,-1-3-5,-4-9-10,5-18-23,-10 13 0,0-18-2,10 5 1</inkml:trace>
  <inkml:trace contextRef="#ctx0" brushRef="#br0" timeOffset="150107.2135">11024 11486 21,'0'0'27,"10"-15"0,12 8-14,0 2-22,3-3-7,11 5-1,5-1 0</inkml:trace>
  <inkml:trace contextRef="#ctx0" brushRef="#br0" timeOffset="150374.2283">11389 11496 65,'10'18'27,"-14"-3"-1,-10 1-1,-6-7-9,-2-2-4,-4-9-6,1-5-3,1-6-2,7-3 0,7-2-1,8-1 0,10 1-1,6 4 1,7 4-1,6 8 1,1 4 1,1 4 1,3 5-1,-1 2 2,0 1-1,-2-2 1,-4-6-1,0-2 1,-3-9-1,1-2-1,-8-7 1,-3-4-1,-12-3 0,-8 3 0,-10 1 0,-8 5-1,-7 7-2,-11-1-8,0 10-31,1 3 1,2-2-1,11 4 0</inkml:trace>
  <inkml:trace contextRef="#ctx0" brushRef="#br0" timeOffset="151329.2831">12033 11054 49,'-59'0'19,"27"3"-2,32-3-3,33 4-3,40-2-2,43-2-3,40 2-1,39-1-1,33 4 1,30-2-1,18 4 1,2 0-1,-1 2 0,-17-3-1,-21 2 0,-31-2-4,-33-4-4,-34 1-9,-36-1-16,-33-12-6,-23 3 1,-33-10 0</inkml:trace>
  <inkml:trace contextRef="#ctx0" brushRef="#br0" timeOffset="152141.3303">12209 10475 26,'-6'-14'31,"6"14"-5,15 23-3,-8 5-8,5 10-5,-5 2-1,5 7-1,-6 0-2,1-5-3,-4-6 1,-2-7-1,0-14-1,-1-15 0,0 0 0,2-17 0,-2-11-1,-1-6 0,-1-7-1,-2-2 1,1 3-1,-2 3 0,1 6-1,-1 6 1,3 10-1,2 15 1,0 0 0,22 26-1,-4 0 1,3 5 0,6 4 0,5 3 0,4-2 1,1-5-1,-2-7 0,-3-7 2,-2-11-1,-2-8 2,-5-9 0,-5-9 0,-7-8 0,-1-2 0,-9-5 0,0 3 0,-6 1-2,-3 3-2,0 8-9,-2 5-21,2 3-8,8 12-1,0 0 1</inkml:trace>
  <inkml:trace contextRef="#ctx0" brushRef="#br0" timeOffset="152457.3499">13201 10058 18,'-32'23'32,"-12"9"0,7 23-3,-2 12-14,4 13-3,7 11-4,10 2-2,13 2-1,10-7-1,8-9-3,13-11-5,4-12-16,4-21-14,6-5-2,-3-20 2</inkml:trace>
  <inkml:trace contextRef="#ctx0" brushRef="#br0" timeOffset="152743.3653">13260 10636 15,'5'-21'30,"-4"-7"-4,4 5-2,-2 3-4,-3-1-3,4 10-3,-5 1-3,1 10-2,0 0-1,6 23-2,-5 1-1,4 7-2,-1 2 0,3 5 0,0-2 0,0-3-4,2-1-8,-4-6-30,3-17 0,3-1-1,-1-10 0</inkml:trace>
  <inkml:trace contextRef="#ctx0" brushRef="#br0" timeOffset="153051.3823">13657 10460 67,'-2'-9'37,"6"19"-3,2 6-15,-3 5-6,6 9-5,-4-1-3,4 9 1,-4-5-2,7-1-1,-8-5-1,1-6-3,-1-3-6,-4-18-10,-3 10-23,3-10 2,-13-4-3,3-1 2</inkml:trace>
  <inkml:trace contextRef="#ctx0" brushRef="#br0" timeOffset="153234.3915">13537 10656 16,'0'0'35,"0"0"0,17-8 0,7 7-15,9-2-8,7 0-10,1 0-18,5 4-16,-12-9-3,6 10 0,-10-11 0</inkml:trace>
  <inkml:trace contextRef="#ctx0" brushRef="#br0" timeOffset="153557.4102">14382 10319 38,'-1'-38'35,"9"2"1,-7 2-11,-3 1-6,6 10-6,-8 3-3,4 20-4,0 0-2,0 16-1,-2 12-3,7 6 1,1 8-1,0 2-1,0 5-6,-1-9-14,-3-4-16,6 1-1,-9-15-1,4 3 1</inkml:trace>
  <inkml:trace contextRef="#ctx0" brushRef="#br0" timeOffset="153773.4242">14129 10627 22,'-14'-4'33,"14"4"2,13 5-4,11-5-13,16 5-6,9-4-5,12 4-2,4-2-1,6 4 0,-2-1-7,-13-5-7,-7 0-19,-8 4-6,-19-5-2,-6 5 1</inkml:trace>
  <inkml:trace contextRef="#ctx0" brushRef="#br0" timeOffset="154382.4578">14220 10874 36,'0'0'32,"10"13"-1,-4 3-12,-6 1-6,3 9-5,-3-2-1,2 3 0,-2-6-2,0-3-2,-1-8 0,1-10-1,0 0 0,0 0 0,0-25 0,1 4-2,-3-5 1,2-3-1,-1 1 1,1 1-2,0 4 1,0 4 0,3 4 0,-1 5 0,-2 10-1,17 0 1,-6 8 0,4 5 0,3 3-1,3 4 2,4 3-2,1-1 1,1 0 0,-1 0 1,-2-6 0,-2-3 1,-4-9 1,0-3 0,-9-12 1,0-2 0,-5-6 0,1-2-1,-8-4-1,0 2 0,-2 2-2,-1 1-3,3 11-13,3 9-24,-12-19 0,12 19 0,4-12 0</inkml:trace>
  <inkml:trace contextRef="#ctx0" brushRef="#br0" timeOffset="154750.479">14773 10156 43,'19'11'36,"10"26"2,2 14-14,-2 10-7,7 16-3,-13 5-4,-3 9-3,-13-3-2,-9-4-2,-9-8-2,-6-10 0,-4-10 0,-2-10 0,4-10-1,2-10 1,6-8-1,4-7 0,7-11 1,0 0-1,0 0-1,-9 5-5,9-5-28,0 0-6,1-12 0,-1 12 0</inkml:trace>
  <inkml:trace contextRef="#ctx0" brushRef="#br0" timeOffset="156314.5699">12115 11579 32,'6'12'28,"-9"6"-5,4 8-4,1 9-6,-1-1-5,2 4 0,-3-3-3,1-5-1,0-8-2,1-9 0,-2-13 0,0 0-1,5-12 0,-1-7 0,-3-6 0,0-7 0,-2-5-1,-1 0 0,-1 3 1,-3 3-1,1 4 1,1 8-1,4 19 0,0 0 1,14 11-1,2 10 1,8 6-1,5 5 0,4 2 0,1 0 1,0-4-1,-1-5 1,-3-8 1,-1-5 1,-7-10 0,-3-4 2,-6-9-1,-1-6 1,-9-6 0,0-3-1,-9-4-1,-3 0-1,-3 2 0,-1 3-1,2 4-5,-6 2-13,4 4-23,13 15 1,-5-12-1,5 12 1</inkml:trace>
  <inkml:trace contextRef="#ctx0" brushRef="#br0" timeOffset="156732.5949">12924 11340 16,'-12'13'32,"-15"3"0,-3 19-10,-2 17-5,0 14-4,8 14-2,7 7-1,16 6-4,10-2 0,17-2-1,8-12-2,10-13-3,11-16-11,1-13-24,-3-23-2,1-9 0,-12-18 1</inkml:trace>
  <inkml:trace contextRef="#ctx0" brushRef="#br0" timeOffset="157165.6175">13236 11758 19,'0'0'30,"-26"-31"0,16 9-10,0-5-8,5-2-3,10 3-4,5 3-1,8 9-1,7 10-1,1 9 0,3 8 0,-3 10 1,-8 5 0,-9 6 0,-10 0 0,-8-1-1,-9-4 0,-2-3 0,-5-6-1,2-5 0,3-4 0,8-4-1,12-7 1,0 0-1,13 5 0,7-5 1,4 2-1,3 0 0,2 0-3,-3 0-12,-6-3-19,6 4-2,-12-9 2,7 5-1</inkml:trace>
  <inkml:trace contextRef="#ctx0" brushRef="#br0" timeOffset="157413.6322">13598 11635 16,'3'-14'35,"9"14"3,-12 0-2,12 17-15,0 6-6,-5 1-5,0 8-3,-1-3-1,1 4-3,-2-5-2,-2-6-4,0-3-8,-8-7-12,5-12-10,-10 10-6,-2-13 2,0-1 1</inkml:trace>
  <inkml:trace contextRef="#ctx0" brushRef="#br0" timeOffset="157616.6441">13541 11808 36,'0'0'35,"-1"-12"0,13 9-8,4 2-9,2-4-6,8 5-4,0-2-6,2 1-8,6-3-25,7 4-5,0-9-2,12 6 1</inkml:trace>
  <inkml:trace contextRef="#ctx0" brushRef="#br0" timeOffset="157968.6637">14367 11604 33,'7'-27'33,"-4"-5"-6,2 1-5,0 7-4,-6 0-4,4 9-3,-4 5-2,1 10-1,0 10-4,0 8-1,-1 6 0,4 4-1,0 5-1,0 5 1,3-2 0,-1-1 0,2-4-1,1-5-1,-4-5-2,-5-8-7,6 0-12,-5-13-17,0 0-1,-5 10-1,5-10 1</inkml:trace>
  <inkml:trace contextRef="#ctx0" brushRef="#br0" timeOffset="158217.6819">14120 11817 16,'0'0'30,"2"10"-4,15-7-3,13 1-5,16 1-4,6-4-4,13 3-2,8-5-3,6 1-2,-3-2-1,-4 0-3,-10 1-5,-14-1-7,-12-2-19,-6 8-3,-30-4 1</inkml:trace>
  <inkml:trace contextRef="#ctx0" brushRef="#br0" timeOffset="158903.7167">14231 12117 46,'0'0'32,"0"0"-7,7 21-6,-2-1-5,-3 4-3,2 6-3,-2-1-1,2 1-3,-4-4 1,3-4-2,-3-8-1,0-14 0,0 0-1,0 0 1,-10-24-1,10 1 0,-2-8-1,0-5 1,0-1-1,0 2 0,0 2 0,-1 5 0,2 5 0,-2 5 0,2 7 0,1 11 0,0 0-1,9 12 1,3 2 0,3 4 0,6 2 0,4 5 1,3 0-1,3-1 1,0 0-1,-2-5 1,-2-1 0,0-4 0,-6-5 1,-1-6-1,-4-5 1,-2-3 0,-1-8 1,-3-1 0,-3-5-1,-2-1 0,-1 0 0,-2 2-1,-5-1 1,2 5-1,-2 2 0,3 12-1,-5-16 0,5 16 0,0 0-3,-9-12-3,9 12-16,0 0-19,0 0-1,6-10 0,-6 10 1</inkml:trace>
  <inkml:trace contextRef="#ctx0" brushRef="#br0" timeOffset="159443.7484">14843 11331 13,'32'6'32,"14"23"2,-3 10-1,2 15-17,2 19 0,-12 6-5,-4 10-2,-18-2-1,-12 1-2,-16-9-2,-10-9-1,-7-11-1,-4-8-1,-2-11 0,2-7 0,2-8 1,6-8-1,3-6 0,5-5 0,0-1 0,7-3-1,1-2-2,1-4-6,11 4-27,-6-12-4,-1 1-1,7 11 0</inkml:trace>
  <inkml:trace contextRef="#ctx0" brushRef="#br0" timeOffset="160217.7922">12837 10275 71,'-21'33'25,"-19"22"-5,-14 17-7,-10 9-18,-1 12-22,-16-6-4,10 7-1,-11-14-1</inkml:trace>
  <inkml:trace contextRef="#ctx0" brushRef="#br0" timeOffset="160570.8136">12587 11443 21,'-15'45'31,"-22"9"-4,-8 21-5,-19 15-5,-21 17-7,-10 14-11,-15-1-27,6 9-2,-10-18-2,5 5 0</inkml:trace>
  <inkml:trace contextRef="#ctx0" brushRef="#br0" timeOffset="161834.8859">15637 11014 38,'0'0'37,"13"8"1,7-11-14,12 5-5,4-8-4,8 6-6,-2-4-4,5 2-2,-5 1-2,-5 0-1,-9 4-4,-8-4-4,-3 6-7,-17-5-11,0 0-11,9 11-2,-20-12 2</inkml:trace>
  <inkml:trace contextRef="#ctx0" brushRef="#br0" timeOffset="162082.8989">15696 11134 31,'0'0'33,"12"8"-2,9-3-4,9-5-6,8 5-2,2-5-6,6 2-6,-3-3-3,-2 1-1,-7 0-2,-6-1-1,-5 3-4,-12-5-12,-11 3-23,11-1 1,-11 1-1,0 0 0</inkml:trace>
  <inkml:trace contextRef="#ctx0" brushRef="#br0" timeOffset="175401.6113">16594 11015 17,'0'0'33,"20"3"-1,17-3-7,17-1-7,16 2-4,12-4-2,14 4-4,2-4-2,3 0-3,-11 1-4,-13-3-8,-13-1-16,-13 7-11,-29-9-1,-9 4 1</inkml:trace>
  <inkml:trace contextRef="#ctx0" brushRef="#br0" timeOffset="175661.6257">17015 10837 34,'-11'-45'35,"12"3"2,-2-3-11,-1-2-8,6 10-5,-4-1-2,3 12-4,-3 5-2,0 21-1,0 0-3,0 0 0,5 20-3,-4 6-6,7 12-21,1 12-9,-9 6-1,4 9 1</inkml:trace>
  <inkml:trace contextRef="#ctx0" brushRef="#br0" timeOffset="176116.653">16878 11369 18,'-10'-8'31,"-3"-11"0,12 3-8,3-1-7,8-1-5,13 7-2,5 2-2,10 10-1,-2 2 0,3 10-1,-9 3 0,-5 11 1,-19 0-2,-10 9-1,-19-5-1,-11-1-1,-6-6-1,-5-3-1,0-5-1,4-9 0,12-6 0,7-8 0,16-4 0,9-1 0,12 2 2,6 1 0,6 6 2,5 5 0,2 7 1,3 5-1,-7 3 1,-1 3 0,-7-2-1,-1-4-2,-3 0-11,-2-5-27,-16-9 0,15-8-1,-11-7 0</inkml:trace>
  <inkml:trace contextRef="#ctx0" brushRef="#br0" timeOffset="177576.735">2217 13752 14,'11'9'31,"-11"-9"-6,25-25-6,-2-6-3,3-17-2,12-6 0,-1-15-6,-1-3 0,-9-9-2,-4 5 1,-13 0-1,-4 14 2,-10 9-4,-4 12-1,-7 11 0,2 12-1,-2 13-1,8 18 0,6 17-1,6 12 1,11 15-2,7 9 1,9 9-1,5 2 1,7-3 0,1-6 0,-3-12-1,-3-11-4,-7-11-6,-10-11-25,-22-23-3,11-1 0,-25-15 0</inkml:trace>
  <inkml:trace contextRef="#ctx0" brushRef="#br0" timeOffset="177813.7502">2295 13506 10,'40'5'24,"-18"-7"-3,14 4-13,5-1-8,-4-4-18,6 12-4</inkml:trace>
  <inkml:trace contextRef="#ctx0" brushRef="#br0" timeOffset="178086.7653">2345 13464 47,'-26'-13'34,"-1"-5"1,7 3-17,20 15-8,-10-7-9,10 7-13,18 6-21,6 10-2,4-7 1</inkml:trace>
  <inkml:trace contextRef="#ctx0" brushRef="#br0" timeOffset="178353.7807">2907 13700 16,'34'14'33,"6"2"3,-18-9-6,2-10-13,-1-3-5,-8-9-3,2-4-3,-13-7-2,-5-3-1,-5-3-2,-10 3 0,-4 3-2,-5 6 0,-1 9 0,-5 9 0,8 8 0,1 9 0,6 11 0,6 6 0,6 5 2,6 4 0,6-2 0,7 0 0,1 2 1,5-3 0,-4-5 1,4-4-2,-3-3-2,-2-8-9,-1-3-19,3-3-8,-9-18 0,6-1 0</inkml:trace>
  <inkml:trace contextRef="#ctx0" brushRef="#br0" timeOffset="178743.8028">3251 13741 125,'-17'-20'-4,"9"-1"0,4-3 2,4 1 2,3 1 3,3 4 2,9 7 2,-3 5 1,7 11 1,-2 1 0,2 11-1,-1-4 0,4 9-2,-4-4-1,0 1-2,0-4 0,-4-4-1,-5-4 0,1 0-1,-10-7 1,9 4-1,-9-4 0,0 0 0,0 0 0,0 0 0,0 0-1,0 0 1,0 0-1,5-11 1,-5 11-1,0 0 1,0 0 0,0 0 0,0 0 0,0 0 0,0 0 0,0 0 1,0 0-3,-2-10-12,2 10-29,0 0 0,-6-12-1,6 12 1</inkml:trace>
  <inkml:trace contextRef="#ctx0" brushRef="#br0" timeOffset="179804.8641">5077 13234 20,'-7'-30'35,"7"13"1,-7 4 0,7 13-19,-6 32-5,8 16-4,5 20-1,1 10-4,2 11 0,-2 4 0,4 2-1,1-10-1,-4-10-2,0-14-6,-5-21-11,-4-14-19,4-9-3,-4-17 3,-3-13-2</inkml:trace>
  <inkml:trace contextRef="#ctx0" brushRef="#br0" timeOffset="180051.8773">4933 13288 23,'20'-40'33,"24"14"2,5 6-7,13 3-16,11 14-4,-1 7-2,1 12-2,-11 9 0,-14 10 0,-23 6-1,-23 6-1,-22 2 0,-19 1 0,-10-3 0,-6-7 0,1-6-5,6-11-5,14-2-13,12-7-15,8-16-1,14 2 0</inkml:trace>
  <inkml:trace contextRef="#ctx0" brushRef="#br0" timeOffset="180368.8959">5405 13958 22,'0'0'36,"0"0"1,21 14 0,-1 3-20,0-3-7,7 9-4,1 0 1,3 4-4,-4 2-4,-1-7-7,-1-1-18,-5-3-12,-9-14 0,2-3 0</inkml:trace>
  <inkml:trace contextRef="#ctx0" brushRef="#br0" timeOffset="180582.9093">5682 13928 29,'-15'5'36,"-15"5"0,-1 12-3,-4 7-18,-7-1-6,3 5-5,1-1-2,4-5-7,8 1-8,9-7-19,6-15-6,11-6 2,11-14 0</inkml:trace>
  <inkml:trace contextRef="#ctx0" brushRef="#br0" timeOffset="180879.9243">6062 13690 21,'0'0'34,"15"8"2,6-7-3,8-4-20,12 3-5,3-2-2,5 3-2,-1-1-4,-6-2-6,-2 3-12,-3 4-17,-20-8-1,-1 5 1</inkml:trace>
  <inkml:trace contextRef="#ctx0" brushRef="#br0" timeOffset="181148.9389">6106 13845 34,'36'7'32,"-6"-8"-3,8-1-8,9 4-3,-6-5-6,5 5-3,-8-5-2,-5 4-3,-9-2 0,-7 3-1,-6-4-3,-11 2-2,11-3-8,-11 3-19,-7-9-8,7 9-1,0 0 1</inkml:trace>
  <inkml:trace contextRef="#ctx0" brushRef="#br0" timeOffset="181788.977">6854 13817 16,'16'1'35,"14"2"1,8-6 1,20 0-20,18 7-6,10-3-2,19 6 0,1-5-4,6 2-1,-7-3-4,-5-3-4,-8 2-16,-12-2-17,-29-10-2,-12 7 1,-23-5 0</inkml:trace>
  <inkml:trace contextRef="#ctx0" brushRef="#br0" timeOffset="182046.9924">7363 13460 15,'-8'-35'33,"-4"-8"2,5-1-3,0 11-15,-4 0-5,7 9-2,-3 4-4,7 20-1,-13 0-2,6 22 0,2 17-3,1 16-1,6 13-6,-2 7-12,3 4-16,13 4-3,-2-12 2</inkml:trace>
  <inkml:trace contextRef="#ctx0" brushRef="#br0" timeOffset="182602.0243">7206 14420 2,'-19'-7'29,"11"-3"-1,-10-16-9,13-10-6,8-6-2,6-9 1,10 4-2,3-1-1,10 13-1,3 11 1,6 18-1,-4 13-1,-5 19 0,-10 10-3,-10 10-1,-15 4 0,-11 4-1,-15-3-3,-11-6 0,-6-3-1,-4-12-2,0-6-2,2-9-3,8-6 1,2-12-1,11-1 1,7-7 2,11-1 1,8 1 2,14 2 4,7 4 3,10 5 1,12 10 2,3 1 1,8 10 0,-3-4 0,2 5-1,-3-7-2,-3-2 0,-6-9-2,-3-2-1,-8-8-1,-4-4-2,-2 0-8,-4 0-30,-12-7 1,1 7-2,-7-5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13:22.9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7649 17632 8,'79'1'5,"10"-2"0,7 3 1,10 0 0,6-3-1,11 3 0,6-4-2,8 1 0,7-1 0,9 3 0,5-3 0,8 1-1,3 1 0,7-1 0,5 3 1,5 1-1,3-2 0,4 1 0,0 1 0,5-4 0,2 3 0,5 0-1,2 0 0,-1-2 0,2 0 0,1 1 0,3 1 0,0 2 0,-1-4 1,-3 0-1,0 2 1,1 1-2,0 4 1,-3-5 0,1 3 0,-7-3 0,3 1-1,-1 0 0,1-2-1,-2-1 2,0-4-1,3 2 1,1 0-1,-1-1 0,-4 3 0,-1 2-1,-6-3-13,-15-6-13,7 4 2,-27-15-1</inkml:trace>
  <inkml:trace contextRef="#ctx0" brushRef="#br0" timeOffset="2381.0893">17146 16001 6,'0'0'31,"23"3"1,-3-6-8,14-1-8,10 2-2,7-5-3,6 4-3,-3-4-5,0 2-6,-4 2-9,-9 7-13,-15-5-9,-3 7 1,-23-6-1</inkml:trace>
  <inkml:trace contextRef="#ctx0" brushRef="#br0" timeOffset="2778.1118">17184 16150 13,'0'0'30,"0"0"-6,16 2-1,5-2-3,9 1-2,7-4-2,10 5-2,1-6-4,5 6-2,-6-6-2,-1 3-2,-12-1-4,-7-2-7,-10-3-31,-3 11 0,-14-4-1,0 0 0</inkml:trace>
  <inkml:trace contextRef="#ctx0" brushRef="#br0" timeOffset="3598.1585">18138 15889 15,'2'-17'33,"-2"17"0,17 3-7,-5 3-6,9 11-4,0 4-5,9 14-3,4 5-2,8 7 0,-1-1-3,-1 1-1,-1 1-5,-6-8-10,-4-7-20,-2-4-4,-16-16-2,1-3 1</inkml:trace>
  <inkml:trace contextRef="#ctx0" brushRef="#br0" timeOffset="3859.1746">18562 15835 49,'0'0'38,"-27"11"0,2 2-7,1 10-16,-12 3-5,-1 10-2,-6 7-2,1 4-2,-3 3-2,3-4-2,6 1-4,1-13-3,14 0-11,2-8-20,7-19-1,12-7-2,0 0 1</inkml:trace>
  <inkml:trace contextRef="#ctx0" brushRef="#br0" timeOffset="4344.2011">18766 16223 23,'-4'-10'32,"4"10"-1,0 0-9,-20-8-6,8 9-4,-7 0-3,3 1-3,-2-2-2,3 3-1,2 2-1,13-5-1,-9 16 0,15-7 1,6-1-1,5 7 2,-1 0 1,5 9 1,-6-4 0,0 3 0,-11-3-1,-3 4 1,-10-7-1,-6 0-1,-4-7-2,-4-7-3,2-1-4,-2-13-10,6-5-23,7 0-2,-1-9-1,12 1 2</inkml:trace>
  <inkml:trace contextRef="#ctx0" brushRef="#br0" timeOffset="4740.2247">19132 15772 43,'0'0'34,"-24"-10"-4,5 10-9,-1 9-6,-4 3-6,0 11-3,-2 6-2,3 7-2,3 4 0,6 9 0,8 3 0,7 2-1,6 0 1,8-5 0,10-5-5,3-8-8,7-13-21,4-3-4,-3-23-2,10-1 1</inkml:trace>
  <inkml:trace contextRef="#ctx0" brushRef="#br0" timeOffset="5079.2441">19334 15831 25,'0'0'35,"10"0"0,-10 0-8,0 22-7,-2 3-5,-6 2-4,2 10 1,-5-1-5,1 7-2,0-3-1,3 1-2,2-5-1,4-3 0,4-6 1,5-5-1,4-3 0,5-4-1,1-3 0,2-8-4,6 2-10,-6-6-21,-2-10-5,4 2-1,-8-9 0</inkml:trace>
  <inkml:trace contextRef="#ctx0" brushRef="#br0" timeOffset="5318.2566">19172 16037 18,'0'0'34,"12"-5"1,10 5-7,5-3-12,4 0-4,5 3-4,1-2-3,1 2-4,0 2-14,-3 3-21,-14-9-2,2 4 1,-13-7 0</inkml:trace>
  <inkml:trace contextRef="#ctx0" brushRef="#br0" timeOffset="5590.2723">19536 15833 13,'8'-15'35,"12"16"2,-3-1 1,7 11-15,8 12-7,-3 4-4,6 15-2,-6 2-1,0 14-2,-9-1-2,-6 0-1,-12-4 0,-8-6-2,-12-7 0,-4-6-2,-5-6-8,-9-9-26,0-13-9,7 2 0,-4-11 0</inkml:trace>
  <inkml:trace contextRef="#ctx0" brushRef="#br0" timeOffset="8384.0698">20279 15918 10,'0'0'35,"0"0"2,-6 11-1,4 7-14,5 15-6,-4 2-4,6 11-1,-3-4-5,5 6-1,-1-4-5,3-6-3,2-6-9,-5-11-15,-6-21-12,12 13-1,-15-23 1</inkml:trace>
  <inkml:trace contextRef="#ctx0" brushRef="#br0" timeOffset="8907.101">20050 16176 19,'29'-2'35,"0"-13"1,13 3-8,1-1-8,4-6-6,4 4-5,-6-3-3,-3 1-1,-8 0-2,-4 0-1,-9 1-1,-7 3 0,-10 4 0,-4 9 0,-9-9-1,-4 12 1,-5 7-1,-3 5 0,-2 7 0,-3 2 0,0 3-3,-1-1-2,4 4-6,0-9-2,6 3-3,-4-12-4,7-4-2,-2-7-1,4-4 3,0-6 4,0-5 7,2-4 7,1-2 7,0 1 6,3 0 6,-4-14 24,8 21-20,-3 1-4,5 11-2,0 0-4,9 0 0,-9 0-4,28 24 0,-5-4-3,10 7 1,5-1-1,8 5 0,-2-2-1,-1-4-2,-3-2-11,-5-3-30,-13-14-1,-1-2-1,-21-4 1</inkml:trace>
  <inkml:trace contextRef="#ctx0" brushRef="#br0" timeOffset="9584.1386">21136 15960 25,'2'-15'33,"-2"15"-1,-9-12-9,-5 10-6,-3 6-5,-5 0-3,2 3-5,-2 2-1,5 1-2,1 0 0,6 3 0,8-1-1,9 0 1,6 0 0,6 3 0,3 1 1,2 1 2,-2 3-1,1 5 2,-10-2-1,-6 4 1,-10-1 0,-6 3-1,-9-6 0,-4 2-1,-6-7-1,-1-5-3,1-5-2,1-13-4,10 2-7,-3-16-11,13-2-13,7-1-3,4-6 1</inkml:trace>
  <inkml:trace contextRef="#ctx0" brushRef="#br0" timeOffset="9810.1525">21180 16028 33,'19'-3'33,"-19"3"-3,13 7-5,-5 5-6,-6 0-6,6 11-2,-7-1-2,2 7-2,-4 1-4,0-1-3,-1 1-9,-6-3-19,-1-9-10,7-2-1,-8-16 0</inkml:trace>
  <inkml:trace contextRef="#ctx0" brushRef="#br0" timeOffset="9977.1615">21244 15822 63,'4'-12'38,"-10"-1"-1,6 13-16,0 0-21,-4-9-27,10 20-9,-6-11-1,5 18-1</inkml:trace>
  <inkml:trace contextRef="#ctx0" brushRef="#br0" timeOffset="10471.1885">21418 16082 46,'13'-4'31,"-13"4"-5,15 14-5,-4 6-5,-8 0-3,4 11-2,-8-2-1,4 1-3,-7-5-2,3-2 0,-1-12-3,2-11 0,0 0-1,7-25 0,3-5 0,3-1 0,5-3-1,2 2-1,1 4 1,3 6 0,0 7-1,0 13 2,-1 10-1,-4 13 0,-8 6 1,-2 5 0,-5 5-1,-3 3-2,1 4-9,-9-6-29,-1-11 0,10-5-1,-2-22 1</inkml:trace>
  <inkml:trace contextRef="#ctx0" brushRef="#br0" timeOffset="10965.2178">22143 16084 35,'0'0'36,"-24"-14"-5,3 7-6,-3 4-6,-6-2-6,5 8-4,-7 2-2,6 10-3,4 2-2,4 8-1,7 1 1,10 5 0,6 1-1,7 4 2,7-8-1,12-2 1,-1-8 0,5-3-1,-2-6-3,-3-11-12,-8-5-27,6-5 0,-9-8-1,1 5 0</inkml:trace>
  <inkml:trace contextRef="#ctx0" brushRef="#br0" timeOffset="11465.2458">22798 15527 27,'-35'12'31,"3"20"-7,-13 16-3,-2 16-5,3 21-3,1 13-3,16 15-1,5 8-1,24 5-1,14-7 1,17-4-4,17-13-14,14-18-26,0-32-2,3-14 0,-7-29-2</inkml:trace>
  <inkml:trace contextRef="#ctx0" brushRef="#br0" timeOffset="12165.2882">23174 15548 32,'-1'26'35,"-13"5"-3,6 9-10,2 8-4,-4 4-1,5 6-5,7-5-3,8-1-4,2-7-1,11-10-2,6-11-1,4-7-3,3-10-6,-13-10-9,-4-9-20,-1-1-1,-13-9-2,-9 5 1</inkml:trace>
  <inkml:trace contextRef="#ctx0" brushRef="#br0" timeOffset="12364.2987">22987 15805 37,'0'0'38,"11"-5"2,11 0-12,8 5-9,8-3-6,2 3-9,2 2-23,7 5-17,-3-9-2,-7 5-2,-12-4 1</inkml:trace>
  <inkml:trace contextRef="#ctx0" brushRef="#br0" timeOffset="12789.3218">22761 16183 50,'-13'-6'32,"13"6"-9,0 0-5,0 0-2,39-3-3,8-7-3,21 4-1,18-5-2,22 5-1,3-6-2,11 6-1,-7 3-3,-17 2-5,-16 9-14,-16 3-20,-29-5 0,-19 6-1,-18-12 0</inkml:trace>
  <inkml:trace contextRef="#ctx0" brushRef="#br0" timeOffset="13182.3448">22997 16338 16,'-14'5'32,"26"3"3,5-7-11,7-2-6,18 5-4,5-8-4,13 7-1,1-6-3,0 3 0,-10-2-6,-2 0-5,-8 3-4,-20-1-8,-21 0-14,0 0-6,0 0 0</inkml:trace>
  <inkml:trace contextRef="#ctx0" brushRef="#br0" timeOffset="13399.3582">23252 16351 14,'0'0'32,"-4"21"-4,2 0-1,2 3-5,6 12-3,-5-1-4,11 9-1,-6-2-5,-3 5-1,-5-2-2,10-2-3,-9-9-1,3-7 0,2-5-3,-2-7-5,3-3-22,-5-12-12,11-9-1,-11 9-1</inkml:trace>
  <inkml:trace contextRef="#ctx0" brushRef="#br0" timeOffset="13984.392">23603 16688 38,'-22'-4'27,"5"7"-3,-4-1-8,0 5-4,1-1-5,6 1-2,14-7-1,-5 19-1,16-8 0,7 2 1,4 3 0,-2-4 1,9 5 2,-8 2 0,-1 4 1,-11-4-1,-10 4-1,-16-8 0,0 1 0,-8-5-3,1-2-3,1-6-10,-8-7-31,6-16 0,15 0-1,4-12 0</inkml:trace>
  <inkml:trace contextRef="#ctx0" brushRef="#br0" timeOffset="14570.4255">23734 15622 29,'0'0'26,"13"2"-6,7 13-2,8 13-7,7 16-4,2 14-1,9 15-2,-1 14 0,6 12-1,-14 3-1,-9 1 0,-18-2 1,-8-7 0,-11-9 0,-10-10 0,-3-13 1,-12-12-1,2-8 1,2-8 0,3-9-2,2-5 1,4-8-1,1-5 0,3-4 0,7-5-6,10 2-19,0 0-13,-12-13-2,12 13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16:05.1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19304 2079 6,'-6'26'25,"-14"2"-1,1 17-14,-6 2-5,-3 6 1,1-2-3,2-8 1,6-5 1,4-13-2,15-25 0,0 0 0,-4-24 1,11-13 0,2-6 0,-1-8 1,2 2-2,-1-1 2,-1 5 0,-3 5-1,0 12 0,-1 11 0,-4 17-1,18 6 0,-4 6-1,6 12-2,6 8 2,8 7-2,5 9 1,2-1 0,0-5 0,-4-2-1,-6-2 2,-10-6-2,-14-1 1,-22-7 0,-12-7 1,-14-7-1,-6 3 0,-6-5-1,-1-7-3,7 2-4,4-12-7,17-4-12,26 13-10,-12-21 2,26 5 0</inkml:trace>
  <inkml:trace contextRef="#ctx0" brushRef="#br0" timeOffset="526.03">19817 2197 32,'-26'-17'30,"5"16"-7,-7-1-8,2 4-5,3 5-4,3 0-1,7 3-2,8 3-2,9 2 1,9-7-2,7 2 1,2 4 1,0-4-1,0-5 1,-1-3 0,-7-1-1,-14-1 0,6 9 0,-16-2 0,-7 0-1,-1 3 1,-2 9-2,1 2 0,4 3 1,4-1-1,10-8 1,9 5 0,7-12-1,7 2 1,4-8 1,2-13 1,1-3-1,1-8 1,-4 0-1,-4-3 0,-4 2 1,-5-3 0,-3 3-1,-5 8 1,-3 3-2,-2 12 1,-4 10-1,2 2 2,0 7-2,2 11-1,1 2 1,3 4 0,4 0-5,2-8-5,3-10-22,12 3-4,-6-19 3,11-8-1</inkml:trace>
  <inkml:trace contextRef="#ctx0" brushRef="#br0" timeOffset="893.0497">20102 2118 48,'-1'-11'35,"1"11"1,0 0-12,7 11-10,0 14-5,6 7-3,-2 12-1,5 6-1,-2 5-1,3 5 1,-5 3-2,-1 0-1,-4-8 0,-5-6 0,-3-10-2,-6-3 0,-6-8-1,-6-11 0,-4-11 0,-3-14 0,2-12-1,3-6 1,3-10 1,10-13 0,11-6 1,10-8 0,10-4 0,7 5 0,2 9 1,0 2-1,-2 6 0,-4 8-3,-8 16-11,-6 11-20,-12 10-3,0 0 0,-1-10-1</inkml:trace>
  <inkml:trace contextRef="#ctx0" brushRef="#br0" timeOffset="1134.0645">20368 2113 25,'2'-16'33,"8"19"3,-10-3-2,13 5-18,-2 24-4,-5 9-6,5 17-1,-2 7 1,2 3-1,-4-1-1,1 1-1,-3-9-3,-3-11-3,3-2-11,-4-17-22,-1-26-2,-4 11-1,-5-22 1</inkml:trace>
  <inkml:trace contextRef="#ctx0" brushRef="#br0" timeOffset="1264.0737">20424 2384 17,'7'-15'26,"13"16"-3,-4-4-24,2-14-21,16 20-2</inkml:trace>
  <inkml:trace contextRef="#ctx0" brushRef="#br0" timeOffset="1558.0888">20936 2269 24,'0'0'37,"-16"32"-1,-10-16-9,-4 0-5,-2-1-9,-6-13-7,4 3-4,5-14-3,2-2-2,9-6 1,6-8-1,9-3 0,4 3 0,9 1 0,3 4 2,6 5 2,4 6 1,0 8-1,3 17 1,-2 9 0,2 5 1,-4 9-1,-2-6-2,0 5-12,-1 0-21,-7-16-3,9-4 1,-7-22-1</inkml:trace>
  <inkml:trace contextRef="#ctx0" brushRef="#br0" timeOffset="2361.1339">21013 2159 24,'14'-10'30,"16"5"-1,-1 0-11,5-4-7,5 3-3,-3-3-2,-3 4-1,-6 1 0,-7 5-2,-7 0 0,-13-1 0,0 0 0,0 0-1,-22 9 1,7 2-2,-1 1 0,1 2 0,1 4-1,5 8 1,7 5 0,5-1-1,5 1 0,5-5 0,8-6-3,4-3-1,10-2-2,1-10-5,6-3 1,-5-11 0,0-3 0,-6-3 1,-4 2 5,-10-3 3,-10-5 6,-7 3 5,-12-9 1,-3 13 0,-8-3 0,-1 7 0,-3 2-3,3 4-2,-1 2-3,5 11-1,6 5-2,6 3 0,7 4 0,5-4 2,6-1-4,5 0 2,3 1-1,1-13-3,2 6-2,-3-21-1,-1-3-3,-4-2 1,0-9-1,-6-5 1,5-5 4,-4-4 3,2-7 5,4 12 3,-2 2 2,6 10 1,-1 13 0,7 7 0,-2 8-1,6 16-1,-2 9-1,4 9-4,-3 4 1,4-4 0,-1-4-1,-1 7 0,-8-11 0,-3-4 0,-8-8 0,-8-4 1,-2-16-2,-21 13-1,-1-8 1,-5 0 0,-2 5 1,-2-2-2,2-1-2,3-3-6,10 2-28,16-6-3,-9-1-1,24 0 1</inkml:trace>
  <inkml:trace contextRef="#ctx0" brushRef="#br0" timeOffset="2797.1589">22024 2156 22,'0'0'33,"25"7"3,-15-3-2,-7 7-20,2 4-5,-5-1-4,2 4 0,-3-2-1,2-1 0,-1-15 0,0 0-2,0 0 0,11-7 0,-1-6-1,4-1 0,2-1 0,-2-6 0,-1 3-2,1 11 1,-2 5-1,-1 5 1,-2 12 0,-4-2 0,1 15-6,-1-2-12,1 7-19,5-2-1,-3-1 2,8-1-2</inkml:trace>
  <inkml:trace contextRef="#ctx0" brushRef="#br0" timeOffset="3142.1793">22373 2153 26,'-2'14'31,"8"10"2,1 0-15,5 5-5,11 0-2,0-1 0,9 0-2,0-4-2,6-5-1,-5-16 0,1-7-2,-6-11-1,-3-4 0,-7-10-1,-4 2-1,-5-3-2,-6-3-3,-2 11-5,-13-2-8,3 8-11,-1 8-10,-9 0 0,4 5 0</inkml:trace>
  <inkml:trace contextRef="#ctx0" brushRef="#br0" timeOffset="3353.19">22538 2099 20,'0'0'34,"0"0"2,-8 12-8,9 11-6,-1 10-7,5 15-5,-3 0-1,7 10 0,-3 2-4,0 6-1,1-2-1,1-5-2,-1-10-5,-6-16-11,0-6-25,3-2 1,-4-25-2,12 14 2</inkml:trace>
  <inkml:trace contextRef="#ctx0" brushRef="#br0" timeOffset="3662.2091">22861 2118 25,'13'6'34,"-13"-6"2,4 23-13,-2 2-7,-5 4-6,6 12 0,-5-2-2,6-4-6,1-2-7,-6-1-26,-4-16-4,5-16-4,0 0 3</inkml:trace>
  <inkml:trace contextRef="#ctx0" brushRef="#br0" timeOffset="3805.2166">22829 1928 18,'-9'-20'34,"9"20"-1,-6-14-4,6 14-31,9 9-23,-9-9-7,11 16 0</inkml:trace>
  <inkml:trace contextRef="#ctx0" brushRef="#br0" timeOffset="4170.2382">23170 2128 26,'0'0'29,"2"23"-4,0-3-4,-12 6-3,6 1-1,-15-4-3,5 7-1,-10-8-2,6-1-5,-7-8-3,2-12-1,7-9-3,-3 1 1,8-5-1,6-6-1,4 0 0,1-4 1,11 3 0,-1 11 0,5 7 1,8 3-1,0 7 2,3 4-1,3 11 0,-5 2-3,3 10-23,-3-1-11,-12-11-2,5 5 2</inkml:trace>
  <inkml:trace contextRef="#ctx0" brushRef="#br0" timeOffset="4737.271">19245 2936 34,'154'-6'16,"41"-3"0,55 4 0,35-4-1,41 2-1,26 2-4,15-3-2,5 4-2,-14-3 0,-5 4-2,-33-1 0,-22 2-1,-42 2-1,-29 4-4,-42 2-16,-24 3-16,-45-10-1,-34 10 1</inkml:trace>
  <inkml:trace contextRef="#ctx0" brushRef="#br0" timeOffset="6048.409">19086 14917 37,'11'19'29,"-20"14"-8,-2 16-11,-4 14-2,-1 3 0,1 5-1,0-7-1,2-11-1,2-13-2,7-14 0,4-26 0,0 0-1,12-32-1,-4-6 1,-1-13 0,0-9 0,2-7-1,-1 0 2,-2 5 0,-2 9-1,-1 8 1,3 16-1,0 17 1,7 21-1,-2 19 1,7 12-2,1 15 0,8 8 0,1 6 1,3 1-1,0-5-1,-2-9-3,-1-6-8,-7-7-21,-11-26-6,-4-6 0,-16-17 1</inkml:trace>
  <inkml:trace contextRef="#ctx0" brushRef="#br0" timeOffset="6381.4302">19042 15266 0,'10'1'28,"-10"-1"1,28-9-4,-3 2-13,4 1-5,5-2 0,2 2-1,1 4 0,-4 1 0,-2 8-1,-3 2 1,-3 7-1,-6 1 0,-1 5 0,-5 0-1,0 3 0,-4-7 1,2-1 1,-5-8-1,3-1 0,-9-8 0,14-7 0,-8-3-1,2-1 0,-2-4-2,0 0-5,3 1-6,-7 0-16,2-6-15,8 5-2,1-5 2,8 5-1</inkml:trace>
  <inkml:trace contextRef="#ctx0" brushRef="#br0" timeOffset="6680.4466">19935 15294 28,'-9'24'34,"-12"-12"2,2 2-11,-4-3-9,-7-5-6,4-2-5,-3-6-3,4-4-1,4-6-1,5-3 0,8-3-2,7-3 1,6 0-1,7 2 0,3 4 1,4 4 0,3 9 1,1 7 1,-3 7 0,-1 11 1,-3 5-1,-1 5-1,-1 5-9,-1 5-20,-7-16-6,8-2 1,-6-14-1</inkml:trace>
  <inkml:trace contextRef="#ctx0" brushRef="#br0" timeOffset="7040.4656">20019 15228 20,'13'1'33,"-13"-1"2,21 8-1,-13 7-19,-1-3-7,2 8-2,-6-2-1,-1 4 0,-6-4-1,0-5-1,-2-4 0,6-9-2,0 0-1,-2-13 1,7-5-1,4-3 0,1-3 0,0 0-1,0 2 1,1 5 1,-5 3-1,-2 5 0,-4 9 1,0 0-1,1 23 1,-2-3-1,2 1 1,3 3-1,3 3-1,3-1-6,8-1-11,11-6-18,-1-14-3,15 2 3,-2-11-2</inkml:trace>
  <inkml:trace contextRef="#ctx0" brushRef="#br0" timeOffset="7501.4945">20520 15202 21,'10'25'30,"-21"-8"-2,-4 5-11,-4 2-3,-3-3-4,-3-2-3,-3-8-3,1-7-2,3-7-1,3-9 0,6-4-1,5-6 1,4 0-2,6 1 1,6 2 1,6 6 1,4 6 1,6 13 1,-1 3 1,6 10 0,-2 3 0,1 6-2,-2 1-2,-2-4-9,0-12-27,4 3-1,-10-15-1,8-3 1</inkml:trace>
  <inkml:trace contextRef="#ctx0" brushRef="#br0" timeOffset="7702.5051">20624 15204 19,'0'0'31,"17"-4"2,6 6-1,5-2-20,1-2-5,6 2-2,-4-1-2,-2 1-5,-5 0-7,-6 0-13,-18 0-9,13-5-2,-20-5 0</inkml:trace>
  <inkml:trace contextRef="#ctx0" brushRef="#br0" timeOffset="7829.5121">20753 15196 18,'-14'14'32,"13"11"0,-3-2-6,7 1-10,3 2-8,3-2-17,13-1-21,-10-18-3,16 2 1</inkml:trace>
  <inkml:trace contextRef="#ctx0" brushRef="#br0" timeOffset="8145.5294">21108 15298 15,'-31'10'31,"7"6"0,-12-7-2,4-2-16,1-3-4,0-5-4,6-3-2,7-7 0,8-4 0,8-3-1,6 0-1,4 0 1,6 5 1,2 3 0,5 9 1,-1 4 0,2 12 1,-2 1 0,2 7-5,-2 3-24,4 3-11,-10-11-2,6 4 0</inkml:trace>
  <inkml:trace contextRef="#ctx0" brushRef="#br0" timeOffset="8573.5554">21419 15191 9,'-9'-12'30,"-1"13"-2,-11-5-4,1 6-10,-3 5-5,-1 5-4,4 6-2,1 2-2,7 5 0,6 1 0,6 1 0,5-3 1,5-3 2,2-9 1,7-4 2,-6-10 1,2-2 0,-9-12 0,-2 2 0,-12-6-2,-2 0-5,-4 8-23,0 5-15,-11-5-1,7 12-1,-2-1-1</inkml:trace>
  <inkml:trace contextRef="#ctx0" brushRef="#br0" timeOffset="9078.5828">21528 15201 21,'25'16'28,"-15"-5"-2,-4 8-11,-4 3-4,-6 0-2,-4 1-2,-4-6-2,2 1 0,-3-8-2,4-2 0,9-8-1,0 0-1,-1-18 0,11 0 0,5-4-1,1-4 0,3-1 0,-1 1 0,-3 2 0,-1 4 1,-6 3-1,-8 17 1,0 0-1,0 0 1,-6 10 0,2 9-1,3 4 1,5 5-1,10 2 1,4-1-7,9-9-25,13 9-3,-7-14 1,11 1 0</inkml:trace>
  <inkml:trace contextRef="#ctx0" brushRef="#br0" timeOffset="9785.6229">22028 15142 6,'-16'3'18,"-10"-5"-4,6 7-3,-1 1-3,5 6 0,6 0-1,9 4-2,8-3-1,8 1 1,3-1-2,3-1 2,-2-3-1,-3-5-2,-3-5 0,-13 1-1,9-8 0,-9 8 0,-20-11-1,4 9 0,-2-2 0,3 4-1,-1 7 1,3 4 0,0 4 1,7 1-1,7 1 2,5 2 0,4 2 0,2-5 0,4-1 1,1-8 0,8-4 0,-1-8 0,4-5-1,-3-6 0,0-6 0,-5-4-1,1 1 1,-8 0-1,-3 4 1,-2 4 0,-7 4 0,-1 13 0,0 0-1,-10 3 1,7 12-1,2 1 0,0 4 0,2 1 0,5-1 0,4-1 1,4-3 1,2-7 1,3-2 0,-2-10 2,4-2-1,-5-10 0,-1-1-1,-6-4-5,-5-6-7,-3-2-30,2 8 0,-6-4-2,1 9 1</inkml:trace>
  <inkml:trace contextRef="#ctx0" brushRef="#br0" timeOffset="10221.648">22377 15209 17,'0'0'33,"22"12"3,-14 1-1,4 6-18,4 6-5,-8-1-4,1 3-3,-6-7 0,1-1 1,-4-19-3,0 0-1,0 0-1,14-19 1,-7-6-2,4-3 1,4-3-2,4 0 0,0 6-1,-1 5 1,1 5 0,-3 10 0,0 11 1,-3 8 0,-3 6 1,-4 5-1,-1 2 2,-1 1-1,-4 1 0,2-3 0,-1-7-3,-6-6-7,5-13-14,1 10-13,-9-22-3,3-4 1</inkml:trace>
  <inkml:trace contextRef="#ctx0" brushRef="#br0" timeOffset="10377.663">22618 14837 44,'8'-19'37,"-6"9"1,8 24-3,-1 16-21,-4 11-15,1 8-28,-2-2-8,4 9 0,-13-4 0</inkml:trace>
  <inkml:trace contextRef="#ctx0" brushRef="#br0" timeOffset="11010.6944">19291 15728 49,'247'-7'23,"41"-3"2,25-3-2,20-3-4,20 4-5,-1-3-1,5 8-2,-19-4-3,-7 8-1,-31 0-3,-22 4-5,-31 1-27,-38 2-11,-46-11-1,-32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17:38.14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2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1.79592" units="1/cm"/>
          <inkml:channelProperty channel="Y" name="resolution" value="41.73913" units="1/cm"/>
        </inkml:channelProperties>
      </inkml:inkSource>
      <inkml:timestamp xml:id="ts1" timeString="2020-05-06T15:20:33.325"/>
    </inkml:context>
  </inkml:definitions>
  <inkml:trace contextRef="#ctx0" brushRef="#br0">767 5929 10,'0'0'33,"-46"-5"1,46 5-2,-47 37-12,47-37-5,-50 92-6,34-22-2,8 2-3,15 4-1,8-2 1,10-8-1,14-13-1,10-15 2,4-24 0,0-16 0,-2-19 2,-7-16-1,-7-14-1,-19-5 0,-13-7 0,-14 1-2,-13 0 0,-9 3-2,-6 10-1,-6 10-2,0 12-4,43 27-12,-67-33-23,67 33 1,-45 13-1,45-13 2</inkml:trace>
  <inkml:trace contextRef="#ctx0" brushRef="#br0" timeOffset="119.007">692 6246 10,'0'0'30,"53"29"0,-53-29-5,85 2-39,-27 3-8,5-10-6,2 9-1</inkml:trace>
  <inkml:trace contextRef="#ctx0" brushRef="#br0" timeOffset="520.0323">1383 6231 26,'-30'-16'35,"-1"8"2,31 8-1,-66-16-16,40 18-10,3 2-4,10 5-2,0 3-2,16 4-1,11 1 0,2-2-1,9 0-1,-3-4 2,-3-3 0,-4 1-1,3-3 1,-18-6-1,0 0 1,-11 11-1,-7-5-1,18-6 2,0 0 0,-59 39-1,40-22 0,11 4 1,6-1-1,5 1 0,9-1 1,7-5-1,5-3 0,-2-5-1,2-6-6,-5-9-18,-2-10-11,2-7-2,-9-13 1</inkml:trace>
  <inkml:trace contextRef="#ctx0" brushRef="#br0" timeOffset="652.0377">1242 5985 49,'-16'-24'36,"-3"3"-1,9 11-5,10 10-27,10-5-32,9 16-5,5-2-2,6 8 1</inkml:trace>
  <inkml:trace contextRef="#ctx0" brushRef="#br0" timeOffset="1037.0589">1430 6270 34,'-11'-4'30,"11"4"-3,0 0-10,25-7-5,0 6-5,4 0-3,3-1 0,-2-1 0,-4-1 1,-6 0 0,-3 3-1,-17 1 1,0 0-1,0 0 0,-20 0 0,1 4-1,0 7-2,-1 5 0,3 3 0,4 4-1,7 2 1,7 1-2,7-1-1,9 5-5,2-8-3,8 0-2,-1-8-7,6-3-4,-1-5-1,0-5 0,0-2 3</inkml:trace>
  <inkml:trace contextRef="#ctx0" brushRef="#br0" timeOffset="1488.0839">1900 6435 43,'6'-12'22,"-3"0"1,-2-1 0,-8-5-2,-1 1-5,-5-3-5,0 4-2,-6 0-2,2 5-3,-4 4-1,0 4-2,0 7-1,3 8 0,3 4 0,5 4-1,5 2 1,4 1 0,10 0 0,2-3 1,9-5-1,3-6 1,3-4 0,0-8-1,-1-6 0,-3-4 0,-6-6 0,-2 2 0,-7-2 0,-1 0-1,-6 4 2,-3 3-1,3 12 0,-10-5 2,10 5-2,-6 19 0,7-5 0,1 5 0,4 0 1,6 0 0,0-4 0,8-4 1,-3-7 0,2-2 1,-3-8-1,3-3 1,-4-7-2,-3-4-2,-1 2-6,-10-5-12,-1 6-21,2 0 0,-7 3-2,1 3 3</inkml:trace>
  <inkml:trace contextRef="#ctx0" brushRef="#br0" timeOffset="1722.0987">2069 6217 20,'0'0'35,"4"-10"2,-4 10-1,7 22-12,-2-3-8,8 13-6,-5 5-4,6 9-1,0 7-1,-1 8-1,-1-1 0,0 0-2,2-4 0,-9-7-2,5-4-2,-9-12-5,1-5-15,-5-14-16,3-14 0,-12-7-1,-4-12 1</inkml:trace>
  <inkml:trace contextRef="#ctx0" brushRef="#br0" timeOffset="1872.1066">2124 6551 47,'0'0'35,"-3"-14"2,3 14-7,22-4-20,-3 0-11,9-3-11,8-4-22,11 7-2,0-13 0,15 7 0</inkml:trace>
  <inkml:trace contextRef="#ctx0" brushRef="#br0" timeOffset="2246.1284">2688 6255 38,'-17'-8'32,"-13"-5"0,5 4-12,-2 4-8,0 2-4,6 7-3,4 5-2,3 4 0,10 0-2,5 2 1,2 1-1,10-1 0,1-1 0,2-3-1,0-4-1,-3-3-2,-13-4 0,0 0-1,0 0 0,0 0 0,-21-7 0,-1 6 1,0 4 1,-1 2 2,1 5 2,3 3 1,5 1 1,12 6 1,3-4 1,15 1 1,5-5-1,8 0 1,2-8-3,2-1-7,-6-9-33,2 1 0,-12-9-2,-4 4 1</inkml:trace>
  <inkml:trace contextRef="#ctx0" brushRef="#br0" timeOffset="5902.6164">3538 5978 41,'0'0'34,"0"0"3,0 17-13,-4 4-9,5 21-5,-5 6-4,3 11 0,2 2-2,4 6-1,1-5-1,5-2-1,5-6 0,0-12 0,3-8-2,3-9-3,-1-4-3,-3-14-16,-4-10-14,2-1-2,-12-16 2</inkml:trace>
  <inkml:trace contextRef="#ctx0" brushRef="#br0" timeOffset="6098.6278">3367 6252 31,'0'0'36,"18"12"2,7-5-10,9 4-12,1-8-4,10 5-5,3-3-14,1 4-27,-7-15-2,7 6-1,-14-7 0</inkml:trace>
  <inkml:trace contextRef="#ctx0" brushRef="#br0" timeOffset="6421.6456">4028 6268 63,'0'0'41,"0"0"-2,0 0-6,0 0-19,0 0-7,0 0-5,11 7-4,-11-7-13,2-10-25,-2 10 1,9-2-2,-9 2 1</inkml:trace>
  <inkml:trace contextRef="#ctx0" brushRef="#br0" timeOffset="6698.6655">4022 6457 48,'0'0'40,"0"0"-1,-1 10-4,1-10-15,0 0-9,0 0-6,0 0-4,0 0-14,16 5-27,-16-5 1,12-6-2,-12 6 1</inkml:trace>
  <inkml:trace contextRef="#ctx0" brushRef="#br0" timeOffset="7019.6888">4291 6306 44,'0'0'36,"0"0"1,12 5-10,6-3-14,7 3-6,5 1-1,4-2-4,1 2-8,-1-2-12,-5-6-18,2 2-1,-10-9 1,2 7-1</inkml:trace>
  <inkml:trace contextRef="#ctx0" brushRef="#br0" timeOffset="7241.6935">4348 6481 26,'4'14'33,"9"-14"1,10-3-14,10 4-5,-2-3-2,8-1-5,-4 2-14,2 2-26,-15-10-2,4 8 0,-14-4 0</inkml:trace>
  <inkml:trace contextRef="#ctx0" brushRef="#br0" timeOffset="7728.7218">4806 6305 38,'14'10'36,"-3"0"1,1 7-9,1 5-14,-5 3-4,1 5-1,-5-3-4,4 2-1,-6-8-1,-1-7-1,-1-14-1,0 0 0,0 0-1,15-24 1,-4 3-1,3-5 0,4 0-1,1-1 1,2 5-1,1 9 1,-2 8 0,0 7 1,-2 9-1,-3 8 1,-5 4 0,0 9 0,-3 0-3,-4-5-10,-2-5-27,6 2 1,-4-13-1,9-2 0</inkml:trace>
  <inkml:trace contextRef="#ctx0" brushRef="#br0" timeOffset="8096.743">5193 6066 53,'11'-4'36,"2"2"-4,16-3-14,10 5-6,4-3-6,7 4-1,1 0-1,1 0-3,-4 2-4,-9-5-6,-7 5-10,-10-1-9,-12-5-9,-10 3 2,0 0 0</inkml:trace>
  <inkml:trace contextRef="#ctx0" brushRef="#br0" timeOffset="8303.7562">5447 6076 16,'-23'15'25,"13"9"-1,-1 3-2,7 6-4,5 7-1,0 1-2,6 6-2,0-1-3,4-2-2,-5-6-1,5-4-2,-6-8-3,3-5-3,2-4-9,-3-6-24,-7-11-4,9 1 0,-9-1 0</inkml:trace>
  <inkml:trace contextRef="#ctx0" brushRef="#br0" timeOffset="8752.7798">5715 6638 48,'2'-11'27,"3"2"-5,-5 9-7,-3-16-3,3 16-3,-18-9-2,7 7-2,-4 1-3,2 2-1,0 5 1,2-2-1,4 5 0,4 2 0,6 1 1,6 5 0,4 0 3,5 3-1,-1-3 1,2 7 0,-5-7 0,-2 2 1,-7-1-1,-6-4-1,-11-4-1,-6-2 0,-7-6 0,2-2-2,-1-3-3,-2-7-9,6-6-29,9 4 0,4-8-2,10 2 2</inkml:trace>
  <inkml:trace contextRef="#ctx0" brushRef="#br0" timeOffset="9226.8077">6039 6370 33,'0'0'32,"26"7"0,-2-7-12,4 1-8,8 2-3,0-2-4,3 2-6,-2-2-10,-4 3-17,-12-11-6,4 8 1,-16-10 0</inkml:trace>
  <inkml:trace contextRef="#ctx0" brushRef="#br0" timeOffset="9422.818">6089 6473 20,'9'12'31,"1"-7"1,17 1-9,7-1-6,4-1-14,9 1-28,-10-13-5,11 9-1,-9-12-1</inkml:trace>
  <inkml:trace contextRef="#ctx0" brushRef="#br0" timeOffset="9892.8464">6600 6434 20,'-2'10'31,"2"-10"3,9 1-13,16 5-4,13-5-4,20 7-2,14-5 0,19 5-1,11-5-3,15 4-1,4-5-3,2-2-1,-3 2-10,-13-6-23,-15-6-6,-9 5-3,-26-5 2</inkml:trace>
  <inkml:trace contextRef="#ctx0" brushRef="#br0" timeOffset="10436.8752">7040 5983 22,'0'0'30,"6"23"-1,-3-1-10,-3 0-6,2 10-1,-4-2-2,1 2-1,-4-7-3,3-3 0,-3-10-1,5-12-2,0 0 0,5-9 1,3-11-2,2-2 0,1-3 0,3 1-2,3 4 0,1 5 0,-2 6 0,2 6 1,-2 11 0,0 7 0,-1 8 0,0 2 0,-3 5-1,-1-1-6,2-1-28,-1 4-3,-7-7-1,3 2 0</inkml:trace>
  <inkml:trace contextRef="#ctx0" brushRef="#br0" timeOffset="11377.9312">6773 7125 38,'22'15'36,"0"-5"0,4-8-11,5 1-5,-6-12-5,4-2-5,-11-11-3,2-4-2,-10-7-1,-1-3-2,-5-7 0,-4-1-1,0-2 0,0 1-1,1 5 1,4 3-2,3 7 1,3 5-2,5 9-3,2 5-5,7 11-15,3 4-14,-6-2-2,2 9 2,-8-1 0</inkml:trace>
  <inkml:trace contextRef="#ctx0" brushRef="#br0" timeOffset="11594.9428">6832 6917 44,'0'0'35,"-10"1"-2,29-6-11,9 2-7,5-4-6,8 2-5,8 3-17,7 3-20,-11-5-2,5 9-1,-15-6 0</inkml:trace>
  <inkml:trace contextRef="#ctx0" brushRef="#br0" timeOffset="12151.9748">7335 7098 32,'-5'-12'31,"5"12"-5,-20-11-7,4 5-5,-1 3-5,-6 1-2,6 4-3,-2 3 0,3 3-2,2 2 0,5 1-1,5 4 0,7 1 0,5 0 0,5 1 0,5 2 0,4-1 0,-1 0 1,-1 1 1,-4-4 1,-6 1 1,-10-5-1,-6-2-1,-13-6 1,-4-1 0,-5-8-2,0 2 0,-1-2-4,1-4-10,4-1-26,11 10-1,-3-3 1,16 4-1</inkml:trace>
  <inkml:trace contextRef="#ctx0" brushRef="#br0" timeOffset="17385.5794">8214 6561 45,'8'13'33,"-2"8"-4,-11 4-19,-4-1-18,2-1-18,-14-15-3,6-2-3</inkml:trace>
  <inkml:trace contextRef="#ctx0" brushRef="#br0" timeOffset="17765.6031">8745 6282 61,'-23'-16'32,"-3"8"-14,0 7-7,-1 5-3,5 10-4,2 5-1,11 10-2,8 3-1,6 2 0,9 2 0,7-4 1,7-5 0,5-4 0,1-11 2,-2-6 0,-6-13 1,-5-4 0,-13-10-1,-6-2-1,-11-3-2,-10-5-7,-2-1-22,4 10-6,-6-2-1,13 10 0</inkml:trace>
  <inkml:trace contextRef="#ctx0" brushRef="#br0" timeOffset="18077.6208">8911 6453 27,'12'29'29,"-8"-7"-3,1-3-9,-2-4-5,-3-6-4,0-9-3,0 0-1,-2-12-2,1-6 0,3-2 0,1-3-1,2-4 0,1 0 1,5 6-1,0 2 2,2 7 0,2 6 0,0 7 1,-1 5-1,1 7 0,-2 5-3,-2 1-3,0 5-10,0 3-21,-7-13-1,10 8 0,-4-12 0</inkml:trace>
  <inkml:trace contextRef="#ctx0" brushRef="#br0" timeOffset="18346.6351">9366 6486 31,'-13'-18'34,"2"3"2,-8-4-10,-2-1-8,0 5-6,-4 1-4,6 9-2,-2 1-3,7 9-2,4 5-1,6 6 1,5 1-2,5 4 2,7-1-1,2-1 0,6 1 1,1-6-1,0-1-3,-2-9-11,-4-6-21,4-3-2,-11-10 0,2-1 0</inkml:trace>
  <inkml:trace contextRef="#ctx0" brushRef="#br0" timeOffset="18495.6442">9222 6179 50,'-16'-10'35,"16"10"-4,-12-1-15,12 1-41,0 0-6,12 8-2,4 3 0</inkml:trace>
  <inkml:trace contextRef="#ctx0" brushRef="#br0" timeOffset="18881.6666">9462 6301 16,'0'0'27,"32"8"-3,-9-5-9,6 0-6,2-1-1,0 0-3,-2 0 0,-8-2-1,-3 3-1,-18-3 0,0 0 0,0 0 0,-26 14 1,3-8-1,1 5 0,-1 2 0,1 2 0,6 3-1,6 1 0,8 1 0,11 4-1,4-4 0,8 2 0,4-2-4,3-4 0,9-3-10,1-2-14,-4-10-6,4-1-1,-8-10 1</inkml:trace>
  <inkml:trace contextRef="#ctx0" brushRef="#br0" timeOffset="19242.6885">9963 6338 70,'-17'-14'32,"1"4"-10,2 5-8,-1 3-6,6 6-4,9-4-2,-7 17-1,11-4-1,4 1 0,4 3 0,1-3 0,0-3 0,0-1-1,-2-5 1,-11-5-1,0 0 0,0 0 1,-16 0 0,-1 2 1,-4-2-1,-1 5 2,-1 4 0,3 4 0,4 0 1,8 6 1,7-2 0,10 0 1,4 0-2,9-5 1,2-3 0,6-2-3,1-4-11,1-5-28,-9-10 1,3 4-2,-9-11 1</inkml:trace>
  <inkml:trace contextRef="#ctx0" brushRef="#br0" timeOffset="19815.7191">10935 6248 26,'0'0'32,"9"8"3,9 8-11,2 12-7,6 3-8,7 9-3,-1 0-1,6 1 0,-3-3-6,-3-6-7,-3-12-20,-3 1-7,-12-15 0,0-5 0</inkml:trace>
  <inkml:trace contextRef="#ctx0" brushRef="#br0" timeOffset="20065.7343">11254 6272 22,'-10'-12'31,"10"12"2,-21 3-9,0 6-7,1 7-5,-7 1-4,1 7-2,-4 1-1,-1 5-2,-3-1 0,1 0-1,5-5-1,2 0 0,3-5-2,4-4-4,8-2-5,2-5-14,9-8-11,0 0-2,16 4 2</inkml:trace>
  <inkml:trace contextRef="#ctx0" brushRef="#br0" timeOffset="20550.7619">11526 6572 42,'0'0'21,"-25"-12"-3,8 8-3,-3 1-6,-3 1-2,4 3-3,-4 1-1,5 1-1,2 2-1,4 3 0,12-8-1,-10 17 1,12-4 2,6 2 0,6-1 1,7 5-1,3 0 1,4 3 0,-4-1 0,-2 2 0,-12-4 0,-4 0-1,-13-6 0,-9-3-1,-8-4-1,-6-8-3,0-4-5,0-7-11,3-9-17,10 1-2,2-7 1</inkml:trace>
  <inkml:trace contextRef="#ctx0" brushRef="#br0" timeOffset="20942.7847">11778 6123 39,'-20'11'29,"-10"-2"-6,3 6-8,-2 3-5,-2 5-4,6 7 0,3 4-1,8 4-1,4 1-1,11 3 0,7-3 0,8 2 0,8-6-1,4-7-4,6-4-10,4-2-21,-6-18-1,6 1 0,-9-13 1</inkml:trace>
  <inkml:trace contextRef="#ctx0" brushRef="#br0" timeOffset="21271.8029">11860 6189 29,'0'0'30,"0"0"-6,0 0-1,0 0-6,-2 25-5,-7-4-4,4 8-1,-2 3-1,3 6-1,0-1-1,5 1-1,4-4 0,5-3-1,6-6-1,3-5-2,3-3-8,-4-8-16,-4-8-11,5 0-1,-11-10 1</inkml:trace>
  <inkml:trace contextRef="#ctx0" brushRef="#br0" timeOffset="21489.8151">11755 6385 24,'0'0'31,"28"3"1,-4-6-8,5 2-15,7 2-4,3 0-11,4 3-22,-13-13-2,6 7-1</inkml:trace>
  <inkml:trace contextRef="#ctx0" brushRef="#br0" timeOffset="21829.8344">12041 6144 24,'24'5'35,"0"1"1,9 11-2,1 4-17,-5 5-6,2 9-2,-7 1-2,-6 5-3,-12 0-2,-9 0 0,-10-4-2,-3 3 0,-4-7-3,-3-7-3,7 1-10,2-5-20,0-15-2,14-7 1,-11 0 1</inkml:trace>
  <inkml:trace contextRef="#ctx0" brushRef="#br0" timeOffset="22220.8573">12481 6328 21,'2'14'34,"-2"-14"2,21 7-1,1-4-19,5-3-5,8 4-3,-3-4-2,4 2-2,-2 1-7,-3-4-4,-2 2-10,-8 4-17,-10-13-2,2 9-1,-13-1 1</inkml:trace>
  <inkml:trace contextRef="#ctx0" brushRef="#br0" timeOffset="22551.8789">12515 6469 18,'0'0'31,"18"9"-6,-6-6-1,8-2-5,8 2-3,4-3-3,1 2-4,-1-4-2,-1 3-1,-1-3-2,0 2-2,-9-1-1,-6-1 0,-15 2-2,11-3-4,-11 3-15,12 4-16,-23-8-1,11 4 1,-12-5-1</inkml:trace>
  <inkml:trace contextRef="#ctx0" brushRef="#br0" timeOffset="23258.9157">13065 6322 41,'13'6'33,"-3"-2"0,6 9-11,9 10-7,2-2-6,7 10-3,2-1-1,2 2 1,-4-3-5,-3-3-5,-1-2-5,-9-7-12,-3-5-14,0-1-1,-8-10 0</inkml:trace>
  <inkml:trace contextRef="#ctx0" brushRef="#br0" timeOffset="23527.9323">13410 6374 62,'-14'-11'33,"14"11"-11,-18-1-7,6 3-4,0 6-4,-6 0-1,-1 6-2,-7 4-2,0 5 1,-10 2-1,2 1 1,-4-1-1,5 0-1,3-5-3,3-6-3,12-1-10,15-13-20,-10 2-2,27-4 1,-1-11 0</inkml:trace>
  <inkml:trace contextRef="#ctx0" brushRef="#br0" timeOffset="24205.9706">13585 6170 40,'0'0'34,"0"0"0,3 15-12,-1 13-7,-3 5-6,2 8-3,-2 3-1,3 8 1,-2-4-2,5-3-1,-2-7 0,-2-9-1,0-11 1,3-6-1,-4-12 0,0 0 1,7-13-1,-9-6 1,-6-8-1,3-7-1,-3-6 0,-4-5-1,2 0 1,-2-4-1,0 6 1,0 2-1,8 5 0,-1 7 0,4 6-1,4 3 0,4 5 0,5 1-2,12 3-2,2 0-3,12 5-4,4-3-12,1 2-14,8 10-1,-9-2 1</inkml:trace>
  <inkml:trace contextRef="#ctx0" brushRef="#br0" timeOffset="24497.9875">13669 6588 45,'0'0'34,"29"5"-7,-2-2-7,1-1-6,9 3-1,0-3-8,-2 1-11,-3-5-26,2 4-3,-17-10-1,5 6 1</inkml:trace>
  <inkml:trace contextRef="#ctx0" brushRef="#br0" timeOffset="24928.0121">13796 6339 18,'15'-5'34,"0"16"2,-15-11-1,14 21-16,-5 1-6,-4-2-2,4 6-1,-8-8-4,2 2 0,-5-8-3,2-1 1,0-11-2,0 0 0,0 0 0,11-23-1,-3 4 0,1-1 0,1-1-1,2-1-1,3 4 1,-5 0-1,0 7 1,-10 11-1,18-4 0,-8 10 1,1 4-1,-1 3 1,-1 2-1,2 4 1,-1-1 0,-2 2 1,-2-3-1,-3-4-3,0 0-7,-4-1-22,1-12-6,0 0-3,0 0 2</inkml:trace>
  <inkml:trace contextRef="#ctx0" brushRef="#br0" timeOffset="25477.0439">14069 6158 21,'0'0'29,"24"-4"1,-8-1-7,10 5-12,7-1-5,0 0-1,5 1 1,-3-2-2,-5 3 0,-5-3 0,-8 1 0,-5-1-2,-12 2 0,10-1 0,-10 1-1,0 0 0,3 15 0,-6-6-1,1 5 0,-1 2 0,2 7 0,-2 5 1,1 2 0,0 3-1,1 3 0,3 1 0,2 0 1,1 1-1,1-3 1,5-5 0,-2-2 0,1-4 1,2-3-1,-2-5 2,-1-4 2,-9-12-1,3 14 0,-13-12 0,-2 1 0,-11-5 0,-4 2 0,-5-4-2,0 2-1,-2 0-4,3-3-5,9 2-24,1 2-7,0-4-2,10 8 2</inkml:trace>
  <inkml:trace contextRef="#ctx0" brushRef="#br0" timeOffset="28226.7026">14652 6359 42,'0'0'32,"0"0"-5,21 5-6,5-6-7,11 2-4,1-2-5,12 2-1,-3 1-5,0-4-7,-2 1-11,-4 7-13,-15-11-2,-5 9 0</inkml:trace>
  <inkml:trace contextRef="#ctx0" brushRef="#br0" timeOffset="28421.7139">14737 6497 21,'0'0'32,"23"4"-2,0-5-7,5 1-9,10-1-13,-1-6-26,7 8-5,-5-11 0,13 10-2</inkml:trace>
  <inkml:trace contextRef="#ctx0" brushRef="#br0" timeOffset="28924.7443">15422 6135 11,'-1'16'30,"-6"0"1,4 18-5,-1 8-11,-5 4-2,2 7-3,-6-3-1,5-2-2,-2-11-3,1-7 1,3-11-2,4-8 0,2-11 1,5-10-2,4-11 1,3-8-1,-4-10 0,2-6-1,2-6 0,-3-1 0,-2 1 0,0 3-1,-4 5 0,2 12 1,-1 10-1,6 11 0,1 15 1,5 8-1,2 10 1,4 11-1,4 8 0,1 4 1,1 2 0,-1-2 0,-6-4-2,0-3 0,-4-6-2,-10-10-4,1-3-8,-8-7-16,0-13-6,0 0-2,-14 5 2</inkml:trace>
  <inkml:trace contextRef="#ctx0" brushRef="#br0" timeOffset="29082.7522">15418 6399 44,'-11'-12'31,"25"13"0,7-5-16,11 1-6,5 3-8,7 2-15,9 3-17,-10-8 0,7 10 0</inkml:trace>
  <inkml:trace contextRef="#ctx0" brushRef="#br0" timeOffset="29429.7715">16152 6315 12,'-33'-31'61,"9"19"-38,-3 6-5,-3 3-5,-1 4-4,5 9-2,0 4-3,5 9 0,4 4-1,11 4 0,7-1 0,12 3 0,2-4 0,10-3-1,8-5-3,2-6-8,8-9-21,1 0-5,-7-9-1,4 2 0</inkml:trace>
  <inkml:trace contextRef="#ctx0" brushRef="#br0" timeOffset="29748.7902">16391 6380 48,'-16'-14'32,"-9"-6"-3,2 3-11,-1 6-6,-3 4-6,2 10-2,3 6-1,5 9-2,5 2 1,5 5 0,6 1 0,10 1 1,4-4 1,9-5 0,3-6 0,6-5 0,-2-9-1,1-3-1,-3-6-1,-3-5-2,-6-3-5,-13-6-14,-9-2-17,-1 7-1,-11-3 1,4 9-1</inkml:trace>
  <inkml:trace contextRef="#ctx0" brushRef="#br0" timeOffset="30000.803">16505 6334 15,'21'-1'70,"-10"10"-33,6 0-15,5 13-7,-6-4-6,0 8-1,-8-2-2,-5 1-2,-9-5-2,-5-3-5,-4-8-31,0 2-3,-4-11-1,10 1 0</inkml:trace>
  <inkml:trace contextRef="#ctx0" brushRef="#br0" timeOffset="30559.8364">17142 5861 29,'-46'3'28,"3"22"-8,-6 11-5,3 18-4,7 18-1,11 12-1,17 8 0,10 6-1,15 1-1,13-8-2,13-6-3,7-14-5,3-18-9,1-21-20,7-4-3,-10-22 0,9-4 1</inkml:trace>
  <inkml:trace contextRef="#ctx0" brushRef="#br0" timeOffset="31544.8948">17430 6349 18,'-26'-2'26,"-1"3"-6,-12-8-3,3-5-5,0-9-5,3-7-2,9-2-1,10-3 0,11 1 0,11-1 0,10 5 1,8 3-1,10 12 0,2 6 0,3 14 0,-3 8 1,-6 9 0,-12 5-1,-9 7 0,-15 4-1,-8 6-1,-14-3-1,-7-5 0,-5-5-1,1-4 0,3-7-1,7-8-1,6-4 0,5-8 0,16-2 0,0 0 1,12-11-1,5 7 0,11 5 1,3 0 1,5 2 0,4 3 0,-3 3 0,-1 1 1,-6 2 1,-5-2-1,-8-3 0,-2 3 2,-15-10-1,9 9 0,-9-9 0,0 0 0,-3-15-2,5 3 2,1-3-2,2-3-2,6-1 1,2-2 0,5 3 0,-2 4 0,4 3 1,-2 5 0,0 7 1,-3 4 0,-3 6 0,-5 7 0,-5 0 2,1 4-1,-2 0-2,1-1-2,5-2-8,3-3-15,6-9-10,16-1-3,0-10 2</inkml:trace>
  <inkml:trace contextRef="#ctx0" brushRef="#br0" timeOffset="31887.9122">17906 6491 15,'2'10'34,"-2"-10"3,12 11-4,2-6-13,-3-5-2,8 2-4,-7-9-5,4 0-2,-6-7-2,-1-6-3,-4-7 1,-1-5-2,-6-9 0,-5-5-1,1-2 1,0-7-1,1-2 0,5 3 0,3 2-1,6 3-2,10 11-2,3 3-6,11 11-15,2 10-12,-3 7-1,2 10-1,-8 3 3</inkml:trace>
  <inkml:trace contextRef="#ctx0" brushRef="#br0" timeOffset="32076.926">17902 6258 48,'0'0'33,"0"0"-2,26 3-12,6-3-8,7-1-7,5 2-9,5 0-18,5 8-9,-14-5-3,2 10 2</inkml:trace>
  <inkml:trace contextRef="#ctx0" brushRef="#br0" timeOffset="32436.9428">18304 6490 42,'1'-11'34,"-1"11"-3,-5-13-10,-6 3-8,2 7-3,-6-2-3,-1 5-1,-3 3-3,2 5 0,-2 3-3,5 4 1,4 4-1,5 0 1,7 0 0,8-2 1,3-7 1,7-2 0,0-7 0,3-3 1,-3-8 0,-3-2-1,-5-6-2,-7-2-5,0 3-21,-3-3-14,-5-6 0,6 9-2</inkml:trace>
  <inkml:trace contextRef="#ctx0" brushRef="#br0" timeOffset="32916.9712">18458 6301 34,'0'0'33,"20"24"2,-7-2-13,-3 1-5,2 8-5,-6-4-3,1 4 0,-5-9-4,1-1-1,-5-8-1,2-13 0,0 0-2,0 0 0,6-18 0,3-2-1,1-3 0,3-7-1,5 3 0,1 1 0,0 6 1,1 2-1,-3 9 1,-1 9 1,-3 7-1,0 10 0,-4 4 1,-3 4 0,0 1 0,-1 1-2,1 0-3,-5-7-14,-4-5-19,11-2 0,-8-13-2,13 5 1</inkml:trace>
  <inkml:trace contextRef="#ctx0" brushRef="#br0" timeOffset="33233.991">18741 6055 39,'-9'-9'32,"21"9"0,10 1-11,3-1-5,11 4-6,4-4-3,10 3 0,-2-2-1,4 2-3,-6 0-3,-4-3-5,-6 2-6,-11-2-4,-9 0-16,-5 4-5,-11-4-1,0 0 2</inkml:trace>
  <inkml:trace contextRef="#ctx0" brushRef="#br0" timeOffset="33431.0012">19000 6126 27,'-3'27'33,"-6"3"1,6 7-12,3 7-5,-1 2-4,5 2-2,1-4-4,4-1 0,1-7-4,1-6-4,3-6-17,-1-7-18,-13-17-1,20 11 0,-20-11 1</inkml:trace>
  <inkml:trace contextRef="#ctx0" brushRef="#br0" timeOffset="33850.0245">19304 6572 7,'-22'-8'48,"7"5"-32,-4-1-2,2 2-6,0 2-2,3 3 0,4 0 0,10-3 0,-2 15 1,11-3 1,6 4-1,2 3 2,3 5-1,-2-6 1,2 7-1,-9-5-2,-3 2-1,-13-4-1,-5-1 1,-10-10-1,-3-2-2,-3-1-4,-3-8-12,0-4-26,10 0 1,4-9-2,8 4 1</inkml:trace>
  <inkml:trace contextRef="#ctx0" brushRef="#br0" timeOffset="34469.064">19473 5947 27,'23'9'32,"17"22"4,-1 10-11,-1 12-9,3 20-3,-11 4-3,-6 16-1,-14-3 0,-9 0-4,-18-8-1,-5-9-3,-4-11-6,-6-16-14,1-17-18,13-12 0,2-19-2,16 2 1</inkml:trace>
  <inkml:trace contextRef="#ctx0" brushRef="#br0" timeOffset="34753.0761">19974 6309 26,'20'-1'31,"-6"-1"2,16 10-4,0-5-19,2 0-7,3-1-8,-3-5-19,3 12-8,-15-12 2,2 7-2</inkml:trace>
  <inkml:trace contextRef="#ctx0" brushRef="#br0" timeOffset="34952.0876">19991 6421 21,'0'0'31,"25"13"2,1-11-12,7 1-5,4 2-5,-1-2-16,6 5-24,-15-12-2,6 5-1,-17-12 0</inkml:trace>
  <inkml:trace contextRef="#ctx0" brushRef="#br0" timeOffset="35541.1202">20742 6137 1,'-21'23'28,"11"13"0,-14-1-2,3 8-12,1 2-3,-1-3-4,6-2-2,2-10-1,6-4 1,0-14 0,7-12-1,0 0 0,2-24-1,2-5 1,4-7-1,-1-11-1,2-3-1,-1-3 1,1 2 0,0 1 0,0 7 1,-2 7 0,0 14 0,-3 7 0,-4 15-1,20 3 0,-5 14 0,0 10 0,4 11-2,2 4 2,3 7-1,0 2 0,0 4 0,-6-3-1,-2-4-2,-3-2-6,-7-12-18,-5-10-11,4-5-2,-5-19 2</inkml:trace>
  <inkml:trace contextRef="#ctx0" brushRef="#br0" timeOffset="35701.1326">20640 6388 37,'19'1'27,"-1"-7"2,16 2-17,4 3-12,3-1-11,10 7-16,-5-10 0,7 13-1</inkml:trace>
  <inkml:trace contextRef="#ctx0" brushRef="#br0" timeOffset="36017.1506">21289 6291 35,'-18'-9'30,"-9"-8"-3,2 8-11,2 6-5,-3 4-3,2 8-3,0 6 0,7 5 0,1 4-2,8 7 2,4-3-1,8 3 0,5-3 0,11-3-2,6-7-2,5-3-5,5-3-5,-1-8-6,7-2-9,4 1-10,-5-10 0,4 6 0</inkml:trace>
  <inkml:trace contextRef="#ctx0" brushRef="#br0" timeOffset="36363.1689">21539 6369 51,'-14'-22'27,"-9"0"-3,-1 6-8,0 5-6,-3 7-3,5 10-3,1 7-1,4 8-1,4 5 0,5 2 0,8-2 1,10-2 1,4-7-1,7-2 0,4-10 0,3-4 0,2-9 0,3-5-1,-1-4 0,-1 1-1,-3 2 0,-4 1 1,-2 4 0,-1 6 0,-6 5 1,-3 10-1,-8 0 1,-3 4-1,-6 1 0,1-2 1,-8 1-4,-4-4-5,2-5-28,0-2-5,-5-9 0,8 3-1</inkml:trace>
  <inkml:trace contextRef="#ctx0" brushRef="#br0" timeOffset="36874.1968">22217 5836 10,'-66'24'55,"26"8"-39,-2 15 1,0 17-3,8 14-1,5 8-1,17 9-1,9 0 0,18 2-3,8-12-1,12-6-4,9-17-4,2-18-14,1-17-21,6-7 0,-11-20-2,3-8 1</inkml:trace>
  <inkml:trace contextRef="#ctx0" brushRef="#br0" timeOffset="37617.2394">22486 6329 11,'-47'-11'56,"15"-5"-32,1-4-5,4-5-6,5-7-2,12 2-3,8-3-2,12 3-2,9 0-1,9 7-2,7 8 0,3 7 0,3 10-1,-5 8 0,-10 7 1,-6 6 0,-12 6-1,-11 6 1,-13 5 0,-8 0 0,-9 0 1,0-4-1,1-4-1,5-2 0,8-6 1,10-6-1,8-9 1,1-9-1,25-2 2,-2-5-2,3-4 0,2 2 1,0 1-2,2 1 1,0 4-2,-7 7 1,-4 3 1,-7 5-1,-4 3 1,-3-2 1,-4-1-1,-5 3 1,4-15 1,-11 13-1,11-13 0,0 0 0,-6-20 0,12 5-1,3-3 0,3-4-1,4 1 0,5 2 0,-1 3 0,-2 7 1,0 6 0,-6 6 0,-2 4 1,2 5 0,-6 4 0,-2 4 0,1-1-2,-4-2-6,5 0-12,9 1-16,-2-14-2,8 5 0,-4-11 1</inkml:trace>
  <inkml:trace contextRef="#ctx0" brushRef="#br0" timeOffset="38184.272">23020 6435 50,'8'19'31,"0"-5"-4,1-4-6,7 0-4,-1-10-6,2 2-1,-2-14-3,-5-4-2,0-10-2,-1-5-1,-2-11-1,-1-4 0,-4-6-1,-5-3 0,3 0 0,7 0 0,-2 3-1,11 5-2,6 8-3,-7 5-8,9 8-18,13 13-5,-14 4-1,-3 13 1</inkml:trace>
  <inkml:trace contextRef="#ctx0" brushRef="#br0" timeOffset="38603.2962">22990 6249 3,'0'0'28,"10"20"0,9-13-2,5 0-14,8 1-4,8 1-3,-4 1-2,0-1-2,-1-3 0,-10 3 1,-4 0 0,-5 0 1,-5 3 0,-11-1 0,-1 2 1,-5 0-1,8 4 1,-1-1-2,1 1 1,-4 1-1,10-3 0,-4-2 2,11-3-1,4-7 1,-3-1 0,-1-7 3,-1-4-2,-4-8-1,0 0 0,-5-6-1,-10 4-1,-10 1 0,-1 1-2,1 8-7,-3 0-15,-4 4-16,7 9 0,-6-2-1,21-2 1</inkml:trace>
  <inkml:trace contextRef="#ctx0" brushRef="#br0" timeOffset="39095.3252">23518 6265 25,'0'0'33,"16"7"1,-16-7-7,13 22-11,-1-2-6,-3-1-4,0 3 0,-9-1-1,3-4-1,-6-5 1,5-3-2,-2-9 0,0 0-1,-2-13 0,4-3-1,8-5 1,3-3-1,3-2 0,6 1-1,-1 2 0,2 3 0,-4 5 0,2 9 1,-5 7-2,2 9 2,-10 8-1,-3 6 1,-2 3-1,2 2 0,1 6-11,-4 2-28,-6-12 2,2 0-1,0-10 0</inkml:trace>
  <inkml:trace contextRef="#ctx0" brushRef="#br0" timeOffset="39718.3615">22307 6718 1,'0'0'26,"12"-1"-4,14 1-2,7-1-2,18 0-3,16 2 0,14 0-1,22 5-1,15-3-3,17 3-1,-3-4-1,9 3-2,-11-4-2,0-3-3,-14 1-6,-16-6-16,-34-1-16,-10 3 0,-22-3 0,-13 5 0</inkml:trace>
  <inkml:trace contextRef="#ctx0" brushRef="#br0" timeOffset="40214.3899">22838 7209 29,'5'9'30,"11"4"-3,2-3-4,3-2-5,4 3-2,-3-10-3,2 2-1,-10-11-3,-3-2-3,-7-9-2,0-2-1,-7-10-1,0-1 0,-4-4-2,1-2-1,1 2 2,14 1-1,2 3 0,4 4-1,3 9-2,0-2-7,5 6-20,7 9-8,-9-1-1,-6 9 1</inkml:trace>
  <inkml:trace contextRef="#ctx0" brushRef="#br0" timeOffset="40430.4043">22843 7122 44,'10'8'32,"6"-11"1,16 3-11,6 1-15,5 0-12,6 4-25,-2-10-2,10 10 0,-19-8 0</inkml:trace>
  <inkml:trace contextRef="#ctx0" brushRef="#br0" timeOffset="40866.4265">23317 7209 13,'-17'1'14,"-10"-2"-3,3 5-1,1-1 0,7 4 0,16-7 0,1 18 1,12-6 0,3 1 1,8 2-1,0 0 1,0 4 0,-5-5-1,-3 5-2,-12-8-1,-12 3-1,-20-8-2,-5-1-4,-4-4-8,5-2-28,-5-15-3,14-1-1,0-8 1</inkml:trace>
  <inkml:trace contextRef="#ctx0" brushRef="#br0" timeOffset="41386.4558">23877 5985 17,'19'7'29,"-2"5"0,9 22-6,-2 26-6,2 17-4,5 24-3,-14 14 0,0 18-1,-13 0-2,-14-2-1,-14-13-2,-4-19-2,-3-19 1,-2-18-1,2-20-1,5-16-1,0-11 0,9-9-1,5-5-2,12-1-5,-15-9-16,15 9-13,-14-13-1,14 13 1</inkml:trace>
  <inkml:trace contextRef="#ctx0" brushRef="#br0" timeOffset="44344.7648">951 7518 13,'0'0'26,"0"0"-5,-30 48-4,30-48-3,-62 25-6,62-25-4,-69 9-1,69-9-2,-59-6 1,59 6 0,0 0 0,0 0 1,0 0 0,0 0 0,42-6 1,-42 6 1,65 38 0,-65-38 0,48 66 1,-48-66-2,6 81 0,-22-37-1,-7 0 0,23-44-1,-61 72-1,61-72 0,-60 50-2,60-50 1,0 0-1,-42 40 2,42-40-1,0 0 0,0 0 0,54 13 0,-54-13-2,71 2-9,-71-2-19,78-5-4,-36 3-1,-42 2 1</inkml:trace>
  <inkml:trace contextRef="#ctx0" brushRef="#br0" timeOffset="44615.7815">1090 7862 36,'0'0'29,"0"0"3,0 0-13,0 0-8,0 0-3,-38 54-1,38-54 1,0 0 0,26 56-1,-8-40 0,8-7-1,-2 0-1,-5-10 0,1 0-2,-3-5-3,-9-6-5,3 2-17,-8-3-15,-11-7-1,3 3-2,2-5 2</inkml:trace>
  <inkml:trace contextRef="#ctx0" brushRef="#br0" timeOffset="44817.792">1271 7775 16,'0'0'35,"1"20"2,2-3 1,3 9-15,2 14-9,2 4-3,2 14-2,1 2-3,1 5-1,-4 1-3,-3-1-2,0-5-3,-3-10-7,-2-10-22,0-9-7,-2-16-1,-1-6 1</inkml:trace>
  <inkml:trace contextRef="#ctx0" brushRef="#br0" timeOffset="44983.8024">1322 8053 33,'14'-1'32,"1"-5"0,11 9-5,4-3-27,4-5-28,5 8-2,-4-11 0,4 6 0</inkml:trace>
  <inkml:trace contextRef="#ctx0" brushRef="#br0" timeOffset="45216.8151">1574 7580 22,'-5'9'33,"3"12"3,6 19 0,5 12-19,0 5-6,4 13 0,-2 0 0,2 6-3,-6-10-3,-3-3-5,1-6-8,-8-12-24,-1-19-6,2-8-1,2-18 0</inkml:trace>
  <inkml:trace contextRef="#ctx0" brushRef="#br0" timeOffset="45524.8325">1560 7575 54,'36'-21'34,"-3"6"-1,1 11-18,-4 13-5,-8 7-4,-7 11-2,-14 2-2,-9 1-1,-5-2-1,-2-5-2,-3-4-2,8-5-1,6-5 1,4-9-1,15 2 2,4-2 0,5 6 1,0 5 2,-1 3 2,-4 5 0,-7 3 0,-9 4 1,-9 2-4,-9-3-8,-10-9-21,3 3-2,-8-14 1,10 6-1</inkml:trace>
  <inkml:trace contextRef="#ctx0" brushRef="#br0" timeOffset="46012.8612">2038 7957 39,'0'0'32,"-24"-24"2,7 12-16,-3 5-5,-6 1-5,6 7-1,-2 5-2,7 6-2,6 5-1,5 2-1,4 1 0,9 1-1,5-5 1,5-2-1,5-7-2,-3-8 0,-2-5 0,-1-9-1,1-4 0,-2-9 1,2-3-1,-4-7 1,2 0 2,-1 0 1,4 3 2,3 6-1,0 10 2,-2 10 0,-1 8 0,4 13 0,-6 8 1,7 10-2,-5 7 1,-2 3-2,0-3 1,-3 1-2,-4-3 2,-4-3-2,-6-5 1,-13-5-2,-8-10-1,-9-4-4,-4-1-7,-4-5-26,-4-14 0,12 3-2,-3-10 2</inkml:trace>
  <inkml:trace contextRef="#ctx0" brushRef="#br0" timeOffset="46212.8725">2510 7908 60,'14'12'38,"-10"-1"0,4 6-9,0 6-17,-8-2-4,3 2-7,0 1-10,-5-3-29,2-21 0,-12 15 0,2-20 0</inkml:trace>
  <inkml:trace contextRef="#ctx0" brushRef="#br0" timeOffset="46351.8802">2439 7728 42,'1'-21'37,"-3"1"2,2 20-3,5-13-26,-5 13-39,10-3-5,-10 3-4,11 8 1</inkml:trace>
  <inkml:trace contextRef="#ctx0" brushRef="#br0" timeOffset="46960.9146">2807 7654 16,'26'-41'26,"-11"-7"-5,3 3-3,-7 3-1,-2 2-2,-5 8-4,-6 5-2,0 11-2,-7 7-3,9 9 0,-10 20-2,9 11 0,5 17-2,4 15 0,5 12 0,2 10 1,3 8 0,-2 1 0,-6-2 0,-4-6 0,-11-11 0,-8-12-1,-9-14-1,-6-17-3,-2-13-5,-1-16-8,1-17-13,12 0-5,0-17 1</inkml:trace>
  <inkml:trace contextRef="#ctx0" brushRef="#br0" timeOffset="47598.9526">3308 8045 11,'8'-16'28,"2"2"-3,-10-7-3,-3 1-6,-2 0-3,-8 1-3,-1 4-2,-5 3-3,-5 7-1,-2 8-1,1 8 0,1 6-2,6 6 0,4 2 0,7 3 0,8-2 0,11-3-1,8-6 1,6-7-1,5-8 1,-1-5 0,2-8 0,-5-6-1,-2 0 0,-7-4 1,-7-1-1,-8 4 0,-5 1-1,-2 6 1,4 11-1,-18-8 1,7 13 0,4 5-1,1 6 1,4 2 0,5 3 0,5 1 1,5-2 1,6-3-1,3-7 1,5-3 1,2-7-1,3-6 0,0-6 2,-3-9-2,-2-3-1,-1-1 1,-6-2-1,-4 1 0,-5 4 0,-4 5 0,-6 4 0,-1 13 0,0 0 1,-10 22-1,4 3 1,-1 9-1,-1 12-1,-1 10 1,1 5 0,4 1-1,3 0 0,2-4-1,1-4-4,1-13-5,6-13-21,3-10-6,-12-18-2,16-4 0</inkml:trace>
  <inkml:trace contextRef="#ctx0" brushRef="#br0" timeOffset="47735.9596">3602 8107 0,'15'-1'25,"-6"-8"-2,13 6-6,2 0-22,1-3-14,18 10-4</inkml:trace>
  <inkml:trace contextRef="#ctx0" brushRef="#br0" timeOffset="48117.9818">4081 7976 19,'-3'-19'31,"-1"7"-3,-7-3-4,-6 3-8,0 4-4,-7 0-5,5 7-2,0 4-2,5 4-2,4 6-1,7 4-1,4-1 1,6 3 0,7-3 1,2 0-1,3-5 1,-1-1 0,-2-7 1,-5-2-2,-11-1 1,0 0-1,0 0 1,-22-1-1,0 3-1,-3 2 0,1 3 1,2 3 0,3 2 0,7 3 3,6 1-1,12 0 2,10-2 0,9-2 0,4-4 1,3-2-5,4-4-19,-1-6-16,-8-9-2,-1 0 0,-10-8 0</inkml:trace>
  <inkml:trace contextRef="#ctx0" brushRef="#br0" timeOffset="49210.0436">5384 7943 4,'-25'-2'27,"3"-2"-3,-5-8-2,2-7-5,8-7-4,6-10-2,11 1-1,9-3-3,10 5-2,9 7-1,6 11-1,6 8 0,0 18 0,-5 7 0,-6 15 0,-13 10 0,-14 6-1,-14 1 0,-12 1-1,-13-4-1,-5-3 0,-1-9 0,-1-8-2,8-11 1,6-6-1,12-7 0,18-3 1,0 0 1,13-14 1,12 8-1,8 3 1,5 5 0,6 2 0,-1 4 0,-3-1-4,-2 3-18,-1 3-13,-19-7-3,2 1 2</inkml:trace>
  <inkml:trace contextRef="#ctx0" brushRef="#br0" timeOffset="49557.0703">5646 8062 18,'9'5'33,"-9"-5"1,8 16-4,-3-4-15,-5-2-4,2 2-4,-2-12-2,-7 15-1,7-15-2,-14-4 0,7-6-1,3-1 0,2-6 0,4-1-1,7-3-1,4-2 1,5 2 0,4 5 0,4 4 1,0 4 0,-2 8 0,-1 6 1,-5 6 1,-4 8-2,-5 5-1,-5-1-6,1 3-25,-2 7-5,-4-10-1,8 3 1</inkml:trace>
  <inkml:trace contextRef="#ctx0" brushRef="#br0" timeOffset="49890.0848">5963 8183 27,'-2'10'36,"2"-10"2,21 4-7,-2-3-12,-3-8-3,8 4-3,-7-11-5,0-1-3,-7-8-1,-2-1-2,-6-5 0,-5-4-1,-4-3-1,-2-4 1,0-3-1,1-1-1,4 1 0,4 1-1,7 8-2,1-1-3,13 12-14,4 8-19,2-1 1,4 11-1,-5 2 2</inkml:trace>
  <inkml:trace contextRef="#ctx0" brushRef="#br0" timeOffset="50077.0945">5941 7936 34,'0'0'31,"12"3"2,14-5-12,7 0-12,7 1-9,3 1-16,-5-2-15,8 14 0,-12-8-1</inkml:trace>
  <inkml:trace contextRef="#ctx0" brushRef="#br0" timeOffset="50495.1178">6370 8201 44,'0'0'29,"-19"-20"-3,4 10-6,-3 3-7,-2-2-4,2 4-3,-1 2-2,3 5-1,3 7-1,7 4-1,5 3 0,5 1 1,3 1 0,9-1 0,1-3 1,6-4 1,1-7-1,0-8-2,-1-1-10,-3-4-26,-6-9-1,-3 2-1,-9-5 0</inkml:trace>
  <inkml:trace contextRef="#ctx0" brushRef="#br0" timeOffset="50942.148">4862 8506 20,'-14'7'19,"27"-4"-1,13-2 1,19 0 0,23 1-3,21-1-3,27 6 0,13-5-2,19 6-3,5-1-1,0-1-4,-6 0-5,-17-4-11,-26-1-22,-16 4-2,-32-3 2,-18 3-1</inkml:trace>
  <inkml:trace contextRef="#ctx0" brushRef="#br0" timeOffset="51405.1686">5420 9166 21,'23'21'33,"-4"-10"-1,5-5-10,2-3-3,-3-12-5,0-2-1,-6-12-5,-1-5-2,-6-9 0,-2-4-3,-4-6 0,3-1-2,-2-1 1,4 3-1,0 2 1,2 7-2,2 7 1,3 6-2,3 9-3,-1 1-6,6 7-22,2 7-5,-6 0-2,6 7 1</inkml:trace>
  <inkml:trace contextRef="#ctx0" brushRef="#br0" timeOffset="51624.1835">5492 8974 1,'-20'-6'28,"20"6"1,0 0-4,28-9-11,7 3-6,6-1-5,5 3-6,5-7-21,5 15-3,-12-10-2</inkml:trace>
  <inkml:trace contextRef="#ctx0" brushRef="#br0" timeOffset="52639.24">6696 8393 63,'0'0'36,"22"12"-9,3-6-12,5-3-6,7 3-3,3-1-4,3-4-8,1 1-15,-1 3-13,-13-13-2,0 8 1</inkml:trace>
  <inkml:trace contextRef="#ctx0" brushRef="#br0" timeOffset="52850.2529">6746 8552 55,'12'3'35,"18"0"-8,5 1-9,4-1-6,6 0-10,-2-6-32,6 8-3,-9-10-2,4 7 0</inkml:trace>
  <inkml:trace contextRef="#ctx0" brushRef="#br0" timeOffset="53446.2883">7381 8231 20,'5'-10'33,"-5"10"2,-10 22-3,0-2-15,4 11-6,-3 1-5,4 5 0,1-2-1,7 3-2,3-7 1,9-5-2,3-12 0,2-6 1,2-10-2,2-4 1,-1-8 0,1-6-1,-4-4 0,-5-5 0,-3-1 0,-4 3-1,-1 4 0,-5 1 0,-2 6 0,-5 4 0,5 12-1,-10 0 0,6 11 1,1 6-1,0 5 1,5 2 0,2 3-1,6 4 1,4-3 1,5-3-1,4-6 0,2-9 1,-1-8-1,4-6 1,1-9 0,-2-8-1,-7-8 1,-5-4-1,-6-2 1,-5 0-1,-7 7-2,-6 1-4,-3 6-23,-3 10-9,-2 1-2,7 14 2</inkml:trace>
  <inkml:trace contextRef="#ctx0" brushRef="#br0" timeOffset="53898.3138">7985 8531 51,'-27'-15'23,"12"9"-3,-2 1-7,0 3-4,2 5-3,1 4-1,2 5-1,5 4 0,5 3-1,4 0 1,7 3 0,5-6 0,6-3 0,2-9 0,4-1-1,-2-11 0,-3-1-1,-4-7 0,-10-2-2,-7 1-11,-6 6-24,-12-7 0,5 7-2,-10-4 2</inkml:trace>
  <inkml:trace contextRef="#ctx0" brushRef="#br0" timeOffset="75108.2001">4644 7474 14,'-10'-14'23,"10"14"-6,0 0-3,-9 34-2,7 17-2,0 26-2,4 32-3,1 30-1,2 25 1,4 24-1,1 13 0,3 4-2,1-9-3,-1-15-19,5-10-11,-11-36 1,7-8 0</inkml:trace>
  <inkml:trace contextRef="#ctx0" brushRef="#br0" timeOffset="75953.2469">4498 7521 16,'33'3'17,"10"-1"-5,30-1 0,22-1 1,37-1-1,28-2 0,35-1-4,28 3-3,26-1-1,22 4 0,12 1 0,8 1-1,-1-2 1,-6 0-1,-10-3 1,-10-2-1,-18-2-1,-21-3-10,-27-6-22,-17 15-3,-44-5 2,-22 13-1</inkml:trace>
  <inkml:trace contextRef="#ctx0" brushRef="#br0" timeOffset="76486.2785">8614 7564 2,'7'10'25,"-13"6"2,6 24-13,-1 20-2,0 28-1,2 31-1,0 25 0,4 21 0,-2 15-1,6 6-2,-1 4 0,4 0-2,-3-13-1,2-15-1,-1-20-3,-4-21-11,1-28-22,0-8-2,-9-33 0,3-11 1</inkml:trace>
  <inkml:trace contextRef="#ctx0" brushRef="#br0" timeOffset="77121.3146">4616 9651 0,'-66'8'17,"15"-5"-1,33 7-3,18-10-4,47 13-3,25-7 0,37 2-1,38 1 1,42-1 1,37 4-1,35-2-1,29 0 0,23-1-1,13-4 0,5-4 0,1-3 1,-8-7 1,-9-4 0,-21-4 0,-19 1 0,-33 0-5,-33 10-30,-48-8-2,-39 11-2,-63-7-1</inkml:trace>
  <inkml:trace contextRef="#ctx0" brushRef="#br0" timeOffset="78398.1839">9564 8065 14,'13'21'28,"-11"-4"-2,4 7-11,-1 5-2,-2 3-3,0 1 0,-3-2-2,0-4-2,-4-13-1,4-14-2,0 0-1,0-10 0,6-11 0,2-4-1,2-2 0,3 3-1,2 5 0,0 6-1,2 6-2,-2 5-9,0 3-17,6 14-4,-8-8 0,12 6 1</inkml:trace>
  <inkml:trace contextRef="#ctx0" brushRef="#br0" timeOffset="79076.2221">10067 8163 60,'-8'12'36,"-2"7"-11,-7 6-7,-8-3-4,2 4-5,-7-5-4,1-7-4,1-7-1,3-8-1,9-5 0,4-7-1,8-4 0,4-3 0,5 2 0,4 6 1,3 2 1,5 9 0,-2 6 0,2 6 0,0 6 1,3 4-1,3 2-3,0-2 0,7 2 0,1-6-1,6-3 0,0-5 1,0-4-1,-3-4 1,-3-1 4,-4-5 1,-8-6 1,-3 1 2,-10-8 0,-3 4 0,-7-8 2,-3-2-2,-6-6 1,-1 6-3,-4 0-1,-2 6-1,-1 9-1,-3 4 0,4 10 0,2 11-1,8 6 1,6 6-1,6 2 1,7-2 0,7-4 0,7-6 1,3-7-1,3-11 1,-1-11 0,-2-9-1,-3-11 1,-3-5 0,-5-10-1,-5-5 1,-5-3-1,-4-2 0,-2 5 0,-4 8 0,-2 8-1,-3 10 1,-1 13-1,2 16 0,2 17 1,3 15 0,1 11-1,4 6 1,5 10-2,-2 2-5,5 3-1,-4-3-17,-1-11-10,2-2-2,-13-16 1</inkml:trace>
  <inkml:trace contextRef="#ctx0" brushRef="#br0" timeOffset="79331.2377">9284 8553 10,'-14'0'31,"31"5"-4,22-7-4,33-6-5,29 3-2,28-2-2,20 3-3,13 0-4,8 2-11,-7-4-27,-6 11-3,-25-9-1,-19 7 0</inkml:trace>
  <inkml:trace contextRef="#ctx0" brushRef="#br0" timeOffset="79827.2677">9639 8828 17,'-18'-3'27,"-13"-3"-4,7 4-4,0 3-7,4 5-4,4 4-3,8 4-1,8 5 0,7 3 0,9 6 1,-1 1 1,3 4 0,-8-3 0,0 1 1,-12-6-1,-7-3-2,-9-9 0,-5-8-3,-1-8-3,0-10-3,8-5-4,3-7-7,11-1-10,10 0-7,1-6-2,17 9 1</inkml:trace>
  <inkml:trace contextRef="#ctx0" brushRef="#br0" timeOffset="80113.2821">9813 8880 24,'20'17'33,"-5"7"-3,-7 2-3,-9 1-7,-7 2-5,-7-8-5,-3-3-3,-5-6-2,0-7-3,-2-7-1,3-6-2,5-6 1,3-3-1,8-4 0,5 2 0,6 3-2,5 4 2,6 6 1,2 6-1,2 5 1,3 6 0,-3 5 0,-1 3 0,-1 3-2,-5-5-6,-2 0-17,3 2-10,-14-19 0,13 12 1</inkml:trace>
  <inkml:trace contextRef="#ctx0" brushRef="#br0" timeOffset="80511.3064">9893 8961 30,'12'-20'32,"1"22"-4,-3 5-5,-2 5-7,3 7-5,-7 0-2,2 4-2,-5-5-1,0 1-3,-4-10-2,3-9-1,0 0-1,-1-21 0,7 0 0,3-3-2,6 0 2,-2 1-1,4 2 0,1 6 2,-1 9-1,-1 9 1,-5 9 1,-4 2-1,-5 4 1,-1 2-1,-3 0 1,-3-2-1,2-5 1,3-13-2,0 0 1,0 0-1,1-10 0,4-4 0,3 3 0,2-1 0,0 4 0,1 6 0,0 5 0,-11-3 0,13 20-9,-6 0-22,-7-20-1,6 24 0,-6-24 0</inkml:trace>
  <inkml:trace contextRef="#ctx0" brushRef="#br0" timeOffset="80741.3189">10237 8898 61,'0'0'38,"3"23"-1,-4 4-16,3 1-8,8 14-5,-5 7-1,3 11-1,-2 2-2,2 1-3,-1-4-3,-5-10-6,1-3-12,-2-9-19,-8-21 0,7-16-1,-18 0 1</inkml:trace>
  <inkml:trace contextRef="#ctx0" brushRef="#br0" timeOffset="80901.3274">10242 9001 16,'36'-20'32,"-9"3"2,0 11-2,-6 8-15,-14 7-5,-5 11-5,-8 3-11,-5 6-23,-9-10-6,10 6-1,-7-13 0</inkml:trace>
  <inkml:trace contextRef="#ctx0" brushRef="#br0" timeOffset="81415.3563">10393 9121 32,'21'-7'34,"-13"-8"0,10-2-9,-1-6-10,0-10-4,1-4-6,-3-6-1,-2-1-2,-5-4-1,-4 4 0,-6 3 0,-7 10-1,-3 8 0,-4 9-1,1 11 1,-3 10 0,2 15-1,-1 10 1,6 9-1,5 4 1,8 4 0,7-1 2,6 0-2,7-6 2,7-9-1,4-7 2,4-13-1,5-7 0,-6-11 0,2-3-1,-4-6 0,-3-7 0,-7-2 0,-8 1 0,-9-1-1,-7 3 0,-8 5 0,-8 2 0,-1 8 0,-5 7 0,0 7 0,2 6 0,8 7-1,4 2 2,8 3 1,6 2 0,4-3 0,9-1 1,2-8 0,4-2 0,1-8-1,2-5-1,0-2-7,-3-6-27,1-7-6,6-2-1,-5-2 0</inkml:trace>
  <inkml:trace contextRef="#ctx0" brushRef="#br0" timeOffset="92976.4451">5916 9060 36,'0'0'27,"4"-10"-2,-4 10-5,-9-7-5,-3 4-4,-1 4-2,-6-1-3,1 4-2,-3 1-2,2 4 0,4 0-1,4 2 0,3 0-1,9-1 1,10 2-1,7-1 0,6 2 0,3 0 1,0-1-1,-1 3 1,-7-3 1,-3 5-1,-14-4 2,-8 2 0,-12-5-1,-5-2 0,-3-4-2,-3-4-8,6-2-21,0 1-7,-1-4-2,8 5 1</inkml:trace>
  <inkml:trace contextRef="#ctx0" brushRef="#br0" timeOffset="107162.7132">617 11015 13,'0'0'30,"25"45"-5,-25-45-4,0 0-3,64-14-3,-64 14-1,53-73-3,-22 23-3,-8-15-2,2-5-2,-3-3-2,-8 3 1,-1 6-1,-6 11 1,-2 8-1,-5 45 0,2-52 0,-2 52 0,0 0 0,0 0-1,-19 82 1,20-28-2,4 9 0,2 7 1,5 2-1,8 0 0,0-7 1,0-11-1,3-10-2,-23-44 0,25 54-3,-25-54-2,0 0-3,0 0 0,0 0 1,-52-15 0,52 15 1,-56-33 0,56 33 4,-52-35 2,52 35 2,0 0 0,-43-47 1,43 47 0,0 0 0,0 0 1,55-39 0,-55 39 0,59-6 1,-59 6 1,73 10 1,-73-10 1,70 26-1,-39-5 1,-5 0 0,-3 5-1,1-3 0,-8 0 0,2-6-2,0-2-1,-2-10 1,1-6-1,3-9 1,-2-7-1,-3-4 0,1 0 0,-3 1-3,-7-2-14,-2 3-24,-2 8 0,-5-1-1,3 12 1</inkml:trace>
  <inkml:trace contextRef="#ctx0" brushRef="#br0" timeOffset="107713.7431">2197 11235 19,'17'3'35,"9"-6"0,-6-10-7,-2-15-9,3-6-5,-9-16-5,2-4-4,-5-11-2,0-7-2,-4-2 1,1 3-1,5 3-1,0 11 0,1 12-4,2 9-1,9 17-8,-4 12-15,2 6-7,3 16-2,-9 2 0</inkml:trace>
  <inkml:trace contextRef="#ctx0" brushRef="#br0" timeOffset="107886.7537">2195 10946 17,'28'11'22,"-2"-2"-7,7 0-19,8 9-7,-3-6-5,11 10 0</inkml:trace>
  <inkml:trace contextRef="#ctx0" brushRef="#br0" timeOffset="108119.768">2566 11118 29,'-9'8'25,"-12"-2"0,5 4-4,-1 2-7,3 0-5,1 3-2,10-2-4,7 1 1,9-4-2,8-3 1,3-5 1,3-2 1,-5-8-1,3 0 1,-11-7 1,1 0-1,-14-3-2,-7 3-1,-5 0-7,-7 2-20,0-2-10,3 7-3,3-4 0</inkml:trace>
  <inkml:trace contextRef="#ctx0" brushRef="#br0" timeOffset="108359.78">2852 10971 23,'11'-9'32,"15"7"0,2-9-3,7 6-20,8 3-5,3 3-6,0 1-13,-13-6-17,2 12 1,-16-11-1</inkml:trace>
  <inkml:trace contextRef="#ctx0" brushRef="#br0" timeOffset="108525.7917">2978 11066 7,'-11'1'30,"21"5"-1,2-7-2,13-1-16,4 2-19,1-6-19,14 10-1,-7-12-1</inkml:trace>
  <inkml:trace contextRef="#ctx0" brushRef="#br0" timeOffset="108833.8091">3421 11026 8,'5'-23'28,"-5"-14"0,6 1-11,2-1-2,-3-2-2,3 8 0,-9-1-1,7 11-2,-6 2 0,0 19-1,0 0 0,-5 10-3,2 13-1,2 13-2,0 7-1,4 7 0,1 4-1,2-2-1,5-1-4,-3-9-6,7-6-25,1-8-4,-1-14-1,4-5 0</inkml:trace>
  <inkml:trace contextRef="#ctx0" brushRef="#br0" timeOffset="109187.8295">3772 10883 39,'-28'-18'33,"7"15"1,-5 3-15,1 7-9,2 8-4,6 8-3,5 10-1,8 3-1,7 3 1,8 0-1,7-2 1,8-9 1,7-7 0,3-10-1,3-10 1,-5-11 0,-2-5-1,-7-10 2,-6-4-3,-8-2 1,-11 0-1,-13 3 0,-6 5-2,-5 9-8,-3 4-17,0 4-10,7 12-2,-1-3 0</inkml:trace>
  <inkml:trace contextRef="#ctx0" brushRef="#br0" timeOffset="109562.85">4134 10917 40,'-28'-17'34,"12"16"1,-5 0-14,-1 2-9,5 8-5,0 6-4,4 6-2,4 5-1,8 5 0,5 2 0,4 1 0,5-3 1,5-3 1,1-10-1,8-6 2,-2-11 1,0-6 0,-4-10 2,-4-5-1,-10-8-1,-1 0 0,-14-1-1,-5 0-3,-5 7-7,-7 6-29,-3-2-3,9 11-1,-2 1 0</inkml:trace>
  <inkml:trace contextRef="#ctx0" brushRef="#br0" timeOffset="109936.8773">4655 10762 18,'7'-24'36,"-8"7"0,1 17-1,-1 20-15,-6 11-6,5 17-5,-2 7-4,3 9-2,0 1-1,1-2-2,2-5-4,0-16-7,7-10-13,0-12-13,-9-20-1,15-5 0</inkml:trace>
  <inkml:trace contextRef="#ctx0" brushRef="#br0" timeOffset="110135.8833">4791 10780 32,'11'-20'33,"-7"10"0,-4 10-8,4 26-7,-6 5-7,4 12-5,-1 7-2,2 5 0,1 2-2,1 0 2,4-5-4,0-10-5,3-5-12,3-12-19,-10-16-1,6-3 0,-11-6 0</inkml:trace>
  <inkml:trace contextRef="#ctx0" brushRef="#br0" timeOffset="110486.9027">4679 11072 9,'-2'-12'28,"20"11"0,3-8-7,12 5-10,7 2-4,8 0-1,2 3-1,-1 0-1,-1 4 1,-10-1-1,-3 1 0,-11-1 1,-6 2-2,-8-3 2,-10-3-1,5 13 0,-5-13 1,-9 15-2,0-5 1,-3 0-2,1 0 2,-2-1-4,6 2 1,7-11-1,-6 13 1,6-13-1,12 6 1,-1-3-2,4-3-1,6 5-8,-3-2-23,3-3-3,5 5-1,-6-6 0</inkml:trace>
  <inkml:trace contextRef="#ctx0" brushRef="#br0" timeOffset="110653.9126">5382 11199 38,'0'0'36,"20"16"1,-11-6-12,-5 3-8,1 5-6,-7-3-2,1 4-5,-8-1-4,-4-3-13,-8 1-23,4 0-1,-5-10-2,9 1 1</inkml:trace>
  <inkml:trace contextRef="#ctx0" brushRef="#br0" timeOffset="111156.9411">5927 11239 38,'22'7'36,"-8"-4"-5,4-7-8,0-2-4,-10-14-6,1-2-3,-8-14-4,0-4-2,-6-12-2,1-7-1,1-6 0,4-3-1,5 1 0,5 6-1,7 7-3,2 7-3,9 16-14,6 18-16,-5 6-2,3 15 2,-9 2-1</inkml:trace>
  <inkml:trace contextRef="#ctx0" brushRef="#br0" timeOffset="111328.9504">5930 11004 3,'14'2'50,"6"-9"-32,13 5-12,5 4-11,1-6-19,13 16 0</inkml:trace>
  <inkml:trace contextRef="#ctx0" brushRef="#br0" timeOffset="111638.9691">6369 11138 11,'-29'-4'28,"11"11"-4,-8-3-7,9 4-6,2 3-2,7 3-3,10 3 0,6 3 0,7 3 0,-2-2 1,3 5 0,-7-3 1,-2 2-2,-10-6 0,-7-1-4,-9-8-6,-7-8-12,-5-7-18,11 0-2,-3-15 0</inkml:trace>
  <inkml:trace contextRef="#ctx0" brushRef="#br0" timeOffset="111871.9829">6625 11005 40,'14'-5'35,"5"3"2,11 4-5,2-1-20,-1-1-8,3 0-6,0-1-21,0 5-12,-18-7-1,-2 5 0</inkml:trace>
  <inkml:trace contextRef="#ctx0" brushRef="#br0" timeOffset="112044.9921">6639 11134 48,'20'1'37,"11"4"-1,-2-1-11,4-2-18,4 6-36,-5-14-3,5 5-4,-11-12 0</inkml:trace>
  <inkml:trace contextRef="#ctx0" brushRef="#br0" timeOffset="112509.0179">7303 10841 13,'0'0'31,"0"0"-1,2 20-7,-9 0-8,0 7-3,-3 2-3,6 5-1,0-2-3,5 0-2,5-5-1,9-4-1,7-8-2,5-8-4,6-4-9,-2-3-15,-7-14-6,6 3 1,-11-12 0</inkml:trace>
  <inkml:trace contextRef="#ctx0" brushRef="#br0" timeOffset="112699.0295">7501 10830 36,'-10'-13'35,"9"22"0,-4 11-9,0 8-9,7 12-6,-4 3-3,7 10 0,-2 0-2,4 2-3,0-7-3,0-8-7,2-9-25,1-3-6,-9-12-1,5-4 0</inkml:trace>
  <inkml:trace contextRef="#ctx0" brushRef="#br0" timeOffset="113233.0602">8015 10803 45,'0'0'34,"0"0"-2,-11 22-10,9 12-8,-5 8-7,5 8-4,-2 4 0,3 4 0,0-3-3,1-10 0,2-7-2,0-12-1,4-10-1,-6-16-1,23 2 0,-9-14 0,6-4 1,0-4 1,1 1 0,-3 1 2,-1 5 1,-7 1 0,-10 12 2,0 0-1,-9-2 2,-2 10-1,-1 2 0,1 1 1,-1 0 0,8 3-1,3-5 1,1-9-1,18 17-1,-3-13-2,6-1-2,0-4-11,-1-8-19,8 2-2,-7-11 1</inkml:trace>
  <inkml:trace contextRef="#ctx0" brushRef="#br0" timeOffset="113444.0726">8347 10836 40,'-6'-29'35,"6"13"-2,0 16-7,-12 3-9,10 23-6,-4 9-3,4 11-4,-2 5 0,3 7-1,-1 4-1,2-1-2,2-5-2,-1-11-6,5-7-10,1-12-19,-7-26-2,17 8 1,-8-25 0</inkml:trace>
  <inkml:trace contextRef="#ctx0" brushRef="#br0" timeOffset="113653.0848">8465 10806 30,'10'-10'35,"-10"10"3,9 6-7,-2 21-12,-7 7-8,8 15-2,-5 2-2,6 7-1,-5-4-3,1 2 0,-1-8-2,-1-9-5,3-8-6,-7-10-23,1-21-5,-5 9-2,-7-18 1</inkml:trace>
  <inkml:trace contextRef="#ctx0" brushRef="#br0" timeOffset="113789.0912">8324 11119 13,'-9'-12'32,"21"11"-1,3-7 2,15 6-21,4-1-13,2-7-28,15 12-2,-8-10 0</inkml:trace>
  <inkml:trace contextRef="#ctx0" brushRef="#br0" timeOffset="114129.1124">8732 11028 27,'0'0'31,"9"-14"-2,5 12-12,8 4-5,-4 1-2,3 7-1,-10-1-1,-4 8-2,-12-1-2,-4 7 1,-12-1-1,2 2-1,-5-1 0,2 0-1,4-5-1,7-1 0,8-5 0,3-12-1,21 14-1,-2-14-1,7 1-5,3-5-7,6-1-15,3 2-8,-6-5 1,4 5-1</inkml:trace>
  <inkml:trace contextRef="#ctx0" brushRef="#br0" timeOffset="114294.1224">9151 11226 44,'2'9'36,"3"5"-4,-5 2-7,-6-1-8,1 5-6,-6-2-5,0-2-15,-6-6-26,8 2-1,-4-7-2,13-5 1</inkml:trace>
  <inkml:trace contextRef="#ctx0" brushRef="#br0" timeOffset="115173.1717">9760 10980 31,'-12'13'27,"0"6"-5,6 11-6,2 7-4,-1 3-2,10 4-2,3-6-1,10 0-1,5-13-1,5-9-1,1-12 0,1-7-1,-1-12 0,0-3-1,-6-8-1,-7-4 1,-6-3-1,-3 2-1,-7 2 1,-2 4-2,-4 7 1,-2 4-1,-1 10 0,0 10 1,2 9-1,4 5 0,6 7 1,5 1 0,5 0 1,7-2-1,5-4 1,7-6 1,3-8-1,0-5 1,-3-10-1,-2-3 2,-8-8-1,-4-3-1,-10-5-1,-8-4-2,-2 4-8,-6 2-17,-5 3-8,1 9-3,-5 4 2</inkml:trace>
  <inkml:trace contextRef="#ctx0" brushRef="#br0" timeOffset="115549.1929">10376 11334 15,'0'0'30,"-9"-17"-3,2 8-5,-2 0-5,-5 1-5,1 5-2,-5 2-3,3 6-1,-2 5-2,7 7-1,1 2 0,6 4-1,5-3 1,7 2 1,2-8-1,8-1 2,0-9-2,0-5 0,-1-7 0,-3-6-4,-2 0-10,-4-3-26,-7-10 0,3 4-1,-4-6 0</inkml:trace>
  <inkml:trace contextRef="#ctx0" brushRef="#br0" timeOffset="115815.2088">10548 11030 60,'0'0'36,"19"0"-5,0-3-13,10 4-7,1 0-5,3 3-3,3 0-6,-5-2-7,-2 0-19,-7 4-6,-12-6-1,-1 7 0</inkml:trace>
  <inkml:trace contextRef="#ctx0" brushRef="#br0" timeOffset="115991.2184">10559 11158 30,'14'2'35,"16"4"-1,2-5-9,5-1-8,2 2-9,-1-6-33,-2 7-6,-14-9-3,4 7-1</inkml:trace>
  <inkml:trace contextRef="#ctx0" brushRef="#br0" timeOffset="116647.2569">11055 11128 30,'14'2'20,"21"-3"0,34-1-2,26 2-4,26-2-3,32 3 0,23-2-2,23 2-1,4-2-3,5 1-3,-12 1-11,-11 2-23,-38-10-2,-23 5 0,-45-12 0</inkml:trace>
  <inkml:trace contextRef="#ctx0" brushRef="#br0" timeOffset="117442.3015">11559 10703 29,'-42'-14'25,"10"-6"-5,3-5-1,10-3-5,14-1-2,6-1-3,14 6-2,8 2-2,11 10-2,2 6 0,5 8 0,-6 7-1,-7 7 1,-12 9-1,-13 7-1,-14 5 1,-16 2-1,-9-1 0,-3-2 0,-2-3-1,6-5 0,6-6 0,12-8 0,12-5-1,5-9 1,27 10 0,1-6 0,8 1 0,1 2 0,8 1 0,-3 2 0,-4 2 0,-7 2 0,-9 0 0,-7-1 1,-7-1-1,-5-2 1,-3-10 0,-11 9 1,11-9-1,-12-15 0,11 0 1,3-3-2,4-3 1,5-2-2,5 2 1,4 1 0,1 5-2,1 4 2,-1 6 0,0 4 0,-4 5 2,-4 5-2,-4 3 1,-2 4-2,1 2-6,-6 0-16,-2-5-12,6 5-2,-6-18 2</inkml:trace>
  <inkml:trace contextRef="#ctx0" brushRef="#br0" timeOffset="117746.3198">12100 10750 23,'13'-63'54,"-7"32"-34,1 0-4,2 6-2,-7 1-2,0 7-3,-3 5-2,1 12-2,-7 10-1,2 11-2,4 8 0,2 6 0,1 8-2,5 3-4,1 6-15,8-2-17,-10-11 0,11-1 0,-4-17 1</inkml:trace>
  <inkml:trace contextRef="#ctx0" brushRef="#br0" timeOffset="118074.3379">12485 10683 22,'-29'-24'30,"5"12"1,-6 4-10,2 8-8,5 8-5,-2 9-2,9 12-2,7 4 0,8 6 0,6-1 0,9 0 1,8-9 1,8-5-1,2-10 0,6-9 1,-6-14-2,-2-9-1,-10-9 0,-3-3-1,-14-5-3,-7-3-2,-4 5-6,-11 2-18,-2 2-10,8 13-2,-5 3 1</inkml:trace>
  <inkml:trace contextRef="#ctx0" brushRef="#br0" timeOffset="118450.358">12724 10655 37,'-11'-2'32,"-11"-2"-1,2 8-10,4 6-8,-3 4-5,7 11-3,-1 2-2,8 7 0,5 0 0,4 0 0,7-2-1,5-4 1,7-9-1,6-6 0,1-11 1,2-10-1,-2-9 0,0-8 0,-7-6 0,-4-4-1,-15-6 0,-8-2 0,-8 2 0,-9 4-2,-6 10-6,-8 9-28,-5 0-1,5 18-2,-4 6 0</inkml:trace>
  <inkml:trace contextRef="#ctx0" brushRef="#br0" timeOffset="119106.3976">11545 11321 26,'0'0'32,"-3"14"2,-11-3-11,-6 7-11,4 4-4,-2 4-3,5 5-1,3-2-2,12 0 0,8-4-1,12-4 0,5-7-2,3-7-3,5-5-4,-5-9-7,-3-5-4,-3-7-2,-7-3 2,-4-2 2,-5 0 7,-4-1 6,-3 1 7,-3-5 22,2 29-8,0 0 2,-12 9-3,7 10-5,4 10-3,-1 5-3,3 8 0,1 2-1,0-1-3,2 2-4,2-6-7,1-10-20,8-1-3,-6-15 0,12 1-1</inkml:trace>
  <inkml:trace contextRef="#ctx0" brushRef="#br0" timeOffset="119429.4161">11993 11510 50,'-19'-27'33,"6"4"-2,-8 4-12,-2 2-7,2 10-6,0 7-3,4 10-2,1 8-1,5 8 0,4 9 0,6 2 0,5 1 1,7 0 0,5-7 0,7-6 2,7-12-1,4-9 1,-5-15 1,0-7 0,-5-10-1,-5-5 0,-11-5 0,-8-1-2,-10 1-2,-5 2-5,2 10-18,-3 5-13,-3 2-1,9 13 0,1 1 0</inkml:trace>
  <inkml:trace contextRef="#ctx0" brushRef="#br0" timeOffset="119782.4352">12270 11488 35,'-11'-19'33,"6"3"-5,-8 4-8,-4 3-6,-2 9-4,-4 4-5,5 9-1,0 7-2,3 8-2,2 6 1,9 4 1,6 0 0,9-1 1,8-6 1,6-6-1,4-11 2,5-7-1,-6-13 0,1-8-2,-6-8 1,-3-4-1,-12-4-1,-6 0 0,-5 3-4,-5-2-7,2 6-25,-1 10-3,-7 1-1,14 12 0</inkml:trace>
  <inkml:trace contextRef="#ctx0" brushRef="#br0" timeOffset="120159.4587">12565 11522 62,'-17'-21'33,"17"21"-9,-19-14-8,5 12-6,0 9-5,-1 5-2,3 8-1,1 6 0,4 6-1,1 1 0,7 4 1,3-5 0,12-1 1,2-9-1,9-5 2,2-12-2,2-6 1,3-9 0,-3-7-1,-7-7 2,-5-5-2,-13-3 1,-9 0-1,-10 0 0,-6 0-3,-7 6-7,-4 6-31,-4-4 0,6 9-1,1-6 1</inkml:trace>
  <inkml:trace contextRef="#ctx0" brushRef="#br0" timeOffset="120670.4861">13271 11029 43,'10'-1'34,"15"2"-1,-5-3-11,9-1-8,8 2-6,-1-3-5,0 2-9,-2 1-13,-3 3-15,-14-8 0,2 9-1</inkml:trace>
  <inkml:trace contextRef="#ctx0" brushRef="#br0" timeOffset="120871.498">13333 11151 39,'32'7'33,"-10"-8"-1,6 1-11,9 1-8,-2-2-10,0 2-23,-8-7-10,1 5-4,-12-9 1</inkml:trace>
  <inkml:trace contextRef="#ctx0" brushRef="#br0" timeOffset="124390.834">14081 10703 49,'0'0'29,"0"0"-7,0 22-9,-4-2-6,5 1-4,-4 4 0,4-2 0,-3-1-1,3-3 0,0-4 1,-1-15 0,0 0-1,0 0 0,0 0 1,0-22-1,-2 3 0,-2-2-1,3-4 0,-2 1 0,4 1-1,2 3 0,4 2-1,-1 5 1,3 2-1,3 4 1,1 3-1,6 3 1,-1 1 0,7 1-1,-1 0 1,2-2 1,-3 0-1,0-1 1,-4 0-1,-6 0 0,-4-1 1,-9 3 0,11-1-1,-11 1 0,-5 11 1,4 0-1,-3 7 1,3 4-1,1 6 0,-1 6 0,5 2-2,-2-2-7,2-4-25,6 2 0,-5-11 0,8-1 0</inkml:trace>
  <inkml:trace contextRef="#ctx0" brushRef="#br0" timeOffset="124686.8507">13786 11081 25,'-15'-5'33,"15"5"2,11-1-11,21-4-7,22 2-4,15-3-5,14 2-3,6-1-1,9 1-1,-5 1-2,-7-2-5,-15 5-3,-22 1-7,-16 1-16,-14 10-7,-19-12 2,-9 19-1</inkml:trace>
  <inkml:trace contextRef="#ctx0" brushRef="#br0" timeOffset="125109.8738">13931 11388 22,'-20'-18'30,"30"8"-4,7-7-6,15 3-4,6 5-3,4 2-2,2 9-1,-8 3-1,1 10-3,-22 4-1,-13 8 1,-21 0-3,-9 1-1,-12-2 0,-2-4-3,-1-4 0,1-5 0,12-4-1,7-7-1,13-1 1,10-1-1,9-6 2,9 3 1,4 1 0,8 4-1,6 1 2,0 2-1,2 2-1,-4-1-10,-4-4-24,7 7 0,-9-10-1,3 2 0</inkml:trace>
  <inkml:trace contextRef="#ctx0" brushRef="#br0" timeOffset="125406.8966">14550 11364 22,'-24'-16'32,"0"10"2,-11-3-4,2 6-18,1 8-4,2 4-4,8 8-2,2 4-1,7 5 0,11 2 1,10 1 0,7-4 2,10-5-1,4-5 1,8-7 0,0-10 1,1-6-1,-9-11-1,0-1-4,-9-4-7,-11-2-23,-12-11-5,3 5-2,-11-6 1</inkml:trace>
  <inkml:trace contextRef="#ctx0" brushRef="#br0" timeOffset="125839.9166">15265 10776 39,'12'16'34,"-8"0"3,0 8-17,3 7-7,-2-3-2,6 2-2,-6-5-2,0-5-2,-5-20-2,9 6-2,-3-16 1,4-8-1,-3-5-1,5-3 0,2-2 0,3 1-2,4 3 1,1 4-1,5 8-3,-5 3-5,8 8-6,-6 4-10,-1 3-7,0 5-3,-7-3 1</inkml:trace>
  <inkml:trace contextRef="#ctx0" brushRef="#br0" timeOffset="126114.9312">15718 10862 20,'0'0'31,"0"0"-2,4 15-4,-4-15-6,-14 23-5,-1-14-3,2 5-2,-9-4-4,2-3-2,-2-4-1,0-4 0,4-4-1,3-3-2,6-2-1,1-3 1,8-1-1,3 3 1,-3 11 0,20-12-1,-7 13 1,5 4 1,-1 4-1,0 2 1,3 6 0,-3 1-1,4 1-7,-2-2-11,-3-5-15,8 5-1,-5-8 2</inkml:trace>
  <inkml:trace contextRef="#ctx0" brushRef="#br0" timeOffset="126552.9563">15982 11007 35,'10'-29'50,"-11"12"-30,-5-6-3,-2 2-3,-6-5-4,1 7-3,-6-2-2,3 8-3,-1 5 0,2 6-1,3 8-1,3 8 0,3 7 0,6 3 0,5 3 1,3 0 0,3-3 0,5-2 0,3-8 0,2-6 2,0-10-2,-1-7 1,-4-12-1,2-3-1,-3-11 1,-4-4 0,-2-8 0,-2-4-1,-4-3 0,-1 4 1,-2 5-1,-1 7 1,-1 7-1,1 7 1,-1 11-2,2 13 1,-10 15 1,6 8-2,2 8 1,-2 8 0,3 9 0,0 4-1,1 8-3,2-5-8,2-6-22,2 1-3,-5-11-1,6-1 2</inkml:trace>
  <inkml:trace contextRef="#ctx0" brushRef="#br0" timeOffset="126877.9754">15183 11177 0,'0'0'22,"0"0"-6,15 10-4,20-9-1,22 1-3,14-2 0,21 1 1,15-1-1,11-1-1,5-1 0,-10 1 0,-10 2-1,-22-1-3,-15 0-9,-21-3-19,-10 8-7,-26-7 1</inkml:trace>
  <inkml:trace contextRef="#ctx0" brushRef="#br0" timeOffset="127382.0059">15438 11475 21,'-17'-2'20,"-9"-2"-4,8 5-5,-1 0-1,6 3-1,7 7-2,7 0 0,7 7-1,4 0 2,6 7 1,-4-1 1,-1 5-1,-6-5-2,-3 3 0,-14-7-1,-6-5-1,-9-6-3,-3-9-7,1-3-5,3-14-7,3-4-9,6 0-9,2-11-1,12 6 0</inkml:trace>
  <inkml:trace contextRef="#ctx0" brushRef="#br0" timeOffset="127738.0247">15612 11488 30,'14'15'26,"0"5"-3,-6-3-3,-6 3-5,-6 2-3,-8-6-4,-1-1-2,-7-4-2,-2-4-1,1-5-2,-3-3 0,3-4-1,4-4-1,6-2 0,5-4-1,11 1 0,6 1 0,4 3 1,6 3-1,3 2 1,0 4 1,0 5 0,-2 3 1,-5 5 1,-1 4-1,-4 0 1,-1 3-2,-3-1-7,-3 4-20,-5-9-6,8 3 0,-8-16 1</inkml:trace>
  <inkml:trace contextRef="#ctx0" brushRef="#br0" timeOffset="128171.0484">15778 11558 37,'11'5'33,"-11"-5"2,17 10-13,-10 4-9,-3-1-6,2 4-1,-5-2-2,2 0 0,-5-6-2,2-9-1,0 0-2,0 0-1,-3-20 0,7 4-1,6-1 0,-2-3-1,7 2 1,1 2 0,0 6 2,-3 6 0,1 6 2,-3 4 0,-5 4 0,-2 1 1,-5 2-1,0-1 1,-2-3 0,3-9-2,0 0-1,0 0-1,0 0 0,11-13 0,1 4-1,-2-5 0,3 3 0,1 0 1,-1 7 0,-1 0 2,-3 5 0,3 12 0,-6-2 1,-5 3-2,-1 0-14,0-14-15,-6 25-2,6-25 1</inkml:trace>
  <inkml:trace contextRef="#ctx0" brushRef="#br0" timeOffset="128403.0627">16152 11527 32,'0'0'35,"-1"9"2,3 6-1,-1 11-19,-4-1-8,7 12-2,-2 1-1,3 6-1,-3 1-1,3 2-3,-3-1-6,-6-11-12,-2-7-21,4-4 0,-11-15-1,13-9 1</inkml:trace>
  <inkml:trace contextRef="#ctx0" brushRef="#br0" timeOffset="128668.0774">16133 11545 28,'27'-14'34,"-3"1"1,1 11-1,-5 4-19,-3 0-7,0 9-4,-8 3-2,-4 1-1,-5 5-2,-6-3-1,-3 4 0,-5-4 0,4 2-1,-4-4 0,6-3 1,5-3 0,3-9 0,0 0-4,22 0-7,-4-5-12,4-15-8,14 7 1,-7-13 0</inkml:trace>
  <inkml:trace contextRef="#ctx0" brushRef="#br0" timeOffset="129294.119">16460 11654 19,'0'0'28,"11"0"-2,0-8-11,1-5-3,2-6-3,-1-5-2,-1-9-2,0-2-1,-6-7-1,0 0 1,-4 2-2,-4 3 0,-3 7-1,-4 6-1,-6 10 1,0 11-1,-4 12 0,-3 11 0,2 7-1,-2 7 2,7 5-1,0 4 1,10 1-1,7 2 2,5-4-1,9-6 1,4-7 0,7-6 0,1-9 0,7-5 0,0-9-1,0-8 0,0-4-1,-2-4 0,2-4 1,-4 0-2,-2-1 1,-5 0 0,-8 2 0,-6 3 0,-7 3 0,-3 13 0,-18-9 0,3 11 0,-3 4 0,-2 7 0,3 3 1,3 7 0,5 1 1,8 0 1,4-2-1,6 3 2,8-6 0,9-1-2,2-7-1,2-9-9,2-11-26,3 6-2,-7-11-2,8 1 1</inkml:trace>
  <inkml:trace contextRef="#ctx0" brushRef="#br0" timeOffset="143771.6148">729 12414 36,'0'0'35,"0"0"0,45-4-13,-45 4-5,41-77-4,-18 21-4,5-4-2,-3-9-3,-5-1-1,-2-1-1,-9 5 1,-3 6-1,0 12 0,-6 48 0,-2-69 0,2 69-1,0 0 1,0 0 0,0 55-1,10 0 1,2 10-2,8 8 1,1 5 0,4-2 1,3-8-3,3-10-3,-7-16-3,-4-7-14,2-15-21,-12-17 2,-10-3-2,0 0 2</inkml:trace>
  <inkml:trace contextRef="#ctx0" brushRef="#br0" timeOffset="143930.6243">838 12176 10,'0'0'33,"0"0"0,0 0 2,0 0-19,63 23-17,-63-23-25,71 1-4,-71-1-1,68 0-2</inkml:trace>
  <inkml:trace contextRef="#ctx0" brushRef="#br0" timeOffset="144094.6331">781 12107 39,'0'0'33,"-51"-24"1,51 24 0,0 0-31,0 0-18,0 0-18,0 0-1,51 45 0</inkml:trace>
  <inkml:trace contextRef="#ctx0" brushRef="#br0" timeOffset="144440.6539">1350 12395 12,'7'15'32,"4"-12"2,4 1-4,3-4-12,1-6-6,0-3-3,-6-7-4,-3-2-1,-6-3-2,-3 0 0,-8-2-1,-5 2-1,-8 5 0,1 5-1,-5 6 1,-1 9-1,4 9 0,1 6 1,2 8 0,8 8 0,3 4 0,1 1 0,9 4 1,4-2-1,2-2-3,0-8-10,5-8-21,5-2-2,3-16 2,6-4-1</inkml:trace>
  <inkml:trace contextRef="#ctx0" brushRef="#br0" timeOffset="144719.6702">1806 12404 47,'-20'28'34,"-2"-15"2,1-4-13,-2 1-16,-1-4-7,0-8-4,4-3-2,3-9-2,9-2 1,3-6 0,7 2 3,3-1 3,5 5 5,8 6 3,-2 5 2,4 10 1,-1 4 0,2 10-1,-1 2-5,-3 6-26,0-10-11,6 8-3,-9-12-1</inkml:trace>
  <inkml:trace contextRef="#ctx0" brushRef="#br0" timeOffset="145185.6983">2980 12305 10,'0'0'33,"20"3"1,-1 12 2,11 11-17,8 12-9,1 3-3,6 7-4,-2-5-6,-1-5-13,-9-14-18,1-2-2,-16-19 2</inkml:trace>
  <inkml:trace contextRef="#ctx0" brushRef="#br0" timeOffset="145387.7078">3350 12271 24,'-13'7'34,"-9"0"2,-2 8-6,-6 10-13,-9 0-6,0 11-3,-3-2-3,3 4-2,2 0-4,5-3-8,10-8-17,7-3-10,4-15-1,17 1 0</inkml:trace>
  <inkml:trace contextRef="#ctx0" brushRef="#br0" timeOffset="145729.7286">3459 12542 26,'-9'11'34,"9"7"2,-5-3-10,5-15-10,-1 13-3,1-13-4,7-11-2,-5-5-2,2-1-1,-3-11 0,-3-6-2,-2-6 0,1-3-2,-2-5 1,0-1 0,-1 2 0,3-2-1,4 5 0,7 5 0,3 5-1,3 4-1,9 7-2,1 3-3,11 11-14,2 7-14,0-2-5,6 11 3,-2-2-1</inkml:trace>
  <inkml:trace contextRef="#ctx0" brushRef="#br0" timeOffset="145980.7418">3457 12611 11,'0'0'29,"33"9"-3,-6-5-6,8-1-16,9 6-25,-12-13-3,9 6-3</inkml:trace>
  <inkml:trace contextRef="#ctx0" brushRef="#br0" timeOffset="146306.7603">3705 12303 27,'0'0'35,"17"10"2,-15 12-5,0-1-18,4 9-5,-3-5-2,2 1-1,-3-6-1,2-6-3,-4-14-1,9-1-1,-2-13 0,2-7-1,4-3 1,2-4-1,3 3 1,-2 1 0,0 8 0,-1 8 0,0 10 1,-3 8 0,-3 6 0,-2 6 0,-2 4-4,-1 0-15,-2-3-19,5 3-1,-6-12 0,9 1 0</inkml:trace>
  <inkml:trace contextRef="#ctx0" brushRef="#br0" timeOffset="146721.7839">3918 12096 29,'22'-7'32,"-3"-5"0,11 0-15,3 7-7,2 0-4,-3 2-2,-3 1-1,-7 4-1,-4 2-1,-8 4 0,-3 7 1,-4 3-1,-3 6 0,1 5 1,-2 7-1,2 7 1,2 2 1,5 5 0,1-2 0,4 1 0,-3-3 1,2 1-1,-4-7 2,-2-3-2,-8-8 0,-10-4-1,-8-8 1,-5-4-2,-6-8-1,-2-6-2,2-2-6,-1-8-19,3-8-11,15 4-1,6-6 1</inkml:trace>
  <inkml:trace contextRef="#ctx0" brushRef="#br0" timeOffset="146973.8007">4541 12326 0,'0'0'31,"19"3"0,-5-4 1,15 1-16,5 3-8,2-1-6,-1-3-12,-4-5-19,3 9-1,-17-11-1</inkml:trace>
  <inkml:trace contextRef="#ctx0" brushRef="#br0" timeOffset="147158.8089">4601 12444 28,'29'9'35,"2"-9"2,13 2-8,1 0-13,1-3-18,1 2-29,-17-9-3,3 5-1,-19-11 0</inkml:trace>
  <inkml:trace contextRef="#ctx0" brushRef="#br0" timeOffset="148303.8749">5403 12144 20,'1'27'32,"-7"3"-2,-1 10-10,-1 11-6,-4 1-3,4 5-2,-3-2-2,4-4-3,0-14-1,3-11-1,1-14 0,3-12 0,11-11 0,-2-13-1,0-12 1,0-11-1,-2-6 0,3-5-1,-2-2 1,-2 3 0,-3 4 0,0 10 0,-2 7 0,3 15-1,-4 21 2,15-1-1,-2 21 0,6 13 1,3 11-2,6 8 2,4 6 0,1 2 0,-1-1-1,-1-7 0,-4-4-2,-7-11-5,-2-7-9,-11-9-15,-7-21-7,0 0-3,-23-3 2</inkml:trace>
  <inkml:trace contextRef="#ctx0" brushRef="#br0" timeOffset="148455.8823">5341 12425 27,'-10'-6'35,"19"9"1,5-3-10,14-2-10,12 2-7,3-1-14,10 6-26,-11-8-3,5 7-1,-14-3-1</inkml:trace>
  <inkml:trace contextRef="#ctx0" brushRef="#br0" timeOffset="149597.9497">6158 12357 28,'1'-12'27,"-13"-4"-4,-2 4-2,-6 1-5,-6 1-4,1 6-4,-6 3-1,2 9-3,2 3-2,6 10 0,6 3-2,6 5 1,10 0 0,8 2 0,8-3 0,9-3 0,7-3 0,4-7-2,8-4-6,-3-7-16,-3-9-10,7 1-3,-9-12 2</inkml:trace>
  <inkml:trace contextRef="#ctx0" brushRef="#br0" timeOffset="149837.9628">6385 12367 48,'-19'-23'34,"-2"8"-5,-6 3-9,-3 3-6,1 12-6,0 5-2,3 8-3,9 8-2,6 4 0,11 1-1,8 0 1,9-6 0,9-4 1,3-8 1,4-5-1,-4-11 0,-3-3 0,-6-6 0,-4-1-3,-8 0-7,-8 0-25,-5-4-4,4 4-1,-4-1 0</inkml:trace>
  <inkml:trace contextRef="#ctx0" brushRef="#br0" timeOffset="150340.9903">6704 12336 53,'-11'-6'27,"-6"-1"-5,-4 2-6,1 5-4,-4-2-4,7 5-3,0 0-2,17-3-1,-11 19-1,15-5 0,10 0 0,5 5 0,6-2 1,2 5 0,-3-3 2,-4 0 0,-7-2 0,-9-1 1,-13-5 0,-6-1-1,-10-4-2,-4-4-7,4-2-26,-2 1-7,-2-7-1,11 4 0</inkml:trace>
  <inkml:trace contextRef="#ctx0" brushRef="#br0" timeOffset="151358.0497">7271 11826 4,'-35'14'29,"0"19"-6,-8 13-4,0 20-1,5 15-2,6 10-2,14 13-2,12 1-3,15 3-1,16-5-3,11-8-5,10-13-10,6-12-23,-3-22-3,8-7 1,-10-20-1</inkml:trace>
  <inkml:trace contextRef="#ctx0" brushRef="#br0" timeOffset="152296.1035">7729 12005 15,'2'15'30,"-8"0"-1,4 12-12,0 4-6,1 1-3,4 2 0,-3-3-2,2-4-1,0-10-1,0-8 0,-2-9-1,0-10 0,-3-7 0,0-3-1,-3-6 0,1-1-1,-2-2 0,3 2-1,2 2 0,3 5-1,4 1 0,3 4 0,7 2-1,3 5 0,4 2 1,1 0-1,1 4 0,-3 2 1,0 1 0,-4 3-1,-2 1 1,-5 1 1,-3 4-1,-1 4 1,-2 3 0,-2 4 0,1 5 0,-2 2 1,-1 2-1,0-1-7,0-5-21,4 6-5,-7-12 2,4 3-1</inkml:trace>
  <inkml:trace contextRef="#ctx0" brushRef="#br0" timeOffset="152539.1173">7379 12417 1,'-12'10'31,"12"-10"2,19 5-7,18-1-7,16-1-6,17 1-2,10-3-1,15 4-2,7-3-9,-2-2-12,-8-3-20,-4 6-3,-21-9 2,-6 8-1</inkml:trace>
  <inkml:trace contextRef="#ctx0" brushRef="#br0" timeOffset="152966.1423">7508 12627 27,'13'-13'29,"2"-4"-9,10 6-4,9 6-1,1 6-3,3 11-1,-9 1-2,-3 10-3,-14 4-1,-7 5 0,-14-1-1,-9 3-2,-9-5 0,-4-5 0,-2-5-2,3-5 0,3-9-1,8-6 0,9-7 0,7-4-1,12 0 1,6 0 0,7 4 0,5 2 0,4 5 1,0 3-1,1 5 1,-3 1-4,0 6-6,-3-3-13,-6-7-12,8 7 1,-8-12 0</inkml:trace>
  <inkml:trace contextRef="#ctx0" brushRef="#br0" timeOffset="153290.1602">8070 12691 26,'-6'-13'30,"-15"0"-5,1 3-7,0 3-6,-5 5-4,1 6-2,-2 4-3,4 6-1,5 7-1,5 3-1,7 4 2,8 1 0,7-3 1,8-1 1,8-6 0,6-6 1,0-8 0,1-7 0,-4-10-1,-5-6 1,-8-3-3,-8-2 0,-12-4-3,-11-2-10,-5-6-25,0 9 0,-5-6-2,13 8 0</inkml:trace>
  <inkml:trace contextRef="#ctx0" brushRef="#br0" timeOffset="153839.193">8340 12374 25,'22'21'31,"-13"-5"0,-1 4-15,1 4-3,-5-1-3,1 2-1,-7-8-3,3-1 0,-1-16-2,0 0-1,0 0-1,1-13-1,6-5 0,4-5 0,7-2-2,1-2 1,6 3-1,1 5 1,-1 6 0,-1 7 1,-2 8 1,-2 8 1,-10 4 0,-2 10-1,-5 1 2,0 3-1,-6-1-1,0-2-5,3-1-17,5-2-17,-5-22-1,8 15 1,-8-15 0</inkml:trace>
  <inkml:trace contextRef="#ctx0" brushRef="#br0" timeOffset="154260.2154">8707 11895 18,'15'11'29,"21"24"-2,2 15-9,8 17-7,2 14-2,-2 10 0,-6 9-2,-12-1-2,-12 0 0,-19-9-1,-13-9-1,-13-14 0,-4-7-1,-5-13-1,1-9 1,1-8-1,5-10 0,7-5 0,6-7-1,8-4-6,0-3-22,4-11-6,6 10-1,-1-20 0</inkml:trace>
  <inkml:trace contextRef="#ctx0" brushRef="#br0" timeOffset="155863.498">9628 12569 12,'7'9'33,"1"15"1,-13-4-3,-6 3-21,3 2-19,-10-12-17,14 6-5,-7-17-1</inkml:trace>
  <inkml:trace contextRef="#ctx0" brushRef="#br0" timeOffset="156112.5139">9975 12483 32,'0'0'35,"0"0"2,30-1-4,4 4-19,3-4-6,9 1-5,4 0-12,6 1-25,-10-11-2,6 6 0,-14-6 0</inkml:trace>
  <inkml:trace contextRef="#ctx0" brushRef="#br0" timeOffset="156555.5371">10790 12454 21,'-5'11'35,"-2"8"1,-13-7-3,-4 1-16,0 0-6,-9-7-4,7-1-3,-4-10-2,5-5-2,7-5-1,7-7 0,8 0 0,8-1-1,9 5 0,4 2 1,8 8 1,2 5 0,4 7 0,1 9 1,0 4 0,-1 5 0,1 2 0,-3-2 1,0-2-1,-1-1 0,-2-7 0,-1-4 2,-5-8 0,-3-6-1,-10-6 1,-4-4 0,-14-4-1,-7 1 1,-10 0-2,-6 4-6,0 0-28,0 13-5,-2-1-1,10 8 1</inkml:trace>
  <inkml:trace contextRef="#ctx0" brushRef="#br0" timeOffset="157149.5717">11696 12299 21,'0'0'32,"-5"9"0,-11 3-11,-9 5-5,-8 1-5,-1 5-4,-6-2-3,2 3-1,2-4-2,7-2 0,9-3-1,11-4 1,14-2-1,11 2 1,9-1 0,8-1 0,6 4 0,3-2-2,3 4-16,2 2-16,-17-11-1,7 6 0,-16-13 0</inkml:trace>
  <inkml:trace contextRef="#ctx0" brushRef="#br0" timeOffset="157517.5907">11895 12434 15,'17'5'33,"-5"1"2,4 12-2,-1 6-12,-7 3-6,2 7-4,-8-4-1,4 0-3,-8-7-1,0-6-3,-3-7 0,5-10-3,-6-12 0,8-4 0,4-6 0,4-4-1,2 0-1,6-1 0,3 5 1,3 5-1,3 8 1,-1 5 1,-1 7-1,-4 6 1,-2 5 0,-3 3 0,-4 5 1,-7-2-5,1-1-20,2 0-13,-11-9-1,9 0 1</inkml:trace>
  <inkml:trace contextRef="#ctx0" brushRef="#br0" timeOffset="157939.6165">12765 12387 21,'18'-2'31,"-18"2"0,0 0-9,-9 9-6,-9-1-5,-4 5-4,-6-1-1,-2 2-2,-3-2-2,2 1-1,3-2 0,4-3-1,6-1 1,5-2-1,13-5 0,-7 10 0,7-10 0,22 13 1,-2-6 0,4 5 0,5 0-1,2 1-8,0-2-25,7 3-2,-12-8 1,7 4-1</inkml:trace>
  <inkml:trace contextRef="#ctx0" brushRef="#br0" timeOffset="158366.6399">13197 12363 23,'0'-16'30,"0"16"2,0 16-12,-1 2-6,5 9-3,-5 4-4,6 7-1,-3-3-1,0 1-2,1-5-7,-2-5-12,-6-11-17,5 1-1,0-16 0</inkml:trace>
  <inkml:trace contextRef="#ctx0" brushRef="#br0" timeOffset="158526.6518">13068 12519 35,'9'0'30,"2"-4"1,10 2-15,6 2-6,1 1-7,9-2-7,3-1-17,12 6-10,-10-10 1,12 6-1</inkml:trace>
  <inkml:trace contextRef="#ctx0" brushRef="#br0" timeOffset="158939.6748">13723 12516 38,'-12'12'32,"-12"-7"1,-1 0-15,-2-2-6,-1-4-5,5-2-3,-1-7-2,7-2-1,6-2-1,7-3 0,6-1-1,6 3 0,6 3 1,5 2-1,4 7 0,2 5 1,3 7 1,-1 5-1,2 5 1,-3 1 0,1 5 1,0 0 0,-3-2 0,4-3-1,-1-4 2,4-4-1,-7-11 1,5-1 1,-5-11 1,-2-4-1,-7-6 0,-10-4 0,-11-3 0,-7 2-1,-5 5-1,-5 7-1,-8 6 0,-4 6-2,0 10-6,1 7-24,2 3-7,9 9-1,-1-3 0</inkml:trace>
  <inkml:trace contextRef="#ctx0" brushRef="#br0" timeOffset="168961.6101">14637 12574 22,'13'23'32,"-15"-2"1,-3 10-8,-8 0-21,-10-6-26,9 3-6,-8-21-2,22-7-2</inkml:trace>
  <inkml:trace contextRef="#ctx0" brushRef="#br0" timeOffset="169362.634">15156 12473 31,'0'0'33,"18"7"3,-15 3-9,-2 7-12,1 5-5,-6-2-2,1 1-2,-2-6 1,2-2-3,3-13-2,0 0-2,1-14 0,8-4 0,8-3 0,2-1-1,5 0 0,1 3 1,2 5 1,-2 6 0,-5 8 0,1 7 0,-11 4 0,1 5 0,-6 6-3,-2-3-14,-3-2-21,8 6 0,-6-11-1,8 5 0</inkml:trace>
  <inkml:trace contextRef="#ctx0" brushRef="#br0" timeOffset="169720.6529">15925 12415 39,'-6'-11'33,"-3"5"-4,-7 3-6,-8 2-6,-2 9-5,-5 2-6,3 8-1,2 5-2,9 6 0,10 3-2,10 3-1,8-1 1,9-1-1,6-3 1,4-7-4,6-5-4,-5-10-7,-3-8-16,1-1-6,-11-12 0,1 4 0</inkml:trace>
  <inkml:trace contextRef="#ctx0" brushRef="#br0" timeOffset="169902.664">15743 12534 79,'0'0'28,"14"-6"-8,12 9-5,6-1-9,8 1-15,-2-2-22,14 5-3,-5-10 1,15 5-1</inkml:trace>
  <inkml:trace contextRef="#ctx0" brushRef="#br0" timeOffset="170565.7018">16573 12227 21,'-16'1'29,"16"-1"-1,17-1-11,5-3-4,17 0-3,8-2-2,12 5-2,5-2 0,6 3-2,-1 1 0,-6 2-1,-12 0 0,-9 5-2,-13 0 0,-11 0 0,-12 3 1,-9 2-1,-9 1-1,-11 4 1,-6 3 0,-6 2 0,-8 2 0,-6 3 0,-4 1-1,0 0 0,1-2 0,7-1 0,4-2 0,6-4 0,9-2 0,12-6 1,13-2-1,12 0 1,17-3 0,11 0 0,10-3 0,10 4 2,4-4-2,4 4 0,-6-4 1,-5-1-1,-11 0-5,-11-4-14,-11-5-18,-1 0-1,-12-10 0,4 5 1</inkml:trace>
  <inkml:trace contextRef="#ctx0" brushRef="#br0" timeOffset="170917.7221">17317 12268 42,'13'-4'26,"-13"4"-4,0 0-6,-21 11-3,-4 6-4,-5 8-2,-13 5-3,-2 4-1,-6 2 0,2 1-4,4-2-5,5 0-20,1-16-7,14 4 0,2-16 1</inkml:trace>
  <inkml:trace contextRef="#ctx0" brushRef="#br0" timeOffset="171608.7617">17425 12681 41,'0'0'26,"0"0"-33,0 0-7,-10-10-7</inkml:trace>
  <inkml:trace contextRef="#ctx0" brushRef="#br0" timeOffset="173811.2153">654 14457 23,'0'0'33,"0"0"-6,48-18-10,-48 18-2,46-68-3,-19 17-1,-2-7-4,-1-10-3,-6-2 0,-3-1-1,-3 6 1,-8 8 1,-4 11 1,0 46-3,-4-62 1,4 62-1,0 0 0,0 0 0,0 0-2,1 83-1,6-28 0,0 13 0,8 7 1,3 0 0,0-2-1,6-9 0,0-7 0,-2-12-1,-22-45-3,42 49-4,-42-49-2,0 0-4,0 0 0,0 0 0,-34-43 0,34 43 2,-62-46 4,62 46 5,-65-43 3,65 43 4,-46-35 1,46 35 0,0 0 1,0 0 0,0 0-1,2-42-1,-2 42 0,44-7 0,-44 7 1,53 4 0,-53-4 1,66 14-1,-66-14 1,61 22-1,-35-4-1,0-1 0,-6 3-1,5 1-2,-5-1 1,-1-3-1,-4-1 0,-1-6 0,-4-3 1,3-7 1,1-6-1,-6-6 1,2-4-1,-6-3 0,3-1-1,3-1-2,-2-3-11,-9 1-28,5 6 0,1-4-1,4 4 1</inkml:trace>
  <inkml:trace contextRef="#ctx0" brushRef="#br0" timeOffset="174334.2487">2336 14496 33,'21'3'33,"5"-2"-5,-4-6-7,-5-8-5,-2-7-4,-8-12-4,-3-7-3,-9-11-1,1-5-2,-5-6-1,0-6 0,3-1-1,4 1 0,3 3 0,7 7-2,9 13-6,3 6-9,4 10-18,7 25-2,-9 3 1</inkml:trace>
  <inkml:trace contextRef="#ctx0" brushRef="#br0" timeOffset="174744.2681">2349 14316 18,'0'0'29,"16"8"-1,-2-6-1,14 1-24,4 3-4,8 1-5,3 1-5,0-1-3,-1 1 1,-6-2-1,-5 2 2,-7-1 6,-7-2 5,-9 6 20,-8-11-4,-16 18 0,5-7 2,1 2-3,0 0-5,3 4-2,6-4-2,7 1 0,6-5 0,9-3 0,-1-5 1,4-2 0,-6-8 1,0 0-1,-7-6 1,-5 0-3,-10-1-2,-8-4-7,3 0-25,0 5-8,-4-9-1,8 7 0</inkml:trace>
  <inkml:trace contextRef="#ctx0" brushRef="#br0" timeOffset="175007.2821">3119 14197 24,'0'0'34,"15"2"1,1-8-4,10 6-18,8 4-7,3-2-7,-3 1-13,-3-4-19,6 8-2,-18-10 1</inkml:trace>
  <inkml:trace contextRef="#ctx1" brushRef="#br0">3175 14312</inkml:trace>
  <inkml:trace contextRef="#ctx0" brushRef="#br0" timeOffset="175211.2962">3173 14317 38,'22'17'33,"-6"-18"2,18-1-14,5 2-16,-2-6-26,9 10-11,-14-12-1,13 8 0</inkml:trace>
  <inkml:trace contextRef="#ctx0" brushRef="#br0" timeOffset="176547.6738">3630 14305 51,'16'-25'23,"-2"-7"-4,1-4-4,3 0-2,-4-2-1,4 7-3,-10 1-1,1 8-1,-4 5-2,-5 17-2,1-10 0,-1 21 0,-2 9-2,2 8 0,2 11 0,1 9 0,1 7-1,0-1-1,3 3-5,-2-11-4,5-5-13,0-7-13,-8-19-2,11-6 0</inkml:trace>
  <inkml:trace contextRef="#ctx0" brushRef="#br0" timeOffset="176897.6939">4096 14128 15,'-19'-18'35,"6"17"2,-6 1-5,-2 1-13,2 10-7,-1 4-5,6 8-3,1 7-2,9 5-2,6 5 1,8-1-1,7-2 0,8-4 1,5-7 0,7-6 1,2-13 2,0-9-1,-6-13 0,-5-5 1,-9-10 0,-9-2 0,-12-8-1,-10 0-1,-8 0 0,-4 6-2,1 6-4,-1 3-7,12 9-19,12 16-10,-17-14-1,17 14 1</inkml:trace>
  <inkml:trace contextRef="#ctx0" brushRef="#br0" timeOffset="177348.7199">4518 14156 5,'0'0'31,"-6"-17"-1,6 17-4,-17-13-6,1 9-4,1 8-2,-7 1-5,1 11-3,-2 4-3,5 7-1,3 7-1,7 5 0,6 0-1,10 0 1,5-5 0,12-4 1,5-8 1,6-9-1,0-12 0,-1-7 1,-4-11 0,-4-8 1,-9-7-1,-7-3-1,-11-5 1,-7 0-1,-9 1-1,-6 0-4,-2 8-9,-5 7-28,2 4 0,5 12-1,1 4 1</inkml:trace>
  <inkml:trace contextRef="#ctx0" brushRef="#br0" timeOffset="177764.7448">5078 14001 39,'0'0'34,"0"0"0,-3 30-16,4 7-6,-1 9-6,2 8-3,1 5-5,0-3-6,3 0-10,3-6-12,-3-19-5,4-5 1</inkml:trace>
  <inkml:trace contextRef="#ctx0" brushRef="#br0" timeOffset="177989.7575">5227 14021 41,'3'-24'35,"-3"24"0,9-3-11,-11 16-6,4 16-7,-4 6-3,5 13-3,-3 6-1,4 2-1,0 0-1,0-3-2,3-6-3,-4-11-5,4-5-13,-2-12-18,-5-19 0,0 0-1</inkml:trace>
  <inkml:trace contextRef="#ctx0" brushRef="#br0" timeOffset="178160.7661">5078 14388 11,'9'3'26,"3"-12"-1,18-2-19,5 9-27,-4-14-4</inkml:trace>
  <inkml:trace contextRef="#ctx0" brushRef="#br0" timeOffset="178502.7863">5489 14227 38,'-19'-3'35,"19"3"2,0 0-10,0 0-14,12-4-4,7 1-4,7 5-2,1-2 0,4 2-1,-3 1-1,-2 0 1,-7 3-1,-5 3 0,-9 3 0,-6 3 0,-9 3 0,-7 2 0,-3 2-1,-2 2 1,0-3-1,3-2 0,2-2 0,7-3 0,10-14 0,3 14 1,10-11-1,7-1 1,5-2-1,3-4-4,5-1-21,0 0-13,-7-6-1,-2 2 0</inkml:trace>
  <inkml:trace contextRef="#ctx0" brushRef="#br0" timeOffset="178735.8001">6103 14404 62,'15'10'39,"-15"-10"0,3 20-15,-8-2-24,-1-3-33,0 7-2,-6-10-2,3 7-1</inkml:trace>
  <inkml:trace contextRef="#ctx0" brushRef="#br0" timeOffset="179291.8313">6555 14468 19,'20'16'36,"-1"-8"1,9-1-5,1-2-12,-7-15-7,4-3-3,-9-14-1,0-5-4,-10-12-1,-2-5-2,-8-9 0,-2-5-2,-3-4 0,1 0 1,1 1-2,5 7 0,5 7-1,3 3-4,12 17-9,-1 5-13,6 11-9,10 10-3,-3 2 2</inkml:trace>
  <inkml:trace contextRef="#ctx0" brushRef="#br0" timeOffset="179500.8413">6593 14225 41,'13'0'32,"9"-9"1,15 0-17,4 5-11,4 3-8,3 3-19,-4-3-10,7 11 1,-13-8-1</inkml:trace>
  <inkml:trace contextRef="#ctx0" brushRef="#br0" timeOffset="179856.8705">7137 14328 16,'-17'-14'31,"17"14"-1,-28-4-6,11 2-8,3 5-5,-2-1-3,7 8-3,4 0 0,7 5-1,5 1-1,5 5 0,-1-1 1,3 5 1,-5 0 1,-3 1-1,-8-2 0,-4-5 0,-10-5-3,-1-4-2,-3-7-4,-3-13-10,8-9-24,7 2-2,0-13 0,12 6 0</inkml:trace>
  <inkml:trace contextRef="#ctx0" brushRef="#br0" timeOffset="180104.8785">7376 14192 31,'0'0'35,"13"-11"2,5 8-4,10 0-21,0-1-4,5 3-5,2 2-9,-5-3-12,-6-4-17,0 6-1,-15-7 0</inkml:trace>
  <inkml:trace contextRef="#ctx0" brushRef="#br0" timeOffset="180280.8873">7404 14271 42,'0'0'36,"18"15"0,6-8-12,2-6-9,6 2-9,0-9-34,7 11-7,-10-15-1,4 8-1</inkml:trace>
  <inkml:trace contextRef="#ctx0" brushRef="#br0" timeOffset="180916.9233">8036 14046 23,'-11'-18'35,"11"18"2,9 19-2,2 2-16,17 11-9,-2 3-3,4 8 0,-5 2-1,-6 6-3,-12-2-2,-11-6-2,-13-8-1,-12-8-1,-2-5-2,-3-13-1,7-7 0,4-13 1,18-9 1,8-11 2,16-4 1,8-6 1,8-7 2,5 4 1,-4-4 2,-2 7-1,-13 0 0,-10 10 1,-19 5-2,-11 9-1,-14 6-1,-6 4-5,3 10-11,1 3-21,3-4-3,15 7 2,6-6-1</inkml:trace>
  <inkml:trace contextRef="#ctx0" brushRef="#br0" timeOffset="181542.9608">8619 13899 22,'7'-10'32,"-7"10"2,7 12-10,-3 16-9,-1 9-4,5 15-4,-6 6-1,2 6-1,-2 0-2,0-6-2,-2-10-1,-1-8-2,2-15 0,0-15 0,-1-10-1,19-18 0,-3-5 1,3-5 0,5 1 0,-1-4 2,-1 3 0,-4 8 0,-6 7 1,-12 13-1,0 0 2,-10 12 0,-9 1-1,-1 6 1,1 0 0,3 1 0,4 0 0,9-4 0,6-3 0,9-2 0,8-1-1,6-1-2,5 0-3,-1-7-9,0-8-21,4 4-2,-10-12 1,4 0-1</inkml:trace>
  <inkml:trace contextRef="#ctx0" brushRef="#br0" timeOffset="181768.9741">9023 13859 36,'-4'-30'33,"6"18"0,-2 12-12,-8 24-6,9 14-4,-3 11-4,2 11-2,-2 7 0,1 5 0,0-2-4,2-5-6,3-11-3,-3-14-8,3-20-15,6-7-6,-6-25 0,9-6 0</inkml:trace>
  <inkml:trace contextRef="#ctx0" brushRef="#br0" timeOffset="181976.9851">9135 13885 24,'6'-36'35,"5"16"1,-11 20-9,0 0-6,13 28-5,-14 8-4,3 16-5,-1 7-2,5 13 0,-2 2-1,5 3-1,-3-10-1,2-7-1,0-9-1,-2-12-2,1-8-3,-8-18-6,1-13-14,0 0-15,-13-4-1,-2-15 2</inkml:trace>
  <inkml:trace contextRef="#ctx0" brushRef="#br0" timeOffset="182156.9955">9019 14279 37,'0'0'30,"0"0"1,14-7-16,6 2-9,6-1-7,8-3-16,14 8-13,-6-10 0,10 8 0</inkml:trace>
  <inkml:trace contextRef="#ctx0" brushRef="#br0" timeOffset="182631.0233">9349 14179 19,'0'0'32,"0"0"2,16 8-13,-3-6-7,4-3-3,7 6-1,-3-2-2,3 1-3,-5-2 0,-3 4-1,-7 2-1,-5 7 1,-10 3-2,-3 4 1,-5 2-1,-3 2-1,-2 0 0,4 1 0,2-5-1,5-2 0,6-7 0,4-3 1,9-4-1,4-3 0,6-2 0,4-1 1,1-1-1,1-1 0,-1 0 0,-1 2 0,-5 0 1,-7 0-1,-3 0 0,-10 0 1,10 2-1,-10-2 1,0 0 0,0 0-1,0 0 1,0 0-1,0 0 0,-11 1 0,11-1 0,0 0-1,-9 1-1,9-1-1,0 0-2,0 0-5,0 0-5,0 0-17,0 0-6,0 0 1,0 0 0</inkml:trace>
  <inkml:trace contextRef="#ctx0" brushRef="#br0" timeOffset="184684.5706">10162 14392 9,'-13'16'25,"3"11"-15,-9 2-14,-11-13-15</inkml:trace>
  <inkml:trace contextRef="#ctx0" brushRef="#br0" timeOffset="185253.603">10563 14024 11,'0'21'27,"-10"-3"1,11 12-12,-1 2-6,5 5-3,2 0-1,6-4-1,6-9 0,4-9-2,3-10 0,1-10-1,-2-11 0,-1-8 0,-6-6 0,-4-5-1,-5 0 1,-9 2 1,-1 6 0,-4 7-1,-3 7 1,-4 7-1,12 6 1,-15 20-1,13 4-1,4 6 0,3 2 0,7 1-1,8-1 1,6-5 0,5-8 0,2-7 0,0-10 1,-1-12 0,-1-5-1,-7-11 1,-6-1 0,-7-3-1,-9 1-2,-4 2-8,-7 9-20,-7-1-7,7 13-1,-9 0 1</inkml:trace>
  <inkml:trace contextRef="#ctx0" brushRef="#br0" timeOffset="185604.6263">11159 14313 29,'-19'3'29,"-11"0"-1,6 3-9,0 5-6,3 1-4,9 7-2,5-3-1,9 2-2,8-4 1,8-2 0,1-6 0,4-2 0,-2-7 1,1-1-3,-5-4-2,-4-8-13,-11-3-24,6 3 0,-7-10-1,5 6-1</inkml:trace>
  <inkml:trace contextRef="#ctx0" brushRef="#br0" timeOffset="185861.6379">11480 14129 36,'17'-1'34,"14"8"2,-1-7-5,4 3-21,4 0-12,0-4-24,3 8-7,-12-9-2,2 5 1</inkml:trace>
  <inkml:trace contextRef="#ctx0" brushRef="#br0" timeOffset="186064.6497">11532 14299 42,'4'17'35,"11"-16"1,10-2-16,9 2-8,2-2-20,7 1-21,-11-13-5,5 11 0,-13-10-1</inkml:trace>
  <inkml:trace contextRef="#ctx0" brushRef="#br0" timeOffset="186673.6852">12075 14208 20,'-20'15'27,"6"-13"0,24 6-14,23-2-4,27-3 0,30 0 1,29-2-1,27-1 0,22-2-2,19 4-1,5-1-7,-1 0-10,-13-3-21,-7 8-2,-37-10 0,-18 9 0</inkml:trace>
  <inkml:trace contextRef="#ctx0" brushRef="#br0" timeOffset="187433.7281">12490 13816 14,'-28'-13'21,"-5"-10"-6,8-2-2,6-7-1,12-1 0,13-1-3,13 3-1,9 9-2,8 11-1,4 13-1,-1 9 1,-5 13-1,-14 8 0,-13 11-1,-13 3 0,-13 4 0,-10-6 0,-2-4-2,-4-8 1,4-4-1,10-7 0,11-9-1,10-12 0,15 4 0,7-8 0,6-2 0,9 4 0,4 0 0,-1 1 0,-1 3 0,-6 1 0,-6 4 0,-9 3 1,-9 0-1,-9-10 2,-7 15-1,-3-12-1,-2-2 0,3-5 0,1-7-1,10-1 0,4-4-1,8 1 0,5 0 1,5 7 0,1 5 0,-1 5 2,0 6-1,-5 5 1,-3 4 0,-2 4-4,-6 0-14,-6-11-16,11 3-1,-3-9 1</inkml:trace>
  <inkml:trace contextRef="#ctx0" brushRef="#br0" timeOffset="187741.7461">13071 13919 26,'12'-27'28,"-2"-13"-10,4-2-2,0 0-2,-5-2-1,1 9-2,-9 4-2,1 12-2,-2 19 0,0 0-1,-2 20-1,0 14-1,1 10-2,3 7 0,3 6-3,0 0-13,-4-7-21,10-1-1,-3-16 0,10-2 0</inkml:trace>
  <inkml:trace contextRef="#ctx0" brushRef="#br0" timeOffset="188075.768">13472 13796 16,'-26'-11'30,"-11"-2"2,9 11-4,-2 7-16,4 7-4,9 11-2,6 8-1,10 5-1,7-2 0,12 1-1,9-8 2,12-3-2,2-10 2,3-8-2,-4-17 0,-2-5 1,-11-10-2,-7-3 0,-18-3-1,-12-4-1,-8 4-4,-8 0-11,-3 8-21,5 12 0,-4 1-1,8 11 0</inkml:trace>
  <inkml:trace contextRef="#ctx0" brushRef="#br0" timeOffset="188442.787">13786 13809 43,'-15'-1'31,"-10"-1"0,2 6-15,3 6-7,1 8-4,7 8-3,4 3 0,7 3 0,7 1 0,6-1 1,6-6 0,8-4 1,2-12-1,6-6 1,-3-12 1,4-7 0,-11-11-1,0-1-1,-14-5 0,-10-2 0,-12 0-1,-12 2-4,-4 7-13,-6 6-22,-5-2-1,-3 12-1,-3-1 1</inkml:trace>
  <inkml:trace contextRef="#ctx0" brushRef="#br0" timeOffset="189058.8223">12382 14583 37,'23'24'35,"-4"-13"2,12 9-18,7 7-5,2 0-2,2 10-1,-12-4-3,-4 6-3,-19-4-5,-13-6-2,-12-7-3,-12-9-3,-6-5 0,-1-15 0,7-3 0,5-17 0,16-7 4,10-4 2,12-3 4,10-3 3,8-1 1,1 4 2,-6 2-1,-1 9 1,-16 2-3,-7 9 1,-14 3-3,-8 9-1,-12 6-2,0 2-4,3 7-7,-3 0-9,8 2-15,14 7-2,4-7 1</inkml:trace>
  <inkml:trace contextRef="#ctx0" brushRef="#br0" timeOffset="189388.8406">12813 14636 28,'14'-2'31,"1"3"-4,-15-1-6,0 0-5,-10 6-5,-1 1-5,3 6-3,1 2 0,4 5-1,6 2-1,8 2 2,4-1 1,11-1 0,2-6 1,9-5 1,-1-9-1,2-5 0,-9-11-1,-1-3 0,-13-7-1,-9-3-2,-16-3 0,-15 0 0,-12 1-1,-8 5-1,2 7-2,-7-2-6,12 13-8,3 4-14,15 2-8,20 0 0,-4 14 1</inkml:trace>
  <inkml:trace contextRef="#ctx0" brushRef="#br0" timeOffset="189998.8756">13119 14650 47,'0'0'25,"-1"-9"-3,1 9-6,-18 1-6,7 4-1,0 6-3,4 2-2,7 5-1,5 1-1,12 3 2,3-3 0,11-2 1,7-5 0,4-2-1,-1-10 2,4-3-2,-6-10 0,-6-4-2,-12-5-1,-9-1 0,-12 0-1,-8 2 0,-8 1 0,-6 0-1,-5 9-2,-4 2-1,8 7-4,-2-2 1,8 6-1,2-4 0,15 2 0,-17 7 1,17-7 1,5 11 2,4-5 2,22 14 0,-7-8 1,5 4 0,7 1 0,2-1 0,2 1 1,0 0 1,1-1 0,33 12 3,-41-19-1,-5-4 1,-3-5 0,-2-3 0,-4-8-1,-5-3 0,-6-7 1,-2-1-1,-9-6 1,-8 3 0,-8 1-1,-3 8 1,-5 0-1,-1 9 0,-3 5 0,2 7-2,2 5-2,6 5-7,6 1-19,6 5-9,-2-6-1,15 3 1</inkml:trace>
  <inkml:trace contextRef="#ctx0" brushRef="#br0" timeOffset="190631.9116">14232 14180 2,'13'7'29,"6"0"1,-3-10 0,11 2-18,6 1-6,2 0-10,2 6-21,-10-16-3,7 10 0</inkml:trace>
  <inkml:trace contextRef="#ctx0" brushRef="#br0" timeOffset="190841.9239">14323 14325 8,'20'0'25,"14"6"-3,-4-5-9,4 0-10,1 9-22,-12-16-5,8 9 0</inkml:trace>
  <inkml:trace contextRef="#ctx0" brushRef="#br0" timeOffset="195881.7623">15079 13807 17,'2'-15'32,"11"14"0,-13 1 1,9 10-18,-4 13-6,-4 4-2,4 7-2,-3 1 1,4 1-4,-4-4-3,-1-4-5,1-7-8,-2-9-7,0-12-8,0 0-6,-13-22 1</inkml:trace>
  <inkml:trace contextRef="#ctx0" brushRef="#br0" timeOffset="196127.7764">15097 13789 2,'15'-12'16,"11"7"-2,-2 0-2,3 6-1,-2 1 0,-1 3 0,-2 3 1,-4 0-2,-4 6 1,-5 0-1,0 4-1,-5 2-1,2 4-3,-5-1-1,4 3-1,-3 2-4,-1-2-11,-3-8-21,8 7-1,-8-15 0,10 5 0</inkml:trace>
  <inkml:trace contextRef="#ctx0" brushRef="#br0" timeOffset="196380.7976">14924 14192 7,'-10'11'33,"25"-5"1,10-9-2,14-1-13,21 1-6,11-4-3,13 6-1,6-2-5,1 1-6,0 5-13,-8 4-19,-25-5-2,-6 10 0,-24-8 1</inkml:trace>
  <inkml:trace contextRef="#ctx0" brushRef="#br0" timeOffset="196896.8199">15067 14404 26,'0'0'30,"-3"10"0,-2 0-13,0 4-4,-1 1-5,3 6-2,-1-1 0,4 4-1,6-4-1,6-1-2,2-5 1,7-1-2,3-5 1,3-5-3,2-3-4,-2-7-1,0-1-1,-6-5 0,-3 0-1,-5-5 2,-5 2 1,-6-2 4,-5 2 4,-1 5 2,-7 1 2,2 8 0,-5 4 1,1 9-1,0 3 0,3 10-3,0 4 1,4 4-3,2 1 1,4 1-2,3 1-4,0-4-13,1-7-20,12-2 0,-4-13 0,13-1 1</inkml:trace>
  <inkml:trace contextRef="#ctx0" brushRef="#br0" timeOffset="197234.8389">15609 14504 15,'-18'-16'33,"4"12"-1,-11-1 1,1 4-18,0 8-4,1 5-5,4 7-2,2 4-2,8 6 0,7-2 0,8 4-1,6-2 2,9-2-2,4-8 1,5-7 0,3-8 1,2-7 1,-4-9 0,-3-8-1,-10-7 1,-4-3 1,-13-4-2,-2 4 1,-13 0-3,-2 5-2,-4 4-16,5 9-23,-8-6 1,8 10-2,0-4 1</inkml:trace>
  <inkml:trace contextRef="#ctx0" brushRef="#br0" timeOffset="197791.8708">16508 13865 54,'2'16'32,"1"8"-13,-1 4-4,-3 0-3,1 2-3,-4-5-3,0-5-2,-1-10 0,5-10-2,0 0 0,-5-22 0,8 0-1,2-3 0,4 0-1,0 0 0,4 2-1,2 7 2,2 3-2,1 8 1,1 5 0,-2 4 1,1 4-1,-2 2-4,-1 4-10,-3 4-19,-9-9-3,9 8 1,-12-17 1</inkml:trace>
  <inkml:trace contextRef="#ctx0" brushRef="#br0" timeOffset="198489.912">16957 13929 11,'2'27'32,"-15"-10"0,0 6-8,-9-1-7,-5-5-4,-1-3-5,-4-8-3,3-4-3,1-6-2,7-6-1,7-4 0,7-6 0,6 4-1,4 3 1,7 3 0,2 7 0,5 5 2,2 5 0,2 6 0,2 6 0,3 0 1,2 2-1,3-4 0,3-2 0,1-5 0,4-3 0,2-7-1,-1-5 0,-1-4 0,-3-6 0,-3-2 0,-5-5 1,-5-1-1,-9-1 0,-7-4-1,-9-1 2,-8-1-2,-2 3 2,-5 3-1,-1 7-1,-2 3 1,-1 8 0,6 10-1,4 7 1,5 11 0,5 3 0,6 3 0,2 2 1,6-1 0,4-4-1,2-5 2,1-6-1,2-12 0,-2-10 0,0-7 0,-1-8 0,-3-9 0,-1-9 0,-5-9-1,-2-6 0,-5-2 0,0 1 0,-5 4 1,-2 9 0,-3 6 0,-2 16 0,-2 14 1,0 21-1,2 15 0,0 11 0,4 10 0,4 5-1,5 7-3,2 0-11,-2-7-21,9 0-1,-6-16 0,6-1 0</inkml:trace>
  <inkml:trace contextRef="#ctx0" brushRef="#br0" timeOffset="198776.9275">16346 14287 26,'0'0'32,"40"-9"3,3 1-13,22-4-8,19 5-3,10-5-2,12 8-1,1-3-2,0 6-3,-5-2-4,-17-1-12,-14-2-23,-4 5-1,-22-8 1,-5 4 0</inkml:trace>
  <inkml:trace contextRef="#ctx0" brushRef="#br0" timeOffset="199302.9578">16564 14485 37,'0'0'30,"-21"1"-4,9 2-13,12-3-1,-15 15-4,15 2-2,1 3 0,4 6-1,-1-1 1,3 4-1,-5-2 1,2 3-2,-7-6-1,-2-3 1,-7-9-3,-4-7 0,-2-7-2,-5-6-3,5-2-2,-2-10-5,7 1-5,0-4-9,3-4-11,15 9 0,-1-7 2</inkml:trace>
  <inkml:trace contextRef="#ctx0" brushRef="#br0" timeOffset="199640.9777">16766 14487 10,'26'23'31,"-19"-4"1,-1 6-6,-13 2-10,-8-2-5,0 2-4,-8-7-1,-1-2-3,-1-10 0,0-5-2,3-6 0,6-4-2,4-6 0,6-7 1,5-1-2,5 1 1,5 2 0,3 2 0,3 7 1,2 4 2,1 7 0,2 7 0,-2 5 1,0 4 0,-4 1 0,0 2-1,-2-4 0,-3 0-3,-2-6-5,-7-11-4,7 11-6,-7-11-5,3-13-4,3 1 1,-1-5 1</inkml:trace>
  <inkml:trace contextRef="#ctx0" brushRef="#br0" timeOffset="200015.9982">16887 14562 51,'10'1'22,"2"7"3,-3 5-5,-3 2-4,3 5-5,-7-3-3,5 3-2,-6-4-2,1-5-1,-2-11-1,0 0 0,9-3-1,-1-7 0,3-5-1,0-2 1,2-2-2,0 2 1,2 5 0,-3 6 0,-1 3 0,-11 3 0,15 6 1,-15-6-1,6 18 1,-6-18-1,5 12 0,-5-12 0,0 0 0,13-17 0,-4 6-1,1-2 1,1 0-2,1 1 2,-1 4 0,-1 8 0,0 4 1,-4 6-1,-2 6 0,-2-1-5,1 4-15,2 4-16,-9-13-1,12 3 1,-8-13-1</inkml:trace>
  <inkml:trace contextRef="#ctx0" brushRef="#br0" timeOffset="200233.0115">17283 14545 29,'-11'17'33,"9"10"3,-9 0-4,3 10-22,3 9-3,-1 0-1,4 5-5,0 1-9,1-1-18,-5-12-8,6-4-1,-7-20 0</inkml:trace>
  <inkml:trace contextRef="#ctx0" brushRef="#br0" timeOffset="200890.0495">17201 14633 21,'20'-33'31,"-6"0"2,9 12-12,3 6-6,-3 4-4,3 10-2,-3 6-2,-3 6-4,-7 3-2,-4 4-1,-9-3 0,-6 3-1,-1-1 1,-2-1-1,-5-4 1,4 1 0,2-4 0,8-9 0,0 0 0,0 0 1,17-1 0,1-5-1,5-6 1,3-5 0,4-5-2,4-5 1,2-2-1,-2-5 1,-3-2-1,-5-2 0,-7 3 0,-5 4 0,-8 7 0,-7 4 0,-7 9 0,-7 8 0,-1 9 0,-3 10 0,1 6 0,2 7 1,2 7 0,4 2 0,5 2 1,5 0 0,5-4 0,7-3 0,4-6 1,7-3-1,4-12 0,5-5 1,1-7-2,0-5 0,2-6-1,-4-6-1,0 0 1,-5-4 0,-8 3-2,-5 0 2,-7 5 0,-6 2 2,0 11-1,-17-9 1,4 10-1,0 6 1,0 4 1,3 1-1,3 2 1,4 3-1,5 0 1,3 1 0,3-4 0,3-2 0,2-3-1,2-3 0,3-2-1,-2-6-4,3-1-9,-4 2-19,-5-10-4,4 6 1,-10-10 0</inkml:trace>
  <inkml:trace contextRef="#ctx0" brushRef="#br0" timeOffset="202304.6331">634 16087 26,'0'0'25,"0"0"-4,48-67 0,-48 67-2,50-93-4,-26 37-4,-4-11-2,-3 4-2,-5-6 0,-3 9-1,-7 5 2,-2 10-4,0 45 0,-7-62-2,7 62 0,0 0-1,0 0 0,6 57 0,9-7-2,0 10 2,7 8-1,4 5 1,2-1 0,1-10-3,-1-5-5,-7-12-15,-21-45-16,31 50-2,-31-50 1,0 0 0</inkml:trace>
  <inkml:trace contextRef="#ctx0" brushRef="#br0" timeOffset="202517.6445">725 15839 22,'0'0'33,"0"0"2,0 0-5,66 25-24,-66-25-17,68 10-17,-68-10-3,68 9 0</inkml:trace>
  <inkml:trace contextRef="#ctx0" brushRef="#br0" timeOffset="202742.6577">660 15778 21,'0'0'31,"-46"-27"-1,46 27-5,0 0-23,0 0-26,0 0-6,0 0-1</inkml:trace>
  <inkml:trace contextRef="#ctx0" brushRef="#br0" timeOffset="202961.6706">1126 15989 4,'16'19'30,"1"-8"1,7 2-2,4-5-11,6-2-5,-3-4-3,5-11-4,-12-2 0,-4-8-3,-8-3 0,-5-4-1,-12-1-1,-6-1-1,-8 3 0,-8 7-1,-3 5 0,1 9-1,29 4 2,-57 22 1,57-22-1,-34 49 1,28-13-1,4 4 1,8 1 0,3 5 0,4-6-1,6 0-5,-4-5-12,5-10-18,4-3-1,-1-22 2</inkml:trace>
  <inkml:trace contextRef="#ctx0" brushRef="#br0" timeOffset="203260.688">1777 15987 22,'-8'15'32,"-4"9"2,-10-9-6,-3-4-14,3-5-6,-6-7-3,2-4-3,3-8-1,7-3 0,4-6-2,8-1 1,6 4-1,6 1 2,6 5 0,4 7 3,1 2 0,3 12 1,1 1 0,0 10 2,-2 0-2,0 2-4,-3 4-15,1-1-22,-7-11-1,4 3-2,-11-6 1</inkml:trace>
  <inkml:trace contextRef="#ctx0" brushRef="#br0" timeOffset="203719.7122">2848 15738 22,'14'2'31,"-1"2"1,13 15-10,3 9-10,3 4-5,3 4-2,0 1-2,1 0-7,-5-7-12,2-5-16,-19-21 0,7 0 0</inkml:trace>
  <inkml:trace contextRef="#ctx1" brushRef="#br0" timeOffset="28770.4327">3175 15726</inkml:trace>
  <inkml:trace contextRef="#ctx0" brushRef="#br0" timeOffset="203985.7275">3147 15731 40,'-23'16'32,"-17"-2"3,5 13-19,-8 2-6,-6-1-4,4 2-4,7-2-4,5-3-3,11-3-5,9-7-5,13-15-9,13 17-10,3-18 1</inkml:trace>
  <inkml:trace contextRef="#ctx0" brushRef="#br0" timeOffset="204576.7619">3414 15568 5,'-9'-11'31,"8"25"0,-8 7 1,3 14-16,1 9-6,0 11-4,2 4-1,0-2-2,6-3-1,0-11 1,2-10 0,-2-13 1,3-9-2,-6-11 1,7-16 0,-6-7 0,1-7 0,-3-7-2,-3-6 0,-4-4 0,0-3-1,-1 2 0,-1 3 0,3 3 0,1 5 0,4 5 0,10 7-1,8 9-2,9 4-5,11 9-12,9 6-15,-2-1-2,9 8 1</inkml:trace>
  <inkml:trace contextRef="#ctx0" brushRef="#br0" timeOffset="204818.7757">3471 16006 19,'11'11'28,"1"-10"-6,14 0-10,4 0-3,1-1-18,9 3-15,-13-11-3,7 6 0</inkml:trace>
  <inkml:trace contextRef="#ctx0" brushRef="#br0" timeOffset="205166.7962">3687 15765 22,'0'0'35,"0"0"2,2 14-6,3 6-13,-6-1-7,4 6-3,-3-3 0,2 1-2,-1-5-2,1-5-1,-2-13-1,12-2 0,-1-12-1,3-5 0,0-3 0,2-4 0,3-1-2,0 3 0,-2 8 1,-3 4-1,-1 10 0,-13 2 0,15 19 1,-8 0-1,-6 7 1,2 2-1,2 0-5,-3-3-11,2-9-21,9 3 0,-13-19-1,22 7 1</inkml:trace>
  <inkml:trace contextRef="#ctx0" brushRef="#br0" timeOffset="205569.8204">3902 15571 6,'0'0'31,"16"-10"-1,3 12-2,2-4-15,4-3-3,1 2-2,-1-1-3,1 5-2,-5 1 0,0 2-2,-3 2 1,-6 2-2,-4 5 1,-1 5-1,-2 3 1,0 4-1,0 5 2,0 5 0,-1 2 1,6 7 0,-4-1 2,4 1 0,-4-4 0,-3 3 2,-8-8-2,0 1-1,-11-9 0,-4-6-2,-6-9 0,-3-7-3,1-1-4,0-9-15,3-6-19,12-4 0,2-7-2,12 5 2</inkml:trace>
  <inkml:trace contextRef="#ctx0" brushRef="#br0" timeOffset="205966.8422">4571 15766 25,'0'0'31,"20"14"2,-1-10-10,8-3-14,12 1-3,4-2-1,5 1-2,1-1-5,-4-2-8,-6-1-16,-4 8-7,-19-7 1</inkml:trace>
  <inkml:trace contextRef="#ctx0" brushRef="#br0" timeOffset="206172.8529">4626 15906 39,'20'10'36,"0"-7"0,11 2-13,8 4-9,1-6-5,2 3-13,-6-9-28,7 4-3,-14-11-1,4 3-1</inkml:trace>
  <inkml:trace contextRef="#ctx0" brushRef="#br0" timeOffset="206779.8889">5403 15580 24,'0'14'30,"-13"8"-4,0 14-10,-1 9-5,-4 6-3,3 5-2,-2-4-1,4-4-1,2-13-1,3-5 1,3-15-1,5-15-1,0 0 0,6-17 0,0-9 0,1-6 0,0-5-1,1-5-1,1-5 1,-1-2-1,0 7 1,-1 3 0,2 7 0,-4 7 0,2 9 1,2 13 1,3 16 0,3 13 0,3 5 1,7 10-2,0 4 2,6 7-1,-1-1-1,1-3-2,-3-6-2,-7-10-6,-1-5-23,-7-4-7,-13-23-2,-4 13 2</inkml:trace>
  <inkml:trace contextRef="#ctx0" brushRef="#br0" timeOffset="206990.9003">5339 15879 34,'-10'-12'35,"24"12"1,2-5-4,12 0-21,8 2-8,7-1-18,10 3-18,-7-7-2,6 5 1</inkml:trace>
  <inkml:trace contextRef="#ctx0" brushRef="#br0" timeOffset="207376.9233">6066 15805 5,'9'-9'30,"-14"-7"0,-3 2-7,-5 4-5,-8 2-4,-2 7-2,-11 2-3,3 9-2,-7 4-1,9 5-1,1 8-2,10 2 0,11-2-1,11 4 1,9-5 0,15-2-2,7-5 2,6-5-4,6-6-5,-1-8-13,-6-6-18,7 1 0,-10-12-1,1 7 1</inkml:trace>
  <inkml:trace contextRef="#ctx0" brushRef="#br0" timeOffset="207760.9456">6289 15855 40,'-28'-18'25,"8"11"-5,-3 0-3,-3 5-5,1 4-4,-2 6-2,5 6-1,6 4-1,10 5 0,5 1 0,11 0 0,8-4 0,8-3 1,3-8-1,7-4 0,-3-11 0,0-5-2,-5-7 0,-5-3 0,-5-3-2,-1 1 1,-5 2 0,-2 2-1,3 4 1,-1 7-1,5 5 0,2 6 1,2 4 0,0 4 0,-4 5 0,-1 4 1,-7-1-1,-5 3 1,-12 0-1,-5-1-1,-4 0-7,-8-1-24,-1-11-8,9 0 0,-2-10-1</inkml:trace>
  <inkml:trace contextRef="#ctx0" brushRef="#br0" timeOffset="208343.9822">7101 15267 19,'-47'21'32,"-1"30"2,-8 20-14,3 17-4,10 22-2,7 11-4,19 9-2,11 0-5,18-6-15,6-20-22,24-11-1,-2-25-1,11-10 1</inkml:trace>
  <inkml:trace contextRef="#ctx0" brushRef="#br0" timeOffset="209519.0466">7371 15390 3,'0'0'33,"0"0"0,9 27 1,-9-2-16,-3 6-7,3 7-3,-4 0-1,2 0-2,-2-5-3,2-7-2,0-10-3,2-16-1,0 0-1,-3-30-2,1 4-1,-5-6-1,2-1 0,-3-3 2,3 5 1,-2 2 2,1 5 2,6 7 1,5 2 2,4 6 1,5 0-1,5 3 1,3 2 0,4 2 0,1 1 0,1 2 0,-2-1 0,-3 1-1,-3 1 1,-5 1 1,-3 1 1,-2 1 0,-10-5 0,7 14 0,-7-2 0,1 4 0,-1 5-1,3 3-2,2 6-5,-2-2-10,-2-2-18,12 9-2,-10-11 1</inkml:trace>
  <inkml:trace contextRef="#ctx0" brushRef="#br0" timeOffset="209758.0579">7141 15882 23,'-15'2'32,"15"-2"1,23 8-12,11-14-6,20 4-3,12-5-3,13 4-1,9-3-4,2 2-5,-1 1-6,-9 1-14,-14 1-13,-8 8-3,-21-5 2</inkml:trace>
  <inkml:trace contextRef="#ctx0" brushRef="#br0" timeOffset="210250.0871">7286 15986 2,'0'0'32,"0"0"1,0 0 0,-4 10-14,0 5-7,-3 2-5,3 4-1,-1 1-1,4 2-1,3-3-1,8-3 0,6-2-2,6-5 1,3-5-2,2-6-3,1-2-3,-4-8-4,2 1-1,-9-8-1,-1 2 1,-10-5 1,0 4 4,-6 0 5,-2 2 13,-12-2-2,14 16 0,-17 11 1,12 8-2,-3 3-2,3 7-2,1 4-2,1 3-1,3 3-4,3-3-7,4-4-18,5-1-8,-7-15-2,13 2 2</inkml:trace>
  <inkml:trace contextRef="#ctx0" brushRef="#br0" timeOffset="210580.1065">7741 16067 30,'-27'-4'30,"10"10"-1,-8 3-13,6 5-5,5 5-4,3 4-2,9 7-1,6 0-1,6 1 1,5-3 0,6-4-1,5-7 0,4-3 1,-2-13 1,2-2 0,-9-13 2,-1-4-2,-10-8 0,-2 2 0,-16-4-1,-1 2-2,-6 0-2,-4-2-7,6 7-20,2 6-12,1-6-1,7 8 0</inkml:trace>
  <inkml:trace contextRef="#ctx0" brushRef="#br0" timeOffset="211022.1319">8048 15795 4,'0'0'32,"25"26"1,-17-5-2,-4 2-14,7 3-2,-7-4-5,4 3-3,-6-7-1,1-5-2,-3-13-1,0 0-1,6-21-1,2 2 1,3-4-1,1-3 1,3 1-2,2 3 1,1 1 0,1 12 0,-2 5 2,1 8 0,-5 4 0,3 11 0,-7 3 0,-1 5 0,-3 3 0,1 0-4,0 2-10,-4 1-28,-4-13-1,3-3 0,-1-17-1</inkml:trace>
  <inkml:trace contextRef="#ctx0" brushRef="#br0" timeOffset="211453.1577">8406 15270 18,'20'9'33,"-1"20"2,15 24-8,4 19-9,2 9-4,3 16-4,-10 5-2,-6 6-1,-16-3-3,-10-6 0,-12-12-2,-10-11-2,-5-12-7,-8-11-12,0-16-19,13-8 0,-3-21 0,14-5-1</inkml:trace>
  <inkml:trace contextRef="#ctx0" brushRef="#br0" timeOffset="212994.5943">9205 16012 19,'18'22'33,"-16"-3"2,0 12-10,-14-5-22,-7-8-27,10 6-5,-13-21-2</inkml:trace>
  <inkml:trace contextRef="#ctx0" brushRef="#br0" timeOffset="213248.6021">9557 15917 35,'0'0'30,"18"7"1,2-5-19,5 2-14,5-10-24,13 11-2,-7-17 0</inkml:trace>
  <inkml:trace contextRef="#ctx0" brushRef="#br0" timeOffset="213660.6262">10179 15910 10,'-17'12'31,"0"7"0,-15-7 2,2-4-21,-1 0-4,-3-9-3,5-6-3,4-7-2,9-5 0,7-3-1,9-1 1,8 4-1,6 3 0,5 6 2,6 7 2,2 6 1,6 9 1,0 2 0,4 4 0,-1 0 1,2-1-1,-2-4-1,0-4 0,-4-10-1,-5-4 0,-6-8-1,-6-3 0,-11-4 0,-9 4 0,-13-1 0,-8 7-1,-6 6-2,-6 0-9,-1 5-28,7 8-1,0-3 0,13 7-1</inkml:trace>
  <inkml:trace contextRef="#ctx0" brushRef="#br0" timeOffset="214255.6608">11104 15744 29,'0'0'31,"0"0"-6,0 0-6,-17 13-4,-3 1-4,-9-2-3,1 5-3,-6-1-2,2 0 0,4-2-2,7-1 0,8-1-1,9-3 1,10 2 0,6-2 0,9-1 1,7 2-3,6 0-5,2 3-23,-1-10-5,5 7-1,-8-10 0</inkml:trace>
  <inkml:trace contextRef="#ctx0" brushRef="#br0" timeOffset="214622.6825">11436 15834 13,'0'0'34,"26"16"1,-18 0 2,1 2-21,-1 6-3,-7-3-4,2 3-2,-8-10-1,2-3-4,3-11 0,-9-13-1,11-6 0,7-5-1,3-4 0,9-3 0,2 2-1,3 3 2,1 6 0,2 13 1,-4 7 0,-3 10 1,-4 11 0,-3 8 0,-7 3 0,-1 3-3,-1 6-14,0-3-26,-12-12 1,7 3-2,-8-16 1</inkml:trace>
  <inkml:trace contextRef="#ctx0" brushRef="#br0" timeOffset="215059.711">12395 15771 3,'0'0'28,"0"0"-3,-15 9-6,-9 3-7,-8 3-4,-4-3-2,-4 2-3,5 0-1,3-4 1,6-3-1,13-2 2,13-5 1,0 0 0,17 13 1,8-3-1,2-3 1,8 6-2,2 5-6,-2 2-20,-3-8-10,5 5-3,-11-10 1</inkml:trace>
  <inkml:trace contextRef="#ctx0" brushRef="#br0" timeOffset="215384.725">12894 15714 51,'0'0'36,"0"0"-7,7 16-11,-4 8-5,-3 8-4,6 7-3,-5 0-1,3-1-4,0-2-6,-2-7-15,-9-9-15,5-4-2,-9-17 0</inkml:trace>
  <inkml:trace contextRef="#ctx0" brushRef="#br0" timeOffset="215625.7393">12732 15881 52,'13'-3'36,"5"3"-1,13 3-15,11 1-10,1 0-7,4-1-14,-2-6-22,13 6-3,-11-13 1,8 10-1</inkml:trace>
  <inkml:trace contextRef="#ctx0" brushRef="#br0" timeOffset="216135.7696">13544 15800 20,'3'9'32,"1"13"3,-18-3-11,-5-3-9,-2-3-4,-9-3-4,0-4-3,-3-8-1,4-5-1,4-5-2,9-5 1,6-2-1,10-3 0,5 0 0,9 3-1,3 4 1,8 6 0,4 5 0,2 6 1,1 7 0,1 7 0,1 3 1,0 6-1,2 1 1,-3-1 0,0-5 0,0-2 0,-4-7 1,-1-5-1,-7-8 1,-2-7-1,-9-4 0,-7-3 1,-13-1-2,-5 0 1,-8 2-3,-3 1-3,2 7-15,2 6-19,-4-4 0,10 7-1,2-1 1</inkml:trace>
  <inkml:trace contextRef="#ctx0" brushRef="#br0" timeOffset="216458.7874">14482 15931 35,'20'10'36,"-12"3"1,-5 8-5,-8 2-26,-4-5-27,1 4-10,-10-12-3,9 0-1</inkml:trace>
  <inkml:trace contextRef="#ctx0" brushRef="#br0" timeOffset="217012.8183">14817 15763 24,'13'-3'31,"10"16"2,-10 2-13,-1 6-7,2 7-2,-6-2-1,0 2-3,-8-8-1,0-3-2,0-17 0,-10 1-2,9-16-1,2-5 1,6-5 0,4-5-2,3 0-2,8 1 4,3 5-4,2 10 4,-2 9-1,-2 8 0,-4 8 1,-8 9 0,-1 6 0,-8 7-3,-1 1-9,-4 0-26,-3-13-1,12 2-1,-4-12 0</inkml:trace>
  <inkml:trace contextRef="#ctx0" brushRef="#br0" timeOffset="217436.842">15878 15673 1,'-1'-9'29,"-20"-2"0,4 9-6,-11 8-7,-3 6-5,2 8-2,2 5-1,10 8-3,9 4 0,16 3-2,4-5 1,13-3-1,8-7 0,8-3-2,3-7-3,-3-9-8,-5-8-13,0-5-11,-16-11 0,-2 4 0</inkml:trace>
  <inkml:trace contextRef="#ctx0" brushRef="#br0" timeOffset="217677.8574">15708 15813 50,'0'0'36,"0"0"-6,25 5-8,0-8-9,10 6-3,4-2-9,0 2-25,1-9-10,8 4-3,-13-10 1</inkml:trace>
  <inkml:trace contextRef="#ctx0" brushRef="#br0" timeOffset="218322.8943">16448 15520 11,'-14'-1'26,"14"1"-6,21-3-6,9-4-4,11 0 0,14-3-3,10-1-1,5 2 0,2 0-2,-2 0 0,-7 6-1,-10 4-1,-11 4 0,-16 4-1,-13 4 0,-11 2 0,-8 3 0,-10 5-1,-7 5 1,-8 1 0,-8 4 0,-9 3-1,-1 3 1,-3 2-1,1-2 1,2-1 0,3-3 0,7-6 0,9-4 1,8-6 0,12-5 0,10-14 0,17 5 0,14-11 0,15-3 0,14-4 0,11 3-1,11-1 0,7 0 1,-4 5-2,-4 4 0,-13 3-4,-15 1-6,-15-1-18,-10 9-7,-28-10 1,0 0-1</inkml:trace>
  <inkml:trace contextRef="#ctx0" brushRef="#br0" timeOffset="218713.9162">17229 15488 14,'10'-13'31,"4"11"1,-14 2-8,-10 4-7,-2 12-4,-12 3-3,-3 12-3,-12 3-2,-3 9 0,-7 0-1,3 2-2,0-5 0,4-1-1,7-4-3,5-6-5,10-6-21,10-1-8,-2-16 0,11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23:32.0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7954 2915 46,'13'-18'22,"-2"-2"0,-3-2-2,-1 0-3,-8-7-2,1 3-3,-10-3-3,-1 7-2,-8-1-3,-1 4-2,-1 4 0,-4 3-2,1 9 1,-1 11-1,4 11-1,1 2 2,3 9-1,4 2 1,5 3-1,4 5 1,5-4-2,5-3 1,5-6 0,7-7 1,2-9-1,3 0 1,2-9 0,2-12-1,-1-4 1,-1-5 0,-1-6-1,-5 2 1,-4-3-1,-2-6 0,-4-1 1,-5 5-1,-1 0 1,-3 6-2,-2 8 1,-1-1 0,-2 4 0,5 11-1,-10-2 0,2 11 1,0 7-1,0 2 1,0 5 0,1 8 0,3 6 0,4 5 1,4 1 0,8-3 0,5-1 0,5-4 1,4-11-2,1-3 2,-2-7-1,-2-13-5,1-12-36,-8 7 2,-13-10-2,6 1 1</inkml:trace>
  <inkml:trace contextRef="#ctx0" brushRef="#br0" timeOffset="4043.0817">8298 2973 61,'0'0'24,"0"0"-5,10-1-4,-9 12-4,3 6-3,-4 4-1,4 6-2,-4 1 0,2 3-1,-2 0 0,1-2-1,-3-8-1,2-2 2,-1-10-2,1-9 0,0 0 0,0 0 0,0 0 0,3-21 0,4 1-1,3-1-1,3-2 1,3-3-1,2 3 0,1 3 0,1 4 0,-1 9 0,-3 6 1,2 4 0,-5 8 0,-1 8 1,-3 0 0,0 5 0,-2 2-1,-1-2 1,-1-4-1,2 2 1,-1-5-2,3-6-3,3-1-22,-1-4-16,-11-6 2,17-4-3</inkml:trace>
  <inkml:trace contextRef="#ctx0" brushRef="#br0" timeOffset="6397.046">9049 3056 37,'3'20'34,"3"7"-2,-7 4-11,-3-1-7,-1-1-12,-5-12-31,6 4-3,-7-19-2,11-2 0</inkml:trace>
  <inkml:trace contextRef="#ctx0" brushRef="#br0" timeOffset="6803.0675">9481 2664 56,'0'0'38,"13"9"0,7 5-17,10 15-7,0-1-4,8 16-3,-2 5-3,5 2-1,-2-2-7,-8-5-12,-7-8-23,-1-3 0,-8-12-1,1-7 1</inkml:trace>
  <inkml:trace contextRef="#ctx0" brushRef="#br0" timeOffset="7065.0825">9893 2712 23,'-25'-16'35,"11"20"1,-9-1-4,-1 6-13,0 14-6,-6-2-6,-1 10 0,-4 1-3,-1 8-1,-3 2-1,1 2-1,0-4-1,5-9-3,8-1-9,3-6-21,5-15-4,17-9-2,0 0 2</inkml:trace>
  <inkml:trace contextRef="#ctx0" brushRef="#br0" timeOffset="7665.1141">9883 3031 31,'13'10'35,"-11"3"0,3 5-9,0 10-7,-2-7-6,2 8-2,-4-4-4,3-3-2,-2-5-1,1-4-1,-3-13-1,0 0-1,14-5 0,-4-11-1,2-5 1,3 3 0,1-6-1,4 4 0,-1 2 0,0 2 1,-1 8 0,0 9 1,-3 5 0,0 8 0,-5 5 0,0 1 1,-2 3-1,1 0 1,-1-2-2,-2-3-3,3-1-8,-4-3-31,-5-14-1,10 9 0,-10-9 0</inkml:trace>
  <inkml:trace contextRef="#ctx0" brushRef="#br0" timeOffset="20800.9542">10368 2781 19,'0'0'20,"0"0"-3,0 0-3,0 0-2,0 0-1,10 11-3,2-12 0,9-2 0,3-6 0,9-3 0,5-11-2,9-5-2,3-4 0,5-7-1,-4-5 0,-2 3-2,-7 3 1,-5 4-1,-12 6 2,-4 0 0,-12 3-1,-6 12 0,-5 0 2,2 13-2,-8-12-1,8 12 0,-10-8-1,10 8 0,-14 14 1,5-5-2,-3 5 2,-5-2-1,-1-3-1,-5 7 1,-2 1 1,0-7-1,3-3 0,4-6 0,5-4 0,13 3 0,-9-8 0,16-4-1,6-3 1,4-2 1,5 1-2,1 5 1,0 4 0,-1-1 0,-2 9 0,-3 1 0,-1 10 0,-5 6 0,-2 3 0,-1-3-4,3 2-14,4 2-19,-6-21-2,12 0 2,-3-17 1</inkml:trace>
  <inkml:trace contextRef="#ctx0" brushRef="#br0" timeOffset="21205.9773">11165 1844 19,'0'0'31,"4"-16"1,-4 16-7,20 11-6,-5-1-7,7 16-7,2 5 0,5 1-3,-1 4 0,1 0-5,4-1-6,-5-1-16,-6-3-9,7-6 0,-10-13-1</inkml:trace>
  <inkml:trace contextRef="#ctx0" brushRef="#br0" timeOffset="21485.9935">11492 1857 48,'-11'-16'32,"7"-1"-7,4 17-5,-20-9-7,9 15-3,-8 10-1,0-3-4,-8 11 0,-1 6-4,-7 7 3,0 2-4,0 1 2,2-7-3,3-9 1,5 0-3,11-3-4,2-12-9,12-9-20,12 3 0,0-12-1,12 6 0</inkml:trace>
  <inkml:trace contextRef="#ctx0" brushRef="#br0" timeOffset="21908.0171">11633 2006 6,'-8'11'24,"7"12"-3,-4-10-2,4 4-2,-1-4-2,2-13-1,-1 9-2,1-9-1,0 0-2,-2-19 1,4 7-1,-4-11-1,1 5-4,-2-11-3,2-1 1,-2-2-2,2-7 3,0 7-4,1 3 2,2 2-2,3 0 2,1 1-1,2 0 0,3 0 0,2 13-2,3-4 0,1 3-2,6 2-3,-5 3-7,8 8-12,2 9-12,-5-8 0,6 3 2</inkml:trace>
  <inkml:trace contextRef="#ctx0" brushRef="#br0" timeOffset="22198.0333">11611 2133 48,'20'13'23,"-1"-10"-6,8 3-6,4-5-9,-1-7-24,10 7-5,-14-1 0</inkml:trace>
  <inkml:trace contextRef="#ctx0" brushRef="#br0" timeOffset="22693.0627">11828 1855 63,'7'-10'26,"-7"10"-7,9 13-6,-9-13-3,7 29-4,-4-10 0,2-2-1,-3 7-1,0-6-2,0-3-1,-2-3 0,0 1 1,0-13-1,0 0 0,13-4 0,-4-16 1,1 10 0,1-12-3,4 5 3,-1-4-1,2 3 0,-3 2-2,-2 11 1,-1 4-1,-10 1 1,15 8 1,-9 3-1,-2 2 0,-2 7-1,1 5 2,0-4-2,0 7-5,-1-3-22,-4-6-8,8 2-1,-6-11 1</inkml:trace>
  <inkml:trace contextRef="#ctx0" brushRef="#br0" timeOffset="23196.0914">12114 1732 24,'28'-10'28,"-8"5"-3,4-3-13,7 6-2,0 0-2,0-3-1,-5-4-3,-4 12 0,-7-1 0,-3 0-3,-12-2 2,9 10-1,-9-10-1,-3 14 0,-1 3 2,1 2-2,0 3 1,1 0 0,1 6-1,2-1 1,1 6 0,0 6-2,1-6 2,1-4-2,0-4 1,-2 5 1,-2-6 0,-1-1 1,-4-6 1,-3-4-1,-7-7 0,-1 4 1,-5-4 0,-1-2-2,-1-6-1,0 1 0,3 0-4,2 0-7,6 3-19,12-2-7,-15-9-2,15 9 0</inkml:trace>
  <inkml:trace contextRef="#ctx0" brushRef="#br0" timeOffset="53038.9196">10950 8882 2,'0'0'3,"0"0"0,-7 16 0,6-4 0,-1 1 0,3 7 1,-1 2 0,3 4 0,-2 2 0,1 5 1,1 2 0,0 3-1,-3 3 1,0 4-1,-3 1 0,-1 2 0,0 0-1,0 3 1,-1-1-1,3 0 0,1-3 1,0-2 0,2-2-1,1-2-1,1-3 1,0-6-1,-1-3-1,0-6 0,-1-2 0,0-6 1,0-2-1,0-4 0,-1-9 0,-1 9 1,1-9 0,0 0 1,0 0-1,0 0 0,0 0 0,-14-7 0,14 7 0,-19-11-1,6 2 0,-1 0-1,-2-1 1,-3-2-1,3 0 0,2-1 1,0 0-1,2 2 1,3-2-1,0 3 0,9 10 0,-5-12 0,5 12-1,0 0 1,0 0 0,16 7-1,-4 2 1,6 2 0,-1 2 0,6 0 0,1 2 0,1-1 0,1 1 0,-2-2-1,-2 0 2,-3-3-1,-2 0 0,-4-3 0,-1 1 1,-2-5-1,-10-3 1,18-2 0,-18 2-1,16-16 1,-8 6-1,1-2 1,-2 0-1,1 1 0,-4 0 1,-1 2-1,-3 9 0,6-11 1,-6 11-1,2-11 0,-2 11 1,0 0-1,7-14 0,-7 14 0,5-11-2,-5 11-10,10-1-19,-10 1 0,0 0 0</inkml:trace>
  <inkml:trace contextRef="#ctx0" brushRef="#br0" timeOffset="55276.2421">13477 8890 2,'0'0'4,"0"0"0,0 0-1,0 0-1,0 0-1,0 0 0,0 0-1,2 10 0,-2-10 0,16 21 0,-2-3 1,1 3 0,3 2 0,4 4 1,1 1 0,3 3-1,3 3 1,2-3 0,-1 1 0,2 1-1,-2 1 0,1-2 0,-1 1 0,1 0-1,-3-1 1,-2 5-1,-3-1 0,1-1 0,-2-2 0,-2 1 0,-1-4 0,-6-1 0,0-5 0,-4-5 0,1-3 0,-3-2 0,0-4 1,-7-10-1,11 13 0,-11-13 0,11 11 1,-11-11-1,14 9 0,-14-9 0,13 8 1,-13-8-1,0 0 0,14 11 0,-14-11 0,0 0 0,0 0 0,0 0 1,0 0 0,0 0 1,0 0 1,0 0 0,0 0 1,0 0 0,0 0 0,0 0 0,-4-18-1,2 8 0,-2-4-1,2 0-1,1-3 0,1 0 0,0-1-1,2 2 1,-1-1-1,2 1 1,0 2-1,-1 1 1,-2 0-1,1 4 0,-1 9 0,1-13 0,-1 13 0,0 0 0,0 0-1,0 0 1,0 0-1,0 0 1,8 16-1,-4-4 1,3 1 0,2 3 0,1 3 0,-2 0 0,2 2 0,-2 0-1,0 1 1,-2-3 0,-2 3 0,1-2 0,-3-3 0,-2 0 0,0-4 1,0-2-1,0-11 0,-6 14 1,6-14-1,-17 3 0,0-6 1,-1-1-1,-4 0 1,-3-2-1,-1 0 0,0 0 0,-2 1 0,3 0 0,2 2 0,3 1 0,3-1 0,1 2 0,3-1 1,3 1-1,10 1 0,-12 0 0,12 0-4,0 0-18,0 9-2,0-9-1</inkml:trace>
  <inkml:trace contextRef="#ctx0" brushRef="#br0" timeOffset="85212.8254">14738 12363 11,'0'0'11,"0"0"-3,0 0-1,-9 0-1,9 0-1,0 0-1,0 0 0,0 0 1,12 6 0,0-4 1,8 0 0,13 2 2,13-3-2,16 0 1,15-1-2,16-2-1,11 0 0,8 2-2,3-1 1,-1 0-2,-11 2 1,-11 0-1,-17 1 0,-17 0-1,-15-1-2,-16 0-4,-14 0-6,-13-1-11,-15-1-7,1 6 0</inkml:trace>
  <inkml:trace contextRef="#ctx0" brushRef="#br0" timeOffset="85887.864">14979 12244 19,'12'-9'15,"-12"9"-2,15-11-2,-15 11-2,0 0-2,0 0-1,-20 16 0,2-1-2,-8 2 0,-6 4 0,-7 0 0,-4 2 0,-3 0-1,1 1-1,4-6 0,7 0-1,5-6 0,7-2 1,5-3 0,17-7-1,-14 7 1,14-7-1,0 0 0,9 3 0,3-1 0,7 2 1,6 3-1,11 1 1,8 2 1,7 3 0,5-1 0,4 4 0,-3-5 1,-2 1-1,-8-3 0,-7-2 0,-12-3-1,-5 0 0,-9-3 0,-14-1-4,14 5-22,-9 6-10,-5-11-3,-5 10 2</inkml:trace>
  <inkml:trace contextRef="#ctx0" brushRef="#br0" timeOffset="89444.9584">10395 12919 5,'0'0'9,"-9"2"0,9-2-1,-12 2-2,12-2-1,-11 2 0,11-2-1,0 0 0,0 0 0,0 0 1,0 0-1,0 0 1,0 0 0,0 0 0,19 5 0,2-3 0,14-2-1,9 1 0,16-2-1,15-1 0,13 2-1,12 0-1,3 0 1,2 2-1,3-2 0,-2 2 0,-8-1-1,-8 0 1,-13-2 0,-12-1 1,-12-2 1,-10 3 1,-13-3 2,-8 3-1,-12-3 1,-10 4 0,9-2 0,-9 2-2,0 0-1,14 6-1,-14-6 0,12 10-1,-12-10-1,15 16-1,-7-1-10,-1 2-25,-10-8 0,6 7-1,-3-16 1</inkml:trace>
  <inkml:trace contextRef="#ctx0" brushRef="#br0" timeOffset="90451.0161">12911 12601 8,'-13'-1'12,"13"1"0,-19 2 0,19-2-2,-18 2-1,18-2-1,-13 2-2,13-2-2,-14 1 1,14-1-3,0 0 1,0 0-1,0 0 1,20 3 0,7-2 0,13 0-1,18-1 1,19 1-1,19-1 0,16 0 0,11 2-1,4 0 1,2 0-2,-9 0 1,-11 3 0,-18-2 1,-16 2-1,-20 0 0,-17 0 1,-13 0 0,-12 3-2,-13-8-19,-1 16-12,-19-17 0,11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27:28.4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16577 7305 21,'-9'-14'32,"-5"24"3,-18 13-7,-6 16-13,2 24-3,-2 10-3,8 12-2,7 4-1,11 4-1,14-5-2,16-6-3,15-10-8,8-24-14,10-19-14,16-7-2,-1-20 1</inkml:trace>
  <inkml:trace contextRef="#ctx0" brushRef="#br0" timeOffset="249.0134">16865 7677 6,'18'7'31,"-4"3"0,15 16 3,-6 4-19,6 7-6,5 3-1,-3-2-7,0 0-10,-5-12-17,4 1-7,-15-19 2,8-1-2</inkml:trace>
  <inkml:trace contextRef="#ctx0" brushRef="#br0" timeOffset="436.025">17230 7701 20,'-23'-15'34,"7"26"1,-13 0 0,-7 10-18,-3 8-7,-3-1-2,2 3-3,-1-4-5,3 0-4,11-1-11,4-5-13,6-11-8,15 3 0,2-13 0</inkml:trace>
  <inkml:trace contextRef="#ctx0" brushRef="#br0" timeOffset="737.0409">17573 7524 42,'-20'-11'32,"-14"-2"2,-1 11-18,-2 15-6,-1 7-3,2 12-3,3 11-1,7 7 1,7 4-2,13 3-1,8 0 2,11-2-2,12-9 1,8-8-5,8-9-8,1-5-19,-2-18-5,7-3 1,-10-19-1</inkml:trace>
  <inkml:trace contextRef="#ctx0" brushRef="#br0" timeOffset="996.0569">17669 7633 14,'-10'-18'32,"10"18"1,0 0-2,-6 12-14,8 8-3,-4 6-6,2 10-1,-4 1 0,3 7-2,-2-3 1,3 0-3,3-4 0,4-4-1,3-10-1,7-6-1,4-6-2,-1-12-11,2-6-16,2-1-8,-10-8-1,-1 1 0</inkml:trace>
  <inkml:trace contextRef="#ctx0" brushRef="#br0" timeOffset="1309.0746">17565 7823 23,'-18'5'29,"18"-5"-2,14 11-11,3-6-8,7-2-10,5-4-9,6-1-5,-4-5 1,2-2 4,-3-3 6,-3-7 3,-2-2 6,15-20 28,-25 22-7,-2 7-2,6 8-4,-3 6-6,5 11-3,-5 6-2,-1 13-4,-8 5-1,-4 9-1,-7-2-2,-8 0-3,-4 0-10,-5-2-23,-4-15-2,6-3-1,-1-18 1</inkml:trace>
  <inkml:trace contextRef="#ctx0" brushRef="#br0" timeOffset="1567.0956">18265 7762 29,'0'0'35,"20"-6"1,3 1-1,9 3-23,6 3-5,3-2-4,-1-1-9,0-3-19,-1 8-10,-18-11 0,-1 7-1</inkml:trace>
  <inkml:trace contextRef="#ctx0" brushRef="#br0" timeOffset="1738.0981">18284 7841 43,'6'18'33,"12"-12"-4,11-1-8,7 0-5,1-5-6,6 0-10,-1-9-28,0 9-5,-15-9-2,3 5 0</inkml:trace>
  <inkml:trace contextRef="#ctx0" brushRef="#br0" timeOffset="2182.1263">19080 7679 36,'0'0'34,"10"18"1,3 1-7,7 1-18,11 9-4,0 1-3,5 1-6,0 1-16,3 3-14,-15-16-2,4 0 1</inkml:trace>
  <inkml:trace contextRef="#ctx0" brushRef="#br0" timeOffset="2347.1342">19368 7740 50,'-29'3'37,"-13"3"-1,3 10-5,-5 8-20,-4-2-3,5 3-7,6 1-8,3-5-17,5-8-12,17 1-2,2-14 2</inkml:trace>
  <inkml:trace contextRef="#ctx0" brushRef="#br0" timeOffset="2641.1507">19833 7411 43,'-30'-11'33,"2"14"2,-15 6-17,0 9-8,2 10-3,3 10-4,7 11 0,7 6-1,13 3 1,10 1-2,10-1 1,14-5-1,8-8-6,8-15-26,8-4-3,-7-19-2,9-2 1</inkml:trace>
  <inkml:trace contextRef="#ctx0" brushRef="#br0" timeOffset="2903.1652">19861 7356 47,'11'16'34,"0"4"-7,-5 13-8,-4 5-3,3 10-3,-4 0-4,2 6-1,-2-3-4,2-1 0,2-4-2,6-9 0,3-8-2,4-9-1,6-6-8,0-7-23,-2-11-5,2-2-2,-8-12 1</inkml:trace>
  <inkml:trace contextRef="#ctx0" brushRef="#br0" timeOffset="3085.1762">19837 7641 51,'-7'9'36,"7"-9"-1,0 0-15,27 11-8,1-7-11,6 1-20,3-5-14,16 4-2,1-11 0</inkml:trace>
  <inkml:trace contextRef="#ctx0" brushRef="#br0" timeOffset="3373.1935">20402 7529 39,'5'25'34,"-6"0"3,3 10-14,0 7-10,-2 0-2,4 3-4,-3-4-3,3-7-4,0-6-9,0-3-27,-4-25 0,3 11-1,-3-11 0</inkml:trace>
  <inkml:trace contextRef="#ctx0" brushRef="#br0" timeOffset="3542.2025">20240 7706 26,'0'0'31,"18"9"2,3-8-8,11 1-13,9 0-9,7-5-20,12 10-14,-10-14 0,11 8-1</inkml:trace>
  <inkml:trace contextRef="#ctx0" brushRef="#br0" timeOffset="3815.2178">20696 7470 11,'17'7'31,"1"-11"1,16 9-2,3-2-17,7 0-4,7 1-1,-3-2-2,0-1-5,-8-1-5,-8-1-7,-8-3-13,-2 8-9,-22-4 1,0 0-1</inkml:trace>
  <inkml:trace contextRef="#ctx0" brushRef="#br0" timeOffset="4022.2305">20956 7472 15,'-13'6'30,"11"10"-5,-2 6-1,1 8-4,2 12-4,-3 2-2,4 4-3,-4-1-2,6 1 0,-3-7-4,4-3-2,-1-10-4,1-12-8,-3-16-28,15 15-1,-15-15 0,14-8-1</inkml:trace>
  <inkml:trace contextRef="#ctx0" brushRef="#br0" timeOffset="4444.2535">21219 7869 25,'0'0'29,"-24"-5"0,9 6-7,-1 1-10,-1 5-6,5 5-3,3 3-1,6 4 1,5-2 0,8 3 1,1-4 2,7-3 0,1-8 1,4-3 0,-4-11 1,-2-1-2,-6-9-1,-2 0-1,-7 2-6,-7-4-12,-7 2-25,5 7 1,-5-2-1,12 14 0</inkml:trace>
  <inkml:trace contextRef="#ctx0" brushRef="#br0" timeOffset="4738.2716">21353 7502 35,'23'11'36,"1"3"3,10 15-5,3 10-16,-11 4-6,3 11-4,-14-2-3,-9 6-1,-15-6-1,-8-7-3,-6-4-7,-6-7-28,4-17-4,8-5-1,6-15 1</inkml:trace>
  <inkml:trace contextRef="#ctx0" brushRef="#br0" timeOffset="5124.2958">21673 7194 34,'30'17'34,"2"7"0,9 20-11,8 15-8,-2 13-5,0 17-2,-14 5-3,-13 7-2,-19-3 1,-13-4-4,-10-8-3,-11-12-2,-4-8-3,-3-16-7,6-12-14,11-5-7,3-17-1,8-1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29:59.7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18556 1882 12,'-29'-10'41,"18"4"-25,11 6-4,-11-4 0,11 4-3,0 0-1,14 12 0,5-13-1,13 2-1,19 0-1,19 1 2,25-3-1,23 1-1,24-7 1,19 2-2,19 5-1,8-3 1,2 11-1,-9-4-1,-9-1 1,-20 3 0,-17 3-1,-24-1 0,-24 1-1,-23-3 1,-16-7 1,-16 0 0,-10 2-2,-10-6 1,-12 5 0,0 0 0,9-8 0,-9 8-2,0 0 0,0 0-4,0 0-14,-10-1-23,5 11 1,-8-9-3,0 14 2</inkml:trace>
  <inkml:trace contextRef="#ctx0" brushRef="#br0" timeOffset="22748.8916">17381 10824 13,'0'0'15,"-5"-10"-1,5 10-1,-11-8-1,1 2-3,1 0-2,-4 0-1,0-2-1,-1 2-2,-1-2-1,0 0 0,-2-1 0,0-1-1,-2 2 1,-1 0-1,-3 1 0,-1 0 1,0 0-1,-2 1 0,0 1 0,2 0 0,1-2 0,1 2 0,2 0 1,4 0-1,-3-1 0,3 4 1,-3-2-1,-1 1 1,0 2 0,-2 0-1,0 0-1,-1 1 1,0 0-1,-3-3 1,0 0-1,2 0 1,-1 1-1,3-1 1,-5 1-1,0 2 0,-1 0 0,2 3 0,-1-1 1,-1 2-1,0-2 0,1 2 0,0-1 1,1-2-1,1 2 0,1-1 1,2 0-1,0 1 0,0-1 0,-2 1 0,2 1 0,-2 1 1,1 1-1,-3 1 0,2 0 0,0 1 0,2 0 0,0 2 0,3-1 0,0 0 0,3-1 0,1 0 0,1 1 0,0 0 0,0 1 0,0-2 0,1 2 0,-1 2 0,2 1 0,1 0 0,-2 0 0,3 1 0,1 0 0,0-1 0,2 1 0,2-2 0,-1 2 0,1-3 0,0 1 0,1 1 0,2 0 0,-1 1 0,0-1 0,-1 1 0,1-2 0,0 3 0,0 0 0,-2-2 0,2 1 0,1-1 1,0 0-1,1 0 0,2-1 0,0 0 0,1-1 0,0 1 0,2-1 0,0 1 0,0 3 1,1-2 0,0 2 0,1 0 0,4 0 0,0 0 0,2 0 0,2-1 0,0-1 0,4 0 0,-1-2-1,3 2 1,0-1 0,1-2 0,2 2 0,0-2 0,1-1-1,0 2 1,0-2 0,0 0 0,0 0-1,-2-1 1,-1 0-1,1 0 0,-1 3 1,0-2-1,1 0 0,1 0 1,0-1-1,4 0 1,0-3-1,1 2 1,0-4-1,1 1 1,0-2-1,1 1 0,-2 0 1,-2 0-1,0 0 0,1 0 1,-2 0-1,2 1 0,0 0 0,-2-3 0,2 0 1,0-1-1,1 1 0,1-2 1,-1 1-1,0 0 1,-3-3-1,0 2 0,-4-1 0,-1 1 1,-1-3-1,-1 0 1,-1-2-1,0 0 0,1 0 2,2-3-2,-1 1 0,2-1 0,-4 1 1,1-2-1,0 2 0,-4 0 0,2-2 1,-3 1-1,-1 0 1,2-3-1,0 1 0,2 0 0,-1-4 0,3 2 0,-3-2 1,1 1-1,0-3 1,-2-1 0,-3-4 0,0-2 1,-4-4-1,-3-1 1,-3-4-1,-3-2 0,-5-3 0,-1 0-1,0 1 1,-3 2-1,-1 4 0,1 1 0,1 5 0,-3 2-2,2 6-3,-6 0-10,-1 3-23,1 5 0,-10-5-1,2 8 1</inkml:trace>
  <inkml:trace contextRef="#ctx0" brushRef="#br0" timeOffset="29464.986">17452 11018 8,'7'-10'11,"3"-2"-2,1-8-1,8-6 0,4-10 0,15-8 0,10-12 0,15-6-1,17-2-1,11-4 1,9 1-2,3 6-1,-1 7 0,-13 9-1,-11 11-1,-17 9 1,-16 9 1,-20 4 0,-10 5 0,-15 7 0,0 0-1,-12-11 1,1 8-1,-2-3-1,-3 1-1,1-2-1,-1 2 1,3-1-1,1 1 0,12 5-1,-14-15 1,14 15-1,-4-9-1,4 9 1,0 0-1,10-4 2,-10 4 0,7 9 2,-6 2-1,-5 4 1,-3 3-1,-2 2-9,0 4-19,-3-15-5,13 1 0,-1-10-1</inkml:trace>
  <inkml:trace contextRef="#ctx0" brushRef="#br0" timeOffset="30014.0194">18746 9785 11,'0'0'27,"-12"18"-1,2 4-10,-1 6-3,0 3-6,7 6-1,-1-3-1,7 1 0,7-6 0,6-7-2,9-12 1,4-7-1,2-10 0,1-9 0,-2-8 0,-2-5 0,-8-5-2,-4 3 2,-11 0-2,-3 6 1,-6 6 0,-4 9-1,-3 9 0,1 8 0,1 9 1,6 5-2,4 5 2,6 1-2,6-1 1,7-1-1,5-7 2,7-3-1,0-11 1,2-7 1,-3-9-1,-2-2 1,-8-7-1,-6-2 0,-10-1-1,-10-1 0,-2 5-6,-8 4-8,-1 5-16,3 11-8,-7 0-1,9 12 1</inkml:trace>
  <inkml:trace contextRef="#ctx0" brushRef="#br0" timeOffset="30370.0391">19223 10103 9,'0'0'29,"1"-18"-4,-4 9-5,-6 0-1,-3 0-4,-2 6-4,-4 2-3,-1 6-2,1 3-3,1 5-1,5 4-1,4 1 0,7 3-1,7-4 2,4-3 0,6-4 0,2-6 1,3-5 0,-4-6 0,-2-5-1,-4-4-7,-7 0-17,-8-6-13,4 6-1,-9-5 0</inkml:trace>
  <inkml:trace contextRef="#ctx0" brushRef="#br0" timeOffset="31029.0747">19367 9722 26,'0'0'28,"12"23"-3,-12 2-9,2 6-6,1 7-4,0 1 1,2 3-1,-1-6-1,0-3-1,0-9 0,1-6-2,-5-18 1,0 0-1,12-8 0,-8-11 1,-2-11-2,-1-7 1,-1-4-1,0-5 0,-2 0-1,0 6 0,0 8 1,-1 3-2,3 11 1,0 18 0,9-6-1,1 17 1,3 9 0,5 4 0,3 3 0,5 5 1,2 1 0,2-1 0,0-2 1,-1-2 0,-1-8 1,-1-3 0,-5-12 1,1-5-1,-6-11 0,-1-4 0,-6-10-1,-3-7 1,-7-7-2,-4-1 0,-5 1-1,-3 0 0,-4 7-2,-3 1-5,4 12-15,2 7-16,-4 3 0,7 9 0,-2 2 0</inkml:trace>
  <inkml:trace contextRef="#ctx0" brushRef="#br0" timeOffset="31316.0913">20056 9782 24,'11'3'31,"-1"-7"1,16 2-14,2 3-6,4-1-5,5 1-4,2 0-9,0 5-18,-10-12-8,4 9 1,-16-9-1</inkml:trace>
  <inkml:trace contextRef="#ctx0" brushRef="#br0" timeOffset="31504.1016">20107 9853 10,'8'11'34,"1"-7"2,16 3-4,2 0-12,0-4-4,6 1-12,-3-9-33,8 8-4,-15-12-2,3 7-1</inkml:trace>
  <inkml:trace contextRef="#ctx0" brushRef="#br0" timeOffset="32398.1524">20862 9848 0,'-23'2'24,"4"1"-4,-10-12-3,6-1-5,0-10-3,6-5-3,7-6-1,11-5-3,11 1 1,6 2 0,8 3 0,5 9 1,3 9 1,-3 12 1,-2 13 0,-13 8 1,-8 11-1,-16 4-1,-11 8 0,-12-1-2,-7 0-1,-4-6-1,-2-4-1,5-6-1,6-11-1,11-3 1,10-9-1,12-4-1,10-2 2,8 0 0,8-1 0,6 3 1,4 4-1,1 2 2,0 5-1,-4 0 0,-4 2 0,-5-2 0,-6 3 1,-5-5-1,-13-9 1,12 13 0,-12-13 0,0 0-1,0 0 1,-6-18-2,4 4 1,2-3-2,3-3 1,6 3-1,2-1 0,5 4 0,2 2 1,-1 5 1,3 6 1,-4 7 0,-1 8 1,-6 1 0,-1 6 0,-2 2 0,-2 2-2,0-1-10,2 5-21,-5-17-3,9 1 1,-10-13-1</inkml:trace>
  <inkml:trace contextRef="#ctx0" brushRef="#br0" timeOffset="32843.1782">21244 9617 13,'13'-6'31,"-13"6"2,14 12 0,-9 10-15,-2 7-7,2 11-4,-3 3-1,1 6 0,-4-2-2,2-3-2,-1-8 0,1-6-2,2-8 0,4-11-1,4-6 0,5-11-1,5-4 0,-2-5 0,3 1 0,-4-2 1,-1 4-1,-6 2 2,-11 10-1,0 0 2,-9-7 0,-5 11-1,-5 3 1,1-1-1,1 1 1,1 3-1,4-1 1,12-9-1,0 15 1,10-7-1,6-4-3,0 2-8,3-6-20,8 6-4,-9-7 1,8 8-1</inkml:trace>
  <inkml:trace contextRef="#ctx0" brushRef="#br0" timeOffset="33025.1892">21727 10019 23,'0'0'36,"1"22"1,-8-13-4,1 3-14,1 4-8,1-1-10,-3-1-21,-2-10-14,9-4-2,0 0-1</inkml:trace>
  <inkml:trace contextRef="#ctx0" brushRef="#br0" timeOffset="33586.2201">22149 9557 12,'2'-25'33,"7"20"-1,-9 5 1,1 15-14,0 13-5,-2 7-7,0 10-3,-2 3-1,2 5 0,-3-1 1,1-2-3,0-9 0,-1-8-3,2-9 0,4-13-3,-2-11-1,17 3 0,-1-12-1,1-9 0,5 0 1,1-4 3,5 2 1,-6 5 2,-3-1 2,-7 6 0,-12 10 1,0 0 0,-2-9 1,-9 14-1,-7 1-1,1 0 0,-1 4-1,5 0 1,4 0 1,4 3-1,6-1 0,7 0 1,2-1 0,6 1-2,7 0-5,0-2-21,-2-10-8,8 5-3,-5-11 1</inkml:trace>
  <inkml:trace contextRef="#ctx0" brushRef="#br0" timeOffset="33931.241">22867 9752 36,'-23'-12'30,"13"7"-3,-14 4-9,3 2-7,0 6-5,-1 5-3,3 5 0,8 3 0,8 4-1,7 1 1,6 2-1,6-3 1,6 0-1,2-6-4,1-2-14,2-12-15,1 5-2,-13-15-1</inkml:trace>
  <inkml:trace contextRef="#ctx0" brushRef="#br0" timeOffset="34127.254">22667 9838 22,'0'0'29,"0"0"1,17 3-12,4 0-9,6-2-21,8 10-18,-6-13 2,15 8-2</inkml:trace>
  <inkml:trace contextRef="#ctx0" brushRef="#br0" timeOffset="34662.2829">23331 9493 33,'0'0'28,"11"0"-8,8 0-2,12-1-6,7-1-4,4 2-2,4-1 0,4 1-1,1-2-2,-1 2-1,-6-1 0,-12 3-1,-12 0 0,-4 2 0,-16-4-1,5 18 1,-18-3 0,-12 6-2,-10 7 2,-7 4 0,-10 3-1,-2 2 0,3-1-1,-11 0 1,5-3 0,8-6 0,12-7 1,11-4 0,9-5 0,17-11 0,0 10 0,27-9 0,7 0 0,11 0 0,14 0 1,5-1-1,10 0-1,1 2 1,-8-1 0,-5 1-2,-12-1-1,-13-2-6,-15-4-24,-3 7-4,-19-2 2,-12-6-2</inkml:trace>
  <inkml:trace contextRef="#ctx0" brushRef="#br0" timeOffset="35047.3088">23919 9631 13,'5'-14'29,"8"7"-3,-13 7-3,2-12-6,-2 12-5,-10 3-5,-2 8-2,-12 5-1,-2 7-1,-8 4-1,3 5 1,-3 2-1,-5 2 0,1-4 0,3-3-1,10-6-7,5-3-21,8-15-6,12-5-2,-11 4 1</inkml:trace>
  <inkml:trace contextRef="#ctx0" brushRef="#br0" timeOffset="37836.2927">19317 11033 37,'-27'-8'20,"9"11"-3,-2 3-3,-3 7-5,1 8-2,2 4-2,7 6 0,6 3-2,9 1 0,9-3-1,9-4 1,8-6-3,5-8-7,3-9-16,8 3-8,-9-20 0,7 8 1</inkml:trace>
  <inkml:trace contextRef="#ctx0" brushRef="#br0" timeOffset="38188.3116">19604 11138 12,'-13'0'29,"-14"-8"0,8 9-7,-5 3-9,5 7-7,4 4-3,7 5-1,8 0-1,6 1 0,9-3 0,3-4 2,7-6-1,0-7 1,2-5-1,1-7 1,-2-2 1,-1-4-1,-1 5 1,-2-3 0,0 6-1,-1 2 0,0 3 0,-5 2 0,-1 5-2,-4 2 0,-11-5 0,13 17 0,-13-8-1,-5 5-2,-2-3-11,-3-4-21,5 8-2,-7-12 2,9 6-2</inkml:trace>
  <inkml:trace contextRef="#ctx0" brushRef="#br0" timeOffset="38707.3431">20271 10660 4,'-24'14'31,"0"25"2,-13 9-6,3 20-8,4 18-5,6 7-4,14 8-2,9 3-2,15-3-4,13-9-10,18-10-26,-3-29-1,13-8 1,-10-27 0</inkml:trace>
  <inkml:trace contextRef="#ctx0" brushRef="#br0" timeOffset="39460.385">20459 11079 34,'-29'7'29,"12"4"-9,1 4-1,4 7-7,8 4-4,3 1-1,13 2-2,1-3 0,11-3 0,1-8 0,7-8-1,-2-11 0,0-5 0,-5-11-1,-4-5 0,-12-7 0,-8-6-1,-12-4-1,-9 0-1,-7 0 1,-6 4-1,-1 5 0,1 5-1,2 8 1,6 10-1,12 11 1,4 6-1,12 8 0,9 4-3,12 4-2,7-1-9,13 1-14,12 4-7,-4-11 0,12 5 0</inkml:trace>
  <inkml:trace contextRef="#ctx0" brushRef="#br0" timeOffset="39724.4007">20963 11038 35,'0'0'33,"-6"-15"2,6 15-14,0 0-6,-6 15-6,8 6-3,-2 1-3,3 8 0,-1 4-1,3 3 1,-1-3-3,0-4-4,3-4-12,-2-3-19,-7-13-2,2-10 2,0 0-1</inkml:trace>
  <inkml:trace contextRef="#ctx0" brushRef="#br0" timeOffset="39859.411">20812 11173 17,'0'0'28,"12"-4"1,3 4-8,17 1-11,9 0-7,7-2-19,12 7-12,-9-13 0,14 10-1</inkml:trace>
  <inkml:trace contextRef="#ctx0" brushRef="#br0" timeOffset="40602.4506">21481 11134 11,'-14'-5'30,"-4"-6"2,-2 1-10,1-5-4,2-6-7,6-1-4,8 0-1,11-2-3,8 5-1,8 4-2,8 9-1,1 8 0,-2 7 1,-5 8 0,-10 3 0,-10 7 1,-13 0-1,-11 1 1,-10-3 0,-3-3 0,0-4 0,2 0-1,4-6 1,7 0-1,9 1 0,9-13 0,14 17 1,4-9-1,4 1 1,3 0-2,2-1 2,4-2-1,-2-4 0,-1-2 0,0-1-1,-7-2 1,0-5-1,-6 0 2,-2 1-1,-13 7 0,14-8 2,-14 8-1,0 0 1,0 0 1,-7 11 0,7-11-1,-8 12 1,8-12 0,-12 9 1,12-9-2,0 0-2,-4-17 1,8 6-1,1 0 0,3 0-2,1 0 1,2 2-2,-1 7 1,1 5 1,0 6 0,-4 6 1,-1 2-1,0 2 1,-1 0-8,2-4-22,1 6-5,-5-11-1,10 1 1</inkml:trace>
  <inkml:trace contextRef="#ctx0" brushRef="#br0" timeOffset="41010.4755">21980 10908 34,'0'0'33,"0"9"1,-2 16-6,4 6-17,-4 7-6,1 7-2,-1 4-1,0 2 1,0-7-1,2-4-2,1-10 0,-2-10-4,7-6-1,-6-14-2,23-2 0,-9-11 0,3 1 0,-3-5 1,0 3 3,-5-1 2,-7 5 2,-2 10 4,-11-7 0,0 10 0,-3 4 1,4 0 0,0 3-1,5 1-1,4-1 0,5 1-3,6-4 1,4 1-1,4-3-2,-1-2-9,1-8-20,6 8-5,-9-14 1,6 7-1</inkml:trace>
  <inkml:trace contextRef="#ctx0" brushRef="#br0" timeOffset="41234.487">22218 10805 28,'11'-2'33,"-11"2"1,25 39-6,0 3-15,-1 10-4,1 16-2,-8 6 1,-5 10-1,-12 0 0,-4 1-2,-13-10-3,-9-9-12,-9-11-27,9-10 0,-1-21-3,12-5 1</inkml:trace>
  <inkml:trace contextRef="#ctx0" brushRef="#br0" timeOffset="41685.5124">22732 11103 17,'11'0'29,"-11"0"1,33-9-9,-3 10-10,7-1-5,4 1-6,1-1-13,2 7-16,-14-11 1,-5 8-2</inkml:trace>
  <inkml:trace contextRef="#ctx0" brushRef="#br0" timeOffset="41843.5225">22769 11177 14,'3'13'30,"-3"-13"-4,29 8-7,0-4-4,10 1-7,3-1-19,-5-7-16,18 7-2,-11-12-1</inkml:trace>
  <inkml:trace contextRef="#ctx0" brushRef="#br0" timeOffset="42116.5388">23417 11100 17,'-23'-16'32,"7"11"0,-14-5-2,5 8-18,4 9-3,-1 5-5,13 7-1,3 3 0,4 4 0,4 4-1,18 0 0,9-2-5,1-3-9,2-8-16,7 3-7,-10-14 2,17 3 0</inkml:trace>
  <inkml:trace contextRef="#ctx0" brushRef="#br0" timeOffset="42452.5575">23693 11178 33,'-16'-26'32,"1"11"0,-9-2-13,0 5-8,-3 7-6,4 6-2,9 9-1,5 3-1,-1 7 0,7-1 1,5 0-1,4-2 1,8-3-1,6-6 2,2-2-1,6-7 0,1-3 0,-3-4-1,7 0 1,0-3-2,0 3 1,-8 2-1,-4 2 0,-5 4 0,5 5 0,-5 2 1,-9 4 0,-8 3 1,-6 2-1,-3 0-3,-2-2-13,-10-5-20,-4 1-1,-2-10 2,9 4-2</inkml:trace>
  <inkml:trace contextRef="#ctx0" brushRef="#br0" timeOffset="43032.5895">24217 10860 17,'-21'24'31,"-1"2"1,2 14-12,-1 10-5,11 7-5,-3 6-3,13-2-1,16-1-2,4-8-8,-4-7-14,-2-16-15,8-2-1,-12-20 0</inkml:trace>
  <inkml:trace contextRef="#ctx0" brushRef="#br0" timeOffset="43416.6115">24327 11194 26,'0'0'29,"0"0"-7,6 44-8,-6-44-4,0 0 0,10 60-2,-10-60 0,0 0-2,54 34-1,-54-34-2,0 0-1,0 0 0,64-43-1,-64 43 0,23-62 0,-19 20-1,-14-6 1,4 1 1,-2 0 0,8 47 0,-45-71 0,17 47-1,5 13 1,2 14 0,10 10-1,11-13 1,-17 48-2,17-48 0,19 59-1,-19-59-5,53 50-16,-53-50-14,0 0 0,59 44-1</inkml:trace>
  <inkml:trace contextRef="#ctx0" brushRef="#br0" timeOffset="43708.6272">24632 10903 37,'0'0'34,"59"-7"2,-59 7-11,50 76-12,-20-23-5,-17 2-2,-2 10-1,-5-2-1,-14-1 0,-2-9-2,-4-4 0,-21-7-1,35-42 0,-60 61 0,60-61 0,0 0-2,0 0-2,-48 45-8,48-45-26,0 0 0,0 0-2,0 0 1</inkml:trace>
  <inkml:trace contextRef="#ctx0" brushRef="#br0" timeOffset="64016.2015">10590 15823 15,'-15'82'25,"5"28"-13,6 20-1,4 22-1,2 11 0,5 5-7,5 8 5,-3 3-4,-5-5-3,0-10-5,-3 3-24,-8-20 0,10-1-8</inkml:trace>
  <inkml:trace contextRef="#ctx0" brushRef="#br0" timeOffset="64631.2355">10550 15833 5,'0'0'9,"22"9"-2,21 1-2,19-1-1,29 2 0,23-6 1,33-2-2,24-4-1,37-4 1,24-3 0,28-8 1,16-3 0,13-3 2,2 3-1,-7 3 1,-14 2-3,-33 3-17,-21 11-10,-55-7 0</inkml:trace>
  <inkml:trace contextRef="#ctx0" brushRef="#br0" timeOffset="65098.2649">14106 15816 22,'-7'63'17,"12"31"-4,-2 22-1,2 26 0,2 19-1,1 12-3,1 7-2,-1 0-3,-1-4 1,-5-21-2,0-11 2,-3-14-1,0-7-3,-2-22 1,1-4-10,0-14-12,13-10-14,-11-22 1</inkml:trace>
  <inkml:trace contextRef="#ctx0" brushRef="#br0" timeOffset="65660.2953">11203 18145 2,'259'8'11,"25"-6"2,14-6 5,10-4-3,9-5-1,-8 2 0,-3-6-2,-22 0 0,-18 3-4,-35 0-31,-26-2-6,-56 9-4,-30-12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31:57.3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5362 3545 19,'0'0'23,"0"0"-2,0 0-4,0 0-2,0 0-3,1-19-3,5 7-2,2-10-2,8-5 1,9-11-3,12-8 0,9-14 0,11-5 0,10-8-2,6 3 1,1 1 0,-3 7-2,-12 10 1,-8 12 0,-12 12-1,-10 11 1,-13 10 0,-7 2 0,-9 5 0,0 0 0,0 0 0,-9 5 0,-1-4 0,-2-1 0,-3-3-1,-1 3 1,-1-3-1,-1 1-1,4-2 1,3-6 0,7-1-1,6 0 1,-2 11-1,19-18 0,-3 10 0,3 2 1,-1 3 1,1 6 0,-2 5 1,-5 4 0,-5 2 1,-2-1 1,-5 2 0,-1 1-3,1-1-4,0-15-11,0 0-22,0 0-1,0 0-2,20-16 1</inkml:trace>
  <inkml:trace contextRef="#ctx0" brushRef="#br0" timeOffset="706.0395">6281 2374 28,'0'0'24,"0"0"-6,-13 5-3,13-5-5,-8 18-4,6 1-2,1 2-2,2 10 0,4-4 0,4 2 1,2-3 0,4 2 1,1-11 0,3 1 1,0-9 0,5-8 0,-5-7 0,3-5 0,-2-11-2,-3 0-1,-1-3 1,-4-3-1,-2-5 0,-5 4 0,-4-2-1,-2 10 0,-3 5 1,1 2 1,-4 4-3,7 10 2,-10 2-2,7 9 0,1 9 0,3-3 1,2 2-2,5 3 2,4 1-2,2-1 1,4 0 1,3-8 0,2-7 0,2 3 0,-1-10 0,-4-3 0,-1-5 1,-3-9 1,-4-5-1,-4-4 0,-7-6 1,-4-2-2,-6 1 2,-1-2-1,-2 1-2,-2 9-1,1 7-5,-2 7-11,2 6-24,9 15 1,4-10-2,-5 30 1</inkml:trace>
  <inkml:trace contextRef="#ctx0" brushRef="#br0" timeOffset="1317.0751">6936 2491 19,'0'0'29,"-10"-20"-3,-1 14-4,-3-2-6,-5 6-4,3-1-4,-6 4-3,3 5-2,3 2-2,0 5-1,6 2 0,3 3-1,6-3 2,2 6-1,7-3 1,3-2-1,6-2 2,6-5 0,3-9-1,3 1 2,-3-8 0,2-1 1,-8-7 0,-1-3 2,-13-5-1,-3 6 0,-12-2-1,-5 4 0,-6 0-1,1 1-2,-1 5-5,-5 6-6,10 4-29,-1 8-1,0-6 0,10 7 1</inkml:trace>
  <inkml:trace contextRef="#ctx0" brushRef="#br0" timeOffset="8410.9484">1021 5497 13,'21'-51'29,"-21"51"-4,0 0-4,-53-49-5,53 49-4,-56-12-2,56 12-4,-56 16-2,56-16-1,-53 55-2,53-55 0,-16 84 0,16-84 1,21 78 0,-21-78 1,46 62-1,-46-62 1,66 30 1,-66-30-1,50-6-1,-50 6 1,0 0-1,0 0 0,-4-54-1,4 54-1,-53-15 0,53 15-1,-76 17-2,76-17 2,-60 50 0,60-50 1,-33 70-1,33-70 2,-5 74-1,5-74 0,42 56 2,-42-56-1,69 26 1,-25-25 0,-1-7 0,7-7-3,-4-6 2,-9-6-1,-4-2 0,-10 0 0,-7 4-1,-16 23 1,0 0 0,0 0 1,0 0 0,0 0 0,0 0-1,0 0 1,0 0 0,-32 57 0,32-57-1,7 42-5,1-23-8,1-5-23,3-11-1,2 0-2,-3-14 2</inkml:trace>
  <inkml:trace contextRef="#ctx0" brushRef="#br0" timeOffset="8544.956">1115 5504 15,'0'0'24,"0"0"-12,0 0-19,0 0-13,0 0-4</inkml:trace>
  <inkml:trace contextRef="#ctx0" brushRef="#br0" timeOffset="8750.9684">1387 5800 33,'21'40'36,"-9"-9"1,-3-6-13,5 0-5,-5-13-6,2-1-3,0-15-3,2-1-2,1-10-2,-2-6-3,2 2-10,-6-2-25,2-8-4,4 8-1,-3 0 2</inkml:trace>
  <inkml:trace contextRef="#ctx0" brushRef="#br0" timeOffset="9162.9914">1784 5798 24,'-2'28'33,"-14"-8"2,2 1-6,-1-2-11,-2-8-8,2 0-4,0-7-3,0-7-4,6-6-1,4-3-2,4-3 0,4-4-1,3 3 0,2-1 1,4 5 1,0 7 1,2 6 2,1 8 1,-1 3 1,1 6 0,2 1 2,-2 3-1,3-1-1,2-3 1,-1-5 0,2-5 0,-2-7-1,1-4 0,-2-8 0,2-3-1,-5-7 2,-3-3-1,-2-1-1,-1 3 1,-4 3 0,-1 6 0,-4 13 0,0 0-1,0 0 1,-7 28-1,7-2-7,-3 3-23,4-2-7,11 4-2,6-11 1</inkml:trace>
  <inkml:trace contextRef="#ctx0" brushRef="#br0" timeOffset="9976.0393">3066 5591 40,'4'10'30,"-13"6"-5,5 18-9,2 14-6,-3 5-4,5 9-2,0 0 1,2 0-1,1-13 0,2-6 0,0-20 0,6-11 0,-2-19-2,0-12 1,-4-13-1,-1-11 1,-4-10-2,-1-6 0,-5-5-1,-1 2 2,-1 8-2,0 7 0,0 9 0,3 12-2,5 26 2,0 0 0,12 17 0,1 16 2,8 8-4,7 9 2,3 3 2,6 2-1,0-4 0,3-2 1,-1-12 0,2-9 0,-6-17 1,-3-10 0,-3-11-1,-6-9 0,-6-14-1,-4-10 1,-10-14-2,-10-8 1,-5 1-1,-2 6 0,-3 7-1,-1 8-3,5 19-12,2 14-23,11 10-1,-2 20 0,8 3 1</inkml:trace>
  <inkml:trace contextRef="#ctx0" brushRef="#br0" timeOffset="10915.092">3785 5767 4,'0'0'31,"21"14"-3,2-10-5,11-2-8,8 1-3,1-3-3,4 1-5,2-2-6,-6-2-6,-8 1-9,-5 2-11,-18-6-3,-3 8 0</inkml:trace>
  <inkml:trace contextRef="#ctx0" brushRef="#br0" timeOffset="11104.1035">3851 5892 14,'0'0'33,"33"6"-4,-2-6-3,7-1-7,6 3-4,-5-3-10,1 5-34,-10-11-3,2 7-1,-12-8-1</inkml:trace>
  <inkml:trace contextRef="#ctx0" brushRef="#br0" timeOffset="11772.1411">4448 5932 22,'0'0'19,"29"4"-1,15-3-1,23 3 2,20-3-3,26 5 1,21-1-3,21 2-2,10-1-3,8 1-2,-3-2-6,-9-4-16,-15-5-20,-10 3-1,-34-13-3,-14 8 2</inkml:trace>
  <inkml:trace contextRef="#ctx0" brushRef="#br0" timeOffset="12569.1864">4943 5493 31,'-41'-24'19,"9"-2"0,5-5-2,11-4-4,11 3-1,11 0-3,14 4-2,7 6-1,11 8-1,3 5-1,2 11 0,-7 8 0,-5 11-1,-14 6 0,-13 9 0,-15 4-1,-12 7-1,-8 0 0,-5 0 0,-2-6 0,2-6-1,9-3 1,6-9-1,10-6 0,11-17 0,9 11 0,8-12 0,7 0 0,10 2 0,1 0 0,5 3-1,-2 1 1,-4 8 0,-4-2-1,-6 7 1,-7-3 1,-9 0 0,-5-3 0,-5-3 0,2-9 1,-10 3-1,4-14 0,2-7 0,4-7 0,5-2-1,3-2-1,6 1 0,2 3 1,2 1-1,1 11 0,0 6-1,-2 8 2,-3 6 0,-4 7 0,-2 3 2,-3 4-2,-1 4 1,2-3-4,0-1-6,4-6-21,4 2-5,-2-14-3,10 5 1</inkml:trace>
  <inkml:trace contextRef="#ctx0" brushRef="#br0" timeOffset="13035.2128">5518 5268 36,'-3'-21'33,"3"21"3,0 0-12,4 20-8,0 9-6,-3 5-3,4 10-2,-3 4 1,5 4-2,-3-3-1,1-1-1,-2-9-1,3-4 0,-1-7 0,1-12 0,0-7 0,3-8-1,1-6-1,3-4 0,0-3 0,2-4 0,-1 0 0,0 0 0,-3 4 0,-2 4 0,-9 8 1,0 0 0,0 0 0,-16-6 0,0 9-1,0 2 1,-1 2 0,-1-1 0,3 4 1,9 3 0,5-2 0,9 5 1,7-3 0,6 2 0,3-3-1,2-3-3,2-4-32,-2-1-5,-11-8 0,0 1 0</inkml:trace>
  <inkml:trace contextRef="#ctx0" brushRef="#br0" timeOffset="14799.7577">5054 6202 24,'-12'-14'29,"12"14"-6,-23-1-4,8 10-7,1 9-4,0 7-3,6 10-2,4 2-1,8 2 0,8-3 1,7-3 0,8-8 0,8-4 0,-1-13 0,2-8 0,-5-8 0,-3-9 1,-7-7-1,-3 1 0,-11-6 1,-4 2-1,-7 0 2,-1 3-2,-5 5-1,0 9-1,-2 7 0,-1 7 0,7 11-1,3 4 0,5 6-1,4 4 1,6 1 0,5-2 1,5-3-1,4-5 1,-3-8-1,3-5 1,-1-9 0,-1-6 1,-5-12-1,-1-4 0,-7-6 0,-3-2 0,-6 0 0,-5 0-1,-3 4-4,-6 5-6,4 12-21,-3 11-8,-1 5 0,3 11 0</inkml:trace>
  <inkml:trace contextRef="#ctx0" brushRef="#br0" timeOffset="15121.7765">5619 6484 44,'-5'-10'35,"-10"-4"-3,-1 2-11,2 6-7,-5 3-6,4 6-3,1 5-3,4 5-1,6 5 0,6 2 0,6 1 0,5 1 0,4-4 3,6-2-2,-3-6 1,3-5 0,-5-7 0,-3-5-2,-4-3-9,-4-4-30,-9-11 0,3 1-1,-5-9 0</inkml:trace>
  <inkml:trace contextRef="#ctx0" brushRef="#br0" timeOffset="15468.7976">6421 5912 19,'0'0'31,"0"0"1,24 3-9,1-5-9,5-2-7,6 3-4,4-1-6,-1 1-14,-7-4-14,0 10 0,-20-9-1</inkml:trace>
  <inkml:trace contextRef="#ctx0" brushRef="#br0" timeOffset="15622.8057">6491 6007 29,'0'0'34,"23"21"1,-1-14-12,6-1-10,6 2-37,-4-15-5,14 5-2,-9-16-3</inkml:trace>
  <inkml:trace contextRef="#ctx0" brushRef="#br0" timeOffset="16227.8415">7063 5866 21,'-33'-3'24,"20"6"-9,13-3-4,14 1-4,20-2 1,22-2-1,26 1 3,23-1 0,25 1 0,17-4-1,15 4 0,3-2-1,-3 4-1,-11 0-3,-15-1-11,-20-6-25,-15 7-3,-29-8-1,-11 5 0</inkml:trace>
  <inkml:trace contextRef="#ctx0" brushRef="#br0" timeOffset="17046.8871">7494 5347 9,'-35'-13'24,"-2"-9"-7,9 2-2,8-6-2,13 1-2,12 2-2,12 1-2,14 6-1,10 6-2,9 8 0,1 6 0,0 5 0,-8 7-1,-5 5 0,-18 6-1,-13 6 0,-19 1-1,-16 1 0,-12 0 1,-6-1-1,-2-3 0,1-2-1,6-6 0,7-6 0,10-5 0,11-4 1,13-8-2,9 5 1,13-5 0,7-2 0,7-1 0,6 2 1,3 2-1,0 2 0,-4 3 0,-6-2 0,-10 1 1,-5 3 0,-10 1 0,-10-9 0,5 13 2,-5-13-1,-12-1 0,12 1 0,-12-14 0,10 2-2,3-3 1,4-3-1,7-1-1,6 3 1,1 4-1,4 3-1,2 7 2,-2 2 0,-3 6 0,0 5 0,-7 5 0,0 2 0,-5 3 0,-3-3-3,0 4-12,2 2-18,-8-12-3,6 3 2,-5-15-1</inkml:trace>
  <inkml:trace contextRef="#ctx0" brushRef="#br0" timeOffset="17499.9126">8093 5190 25,'-2'-19'35,"2"19"1,6-12-1,-6 12-18,5 20-6,0 3-5,1 8-3,-2 7 1,-1 6-2,-3 3 0,1 3 0,-2-5-2,1-3-1,-2-9-1,1-9-1,7-7-3,-6-17 1,23 5 0,-7-14 0,5-4 0,-1-3 1,2-2 1,-2 3 1,9-12 1,-24 17 2,-5 10 1,-10-10 0,-5 9 0,-2 5 0,-2 1 0,-1 3 1,3 2-1,4 0 1,9 6-1,8-2 1,9 2-1,5-3 1,6-1-1,3 1-10,1 0-26,-5-8-2,4 2 0,-9-6-1</inkml:trace>
  <inkml:trace contextRef="#ctx0" brushRef="#br0" timeOffset="18145.9511">7362 6081 37,'0'0'26,"0"0"-7,22-15-5,1 8-4,6 1-4,4 2-2,7 4 0,-4 4 0,-3 2-1,-6 3-1,-10 3 1,-12 3-2,-7 1 1,-10 1-1,-9-4 1,1-1 0,-2-1-1,2-4 0,7-2 0,13-5-1,0 0 0,19 14 0,4-7-1,2 2 1,3 6 0,-3 2 0,-6 1 0,-10 4 1,-11-2 1,-13-2-1,-7-2-1,-5-3-1,-5-10-4,4 1-7,1-5-15,1-11-7,17 4 1,1-8-1</inkml:trace>
  <inkml:trace contextRef="#ctx0" brushRef="#br0" timeOffset="18535.9726">7756 6163 18,'16'2'32,"-16"-2"-3,19 12-5,-9 3-5,-3-1-5,0 6-3,-6-2-3,2 3-2,-4-2-1,2-3-1,-7-6-2,6-10 0,-13 2-1,13-2 0,-10-21-1,8 4-1,-1-4 0,2-4 0,8 1-1,2 1 1,7 3-2,1 3 1,6 6 1,-1 2 1,2 5-1,2 6 1,-3 5 0,-2 4 0,-3 5 1,-5 1 0,-4 3 0,-1 5-1,-1 5-7,-6-4-13,-2-4-15,9 5-2,-6-11 1</inkml:trace>
  <inkml:trace contextRef="#ctx0" brushRef="#br0" timeOffset="18798.9866">7400 6498 5,'0'0'30,"0"0"1,35 12-7,8-10-9,10-2-4,16 3-1,5-3-2,12 3-2,4-2-6,-6-2-10,-7-4-17,-4 10-7,-20-7 1,-2 9-2</inkml:trace>
  <inkml:trace contextRef="#ctx0" brushRef="#br0" timeOffset="19177.0107">7724 6678 41,'14'5'33,"-14"-5"-6,-3 13-12,4 2-5,-3-2-1,3 3-1,0 0-1,2 0-3,3-2-1,4 0 0,4-2-1,5-3-1,1-3-2,1-6-4,2-2-6,-4-3-6,-1-5-8,-1-2-7,-7-7 1,0 1 1</inkml:trace>
  <inkml:trace contextRef="#ctx0" brushRef="#br0" timeOffset="19343.0189">7923 6659 53,'0'0'28,"-6"10"0,7 9-8,-2 2-5,5 10-3,-2 3-3,5 10 0,-4-4-3,5 2-2,-4-2-4,-3-8-18,-2-3-20,8-3 0,-6-17-2,-1-9 2</inkml:trace>
  <inkml:trace contextRef="#ctx0" brushRef="#br0" timeOffset="19899.0511">8947 5716 5,'0'0'27,"18"12"1,-3-13-9,17-1-7,7 0-5,2 0-3,5 3-1,-1 2-1,-6-1-4,-7 2-4,-8 4-11,-24-8-11,12 18 0</inkml:trace>
  <inkml:trace contextRef="#ctx0" brushRef="#br0" timeOffset="20087.0604">8983 5868 29,'10'10'33,"12"-6"-3,7-2-7,7-1-6,6 1-4,1-2-8,2 4-31,-5-11-6,6 7-3,-16-7 2</inkml:trace>
  <inkml:trace contextRef="#ctx0" brushRef="#br0" timeOffset="21094.1188">9580 5726 16,'0'0'29,"11"-5"1,18 0-11,21 3-4,21-4-4,26 5-2,19-4-1,18 6 0,10-2-2,9 4 0,-5-3-3,-10-1-4,-12 3-12,-19 0-21,-30-11-2,-13 5 0,-31-11 1</inkml:trace>
  <inkml:trace contextRef="#ctx0" brushRef="#br0" timeOffset="21666.1521">9728 5232 39,'1'-13'32,"9"11"-4,3 4-6,8 2-8,9 11-2,3 2-4,7 7-1,0 2-2,-1 3 1,-10-1-4,-6 1 0,-13-5-1,-8-3-1,-9-6-1,-11-9 1,-2-3-1,-2-8-2,5-5 1,6-10-2,10-3 2,7-8 0,15-1 0,7-2 0,10-1 1,1 3 2,-2 0-1,-6 4 2,-10 0 0,-11 4 0,-18 2 0,-13 6 1,-13 3-2,-6 3 0,-7 3 0,-1 7-1,6 3-1,2 6-1,13 7-8,4-3-9,5 2-16,15 7-2,0-6 1</inkml:trace>
  <inkml:trace contextRef="#ctx0" brushRef="#br0" timeOffset="22087.1769">10271 5388 34,'0'0'31,"1"20"0,0-7-15,-2-2-4,3 1-2,-3-3-3,1-9-2,0 9-1,0-9 0,0 0-1,-4-15-1,3 2 1,3-1-2,2-4 0,4-2-1,2-1 0,5 3-1,5 4 0,0 1 1,2 8 0,1 2 0,-2 8 0,-1 8 1,-3 4-1,-6 3 2,-2 4-1,-6 1-3,-1 1-10,0 4-23,-7-11-1,9 2 0,-4-21 0</inkml:trace>
  <inkml:trace contextRef="#ctx0" brushRef="#br0" timeOffset="22517.2021">10631 5065 19,'0'-20'32,"9"20"0,-6 11-1,0 8-15,4 13-5,-3 6-4,0 9-1,-3 2 0,3 5-1,-3-7-2,0-4 1,0-8-2,2-8-1,3-12 0,6-8 0,0-8-2,4-6 1,1-3 0,1-5-1,0 0 1,-3-2-1,-4 3 0,-7 2 1,-4 12-1,-3-13 0,-7 9 1,0 6-1,-4 1-2,1 1 3,2 3-1,11-7 2,-6 17-1,13-8 0,7 2 1,5 0-1,2 1-3,0-1-10,-4-6-23,7 9-1,-12-7 1,1 3 0</inkml:trace>
  <inkml:trace contextRef="#ctx0" brushRef="#br0" timeOffset="23118.2377">9856 5979 14,'0'0'29,"6"-24"0,16 12-11,7-1-6,8 3-4,8 3 0,2 2-1,0 5-2,-4 2-1,-7 4 0,-12 2 0,-12 4 0,-12 0-1,-10 2-1,-9-2 1,-3 0-1,0-4 0,1 2-2,2-4 0,19-6-1,-7 10 2,17-7-1,11 3 0,8 1 0,3 4 0,3 3 0,-1 2 1,-4 4 0,-9 1 0,-9 5 1,-16 0-1,-11 1 0,-15-5 1,-11-4-2,-5-4 0,-4-6-3,4-5-3,0-10-4,12-2-7,7-6-11,10-7-9,19 5 2</inkml:trace>
  <inkml:trace contextRef="#ctx0" brushRef="#br0" timeOffset="23539.2589">10413 6097 5,'-4'9'30,"7"11"1,-6-5-10,3 5-4,0-3-5,-2 0-2,3 1-3,-1-7-2,0-11-1,0 0-1,0 0 0,0 0-1,-9-20 0,7 3 0,0-5-2,3-2 0,2-1-1,6 2 0,4 0 0,4 5 0,2 1 0,4 5 1,3 3 0,0 5 0,1 7 0,-4 2 2,-2 6-1,-2 0 1,-7 5 0,-6 1 0,-2 6-1,-5-1 1,-3-1-1,0 1-3,2-6-7,2-16-25,30 21-2,-2-23 0,18-1 1</inkml:trace>
  <inkml:trace contextRef="#ctx0" brushRef="#br0" timeOffset="23938.2822">11310 5638 27,'17'7'33,"-2"-10"0,10 4-12,6-1-4,2-3-7,3 4-2,-3-4-4,0 3-1,-6-2-3,-3 2-3,-6 3-2,-8-4-5,-10 1-7,10 11-10,-10-11-8,-7 15 1</inkml:trace>
  <inkml:trace contextRef="#ctx0" brushRef="#br0" timeOffset="24143.2941">11338 5802 36,'0'0'31,"32"7"-8,-2-7-4,6 0-4,5 1-3,1-3-4,2 2-3,-7-1-1,-4-4-8,-6-3-22,-3 8-8,-15-11-1,4 9 1</inkml:trace>
  <inkml:trace contextRef="#ctx0" brushRef="#br0" timeOffset="24891.3374">11907 5658 25,'40'5'26,"14"-2"-5,24 0 0,21 4-1,23-2-3,20 7-2,9-6-4,9 5-2,-4-6-3,-4 4-4,-19-1-3,-22-6-10,-21 0-13,-21 1-12,-32-7-1,-16 4 1</inkml:trace>
  <inkml:trace contextRef="#ctx0" brushRef="#br0" timeOffset="25424.3686">12167 5181 31,'18'5'32,"5"4"-7,14 4-6,11 11-3,2 3-3,5 5-2,-7 2-2,-7 1-4,-13-4-2,-12 1-2,-19-6 0,-16-9-1,-13-4 0,-9-8-1,-1-7-1,1-6 0,7-4 0,7-10-1,11 0 1,15-8 1,15-1-1,14 1 2,11 0 1,6 0-1,2 1 2,-3 3 1,-4-2-1,-9 5 1,-14 1-1,-15 0 0,-16 4-1,-12 2 2,-10 5-3,-4 3 0,-3 8-4,0 3-2,4 10-5,6 2-9,8 0-13,16 9-3,3-7 1</inkml:trace>
  <inkml:trace contextRef="#ctx0" brushRef="#br0" timeOffset="25913.3954">12742 5076 29,'8'-15'31,"-8"-1"-1,0 16-9,0 0-5,8 19-5,-3 11-4,-1 9-2,3 8-2,3 2 0,-1 5-1,0-3 1,1-8-1,-2-6-1,-1-8 1,-1-12 0,1-5 0,-7-12-1,14-3 0,-3-6 0,3-3-1,1-5 1,3 2-2,-2 0 1,0 1 0,-5 0-1,-2 3 0,-9 11 0,-6-11 1,-7 11-2,-8 1 2,-2 1-1,-2 2 1,1 5 0,3 2 1,7 2 2,8-2-1,11 0 0,12 1 0,6-1 0,5 0-1,4-3-3,0-3-13,-2-3-22,7 6 0,-15-6-1,0 6 1</inkml:trace>
  <inkml:trace contextRef="#ctx0" brushRef="#br0" timeOffset="26441.4257">12351 5983 16,'-2'-14'31,"16"11"2,4-3-8,11-2-9,11 5-4,5-2-4,6 6 1,-8 1-4,3 4-3,-11 3 1,-11 3-1,-15 0 1,-12 1-2,-17-1 1,-1 0 0,-2-2-1,-2-1 0,2-3-1,7-1 0,16-5 0,-1 12 0,16-5 0,7 1-1,6 4 2,2 2-1,2 5 1,-2 1 0,-7 3 0,-10 1 1,-14-2-1,-11-2 1,-15-5-1,-9-3-1,-8-4-3,-6-12-11,-1-9-23,10 0-1,2-8 0,19-1 0</inkml:trace>
  <inkml:trace contextRef="#ctx0" brushRef="#br0" timeOffset="26945.4551">13827 5738 18,'0'0'32,"15"21"1,-17-8-3,0 7-16,-2 6-3,-4-5-9,-4 4-20,-5-13-12,8-2-3,-5-15 0</inkml:trace>
  <inkml:trace contextRef="#ctx0" brushRef="#br0" timeOffset="27449.485">14204 5213 11,'14'-11'31,"-10"-2"1,8 21 2,-10 6-15,2 16-8,0 11-4,-2 9-3,3 10 1,-3 3-1,3 4-1,-3-4-2,1-9 0,0-12-2,2-10 1,2-11-2,2-12-1,5-11 1,-1-11-1,6-5 1,-1-2 0,0-2 0,-2 0 0,-1 3 2,-6 1-1,-4 5 0,-5 13 1,-17-9 0,5 10 0,-2 4 0,0 3 1,2 0 1,4 2 0,4 4 0,5-3 1,6 2-1,7-3 1,6 0-1,5 2-2,2-6-8,1-7-26,5 9-1,-9-10 0,4 9 0</inkml:trace>
  <inkml:trace contextRef="#ctx0" brushRef="#br0" timeOffset="28199.5262">14955 5452 21,'-9'-2'30,"-15"-3"-5,0 6-4,-4 2-7,-1 6-3,4 7-4,1 4-2,9 7-1,8 4-2,9-1 0,10 3 0,8-3 1,5-4-1,4-5-1,3-6-3,-3-9-8,-1-10-17,1 4-7,-16-15 1,3 3-1</inkml:trace>
  <inkml:trace contextRef="#ctx0" brushRef="#br0" timeOffset="28370.5365">14760 5548 26,'4'11'28,"-4"-11"-11,28 10-1,-1-4-6,7-2-2,3 0-8,5-5-19,11 5-9,-7-16-1,16 9 1</inkml:trace>
  <inkml:trace contextRef="#ctx0" brushRef="#br0" timeOffset="28898.5669">15264 5206 24,'0'0'23,"0"0"-5,0 0-3,19 4-1,6-2-3,9 2 0,10-2-2,11 3 0,6-2-4,6 0 0,0-1-2,-1 2-1,-10-1-1,-7 0 1,-15 0-1,-12 2 0,-15 6 0,-11-1 0,-13 6 0,-11 6 0,-9 5 0,-5 4 0,-7 5 0,-2 4-1,1 1 0,0 2 0,4-2 0,7-7 0,8-3 0,11-3 1,6-8 0,14-3-1,9-7 2,10-2-1,8-6 1,8 2 0,10-4 0,3-4-1,7 1 0,2 1 0,-2-3-1,-2 1-2,-1 4-7,-11-4-11,-12-4-16,-3 10-1,-26-2 1</inkml:trace>
  <inkml:trace contextRef="#ctx0" brushRef="#br0" timeOffset="29230.5853">15937 5334 38,'9'-15'29,"4"5"-3,-13 10-5,7-9-4,-7 9-4,-18 19-4,3 0-2,-12 6-3,-4 9 0,-8 4 0,-2 5-1,-1-1-1,2-1-3,4 0-13,8-1-22,-4-14 0,12-1-2,-5-13 1</inkml:trace>
  <inkml:trace contextRef="#ctx0" brushRef="#br0" timeOffset="51635.7972">730 7148 15,'0'0'29,"-1"63"-5,2-16-7,7 9-4,-1 5-1,-1 1-2,1-4-4,-2-5-2,-3-12 0,-2-41-1,7 47-1,-7-47 1,0 0 0,0 0-1,2-81 1,-2 31-1,-4-9-1,-1-8 0,1 0 1,-4 2 0,1 2 0,7 7 1,6 7-1,-6 49 1,31-72 0,-31 72 0,61-34-3,-18 27-4,3 10-11,1 6-20,5-6-3,-2 11 1,-3-4 1</inkml:trace>
  <inkml:trace contextRef="#ctx0" brushRef="#br0" timeOffset="51869.8131">1037 7452 12,'-47'-21'30,"47"21"0,0 0-2,0 0-14,0 67-6,0-67-6,-2 60-15,2-60-16,12 58 0,-12-58-1</inkml:trace>
  <inkml:trace contextRef="#ctx0" brushRef="#br0" timeOffset="52140.8287">1405 7574 60,'-14'28'38,"-9"-4"-7,-2-2-7,-3-1-10,-1-12-5,0-4-4,29-5-3,-51-16-1,40 0 0,5-3-1,5-2-1,4 1 1,6 4-1,6 6 1,7 8-1,3 5 1,-2 11-1,0 3-7,-4 5-30,7 10 1,-4-2-1,0 4 1</inkml:trace>
  <inkml:trace contextRef="#ctx0" brushRef="#br0" timeOffset="52733.8626">2133 7158 30,'-4'-25'32,"4"25"2,0 0-14,3 10-5,-1 21-6,0 9-3,1 12-2,-2 9 0,6 6 0,-1 0-1,-4-3-1,3-9-3,-3-11 0,4-10-4,-2-18-1,11-12-2,-7-16-4,9-8-1,-1-7 1,4-2 2,-1-3 1,-4 3 0,-7 4 5,-7 8 3,-1 17 6,-24-10 3,1 15-1,-2 4 2,-3 4-1,1 3 0,10 4 0,0-3-1,17 1-1,10-1-2,8-1 0,7-4-1,8 2-1,3-2-7,1-4-20,2-12-8,3 7-2,-10-15 1</inkml:trace>
  <inkml:trace contextRef="#ctx0" brushRef="#br0" timeOffset="52937.8733">2471 7441 8,'-13'-6'29,"24"9"-2,-1-4-3,16 1-13,5 1-5,5 0-4,3 2-2,2 1-6,1 3-17,-13-9-5,2 6 0</inkml:trace>
  <inkml:trace contextRef="#ctx0" brushRef="#br0" timeOffset="53126.8844">2520 7571 38,'0'0'32,"6"9"-5,12-5-8,7-4-7,7 3-6,6-3-13,10 4-23,-3-13-3,8 6 1</inkml:trace>
  <inkml:trace contextRef="#ctx0" brushRef="#br0" timeOffset="53545.9078">3052 7357 49,'24'-8'33,"-5"2"-2,9 1-17,4 6-5,-5 3-2,-4 10-3,-10 1-1,-7 7 0,-13 0-2,-5-1-1,-6-3 0,-5-3-1,3-2 0,2-5-1,9-3 1,9-5 0,16 1 1,5-1 0,5 4 2,6 8 1,-6 4 1,0 6 1,-11 4-1,-5 4 2,-22 0-2,-3 2 0,-13-5-2,-7-10-6,1-3-15,2-6-18,-2-16 0,10 1-2,4-9 0</inkml:trace>
  <inkml:trace contextRef="#ctx0" brushRef="#br0" timeOffset="53755.9206">3619 7688 43,'26'12'39,"-10"-2"1,-2 5-4,-2 7-17,-13-3-8,0 6-4,-10 1-9,-13 1-37,-9-9 0,2 2-2,-8-13 2</inkml:trace>
  <inkml:trace contextRef="#ctx0" brushRef="#br0" timeOffset="54552.967">4308 7336 30,'-2'14'32,"3"20"0,-4 11-14,-6 7-7,1 7 0,-1-3-3,3 0-3,-2-9-2,8-10 0,1-14-2,-1-23 1,15-2-1,-5-19 0,1-12 0,-2-8 0,-2-9 0,-4-3 0,-3-2-1,-2 5 1,-3 4-2,3 10 1,-1 13 0,4 12 0,-1 11 1,18 12-1,2 12 1,6 9-1,8 3 1,3 5 0,2-5 0,3-3-1,-2-4 1,-1-7 1,-6-12-1,-5-6 1,-7-9-1,-4-8 1,-6-8 0,-3-5 0,-7-7 0,-2-5-1,-5-4 0,-1 2-1,-4 3-1,2 3-3,2 8-10,-1 7-23,-2 1-2,10 18 0,0 0 1</inkml:trace>
  <inkml:trace contextRef="#ctx0" brushRef="#br0" timeOffset="54827.9806">4965 7432 20,'0'0'32,"10"-7"2,9 5-7,11-2-15,10 4-5,2 1-1,1 0-6,-3 2-9,-1 5-18,-14-9-7,2 6 1,-16-6 0</inkml:trace>
  <inkml:trace contextRef="#ctx0" brushRef="#br0" timeOffset="55013.993">5007 7569 3,'5'11'32,"-5"-11"2,33 4-2,-1-3-14,3-1-5,8-1-8,0-8-33,3 8-3,-9-10-2,5 6 0</inkml:trace>
  <inkml:trace contextRef="#ctx0" brushRef="#br0" timeOffset="55554.0235">5612 7402 12,'0'0'34,"21"17"2,-7 0 2,7 6-19,11 11-7,-2 2-1,5 9 0,-11-4-5,-6 3-3,-11-5-1,-13-8-3,-10-5 0,-13-12-1,-6-8-2,-2-12 0,5-5-2,6-13 1,12-3 1,8-9 0,14-4 0,10-4 2,15 2 1,8-3 1,1 2 2,1 2 1,-9-1 0,-6 10 1,-18 1 0,-12 8 0,-23 5 0,-14 6-1,-9 7-3,-4 6-6,6 7-22,3 7-8,6 0-2,19 10 1</inkml:trace>
  <inkml:trace contextRef="#ctx0" brushRef="#br0" timeOffset="56186.0668">6675 7551 28,'-38'-8'30,"10"12"-3,-4 2-11,4 4-7,9 9-2,10 3-3,11 2 0,8-1-1,11 0 0,5-3 1,5-6-1,-1-7 1,1-8 0,-9-12-1,-6-8 0,-9-9 0,-8-5-1,-9-9 0,-4-2-1,-5-3-1,2 0 0,1 2-1,5 6-2,9 7-3,6 4-5,14 11-13,10 13-11,-3 1 0,15 15 0</inkml:trace>
  <inkml:trace contextRef="#ctx0" brushRef="#br0" timeOffset="56690.0883">7062 7470 23,'-24'-1'31,"-10"-8"-3,9 6-8,5 2-7,6 3-6,14-2-2,0 18-3,15-6 0,4 1-1,2 0 1,1-2-1,-1-1 1,-4-1 0,-2-4-1,-15-5 1,0 0-1,0 0 0,-25 8 0,5-3 0,-2 4-1,1 2-1,-2 6 1,6 2-1,7 4 1,8 0-1,9-3 1,7-1 1,4-5 0,6-7 0,3-5 0,3-9 1,1-6 0,-4-5-1,-2-2 1,-6-4-1,-1 1 0,-5 5 0,-1 2-1,-7 4 0,-5 12 0,0 0 0,0 0 0,4 17 0,-3 1 0,-2 4-1,0 0-1,0 5-8,-1-1-15,-3-10-9,6 1-2,-1-17 2</inkml:trace>
  <inkml:trace contextRef="#ctx0" brushRef="#br0" timeOffset="56855.101">7153 7354 73,'-3'-18'37,"-5"2"-1,-1 6-25,9 10-17,-12-13-27,12 13-3,-4 10-1,10 1 0</inkml:trace>
  <inkml:trace contextRef="#ctx0" brushRef="#br0" timeOffset="57184.1159">7361 7471 43,'13'43'38,"-1"1"1,3 9-14,9 9-7,-4 4-6,2 8-5,-5 0-4,-10-5-5,-6-2-4,-11-13-4,-5-5-4,-14-18-4,-2-12 1,-8-19 1,3-10 3,2-18 4,6-10 5,9-8 6,10-11 8,16-3 3,11-9 3,17 4-1,8-3 0,14 10-3,-4 1 0,2 9-4,-9 5-2,-6 12-6,-9 12-7,-14 5-22,-15 5-9,-2 9-1,-14 3 0</inkml:trace>
  <inkml:trace contextRef="#ctx0" brushRef="#br0" timeOffset="57448.1322">7724 7486 26,'1'-15'35,"3"28"2,-5 10-3,2 10-15,5 16-7,-5 7-2,7 14-2,-6 2-1,3-1-2,-2-6-2,-2-9-4,0-11-4,-5-15-12,-2-11-23,6-19 1,-9 0-2,7-11 1</inkml:trace>
  <inkml:trace contextRef="#ctx0" brushRef="#br0" timeOffset="57611.1476">7807 7731 26,'20'-12'31,"13"11"0,-7-2-5,5 0-23,4 4-21,-5-7-11,9 6-1,-10-12 0</inkml:trace>
  <inkml:trace contextRef="#ctx0" brushRef="#br0" timeOffset="57915.1575">8298 7536 20,'-11'12'32,"-15"-7"-1,4 7-1,-8-1-17,-3-4-6,-1 0-3,0-5-3,3-3-1,4-3-1,9-5 0,6-3-1,8-2 0,9 1 0,7-1 0,7 5 0,6 4 2,5 7 2,-1 5 2,-1 6 0,0 10 1,-8 2 0,0 7 1,-7-1-2,-2 0-5,-3-3-21,4 2-12,-9-15-1,8 2-1</inkml:trace>
  <inkml:trace contextRef="#ctx0" brushRef="#br0" timeOffset="58620.1969">8380 7487 15,'21'3'28,"-4"-7"0,11 5-12,4-1-6,1 0-3,0 1 0,-6-2 0,-2 3-2,-15-3 0,-10 1 0,0 0-1,-19 0 1,0 3-1,-3 4-1,-2 2-1,1 2 0,3 3-1,6 6 0,7 4-1,7 2 1,5 0-1,7 1 0,3-1 0,8-4 0,6-5-3,4-4-3,6-7-4,1-10-6,7-4-1,2-7 1,1 0 1,-3-3 6,-3 2 5,-8 1 5,14-5 24,-39 16-8,-11 4-1,0 0-2,-21 17-3,-5-9-4,-3 2-2,-6 0-2,-1-3-3,-1-4 0,1-5 0,4-4-1,8-3 0,7-4 0,8 1 0,8-1 0,6 3 0,5 1 2,9 8 1,4 3 0,6 8 2,-1 4 1,5 2 1,-6 1 0,4 3-1,-5-1-1,-1-1 0,-5-3-1,-4-3-2,-3-4 0,-3-2-2,-10-6-1,12 7-2,-12-7-3,0 0-4,12 4-15,-12-4-13,0 0 0,0 0 1</inkml:trace>
  <inkml:trace contextRef="#ctx0" brushRef="#br0" timeOffset="117907.9027">866 11754 17,'0'0'25,"0"0"-3,0 0-4,0 0-5,-73 1-5,30 13-3,0 5-1,2 2-1,41-21-1,-53 55 1,53-55-1,-17 63 1,17-63 0,49 59 1,-49-59-1,83 44 1,-40-28-1,-1-9 0,0-5-1,-42-2 1,58-7-1,-58 7-1,0 0 0,0 0-1,0 0 0,0 0 0,-67-14-1,67 14 1,-78 32-1,78-32 0,-69 57 0,69-57 1,-43 67 0,43-67 1,9 59 0,-9-59 0,52 37 0,-52-37 1,84 2-1,-38-16 1,-1-2 0,-45 16-1,78-46 0,-78 46 1,52-46-1,-52 46 1,0 0 0,0 0-1,0 0 1,0 0 0,0 0 0,0 0 0,0 0-1,37 48 1,-37-48-1,12 54-3,-12-54-5,0 0-19,21 42-11,-21-42-2,0 0 2</inkml:trace>
  <inkml:trace contextRef="#ctx0" brushRef="#br0" timeOffset="118049.9091">1083 11956 16,'0'0'33,"-16"-44"-1,16 44 2,0 0-26,0 0-25,0 0-13,0 0-2,0 0 0</inkml:trace>
  <inkml:trace contextRef="#ctx0" brushRef="#br0" timeOffset="118285.9224">1175 12112 24,'8'30'31,"9"7"1,-1-6-9,5-5-7,0-1-2,-2-14-4,6-4-1,2-16-1,0-5 0,-4-10-3,-1-2-3,0-1-6,-7-2-14,-1 1-20,-1 9 1,-7-1-3,3 10 2</inkml:trace>
  <inkml:trace contextRef="#ctx0" brushRef="#br0" timeOffset="118735.949">1748 12111 22,'-3'24'33,"-4"10"2,-6-6-9,-5 0-5,1-3-9,-4-7-5,3-7-2,-1-10-3,8-6-2,2-9-1,5-8 0,6-3-1,3-2-1,2 5 0,3 1 0,3 9 1,0 4 1,0 9 2,1 9-1,0 5 1,4 5 1,-1 0 0,1 1 0,0-3 0,2-3 0,1-5-1,-2-5 0,0-6 0,0-7-1,-3-7 1,0-2-1,-4-2 0,0 0 0,-4 2 1,-2 1-1,-2 6 2,-4 10 0,0 0 1,5 20 0,-6-1-1,1 5 2,2 1-4,-2-2-10,0-3-28,8-1 0,3-17-2,15 1 2</inkml:trace>
  <inkml:trace contextRef="#ctx0" brushRef="#br0" timeOffset="119688.0036">2733 11887 14,'0'0'29,"4"12"-3,-3 11-6,-3 11-8,1 9-5,1 4-2,2 5 0,0-2-1,4-4-1,-1-11 0,0-12 2,-5-23-1,13 5 0,-8-22 0,0-9 1,-4-11 0,-3-7 0,-2-9-3,0 3 0,-4 0-1,2 5 2,-2 6 0,0 7-1,1 7-1,6 15 0,1 10 0,13 16 1,3 10-1,7 10 0,9 8-1,9 5 1,6 3 0,6-3 0,2-6 0,-3-8 0,-1-12 0,-7-12 1,-6-16 0,-6-10 0,-12-12 0,-6-5 0,-12-12 0,-4-1 0,-9-2-1,-3 5 0,-5 6-2,0 4-4,4 13-13,5 7-23,10 12 1,0 0-3,0 0 2</inkml:trace>
  <inkml:trace contextRef="#ctx0" brushRef="#br0" timeOffset="120435.0457">3545 11980 6,'0'0'32,"18"1"1,-2 1-7,12 0-8,8 3-5,3-3-3,8 3-3,-5-4-2,1 0-4,-7-1-5,-8-3-6,-6 0-12,-5 2-8,-17 1-5,6-9 0</inkml:trace>
  <inkml:trace contextRef="#ctx0" brushRef="#br0" timeOffset="120642.0617">3601 12098 17,'5'12'35,"5"-10"-4,16-1-2,7 1-7,7-6-5,8 6-4,-3-6-5,2 3-6,-2-6-35,-8 8-3,-16-9-3,1 11 0</inkml:trace>
  <inkml:trace contextRef="#ctx0" brushRef="#br0" timeOffset="123325.2106">4594 11873 14,'-34'-8'30,"0"-12"-6,9-1-2,11-4-4,10-4-5,16-1-3,7 3-3,16 6-1,6 9-1,10 10-1,-5 8-1,-3 14 0,-14 8-1,-12 14 0,-16 5 0,-14 6-1,-13-3 1,-9-6 0,-5-4 0,3-8-1,4-12 0,9-9-1,12-11 0,12 0 0,9-18-1,10 7 1,11-1-1,6 4 1,10 5-1,2 3 1,1 5-1,-4 3 1,-6 4 0,-5 2 0,-8 2 0,-8-3 0,-10-2 0,-4 0 1,-4-11-1,-9 7 1,9-7 0,-18-11-1,9-4 1,4-1-2,3-4 1,5-4 0,7 3-1,4-2 1,4 5-2,4 5 2,-1 9 0,-1 6 0,0 9 0,-4 9 0,-3 4 1,-2 7 0,-3 1-2,-2-1-10,1-6-23,2 4-2,-8-13-3,10 1 2</inkml:trace>
  <inkml:trace contextRef="#ctx0" brushRef="#br0" timeOffset="123815.2385">5238 11788 39,'6'-24'35,"4"8"-6,-10 16-7,10-6-6,-6 21-4,-6 8-5,2 11-1,-3 6-2,3 4-1,0 1 0,2-2-1,-1-6-1,3-6 0,2-9 1,4-9-1,4-11 0,1-7-1,3-7 0,0-4 0,2-1 0,0-2 0,-3 1 0,-2 2 0,-5 3-1,-10 13 0,2-10 1,-11 11-1,-5 4 1,-5 3-1,2 1 0,-1 2 1,2 2-1,7 0 1,10 2 0,7-3 0,9 0 0,4 0-1,6-1-2,3-2 0,8 3-13,-4-8-8,-5-3-13,4 4-2,-12-8 1</inkml:trace>
  <inkml:trace contextRef="#ctx0" brushRef="#br0" timeOffset="124152.2606">4387 12316 34,'26'0'29,"16"-6"-5,26 0-5,26 0-3,22-4-2,21 4-3,12-1-3,9 5-4,-3-2 0,-9 4-2,-21 4-3,-22 2-16,-31 2-18,-15 4-3,-32-11 2,-14 9-1</inkml:trace>
  <inkml:trace contextRef="#ctx0" brushRef="#br0" timeOffset="124927.3022">4808 12538 17,'0'0'31,"-24"2"-2,9 10-10,2 9-6,4 3-3,7 8-4,6 1 0,5 2-1,7-4-1,9-1 0,5-12-1,7-6 0,-2-10 0,0-10 0,-5-10-1,-2-5-1,-9-8 1,-6-2-1,-8-2 0,-9 3 0,-4 3-1,-4 7 1,-2 8-1,0 7 0,0 11 1,5 10-1,3 7 1,9 5-1,5 3 1,8 2-1,9-2 2,4-4-1,4-8 0,4-7 0,0-7 0,-3-9 0,-5-6 1,-7-9-1,-8-6 0,-5 1-1,-7-3-1,-7-1-3,-1 8-11,-9 4-21,-2 1-2,8 13-1,-5 1 1</inkml:trace>
  <inkml:trace contextRef="#ctx0" brushRef="#br0" timeOffset="125343.3265">5461 12769 53,'-3'-10'33,"-7"-2"-8,-5-1-5,3 8-5,-6-1-4,2 7-3,-3 3-3,6 7-2,0 4-2,9 3 0,6 4-1,7-4 1,4-3-1,7-1 1,2-7 0,3-5 1,-2-6-1,-7-8 1,-7-4-2,-6-3-5,-3-5-31,-7 5-2,-9-7-1,6 6 0</inkml:trace>
  <inkml:trace contextRef="#ctx0" brushRef="#br0" timeOffset="126866.4131">6197 12134 41,'9'1'34,"15"3"-1,4 1-12,11-4-9,12 3-7,0 1-8,1 0-13,-6-6-18,0 8-1,-16-12 0</inkml:trace>
  <inkml:trace contextRef="#ctx0" brushRef="#br0" timeOffset="127054.424">6234 12310 65,'0'0'35,"26"13"-12,7-6-7,5-5-7,10 3-8,-6-6-32,9 4-4,-11-12 0,3 3-1</inkml:trace>
  <inkml:trace contextRef="#ctx0" brushRef="#br0" timeOffset="130609.8956">5250 10147 28,'0'0'23,"0"0"-2,-3-11-3,10-9-3,5-7-4,5-10-3,9-2-2,9-7-3,8 1 0,2-1 0,1 8-1,-5 5-1,-4 11 0,-8 11 0,-10 7 0,-19 4 0,-5 11 0,-12 0 0,-4-2 0,-1-1 0,0-1-1,1-6 0,6-4 1,15 3-2,-8-18 1,16 4-1,4-1 1,9 0-1,1 1 1,1 0 0,1 6-1,-3 3 1,-3 2 0,-4 4 0,-14-1-2,12 12-7,-13 0-14,-6-3-11,4 5 0,-9-7 1</inkml:trace>
  <inkml:trace contextRef="#ctx0" brushRef="#br0" timeOffset="131182.9303">5793 9385 12,'-6'-17'31,"6"17"0,0 0-7,-14 21-9,11 2-6,0 6-4,4 5-3,6 3 0,6-4 0,2-3 1,8-8-1,1-9 1,4-7 0,-2-11 0,-3-8 0,-6-8 0,-4-3-1,-6-4 0,-3 0-1,-8 2 1,-2 2-1,-3 5 0,0 5 0,-1 8 0,10 6-1,-13 6 0,11 6 1,3 4-1,4 4-1,6 3 2,5-2-1,4-4 1,3-6 0,3-7 2,2-5-1,-1-8 0,-2-6 1,-6-9-1,-4-3 0,-6-2 1,-5-1-2,-5 1 0,-4 3-2,-3 5-2,-4 3-3,12 18-10,-15-2-14,15 2-9,-9 21 0,5-7 1</inkml:trace>
  <inkml:trace contextRef="#ctx0" brushRef="#br0" timeOffset="131462.9456">6144 9564 0,'7'23'29,"-9"-11"0,10 7-8,1-2-4,3-1-7,4-1-1,2-6-1,4 2 0,1-9-1,6 0 0,-8-10 1,1-2 0,-7-10 1,-4 3-1,-10-8-2,-3 5-1,-13-1 0,-6 6-2,-8 2 0,-1 5-2,-3 7-4,0 3-7,6 2-31,3 11 1,4-3-1,10 11 0</inkml:trace>
  <inkml:trace contextRef="#ctx0" brushRef="#br0" timeOffset="132324.0543">6949 12199 14,'-27'4'28,"26"5"-8,19-1-4,28 3-4,28 1-2,26 3-2,24 2 0,19 3 0,20-1-3,10-2-2,2-4-8,-3-10-26,-2 8-1,-27-12 0</inkml:trace>
  <inkml:trace contextRef="#ctx0" brushRef="#br0" timeOffset="132967.0925">7289 11747 7,'-14'-23'20,"2"-10"0,13 1-2,8 1-3,11 4-2,10 11-1,7 8-2,2 12-1,-3 10-1,-8 16-2,-12 7-2,-12 11-1,-15 4 0,-11-1-1,-12-4 0,-8-6-1,-2-9 0,5-8-1,5-11 1,10-10-2,6-10 0,10-4 0,8-4 0,10 3 1,9 2-1,7 2 1,8 10 0,2 8 1,3 4 0,-1 5-3,3 5-12,-3 2-20,-13-7-1,2 5 1</inkml:trace>
  <inkml:trace contextRef="#ctx0" brushRef="#br0" timeOffset="133266.1083">7630 11996 10,'12'14'30,"-12"-14"0,3 16-11,-1-7-5,-2-9-3,0 12-3,0-12-3,-4-9-2,3-4-1,3-5-1,2-5 0,3-2-1,3 2-1,2 3 0,3 5 0,1 7 1,1 11 1,-2 10-1,-1 8 1,-2 5-6,0 0-18,3 9-9,-11-11 0,11 5 0</inkml:trace>
  <inkml:trace contextRef="#ctx0" brushRef="#br0" timeOffset="133749.1357">7942 11542 20,'0'-18'33,"0"18"3,0 0-5,10 28-16,-4 9-5,-3 6-4,1 9-1,0 5 0,-2 3-1,-2-4-2,0-7 1,-1-9-3,0-9 1,3-12-1,1-8 0,6-14-1,4-6 1,5-7-2,3-4 1,2 0 1,0-1 0,-2 2 0,-2 5 0,-5 2 0,-14 12 0,0 0 0,0 0 1,-24 4-1,4 6-1,0 1 1,-1 2-1,2 1 1,5 1 0,8-1 0,13-1 0,8 0 0,6-3 0,8-2-2,2-3-11,-4-4-23,7 6-1,-10-8 1,-2 5 0</inkml:trace>
  <inkml:trace contextRef="#ctx0" brushRef="#br0" timeOffset="134441.176">7452 12505 17,'13'-12'28,"14"8"-11,5 0-2,3 3-3,1 3-4,-3 5-3,-3 5 0,-9 3-1,-6 3 0,-12-1 0,-7-1-1,-8-2 1,-1-3-1,-4-4-1,2-4-1,2-6-1,3-2 0,10 5-1,0 0 0,5-11 0,7 11 0,3 8 1,-1 4 0,0 6 2,-4 3-1,-8 1 1,-5 3-1,-7-1-1,-10-3-3,-2-5-9,-4-2-14,-6-13-7,9 3 1</inkml:trace>
  <inkml:trace contextRef="#ctx0" brushRef="#br0" timeOffset="134702.1899">7342 12867 36,'27'12'35,"0"-13"1,15-2-13,10 4-12,3-2-2,12 5-2,0-4-7,-2 1-11,-11-2-24,0 5 0,-17-4-1,-4 7 0</inkml:trace>
  <inkml:trace contextRef="#ctx0" brushRef="#br0" timeOffset="135203.219">7662 13008 21,'0'0'31,"-4"10"-1,-5 2-13,-2 6-4,-2 2-4,1 3 0,1-3-4,3 2-1,4-5-2,9-2-1,7-3 1,4-3-1,3-4 0,3-3-3,0-2-4,-1-6-5,2-4-4,-6-6-2,0-2-1,-6-4 2,0 0 3,-6-4 5,0 5 8,-4 3 7,-6 6 23,-6 11-12,7 15 0,-3 2-2,6 12-2,-5 0-4,8 13-1,-4-5-1,5 3-3,-2-4-2,0-5-8,0-8-32,3 3 0,-7-12-2,4-4 1</inkml:trace>
  <inkml:trace contextRef="#ctx0" brushRef="#br0" timeOffset="135928.2597">8775 12123 0,'31'4'28,"-7"-6"0,19 8-3,0-4-14,6 0-9,5 3-20,-10-8-8,7 10-1</inkml:trace>
  <inkml:trace contextRef="#ctx0" brushRef="#br0" timeOffset="136146.2725">8832 12310 34,'31'7'33,"-4"-10"0,10 0-16,8 4-5,4-1-15,5 2-25,-13-16-3,4 11-2,-13-13 0</inkml:trace>
  <inkml:trace contextRef="#ctx0" brushRef="#br0" timeOffset="136629.3022">9437 12056 17,'13'-1'31,"26"4"-2,16-2-10,21-3-5,25 3-2,19-3 1,18 2-2,6-2-4,10 1-3,0 1-18,-6 0-19,-25-11-3,-14 7 1,-32-8-1</inkml:trace>
  <inkml:trace contextRef="#ctx0" brushRef="#br0" timeOffset="137254.3363">9653 11455 39,'-10'-1'31,"10"1"-12,32 22-1,0-3-5,11 6-4,-1 4-1,2 8 0,-9 3-2,-7 2-2,-15-5-3,-17 0 0,-12-4-1,-10-4-1,-2-8 0,-2-13-1,6-8 0,7-10-1,12-11 1,9-11 1,11-6 0,7-8 0,4-4 1,3 2 1,-4 1 0,-7 3 0,-11 8 1,-13 8-1,-12 9 0,-10 11-1,-9 7 0,-5 5-6,2 5-16,7 9-12,-3-9-1,17 9 1</inkml:trace>
  <inkml:trace contextRef="#ctx0" brushRef="#br0" timeOffset="137666.3596">10109 11775 15,'0'14'25,"7"2"-10,-4-3-3,-1-3-3,-2-10-2,0 0 1,0 0-3,-12-11 0,9-3-1,-1-4 0,4-1-2,2-1 1,5 0 0,5 4 1,5 1 0,4 6 1,3 5-1,1 5 0,2 7-1,-5 2 0,1 6 0,-8 2-1,0 4-1,-7 3-1,-4-2-6,-2-2-15,3 3-13,-8-10 0,6 1-1</inkml:trace>
  <inkml:trace contextRef="#ctx0" brushRef="#br0" timeOffset="138271.3958">10401 11320 22,'1'-11'33,"-6"-5"1,5 16-7,0 0-11,0 0-6,4 27-4,1-1-3,-1 9-1,1 4-1,1 12 0,0 2 0,0 0 1,2-4-1,-2-3-1,0-8 1,-1-7 0,3-10 0,0-11 0,3-9-1,3-7 1,-1-7 0,5-4-1,-1-3 1,3-3-1,-3 4 0,-1 0 0,-3 5 0,-2 3 0,-11 11 0,11-8 0,-11 8 0,0 0 0,-15 15 0,4-4 0,-1 0 0,-1 2 0,1 0-1,2 1 1,3-1 0,6-2-1,7 1 1,2-3 1,5-1-2,4 1 2,2-3-2,2-2-5,2-2-22,-1 2-8,-11-9 0,5 7 0</inkml:trace>
  <inkml:trace contextRef="#ctx0" brushRef="#br0" timeOffset="139944.4903">10011 12271 13,'7'-17'24,"17"5"-5,2-1-3,8 2-3,2 6-3,-1 4-2,-3 7-2,-9 7-2,-7 5 0,-14 5-1,-10 4 0,-10-2-1,-6-1 1,-3-4-1,3-3-1,2-8 0,10-3-1,12-6 1,0 0 0,24-4 0,4 6 0,6 4 0,3 6 2,-1 2-1,-1 7 2,-9 4 0,-7 7-1,-16-1 1,-12 0 0,-15-5-1,-8-4-1,-8-5 2,-2-6-3,0-8 0,3-6-1,7-3 1,10-3-1,7-4-1,10 1-1,5 12-7,16-8-23,-3-3-4,12 11-2,-6-9 1</inkml:trace>
  <inkml:trace contextRef="#ctx0" brushRef="#br0" timeOffset="141933.8823">11230 11993 8,'3'18'30,"3"15"0,-17-8-8,0-1-34,2 5-9,-8-20-6,17-9-1</inkml:trace>
  <inkml:trace contextRef="#ctx0" brushRef="#br0" timeOffset="142313.9058">11728 11433 5,'0'0'30,"2"23"2,-6 17-4,6 13-14,5 13-4,0 6-1,1 6-3,4-6-8,-2-8-7,1-17-14,6-10-9,-9-22 1,7-6-2</inkml:trace>
  <inkml:trace contextRef="#ctx0" brushRef="#br0" timeOffset="142515.9176">11900 11769 14,'-7'-16'29,"7"16"-2,-23 3-6,7 8-7,-3 3-5,2 2-3,4 3-1,5-3 0,10 0 0,5-5-1,13-3 1,2-2-1,8 0 0,2-1-4,2 0-22,-6-4-11,5 3-2,-12-8 0</inkml:trace>
  <inkml:trace contextRef="#ctx0" brushRef="#br0" timeOffset="142987.9433">12526 11707 24,'-32'4'32,"4"9"-3,-6 3-10,4 2-6,8 8-3,5-1-4,14 5-2,11-2 0,12 0-2,9-3 0,7-5 0,6-4-2,1-5-11,0-6-16,-3 2-7,-19-16 1,-2 5-1</inkml:trace>
  <inkml:trace contextRef="#ctx0" brushRef="#br0" timeOffset="143157.9529">12383 11875 11,'-13'-5'34,"13"5"0,18 1-2,5-3-14,11 3-7,8-2-19,13 4-22,-9-11-3,14 9-1,-11-11 0</inkml:trace>
  <inkml:trace contextRef="#ctx0" brushRef="#br0" timeOffset="143762.9888">13042 11442 12,'0'0'28,"11"8"0,9-7-10,14-4-6,14 2-2,8-4 0,10 2-1,1-4-2,2 2-2,-8 0-1,-7 0-1,-12 4-1,-9 4-1,-17 6 0,-13 4-1,-14 9 1,-15 8 0,-13 10-1,-8 9 1,-9 4-1,-4 5 1,-1 0 0,2-2-1,9-7 1,7-7-1,14-9 1,12-9-1,14-9 1,13-6-1,15-7 0,15-6 1,12-2-1,12-2 1,5-2-1,3 0 1,2 1-1,-7 0-2,-7 6-8,-15-1-15,-17-5-10,-6 8-1,-19-8 1</inkml:trace>
  <inkml:trace contextRef="#ctx0" brushRef="#br0" timeOffset="144109.012">13725 11432 30,'9'-19'33,"0"11"-4,-9 8-8,-14 7-4,-3 14-5,-13 9-4,-2 12-4,-12 8-2,-1 5 1,-2 1-2,1 0 1,1-5-2,6-8-3,9-3-8,6-7-23,2-18-2,10 1 0,-2-14 1</inkml:trace>
  <inkml:trace contextRef="#ctx0" brushRef="#br0" timeOffset="156333.4863">659 13552 16,'0'0'27,"15"67"-5,-28-20-12,4 6-4,-1 5 1,-1 0-3,0-11-1,2-5 1,9-42 0,0 0 0,0 0 0,0 0 0,0 0-1,23-65 1,-14 11-1,4-5 0,2-2-1,-6 5 0,1 5 1,-3 10 0,-7 41-1,5-55 0,-5 55 0,0 0 0,0 0-1,23 52 0,-23-52-1,38 86 0,-9-37 2,5 3 0,5 0 0,1-4 0,-1-6 0,-39-42 0,65 64 0,-65-64 0,18 42 1,-18-42-2,0 0 1,-71 30-2,71-30 1,-87-2-4,39-1-3,4-4-8,44 7-12,-67-15-11,67 15-1,0 0 2</inkml:trace>
  <inkml:trace contextRef="#ctx0" brushRef="#br0" timeOffset="156946.5214">1282 13756 5,'-46'-12'30,"46"12"-1,-57 5-5,57-5-10,0 0-7,-44 26-3,48-11-2,12-1-2,4-3 0,11 0 1,-6-3-1,2-4 1,-4-2-1,-1-3 0,-22 1 1,0 0-1,-7-12 0,7 12 1,-45-6 0,45 6-1,-56 6 1,56-6-1,-54 20 1,54-20 0,0 0 0,-25 58-1,36-39 0,9-4 1,5-4-1,6-5 2,1-8-1,6-9 0,-10-3 2,3-7 0,-8 2 2,-5-5 0,-4 7 0,-4 0-1,-1 5 1,-9 12-1,9-7-1,-9 7-1,12 17 0,-2 1-1,-2 2-1,5 1 1,5 2 0,-1-3 0,4-4 0,-1-6 1,-2-9-1,0-9 0,-1-5 1,-5-4-1,-3-5 1,-4-3-4,-6-2-7,-5 0-29,3 12-1,-5-2 1,5 7-1</inkml:trace>
  <inkml:trace contextRef="#ctx0" brushRef="#br0" timeOffset="157382.5468">2151 13780 9,'-12'29'26,"16"8"-9,-3 2-2,9 0 0,7-3 1,4-10-1,7-6 0,0-15-2,5-5-1,-9-12-3,5-3 0,-14-8-5,-2-3-3,-7 0-11,-7-2-13,-11 0-14,11 7-2,-5-4 1</inkml:trace>
  <inkml:trace contextRef="#ctx0" brushRef="#br0" timeOffset="157654.5625">2494 13901 40,'2'26'35,"4"5"-1,-9-7-11,-4-9-8,5 0-7,-9-15-3,9-10-3,-2-8-1,6-8-1,7-1-3,1-3 1,4 2-2,3 2 2,3 9-1,-4 8 2,2 10 0,-5 9 1,-4 7 2,-1 7-1,-4 1-2,-1-1-7,4-3-16,11 1-11,-6-14 1,15-3-1</inkml:trace>
  <inkml:trace contextRef="#ctx0" brushRef="#br0" timeOffset="157810.5713">3042 13843 24,'-14'21'33,"-3"13"2,-20-3-7,-3-2-14,0-1-10,-2-8-11,-2-7-10,4-15-6,8-10-2,7-9 2</inkml:trace>
  <inkml:trace contextRef="#ctx0" brushRef="#br0" timeOffset="157938.5795">2768 13839 45,'30'-1'25,"5"14"1,-2 9-5,0 7-5,-3 10-4,-7-3-6,-2-1-10,-4-11-26,-3 1-5,-14-25-1,10 13 1</inkml:trace>
  <inkml:trace contextRef="#ctx0" brushRef="#br0" timeOffset="158082.587">2782 13557 46,'-5'-20'35,"16"23"-5,-6 12-35,-5-15-25,31 26-3,-16-7-2</inkml:trace>
  <inkml:trace contextRef="#ctx0" brushRef="#br0" timeOffset="158573.615">3092 13914 14,'18'14'31,"-7"-3"2,14 6-6,3 3-14,1-5-2,8 3-1,-1-9-2,3-5-2,-11-10-1,-3-8-1,-9-6-2,-8-2 0,-11-3-1,-8 0 0,-12 4-2,-9 3 2,-3 8-1,-2 9 0,1 12 0,3 9 0,6 9 0,6 8 0,9 9 0,11 6 0,8 4 0,8 0-1,5-5-3,-1-6-7,7-8-20,3-4-7,-7-19 2,5-6-1</inkml:trace>
  <inkml:trace contextRef="#ctx0" brushRef="#br0" timeOffset="158762.6263">3416 13878 9,'19'2'35,"1"10"1,12 17 2,0 9-20,0 6-5,3 12-4,-4 2-2,0 4-4,-7-2-11,-6-13-8,-7-10-17,-3-8-5,-8-29 1</inkml:trace>
  <inkml:trace contextRef="#ctx0" brushRef="#br0" timeOffset="158946.6366">3701 13879 50,'-14'1'38,"-14"14"-8,-3 16-7,-5 16-9,-14 7-5,0 12-2,-2 0-5,2-3-13,8-9-26,11-2 0,3-21-2,16-4 1</inkml:trace>
  <inkml:trace contextRef="#ctx0" brushRef="#br0" timeOffset="159510.6687">3959 13850 12,'-8'-22'31,"8"22"-1,-29-8-7,13 8-9,-2 7-4,4-1-4,4 5-2,7-1 0,6 0-2,-3-10 1,22 14-1,-8-11 1,2 1 0,-1-3-1,-4-2-1,-11 1 0,0 0 0,0 0 0,-21 8-1,2 2 1,-1 2-2,-1 4 2,2 5-1,6 2 0,8 3 0,8-5 2,11-1-2,4-6 2,7-4 0,1-6-1,5-7 1,-2-11 0,0-8 0,-2-6-1,-4 0 2,-3-4-3,-2 4 2,-4 2-1,-5 5 0,-3 7 0,-6 14 0,0 0-1,-2 15 1,2 4 1,3 3-2,-1 5-2,3-2-12,2-2-23,6 4-2,0-12 1,6 0 0</inkml:trace>
  <inkml:trace contextRef="#ctx0" brushRef="#br0" timeOffset="160113.7038">4844 13410 23,'-9'-26'33,"9"26"2,-14 25-15,3 18-5,5 16-5,-2 10-4,8 11 0,-5 3-1,8 2-2,1-9-2,1-14-1,2-15 0,-2-16-2,3-14-1,-8-17-1,24-13-1,-7-14 1,4-6-1,3-4 2,2 0 0,0 3 1,-3 7 1,-6 6 2,-6 7-1,-11 14 1,0 0 0,-25 8 1,-1 2-1,-2 0 1,-3 1 0,2 0 0,3-4 2,9 3 1,17-10 1,-3 19 0,16-13 1,12 8-1,2-5 0,7 7-3,-1-2-5,-2-3-21,-2-7-15,2 3-2,-13-14 1</inkml:trace>
  <inkml:trace contextRef="#ctx0" brushRef="#br0" timeOffset="160561.7296">5761 13639 11,'0'0'32,"-32"-8"-3,5 11-7,-8 9-6,-7 2-5,5 10-2,1 2-4,10 6-1,9 2-1,12 2-1,12-1 0,14-1-1,13-4 1,5-7-3,8-4-5,-2-8-16,-7-15-12,4 1-1,-18-14 0</inkml:trace>
  <inkml:trace contextRef="#ctx0" brushRef="#br0" timeOffset="160726.7424">5549 13782 36,'-11'2'33,"11"-2"-4,0 0-7,16 4-4,8-3-7,12 2-4,5-2-12,10 5-28,-5-13-3,8 5 0,-10-10 0</inkml:trace>
  <inkml:trace contextRef="#ctx0" brushRef="#br0" timeOffset="161307.7767">6125 13415 14,'0'0'30,"-18"6"-1,28-4-9,18 1-6,14-6-2,22 3-1,9-6-2,13 4-1,-2-4-2,0 1 0,-10 1-2,-12 5-1,-18 2-1,-18 5 1,-22 6-2,-19 2 0,-14 5-1,-15 8 1,-9 8 0,-9 4-1,-7 6 0,-1 0 0,2 3 0,5-2 0,7 2 0,11-8 0,8-5 0,13-7 0,10-9 0,17-5 0,15-8 1,12-7-1,11-7-1,14-5 2,9-4-2,6 1 2,4 0-3,-6-1-4,-4 4-10,-10 4-17,-14-3-5,-5 9 1,-17-5 0</inkml:trace>
  <inkml:trace contextRef="#ctx0" brushRef="#br0" timeOffset="161642.7913">6848 13462 1,'18'-25'32,"6"13"1,-15-2-5,-9 14-9,0 0-5,-25 8-4,-3 14-3,-14 4-3,-4 7 0,-10 5-2,-1 7 0,-2 1 0,6 0 0,7-2-4,8-7-5,10-6-20,11-2-9,-2-15 0,16 0 0</inkml:trace>
  <inkml:trace contextRef="#ctx0" brushRef="#br0" timeOffset="162695.8509">7390 13656 17,'0'0'36,"0"0"2,0 0-2,-5 11-15,5-11-9,0 0-5,0 0-6,0 0-7,0 0-21,15-3-9,-15 3-2,0 0 1</inkml:trace>
  <inkml:trace contextRef="#ctx0" brushRef="#br0" timeOffset="162958.8675">7403 13830 29,'0'0'36,"-11"8"3,11-8-5,0 0-16,0 0-6,3 10-4,-3-10-2,0 0-2,0 0-3,-5 11-13,5-11-27,0 0 0,0 0-1,18-6 0</inkml:trace>
  <inkml:trace contextRef="#ctx0" brushRef="#br0" timeOffset="163799.9156">8041 13539 13,'4'13'31,"-8"7"-3,1 20-7,-1 12-7,-3 11-4,3 9-2,0 0-2,2-4-4,1-12 1,3-12-2,1-17 2,1-16-1,-4-11-1,12-30 1,-7-5-1,0-7 1,-2-11-1,-1-5 2,-3-5-2,0 5 2,-3 6 0,0 10 0,-2 6-1,1 13 1,5 23 0,0 0-2,-5 28 0,13 6 0,5 7-1,7 6 0,8 5 1,8 3-1,5-6 1,1-6-1,1-8 1,-3-8 0,-3-11 0,-1-9-1,-5-12 1,-5-12 0,-3-9 0,-1-8 1,-6-8-1,0-4 1,-4-3 0,-3-2 0,-6 3 0,-2 7-1,-5 6-1,-2 7-3,3 11-8,-8 7-28,0-1 0,11 11-2,-13-7 1</inkml:trace>
  <inkml:trace contextRef="#ctx0" brushRef="#br0" timeOffset="164408.9493">9378 13709 26,'-17'-5'34,"-15"-2"0,-5 7-10,-2 10-6,-4 0-8,7 11-4,0 4-3,12 8 0,10 3-1,14 2-1,11-3 1,13-3-1,7-6 0,6-5-2,2-6-4,-4-8-8,-1-6-11,-2-1-11,-17-9-2,-3 2 0</inkml:trace>
  <inkml:trace contextRef="#ctx0" brushRef="#br0" timeOffset="164575.9589">9110 13836 14,'-23'-12'33,"23"12"-1,-11-9-7,25 5-7,10 5-4,8-1-4,8 4-9,7-6-30,6 10-4,-7-8-1,6 6-1</inkml:trace>
  <inkml:trace contextRef="#ctx0" brushRef="#br0" timeOffset="165258.9998">9785 13504 21,'-15'-5'30,"15"5"-5,9 7-3,10-7-6,16 3-4,14-6-1,16 4-2,5-3-1,9 5-2,-5-3-2,-3 2-1,-8-2 0,-11 4-2,-14 1 0,-16 4 0,-18 3-1,-12 4 0,-15 4 1,-13 6-1,-15 6 0,-9 4 1,-9 5-1,-2-1 0,0 2 0,3-2 0,8-7 0,13-2 0,13-6 0,14-6 0,17-5 0,17-5 0,20-7 1,21-5-1,18 0 1,8 0-1,11 0 0,0-2-3,0 6-10,-11 1-19,-20-5-5,-14 8 0,-23-9-1</inkml:trace>
  <inkml:trace contextRef="#ctx0" brushRef="#br0" timeOffset="165659.0258">10567 13546 46,'12'-11'24,"-12"11"-1,2-9-3,-11 19-4,-16 8-3,-7 14-3,-13 4-4,-9 9 0,-10 4-3,0 5 1,1-5-2,3-4-2,8-10 1,10-7-2,9-10-1,10-6-3,14-4-4,9-8-11,-12-11-16,23 10-2,-1-10 2</inkml:trace>
  <inkml:trace contextRef="#ctx0" brushRef="#br0" timeOffset="168331.8">555 15431 29,'0'0'21,"0"0"1,0 0 0,0 0-3,0 0-4,56-49-1,-33 2-5,-1-5-1,1-15-3,0-6-1,-4-6 2,3 4-1,-1 6 0,-9 13 0,0 10-1,-12 46-1,0 0-1,0 0 0,0 0-1,16 58 0,-11 0-1,4 10 0,3 3 1,11 0 0,4-7-1,-2-10-1,3-7-3,-28-47-5,48 58-14,-48-58-17,0 0-1,0 0-1,0 0 1</inkml:trace>
  <inkml:trace contextRef="#ctx0" brushRef="#br0" timeOffset="168518.812">719 15239 5,'0'0'32,"0"0"2,0 0-2,0 0-13,53-17-7,-53 17-5,64 0-5,-64 0-10,58 14-19,-58-14-7,41 15 0,-41-15 0</inkml:trace>
  <inkml:trace contextRef="#ctx0" brushRef="#br0" timeOffset="168679.8209">662 15185 18,'0'0'32,"-51"-42"0,51 42-3,0 0-28,0 0-27,0 0-5,0 0 0</inkml:trace>
  <inkml:trace contextRef="#ctx0" brushRef="#br0" timeOffset="169185.8499">1180 15294 20,'14'13'29,"4"4"-4,15-2-12,-5-4-3,-1-1-1,3-7-1,-4-6-2,-7-9-1,-6-4 2,-6-4-3,-8-1 2,-3-2-2,-8 4 1,-7 2-2,0 13 1,-4 6-1,-2 14-2,5 4 1,4 11-1,1 7 0,11 6-1,3 2-1,2-4-3,9 1-11,5-5-21,0-17-1,7-3 0,-3-20 1</inkml:trace>
  <inkml:trace contextRef="#ctx0" brushRef="#br0" timeOffset="169469.8659">1704 15280 6,'12'-1'34,"-3"15"2,-14-1 0,-8 3-15,2 6-6,-10-7-4,5 1-5,-7-9-1,1-5-3,0-10 0,5-6-1,5-4-1,8-7 1,7 2-1,3 2 0,7 4 0,5 4 1,2 8-1,1 10 0,1 7 2,-2 8-2,-4 3 1,1 3-8,-4-1-30,4 9 0,-5-11-1,6 3 1</inkml:trace>
  <inkml:trace contextRef="#ctx0" brushRef="#br0" timeOffset="170153.9057">2509 15200 25,'28'19'26,"-15"-18"0,13 4-20,6-1-2,3 0 1,4 0-1,-6-2 0,-4-2-1,-9 1 0,-11 4 0,-9-5-2,-8 15 1,-9-4-1,1 6 1,2 2-1,1 3-1,7 1 1,12 0-2,13 0 1,9-6-2,11-2 0,3-6 0,1-4 1,4-8-1,-3-5 0,-5-7 1,-8-4 1,-7-1 2,-9-3 1,-5 2 2,-12 0 0,-8 2 1,-10 5 1,-3 8 0,-9 1-1,3 10-1,-2 2-1,6 6 0,5 3-1,13 5 0,10-3-1,14 0 3,5-5-1,8-3 0,-1-5 0,3-3 0,-7-9-1,-5-2-2,-4-2-9,-14-1-31,-6-8 0,5 5-1,-9-8 0</inkml:trace>
  <inkml:trace contextRef="#ctx0" brushRef="#br0" timeOffset="170641.9333">4047 15202 16,'0'0'31,"-26"-9"1,11 14-11,-7 7-8,0 5-5,3 7-3,4 4-1,9 3-1,7-1 0,10 0 0,4-9 1,10-2 0,1-9 1,2-4 0,-5-9 0,-5-2-1,-13-5 0,-8 0-2,-12-3-2,-9 1-6,-4 2-13,2 4-18,-7-3-2,13 5 2</inkml:trace>
  <inkml:trace contextRef="#ctx0" brushRef="#br0" timeOffset="170945.9509">4156 15261 39,'40'12'36,"-12"-1"0,-7 7-13,-2 8-7,-12-4-6,-3 8-3,-7-6-1,1-3-3,-4-9 0,6-12-2,0 0 1,1-17-1,11-1 0,5-5 0,5-1-1,-1 2 0,2 6 0,3 8-1,-7 10 1,-5 7 0,-4 11 0,-7 4 0,-4 8-1,-4-2-4,-1 7-11,-4-7-16,-1-13-6,6-1-1,-7-17 0</inkml:trace>
  <inkml:trace contextRef="#ctx0" brushRef="#br0" timeOffset="171089.9582">4346 15035 39,'2'-24'36,"-6"3"1,4 21-12,0 0-38,0 0-17,8 24-5,-7-10-1</inkml:trace>
  <inkml:trace contextRef="#ctx0" brushRef="#br0" timeOffset="171520.9839">4631 15124 26,'0'0'35,"0"0"3,-1 23-15,0 17-6,-5 10-4,7 15-4,-4 7 0,5 6-4,-1-2-3,3-3-1,2-10-4,0-13-7,3-10-13,-1-11-14,-8-20-2,0-9 1</inkml:trace>
  <inkml:trace contextRef="#ctx0" brushRef="#br0" timeOffset="171706.9933">4648 15496 4,'11'-20'26,"11"19"0,-4-6-6,8 0-20,4 0-7,2-6-9,11 10-5,-8-11-1</inkml:trace>
  <inkml:trace contextRef="#ctx0" brushRef="#br0" timeOffset="171944.0076">5108 15381 41,'15'9'32,"-11"4"-1,-8 1-6,-6 7-6,-11-5-6,2 4-3,-8-11-4,2-4-4,2-12 0,4-6-1,5-8 0,10-5-1,7-3 0,6 0 0,6 6 0,4 3-1,4 10 1,2 8 0,0 11 0,-6 7 0,0 10 0,-6 4-1,2 6-9,-5 1-29,-2-13 1,4-2-1,-12-22 0</inkml:trace>
  <inkml:trace contextRef="#ctx0" brushRef="#br0" timeOffset="172510.0399">5985 15330 29,'-24'-14'31,"8"15"0,-14-1-14,2 2-6,1 8-3,1 5-3,7 5-2,4 4-1,9 4 0,11-1 0,9-1 0,6-3 0,7-5 0,1-8 0,1-5 0,-4-14 1,-3-5-1,-10-9 0,-6-6 0,-9-8 0,-6-8 0,-5-6-1,2-3 0,-1-3 0,5 1 0,6 4-2,3 0-6,13 8-24,10 18-6,0 3 0,11 17 0</inkml:trace>
  <inkml:trace contextRef="#ctx0" brushRef="#br0" timeOffset="173250.0826">6343 15208 2,'0'0'28,"-14"-2"-4,1-2-6,-4 4-2,0 0-4,0 4 0,2 3-2,6 5-2,4-1-2,10 4-2,6-1-1,6 1-1,2-5 0,3 0 0,-5-6-1,-1 0 1,-6-3-1,-10-1 0,0 0 0,-10-6 0,-8 4-1,-5 3 1,1 5-2,-2 1 1,2 4 0,3 3 0,6 4-1,10 3 1,6 1 0,8-2 0,5-2 0,7-5 1,3-5 0,4-7-1,-1-9 1,1-5 0,-2-8 0,0 0 0,-6-6 1,-2 4 1,-7 0-1,0 6 1,-5 2 0,-8 15-1,0 0 0,0 0-1,10 18 0,-7 0-1,2 4 0,3 2 1,0-1-1,5-1 0,3-5 2,1-8-1,0-9 1,2-5 0,-3-6-1,-1-6 1,-3-5-1,-3-4-4,0 4-12,-5 4-24,-7-5-1,3 9 0,-7-3 0</inkml:trace>
  <inkml:trace contextRef="#ctx0" brushRef="#br0" timeOffset="173935.1219">7385 15192 16,'-13'-19'29,"13"19"0,-21-6-13,5 6-7,3 5-2,-1 7-2,9 3-1,5 3-1,9 1-1,7-2 0,5 0 0,3-2 0,1-3 0,-2-6 0,-5-2 0,-7-3-1,-11-1-1,0 0 1,-16-1 0,-3 1-1,-4 1 1,-1 2-2,1 3 2,3 2 0,6 4 1,4 1 0,10 4 0,4 0 1,8 2 0,5-3 0,6-1 0,1-7-1,4-6 0,1-6 0,1-5-1,-1-7 1,-1-5-1,-5-3 0,-4-2 0,-4-1 0,-3 4 1,-4 5-1,-3 2 1,-3 7-1,-2 9 0,0 0 0,-4 13 0,4 4 0,1 2-1,0 2 0,-2 1-3,3 3-7,-4-9-9,-3-5-18,5 0-2,0-11 1</inkml:trace>
  <inkml:trace contextRef="#ctx0" brushRef="#br0" timeOffset="174084.1297">7576 15044 32,'0'-27'37,"-7"0"2,5 13-6,2 14-18,0 0-19,0 0-29,-13 15-4,19 2 0,-5-7 0</inkml:trace>
  <inkml:trace contextRef="#ctx0" brushRef="#br0" timeOffset="174508.1543">7771 15244 23,'16'8'32,"-14"5"0,6 7-15,2 7-5,-4 0-2,6 2-2,-5-5-1,4-1 0,-3-11-1,6-6 0,-4-15-1,7-3 2,-1-11-2,1-4-1,0-1-7,-3-6-16,-5 0-18,7 5-2,-8-1 0,6 10 1</inkml:trace>
  <inkml:trace contextRef="#ctx0" brushRef="#br0" timeOffset="175165.1931">8471 15259 1,'-16'13'28,"4"14"1,-13-6-4,0 1-13,-2 1-4,-3-3-2,4-4-1,-2-8 0,5-5-1,3-8 0,5-6 0,5-7 0,9-1-1,5-5-2,5 1 1,5 1-1,4 2 0,2 8 1,3 8-1,0 7 1,-1 7 0,-3 7 0,1 6 0,-1-1 0,0 5-1,-1-5 0,0-5 1,0-5-1,-2-8 0,-1-7 0,1-5 0,-5-8 1,1-4-1,-2-4-1,-2-2 1,-2-1-1,-1 5 2,0 4-1,-2 6 1,-3 12 1,0 0 0,-1 13 0,4 8 0,-3 3 1,3 2-3,1 2-8,-3 2-32,-1-17 0,9 2-2,-9-15 1</inkml:trace>
  <inkml:trace contextRef="#ctx0" brushRef="#br0" timeOffset="175730.2252">9300 15224 25,'11'29'25,"-10"-2"-6,3 3-5,-3-3-1,-2-2-5,0-5-1,1-20-3,-10 2 0,6-15-2,4-9 1,0-8-2,3-2 1,4-5-1,5 3 0,3 2 1,6 7 1,0 7-1,3 14 1,-1 9 0,1 13 0,-6 6 1,-2 7-2,-4 4-2,-6-1-5,3-1-11,3 0-18,-8-19-1,13-1 1</inkml:trace>
  <inkml:trace contextRef="#ctx0" brushRef="#br0" timeOffset="176372.2623">9829 15142 24,'-26'-10'30,"7"10"-6,-3 0-8,3 1-7,5 4-3,3 1-3,11-6-2,9 15 0,7-7 0,3-2 0,2 0 0,-1 0 0,-1-3 0,-5-1 0,-14-2-1,4 9 1,-16-4-1,-7 2 1,-5 0 1,2 1-1,-2 0 1,3 0-1,5 2 1,5-3-1,11-7 0,3 13 0,10-4 0,4-3-1,6 2 0,1-1 1,3-1-1,-1-3 1,3 1-1,0-2 1,1 0 0,-3-2 0,1 0 0,0-2 1,-1-1-1,2-1 0,-1-2 1,-3-3-1,-1-4 0,-5-3 0,-1-1 0,-8-3-1,-3 1 0,-8-1 1,-6-2-1,-7 2-1,-2 8 1,-5 5 0,-1 4 0,-1 6 1,-1 6-1,3 8 2,4 11 0,1 4 1,5 5-1,1 2 2,5 7-1,1-2 1,8 5-2,0-1-4,-1-8-14,-2-5-21,11-4-1,-6-17 1,9-2-1</inkml:trace>
  <inkml:trace contextRef="#ctx0" brushRef="#br0" timeOffset="176595.2737">10317 15146 31,'0'0'38,"8"20"1,-7-3-2,-4 3-21,5 11-6,-4 1-7,-2-1-21,0-5-18,6 0-2,-5-14-1,6-1 1</inkml:trace>
  <inkml:trace contextRef="#ctx0" brushRef="#br0" timeOffset="177058.3009">10633 15215 22,'-11'-10'31,"-4"4"-10,-3 2-3,-3 2-5,-3 3-2,1 4-3,3 2-3,3 4-1,11 4-1,5 1 1,11 1 0,6-2 0,10-2 0,1-7 0,7 2 0,-4-8 0,-3-4-1,-5-4 0,-7-5-5,-10 0-8,-8 1-21,-10-6-5,5 6-2,-8-6 1</inkml:trace>
  <inkml:trace contextRef="#ctx0" brushRef="#br0" timeOffset="177509.3259">10979 15187 13,'0'0'34,"-2"-10"0,-7 6-6,-6 3-8,-7-3-6,0 7-4,-6-1-2,2 5-3,0 7 0,6 5-3,3 0 0,11 5-1,9 0 1,7-1-1,7 0 0,5-3 0,3-8 0,2-5 0,1-8 0,-5-6 0,-4-6-1,-5-11 1,-6-6-1,-5-6 1,-6-8-1,-7-6 0,-6-7 0,0-2 0,-3 0 0,2 4-1,2 5 1,3 0-2,9 11-3,4 6-9,11 9-23,8 12-2,2 0 0,6 11 1</inkml:trace>
  <inkml:trace contextRef="#ctx0" brushRef="#br0" timeOffset="177925.3504">11154 15098 40,'0'0'36,"0"0"1,6 23-14,1 6-7,-2 5-6,5 7-5,-2 1-4,-2-3-11,0-8-22,1 0-4,-7-19-2,5-2 1</inkml:trace>
  <inkml:trace contextRef="#ctx0" brushRef="#br0" timeOffset="178143.3619">11386 15138 60,'13'2'36,"-13"-2"1,0 21-20,4 1-9,-3-2-4,2 6-1,-3-1-2,0-2-5,1-1-7,-3-4-18,2-18-7,4 9-1,-4-9 0</inkml:trace>
  <inkml:trace contextRef="#ctx0" brushRef="#br0" timeOffset="178356.3761">11602 15141 44,'-11'-2'34,"-12"5"-1,-3 2-14,3 7-5,-6-6-4,6 7-2,1-4 0,8 2-3,8-2 0,14 4-1,6-4-1,9 1-1,5 2-4,0-8-19,0 0-17,8-1-1,-7-8-1,1 1 0</inkml:trace>
  <inkml:trace contextRef="#ctx0" brushRef="#br0" timeOffset="178814.4031">11946 15143 35,'-4'-15'30,"1"2"-6,-5 0-3,-10-2-4,1 7-2,-9-1-2,1 8-3,-6 2-1,4 6-4,3 3-1,7 8-2,5 2-1,11 2 1,7 2-1,9 0 0,5-5 1,7-1-2,1-4 1,1-10-3,1-2-6,-10-12-10,3-5-14,-2-3-7,-10-8-2,-1-4 2</inkml:trace>
  <inkml:trace contextRef="#ctx0" brushRef="#br0" timeOffset="178974.4093">11925 14818 45,'-10'-27'32,"5"11"-8,5 16-10,-4-12-32,10 27-9,-8-4-4,13 11-1</inkml:trace>
  <inkml:trace contextRef="#ctx0" brushRef="#br0" timeOffset="179280.4272">12387 14445 39,'8'-38'34,"-9"3"2,2 16-17,-1 19-9,-2 29-2,1 16-4,-5 13-3,0 14-1,0 14-4,-3 5-18,0-1-12,9 4-1,-3-18 1</inkml:trace>
  <inkml:trace contextRef="#ctx0" brushRef="#br0" timeOffset="179522.4421">12419 15340 40,'0'0'38,"0"0"1,0 0-2,0 0-21,0 0-7,-2 9-4,2-9-2,0 0-2,-1 11-9,1-11-31,0 0 0,3-11-1,-5-4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</inkml:channelProperties>
      </inkml:inkSource>
      <inkml:timestamp xml:id="ts0" timeString="2020-05-06T15:37:44.15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4">
        <inkml:traceFormat>
          <inkml:channel name="X" type="integer" max="1023" units="cm"/>
          <inkml:channel name="Y" type="integer" max="1023" units="cm"/>
        </inkml:traceFormat>
        <inkml:channelProperties>
          <inkml:channelProperty channel="X" name="resolution" value="41.63614" units="1/cm"/>
          <inkml:channelProperty channel="Y" name="resolution" value="55.50732" units="1/cm"/>
        </inkml:channelProperties>
      </inkml:inkSource>
      <inkml:timestamp xml:id="ts1" timeString="2020-05-06T15:39:56.506"/>
    </inkml:context>
  </inkml:definitions>
  <inkml:trace contextRef="#ctx0" brushRef="#br0">11911 14955 15,'124'-5'10,"34"3"0,20-4-1,26 3-2,16-3 0,15 4-2,6 0 0,-1 3-1,-2 2 0,-11 0-1,-13 1 0,-20 1 2,-26-1-2,-29 1-5,-29 3-14,-37-7-10,-21 10-1</inkml:trace>
  <inkml:trace contextRef="#ctx0" brushRef="#br0" timeOffset="5342.1154">12930 13852 25,'0'0'17,"-9"-4"-2,9 4-3,0 0-2,0 0-2,13-14 0,-5 4-2,4 2 1,3-3-1,1 1 0,3-1-1,2 3-1,-1 1 0,2 5-1,-1 2 0,0 3 0,-1 2 0,3 4-1,-3-2-1,2 3 1,-2-2 0,-3-3-1,-2-4 0,-3-4-1,-3-4-2,-4-7-4,-3 1-10,-3-3-17,-7-8-2,7 7 0</inkml:trace>
  <inkml:trace contextRef="#ctx0" brushRef="#br0" timeOffset="5955.1506">13248 13762 13,'2'13'14,"-2"-13"0,6 16-2,-6-16-1,12 15-1,0-10-2,1-3 0,4 0-2,2-5 0,3 0 0,0-2 0,1 1-1,-1-1 0,1 2 0,-1 2-1,0 1-1,-4 1-1,2 3 0,-6-1-1,1 2 0,-4 2 0,-3 2-1,-4 3 0,-4 0-6,0 1-20,3 8-8,-7-6 1,10 5 0</inkml:trace>
  <inkml:trace contextRef="#ctx0" brushRef="#br0" timeOffset="8079.2736">13180 13119 30,'0'0'24,"5"-11"-4,-5 11-3,0 0-4,-1 13-4,0 3-3,-3 7-1,1 7-1,-1 4-1,1 8 1,-1 1-1,1 2 0,1-2-1,2-5 0,0-7-1,2-6 0,0-9 0,1-5 0,-3-11 0,9 1-1,-9-1 2,12-19-2,-5 3 1,1 1 0,3-3-1,0 2 0,2 0 1,1 3-1,0 3 0,-1 0-1,-2 5 1,-2 4 0,-9 1 0,0 0 0,4 10 1,-4-10-1,-20 16 0,6-6 0,-2 1 1,-2-1-1,0-1 0,3 1 0,3-2 0,12-8 0,-10 15 0,10-15 0,7 12 0,4-8 1,5 1 0,2 0 0,4 0 0,-2-1 1,-1 0-1,-2 0 0,-5-1-1,-3-2-4,-9-1-19,16 1-12,-21-10-2,5 9 1</inkml:trace>
  <inkml:trace contextRef="#ctx0" brushRef="#br0" timeOffset="11986.4957">13667 13315 35,'0'0'21,"-8"-9"-1,-6 8-2,-5 2-6,-4 3-4,-3 2-2,1 5-1,1 4-2,5 5-1,11 5 0,13 2 0,12 0-1,12 0 1,8-5-1,6-4 1,1-4-1,-2-6-2,-7-6-2,-13-8-4,-10-1-7,-12-5-8,-15-4-6,-2 2 0,-13-4 1</inkml:trace>
  <inkml:trace contextRef="#ctx0" brushRef="#br0" timeOffset="12110.5021">13501 13408 33,'0'0'24,"0"0"-2,19 6-3,6-5-4,11-1-7,4 1-13,9 4-23,-8-11-4,5 6 1</inkml:trace>
  <inkml:trace contextRef="#ctx0" brushRef="#br0" timeOffset="12650.5332">13935 13199 9,'-9'2'28,"-2"-6"0,11 4-7,23-2-5,6 0-5,12 1-2,5-1-2,8 2 0,0 0-2,1 1-1,-5 0-2,-11 3 1,-12 2 0,-8 5 0,-16 2-1,-11 5 0,-11 0 0,-9 5 0,-12 2-1,-5 1 1,-2-2-1,-1 0-1,3-4 2,3-4-2,9-1-2,8-3 2,13-2 0,12-10 0,11 11 0,13-8 0,12-2 0,11-1 0,4 2-1,1-5-3,4 2-1,-4-4-4,-4 4-13,-6 2-11,-17-6-4,-1 5 1</inkml:trace>
  <inkml:trace contextRef="#ctx0" brushRef="#br0" timeOffset="12972.5532">14486 13255 38,'0'0'21,"2"-15"-2,-2 15-2,-25 4-4,0 2-4,-8 9-3,-9 2-3,-7 8-5,-4-1-21,2 10-8,-7-12 0,16 5 0</inkml:trace>
  <inkml:trace contextRef="#ctx0" brushRef="#br0" timeOffset="16984.9526">14488 12868 26,'-10'-13'16,"18"0"-2,7-9-3,17-6-3,15-10-3,21-10 0,19-3 0,23-6 0,21 4 1,18 5 0,12 10 0,6 10-1,4 13 0,-4 10-1,-3 6-2,-12 3 0,-11 0 0,-12-6 0,-8-8-1,-13-13 1,-15-9-1,-15-10 1,-13-6 0,-19-6-1,-18 1-1,-17 3 1,-11 3 0,-10 10-1,-3 6 0,-3 9-1,-1 8 0,5 10 1,12 4-1,0 0 1,1 16-1,14-6 1,3 2 0,7-1 0,1 1 1,2-3-1,-4-3 1,-2 0 1,-5 3 0,-12 0 1,-7 2 0,-11 2 0,0 1-2,-5 3-10,7 1-24,-7-10-3,18-8 0,0 0 0</inkml:trace>
  <inkml:trace contextRef="#ctx0" brushRef="#br0" timeOffset="17773.9968">17506 11634 17,'16'19'28,"-5"-17"-3,8 4-12,4-2-3,5-1-2,2-3-2,0-5-2,-2-3-1,-6-3-1,-6-4-1,-7 0 0,-8-1 1,-10 2-1,-7 2 1,-9 4 0,-6 6 0,-5 6 0,-2 8 1,1 5 0,3 9 0,7 2 1,12 8 0,11-2 1,15 3-1,13-6 0,14-1 1,9-8-3,7-4 0,2-8-5,-4-10-15,-9-9-17,0-4-3,-17-16 1,-1 0 0</inkml:trace>
  <inkml:trace contextRef="#ctx0" brushRef="#br0" timeOffset="18018.0107">17839 11094 24,'10'-6'33,"-6"-6"1,-4 12-9,0 0-11,0 0-10,0 0-13,0 0-20,0 0-5,0 0 1</inkml:trace>
  <inkml:trace contextRef="#ctx0" brushRef="#br0" timeOffset="18225.0217">17885 11176 9,'-6'13'31,"5"13"0,-6-1-9,-2 0-4,-1 3-3,-4-4-4,-1-1-2,-3-10-4,-2-5-2,-1-9-5,2-9-5,7-1-8,2-6-13,1-10-7,13 6-1</inkml:trace>
  <inkml:trace contextRef="#ctx0" brushRef="#br0" timeOffset="18846.0585">18209 11097 20,'-33'-22'29,"11"4"-10,-4-7-5,9-1-2,7-1-4,10-1-1,10 2-2,8 4-2,10 6 0,2 6 0,4 10-1,-4 7 2,-4 10 0,-12 5 1,-7 11-1,-17 4-1,-9 3 1,-10 0-1,-6-1 0,-3-5-2,5-5-1,1-8 0,10-7 0,7-7-1,15-7 0,0 0 0,17-13 0,1 6 0,4 0 0,5 3 1,3 0 0,1 4 0,-2 4 0,-5 3 0,-1 2 1,-5 4 0,-4-3 0,-5 2 0,-4-3 0,-5-9 0,0 0-1,0 0 0,0 0-1,6-18-1,-2 5 1,6-3-2,3 3 0,2 2 2,1 2-1,1 4 2,1 5 1,-2 5 0,-1 4 0,-6 4 2,-2 1-1,-3 5-2,-4 0-6,1-1-14,3 5-14,-9-12-1,13 5 1</inkml:trace>
  <inkml:trace contextRef="#ctx0" brushRef="#br0" timeOffset="19367.0879">18602 10893 9,'-2'-17'31,"12"19"-2,-10-2-5,13 25-4,-8 6-6,-4 3-4,3 9-1,-5 2-2,4 2-2,-6-1-1,4-4-2,-1-8-1,4-7-2,2-9 1,5-12-2,6-7-1,1-8 0,5-4 0,-1-6 0,3 1 0,-4-2 2,0 3 0,-8 4 0,-13 13 1,7-9 1,-7 9-1,-21 6 1,1 2-1,0 3 0,-1 1 1,1 1-1,5 0 1,8-1 1,4 0 0,10-1 0,4-2 1,6 2 0,2-6 0,3 2 0,1-4 1,-3 1-2,-1-4 0,-3-3-1,-3 2-3,-13 1-8,14-13-22,-14 13-5,2-9 0,-2 9 0</inkml:trace>
  <inkml:trace contextRef="#ctx0" brushRef="#br0" timeOffset="21263.1966">18692 11697 20,'0'0'33,"0"0"1,-11 6-9,11-6-10,0 0-14,0 0-28,19-7-5,-15-2 0,15 8-1</inkml:trace>
  <inkml:trace contextRef="#ctx0" brushRef="#br0" timeOffset="21729.223">19186 11686 4,'26'7'27,"-4"-11"-1,9 5-9,2-6-1,4-1-4,1-4-3,-3-3-2,-4-2-2,-10-5 0,-6 3-2,-12-2 0,-10 3-1,-14 3 0,-7 6-1,-8 4 0,-2 7 0,-3 8-1,5 6 1,5 5 0,10 7 1,14 1 0,17 1 1,13-1 0,16-2 0,7-7 1,7-2-1,2-8-1,-3-7-6,-1-8-22,-4-2-9,-17-17-2,0-1 1</inkml:trace>
  <inkml:trace contextRef="#ctx0" brushRef="#br0" timeOffset="21961.2372">19710 11057 19,'5'-18'34,"5"12"1,-10 6-4,1-14-15,-1 14-8,0 0-9,-9 4-13,-4-5-15,10 11-6,-10-7 1</inkml:trace>
  <inkml:trace contextRef="#ctx0" brushRef="#br0" timeOffset="22128.2479">19685 11226 43,'-4'28'26,"2"3"-2,-5-3-6,-6-5-3,-2-3-4,-4-9-5,0-5-6,3-5-5,-1-6-11,4-9-17,13 14-1,-8-28 0</inkml:trace>
  <inkml:trace contextRef="#ctx0" brushRef="#br0" timeOffset="22617.2746">19877 11070 3,'0'-9'26,"0"9"2,-7 15-8,2-1-7,2 3-6,2 4-3,2 3 0,5 2 0,2-3 0,4-2 0,4-5 0,1-9 0,3-5 0,-1-7 0,1-6-1,-3-7 0,-2-4 0,-3-3-1,-4 1 0,-3 2 0,-2 3-1,-2 4 0,-2 5 0,1 10-1,0 0 0,-6 14 0,7 2 0,3 4 0,2 2 0,4-2 1,2 0 0,3-5 0,4-2 2,-1-9 0,2-6 0,-3-8 1,0-4 0,-5-5-1,-1-3-1,-5-1-4,-4-3-8,1 5-18,-2 9-9,-10 1-1,9 11 1</inkml:trace>
  <inkml:trace contextRef="#ctx0" brushRef="#br0" timeOffset="22925.292">20248 11254 12,'0'0'28,"11"14"-1,-11-14-7,16 17-9,-5-6-3,5-1-2,-2-1 0,3-5 1,1 0-2,-1-8 1,1-3 1,-5-6 0,-2-1 0,-10-5-1,-3 3-2,-10-1 0,-5 6-1,-5 2-3,-3 5-3,1 9-10,-2 4-19,1-4-4,12 10-2,-3-10 1</inkml:trace>
  <inkml:trace contextRef="#ctx0" brushRef="#br0" timeOffset="23450.3216">20486 11083 9,'13'5'29,"-13"-5"1,19 9-6,-10 2-7,-2 3-6,1 4-2,-2-2-2,-2 3-1,-4-6-1,1-1-1,-1-12-2,0 0-1,0 0-1,0 0 0,16-17 0,-4 0-1,2 0 0,5-1 0,2 3 1,-1 1-1,1 6 2,-2 5 1,-2 4 0,-2 8 1,-1 2 1,-4 7 0,-5 2 2,4 2-2,-7 2 0,1 1-2,-2-3 0,-1-3-4,2 1-8,-3-1-28,1-19 1,-3 15-2,3-15 1</inkml:trace>
  <inkml:trace contextRef="#ctx0" brushRef="#br0" timeOffset="28386.9312">18409 10684 16,'-11'0'20,"11"0"-1,17-23-4,0 0 0,11-8-2,14-9-3,17-7-1,13-7 0,14-1-3,3 1 0,4 7-2,-7 7-2,-11 8-1,-14 10 0,-16 8 0,-18 8-1,-15 4 0,-12 2 1,0 0-1,-16-3 1,5 1-1,0-2 1,-2 3-1,2 1 0,11 0-1,-15-2 1,15 2 0,0 0-1,0 0 1,0 0-1,0 0 1,9 9-1,-9-9 1,11 12 1,-8-1-1,-3 2 0,-3 1 1,-1 1-4,-2-4-8,6-11-22,-3 10 0,3-10 0,16-12-1</inkml:trace>
  <inkml:trace contextRef="#ctx0" brushRef="#br0" timeOffset="29117.9712">19490 9993 19,'2'-17'24,"8"3"-2,-4-2-2,0-2-5,1 2-2,-2-2-3,3 6-1,-5-4-2,4 7-1,-5-1 0,-2 10-2,4-11-1,-4 11 0,0 0-1,0 0-1,0 0 0,0 0-1,1 22 1,-3-1 0,2 6-1,0 6 0,-1 5 1,2 2 1,0 3-1,3-2-1,-1-7 1,3-2-1,-2-5 1,1-7-1,-1-5 1,0-4 0,-4-11 0,0 0 1,0 0-1,0 0 0,-9 6 1,-1-6-1,-5 2 0,-2 0-1,-3 2 1,0-2-1,2 2 0,2-2 0,4 0 0,12-2 0,0 0 0,0 0-1,13-5 1,7 4 0,4-3 0,3 2 0,6 0 0,-2-3 0,1 3 0,-3-2 0,-5 3 0,-3-1 0,-4 1 1,-3-2-1,-5 0 0,-9 3 1,12-3-1,-12 3-2,0 0-15,0 0-21,0 0 0,0 10-1,-10-9 1</inkml:trace>
  <inkml:trace contextRef="#ctx0" brushRef="#br0" timeOffset="32537.181">19234 12153 11,'0'0'24,"0"0"-5,0 0-5,4-9-1,-4 9-3,0 0-2,0 0-3,0 0-1,-12 12-1,3 2-1,-4 8 0,-6 9-1,-9 9 0,-7 9 0,-9 12-1,-13 13 1,-12 8 0,-14 10 0,-11 8-1,-14 3 1,-12 5 0,-10 2 0,-2 1-1,3-5 0,6-5 0,9-9 0,12-13 0,19-12 0,20-13 0,18-14 0,14-11 0,12-9 0,9-10 0,10-10 0,1 10 0,-1-10 0,11 6 0,-11-6 1,11 3-1,-11-3 0,9 1 0,-9-1 1,0 0-1,8-16 1,-6 6-1,-1-4 0,0-1 0,1-6 0,-1 0 1,1-3-1,1 0 0,-2 2 0,0 3 1,0 1 0,-1 4 0,0 14 0,-3-13 0,3 13-1,-12 13 1,5 1 0,-2 4 0,0 4-1,0 2 0,0 3 0,2 1 0,0-4 0,3-2 0,1-3 1,3-4-1,2-2 1,-2-13 1,18 14 1,-2-12 2,9 0 0,8-4 1,10 4 0,0-2 0,5 2 0,-4-2-2,-2 4-1,-7-2-2,-6-1-4,-7 3-7,-11 0-29,-11-4 1,0 0-1,2-12 1</inkml:trace>
  <inkml:trace contextRef="#ctx1" brushRef="#br0">10056 7262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7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1.xml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–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22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Δειγματοληψία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 Διακριτού Χρόνου και </a:t>
            </a:r>
            <a:r>
              <a:rPr lang="en-US" sz="2100" dirty="0" smtClean="0"/>
              <a:t>I</a:t>
            </a:r>
            <a:r>
              <a:rPr lang="el-GR" sz="2100" dirty="0" err="1" smtClean="0"/>
              <a:t>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Περιοδικότητα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Είναι κάθε ημίτονο περιοδικό; (στο συνεχή χρόνο, ήταν!)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Έστω ότι υπάρχει περίοδος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sz="1800" dirty="0" smtClean="0"/>
                  <a:t>, τότε θα ικανοποιεί τη σχέση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ισχύει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</a:t>
                </a:r>
                <a:r>
                  <a:rPr lang="el-GR" dirty="0" smtClean="0"/>
                  <a:t>δηλ.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43786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97" y="364928"/>
            <a:ext cx="3038167" cy="167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Θέλουμε το μικρότερο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δίνει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!</a:t>
                </a:r>
                <a:endParaRPr lang="el-GR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55" y="5553746"/>
                <a:ext cx="2438490" cy="923027"/>
              </a:xfrm>
              <a:prstGeom prst="roundRect">
                <a:avLst/>
              </a:prstGeom>
              <a:blipFill rotWithShape="0">
                <a:blip r:embed="rId4"/>
                <a:stretch>
                  <a:fillRect t="-2597" r="-1985"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-15587" y="-30348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98000" y="669960"/>
              <a:ext cx="5130720" cy="586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4760" y="658080"/>
                <a:ext cx="5145840" cy="58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Ημίτονα</a:t>
                </a:r>
                <a:endParaRPr lang="el-GR" sz="1800" b="1" u="sng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/>
                  <a:t>Παραδείγματα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43786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4538" r="7502" b="5707"/>
          <a:stretch/>
        </p:blipFill>
        <p:spPr>
          <a:xfrm>
            <a:off x="6315074" y="395893"/>
            <a:ext cx="2828926" cy="2243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4780" r="7340" b="5129"/>
          <a:stretch/>
        </p:blipFill>
        <p:spPr>
          <a:xfrm>
            <a:off x="6315074" y="3506326"/>
            <a:ext cx="2828926" cy="224397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5587" y="-30348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9800" y="806760"/>
              <a:ext cx="5548320" cy="487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080" y="796320"/>
                <a:ext cx="5568480" cy="48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/>
                  <a:t>Ημίτονα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Περιοδικότητα </a:t>
                </a:r>
                <a:r>
                  <a:rPr lang="el-GR" dirty="0" smtClean="0"/>
                  <a:t>στη συχνότητα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Υπενθύμιση: Σχέσεις του </a:t>
                </a:r>
                <a:r>
                  <a:rPr lang="en-US" dirty="0" smtClean="0"/>
                  <a:t>Euler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brk m:alnAt="7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Im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Στο διακριτό χρόνο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𝑗𝑟𝑛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    (!!!!!!!!!)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τα μιγαδικά εκθετικά σήματα είναι ΠΑΝΤΑ περιοδικά στο χώρο της συχνότητας με περίοδο (στη συχνότητα) ίση με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ίδιο ισχύει και για τα ημιτονοειδή σήματα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από τη σχέση του </a:t>
                </a:r>
                <a:r>
                  <a:rPr lang="en-US" dirty="0" smtClean="0"/>
                  <a:t>Euler)</a:t>
                </a:r>
                <a:r>
                  <a:rPr lang="el-GR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544" b="-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3276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0" name="Group 9"/>
          <p:cNvGrpSpPr/>
          <p:nvPr/>
        </p:nvGrpSpPr>
        <p:grpSpPr>
          <a:xfrm>
            <a:off x="6289730" y="350814"/>
            <a:ext cx="2756593" cy="1932705"/>
            <a:chOff x="6289730" y="284712"/>
            <a:chExt cx="2756593" cy="19327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730" y="284712"/>
              <a:ext cx="2756593" cy="193270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791325" y="1857375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7234237" y="2076621"/>
              <a:ext cx="24765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-34288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20160" y="2614320"/>
              <a:ext cx="3858480" cy="277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0800" y="2604960"/>
                <a:ext cx="3879720" cy="27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Σύνοψη: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58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Oval 6"/>
          <p:cNvSpPr/>
          <p:nvPr/>
        </p:nvSpPr>
        <p:spPr>
          <a:xfrm>
            <a:off x="797669" y="3134222"/>
            <a:ext cx="2490281" cy="885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ΧΡΟΝΟΣ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771217" y="3134221"/>
            <a:ext cx="2490281" cy="885217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ΣΥΧΝΟΤΗΤΑ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452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928"/>
            <a:ext cx="4348264" cy="23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Ναι, πάντα! (ανεξάρτητα από τη μορφή στο χρόνο) Η περίοδος είναι ίση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5" y="4357993"/>
                <a:ext cx="288801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903" t="-3046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Αυτή η ιδιότητα της περιοδικότητας στη συχνότητα έχει μερικές ενδιαφέρουσες</a:t>
            </a:r>
            <a:r>
              <a:rPr lang="en-US" dirty="0" smtClean="0"/>
              <a:t>     </a:t>
            </a:r>
            <a:r>
              <a:rPr lang="el-GR" dirty="0" err="1" smtClean="0"/>
              <a:t>αντι</a:t>
            </a:r>
            <a:r>
              <a:rPr lang="el-GR" dirty="0" smtClean="0"/>
              <a:t>-διαισθητικές προεκτάσεις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Θα περίμενε κανείς όσο αυξάνεται η συχνότητα ενός ημιτόνου, τόσο γρηγορότερα αυτό να αλλάζει/ταλαντώνεται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Αυτό γνωρίζουμε από το συνεχή χρόνο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και από την καθημερινή εμπειρία μας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Όμως…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Οι δυο διαφορετικές συχνότητες παράγουν το ίδιο σήμα</a:t>
            </a:r>
            <a:r>
              <a:rPr lang="en-US" dirty="0" smtClean="0"/>
              <a:t>!!!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Άρα εν τέλει είναι ίδιες!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480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07" y="3268631"/>
            <a:ext cx="4067175" cy="80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48" y="4016608"/>
            <a:ext cx="6172200" cy="1676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441320" y="2888280"/>
              <a:ext cx="4495680" cy="199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3760" y="2879640"/>
                <a:ext cx="4514400" cy="20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9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/>
              <a:t>Ημίτονα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480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6" y="350813"/>
            <a:ext cx="3552332" cy="61935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28692" y="566670"/>
            <a:ext cx="19455" cy="581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75050" y="566670"/>
            <a:ext cx="19455" cy="58171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2550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4777" y="6192529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5322" y="320697"/>
            <a:ext cx="5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2π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579714" y="355346"/>
            <a:ext cx="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Στο [0,π], η συχνότητα ταλάντωσης αυξάνεται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Στο (π, 2π], η συχνότητα ταλάντωσης μειώνεται όσο μεγαλώνει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B050"/>
                    </a:solidFill>
                  </a:rPr>
                  <a:t>!!</a:t>
                </a:r>
                <a:endParaRPr lang="el-G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30" y="1447944"/>
                <a:ext cx="3359291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270" t="-1587" b="-3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=0→</m:t>
                    </m:r>
                  </m:oMath>
                </a14:m>
                <a:r>
                  <a:rPr lang="el-GR" dirty="0" smtClean="0"/>
                  <a:t> χαμηλές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Συχνότητες γύρω από 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υψηλές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02" y="4305490"/>
                <a:ext cx="2815066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299" t="-1736" r="-17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53360" y="798840"/>
              <a:ext cx="6128640" cy="543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00" y="788040"/>
                <a:ext cx="6150240" cy="54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6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0" y="2719151"/>
            <a:ext cx="5640990" cy="177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Στο συνεχή χρόνο, κυριαρχούσαν μοντέλα σημάτων όπως 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συνάρτηση, η συνάρτηση (κατανομή) Δέλτα, η εκθετική μιγαδική συνάρτηση, και άλλες.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Ας δούμε ποια από αυτά υπάρχουν και στο διακριτό χρόνο και αν/πως αλλάζουν σε σχέση με αυτά που ξέρουμε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Συνάρτηση Δέλτα διακριτού χρόνου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480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95893"/>
            <a:ext cx="5764728" cy="181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95893"/>
                <a:ext cx="8959040" cy="624078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900" b="1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900" b="1" dirty="0" smtClean="0">
                    <a:solidFill>
                      <a:schemeClr val="tx1"/>
                    </a:solidFill>
                  </a:rPr>
                  <a:t> Συνάρτηση διακριτού χρόνου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9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Ιδιότητες: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95893"/>
                <a:ext cx="8959040" cy="6240782"/>
              </a:xfrm>
              <a:blipFill rotWithShape="0">
                <a:blip r:embed="rId3"/>
                <a:stretch>
                  <a:fillRect l="-1837" t="-2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58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243480" y="3479760"/>
              <a:ext cx="2071440" cy="292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9160" y="3467880"/>
                <a:ext cx="2086200" cy="29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Εκθετική μιγαδική συνάρτηση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Περισσότερο χρήσιμες είναι οι «εκδόσεις» γινομένου με τη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</a:t>
                </a:r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0&lt;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l-G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916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" y="3167183"/>
            <a:ext cx="8942565" cy="24651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817880" y="2446560"/>
              <a:ext cx="1005120" cy="371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6720" y="2439720"/>
                <a:ext cx="1024560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3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821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" y="629348"/>
            <a:ext cx="8915526" cy="53696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69" y="383423"/>
                <a:ext cx="8936155" cy="6092190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l-GR" dirty="0" smtClean="0"/>
                  <a:t>Ακριβής και τέλεια ανακατασκευή ενός σήματος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δείγματά του – Προϋποθέσεις: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Το σήμα συνεχούς χρόνου να έχει μετασχηματισμό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τέτοιο ώστε: </a:t>
                </a:r>
                <a:endParaRPr lang="en-US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      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τη μέγιστη μη μηδενικ</a:t>
                </a:r>
                <a:r>
                  <a:rPr lang="el-GR" dirty="0" smtClean="0"/>
                  <a:t>ού πλάτους</a:t>
                </a:r>
                <a:r>
                  <a:rPr lang="el-GR" b="0" dirty="0" smtClean="0"/>
                  <a:t> συχνότητα του σήματος συνεχούς χρ</a:t>
                </a:r>
                <a:r>
                  <a:rPr lang="el-GR" dirty="0" smtClean="0"/>
                  <a:t>όνου</a:t>
                </a:r>
              </a:p>
              <a:p>
                <a:pPr marL="219456" lvl="1" indent="0">
                  <a:buClrTx/>
                  <a:buNone/>
                </a:pPr>
                <a:endParaRPr lang="el-GR" b="0" dirty="0" smtClean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 Η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πρέπει να είναι (γνήσια) μεγαλύτερη από τη </a:t>
                </a:r>
                <a:r>
                  <a:rPr lang="el-GR" b="1" dirty="0" smtClean="0"/>
                  <a:t>διπλάσια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/>
                  <a:t> </a:t>
                </a:r>
                <a:r>
                  <a:rPr lang="el-GR" b="1" dirty="0" smtClean="0"/>
                  <a:t>       </a:t>
                </a:r>
                <a:r>
                  <a:rPr lang="el-GR" b="0" dirty="0" smtClean="0"/>
                  <a:t>μέγιστη </a:t>
                </a:r>
                <a:r>
                  <a:rPr lang="el-GR" dirty="0"/>
                  <a:t>μη μηδενικού πλάτους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l-GR" sz="1400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19456" lvl="1" indent="0">
                  <a:buClrTx/>
                  <a:buNone/>
                </a:pPr>
                <a:endParaRPr lang="en-US" b="0" dirty="0" smtClean="0"/>
              </a:p>
              <a:p>
                <a:pPr marL="505206" lvl="1" indent="-285750"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συχνότητα </a:t>
                </a:r>
                <a:r>
                  <a:rPr lang="en-US" b="1" dirty="0" smtClean="0"/>
                  <a:t>Nyqu</a:t>
                </a:r>
                <a:r>
                  <a:rPr lang="en-US" dirty="0" smtClean="0"/>
                  <a:t>ist </a:t>
                </a:r>
                <a:r>
                  <a:rPr lang="el-GR" dirty="0" smtClean="0"/>
                  <a:t>και 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</a:t>
                </a:r>
              </a:p>
              <a:p>
                <a:pPr marL="219456" lvl="1" indent="0">
                  <a:buClrTx/>
                  <a:buNone/>
                </a:pPr>
                <a:r>
                  <a:rPr lang="el-GR" b="1" dirty="0" smtClean="0"/>
                  <a:t>      ρυθμός </a:t>
                </a:r>
                <a:r>
                  <a:rPr lang="en-US" b="1" dirty="0"/>
                  <a:t>Nyquist</a:t>
                </a:r>
                <a:endParaRPr lang="el-GR" dirty="0" smtClean="0"/>
              </a:p>
              <a:p>
                <a:pPr marL="219456" lvl="1" indent="0">
                  <a:buClrTx/>
                  <a:buNone/>
                </a:pPr>
                <a:endParaRPr lang="el-GR" dirty="0" smtClean="0"/>
              </a:p>
              <a:p>
                <a:pPr marL="562356" lvl="1" indent="-342900">
                  <a:lnSpc>
                    <a:spcPct val="11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δειγματοληψία του σήματος συνεχούς χρόνου στο χρόνο δημιουργεί «αντίγραφα» του φάσματος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Hz</a:t>
                </a:r>
                <a:r>
                  <a:rPr lang="el-GR" dirty="0" smtClean="0"/>
                  <a:t> στο πεδίο της συχνότητας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69" y="383423"/>
                <a:ext cx="8936155" cy="6092190"/>
              </a:xfrm>
              <a:blipFill rotWithShape="0">
                <a:blip r:embed="rId2"/>
                <a:stretch>
                  <a:fillRect l="-1910" t="-2202" r="-1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821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6" y="368123"/>
            <a:ext cx="3898089" cy="234775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5840" y="512280"/>
              <a:ext cx="8018640" cy="5077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80" y="507960"/>
                <a:ext cx="8035200" cy="50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7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Ανάλυση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Κάθε σήμα διακριτού χρόνο μπορεί να γραφεί ως ένα άθροισμα συναρτήσεων Δέλτα ως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Παρατηρήστε ότι κάθε συνάρτηση Δέλτα έχει πλάτος την αντίστοιχη τιμή του σήματος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τη χρονική στιγμή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Σκεφτείτε το ανάλογο του συνεχούς χρόνου: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7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Παράδειγμα: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Γράψτε το σήμα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l-G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    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αλλού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με χρήση συναρτήσεων Δέλτα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91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0000" y="811080"/>
              <a:ext cx="7727760" cy="589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60" y="797040"/>
                <a:ext cx="7750800" cy="59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58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Μέση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Χρειαζόμαστε μια μετρική που να απεικονίζει το «μέγεθος» ενός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τέτοια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ενέργεια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Σήματα για τα οποία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ονομάζονται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σήματα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olidFill>
                      <a:schemeClr val="tx1"/>
                    </a:solidFill>
                  </a:rPr>
                  <a:t>Όλα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τα σήματα στη φύση ή στο εργαστήριο είναι σήματα ενέργειας</a:t>
                </a:r>
                <a:endParaRPr lang="el-GR" b="1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Κάποια ενδιαφέροντα σήματα (από θεωρητικής πλευράς) έχουν άπειρη ενέργεια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πιο κατάλληλη μετρική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μέση ισχύς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 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r>
                  <a:rPr lang="el-GR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1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Ένα σήμα είναι ενέργειας, ισχύος, ή τίποτε από τα δυο!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821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77200" y="1678680"/>
              <a:ext cx="3418200" cy="4034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4960" y="1675800"/>
                <a:ext cx="3441600" cy="40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9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n-US" dirty="0" smtClean="0"/>
                  <a:t>Hints: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Σήμα με: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Πεπερασμένη διάρκεια και πεπερασμένο πλάτος </a:t>
                </a:r>
                <a:r>
                  <a:rPr lang="el-GR" dirty="0" smtClean="0">
                    <a:sym typeface="Wingdings" panose="05000000000000000000" pitchFamily="2" charset="2"/>
                  </a:rPr>
                  <a:t> </a:t>
                </a:r>
                <a:r>
                  <a:rPr lang="el-GR" b="1" u="sng" dirty="0" smtClean="0">
                    <a:sym typeface="Wingdings" panose="05000000000000000000" pitchFamily="2" charset="2"/>
                  </a:rPr>
                  <a:t>σήμα ενέργειας</a:t>
                </a:r>
                <a:r>
                  <a:rPr lang="el-GR" dirty="0" smtClean="0"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Άπειρη διάρκεια και πεπερασμένο πλάτος που φθίνει στο μηδέν όταν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l-GR" b="1" u="sng" dirty="0" smtClean="0">
                    <a:sym typeface="Wingdings" panose="05000000000000000000" pitchFamily="2" charset="2"/>
                  </a:rPr>
                  <a:t>πιθανότατα σήμα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Άπειρη διάρκεια και πεπερασμένο πλάτος που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δε</a:t>
                </a:r>
                <a:r>
                  <a:rPr lang="el-GR" dirty="0" smtClean="0">
                    <a:sym typeface="Wingdings" panose="05000000000000000000" pitchFamily="2" charset="2"/>
                  </a:rPr>
                  <a:t> φθίνει στο μηδέν όταν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 </a:t>
                </a:r>
                <a:r>
                  <a:rPr lang="el-GR" b="1" u="sng" dirty="0" smtClean="0">
                    <a:sym typeface="Wingdings" panose="05000000000000000000" pitchFamily="2" charset="2"/>
                  </a:rPr>
                  <a:t>σήμα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>
                    <a:sym typeface="Wingdings" panose="05000000000000000000" pitchFamily="2" charset="2"/>
                  </a:rPr>
                  <a:t>Περιοδικό</a:t>
                </a:r>
                <a:r>
                  <a:rPr lang="el-GR" dirty="0" smtClean="0">
                    <a:sym typeface="Wingdings" panose="05000000000000000000" pitchFamily="2" charset="2"/>
                  </a:rPr>
                  <a:t> σήμα με πεπερασμένο πλάτος  </a:t>
                </a:r>
                <a:r>
                  <a:rPr lang="el-GR" b="1" u="sng" dirty="0" smtClean="0">
                    <a:sym typeface="Wingdings" panose="05000000000000000000" pitchFamily="2" charset="2"/>
                  </a:rPr>
                  <a:t>σήμα ισχύος</a:t>
                </a:r>
                <a:endParaRPr lang="en-US" b="1" u="sng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b="1" u="sng" dirty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  <a:blipFill rotWithShape="0">
                <a:blip r:embed="rId2"/>
                <a:stretch>
                  <a:fillRect l="-1905" t="-1784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011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ενέργεια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8216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0" y="394920"/>
              <a:ext cx="8575560" cy="630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384840"/>
                <a:ext cx="8588520" cy="63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 μέση ισχύ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91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0" y="426600"/>
              <a:ext cx="8997840" cy="643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960" y="415800"/>
                <a:ext cx="9023760" cy="64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3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91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4256</a:t>
            </a:r>
          </a:p>
          <a:p>
            <a:r>
              <a:rPr lang="en-US" dirty="0" smtClean="0"/>
              <a:t>AM: </a:t>
            </a:r>
            <a:r>
              <a:rPr lang="en-US" dirty="0" smtClean="0"/>
              <a:t>3574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9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677513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5230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4802382"/>
            <a:ext cx="8975450" cy="136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b="48659"/>
          <a:stretch/>
        </p:blipFill>
        <p:spPr>
          <a:xfrm>
            <a:off x="84274" y="3011054"/>
            <a:ext cx="8975451" cy="13577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20800" y="2628900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6057900" y="2628900"/>
            <a:ext cx="152400" cy="14191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 rot="5400000">
            <a:off x="952499" y="46654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5753099" y="46654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10299" y="2528498"/>
            <a:ext cx="130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(Συνέλιξη)</a:t>
            </a:r>
            <a:endParaRPr lang="el-G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235680" y="2686680"/>
              <a:ext cx="5753160" cy="283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7040" y="2673360"/>
                <a:ext cx="5773680" cy="28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6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63685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i="1" dirty="0" smtClean="0"/>
                  <a:t>Θεώρημα </a:t>
                </a:r>
                <a:r>
                  <a:rPr lang="en-US" b="1" i="1" dirty="0" smtClean="0"/>
                  <a:t>Shannon-Nyquist</a:t>
                </a:r>
                <a:r>
                  <a:rPr lang="en-US" b="1" dirty="0" smtClean="0"/>
                  <a:t>: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900" dirty="0" smtClean="0"/>
                  <a:t> </a:t>
                </a:r>
                <a:r>
                  <a:rPr lang="el-GR" sz="1900" dirty="0" smtClean="0"/>
                  <a:t>Πώς γίνεται η ανακατασκευή;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562356" lvl="1" indent="-342900">
                  <a:buClrTx/>
                  <a:buFont typeface="+mj-lt"/>
                  <a:buAutoNum type="arabicPeriod"/>
                </a:pPr>
                <a:r>
                  <a:rPr lang="el-GR" dirty="0" smtClean="0"/>
                  <a:t>Πολλαπλασιάζουμε το φάσμα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δειγματοληπτημένου</a:t>
                </a:r>
                <a:r>
                  <a:rPr lang="el-GR" dirty="0" smtClean="0"/>
                  <a:t>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με ένα τετραγωνικό παράθυρο </a:t>
                </a:r>
                <a:r>
                  <a:rPr lang="en-US" dirty="0" smtClean="0"/>
                  <a:t>–</a:t>
                </a:r>
                <a:r>
                  <a:rPr lang="el-GR" dirty="0" smtClean="0"/>
                  <a:t> ή αλλιώς, χαμηλοπερατό φίλτρο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:endParaRPr lang="el-GR" sz="900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19456" lvl="1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i="1" dirty="0" smtClean="0"/>
              </a:p>
              <a:p>
                <a:pPr marL="219456" lvl="1" indent="0">
                  <a:buClrTx/>
                  <a:buNone/>
                </a:pPr>
                <a:endParaRPr lang="el-GR" sz="1100" dirty="0" smtClean="0"/>
              </a:p>
              <a:p>
                <a:pPr marL="219456" lvl="1" indent="0">
                  <a:buClrTx/>
                  <a:buNone/>
                </a:pPr>
                <a:r>
                  <a:rPr lang="el-GR" sz="1100" dirty="0" smtClean="0"/>
                  <a:t>           </a:t>
                </a:r>
                <a:r>
                  <a:rPr lang="el-GR" dirty="0" smtClean="0"/>
                  <a:t>ώστε να απομονωθεί το «κεντρικό» φάσμα από τα «αντίγραφά» του</a:t>
                </a:r>
              </a:p>
              <a:p>
                <a:pPr marL="219456" lvl="1" indent="0">
                  <a:buClrTx/>
                  <a:buNone/>
                </a:pPr>
                <a:endParaRPr lang="el-GR" b="0" dirty="0"/>
              </a:p>
              <a:p>
                <a:pPr marL="476631" lvl="1" indent="-257175">
                  <a:buClrTx/>
                  <a:buFont typeface="+mj-lt"/>
                  <a:buAutoNum type="arabicPeriod" startAt="2"/>
                </a:pPr>
                <a:r>
                  <a:rPr lang="el-GR" dirty="0" smtClean="0"/>
                  <a:t>  Η πράξη αυτή ισοδυναμεί με πολλαπλασιασμό </a:t>
                </a:r>
                <a:r>
                  <a:rPr lang="el-GR" dirty="0"/>
                  <a:t>κάθε δείγματος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του</a:t>
                </a:r>
                <a:br>
                  <a:rPr lang="el-GR" dirty="0" smtClean="0"/>
                </a:br>
                <a:r>
                  <a:rPr lang="el-GR" dirty="0" smtClean="0"/>
                  <a:t>  δειγματοληπτημένου</a:t>
                </a:r>
                <a:r>
                  <a:rPr lang="el-GR" dirty="0"/>
                  <a:t> </a:t>
                </a:r>
                <a:r>
                  <a:rPr lang="el-GR" dirty="0" smtClean="0"/>
                  <a:t>σήματος 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μετατοπισμένες συναρτήσεις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άθροισμα</a:t>
                </a:r>
                <a:br>
                  <a:rPr lang="el-GR" b="0" dirty="0" smtClean="0"/>
                </a:br>
                <a:r>
                  <a:rPr lang="el-GR" b="0" dirty="0" smtClean="0"/>
                  <a:t>  όλων των τελευταίων</a:t>
                </a:r>
                <a:br>
                  <a:rPr lang="el-GR" b="0" dirty="0" smtClean="0"/>
                </a:br>
                <a:endParaRPr lang="en-US" b="0" dirty="0" smtClean="0"/>
              </a:p>
              <a:p>
                <a:pPr marL="219456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63685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53640" y="5589720"/>
              <a:ext cx="5917680" cy="77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0760" y="5585760"/>
                <a:ext cx="593064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2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331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316" r="-24" b="821"/>
          <a:stretch/>
        </p:blipFill>
        <p:spPr>
          <a:xfrm>
            <a:off x="84275" y="5114925"/>
            <a:ext cx="8975450" cy="1293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8550" y="3419475"/>
            <a:ext cx="8975450" cy="1505625"/>
            <a:chOff x="168550" y="1743075"/>
            <a:chExt cx="8975450" cy="1505625"/>
          </a:xfrm>
        </p:grpSpPr>
        <p:grpSp>
          <p:nvGrpSpPr>
            <p:cNvPr id="7" name="Group 6"/>
            <p:cNvGrpSpPr/>
            <p:nvPr/>
          </p:nvGrpSpPr>
          <p:grpSpPr>
            <a:xfrm>
              <a:off x="168550" y="1743075"/>
              <a:ext cx="8975450" cy="1505625"/>
              <a:chOff x="84275" y="1726407"/>
              <a:chExt cx="8975450" cy="1505625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1846" r="72" b="22698"/>
              <a:stretch/>
            </p:blipFill>
            <p:spPr>
              <a:xfrm>
                <a:off x="84275" y="1726407"/>
                <a:ext cx="8975450" cy="150562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581275" y="23074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450306" y="25506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92224" y="2641533"/>
                <a:ext cx="12713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2119610" y="230743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3" y="740859"/>
                <a:ext cx="2937531" cy="5361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1274645"/>
                <a:ext cx="3881960" cy="7698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2173562"/>
                <a:ext cx="2906630" cy="7698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5744" y="415022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Δηλαδή:</a:t>
            </a:r>
            <a:endParaRPr lang="el-GR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384742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6331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2070341"/>
            <a:ext cx="8975450" cy="136297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009" r="-24" b="821"/>
          <a:stretch/>
        </p:blipFill>
        <p:spPr>
          <a:xfrm>
            <a:off x="84275" y="5141340"/>
            <a:ext cx="8975450" cy="13112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275" y="3543300"/>
            <a:ext cx="8975450" cy="1485898"/>
            <a:chOff x="84275" y="3543300"/>
            <a:chExt cx="8975450" cy="1485898"/>
          </a:xfrm>
        </p:grpSpPr>
        <p:grpSp>
          <p:nvGrpSpPr>
            <p:cNvPr id="3" name="Group 2"/>
            <p:cNvGrpSpPr/>
            <p:nvPr/>
          </p:nvGrpSpPr>
          <p:grpSpPr>
            <a:xfrm>
              <a:off x="84275" y="3543300"/>
              <a:ext cx="8975450" cy="1485898"/>
              <a:chOff x="84275" y="3543300"/>
              <a:chExt cx="8975450" cy="1485898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2179" r="72" b="22698"/>
              <a:stretch/>
            </p:blipFill>
            <p:spPr>
              <a:xfrm>
                <a:off x="84275" y="3543300"/>
                <a:ext cx="8975450" cy="14858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81275" y="40981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50306" y="43413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6014" y="4432233"/>
                <a:ext cx="133350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43410" y="406638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61925" y="3495675"/>
            <a:ext cx="881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835680" y="681840"/>
              <a:ext cx="1769400" cy="4980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5240" y="673200"/>
                <a:ext cx="1783800" cy="49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4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59228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</p:spPr>
            <p:txBody>
              <a:bodyPr/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</a:t>
                </a:r>
                <a:r>
                  <a:rPr lang="el-GR" dirty="0" smtClean="0"/>
                  <a:t>:</a:t>
                </a: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συνεχούς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Δειγματοληπτήστε το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βρείτε το σήμα 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Τι συμβαίνει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Hz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en-US" dirty="0" smtClean="0"/>
                  <a:t> Hz?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Τι συμβαίνει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Hz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 Hz</a:t>
                </a:r>
                <a:r>
                  <a:rPr lang="en-US" dirty="0" smtClean="0"/>
                  <a:t>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70958"/>
                <a:ext cx="8959040" cy="6039890"/>
              </a:xfrm>
              <a:blipFill rotWithShape="0">
                <a:blip r:embed="rId2"/>
                <a:stretch>
                  <a:fillRect l="-1905" t="-1816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87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5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81699" y="5347504"/>
            <a:ext cx="3064623" cy="1183701"/>
          </a:xfrm>
          <a:prstGeom prst="snip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Δεν προέρχονται </a:t>
            </a:r>
            <a:r>
              <a:rPr lang="el-GR" b="1" dirty="0" smtClean="0">
                <a:solidFill>
                  <a:schemeClr val="tx1"/>
                </a:solidFill>
              </a:rPr>
              <a:t>όλα</a:t>
            </a:r>
            <a:r>
              <a:rPr lang="el-GR" dirty="0" smtClean="0">
                <a:solidFill>
                  <a:schemeClr val="tx1"/>
                </a:solidFill>
              </a:rPr>
              <a:t> τα σήματα διακριτού χρόνου από δειγματοληψία κάποιων σημάτων συνεχούς χρόνου!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6000" y="2100960"/>
              <a:ext cx="8445240" cy="381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480" y="2098080"/>
                <a:ext cx="8468640" cy="38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80" y="386542"/>
                <a:ext cx="8959040" cy="625844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Σήμα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Μια ακολουθία τιμών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Ορίζεται μόνο σε ακέραιες χρονικές</a:t>
                </a:r>
                <a:br>
                  <a:rPr lang="el-GR" dirty="0" smtClean="0"/>
                </a:br>
                <a:r>
                  <a:rPr lang="el-GR" dirty="0" smtClean="0"/>
                  <a:t> στιγμές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 γένει, μπορεί να είναι μιγαδικό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Αναπαράσταση μέτρου - φάσης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rad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80" y="386542"/>
                <a:ext cx="8959040" cy="6258446"/>
              </a:xfrm>
              <a:blipFill rotWithShape="0">
                <a:blip r:embed="rId2"/>
                <a:stretch>
                  <a:fillRect l="-1905" t="-17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210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18" y="289508"/>
            <a:ext cx="4871442" cy="20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91440" y="587160"/>
              <a:ext cx="2947320" cy="409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840" y="576360"/>
                <a:ext cx="2967840" cy="41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Περιοδικά σήματα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σήμα θεωρείται περιοδικό αν υπάρχει θετικός </a:t>
                </a:r>
                <a:r>
                  <a:rPr lang="el-GR" i="1" dirty="0" smtClean="0"/>
                  <a:t>ακέραιος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τέτοιος ώστε</a:t>
                </a: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dirty="0" smtClean="0"/>
                  <a:t>Ο μικρότερος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 που ικανοποιεί τη σχέση αυτή ονομάζεται </a:t>
                </a:r>
                <a:r>
                  <a:rPr lang="el-GR" b="1" i="1" dirty="0" smtClean="0"/>
                  <a:t>περίοδος</a:t>
                </a:r>
                <a:r>
                  <a:rPr lang="el-GR" dirty="0" smtClean="0"/>
                  <a:t> του σήματος.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Μπορεί κανείς να δείξει ότι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περιόδους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, τότε η περίοδος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ΜΚΔ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480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19331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66081" y="309196"/>
            <a:ext cx="5277920" cy="1860050"/>
            <a:chOff x="3866081" y="263931"/>
            <a:chExt cx="5277920" cy="1860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081" y="263931"/>
              <a:ext cx="5277920" cy="18475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648682" y="1754649"/>
                  <a:ext cx="30918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682" y="1754649"/>
                  <a:ext cx="30918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884200" y="2589840"/>
              <a:ext cx="2026440" cy="38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2320" y="2585520"/>
                <a:ext cx="2050200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8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1631</TotalTime>
  <Words>797</Words>
  <Application>Microsoft Office PowerPoint</Application>
  <PresentationFormat>On-screen Show (4:3)</PresentationFormat>
  <Paragraphs>255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– Εφαρμοσμένα Μαθηματικά για Μηχανικούς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Ψηφιακή Επεξεργασία Σήματος</vt:lpstr>
      <vt:lpstr>Ψηφιακή Επεξεργασία Σήματος</vt:lpstr>
      <vt:lpstr>PowerPoint Presentation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E.BA.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144</cp:revision>
  <dcterms:created xsi:type="dcterms:W3CDTF">2018-08-17T16:23:20Z</dcterms:created>
  <dcterms:modified xsi:type="dcterms:W3CDTF">2020-05-07T12:28:59Z</dcterms:modified>
</cp:coreProperties>
</file>