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.xml" ContentType="application/inkml+xml"/>
  <Override PartName="/ppt/notesSlides/notesSlide18.xml" ContentType="application/vnd.openxmlformats-officedocument.presentationml.notesSlide+xml"/>
  <Override PartName="/ppt/ink/ink3.xml" ContentType="application/inkml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365" r:id="rId3"/>
    <p:sldId id="366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282" r:id="rId32"/>
    <p:sldId id="380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3" autoAdjust="0"/>
    <p:restoredTop sz="93325" autoAdjust="0"/>
  </p:normalViewPr>
  <p:slideViewPr>
    <p:cSldViewPr snapToGrid="0">
      <p:cViewPr varScale="1">
        <p:scale>
          <a:sx n="105" d="100"/>
          <a:sy n="105" d="100"/>
        </p:scale>
        <p:origin x="18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5-07T12:28:40.2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550 9319 11,'-7'51'31,"7"-51"3,0 0-12,44 5-3,-44-5-2,63-58-2,-26 2-3,-3-7-3,0-13-2,-4-5-3,-8 1 0,-3 5 0,-6 10 1,-7 9-1,-6 15-1,0 41 1,0 0 0,0 0-1,-19 41-1,19 15 0,0 9-2,7 13 1,9 2 1,5-1-1,12-9-1,-1-9 0,5-11-2,-37-50-3,58 56-4,-58-56-16,0 0-15,0 0-1,10-46 1,-10 46 0</inkml:trace>
  <inkml:trace contextRef="#ctx0" brushRef="#br0" timeOffset="131.0968">733 9089 28,'0'0'34,"0"0"0,0 0-6,0 0-10,35 48-11,-35-48-24,61 35-13,-61-35-2,72 29-2</inkml:trace>
  <inkml:trace contextRef="#ctx0" brushRef="#br0" timeOffset="315.9544">1018 9235 37,'0'0'36,"47"9"1,-47-9-1,31 22-17,-12-5-7,2-1-3,-2 3-4,2-5 0,-6-1-2,2-11 0,-1-6-2,2-10 0,-2-2-4,-3-7-29,-2 6-7,4-7 0,-1 10-1</inkml:trace>
  <inkml:trace contextRef="#ctx0" brushRef="#br0" timeOffset="847.2463">1449 9184 55,'0'0'35,"25"12"-1,-2-5-13,11-7-12,2 8-1,2-8-2,-3 0-4,0 0-1,-9 0-1,-7-5-2,-19 5 0,0 0 0,-12-5 0,-8 7 0,-5 2 0,-2 4 1,-1 7 1,2 1 1,6 5 0,8 2 2,7-3 0,10 2 1,7-3 0,7-5 0,8-3 0,4-8 0,4-3-1,-3-9 0,-2-1 0,-5-9-2,-1-3 1,-4-1-1,-6 3 0,-1-1-1,-6 6 1,-4 5-1,-3 10 1,0 10 0,0 9-1,0 7-2,-6-3-7,9 10-11,5-1-19,0-11 0,7-4-1,1-9 0</inkml:trace>
  <inkml:trace contextRef="#ctx0" brushRef="#br0" timeOffset="1201.0047">2004 9232 34,'20'-5'34,"-11"10"3,4 9-4,-2 7-14,-8 2-6,0 5-4,-3-3-3,-5 1-1,-4-6-1,4-7-4,5-13-1,0 0-1,9-22 0,2-1 0,4-2-1,1-2 2,1 3 0,-1 1 2,-7 9-1,-9 14 1,0 0 1,0 0 0,3 14 0,-11 4 0,2 4-2,6-1-1,0 3-7,6-3-14,9-3-8,5-3-8,1-10 1,15 4-1</inkml:trace>
  <inkml:trace contextRef="#ctx0" brushRef="#br0" timeOffset="1486.1487">2551 9227 78,'-7'19'38,"-8"-1"-2,-3 1-18,-1 8-9,-6-1-2,-3-1-4,1-1-2,-4-10-5,2-6-2,3-13-2,8 0 1,4-13 1,14 0 1,3-2 4,9-2 2,11 9 2,2 3 4,5 10 0,2 6-1,1 7-1,-8 8-14,5 3-27,-11-5 0,8 4-2,-1-14 0</inkml:trace>
  <inkml:trace contextRef="#ctx0" brushRef="#br0" timeOffset="1985.5457">2731 9197 28,'-19'33'34,"3"-2"2,12 3-2,8-1-16,3-8-4,17-2-2,4-17-3,16-6-1,3-22-2,-1-11-2,-2-13-1,-8-15-1,-14-13-1,-12-9-1,-20-2 0,-17 6-1,-17 11 1,-5 11-1,-7 19 0,0 16 0,9 22 1,4 22-1,17 12 1,12 7-1,20 9-1,16-3-2,25 4-10,1-3-24,14-10-1,7-1 0,-2-11 0</inkml:trace>
  <inkml:trace contextRef="#ctx0" brushRef="#br0" timeOffset="2201.4196">3168 9174 24,'6'10'35,"-12"-1"3,6 16-2,0 6-15,0-4-8,0 5-10,0-4-32,8 5-6,-3-14-1,9 0-2</inkml:trace>
  <inkml:trace contextRef="#ctx0" brushRef="#br0" timeOffset="2603.2553">3543 9203 59,'0'0'34,"-21"-5"1,-4 10-19,5 7-6,-4 8-3,2 4-4,4 3-1,9 1-1,9-1 2,11-3-1,8-10 1,7-1 1,1-13 1,4-7-1,-10-5 1,-1 3 0,-17-4-2,-10 3-2,-11 5-4,-7 1-13,-6 4-24,3 6 0,-2-3 0,11 7 0</inkml:trace>
  <inkml:trace contextRef="#ctx0" brushRef="#br0" timeOffset="2783.6815">3639 9268 36,'19'-7'35,"12"7"1,-7-6 0,11 0-20,1 6-12,5-5-9,-1 0-16,-11 1-14,-1 4 0,-12-9-1</inkml:trace>
  <inkml:trace contextRef="#ctx0" brushRef="#br0" timeOffset="2917.2023">3900 9215 50,'-16'17'39,"6"9"-1,1 2-3,1 3-29,8 3-36,0-9-4,8 3-3,4-13-1</inkml:trace>
  <inkml:trace contextRef="#ctx0" brushRef="#br0" timeOffset="3485.7954">4191 9244 26,'-19'2'33,"10"13"0,-4 0-3,2 5-17,8 8-6,3-4-1,3 1-3,12-4 1,7-4 0,0-9-1,5-8 0,1-8 1,3-6-1,-7-10-1,-2 2 1,-9-5-1,-4 2 0,-5 7-1,-4 1 1,0 17-2,-17-3 0,8 13 2,1 9-2,4-1 0,4 6 0,0 0 1,13-1 0,-1-5 2,10-4-1,2-6 1,4-6 0,-3-6 0,3-2-1,-5-8 0,-6-7-3,1 1-4,-14-9-12,-4 1-23,-9 0-1,-6-4 1,0 1 0</inkml:trace>
  <inkml:trace contextRef="#ctx0" brushRef="#br0" timeOffset="3617.6985">4384 8997 58,'0'0'39,"0"-14"0,0 14 0,5 18-29,-5-7-42,6 16-5,-6-1-2,4 8-1</inkml:trace>
  <inkml:trace contextRef="#ctx0" brushRef="#br0" timeOffset="4149.3992">5772 8836 35,'9'-15'36,"-9"-4"1,0 19 0,10 13-17,-14 10-9,4 22-5,-7 14-3,-1 9 0,2 9 0,1 8 0,2-5-2,6-3 0,6-14 0,8-17-1,5-17-2,1-20-6,5-9-10,-4-14-20,-6-19 0,-3 1-1,-15-11 0</inkml:trace>
  <inkml:trace contextRef="#ctx0" brushRef="#br0" timeOffset="4317.8129">5538 9174 69,'-16'5'40,"20"8"1,12-2-9,11-8-16,16 6-10,7-4-27,9 5-17,-2-10-1,7 0-2,-1-10 0</inkml:trace>
  <inkml:trace contextRef="#ctx0" brushRef="#br0" timeOffset="4787.7103">6449 9249 34,'12'3'34,"11"-3"3,20-3-7,25 3-13,13-5-5,27 5 0,7-5-3,18 1-4,-2-5-3,-4 0-7,-6 3-17,-19 1-16,-25-7 0,-21 6-1,-32-4 0</inkml:trace>
  <inkml:trace contextRef="#ctx0" brushRef="#br0" timeOffset="5204.5575">6750 9085 32,'0'0'33,"16"1"1,-26 10-10,-9 5-10,-3 5-3,-12 1-3,1 6-1,-7-1-3,2-2-2,1-2-1,6-1-1,9-9 2,10 1-1,12-3 2,12-1 0,10-3-1,12-2-5,10-5-32,11 12 0,-2-9-2,6 1 0</inkml:trace>
  <inkml:trace contextRef="#ctx0" brushRef="#br0" timeOffset="5967.4969">7990 9184 66,'10'0'36,"4"12"-5,0 7-12,-9 2-6,7 10-3,-8 0-2,3 3-3,-7-5-1,3-2-1,-3-8-1,0-19-1,0 0 0,0-15-1,7-10 0,10-6 0,2-3 0,9-2 0,6 3-1,3 6 2,1 9-1,-2 7 1,-2 11 1,-4 7 1,-13 10 0,-2 7 0,-9 3 0,-6 4-1,0 0 0,0-4-2,0 1-5,-8-10-19,8-8-17,0-10 0,0 0-1,18-12 0</inkml:trace>
  <inkml:trace contextRef="#ctx0" brushRef="#br0" timeOffset="6389.2532">8512 8799 14,'0'0'33,"0"10"3,10-8-1,8 2-14,17 9-6,4-7-3,17 4-2,0-6-4,6-4-5,1 0-6,-8-3-7,-2 1-10,-18-5-9,-18-1-6,-7 8-1,-19-6 2</inkml:trace>
  <inkml:trace contextRef="#ctx0" brushRef="#br0" timeOffset="6636.9779">8807 8871 61,'5'14'35,"-5"-14"2,0 16-15,0 10-8,-5-2-5,5 13-1,-6 4-3,-1 7 1,2 3-2,5 5-1,-4-5-1,4 0-1,0-9 0,0-5-2,0-8-2,0-9-8,0-20-29,6 12 1,-6-24-2,7-3 1</inkml:trace>
  <inkml:trace contextRef="#ctx0" brushRef="#br0" timeOffset="7153.7415">9170 9387 44,'-4'-18'29,"-4"18"-6,-12-2-6,0 2-6,-2 3-5,-1 3-3,2 3-1,2 0-1,7 4 0,9 1 2,6 4-1,7 0 3,5 2 0,3 0 1,5 1 2,-6-1 1,2 6 0,-13-9 0,-3-1 0,-12-6-2,0-5 0,-13-5-3,0-5-7,4-5-36,-4-2-2,-2-9-2,8 8 1</inkml:trace>
  <inkml:trace contextRef="#ctx0" brushRef="#br0" timeOffset="10116.1463">9638 9197 22,'0'0'34,"17"4"-1,-6-4-7,13 0-7,11 2-6,1-2-8,8 0-10,0-4-17,8 11-11,-15-7-1,1 0-1</inkml:trace>
  <inkml:trace contextRef="#ctx0" brushRef="#br0" timeOffset="10300.9551">9706 9327 17,'-12'5'35,"15"6"2,13-7-3,11-4-13,10 4-6,7-4-14,11 6-29,-9-12-4,9 6-4,-9-15 0</inkml:trace>
  <inkml:trace contextRef="#ctx0" brushRef="#br0" timeOffset="11001.3473">10873 8792 15,'16'-7'33,"-8"-3"0,8 16-2,-6 3-11,-2 7-5,-1 6-4,-7 5-4,4 4-1,-8-2-1,4 2-1,-6-9-1,2-12-1,4-10-1,-5-13 0,11-8-1,5-5 0,5-7 1,5 0-1,6 0 0,3 11 1,-2 6 0,2 13 1,-5 6 0,-4 9 0,-4 8 0,-6 7-1,-4 5-3,-7-3-7,0 7-18,-4 5-11,-8-6-1,1 5 0</inkml:trace>
  <inkml:trace contextRef="#ctx0" brushRef="#br0" timeOffset="11401.3149">10573 9295 17,'0'0'35,"17"5"2,11 1 0,15-2-15,14-9-5,25 5-1,16-10-4,25 5-3,4-4-4,3 1-4,-8 8-13,-19 0-27,-26 0-1,-18 3 0,-36-3-1</inkml:trace>
  <inkml:trace contextRef="#ctx0" brushRef="#br0" timeOffset="11918.1447">10686 9861 17,'3'20'33,"-3"-2"1,10-3-8,9 4-5,1-6-2,11 0-3,-6-13-3,6 0-2,-11-18-5,1-4 0,-12-12-2,-4-4-1,-5-8-1,0-4-1,0 0 0,4 2-2,4 2 0,3 3-3,6 11-2,0 3-7,11 16-10,-7 4-17,-2 4 0,-2 10 1,-8 0 0</inkml:trace>
  <inkml:trace contextRef="#ctx0" brushRef="#br0" timeOffset="12080.5272">10719 9732 62,'0'0'37,"15"4"1,15-4-1,7-3-32,12 3-25,7 0-16,-7 0-1,10 9-1</inkml:trace>
  <inkml:trace contextRef="#ctx0" brushRef="#br0" timeOffset="12533.8553">11191 9962 39,'6'-14'34,"-6"14"-1,-9-16-9,-6 8-6,-1 8-5,-3-2-3,2 4-4,0 6-3,3 3-1,8 2 0,6 4-1,14 0 0,3 2 0,3-2 0,3 2 1,-1-2 0,-2-3 2,-10-1-1,-7-2 1,-16-7 0,-7 1-1,-8-5-1,-4-3-2,-2 3-8,-3-5-20,2-1-13,11 1 1,5-3-2</inkml:trace>
  <inkml:trace contextRef="#ctx0" brushRef="#br0" timeOffset="13065.5006">11879 9199 56,'33'4'35,"-5"-6"1,14 2-11,1 0-21,7-7-19,4 7-17,-11-6-3,3 6 0</inkml:trace>
  <inkml:trace contextRef="#ctx0" brushRef="#br0" timeOffset="13234.5817">11969 9283 37,'-3'12'38,"3"-12"0,24 12 0,8-5-18,4-7-14,4 5-22,0-7-18,12 2-1,-5-7-3</inkml:trace>
  <inkml:trace contextRef="#ctx0" brushRef="#br0" timeOffset="13734.6786">12681 9244 52,'0'0'26,"0"0"-1,12 5-4,22-2-5,12 2-6,29 2-1,22-3-2,29 2 1,23-6-2,25-3-3,15-4-6,4-8-10,0-4-22,-3 4-3,-25-7 1,-23 7-1</inkml:trace>
  <inkml:trace contextRef="#ctx0" brushRef="#br0" timeOffset="14319.4188">13378 8748 13,'0'0'30,"22"27"2,-15-9-8,-2 4-5,1 6-4,-6-7-4,6 5-3,-12-10-1,6-4-2,0-12-2,0 0-1,0-22 0,16 0-2,3-4 1,6-1-1,5 0 1,4 4 0,3 6 1,-2 11 2,-10 6 1,2 16 1,-11 3-1,-6 9 1,-10 1-2,5 5 0,-5 0-6,-3-7-19,3-7-19,0 0 0,0-11-1,3 5 1</inkml:trace>
  <inkml:trace contextRef="#ctx0" brushRef="#br0" timeOffset="14882.1599">13011 9489 27,'23'-3'26,"-23"3"-3,13 8 0,-10 4-2,-7 0-4,-1 6-3,-8 1-2,3 9-3,-5-3-4,2 3-2,4-2-2,3-3-1,6-4 0,9 0 1,7-10-2,2-5-3,10 0-4,0-8-9,-2-6-18,6 2-1,-9-11 0,5 2 0</inkml:trace>
  <inkml:trace contextRef="#ctx0" brushRef="#br0" timeOffset="15035.7345">13226 9532 29,'-6'-14'35,"6"14"1,-12 4 0,5 9-14,1 13-8,0 6-5,3 9-4,0 5-4,3 0-2,0 2-10,3-7-19,3-12-7,7 0-1,-4-14 1</inkml:trace>
  <inkml:trace contextRef="#ctx0" brushRef="#br0" timeOffset="15366.861">13539 9597 45,'-21'-18'34,"5"13"0,-12 0-4,-2 10-19,6 14-4,-3 3-4,8 12-1,7 2-2,9 3 2,3-2 1,15 3 1,7-16 1,13-2 0,-1-12 1,3-10 0,-8-10 0,1-6-1,-8-12-1,-6-6-1,-13-3-1,-3-1-3,-3 7-6,-7 2-8,10 7-16,0 12-10,0 10 0,0 0 0</inkml:trace>
  <inkml:trace contextRef="#ctx0" brushRef="#br0" timeOffset="15705.1343">13807 9653 52,'-19'-19'36,"9"19"-2,-6 0-7,-2 2-12,8 15-6,-2 1-4,3 11-4,9-1 1,7 4-1,4-6 1,8-1 1,3-9-1,9-5 1,0-11 0,0-8 1,-3-11 0,-4-3 0,-8-7 0,-7-2-1,-9 1-1,-13-1-1,1 6-5,-9 3-8,3 7-27,-1 11-2,-3 4 0,8 8 0</inkml:trace>
  <inkml:trace contextRef="#ctx0" brushRef="#br0" timeOffset="16184.1515">14240 9627 60,'-3'-16'38,"3"16"-1,-15-18-14,-1 8-8,3 10-6,-9 0-4,4 13-3,-6 3-1,5 11-1,3 5-1,5 6 2,4-2-1,7 1 1,14-7 0,9-3 1,8-13-1,6-8 3,0-13 0,3-10 0,-6-12 1,-2-3 0,-16-6 0,-8 3-1,-16 1-2,-12 1-10,-13 10-33,-1 14-1,-8 0-1,2 18-1</inkml:trace>
  <inkml:trace contextRef="#ctx0" brushRef="#br0" timeOffset="29724.2076">795 10714 33,'14'-47'34,"-14"47"-4,0 0-3,-48-41-5,48 41-7,-66 22-6,66-22-4,-61 81-3,43-22 0,11 6-1,10 6-1,15-8 1,16-6 2,4-11 0,15-18 1,1-19 1,-6-17 0,-1-21 0,-4-12 0,-18-15 0,-9-11-2,-16-6-1,-17 7-1,-7 2-2,-4 9-4,28 55-8,-65-58-21,65 58-8,-41 0 0,41 0 1</inkml:trace>
  <inkml:trace contextRef="#ctx0" brushRef="#br0" timeOffset="30071.3873">1076 10978 40,'0'0'34,"0"0"-1,11 52-11,-11-52-8,0 0-3,21 42-3,-21-42-2,0 0-1,19-12-3,-7-5-1,1-5 0,5 0 0,-2 1-1,6 3-1,0 4 0,-3 8 1,-2 13 0,-3 7-1,-8 5-5,3 7-15,4 3-15,-6-6 0,6 5 0,9-9 0</inkml:trace>
  <inkml:trace contextRef="#ctx0" brushRef="#br0" timeOffset="30339.6798">1655 11068 36,'0'-18'37,"-8"-6"0,0-1-2,2 3-15,-9-2-6,-1 8-3,-7 5-4,-1 11-1,0 8-3,2 8-1,4 8-1,5 3-1,9 5 0,13-6 1,8-1-2,9-6 0,7-5-1,-2-11-4,5-3-7,-9-8-12,-4-13-14,-4-4 0,-9-8 0,-10-10 0</inkml:trace>
  <inkml:trace contextRef="#ctx0" brushRef="#br0" timeOffset="30440.5469">1595 10689 72,'-19'-27'36,"0"5"0,9 16-16,10 6-21,-7 9-31,17 12-4,-1-4-1,9 16 0</inkml:trace>
  <inkml:trace contextRef="#ctx0" brushRef="#br0" timeOffset="30771.4182">1789 10885 55,'0'0'35,"0"0"0,0 0-16,26 6-9,0-3-3,3-3-2,2 0-1,-1 0-3,-3 0 0,-4 0-1,-13 5 1,-10-5 0,0 10 0,-14 3-1,2 3 1,0 3 0,-2 6 0,3-1-1,11 2-2,6 0-1,6-6-1,15-1-3,2-8-7,8-11-20,16 4-2,-2-15 0,4 0 1</inkml:trace>
  <inkml:trace contextRef="#ctx0" brushRef="#br0" timeOffset="31106.9364">2473 10840 56,'-15'-14'36,"-11"0"-3,2 7-11,6 9-10,-1 7-5,15 6-3,4 3-2,7 1 0,6 3-1,2-2 0,1-2-1,5-7 0,-8-3 0,-4-8-1,-9 0 0,0 0 0,-22 0 0,2-4 0,-3 4 1,-6 0 1,-1 3 0,8 11 3,2-3 1,16 7 1,7-1 0,11 7 1,3-7 0,10 3-2,3-2-4,0-6-38,6-12-4,5 0-1,9-24 0</inkml:trace>
  <inkml:trace contextRef="#ctx0" brushRef="#br0" timeOffset="31973.9055">876 12511 33,'0'0'37,"0"0"2,0 0-2,46 34-15,-6-6-9,10 0-3,0 5-3,0 4-5,-1-3-8,2 2-16,-8-6-17,-16-12-2,-4-4 1,-10-11 0</inkml:trace>
  <inkml:trace contextRef="#ctx0" brushRef="#br0" timeOffset="32343.9897">1267 12482 32,'10'-6'37,"-10"6"1,0 0 1,0 0-18,-69 52-6,69-52-5,-88 65-4,36-27-1,6 2-1,1-2-2,45-38-5,-58 58-4,58-58-9,0 0-23,0 0-1,0 0 0,0 0 0</inkml:trace>
  <inkml:trace contextRef="#ctx0" brushRef="#br0" timeOffset="33213.5245">1829 12167 47,'-22'0'35,"-15"0"-1,-14 18-11,0 18-7,-5 9-5,9 17-3,7 11-2,13 11-1,18 5-1,22-1 0,18-7 0,12-8-1,9-10-5,0-24-11,5-18-27,3-14 1,-7-24-1,0-12-1</inkml:trace>
  <inkml:trace contextRef="#ctx0" brushRef="#br0" timeOffset="34031.5375">1815 12580 41,'0'-18'31,"6"8"-3,-6 10-3,15-14-4,-1 19-5,-3 2-2,3 9-4,-5 6-2,1 3-4,-4 1 1,-3 3-3,-3-6 1,0 0-1,0-8-1,0-15-1,0 0 0,0-10 0,3-6-1,8-7 1,1 1-1,2-6 0,3 3 0,-1 5 0,1 6 0,2 3 1,0 6 0,-6 10 0,1 4 1,-5 5-1,-7 6 1,3 4 0,-2 2 0,-3-3-2,4 4-6,-4-8-19,5-10-15,7-7 1,5-11 0</inkml:trace>
  <inkml:trace contextRef="#ctx0" brushRef="#br0" timeOffset="34693.5003">2126 12266 20,'-9'5'34,"9"-5"1,15 0 1,7-5-17,15 5-4,5-8-4,17 8-3,-1-10-1,7 7-3,-7-3-1,-8 6-3,-13-4-2,-9 4-2,-6 0-4,-22 0-2,0 0-4,0 0-2,0 0 0,-19-5 1,7 10 0,-7-5 3,0 8 3,1-3 3,-1 4 3,1-2 2,2 0 1,1 0 0,3-1 2,12-6 1,-17 7 12,17-7-6,0 0 2,0 0 1,-5 19 2,2-9-1,3 11-2,0 2-1,0 10-1,-6 3-2,6 9 0,0-4-1,0 4-2,4-10-1,-4-2 0,5-7 0,-1-4-2,-4-8-3,0-14-8,0 0-30,0 0 1,-10-9 0,10 9-1</inkml:trace>
  <inkml:trace contextRef="#ctx0" brushRef="#br0" timeOffset="35262.5475">2709 12772 28,'0'0'32,"-6"-13"-5,-3 5-5,-4 3-6,-1 0-4,-3 5-4,-1-3-2,2 3-1,-2 5-3,6 2-1,-1 2 0,7 4-1,6-2 2,3 2 0,6 2 0,3-1 0,4 1 1,3 0 0,-1 2 1,-3 0-1,-7-2 0,-6 3 0,-2-4 0,-6-2 0,-10-4-1,3 0 0,-6-8-2,4-5 0,1 0-3,-1-4-3,15 9-5,-24-19-10,21 6-16,3 13-2,0-20 1,13 12 0</inkml:trace>
  <inkml:trace contextRef="#ctx0" brushRef="#br0" timeOffset="35816.2409">2861 12290 55,'21'3'38,"5"3"0,4 10-13,5 16-8,-5 8-5,1 16-2,-15 2-2,-3 14-3,-17-4-1,-5 0-1,-9-10-1,-4-4-1,-3-16 0,3-8 0,4-10 0,5-11 0,13-9 0,-18 4 0,18-4 0,-13-5-1,13 5 0,0 0-2,0 0-10,10 0-30,-10 0-1,18-16 1,-2-3-1</inkml:trace>
  <inkml:trace contextRef="#ctx0" brushRef="#br0" timeOffset="36615.835">3453 12555 26,'0'0'35,"34"0"-1,-6 0-6,6-4-11,9 4-4,-3 0-5,7-4-5,-3 4-6,-11-4-6,-5 4-6,-6 0-8,-11 0-9,-3 0-4,-8 0 1</inkml:trace>
  <inkml:trace contextRef="#ctx0" brushRef="#br0" timeOffset="36816.1732">3555 12615 27,'-21'10'35,"21"-10"3,6 9-8,6-9-7,13 10-5,0-10-5,12 9-2,1-6-5,4-3-21,-1 0-24,3 0-1,-4-5-2,0 3 2</inkml:trace>
  <inkml:trace contextRef="#ctx0" brushRef="#br0" timeOffset="38335.8218">4322 12318 14,'-14'-10'30,"24"1"1,-3-11-6,11-1-7,16 4-5,6-2-4,10 13-2,0 0 0,0 14 0,-13 9-1,-7 15-1,-18 1-2,-12 8 0,-15-3 0,-9-5-2,1-4 0,2-8-2,6-10 0,15-11 0,15 9 0,13-9-1,6 5 2,9 5 0,-5 6 2,-2 8 0,-11 5 1,-15 8 0,-16-1 0,-16 3 0,-12-6-4,-10-11-4,-2-4-7,-5-14-15,5-13-12,13-1 1,8-12-2</inkml:trace>
  <inkml:trace contextRef="#ctx0" brushRef="#br0" timeOffset="38669.6628">5243 12510 32,'0'-13'34,"-17"-4"-2,-1 6-7,-6 9-7,-7 2-5,0 11-4,-4 5-3,8 8-2,4 5-1,11 7-1,12-4 0,6 2 0,14-5-1,9-7-4,12 0-10,-1-6-24,-3-16-1,4 0 1,-3-9-2</inkml:trace>
  <inkml:trace contextRef="#ctx0" brushRef="#br0" timeOffset="38985.7282">5532 12576 33,'-3'-12'35,"-10"-2"-1,-1-1-11,0 8-6,-8-3-6,1 10-4,-7 0-3,6 12-1,2 5-2,5 5 0,8 5 0,7 2 0,7-3 1,11-2 0,7-4 0,7-6 0,1-9 1,0-5 0,-5-11-1,-3-5 1,-9-5-3,-5-4-4,-1 5-10,-10 1-23,-4-1-2,4 8-1,-6 2 1</inkml:trace>
  <inkml:trace contextRef="#ctx0" brushRef="#br0" timeOffset="39354.9393">5932 12538 53,'-14'-15'34,"14"15"-5,-19-12-11,4 9-10,8 5-2,7-2-3,-9 18-1,14-3-1,6 6-1,6 3 1,-1 3 2,-4 1 1,-3 0 2,-9-2-1,-6-1 1,-13-13-1,-3-3-3,-1-6-10,1-8-29,-1-12-1,14-2 0,-2-10-1</inkml:trace>
  <inkml:trace contextRef="#ctx0" brushRef="#br0" timeOffset="39886.5715">6515 12019 42,'-31'12'35,"-4"25"1,-12 15-13,-4 19-10,4 18-3,3 11-2,16 14-2,15 3-2,17-3-1,17-13-1,13-17-2,16-14-7,9-21-29,0-31-2,3-15 0,-15-27 0</inkml:trace>
  <inkml:trace contextRef="#ctx0" brushRef="#br0" timeOffset="40303.3952">6676 12238 12,'0'0'34,"5"19"1,-8 4-1,-3 9-18,-6 7-5,0 0-1,5 4-4,4-8-3,6-2-2,10-9 0,6-7-1,7-7-3,3-7-4,5-3-6,-3-8-10,-3-9-6,0-3 0,-9-5 4,-3-5 9,-7 1 10,-6 1 9,-9-23 31,3 38-6,3 13 2,-14-5-4,9 22-8,-4 3-7,9 11-3,-6 6-3,6 9-2,0-1-3,0-1-8,3-8-23,7 3-6,-5-15 0,14-2-1</inkml:trace>
  <inkml:trace contextRef="#ctx0" brushRef="#br0" timeOffset="40625.6072">7227 12430 32,'-21'-29'36,"3"8"0,-11-3-4,2 9-17,1 15-5,-5 5-4,7 15-3,2 6-2,10 8 0,6 8 0,6 1-1,10-2 1,11 0 0,12-12 1,5-7-1,2-10 3,3-12-1,-5-13-1,-1-9 2,-12-10-2,-10-6 1,-15-3 0,-10 3-2,-8 2-3,-9 5-9,4 6-24,-2 11-6,1 4 2,9 16-2</inkml:trace>
  <inkml:trace contextRef="#ctx0" brushRef="#br0" timeOffset="41004.5948">7582 12393 51,'-13'-6'35,"-13"-2"-3,1 2-10,1 13-9,-7 5-6,6 8-4,4 7-1,8 2 0,4 7 0,9 1-1,9 1 2,10-6 0,9-6 0,9-5 0,0-11 1,4-7 0,-1-15-1,-3-8 1,-7-8-1,-7-4 0,-15-9-1,-8 0 0,-12 2-3,-10-7-6,1 19-16,0 6-18,-11 4 1,7 12-2,-2 5 2</inkml:trace>
  <inkml:trace contextRef="#ctx0" brushRef="#br0" timeOffset="41427.853">7875 12533 58,'0'0'39,"7"22"0,-7-3-10,0-2-17,5 9-4,-5-4-2,0-2-2,0-1-1,0-3-2,0-16 0,0 0-1,0 0 0,-12-26-1,12 4-1,0-7 0,3-5-1,4 1 1,8 5 0,1 0 1,3 10 0,5 6 1,-2 9 1,2 9 0,-1 4 1,-5 7 0,-5 3 1,1 7-1,-7-4 0,0 6 0,-7-5-1,0-2-6,3-5-29,0 2-6,-3-19 0,3 10 0</inkml:trace>
  <inkml:trace contextRef="#ctx0" brushRef="#br0" timeOffset="42346.0749">8384 12646 12,'-11'4'19,"-3"-4"-2,14 0-1,0 0-1,0 0 0,31 9-3,10-9 0,22 7-3,20-7 2,26 0-2,25-4-2,29-3 0,17-1-2,13 0-1,-4-1-1,-12 4-4,-23 5-7,-29 0-13,-36 2-15,-30 8-1,-42-10 1</inkml:trace>
  <inkml:trace contextRef="#ctx0" brushRef="#br0" timeOffset="42895.7928">8866 12131 35,'15'8'34,"-8"5"-5,5 5-7,1 13-3,-5-2-5,4 10-4,-8-3-2,2 2-1,-6-8-3,0-3 0,-3-15-2,3-12 0,0 0-1,0-24-1,3-3 0,10-2 0,3-4 0,6-2-1,5 6 1,4 2 0,2 11 1,0 9 1,-3 7 0,-5 9 1,-6 7 0,-5 4 0,-6 2 0,-3 4-1,-5 1-1,-3-5-5,3 6-22,-3-3-14,-6-4-1,6 2-1,-4-7 1</inkml:trace>
  <inkml:trace contextRef="#ctx0" brushRef="#br0" timeOffset="43496.2445">8530 12866 42,'0'0'35,"10"-4"1,-10 4-9,-12 10-13,6 9-6,-4-2-1,4 4-2,1 3-1,5 1-1,5-3-1,7-1 0,7-4 0,7-7-1,1-1-2,-3-9-5,2 0-6,-4-7-17,-7-9-9,3-3 0,-11-4 1</inkml:trace>
  <inkml:trace contextRef="#ctx0" brushRef="#br0" timeOffset="43652.7722">8718 12844 47,'0'0'34,"0"0"-4,0 20-6,0 5-8,-4 1-5,4 13-3,-6 4-2,6 3-3,3-2-8,-3-4-12,0-11-20,13 0-1,-4-16 1,12-1-2</inkml:trace>
  <inkml:trace contextRef="#ctx0" brushRef="#br0" timeOffset="43982.957">9093 12951 43,'-28'-29'32,"8"16"0,-11 2-15,1 7-8,5 11-4,-1 7 0,9 12-2,1 4 0,13 6 0,3 0 0,15 1 2,6-8-1,9-2 1,4-13 0,6-5 0,-10-13 0,4-8-1,-12-10 0,-10-5-1,-12-4-3,-6-1-4,-5 10-13,-7 1-22,-5 1 0,5 14-1,-1 0 1</inkml:trace>
  <inkml:trace contextRef="#ctx0" brushRef="#br0" timeOffset="44330.5544">9334 12955 22,'-7'-19'34,"5"8"0,-16 0-5,1 2-11,2 9-6,-7 9-6,1 9-2,3 4-2,4 7-2,6 4 1,8 4 0,8-6 0,11 3 2,3-12-1,9-6 3,0-10-1,3-6 1,-5-12-1,-2-5 0,-9-8 0,-8-3-2,-10 1-2,-7-4-6,-4 9-13,-2 6-20,-11 0 0,7 12-1,-1 4 1</inkml:trace>
  <inkml:trace contextRef="#ctx0" brushRef="#br0" timeOffset="44683.8071">9709 12978 18,'0'0'34,"-9"-24"-1,9 24-3,-22-15-12,3 12-7,2 9-4,-9 3-4,4 13-1,1 2-2,5 8 1,8 1 0,8 0 1,5-5 0,11-1 0,8-11 2,8-4 0,4-12 1,2-7 0,-7-12 1,3-3-1,-16-7 0,-2-3-1,-16-2-1,-6-1-6,-7 3-33,-6 7-4,-11-1 0,6 10-1</inkml:trace>
  <inkml:trace contextRef="#ctx0" brushRef="#br0" timeOffset="45268.8215">10113 11876 21,'36'4'37,"5"20"0,12 28 0,2 26-15,-5 11-9,-3 23-3,-14 8-3,-15 6-3,-18-3-3,-8-10-1,-17-17-3,-9-20-1,-3-11-5,-1-17-2,14-7-11,6-15-16,2-20 1,16-6 0,0 0 10</inkml:trace>
  <inkml:trace contextRef="#ctx0" brushRef="#br0" timeOffset="45784.7229">11059 12201 41,'11'-9'36,"-11"9"0,11 14-10,-6 23-8,-5 7-7,3 11-3,-3 6-6,3 3-5,3-5-16,0-6-17,-6-24-1,-3-7 0,-6-22-1</inkml:trace>
  <inkml:trace contextRef="#ctx0" brushRef="#br0" timeOffset="45916.3696">10945 12409 52,'16'-12'35,"22"12"-1,2 0-5,13 0-29,6 8-28,6-12-5,16 4 0,-4-9-1</inkml:trace>
  <inkml:trace contextRef="#ctx0" brushRef="#br0" timeOffset="46458.6896">12090 11984 29,'26'0'34,"-16"-13"-1,2 6-9,-12 7-9,-22-8-4,3 4-4,-10 4-3,-1 0-3,-1 0-1,0 4 0,3 2-1,4 5 1,7 0-1,2 6 0,4-2 1,3 0 0,2 2 1,3-2 0,0-2 1,3-3 1,0-10-1,6 11 0,3-8 1,1-3-1,4 0-1,0 4 1,1-4-1,4 4 0,2 2 1,2-2-1,1 1 0,5 5 0,4 3-1,2 1 1,2 8 1,-5 3 0,-7 6 0,-10 4 2,-15 4 0,-10 4 0,-18-4 0,-9-4 0,-10-6-3,-3-7-4,5-11-17,6-11-21,5-15 0,19-6 0,10-12 0</inkml:trace>
  <inkml:trace contextRef="#ctx0" brushRef="#br0" timeOffset="47061.475">12748 12230 48,'-6'-12'27,"-8"7"-2,-9 0-6,-5 5-7,-2 0-4,-1 8-3,5 5-1,5 1-2,8 5-1,13 1 0,13 3 0,8 3 0,6-1 2,2-1 1,-1 3 1,-9-8 0,-4 5 1,-15-7-1,-12-3 0,-13-5-3,-5-5-5,-1-4-8,0-4-13,5-8-10,10 1-5,8-8 1,14 1-1</inkml:trace>
  <inkml:trace contextRef="#ctx0" brushRef="#br0" timeOffset="47225.9395">12845 12271 57,'27'-9'37,"1"5"-7,-8 10-4,-9 1-8,2 13-5,-13-1-6,3 11-2,-6 1-3,-6 1-6,3 4-10,0-2-25,-10-8 1,9-6-1,-5-9 0</inkml:trace>
  <inkml:trace contextRef="#ctx0" brushRef="#br0" timeOffset="47379.1127">12931 12080 47,'3'-30'38,"7"15"0,-10-2-3,0 17-24,0-10-27,0 10-20,0 0-1,6 11 0,1 5-1</inkml:trace>
  <inkml:trace contextRef="#ctx0" brushRef="#br0" timeOffset="47649.5526">13092 12300 50,'10'39'37,"-10"-9"0,0-2-11,0 1-11,0-16-6,0 1-3,0-14-2,0 0-1,12-19-1,2-1-1,1-4 0,7 0 0,2 4 0,-2-1-1,2 8 2,0 9-1,-4 8 2,1 9-1,-8 5 1,0 5-2,-8 4-7,-5 4-33,0-12 0,7 0-2,-7-9 1</inkml:trace>
  <inkml:trace contextRef="#ctx0" brushRef="#br0" timeOffset="48149.3264">13899 11843 37,'-34'10'33,"-10"24"0,-1 19-13,-9 17-4,8 20-2,9 8-3,12 14-2,15-5-2,17-2-2,21-12-3,9-17-5,16-17-9,8-20-25,-4-29-1,13-10-1,-10-16 1</inkml:trace>
  <inkml:trace contextRef="#ctx0" brushRef="#br0" timeOffset="48497.007">14088 12258 23,'2'-39'34,"11"4"2,-9-3-3,-1-3-13,4 13-4,-7-1-4,6 20-2,-6 9-3,-4 19-2,1 12-2,3 9 0,0 13-3,-6 4 1,3 7-4,3-6-5,9-2-15,0-9-17,-9-17 0,19-6 0,-6-20 1</inkml:trace>
  <inkml:trace contextRef="#ctx0" brushRef="#br0" timeOffset="48827.9992">14396 12221 54,'-7'-20'35,"7"4"2,0 2-15,9-2-8,13 7-4,-6 2-4,5 11-1,1 4-1,-4 10 0,-5 4-1,-10 9 0,-16 4-1,-11 4 0,2-4-1,-6-2 0,4-4-1,8-2 1,8-8 0,8-5-1,14-6 1,11-6-1,6-2-2,0-2-5,14-1-17,-2-2-16,-10-7 0,7 4 0,-1-5 0</inkml:trace>
  <inkml:trace contextRef="#ctx0" brushRef="#br0" timeOffset="49128.1732">14910 12204 59,'-11'-19'37,"-6"-3"-2,-7 0-14,3 10-8,-6 1-5,3 11-3,2 13-1,-1 7-2,5 9 0,-3 7 0,9 5 0,16-2 0,9-1 0,10-6 0,2-9 0,7-9 0,4-14 0,3-3-1,-4-14 0,-5-6-1,-10-5-4,-12-8-3,0 11-10,-8 1-23,-3-1 0,-2 10 0,-9 2 0</inkml:trace>
  <inkml:trace contextRef="#ctx0" brushRef="#br0" timeOffset="49450.8258">15238 12123 36,'0'-14'37,"-12"-5"-1,1 9-1,-4 6-17,-3 4-9,3 9-3,-4 10-4,4 13-1,3 7-1,3 7 0,9 0 1,2-3 0,11-2 0,8-7 1,7-14 1,3-9 0,5-11 0,-1-15 1,-6-13-1,-5-3-1,-8-8 1,-16-6-3,-3 0-2,-13 1-10,-2 4-27,-1 12-1,-9 10-1,8 8 1</inkml:trace>
  <inkml:trace contextRef="#ctx0" brushRef="#br0" timeOffset="49985.083">15531 12254 42,'0'26'32,"0"-5"-5,0 5-8,0-2-5,-4-9-4,4 4-1,0-19-2,0 13-1,0-13-1,-4-11-1,4-7 0,0 0 0,-3-6-1,3 0-2,0-3 0,0 3-1,0 2-1,10 5 1,-1 1 0,3 6-1,5 1 1,-1 1 0,6 4-1,-1 1 1,0 3-1,-1 0 1,-4 4 0,2 0 1,-7 3 0,0 4 1,-2 4 0,-1 6 0,-8-1 0,4 6 1,-4-1-3,-3 1-8,3-2-30,0-1-1,-4-7 0,4-4-1</inkml:trace>
  <inkml:trace contextRef="#ctx0" brushRef="#br0" timeOffset="50556.3281">15950 12383 27,'0'0'31,"15"6"2,22-6-14,21 4-3,24-4-4,32 4-1,23-4-2,27-5-1,16-2-2,9 2-2,-6 0-1,-16-1-6,-21 6-7,-34-3-5,-26 3-10,-31 3-7,-36-3-5,-19 0 0</inkml:trace>
  <inkml:trace contextRef="#ctx0" brushRef="#br0" timeOffset="51104.2028">16442 11951 18,'6'0'32,"-6"0"-1,20 20-6,-2 6-5,-6 3-5,3 9-3,-8-4-3,2 5 0,-9-11-3,5-4-1,-5-9-2,0-15 0,0 0-2,10-25 0,3 3 1,9-6-2,2-1 0,4 0 0,3 1 0,1 7 0,-2 9 1,-1 5 0,-6 7 1,-3 7 0,-5 2 1,-2 8 0,-6-2 0,-1 5 1,-6-6-1,5 2-1,-5 1-4,0-7-7,0-10-32,0 18 0,0-18-1,0 20 0</inkml:trace>
  <inkml:trace contextRef="#ctx0" brushRef="#br0" timeOffset="51788.9332">16107 12653 22,'19'-7'33,"-19"7"0,0 0 2,-16 12-18,1 3-9,2 9-3,7 2-2,6 4 0,13 0-1,8-8 1,7-3-2,7-9 0,-2-3-3,-2-10-2,-3-5-2,-6-11-2,-6-3-1,-4-3 1,-3 2 2,-5-1 3,2 2 3,0 7 2,-6 3 5,0 12 11,4 22-9,-7 0-2,3 9-1,-4 3-2,4 7-6,0 0-10,0 4-23,3-20-2,10 1 1,-1-13-1</inkml:trace>
  <inkml:trace contextRef="#ctx0" brushRef="#br0" timeOffset="52058.1558">16644 12748 45,'-7'-25'35,"-2"11"0,-12 0-9,-7 4-14,3 10-5,-2 10-4,1 7-1,4 10-2,8 2 1,7 4 1,7-1 0,15-3 2,8-6 0,5-10 0,5-6 1,1-12-1,0-6 1,-5-7-2,-5-7-2,-6 0-4,-11-2-7,-4 5-17,-3 5-13,-3 3 1,3 14-1</inkml:trace>
  <inkml:trace contextRef="#ctx0" brushRef="#br0" timeOffset="52359.144">16857 12703 35,'0'-13'36,"0"13"-1,-15-14-8,0 10-9,-1 12-6,-2 3-5,0 10-4,8 8-2,7 3 0,9 1 0,4 1 2,8-7-1,10-1 2,3-11 0,3-10 0,-6-13 1,3-3-1,-13-12 0,-3-4-2,-12-4-1,-9-2-4,-6 8-6,-10 1-23,-2 5-9,5 10 0,-3 1 0</inkml:trace>
  <inkml:trace contextRef="#ctx0" brushRef="#br0" timeOffset="52690.1228">17368 12799 35,'-3'-22'36,"3"4"1,-14-5-3,0 1-19,1 11-5,-9 0-3,-1 11-2,-2 0-3,1 12-1,-1 8 0,6 8 0,7 4 1,6 5 0,10-3 0,10 0 2,9-10 0,8-8 0,2-8-1,4-12 1,-3-12-1,-2-7-2,-8-5-6,-17-8-20,-10-2-16,-5 4 0,-9-2-1,2 8 0</inkml:trace>
  <inkml:trace contextRef="#ctx0" brushRef="#br0" timeOffset="53021.3966">17643 11774 49,'51'18'39,"5"9"1,4 23 0,0 27-26,-15 12-5,-6 22 0,-25 5-2,-14 10-3,-25 2-2,-17-10-5,-6-6-11,-2-24-27,-1-24 0,12-19 0,9-24-1</inkml:trace>
  <inkml:trace contextRef="#ctx0" brushRef="#br0" timeOffset="53726.3645">18451 12221 23,'17'-15'37,"-9"3"1,4 16-1,-5 17-13,-7 5-8,6 15-5,-6 2-5,0 7-2,3-3-4,-3-5-6,0-1-11,0-15-20,-11-14-1,-3-9-2,-11-12 1</inkml:trace>
  <inkml:trace contextRef="#ctx0" brushRef="#br0" timeOffset="53862.3569">18271 12401 33,'0'0'36,"5"-16"2,24 16-2,6 0-16,10-2-13,11-2-9,9-4-31,9 8-2,-4-15-1,10 6-2</inkml:trace>
  <inkml:trace contextRef="#ctx0" brushRef="#br0" timeOffset="54213.2596">19424 11916 56,'-22'-21'36,"-2"15"0,-10 15-7,-4 6-19,5 15-3,-5 14-4,5 12-1,3 10-1,9 7 0,11-1 1,13-4 1,14-11-1,14-10 1,12-18 0,9-12 0,-1-17 1,0-10 0,-11-13-1,-11-9-1,-22-6 1,-18 3-2,-22 4 0,-13 1-4,-6 14-6,-10-1-15,3 12-17,11 5-1,4 5 1,20 9-1</inkml:trace>
  <inkml:trace contextRef="#ctx0" brushRef="#br0" timeOffset="54567.3551">19809 12225 62,'-7'-21'38,"-3"15"0,-8 6-17,-9-4-7,3 14-5,-6 2-4,5 10-3,1 4-1,7 6 1,11-3-2,13 2 2,11-2-2,8-7-2,11-3-6,-2-12-13,3-7-17,5 0-1,-4-7 0,3 2 0</inkml:trace>
  <inkml:trace contextRef="#ctx0" brushRef="#br0" timeOffset="54930.1975">20171 12303 18,'-15'-39'72,"5"25"-36,-6-1-16,-7 2-7,2 10-4,-6 3-4,2 0-2,0 13-2,2 5-1,7 3-1,7 4 1,5 1 0,8-6 0,7-1 1,8-2 0,6-12-1,6-5 2,5-3-1,1-6 1,2-2 0,0 2 0,-5 0 0,-2 7 1,-8 2 0,-3 6 0,-10 3 1,-6 5-1,-10 4 0,-7 2-2,-4-1-6,-12-2-33,-1-7-2,5 0-1,-6-10 0</inkml:trace>
  <inkml:trace contextRef="#ctx0" brushRef="#br0" timeOffset="55399.6329">20841 11858 56,'-35'20'38,"-7"18"-6,-2 17-9,-4 13-5,8 19-5,5 6-4,16 6-4,15-6-2,18-4-1,15-10-3,12-17-8,14-18-26,3-12-4,5-23-1,9-9 1</inkml:trace>
  <inkml:trace contextRef="#ctx0" brushRef="#br0" timeOffset="55815.6873">21090 12051 26,'0'0'35,"-7"13"-1,-1 1-2,-7 8-18,-2 0-4,5 7-2,1 4-3,5 1-2,6-2-1,11-1 0,7-4 0,4-7-4,9-6-5,-4-5-11,2-14-14,3-1-4,-8-16 0,2 0-1</inkml:trace>
  <inkml:trace contextRef="#ctx0" brushRef="#br0" timeOffset="55968.1174">21292 12077 37,'-10'-14'35,"10"14"0,-14 17-5,5 4-12,6 16-7,-9 5-5,7 8-1,-4 1-6,0-1-8,4-8-23,5 2-5,-4-13 0,9-10-1</inkml:trace>
  <inkml:trace contextRef="#ctx0" brushRef="#br0" timeOffset="56369.1412">21459 12080 38,'0'0'34,"-9"0"2,9 0-1,-15 20-21,5-6-7,4 9-1,1 0-1,5 6-1,0 0 0,11-2-1,0-3-1,4-3-2,3-6-4,-2-12-4,5-1-4,-5-11-4,3-1-1,-7-12-1,3 1 2,-5-8 4,0-1 8,-3 4 6,-3 0 7,-1 7 2,-3 5 4,0 14 0,0 13 13,-6 9-20,3 9-2,-3 3-2,6 7 0,-7 0-6,2-2-7,5-3-16,3 0-12,-3-17-1,17-1 0</inkml:trace>
  <inkml:trace contextRef="#ctx0" brushRef="#br0" timeOffset="56704.5861">21940 12147 61,'-14'-19'36,"1"8"0,-10 3-15,-3 3-10,8 10-4,-9 8-4,6 11-1,1 5-1,5 4 1,3 4-1,12 0 1,0-1 1,16-7 0,5-7 0,5-6 1,1-13-1,4-8 1,-1-12-1,-2-6 0,-7-7-2,-8-3-2,-4 3-3,-9-4-9,0 5-27,-2 12-1,-8 4 0,10 13 0</inkml:trace>
  <inkml:trace contextRef="#ctx0" brushRef="#br0" timeOffset="57019.9497">22133 12126 42,'0'-16'37,"0"16"-1,-14-10-5,3 6-15,1 12-6,-8 6-5,5 9-2,0 6-1,4 7 0,3 1-1,6 2 1,8-1 0,6-5 1,4-11 0,9-5 1,1-12-1,2-10 1,1-12-1,-2-3 0,-9-10 0,-3-8-1,-9-4-1,-8 3-2,-5 4-3,-13 1-9,-2 8-28,-6 12-1,-2 6 1,3 13-1</inkml:trace>
  <inkml:trace contextRef="#ctx0" brushRef="#br0" timeOffset="57389.177">22427 12296 36,'0'12'35,"5"8"-1,-5-1-8,-6-4-8,3 3-5,-6-6-3,6-3-3,3-9-3,0 0 0,-10-13-1,10-4-1,7-4-1,2-4 0,4 0 0,0 1-1,1 6 0,0 0 1,0 8 0,4 10 1,-2 5-1,-3 10 1,-4 6 0,0 4-2,-3 6-17,4-2-22,-10-5-1,0 3-1,0-14 1</inkml:trace>
  <inkml:trace contextRef="#ctx0" brushRef="#br0" timeOffset="57889.4599">22950 12398 35,'-38'-1'34,"14"1"-5,5 0-7,19 0-3,19-8-3,25-2-4,36 2-2,26-4-2,27 4-2,21-6-2,30 4-1,-2 1 0,-5 4-3,-16 5-4,-27-8-5,-23 13-6,-23-5-13,-40-5-11,-48 5-1,0 0 0</inkml:trace>
  <inkml:trace contextRef="#ctx0" brushRef="#br0" timeOffset="58373.8011">23369 11936 50,'12'-13'36,"13"17"2,-12 7-15,1 3-6,1 10-6,-15 1-4,7 3-2,-11-3 0,4-3-1,0-8-1,-5-3-1,5-11 0,0 0-1,18-16 0,-2 3 0,13-5 0,-8 0-1,7 0 1,6 3 0,-6 5 0,-3 7-1,-1 6 1,-5 9 0,-14 8-6,5 1-20,-14 6-16,4 8 0,-11 0-1,11 7 1</inkml:trace>
  <inkml:trace contextRef="#ctx0" brushRef="#br0" timeOffset="58936.059">23140 12618 31,'0'0'34,"9"-3"1,-9 3-3,-9 10-16,9 5-4,-7 0-4,0 6-4,-2 3 0,3-1 0,0 0-2,11 1 0,6-5-1,1-5-1,3-5-2,1-9-2,8-4-4,-3-7-2,7-3-2,-11-10 0,0 1 1,-4-8 2,3 4 4,-1 3 4,-9 4 3,0 7 13,-6 13-5,0 10 1,0 18-1,-8 5-2,1 11-1,1 3 0,10 3-3,-4 0-5,5-7-10,-5-7-26,10-4-1,-7-17 0,15-2-1</inkml:trace>
  <inkml:trace contextRef="#ctx0" brushRef="#br0" timeOffset="59936.5719">23548 12583 5,'0'0'5,"0"0"-4,0 10 0,0-10-1,0 0 0,0 0 1,13 8 0,-13-8 0,0 0 1,0 0 0,0 0 0,0 0 1,0 0 1,0 0-2,0 0-1,0 0 3,-19 24 9,15-8-4,-7 7 2,3 5 0,1 6 1,-3 2 1,13 3-1,3-2-1,9-3-1,1-10 0,6-6-1,-1-15 1,13-6-1,-3-17-1,-6-5 0,-13-12-2,-8-3-3,-10-1-1,-4 1-1,-8 5-4,-14 3-6,2 13-21,5 12-10,0 4-1,12 10 2</inkml:trace>
  <inkml:trace contextRef="#ctx0" brushRef="#br0" timeOffset="60289.5055">23822 12653 53,'0'0'34,"-10"-12"-3,-4 12-10,3 8-10,-4 5-3,6 10-4,2 4 1,7 11 0,-6-4 0,16 3 0,9-8 0,11-3 0,0-9 0,-2-5 0,0-16 0,-7-8-1,-2-13-2,-7-5 0,-12-5-1,-12-3-4,-3 6-8,0 0-25,2 3-6,-1 12 0,0 5 0</inkml:trace>
  <inkml:trace contextRef="#ctx0" brushRef="#br0" timeOffset="60723.9747">24328 12714 49,'-12'-22'34,"-4"14"-3,-1 0-9,-8 5-9,-3 10-5,0 5-5,-3 8 0,4 9 0,14 3 1,9 1 0,4 5 1,16-8 1,6-3-1,3-15 1,-25-12 1,77-3-2,-77 3 0,66-43-2,-66 43-2,34-66-5,-34 66-12,0-72-26,-19 43 0,-19 0-1,4 9 0</inkml:trace>
  <inkml:trace contextRef="#ctx0" brushRef="#br0" timeOffset="61171.7404">24543 11560 31,'53'32'39,"18"11"1,-6 32 1,16 27-18,-6 13-8,-16 24-3,-25 3-3,-22 5-2,-38-8-1,-33-8-2,12-18-3,-21-25-3,-5-25-41,7-16 0,16-26 0,50-21-1</inkml:trace>
  <inkml:trace contextRef="#ctx0" brushRef="#br0" timeOffset="63444.3842">3388 14422 39,'0'11'36,"0"-11"0,22 11-3,6-5-21,5-2-6,11-1-5,3 1-11,-1 0-23,-2-8-2,0 4-1,-21-10 0</inkml:trace>
  <inkml:trace contextRef="#ctx0" brushRef="#br0" timeOffset="63582.4114">3423 14500 61,'0'0'37,"15"5"1,15-2-13,8 1-28,0-4-29,14 9-1,-5-9-3,6 0-2</inkml:trace>
  <inkml:trace contextRef="#ctx0" brushRef="#br0" timeOffset="64245.2856">4170 14219 28,'12'-22'36,"4"12"1,2-4-3,7-4-18,12 13-5,3 1-4,7 12-1,-10 6-3,-7 15-1,-13 5-1,-11 7 0,-12 1-1,-14-6 1,-1-4-1,-6-9 0,5-8 0,6-10-1,16-5 1,0 0-1,31-10 0,0 10 1,3 7-1,3 5 1,-5 12 1,-8 7 0,-15 6 0,-12 6 1,-18 1-1,-10-5-2,-8 0 0,-6-12-3,2-8-5,-8-15-7,21-4-10,8-10-12,10-12 1,12 3 0</inkml:trace>
  <inkml:trace contextRef="#ctx0" brushRef="#br0" timeOffset="64630.9283">5080 14512 30,'-10'-8'34,"-13"-4"0,-1 5-13,0 7-5,-9 4-4,3 11-2,-2 3-3,7 10-2,5 1-2,10 5 0,10-5-1,16 0 1,7-7-3,11-4-6,11-9-19,3-4-12,-6-11-1,2 0 1</inkml:trace>
  <inkml:trace contextRef="#ctx0" brushRef="#br0" timeOffset="65000.7302">5350 14567 41,'-8'-13'30,"1"4"-10,-6 1-5,-4 0-3,-1 8-3,-7 0-2,2 12-1,2 2-3,4 9-1,8 0 0,9 5 0,5-2 2,10-1 0,7-10 0,9-2 1,-2-13 2,4 0-2,-7-15 0,-4 2 0,-8-5-5,-10-6-11,-13-3-26,5 7-2,-11-6 0,10 6 0</inkml:trace>
  <inkml:trace contextRef="#ctx0" brushRef="#br0" timeOffset="65485.9527">5784 14522 5,'-11'-5'31,"11"5"-1,-26-3-5,8 3-7,-4 0-3,-3 3-5,3 6-2,-3-1-2,8 6-3,5 1 0,8 4 0,13 0-1,6 3 1,6 0 0,7 2 0,-2-3 1,0-2 1,-11-3 0,-1-1 0,-18-5 0,-7-1-1,-12-9-1,-8 0-5,3-9-33,-3 0-4,0-7-2,6 0 1</inkml:trace>
  <inkml:trace contextRef="#ctx0" brushRef="#br0" timeOffset="65917.9004">6409 14011 13,'0'0'33,"-31"19"1,2 15-4,-13 20-13,-5 22-5,1 24-1,-5 21-2,15 17-1,11 6-1,21 2 0,17-13-1,18-12-11,15-25-31,26-17 0,3-40-3,12-23-1</inkml:trace>
  <inkml:trace contextRef="#ctx0" brushRef="#br0" timeOffset="67956.3804">9777 12773 34,'0'0'36,"-18"19"-1,-28 19-7,-22 14-13,-16 12-5,-9 12-4,-4-2-4,7-2-5,13-6-11,15-8-20,15-24-2,19-5 0,4-21 0</inkml:trace>
  <inkml:trace contextRef="#ctx0" brushRef="#br0" timeOffset="68510.5134">7674 12137 10,'0'0'34,"-10"18"3,-33 25-2,-19 21-12,-15 20-8,-15 13-5,-9 21-6,-7 5-13,6-2-26,15-28-1,22-15-1,11-35 0</inkml:trace>
  <inkml:trace contextRef="#ctx0" brushRef="#br0" timeOffset="70300.5509">7249 14407 31,'0'0'34,"16"5"1,-12 3 1,-2 5-23,7 2-5,-9-2-1,3 0-1,-3-13-1,0 9-2,0-9 0,10-19-1,2 0 0,6-1 0,1-1 0,6 5 0,2 5 0,1 11 1,-5 6 0,-5 11-1,-3 5-3,-8 4-8,2-4-30,-3 8-1,-6-12 0,0 5 0</inkml:trace>
  <inkml:trace contextRef="#ctx0" brushRef="#br0" timeOffset="70565.6562">6583 14795 44,'-23'3'38,"12"-3"2,25 0-3,24-3-20,24-5-5,22 1-4,18-5-2,22 3-2,12-2-3,4 0-6,1 5-16,-10-3-19,-22-9-2,-9 9 1,-26-2 0</inkml:trace>
  <inkml:trace contextRef="#ctx0" brushRef="#br0" timeOffset="71404.1825">7357 15022 39,'-21'-11'33,"2"16"-1,-4 4-13,0 3-7,4 13-3,1 2-4,5 4 0,7 0-1,9 2 1,9-6 0,10-5 2,3-12-1,9-3 1,-3-16-1,6-2 0,-8-11-2,-2-5 0,-9-6-3,-11-3-6,-7 8-19,-7 2-17,-11 1 1,-3 12-2,-7-2 1</inkml:trace>
  <inkml:trace contextRef="#ctx0" brushRef="#br0" timeOffset="71767.3205">7736 14055 74,'15'7'41,"10"35"1,7 25-15,2 16-12,6 25-6,-10 15-1,1 11-3,-18 6-2,-13-6-2,-11-12-2,-16-17-4,-4-6-12,-5-24-25,-7-20-1,5-17 0,4-23 0</inkml:trace>
  <inkml:trace contextRef="#ctx0" brushRef="#br0" timeOffset="72440.132">8518 14433 26,'10'-16'37,"-10"16"0,13 0 1,-8 29-17,-5 10-8,6 17-5,-6 0-3,11 6-5,-6 4-6,-5-15-17,0-12-14,0-11-2,-12-19 0,1-9 1</inkml:trace>
  <inkml:trace contextRef="#ctx0" brushRef="#br0" timeOffset="72572.1471">8372 14671 57,'3'-13'35,"18"10"1,4 0-12,13-2-17,10 1-12,13-6-28,14 10 0,0-14-2,11 6-1</inkml:trace>
  <inkml:trace contextRef="#ctx0" brushRef="#br0" timeOffset="73156.4886">9458 14221 30,'32'0'35,"-14"-9"-1,-5 6-11,-13 3-7,0 0-4,-18-3-5,-2 3-5,-4 0-2,-5 0-1,-1 0-1,-4 6 0,2-2-1,4 5 1,4 0 0,5 4 1,2 6 2,3 4 1,7 6 0,1 3 0,6 3 0,-3-2 1,3 0 0,6-7-1,4-5 0,8-11 0,8-9 0,7-4 0,7-3 1,7 1 0,2 5 0,0 0 1,-5 11 0,-8 9 0,-13 8 0,-16 5 0,-14 5-1,-20-1-1,-8 0-2,-8-5-3,-9-13-5,5-5-17,3-8-15,4-14-1,12-4 1,10-13-1</inkml:trace>
  <inkml:trace contextRef="#ctx0" brushRef="#br0" timeOffset="73656.7959">10069 14489 2,'-3'-9'31,"3"9"0,-23-14 1,3 9-15,-3 2-6,-4 3-4,2 0-1,-1 7-1,8 4-2,6 0 1,12 7-1,3 3 1,9 3 0,5-2 1,4 5 1,-8-5 0,-1 5-1,-12-6 0,-3 0-3,-9-8-2,-8-5-6,2 0-11,-4-5-18,1-12-4,11-1 1,4-10-1</inkml:trace>
  <inkml:trace contextRef="#ctx0" brushRef="#br0" timeOffset="73826.0715">10171 14487 46,'26'13'35,"-15"2"-1,-8 7-12,4 10-8,-7 0-5,-4 5-6,4 1-11,0-1-21,-8-13-6,14-7-1,-6-17 0</inkml:trace>
  <inkml:trace contextRef="#ctx0" brushRef="#br0" timeOffset="73973.2144">10184 14270 46,'9'-13'31,"-9"0"-4,0 13-10,18 13-41,-18-13-8,19 27-1,-9-7 2</inkml:trace>
  <inkml:trace contextRef="#ctx0" brushRef="#br0" timeOffset="74205.5137">10345 14526 22,'7'36'34,"1"1"1,-8-7-4,0-9-9,0-2-9,0-19-5,-2 11-2,2-11-3,8-18 0,5-1-2,6-1 2,2-2-1,4 4 0,0 4 1,0 4 0,-3 10 1,-1 10 0,-11 4-1,-2 10-4,-1 2-17,2 3-21,-9-7-1,7 6-1,5-11 0</inkml:trace>
  <inkml:trace contextRef="#ctx0" brushRef="#br0" timeOffset="74573.8667">11143 14004 30,'-37'-8'35,"-2"28"1,-9 26-5,-2 18-15,9 29-5,-3 21-2,16 19-3,10 2-1,12-3-2,14-11-1,11-16-2,14-14-9,9-24-29,6-30 1,6-16-1,-8-26 0</inkml:trace>
  <inkml:trace contextRef="#ctx0" brushRef="#br0" timeOffset="76359.7554">17393 12525 48,'-39'20'35,"-13"25"-3,-17 20-13,-25 16-6,-2 13-2,-6 2-8,6 0-15,9-14-22,25-7-1,7-29-1,17-17 0</inkml:trace>
  <inkml:trace contextRef="#ctx0" brushRef="#br0" timeOffset="77091.7546">15387 11925 44,'-31'32'38,"-12"28"-1,-21 19-9,-18 17-14,-8 17-12,-12 8-32,9 8-4,0-13-2,12-4-1</inkml:trace>
  <inkml:trace contextRef="#ctx0" brushRef="#br0" timeOffset="78746.5527">12004 14336 40,'0'0'36,"24"0"0,-14 9-6,-3 5-15,3 10-4,-10-3-4,3 4-1,-3-6-2,0 1-1,-3-11-1,3-9 0,0 0-1,18-22 0,-2 4 0,3-3-1,4 1 1,0 0-1,-1 6 0,-1 11 1,-4 8-1,-3 7 1,-5 8-4,-9 1-5,3 3-28,-3 5-3,-6-4 0,3 2 0</inkml:trace>
  <inkml:trace contextRef="#ctx0" brushRef="#br0" timeOffset="79015.2119">11448 14768 33,'-13'5'36,"13"-5"1,29-5 1,21 5-22,21-11-6,26 8-2,14-5-3,15 2-2,0 3-6,-9-6-15,-17 3-20,-10 6-1,-31-6 0,-16 6 0</inkml:trace>
  <inkml:trace contextRef="#ctx0" brushRef="#br0" timeOffset="79794.0264">12178 15027 29,'-12'-24'32,"2"12"-2,-5 3-8,0 3-9,-7 10-4,-3 6-3,5 11-2,1 5-1,7 6 0,3 3 1,9-1 1,5-2 1,15-2 1,4-15 0,9-1 0,0-14-1,2-10 0,-4-12-2,-3-2 0,-9-8-3,-7-11-4,-9 6-7,-13 1-30,-7-1-1,0 8-1,-4 0 1</inkml:trace>
  <inkml:trace contextRef="#ctx0" brushRef="#br0" timeOffset="80116.3267">12386 13827 59,'41'13'40,"4"34"1,2 34-9,3 27-19,-13 13-4,0 29-1,-18 8-2,-10 3-4,-5-9-3,-11-16-4,-6-21-15,-1-19-21,-11-24 0,12-21 0,-2-22-1</inkml:trace>
  <inkml:trace contextRef="#ctx0" brushRef="#br0" timeOffset="80693.9059">13239 14355 64,'6'20'35,"-3"15"1,2 6-18,-5 5-13,0 3-6,4 3-9,2-3-24,-12-21 0,10-6-1,-4-22-1</inkml:trace>
  <inkml:trace contextRef="#ctx0" brushRef="#br0" timeOffset="80848.0644">13016 14586 41,'0'0'34,"28"-8"1,8 12-2,11-4-26,21-10-18,16 7-21,-1-15-1,17 8-1,-14-9 0</inkml:trace>
  <inkml:trace contextRef="#ctx0" brushRef="#br0" timeOffset="81348.9344">14257 14082 34,'-29'6'35,"-15"2"1,4 14-5,-4 19-17,-1 9-5,13 17-3,5 9-1,11 5-2,16-2 1,12-8-1,16-11 0,12-10 1,3-18-1,5-16 0,-8-16 1,0-14-1,-18-9-1,-13-4 0,-25 0-1,-12-2-2,-12 12-5,-10 0-24,1 5-11,8 7 1,5 5 0</inkml:trace>
  <inkml:trace contextRef="#ctx0" brushRef="#br0" timeOffset="81764.2716">14685 14439 37,'-23'-21'32,"3"13"-7,-5 3-5,-6 5-5,2 10-3,-4 4-4,10 8-1,5 10-3,11 2-1,13 0-1,9 2-1,10-3 1,11-6-6,8-8-17,6-2-15,-6-17 0,2 0 0</inkml:trace>
  <inkml:trace contextRef="#ctx0" brushRef="#br0" timeOffset="82117.9907">15003 14495 28,'3'-12'28,"-9"-5"-4,-7 1-4,-2 2-2,-6 0-5,0 8-3,-7 2-3,1 12-2,-1 6-2,7 10-1,5 5 0,10 6 0,11-3 0,10-2 0,7-6 2,11-7-1,1-13 0,3-8 0,-6-8-1,-4-9-1,-9 4-10,-13-3-27,-12-3-1,1 5-1,-11-1 0</inkml:trace>
  <inkml:trace contextRef="#ctx0" brushRef="#br0" timeOffset="82481.397">15248 14448 21,'0'0'33,"0"0"2,4 11-4,6 1-12,1 3-5,5 8-5,-3 0 0,-1 6 0,-12-3-2,-4 3-1,-13-7-2,-10-5-6,-1-6-22,-10-11-13,2-9-3,5-5 0</inkml:trace>
  <inkml:trace contextRef="#ctx0" brushRef="#br0" timeOffset="82882.6795">15806 13783 39,'-20'18'36,"-14"18"1,-1 38-1,0 28-22,-6 24-4,10 24-1,7 12-3,14 6-2,13-7 0,16-11-3,17-20-5,7-22-34,16-35-1,15-20-1,-3-32 1</inkml:trace>
  <inkml:trace contextRef="#ctx0" brushRef="#br0" timeOffset="84636.9059">24367 12579 39,'0'0'35,"-20"23"-7,-27 14-4,-14 24-5,-17 12-4,-17 16-6,-11 13-5,-15 1-17,11-8-22,11-3-1,21-29-2,16-11 0</inkml:trace>
  <inkml:trace contextRef="#ctx0" brushRef="#br0" timeOffset="85125.302">22285 11913 39,'0'11'36,"-23"24"-5,-17 28-5,-13 23-7,-17 13-8,-2 14-12,-17 7-30,4 6-4,-9-12-1,15-10-1</inkml:trace>
  <inkml:trace contextRef="#ctx0" brushRef="#br0" timeOffset="87193.3099">16984 14176 30,'16'-3'34,"-16"3"2,10 15-3,-10 3-16,-4-5-6,4 6-2,-6-4-2,6 0-2,0-15-1,0 0-2,13-2 0,3-14-1,4-5 0,3-2 0,1 0 0,1 4 1,-1 5-1,-4 14 1,-8 5 0,-3 14 0,-5 7-2,-4 3-9,0 2-30,0 5-1,-8-7 0,8 2-1</inkml:trace>
  <inkml:trace contextRef="#ctx0" brushRef="#br0" timeOffset="87526.8034">15906 14652 15,'-19'-4'32,"10"-5"2,34 6-3,21 3-13,25-6-4,29 9-1,17-3-1,26 0-2,10 3-3,10-3-2,-4 0-5,-8-11-8,-15-4-30,-18 12 0,-34-10-2,-21 8 1</inkml:trace>
  <inkml:trace contextRef="#ctx0" brushRef="#br0" timeOffset="88810.8617">17499 13733 43,'23'22'38,"-5"24"1,0 35-12,3 30-8,-16 21-4,0 27-4,-23 11-3,-5 5-2,-10-9-2,-3-16-1,-4-24 0,2-22-2,3-25 0,7-25-3,16-20-8,3-21-31,9-13-1,-6-24 1,-1-12-1</inkml:trace>
  <inkml:trace contextRef="#ctx0" brushRef="#br0" timeOffset="94118.2316">6815 15172 40,'18'-17'27,"-5"-2"-3,3-1-4,6-1-2,-10-1-5,3 3-3,-6-3-1,1 8-2,-10-1-2,0 15-1,6-13-1,-6 13-1,0 0-1,-3 15 0,0 5 0,0 1-1,3 6 0,-3 4 1,3 6 0,0-3-1,0 1 1,3-2 0,-3-4 0,0-6 0,-3-5 1,-3-5-1,-4-8 1,0-5-1,-1 0 0,1-6 0,10 6 0,-4-10 0,15 7 0,9 3-1,9 3-7,4 2-32,2 0 0,9 4-1,-8-9 0</inkml:trace>
  <inkml:trace contextRef="#ctx0" brushRef="#br0" timeOffset="105947.7224">11669 15084 21,'0'0'34,"6"-21"2,3 5-3,-3 0-11,-1-4-5,3 5-5,-5-2-2,3 8-2,-6 9-2,0 0-1,5 13-1,-5 12-1,0 4-1,3 12 0,-3 1 0,4 3-1,1-1 1,0-6-1,1 0-6,-6-5-36,0-11-1,8-12 0,-8-10-1</inkml:trace>
  <inkml:trace contextRef="#ctx0" brushRef="#br0" timeOffset="114222.6605">16318 15063 17,'-5'-12'31,"13"2"1,-5-9-9,4-2-4,2-1-5,-3-3-2,6 4-1,-5-1-2,3 10-2,-5-4 0,-5 16-2,0 0-1,0 0 0,6 25-1,-6 0-1,0 7-1,0 2 0,7 1 1,2 4-2,1-1-3,1-11-10,2-3-26,6-4-2,-1-11 1,2 1 0</inkml:trace>
  <inkml:trace contextRef="#ctx0" brushRef="#br0" timeOffset="114644.4447">16842 14983 36,'4'-21'38,"-4"6"0,-10 1-9,-12 1-7,-1 13-8,-10 0-4,3 16-4,-5 3-3,4 13-1,6 6-1,14 3 0,11-3-1,15-4 2,10-8-1,12-8 2,6-16-1,7-6 2,-7-15 0,-5-4 0,-13-10-1,-10 0 0,-15 1-4,-9-6-26,-7-1-15,1 2-2,5-14 0</inkml:trace>
  <inkml:trace contextRef="#ctx0" brushRef="#br0" timeOffset="120335.2931">6871 14359 31,'0'0'19,"0"0"-1,0 12-2,0 1-2,0 8-4,-3 4-3,3 3-2,0 4-1,0 3 0,3-6-1,-3-3-1,6-8 0,-6-18 0,0 0-1,10-7 1,-10-14 0,0-3 0,0-5 1,0 1-1,0 0 0,0 6-1,0 3 1,0 6-1,6 2 0,5 6-1,2 1 0,3 1 0,5 3 0,-2 0 0,0 0-1,1 7 1,-4-4 1,-2 4-1,-4 2 2,-2 6-1,-1-1 1,1 4 1,-5 5 0,4 6 0,-5 1 1,2 0-2,-1 0-5,-3 0-33,0-16 0,14 0 0,-12-26-2</inkml:trace>
  <inkml:trace contextRef="#ctx0" brushRef="#br0" timeOffset="123282.0241">11213 14239 27,'0'0'24,"0"0"-5,0 0-3,18-23-2,3 13-1,6-2-2,10 5-1,-1 3 0,2 4-2,-6 7 0,-4 9-1,-9 4-2,-12 11-1,-10-1 0,-11 1-2,-6-7 0,2-4-2,-3-3-1,6-5-1,15-12 1,0 0 0,0 0-1,28-8 2,-1 8-1,2 4 2,-5 5 1,-3 5 0,-12 6 0,-9 5-1,-12 0-1,-10-3-6,-1 0-13,-3-5-19,-3-13 0,12 1 0,0-10 0</inkml:trace>
  <inkml:trace contextRef="#ctx0" brushRef="#br0" timeOffset="123783.0488">11648 14372 37,'7'10'34,"0"4"-1,-2 3-12,-2-1-9,4 6-2,-3-2-2,-1 2-3,-3-7-2,0-2-1,0-13-1,0 0-1,0 0 0,-8-9 0,4-5-2,-2-1 1,2-2-1,-2-1 1,6 0-1,0 3 1,3 0 0,5 2 0,2 2 0,5 1 0,3 3-1,0 0 1,0 2 1,1 1 0,-4 4 1,-2 0 0,1 0 0,-4 7 2,-10-7 1,16 24 1,-13-7-1,-3 7 1,0 0-1,0 8 0,0 2-5,-3 2-24,-3-8-13,10-2 1,-4-11-1</inkml:trace>
  <inkml:trace contextRef="#ctx0" brushRef="#br0" timeOffset="126370.059">15965 14226 43,'12'0'24,"-3"-5"-1,7-4-3,-3-6-3,5-4-5,4-4-3,-4-3-3,2-1-1,-8-1 1,3 6 0,-6 0-1,0 8 0,-9 14-1,0 0 0,-5 27 0,-1 6-2,2 11-1,4 9 0,-3 3-1,3-1 0,6 1-4,-2-11-5,10-8-20,-1-5-10,-7-20 0,7-2-1</inkml:trace>
  <inkml:trace contextRef="#ctx0" brushRef="#br0" timeOffset="126737.6524">16334 14209 6,'8'-7'33,"-8"-7"1,13 4 1,-6-10-14,2-6-5,0 2-5,-3-5-2,4 9-2,-4-1-1,-3 5-2,-3 5 0,0 11-2,0 0 0,0 23 0,0 7 0,0 10-2,0 6 0,4 6 1,-1 4-1,2-1-3,1-4-7,-1-8-23,-5-17-6,11-4-1,-11-22 1</inkml:trace>
  <inkml:trace contextRef="#ctx0" brushRef="#br0" timeOffset="127055.514">16591 14200 50,'0'0'36,"9"19"-3,-9 1-9,0 4-11,0 9-5,-3-2-3,3 4-2,0-3-5,0-8-4,0-3-8,0-12-9,0-9-8,0 0-4,-8-23-1</inkml:trace>
  <inkml:trace contextRef="#ctx0" brushRef="#br0" timeOffset="127292.6691">16579 14212 34,'13'-3'26,"-4"-6"-3,5 2-4,3 1-5,-1-3-3,4 5-3,-3-4 0,4 3-1,-5-2-2,2 4 1,-6 1-2,1 5 2,-13-3-1,13 19 0,-13-2 0,0 10 0,-3 5 0,3 8-1,-7 0 0,1-1-8,2-1-34,4 6-2,0-15 0,7-6 0</inkml:trace>
  <inkml:trace contextRef="#ctx0" brushRef="#br0" timeOffset="317984.3416">538 15934 49,'0'0'28,"0"0"18,19 68-31,-19-8-6,-4 14-5,1 5-2,3 4-5,0 0-9,-7-16-12,7-20-11,0-47-1,14 50 1</inkml:trace>
  <inkml:trace contextRef="#ctx0" brushRef="#br0" timeOffset="318284.751">507 16001 26,'0'-54'27,"0"54"-5,0 0-10,53-32-3,-53 32-2,62-7-1,-62 7 0,65 0-1,-65 0 1,50 5 0,-50-5-1,0 0 1,43 35 0,-43-35 1,12 44-1,-12-44 2,6 78-3,-6-25 1,0 7-1,5 5-2,-5 4 0,0 1-3,6-5-5,-4-9-11,7-10-23,-9-46 0,0 0-1,65 25 2</inkml:trace>
  <inkml:trace contextRef="#ctx0" brushRef="#br0" timeOffset="318601.1432">1154 16329 20,'0'12'36,"0"-12"0,0 0-1,-15 56-15,15-56-6,-24 48-5,24-48-2,-50 46-4,50-46-2,-53 14-1,53-14-1,-41-23 0,41 23 0,0 0 0,-27-63 0,27 63 2,0 0 0,31-46 0,-31 46 0,43 9 1,-43-9 0,50 34-1,-50-34-5,37 49-19,-37-49-15,24 50 1,-8-32-2,-1-11 0</inkml:trace>
  <inkml:trace contextRef="#ctx0" brushRef="#br0" timeOffset="318917.3378">1374 16494 31,'0'0'36,"-6"26"1,6-14-1,6-2-21,8 2-5,5-12-4,3 7-2,4-7-2,-2-9 0,0-6-1,-1-2 0,-9-10-1,-6 0 1,-8 1-1,-11-1-1,-7 5 1,-3 9-1,-5 10 1,-3 12-1,4 13 1,3 10 0,5 15 0,5 11 0,5 6 1,7 6-2,7 5-8,-1-4-28,2-13-1,5-5 1,3-17-1</inkml:trace>
  <inkml:trace contextRef="#ctx0" brushRef="#br0" timeOffset="319370.8776">1860 16406 20,'12'10'33,"-12"-1"3,0 15-8,-12 1-9,-7 4-5,0 1-4,-7-7-4,1-8-4,0-10 1,4-5-3,4-17 0,7-2 0,7-8 1,3-3 0,10 4 1,6 9 1,3 6 1,8 11-2,2 7 1,4 9-1,-1 8-4,-4 3-22,0-6-15,5 4 0,-2-12-1</inkml:trace>
  <inkml:trace contextRef="#ctx0" brushRef="#br0" timeOffset="319987.5564">2036 16365 18,'0'0'33,"10"0"2,8 0-2,1 0-16,6-4-7,6 2-3,-7-6-1,1 3-1,-6 0-3,-10 3-1,-9 2-1,-12 11 0,-4 0 0,-5 6-1,4 4 0,3 4 0,6 1 1,8 0 0,12-3 1,8-7 0,5-4 1,6-6 0,-1-9 0,0-4 1,-2-8-1,-7-2 0,-4-2 0,-2-1-1,-4 6-1,-5 5 1,-6 9-1,11 0 0,-11 14 0,4 0-1,-4 3 1,0 0 0,2-2 1,-2-15-1,8 12 1,-8-12 0,16-16 0,-4 4 0,4-4 0,1 4-1,0 2 1,1 3-1,-2 7 0,-1 12-1,-2 5-4,-4-4-14,-4 1-19,5 5-1,-10-19 1,21 13-2</inkml:trace>
  <inkml:trace contextRef="#ctx0" brushRef="#br0" timeOffset="320287.5322">2672 16471 41,'19'10'39,"-8"-5"1,9 2-2,5 2-20,1-9-8,6 6-3,-5-8-3,2 2-1,-4-10-1,-10-1-2,-5-3-1,-10-4 0,-12-2-1,-5 0 0,-4 6 0,-7-3-1,3 8 1,-2 9 1,1 11 1,5 9 1,9 12 0,5 13 1,4 11 0,3 18 0,-5 5-2,1-3-9,0-2-31,4 4 0,-7-23-1,7-10 1</inkml:trace>
  <inkml:trace contextRef="#ctx0" brushRef="#br0" timeOffset="320903.8392">3270 16422 27,'-10'-25'34,"2"10"0,-12 2-11,-4-1-8,2 11-5,-3 6-3,3 11-2,4 2-3,3 8 0,10 1-1,12-1-1,9 0 1,6-4 1,3-10 0,5-4 1,-2-6 0,5-7 0,-9-8 0,-3-2-1,-11-10 0,-1 3 0,-9-2-1,3 2-1,-3 7 1,-6 2-2,6 15 1,0 0 0,0 0 0,0 24 1,9-4-1,2 2 1,3-1 0,5 0 1,-1-3-2,4-8-1,0-1-5,-7-9-19,-5-14-14,2-1 0,-6-16 0</inkml:trace>
  <inkml:trace contextRef="#ctx0" brushRef="#br0" timeOffset="321035.3616">3416 16095 50,'-19'-25'38,"7"18"-1,3 6-8,9 1-54,0 19-7,5-1-4,12 7-3</inkml:trace>
  <inkml:trace contextRef="#ctx0" brushRef="#br0" timeOffset="321304.9297">3602 16286 41,'3'-10'38,"7"20"1,-7 12-3,0 11-21,5 25-5,-8 6-4,7 20 0,-4 8-3,-3-3-4,0-2-3,0-11-5,0-6-12,0-19-19,-3-18-1,3-19 0,-9-26 5</inkml:trace>
  <inkml:trace contextRef="#ctx0" brushRef="#br0" timeOffset="321473.8938">3629 16545 44,'20'-8'36,"1"-6"-2,19 5-19,13 9-44,-16-15-4,10 10-1,-7-9 2</inkml:trace>
  <inkml:trace contextRef="#ctx0" brushRef="#br0" timeOffset="321774.854">4113 16303 44,'-34'-8'33,"12"8"0,4 6-14,3-3-12,12 9-4,6-1-1,9-2-2,5 1-1,0 0 0,1-4 0,-5 2-1,-1 0 1,-12-8 0,-3 9 1,-9 1 2,-7-1 1,3 10 2,1-1 1,6 1 0,6 0 0,13 3 1,3-2-4,7-6-11,2-8-27,15 0-2,-3-15 0,14 3-1</inkml:trace>
  <inkml:trace contextRef="#ctx0" brushRef="#br0" timeOffset="322222.7025">5268 16487 38,'6'-22'38,"-13"12"0,-7-1-10,-11-4-9,3 10-6,-11-3-4,7 8-3,-3 10-2,5 4-2,6 8-1,7 2-1,11 8 0,6-4 0,14 0 1,5-4 0,3-10 0,3-4-2,2-10-2,-2-15-10,0-8-19,-7-2-8,-13-10 0,-1-2 0</inkml:trace>
  <inkml:trace contextRef="#ctx0" brushRef="#br0" timeOffset="322338.594">5257 16262 53,'-8'-18'35,"-7"-1"-1,15 19-21,-11 0-30,11 0-13,9 13-4,1-8-2</inkml:trace>
  <inkml:trace contextRef="#ctx0" brushRef="#br0" timeOffset="322739.2476">5411 16394 24,'0'0'35,"24"0"1,7 0-5,5 0-18,-2 0-2,8 5-3,-5-5-1,1 5-3,-13-5-2,-5 2-1,-20-2-1,0 0 0,-5 13-1,-12-3 1,-3 2 0,-5 5 1,0 5-1,6 6 0,7-2 1,9-1-1,8-1 1,8-4-1,3-3 1,8-6 0,2-8 1,-2-11-1,1-7 0,0-3 0,-2-5 0,-4-1 0,-2 0 0,-3 1 1,-5 7-1,-9 16 1,0 0 0,0 0 0,0 22-1,0 0-4,0 3-24,5 4-12,-2-11-1,16-2 0</inkml:trace>
  <inkml:trace contextRef="#ctx0" brushRef="#br0" timeOffset="323258.0002">6989 16709 31,'27'19'35,"-5"-10"1,2-5-11,-1-4-7,-8-17-3,-2-5-4,-13-18-2,2-2-2,-9-19-2,-4-7-2,-4-13-1,6-2-1,3-4-1,11 5 1,11 11-2,15 9-3,18 20-10,4 21-26,6 11 0,3 17 0,-10 4 0</inkml:trace>
  <inkml:trace contextRef="#ctx0" brushRef="#br0" timeOffset="323409.1531">6979 16369 31,'-13'14'37,"20"0"0,14-11 0,20-3-29,9 0-24,-2-7-15,15 11-3,-10-8-1</inkml:trace>
  <inkml:trace contextRef="#ctx0" brushRef="#br0" timeOffset="323794.1466">7513 16579 11,'-37'-15'29,"12"20"-2,-6-1-8,1 4-5,7 10-1,5-2-2,18 10 0,12-1-2,13 4 1,-3-2-2,8 5 1,-14-7-3,-1 0 0,-21-13-2,-9-1-1,-13-11-4,-9-3-7,0-15-30,2 0-1,1-8-2,13 2 1</inkml:trace>
  <inkml:trace contextRef="#ctx0" brushRef="#br0" timeOffset="324530.8986">8352 16350 15,'19'3'32,"-19"-3"-2,0 0-8,-15 11-5,-13 0-3,-9 6-5,-9 1-4,-5 5-1,-4-4-2,3 2 0,2-4-1,10-3 1,11 0 0,13-1 2,16-2 0,14 3 0,10-1 1,16 4 0,3-2 0,8 4-5,1 0-15,1-4-22,-15-11-3,-2 5 1,-18-12 0</inkml:trace>
  <inkml:trace contextRef="#ctx0" brushRef="#br0" timeOffset="325233.0402">9056 16565 26,'-38'-25'18,"3"-7"-1,8-5 0,8-5 1,10 0-3,13 1-3,16 14-2,11 6-1,17 18-1,4 6-2,7 16-1,-10 8 0,-5 12-1,-20 7-2,-14 5 1,-25-4-1,-16 2-1,-16-3 0,-11-2 0,-4-8-1,5-7 0,8-10 0,15-9 0,18-8-1,16-2 0,21-2 1,17-5-1,17 7-6,5-3-18,8-2-13,11 5 1,-12-4-2</inkml:trace>
  <inkml:trace contextRef="#ctx0" brushRef="#br0" timeOffset="325502.6066">9492 16716 16,'0'12'35,"13"10"2,5-10-3,-3-5-17,10 6-1,-8-13-3,7 0-3,-9-19-3,1-3-2,-9-15 0,-4-6-2,-3-15 0,0-11-2,4-7 0,0-2-1,2 3-3,1 5-4,3 17-17,2 11-17,-6 11 0,-6 31 0,0 0 0</inkml:trace>
  <inkml:trace contextRef="#ctx0" brushRef="#br0" timeOffset="325649.7508">9470 16583 48,'34'-8'35,"23"16"-4,-4-8-37,6-13-22,11 9-4,-13-8-2</inkml:trace>
  <inkml:trace contextRef="#ctx0" brushRef="#br0" timeOffset="326235.2884">9725 16685 33,'22'14'38,"-16"6"-1,0 8-4,-4 4-23,-2 4-2,0 1-1,0-5-3,0-7-2,0-14 0,0-11-2,20-11 1,-1-7-1,2-5 1,3-8-1,1 2 0,0 6 0,-6 7-1,-3 9 1,-4 7 1,-12 0-1,10 21 0,-10-1 0,0-3 1,-4 0-1,1-7 1,3-10 0,0 0-1,0 0 1,17-13-1,0-3 0,1 1 0,1-1 0,0 8 0,-1 8 0,-2 10 1,-3 4 0,-5 3-1,-8 7-3,3 6-5,-9-9-12,-2-4-18,8-5 0,0-12-1,0 0 4</inkml:trace>
  <inkml:trace contextRef="#ctx0" brushRef="#br0" timeOffset="326504.8553">10287 16779 14,'20'0'35,"-9"3"1,-11-3-4,9 24-12,-16-10-6,1 3-3,-13-5-3,4 1-2,-10-6-3,3-1 0,0-6-2,1 0 0,5-7 0,1-3-1,15 10 0,-9-14 0,9 14 0,12-4 0,5 4 1,6 6 0,2 2-1,10 4 0,3 3-4,-6-6-9,0-8-26,4 6-1,-11-7 1,0 0 0</inkml:trace>
  <inkml:trace contextRef="#ctx0" brushRef="#br0" timeOffset="326651.999">10506 16862 40,'0'0'36,"18"19"1,-4-9-5,0 1-20,8 2-9,2 1-12,-1-2-16,-6-12-11,10 4 1,-13-17-2</inkml:trace>
  <inkml:trace contextRef="#ctx0" brushRef="#br0" timeOffset="326790.043">10719 16837 48,'-15'-5'39,"-3"5"2,-7 5-7,-5 1-15,2 8-8,-8 0-5,6 5-4,0 4-7,-2 1-35,3-8-1,5-1 0,0-15-1</inkml:trace>
  <inkml:trace contextRef="#ctx0" brushRef="#br0" timeOffset="327237.1994">11045 16586 31,'16'-5'36,"5"-1"1,19 10-1,4-4-25,6 4-13,3-3-19,-6-6-13,8 10-1,-24-15 0</inkml:trace>
  <inkml:trace contextRef="#ctx0" brushRef="#br0" timeOffset="327390.3256">11142 16644 50,'6'14'35,"11"-11"1,21 0-10,12-3-37,1-6-23,18 6 1,-4-14 0,11 5-2</inkml:trace>
  <inkml:trace contextRef="#ctx0" brushRef="#br0" timeOffset="327975.6766">12272 16483 20,'-35'11'35,"-13"-11"1,0 0-1,-1-11-17,2-9-6,15-2-3,9-10-3,23 1-1,12 1-2,19 6-1,12 12 0,12 12-1,3 13 1,-3 14 0,-9 8-1,-15 14 1,-22 2-1,-22 2-1,-17-7 0,-14-6-1,-12-8 0,-2-9 0,4-10-1,9-13 0,14 0 0,17-11 2,14 0 0,12-3 1,15 4 0,8 6 1,7 4 0,7 4-1,-2 6 0,-4-4-4,-3 7-9,-6 4-27,-9-14-1,-3-1 0,-10-9 0</inkml:trace>
  <inkml:trace contextRef="#ctx0" brushRef="#br0" timeOffset="328123.3702">12529 16592 81,'0'0'42,"0"0"2,0-13-9,0 13-27,9 0-16,-9 0-33,0 0-1,10-15-1,-5 5 1</inkml:trace>
  <inkml:trace contextRef="#ctx0" brushRef="#br0" timeOffset="328693.6926">12941 16581 18,'-15'-16'35,"-1"-9"0,16-1-6,0 2-8,10-3-5,17 13-5,4 3-3,12 11-3,1 7 0,-1 10-1,-11 5 0,-7 9-1,-25 1-1,-13 5-1,-18-4-1,-16-2 1,-6-6-2,1-4 1,6-6-2,8-5 1,18-4 1,20-6 0,20 0 0,18-3 0,14 3 0,7 0-2,7 3-10,-1 3-26,-6-9-3,-1 3 1,-17-6 0</inkml:trace>
  <inkml:trace contextRef="#ctx0" brushRef="#br0" timeOffset="329209.4962">13583 16624 33,'-31'-4'29,"-3"-8"-4,0-1-4,2-3-3,5-4-4,5-2-3,15 5-2,7-4-4,18 12-1,8 3-2,12 9-1,2 6 0,1 8 0,-11 4 0,-5 4 0,-16 4 1,-18-2-1,-16-3 0,-9 0-1,-7-2 1,-1-5-1,4-4 1,7 0-1,12-7-1,19-6 1,12 14-2,16-14-3,13 0-8,5 0-14,9 0-6,14 0-5,-1-5 0</inkml:trace>
  <inkml:trace contextRef="#ctx0" brushRef="#br0" timeOffset="329457.301">14045 16627 31,'-13'-23'37,"-9"-6"1,-5 1-9,-1 4-11,-6 2-6,3 7-3,-1 8-6,5 14 0,4 13-2,9 7-1,7 6 0,7 8 2,6-3-1,11 2 1,7-3 1,10-9-1,-2-13 1,1-7-2,-4-8-5,-11-17-15,-6-6-20,-6 1-2,-9-12 2,0 8-2</inkml:trace>
  <inkml:trace contextRef="#ctx0" brushRef="#br0" timeOffset="329857.9339">14253 16542 24,'-13'-5'32,"-16"-8"1,5 13-10,-4 9-7,0 5-6,7 12-4,1 3-1,15 5 0,10 3 0,15 3 0,8-9 0,12-3 1,0-13 1,4-11-1,-1-13-1,-6-8-1,-17-12-1,-12-8-5,-16-4-3,-18-2-20,-11 1-15,-7 11-2,-11 0 1</inkml:trace>
  <inkml:trace contextRef="#ctx0" brushRef="#br0" timeOffset="330181.0476">14730 16595 50,'24'6'38,"1"-6"2,13 0-5,11 6-21,-4-6-6,9 0-6,-4 5-6,-8-5-15,-11-5-19,-5 5-1,-26 0 0,0 0-1</inkml:trace>
  <inkml:trace contextRef="#ctx0" brushRef="#br0" timeOffset="330328.2116">14814 16734 58,'9'9'40,"19"0"2,8-9-1,4 0-30,6 0-15,2-8-33,3 8-2,-9-10-2,3 1 1</inkml:trace>
  <inkml:trace contextRef="#ctx0" brushRef="#br0" timeOffset="330729.0635">15610 16336 40,'-3'12'35,"-1"15"0,-10 0-11,-2 5-15,6 8-1,-2-3-2,12-5-1,7-6-2,8-2-3,10-6-6,3-9-8,6-9-16,5-5-6,-8-11 0,2 1 0</inkml:trace>
  <inkml:trace contextRef="#ctx0" brushRef="#br0" timeOffset="330882.2444">15844 16431 44,'0'-11'37,"0"11"2,-9 0-10,5 18-10,-4 9-7,8 12-6,0 3-3,0 4-3,8 3-8,-4-4-26,2-12-5,4-2-1,-4-21 1</inkml:trace>
  <inkml:trace contextRef="#ctx0" brushRef="#br0" timeOffset="331261.2255">16030 16372 45,'0'0'35,"3"12"1,-3 4-5,-9 5-22,-1 1-3,4 8 0,0-1-1,6 1-1,10-3-1,8-3 0,4-4-3,5-7-4,5 0-4,-2-18-6,2 1-2,-9-11-1,0-2 1,-11-9 3,1 1 5,-6-1 7,-7 1 6,-3-1 19,3 26-7,-14 6-2,11 18-3,-7-3-3,10 15-3,-2 3-4,2-1-10,-6-4-29,12 4 0,-6-15-1,9-1 0</inkml:trace>
  <inkml:trace contextRef="#ctx0" brushRef="#br0" timeOffset="331631.5543">16582 16527 10,'9'-15'34,"-12"-6"3,3 7-4,-9 2-12,-13-1-6,1 9-4,-13 4-4,0 6-3,-1 11-2,1 8 0,10 6 0,11 6-1,13 1 1,13 1 1,8-7-1,13-1 1,6-16 0,4-6 1,-1-15-2,-5-7 0,-7-10-3,-9-8-5,-5 3-10,-10 0-23,-13-5-1,0 12-1,-10-1 1</inkml:trace>
  <inkml:trace contextRef="#ctx0" brushRef="#br0" timeOffset="332003.8826">17044 16458 54,'-10'-8'30,"-11"1"-7,-4 7-6,-4 6-4,-6 10-4,3 10-2,1 1-2,9 12 1,10 3 0,16 7 0,10-10-1,17 2 0,6-19 0,9-6 0,1-13-1,0-7-1,-7-20-1,-14-13-3,-12-9-3,-20-10-9,-12 3-27,-5 6-1,-12-2 0,1 12 0</inkml:trace>
  <inkml:trace contextRef="#ctx0" brushRef="#br0" timeOffset="332350.6944">17772 16213 22,'10'-18'34,"2"31"-1,-17 13 1,-2 21-21,-7 16-5,-5 9-6,-2 3-5,0 7-11,6-2-18,-3-24-2,13-11 0,-6-27 6</inkml:trace>
  <inkml:trace contextRef="#ctx0" brushRef="#br0" timeOffset="332551.5516">17993 16206 61,'10'-39'38,"-10"39"1,0 0-7,-11 34-22,3 13-3,-1 8-4,4 11 0,0 3-1,5 4-1,3-6-3,2-16-5,4-4-7,-5-8-22,-4-23-4,0-16 0,-8 0-1</inkml:trace>
  <inkml:trace contextRef="#ctx0" brushRef="#br0" timeOffset="332705.2132">17696 16494 11,'-10'-4'30,"34"9"0,3-5-10,22 9-15,11 0-21,0-9-9,16 11-3,-13-11 2</inkml:trace>
  <inkml:trace contextRef="#ctx0" brushRef="#br0" timeOffset="332990.3858">18153 16540 29,'-25'-3'36,"25"3"1,-9 0-2,18-9-15,14 9-6,1 0-5,10 0-3,-3 0-1,2 0-1,-7 6-1,-5 0 0,-11 3 0,-10 1-1,-7 4-1,-7 5 0,-9 0 0,-1 2 0,1 5-1,0-7 1,4 0 1,11 0 0,11-3 1,13-6 0,12-6-1,12-4-2,13-4-32,7 4-10,5-13-1,11-2-1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5-07T13:41:06.76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7695 1925 11,'0'0'32,"10"11"1,12-5 1,6 8-16,2 3-7,11 3-3,3 1-1,4 6-5,-1-5-5,-6 0-8,-4-6-15,-4 3-9,-14-16 0,-3 3 0</inkml:trace>
  <inkml:trace contextRef="#ctx0" brushRef="#br0" timeOffset="182.1412">8062 1922 39,'-10'6'35,"-6"-6"-2,-11 6-13,-4 16-6,-7-2-6,-5 12-3,0 4-3,2-7-5,5 4-5,2-8-12,2-4-14,20-4-2,0-17 2</inkml:trace>
  <inkml:trace contextRef="#ctx0" brushRef="#br0" timeOffset="598.5607">8472 1703 10,'0'0'30,"-20"0"2,-2 11-10,-8 4-3,-4 7-7,-4 19-4,1 5 0,5 5-4,8 2 0,12-8-2,9-2 0,11 3-2,11-8-3,9-10-6,9-9-17,10-4-8,-3-21 0,5 6-1</inkml:trace>
  <inkml:trace contextRef="#ctx0" brushRef="#br0" timeOffset="867.5033">8633 1797 38,'-12'-5'33,"12"14"1,-3 3-12,-3 3-10,3 12-4,-3 2-2,2 14-1,-2-2 1,3-4-3,3 1-1,0-1-2,6-4 1,6-5-3,7-5-1,0-20-10,5-10-23,4 7 0,-9-10 0,3-5 0</inkml:trace>
  <inkml:trace contextRef="#ctx0" brushRef="#br0" timeOffset="1052.2427">8528 2036 10,'-12'-2'29,"12"2"0,18 0-6,4-4-11,12 4-6,3-3-4,3 3-5,0-5-11,1 13-13,-13-16-1,3 8-1,-13-17 20</inkml:trace>
  <inkml:trace contextRef="#ctx0" brushRef="#br0" timeOffset="1230.7123">8921 1821 40,'16'-12'36,"-4"5"2,8 4-8,-2 24-12,-5 2-5,1 12-6,-10 12 1,-1-5-5,-3-1-4,-12 6-10,0-8-26,-2-10-2,-1-14-1,3-2 0</inkml:trace>
  <inkml:trace contextRef="#ctx0" brushRef="#br0" timeOffset="2001.8635">9427 2017 9,'-22'12'27,"4"-12"-4,28 0-3,20 0-4,17 0-1,24 0-2,15-7-2,20 7-2,9-3-3,9 8 0,-3-5-1,-4-4 0,-11 1-3,-15 3-2,-20 0-3,-19 0-1,-19 0 0,-16-10 0,-11-4-1,-18 9 0,-4-4 0,-8-6 2,2 3 2,3-1 1,3-1 1,4 11-1,12 3 0,0 0 1,18 0 1,2 10-1,0-3 1,3 6 1,-4 4 0,-2 2 1,-10-2-1,-7 2-3,-7-2-6,-12 1-21,-11-7-6,0-3-1,-18-8-1</inkml:trace>
  <inkml:trace contextRef="#ctx0" brushRef="#br0" timeOffset="2385.5335">9569 1848 13,'-21'4'26,"-40"11"10,32-6-23,1 2-1,9 8-3,8 0-1,11-2-2,14 5 0,14-7-3,6-2-5,8 2-12,-3-11-16,11-4 0,-8-6-2,9-1 9</inkml:trace>
  <inkml:trace contextRef="#ctx0" brushRef="#br0" timeOffset="2732.3816">9895 1521 33,'0'-22'33,"4"9"-1,-4 13-8,0 10-8,3 6-6,-3 11-5,5 15-3,-5-4 1,4-8 0,-4 9 0,3-8-1,-3-12-1,0 0 1,0-10 1,-3-24-1,-4 0 1,1-15-1,-3-5 0,0-6-2,-3 5 2,6-18-1,2 8-1,4 15-1,0-3 0,9 12 0,7 0 1,-16 22-3,55-50-5,-20 50-6,12-8-11,9-1-11,-7 1 1,9 16 0</inkml:trace>
  <inkml:trace contextRef="#ctx0" brushRef="#br0" timeOffset="2951.3358">9889 1574 30,'0'0'34,"22"7"1,2-7-9,11-6-12,6 6-12,-5 9-28,10-12-5,-8-7-2,3 8-2</inkml:trace>
  <inkml:trace contextRef="#ctx0" brushRef="#br0" timeOffset="3504.2634">10949 1755 34,'16'-9'33,"1"9"3,15 10-5,4 14-15,3 9-5,9 6-6,0 10-3,2 0-10,-4 0-14,1-5-14,-16-11 1,-2-9-1</inkml:trace>
  <inkml:trace contextRef="#ctx0" brushRef="#br0" timeOffset="3734.5676">11394 1751 39,'-11'-14'33,"-9"6"1,0 4-9,-5 23-11,-12 3-4,-2 6-3,-7 9-2,-2 4-1,-5 4-2,0 5-5,7-3-1,-1-15-11,13-5-17,8 1-4,-1-16-1,18 4 0</inkml:trace>
  <inkml:trace contextRef="#ctx0" brushRef="#br0" timeOffset="4060.2594">11771 1702 24,'-11'3'30,"-15"-6"0,2 6-13,-9 14-6,0 7-3,-1 3-3,3 11 0,3 1-2,8 5-1,5 4-2,13 2 2,8-8-3,8 0 0,8-11-6,11-6-21,9 2-3,-4-17-1,10-3 0</inkml:trace>
  <inkml:trace contextRef="#ctx0" brushRef="#br0" timeOffset="4360.3131">11821 2132 21,'0'0'34,"15"13"-1,2-13-6,-1-3-5,7-1-4,-8-11-5,2 9-4,-6-14-1,-1-5-3,-10-8-1,0-4 0,-10 2-3,1 4 0,-3-2-1,1-3-1,6 8-6,0-1-4,13 15-21,9 3-7,6-2-1,10 1 2</inkml:trace>
  <inkml:trace contextRef="#ctx0" brushRef="#br0" timeOffset="4576.2212">11774 1976 9,'0'0'27,"0"0"1,19 0-3,-9 0-16,8-10-9,3 10-6,3-6-8,5 1-3,-1-8 0,3 7-1</inkml:trace>
  <inkml:trace contextRef="#ctx0" brushRef="#br0" timeOffset="4739.9549">12172 1843 68,'28'0'25,"0"16"-3,-1 6-2,-11 7-5,0 9-3,-10-3-2,-2 6-4,-8-5-3,-9-7-9,-1-12-29,-3 6-3,-7-12 1,9-6-1</inkml:trace>
  <inkml:trace contextRef="#ctx0" brushRef="#br0" timeOffset="5963.1025">12777 1949 23,'47'0'16,"5"0"0,22 3-1,13-3-2,12 7-2,13-14-3,3 0-3,0 7-3,-10-4-6,-6-3-3,-19 3-9,-17 4-6,-26-11-7,-12 11 2</inkml:trace>
  <inkml:trace contextRef="#ctx0" brushRef="#br0" timeOffset="6279.4769">13635 1736 23,'4'-17'31,"11"12"-4,-15 5-7,15 5-6,2 10-4,4 4-2,6-3-1,1 3-1,6 6-2,-2 0-1,-1-1-2,-3 0 2,-4-11-2,-8-2 1,-14 10-2,-10-3 0,-11-1-1,-9 6-2,-9-1-14,-10 1-16,1 10-2,-7-8 1,7-3-1</inkml:trace>
  <inkml:trace contextRef="#ctx0" brushRef="#br0" timeOffset="8448.0577">14652 2220 6,'-10'-3'13,"30"3"-2,23 0-1,31 0-2,24-5-1,28 1-1,24-3 1,31 0-1,24 1 1,26 0-2,13 0 0,11-3-1,3-3 0,-9-1 1,-7 9-1,-21-3 0,-17 2-1,-29-4 0,-21-2 0,-27-1-1,-20 10-1,-24-2 0,-17-2 0,-18 2-1,-17-1 0,-11 2 0,-7 3-1,-13 0 1,0 0 0,0 0 0,0 0 0,-11 0 0,11 0-1,0 0 2,-10 10-1,10-10 1,0 0 0,0 0 0,-13 0-1,13 0 0,-10-13 0,3 4 0,-3-3-1,0 0 0,0 2 0,-1 3 1,1-5 0,10 12-1,-15-16 2,15 16-2,0 0 2,0 0-1,0 0 0,18-2 0,-1 12 0,0 1 2,1 3-1,-1-2 2,-1 2 0,-5-7 1,-7 9 1,-8-5-1,-7 1-2,-3-2-9,-4 3-23,-7-4-3,10 3 0,-1-12 0</inkml:trace>
  <inkml:trace contextRef="#ctx0" brushRef="#br0" timeOffset="8869.6725">18479 2359 6,'0'9'31,"12"3"4,-12-12-6,12 7-5,-12-7-3,10-19-5,-4 6-4,-6-10-2,5-7-3,-5-1-3,3-5-2,0-7-1,3 6-2,2 2 2,4 2 0,4 1-2,1 6-1,8 5-4,-5 5-2,8 16-9,-12 0-8,-2 5-14,-3 10-1,-11 3 2</inkml:trace>
  <inkml:trace contextRef="#ctx0" brushRef="#br0" timeOffset="9004.3504">18443 2157 27,'-12'0'31,"12"0"1,19 3-8,4-8-20,13 10-29,-11-10-4,13 7-2,-16-7 0</inkml:trace>
  <inkml:trace contextRef="#ctx0" brushRef="#br0" timeOffset="9773.9905">16281 1171 16,'0'0'25,"15"-59"-7,-15 59-3,0 0-6,0 0 0,0 0-2,0 0-2,0 0 0,0 0-4,0 0 1,0 0-2,0 0 2,0 0-1,0 0 0,0 0 0,0 0 0,0 0 1,0 0-1,0 0-1,0 0 2,0 0-1,0 0 1,0 0 0,0 0 0,0 0-1,0 0 1,0 0 0,-18 52 0,18-17 0,0 25 0,0 28-1,6 23 0,0 32 1,6 7-2,-1 19 2,0 0-2,5-8 0,-6-17-6,-2-21-13,-1-18-12,-10-38-1,3-4 0,-12-36 6</inkml:trace>
  <inkml:trace contextRef="#ctx0" brushRef="#br0" timeOffset="10420.9548">16262 1159 27,'0'0'14,"0"0"0,0 0 0,0 0-5,0 0-2,0 0 0,0 0-2,-43 30-1,43-30 1,0 0-1,0 0-1,-46 41 2,46-41 0,0 0-2,0 0 3,0 0-3,0 0 2,0 0 0,0 0-2,8-53 1,-8 53-1,0 0 2,46-56-3,-46 56 3,0 0-1,54 0-2,-54 0 2,47 28-9,-47-28-30,60 48-1,-15-19 0,4-3 1</inkml:trace>
  <inkml:trace contextRef="#ctx0" brushRef="#br1" timeOffset="13560.4241">16191 1402 21,'0'0'20,"0"0"-1,0 0-1,0 0-2,-16 17-4,1 8-1,-10 8-2,-6 14-2,-15 13 0,-7 1-1,-13 13-2,-4 13-3,-2 0 1,-1-9-2,4 2 2,7-21-2,8-5 1,14-6-1,7-10 1,13-19 1,11-3-6,9-16-20,0 0-9,25-12-1,-5-17 0</inkml:trace>
  <inkml:trace contextRef="#ctx0" brushRef="#br1" timeOffset="14380.7381">16244 1310 22,'0'0'22,"0"0"-3,0 0-1,0 0-3,35-29-2,-24 49-4,6 18-2,10-8 1,10 23 0,15 2-1,7 11-1,16 6-1,2 5-2,5-15-1,1 0 1,-6-7-3,-5-7 1,-10-6-1,-8-4 1,-9-6-1,-8-3-4,-11-1-20,-9-16-11,-4 5 0,-13-28 0</inkml:trace>
  <inkml:trace contextRef="#ctx0" brushRef="#br1" timeOffset="15086.299">15003 2583 23,'0'0'31,"10"0"-1,11-7-12,5 7-4,3-10-7,4 10-8,3 0-12,3 0-15,-16 0-2,6 7-1</inkml:trace>
  <inkml:trace contextRef="#ctx0" brushRef="#br1" timeOffset="15348.8029">15378 2457 9,'0'0'27,"11"10"0,-11-10-12,10 28-4,-7-10-2,5 2-2,-1 6 1,-3-1-4,2 2-1,2-7-7,-3-3-6,-5-17-13,12 23-5,-12-23-1,0 0 4</inkml:trace>
  <inkml:trace contextRef="#ctx0" brushRef="#br1" timeOffset="15703.4557">15415 2463 20,'3'-19'31,"14"15"-2,-3-5-9,5 4-7,2 5-5,-3 0-2,-2 9-3,-5 6-1,-4 2-2,-7 1 1,-3-4 0,-4-3-1,-2-1 1,3 0 0,6-10-1,0 0 0,9-6 0,8-4 0,3 10 1,2 0 0,1 6 0,-1 1 2,-7 8-1,-8 2 1,-10 9 0,-8 2-3,-9-6-5,-4-3-15,1 2-11,-13-16-3,10-3 1</inkml:trace>
  <inkml:trace contextRef="#ctx0" brushRef="#br1" timeOffset="16335.7388">17134 2382 28,'0'0'30,"9"0"-1,-9 10-12,0 1-6,4 12-3,-4-4-2,5 3 0,-5 3 0,7 1-3,-2-2-6,-5-5-6,4-7-16,1-2-7,-5-10 0,0 0-1</inkml:trace>
  <inkml:trace contextRef="#ctx0" brushRef="#br1" timeOffset="16704.3788">17144 2331 13,'0'-10'32,"14"6"1,-14 4-6,21-12-8,-1 9-5,2-2-6,3 8-2,-3 2-2,-2 3-2,-6 6-1,-6 0-1,-8 0-2,-6 2 0,-4 2 0,-1-13 0,0 7-1,2-7 1,9-5 0,0 0 2,23 10 1,-1-10 1,6 3 0,1 8 2,-2-1-1,-6 12 0,-10-3 1,-11 3-1,-11-3-5,-13 1-5,-7-4-22,0-3-7,-8-18 1,11 5 0</inkml:trace>
  <inkml:trace contextRef="#ctx0" brushRef="#br1" timeOffset="17336.109">16529 2387 33,'-12'7'13,"5"8"-4,-1-3-2,2 2-2,2 8 1,4-2 0,4 4 0,5-1 2,6-5 0,6-8 1,2 4 1,2-14 0,1 0 0,-4-12 0,1-5-1,-11-12-1,-2 3-2,-10-3-1,-7 2-3,-3 7-1,-4-6-7,0 10-19,-3 16-13,-6 0 2,5 0-1</inkml:trace>
  <inkml:trace contextRef="#ctx0" brushRef="#br0" timeOffset="23602.4109">16489 909 18,'0'0'29,"0"0"1,0 0-5,50 32-11,-50-32-5,47 30-3,-47-30 2,62 54-4,-62-54-5,61 55-11,-61-55-10,46 23-10,-46-23 0,0 0 2</inkml:trace>
  <inkml:trace contextRef="#ctx0" brushRef="#br0" timeOffset="23873.203">16778 959 32,'0'0'31,"0"0"1,0 0-12,0 0-6,0 0-4,-44-4-6,44 4-1,0 0-1,-49 17-1,49-17 0,-54 26 1,54-26 0,-62 49-1,62-49-2,-52 26-4,52-26-6,0 0-13,0 0-10,0 0 1,0 0-1</inkml:trace>
  <inkml:trace contextRef="#ctx0" brushRef="#br0" timeOffset="24257.4189">16937 938 24,'0'0'29,"0"0"-5,0 0-4,0 0-6,0 0-2,-48 31-6,48-31-2,0 0-2,-32 61-1,32-61 0,4 52-5,-4-52-6,0 0-9,46 42-10,-46-42 0,41 19 0</inkml:trace>
  <inkml:trace contextRef="#ctx0" brushRef="#br0" timeOffset="24606.2846">17072 1107 17,'0'0'31,"0"0"1,0 0-6,0 0-9,0 0-4,0 0 0,0 0-3,0 0 0,0 0-5,16-48-1,-16 48 0,0 0-1,-8-46-1,8 46 0,0 0-2,-11-65-1,11 65 0,0 0 0,12-42-3,-12 42-2,0 0-2,0 0-8,50-31-8,-50 31-5,0 0-7,0 0 1,42 16 8</inkml:trace>
  <inkml:trace contextRef="#ctx0" brushRef="#br0" timeOffset="24859.1663">17006 990 9,'-46'11'27,"46"-11"1,0 0-9,46-15-8,-46 15-1,51-2-3,-51 2-1,59 6-1,-59-6 3,56 0-2,-56 0 2,0 0 1,53 45 1,-53-45 0,0 0-3,12 50-6,-12-50-29,-16 48-6,16-48 0,0 0-2</inkml:trace>
  <inkml:trace contextRef="#ctx0" brushRef="#br0" timeOffset="28386.3656">619 8997 34,'0'0'22,"42"-28"-1,-42 28-2,0 0-2,26-51-1,-26 51-4,0 0-2,-3-57-2,3 57-1,0 0-2,-50-50-1,50 50-1,-62-14-2,62 14-1,-59 5 0,59-5 1,0 0-1,-53 50 0,53-50 0,10 56 1,-10-56-1,39 53-1,-39-53-1,67 36-1,-67-36 0,66 5 0,-66-5-1,56-34 1,-56 34 0,28-54 2,-28 54 0,0-54 1,0 54 1,-18-45-1,18 45 1,0 0-1,0 0 0,0 0 1,0 0-1,-44 16 0,44-16-1,0 0 1,33 55 0,-33-55-3,0 0-8,54 44-14,-54-44-9,44 10 0,-44-10 0</inkml:trace>
  <inkml:trace contextRef="#ctx0" brushRef="#br0" timeOffset="28718.1731">737 8449 13,'0'0'70,"55"4"-33,-21 43-14,6 10-9,1 24-2,-4 10-2,-11 13-3,-12-1-1,-21 0-2,-13-9-3,-18-5-2,-9-9-3,-9-22-8,1-17-27,3-11 0,7-18-1,45-12 0</inkml:trace>
  <inkml:trace contextRef="#ctx0" brushRef="#br0" timeOffset="29451.4568">1339 8615 22,'0'32'27,"0"21"-2,3 15-13,3 7-4,-1 6-6,-1-3-10,2-2-14,-6-18-5,5-6-1,-5-29 18</inkml:trace>
  <inkml:trace contextRef="#ctx0" brushRef="#br0" timeOffset="29666.8334">1303 8678 14,'22'-48'34,"10"24"1,7 4-1,1 16-13,-4 16-7,-10 9-4,-12 13-3,-14 7-5,-15 2-2,-11-2-6,-16-4-15,-5-14-15,11-4-1,-8-19 0,17 0 4</inkml:trace>
  <inkml:trace contextRef="#ctx0" brushRef="#br0" timeOffset="30052.5988">1610 8927 33,'0'0'30,"-11"5"-6,11-5-5,-9 15-6,3-1-4,6 3-4,0 6-2,6 0 0,2 1 0,6-4 0,4-3 1,4-5 1,6-10 1,0-2-1,-3-13 1,-1 2 0,-8-7-3,-4 0-4,-6 1-13,-6 5-22,-12-5 0,3 8-2,-5-2 0</inkml:trace>
  <inkml:trace contextRef="#ctx0" brushRef="#br0" timeOffset="30437.2309">1903 8983 27,'-3'13'34,"6"8"0,-3-6-3,5 1-18,4 4-4,-1-6-1,7-2-3,1-7 1,2-5-3,-1-9 2,0-5-1,-4-9-1,-1-5 0,-9-4 0,-3-10-1,-14-3-1,-4-6 1,-9-3-1,1-1 0,-3 7-1,-2 3 1,1 5-1,4 10 0,6 7-1,6 13 0,14 10 0,-9 5 0,14 9 0,13 0-3,8 6-7,5 2-21,7-2-5,10 3-1,6-6 0</inkml:trace>
  <inkml:trace contextRef="#ctx0" brushRef="#br0" timeOffset="31040.3669">2185 8881 59,'0'0'27,"0"0"-2,-4 10-3,7 17-4,-3 6-5,4 18-3,-4 7-3,3 13-2,-3 4 0,-3 0-2,-2-3-3,-1-14-3,2-5-6,-1-16-15,0-16-14,5-11-1,0-10 0,8-14 0</inkml:trace>
  <inkml:trace contextRef="#ctx0" brushRef="#br0" timeOffset="31225.468">2221 9160 54,'17'-4'33,"-2"-6"1,18 10-17,-4-6-28,-4-1-19,12 7-2,-9-5 0,13 5 0</inkml:trace>
  <inkml:trace contextRef="#ctx0" brushRef="#br0" timeOffset="31556.5924">2684 9019 28,'3'-9'33,"-12"-8"-3,-1 2-6,-5 6-3,-6-4-7,2 9-2,-8 1-3,4 6-4,-2 2-1,3 9-1,4 3-1,9 2 0,9 5-1,5-2 0,6-3-1,4-1 1,9-4-2,2-9-3,8-5-16,-1-5-19,-11-14 1,3-2 0,-9-8 0</inkml:trace>
  <inkml:trace contextRef="#ctx0" brushRef="#br0" timeOffset="31694.6004">2622 8746 39,'-12'-13'36,"-4"-1"0,16 14-9,-8-9-25,8 9-30,0 0-5,0 0-2,11 16-1</inkml:trace>
  <inkml:trace contextRef="#ctx0" brushRef="#br0" timeOffset="32026.5368">2889 8906 57,'-9'-5'33,"9"5"-1,0 0-17,-10 13-8,19-3-3,1 5-3,6 5 0,2-1 0,1 7 2,-5-1 2,0-1-1,-11-4 1,-7-1 0,-16-8-3,-7-3-3,-3-5-18,2-3-17,-4-18-1,11 4-1,-1-14 0</inkml:trace>
  <inkml:trace contextRef="#ctx0" brushRef="#br0" timeOffset="32796.881">3583 8707 5,'0'0'58,"-6"19"-28,3 16-15,3 10-6,-4 6-4,4 3-1,4-1 0,-4-4-1,3-9-1,1-11 1,-4-12-2,0-17 1,6-10 0,-6-12 0,0-10-1,3-7 1,-3-8-1,0-3-1,0-4 1,-3 6-1,3-1 0,0 8 1,0 12-2,5 8 2,-5 21-1,22-5 0,-4 19 0,8 15-1,5 10 1,3 9 0,3 4 1,3 3-1,-6-7-1,-3-2 3,-2-13 0,-5-10 2,-11-23 0,-1-4 0,-6-24 2,1-4-1,-7-15 0,3-1-1,-3-10-2,0 6-3,0 4-6,-3 2-10,3 5-21,6 17 0,-3 5-1,9 13 0</inkml:trace>
  <inkml:trace contextRef="#ctx0" brushRef="#br0" timeOffset="33343.1495">4117 8861 22,'0'25'30,"-6"-8"-2,6 7-11,0 0-7,6-1-1,2-4-2,3-5-2,6-5 0,-1-9-1,2-6-1,0-6 0,-3-3-1,-4-4 0,-1 4 0,-4-2-1,0 3-1,-6 0 0,0 14 0,0 0-1,0 0 1,9 31 0,-3 2 2,-2 9 0,2 15 2,-3 4 1,-3 9 0,-3 3 0,-12-3 0,-7-4-1,-6-7-2,-7-15-1,-4-13-3,1-12-2,-3-19-5,11-14-7,5-14-14,6-14-7,19-5-2,0-9 3</inkml:trace>
  <inkml:trace contextRef="#ctx0" brushRef="#br0" timeOffset="33916.1882">4635 9006 45,'0'-16'26,"-6"0"-4,-1-3-3,-7 0-5,0 5-4,-6 0-3,-4 2-3,0 6-1,2 10-2,1 5 0,5 7-1,4 5 0,6 3 1,9 0-1,8 3 0,6-3 1,1-5 0,6-2-2,1-7 0,0-9-1,0-2-1,-6-7 1,-1-6-1,-5-1 1,-6-2 0,-1 2 2,-6 3 1,0 12 1,0 0 1,-17 3 1,9 19 0,-5 5 0,7 14 1,-3 8 0,5 11 0,-5-5-1,9 8-1,0-5-4,0-6-9,7-14-26,6-7-2,-8-21 0,11-5 0</inkml:trace>
  <inkml:trace contextRef="#ctx0" brushRef="#br0" timeOffset="34578.9369">4827 8924 39,'0'0'31,"0"0"0,-9 13-15,6 4-5,-4 2-5,7 4-2,-3 0 0,6 6-1,4-9 0,7-2 1,0-7-2,8-4 1,-1-7-1,1-10-1,0-2 1,0-7-2,-5 0 0,-2-3-1,-4 4 1,-4 1-1,-2 4 0,-5 3 0,0 10 1,0 0 0,0 17 1,-3-1 0,3 3-1,0 4 2,7-5-1,-1 3 1,5-5-1,1-6 1,2-10 0,3 0-1,-1-14 1,1-1-1,1-7 1,-1-2-1,-3 1-1,-1 2 1,-4 5-1,-1 8 1,-8 8 0,0 0 0,8 13-1,-8 7 1,0 3 0,5 3 0,-5-1-3,0-6-4,3-2-17,2-3-15,-5-14 0,0 0 0</inkml:trace>
  <inkml:trace contextRef="#ctx0" brushRef="#br0" timeOffset="34716.3824">5151 8790 53,'0'-20'39,"-10"1"-1,10 19-5,0-12-26,0 12-37,12 3-6,-12-3-2,13 22-1</inkml:trace>
  <inkml:trace contextRef="#ctx0" brushRef="#br0" timeOffset="35000.4003">5393 8949 91,'0'0'36,"0"0"-12,0 0-12,10 12-6,9 5-3,-1 3-1,4 6 0,-4 1 1,-2 0 0,-10-1-1,-6-2-1,-9-6 0,-10-4-5,-1-9-13,-1-5-21,-4-12 0,10-4-1,5-8 1</inkml:trace>
  <inkml:trace contextRef="#ctx0" brushRef="#br0" timeOffset="35248.2748">5707 8710 83,'0'0'39,"0"0"-3,11 14-16,-2 16-9,-6 6-5,6 12-1,-2 4-1,3 5-1,-7-1-1,1-6-1,-1-7-2,-3-11-5,4-5-19,-4-17-16,0-10 0,-4-9-1,-4-9 1</inkml:trace>
  <inkml:trace contextRef="#ctx0" brushRef="#br0" timeOffset="35402.7008">5625 8942 41,'17'-6'35,"18"6"1,-4-4-3,12-1-37,5 5-26,-5-13-3,6 7-2,-7-7 0</inkml:trace>
  <inkml:trace contextRef="#ctx0" brushRef="#br0" timeOffset="36720.9816">6294 8892 21,'0'0'36,"7"11"1,-7-11-4,0 0-12,0 0-7,11 7-7,-11-7-12,10-11-25,-10 11-6,10-13 0,-10 13-2</inkml:trace>
  <inkml:trace contextRef="#ctx0" brushRef="#br0" timeOffset="36936.4116">6296 9092 50,'0'17'38,"0"-17"1,0 0-6,8 9-18,-8-9-11,0 0-18,0 0-22,0 0-2,0 0 0,-8 13-1</inkml:trace>
  <inkml:trace contextRef="#ctx0" brushRef="#br0" timeOffset="38052.6582">7314 8899 12,'-21'11'26,"-16"-11"-4,5-6-4,-4-7-5,4-6-3,8-8-3,11-3-1,13-4-2,12 4 0,13 6-1,7 4 0,11 16 1,0 8 1,0 13 0,-14 12 0,-8 11 0,-18 7-1,-13 7-1,-14 1-1,-13-3-2,-8-8-1,-3-4 0,4-11-2,4-12 0,12-5-1,9-15 1,19 3 0,0-18 1,22 7 0,6 3 0,9 4 1,3 4 0,0 5-7,1 9-20,-7-8-3,4 8 0,-16-9 0</inkml:trace>
  <inkml:trace contextRef="#ctx0" brushRef="#br0" timeOffset="38322.0163">7584 9206 20,'0'0'37,"10"11"0,-10-11 2,18-10-18,-2 6-6,-7-13-4,6 0-3,-4-7-4,-4-7-1,-3-11-1,-1-5-1,0-7-1,4-2-2,2 1-1,3-8-3,4 9-4,-1 1-10,7 12-18,3 10 0,-4 5 0,0 13 1</inkml:trace>
  <inkml:trace contextRef="#ctx0" brushRef="#br0" timeOffset="38525.2169">7556 8984 51,'26'14'33,"-2"-19"-3,22-3-35,5 8-25,-8-11-1,9 11-2</inkml:trace>
  <inkml:trace contextRef="#ctx0" brushRef="#br0" timeOffset="39612.6786">7773 9114 17,'18'-1'28,"-18"1"0,22 10-10,-11 4-4,-6 4-3,1 1-1,-6-4-2,4 4-2,-4-5-3,-4-4-2,4-10-1,0 0-1,0 0-1,14-19 1,0 5-1,2 1 2,-1-1 0,3 4 1,-2 4 0,1 6 1,-6 4 0,1 1 1,-8 5-1,-4 3-1,0 0-1,0-3-1,0-1-2,0-9-1,0 0-2,0 0 1,3-14-1,7 1 2,5-1 1,0 4 2,1-2 2,15 5 7,-16 13-3,-6 3 1,-5 5-1,-4 3-3,0-2-10,-7-2-21,7 6-3,0-19 0,7 12-2</inkml:trace>
  <inkml:trace contextRef="#ctx0" brushRef="#br0" timeOffset="39944.6763">8396 9174 41,'0'0'33,"-9"19"-3,-6-6-12,-1-4-5,-7 6-4,-3-6-5,-3-4-3,1 0-3,0-5 0,7 0-2,7-10 1,6 1-1,8-1 3,10 1 1,8 1 2,2-1 2,4 7 1,-2-2 0,6 10 1,-7 1 0,-2 3-3,-1 4-6,-8 5-25,-6-11-6,6 4-1,-10-12 0</inkml:trace>
  <inkml:trace contextRef="#ctx0" brushRef="#br0" timeOffset="40114.8656">8434 9188 44,'9'0'35,"12"13"-1,-7-8 1,8 9-28,-3-1-18,0-6-20,8 14-2,-15-15-1,4 3 0</inkml:trace>
  <inkml:trace contextRef="#ctx0" brushRef="#br0" timeOffset="40262.7882">8608 9185 53,'-40'30'71,"19"-10"-45,-1-1-25,-2-5-31,7 8-3,-5-13-2,9 5-1</inkml:trace>
  <inkml:trace contextRef="#ctx0" brushRef="#br0" timeOffset="40579.1906">8964 8890 45,'9'5'36,"2"-5"0,11 0-4,3 6-20,5-6-10,4 3-13,-4-3-23,8 4-1,-13-8 0,3 8-1</inkml:trace>
  <inkml:trace contextRef="#ctx0" brushRef="#br0" timeOffset="40748.4486">9027 8997 58,'0'0'35,"32"15"-1,-11-8-19,13-7-40,3 6-3,-5-9-5,8 6 0</inkml:trace>
  <inkml:trace contextRef="#ctx0" brushRef="#br0" timeOffset="41713.3794">9874 8899 7,'-84'-7'24,"44"-4"-14,8-4 0,5-8 0,14-5 0,10-2 1,13 1-2,14 0-1,8 9 0,8 8-1,3 2-1,4 15 0,-7 5 0,-6 14 1,-18 6-1,-13 13 0,-16-2-1,-16 4-3,-11-1-1,-6-7-1,-3-7-1,3-8-1,8-3-1,8-11 0,8-8 0,22 0 2,0 0 1,5-8 1,17 8 0,9 4 0,3 0 1,1 6 0,5 0-2,-7-1-10,-4-5-22,8 6-1,-16-11 0,2 1-1</inkml:trace>
  <inkml:trace contextRef="#ctx0" brushRef="#br0" timeOffset="41966.1948">10121 8765 48,'-5'-14'37,"5"14"0,0 0 0,0 0-22,9 27-6,-6 1-3,3 9-3,-2 3-1,4 9 1,-2-3-1,1-5-3,-2-3-5,-5-10-10,-2-14-23,4 0 0,-2-14 0,0 0-1</inkml:trace>
  <inkml:trace contextRef="#ctx0" brushRef="#br0" timeOffset="42414.1461">10081 8759 40,'12'-13'36,"1"-1"0,16-1-4,4 5-17,3-2-6,5 12-4,-1 0-2,0 3-1,-7 11-1,-12 3 0,-9 5-1,-12 1 1,-12 2-2,-3-3 2,-4-3-1,1-5 0,2-5-1,16-9 0,0 0 1,12 0 0,13-3 0,6 3 0,6 4 0,0 8 1,-3 4 1,-8 10 0,-12 5-1,-14 3 2,-21-2-2,-13-3-3,-10 2-6,-11-5-26,-4-12-3,4-1-1,-1-13 0</inkml:trace>
  <inkml:trace contextRef="#ctx0" brushRef="#br0" timeOffset="45043.147">426 10043 50,'0'0'29,"0"0"-6,0 0-3,16 58-4,-10-12-5,3 11-3,-3 11 0,-2 6-2,-1 6-2,-3-2-2,6-12-2,-3-6-4,-3-15-7,0-45-7,0 62-13,0-62-6,0 0 1,0 0-1</inkml:trace>
  <inkml:trace contextRef="#ctx0" brushRef="#br0" timeOffset="45457.7937">382 10067 67,'0'0'35,"35"-51"-9,-35 51-9,56-17-5,-56 17-4,68 0-4,-68 0-1,53 17-2,-53-17-1,0 0 0,0 0-1,18 44-1,-18-44 0,0 0 0,-52 16-1,52-16-1,0 0 1,0 0 0,0 0 1,0 0 0,0 0 2,56 33 1,-56-33 1,42 48 0,-42-48 1,10 65-4,-10-65-3,-34 55-13,34-55-17,-63 32-1,63-32-1,-49-10 7</inkml:trace>
  <inkml:trace contextRef="#ctx0" brushRef="#br0" timeOffset="45858.0755">689 9685 54,'0'0'36,"0"0"-6,68 29-5,-16 5-5,2 24-6,2 12-3,-7 23-2,-14 10-3,-13 8-2,-14 0-6,-23-7-4,-15-9-18,-8-13-17,-5-18 0,0-14-1,43-50 1</inkml:trace>
  <inkml:trace contextRef="#ctx0" brushRef="#br0" timeOffset="48295.756">1760 9934 55,'-16'-5'19,"-13"0"-4,-6 5-6,-2 0-4,-7 8-2,7 2 0,3 8-2,11 3-1,12 5 1,17 3-1,11-1 1,11 2 0,11-6-2,3 0 0,2-2-1,-3-10 0,-7 0-1,-9-7 1,-13-5-1,-12 0 0,-9 0 2,-14 0 2,-8 4 1,-4 2 1,-3 6 0,4 5 2,3 4 1,10 7 1,11-3 0,10 6 0,15-4-1,10-2 0,9-8 0,6-1-1,7-8-2,-7-8 0,6-12-2,-1-5-1,-1-9-2,-7-6 0,-3-2-1,-9 0 0,-6 0 2,-4 6-1,-9 8 2,-6 10 0,0 10 2,-10 9 0,0 6 1,6 14-1,-3 3 0,7-1-1,0 4-5,0-4-10,0-7-20,7 0-1,-7-24-1,4 12 1</inkml:trace>
  <inkml:trace contextRef="#ctx0" brushRef="#br0" timeOffset="48442.4305">1971 10026 26,'-11'-19'32,"11"19"-4,-7-10-12,7 10-30,0 0-14,0 12-4,9 5 5</inkml:trace>
  <inkml:trace contextRef="#ctx0" brushRef="#br0" timeOffset="48664.7028">2117 10239 38,'15'19'37,"-15"-4"0,18 6-3,-1 3-17,-3-5-6,9 4-3,-8-8-4,1-1 0,-2-5-3,3-6-1,-7-6-3,0-10-5,1-3-17,-2-3-13,-9-9 0,16 0 0</inkml:trace>
  <inkml:trace contextRef="#ctx0" brushRef="#br0" timeOffset="49112.1785">2665 10202 40,'-12'28'38,"-3"5"-1,-13 0-1,-1-5-16,5 1-9,-4-7-8,4-8-5,4-9-5,0-10-2,20 5-1,-15-29-2,15 11 1,0-10 1,13 4 2,-3 5 4,5 1 4,4 9 2,0 6 3,18 20 7,-16 6-6,-4 0 1,4 5-2,-5-5 1,3 1-2,-4-5-1,5-6 0,0-9-2,2-8 0,2-6 0,-8-7-1,3-5 1,-4 2-2,0-4 2,-2 2 0,-7 4 0,-2 8 0,-4 10 1,0 0 1,2 9-1,-2 8 0,4 3-3,-4 2-11,-4-3-25,14 9 0,-1-13 0,12 2-1</inkml:trace>
  <inkml:trace contextRef="#ctx0" brushRef="#br0" timeOffset="50267.0909">3630 10181 41,'0'0'36,"22"13"1,-4 9-6,6 1-18,11 13-6,3-1-3,4 5-5,1-4-13,1 2-21,-12-18-2,2-5 0,-16-12 0</inkml:trace>
  <inkml:trace contextRef="#ctx0" brushRef="#br0" timeOffset="50448.9902">3949 10207 42,'-34'5'37,"3"15"0,-6 6-4,-6-3-19,-1 10-7,4-1-5,-3-4-4,14-1-8,-1-4-7,14-12-16,16-2-3,0-9-1,21-14 1</inkml:trace>
  <inkml:trace contextRef="#ctx0" brushRef="#br0" timeOffset="50749.4487">4325 9994 52,'-32'0'34,"5"9"-6,-11 4-11,1 6-5,6 13-4,0 1-2,13 8-2,8 1-2,10 4-2,13-3-3,9-3-6,12-6-13,9-5-13,-3-15 0,4-5 0</inkml:trace>
  <inkml:trace contextRef="#ctx0" brushRef="#br0" timeOffset="51003.3888">4433 10016 20,'-4'-9'35,"4"18"1,0 8 1,0 5-17,0 14-8,-3 5-3,3 5 0,-3 1-4,7 3-1,-2-7-1,8-1-2,5-8-1,1-11-5,9-5-4,-3-9-21,2-9-8,-2-9-1,-4-8 0</inkml:trace>
  <inkml:trace contextRef="#ctx0" brushRef="#br0" timeOffset="51169.1023">4328 10221 34,'-3'10'35,"3"-10"0,18 8-4,4-2-20,12 2-13,3-3-15,4-5-16,14 0-1,-6-5-1</inkml:trace>
  <inkml:trace contextRef="#ctx0" brushRef="#br0" timeOffset="51372.3804">4650 10286 27,'0'10'34,"0"-10"1,28 8 0,-4-3-21,16 0-19,7 4-24,-3-14-3,13 5-2,-8-13 0</inkml:trace>
  <inkml:trace contextRef="#ctx0" brushRef="#br0" timeOffset="51651.5599">5107 10007 77,'0'0'38,"9"26"3,-4 2-21,-5 1-11,2 14-3,-2 5 0,-2 5-2,-1-2-1,3 1-1,7-5-1,6-11-1,5-3-1,4-14-1,3-6-3,0-13-8,3-9-22,-5 0-6,-11-14 1,2 3-1</inkml:trace>
  <inkml:trace contextRef="#ctx0" brushRef="#br0" timeOffset="51821.2229">5071 10202 25,'0'0'36,"-9"5"-1,18 0 1,7-1-18,10-4-13,5 0-16,2 0-22,8 5-2,0-10 0,5 11-1</inkml:trace>
  <inkml:trace contextRef="#ctx0" brushRef="#br0" timeOffset="52154.6805">5535 10403 26,'0'0'30,"-21"-19"-4,5 9-6,-4 2-5,-4 2-4,5 11-2,-4-1-3,9 6 0,2 4-1,9 4 0,3 1 0,15-2-1,1-3 1,8-2-1,-2-5-2,3-7-4,0 0-8,-3-4-25,-7-11-2,0-2-1,-11-7 1</inkml:trace>
  <inkml:trace contextRef="#ctx0" brushRef="#br0" timeOffset="52392.2506">5570 9927 56,'25'5'39,"10"19"1,-5 10-5,-2 9-21,5 19-5,-18 3-2,-5 10-5,-10-4-9,-13-3-24,-9-12-9,-7-10-1,-8-18 1</inkml:trace>
  <inkml:trace contextRef="#ctx0" brushRef="#br0" timeOffset="52996.0153">6180 10236 36,'21'8'32,"20"-3"-8,14-3-6,19-2-3,19 7 0,9-7-4,11 10-3,-2-10-3,1 4-4,-10 2-8,-18-3-14,-22-6-15,-9 3 0,-26-6 0</inkml:trace>
  <inkml:trace contextRef="#ctx0" brushRef="#br0" timeOffset="53257.7898">7091 10137 19,'28'5'33,"6"9"1,-6 4-9,-1 1-9,-1 5-3,-8 2-4,-6-1-4,-12 1-8,-18-5-15,-13-8-15,0 6-1,-18-11-1,1-3 5</inkml:trace>
  <inkml:trace contextRef="#ctx0" brushRef="#br0" timeOffset="53580.2601">6232 10154 21,'-28'15'29,"14"13"1,-6 0-10,11 0-7,12 4-4,6-8-1,13 0-1,8-6-6,8-9-8,6-9-24,12-5 0,-10-13-2,12-1 0</inkml:trace>
  <inkml:trace contextRef="#ctx0" brushRef="#br0" timeOffset="53927.6675">6651 9835 17,'0'0'30,"0"27"2,-3-4-1,0 5-20,6 5-3,-3 3-1,0 2 0,0-5-2,3-3 0,-3-5-3,0-10 0,0-15-2,0 0 0,0 0 0,-6-17-1,6-3 1,-4-11-1,4 0 0,0-4 1,0 2-1,6 1 1,1 2-1,2 4 1,6 2-1,4 11-2,9 2-4,0 3-10,0-1-16,11 14 0,-10-5 0,6 14 9</inkml:trace>
  <inkml:trace contextRef="#ctx0" brushRef="#br0" timeOffset="54128.1733">6644 10036 40,'-19'-1'35,"19"1"0,0 0-5,23 0-19,8 0-19,4 0-24,7 0-1,-2-4-2,6 4 0</inkml:trace>
  <inkml:trace contextRef="#ctx0" brushRef="#br0" timeOffset="54698.1735">7708 9881 31,'13'9'35,"4"6"1,18 16-3,9 14-17,3 7-6,8 10-2,4 7-7,-1-3-16,-7-9-21,-3-2 0,-13-23-1,-4-5 0</inkml:trace>
  <inkml:trace contextRef="#ctx0" brushRef="#br0" timeOffset="54913.9193">8222 9900 54,'-34'12'34,"-12"3"1,-1 9-15,-2 8-12,-7 6-2,3 5-4,0 6-3,4-2-6,8-3-9,8 1-18,-1-17-1,18-4 1,1-13 3</inkml:trace>
  <inkml:trace contextRef="#ctx0" brushRef="#br0" timeOffset="55230.2443">8494 9853 34,'0'0'30,"-29"0"1,10 9-10,-8 10-12,-5 5-4,7 10-1,-2 5-1,7 9 0,9 2-1,11 6 1,9-4-1,9-2-2,10-3-6,6-9-14,0-11-13,9-4 0,-7-23 0</inkml:trace>
  <inkml:trace contextRef="#ctx0" brushRef="#br0" timeOffset="55547.9328">8577 10281 9,'0'0'31,"0"23"2,0-23-1,10 6-14,6-6-2,-8-6-1,8-4-3,-7-7-3,4-4-2,-7-9-2,0-2-1,-6-5-3,0-2 0,-3-7-3,-4 0-1,5 8-2,-8-4-4,10 9-7,-6 1-6,10 8-9,8 11-7,1 1 2,8 12 6</inkml:trace>
  <inkml:trace contextRef="#ctx0" brushRef="#br0" timeOffset="55833.3232">8534 10067 33,'0'0'31,"31"9"1,-9-9-10,6 0-17,3-4-11,-1-4-20,8 8-4,-13-7 0,5 3 0</inkml:trace>
  <inkml:trace contextRef="#ctx0" brushRef="#br0" timeOffset="56033.89">8906 9892 50,'15'8'36,"-8"2"2,8 7-13,1 12-9,-7 4-5,6 17-2,-8 1-1,0 10-2,-11-2-3,-2-1-4,-2-3-12,-7-6-26,-9-15-1,0-7 0,-2-16-1</inkml:trace>
  <inkml:trace contextRef="#ctx0" brushRef="#br0" timeOffset="56735.2208">9331 10169 19,'0'0'31,"6"21"0,3-8-12,8-3-6,7 2-3,0-6-1,5 2-2,-2-12-3,2-2-1,-7-7-2,-6-2 0,-11-4-1,-5-3 0,-13-1-1,-6 4 0,-5 5 1,-10 6-1,0 8 2,-1 7 0,1 8 0,7 11 2,5 6 1,9 7 2,8-1-1,17 3 1,9-9 0,13 2-1,10-11-2,6-8-7,5-15-26,4-6-8,-6-17 0,2-6 0</inkml:trace>
  <inkml:trace contextRef="#ctx0" brushRef="#br0" timeOffset="57168.5341">9463 9787 40,'17'11'34,"1"-11"-1,11 3-4,5-1-24,3-2-10,7 7-24,-4-16-2,3 5-2,-12-11-1</inkml:trace>
  <inkml:trace contextRef="#ctx0" brushRef="#br0" timeOffset="57368.2928">9874 9653 47,'0'0'32,"0"0"-5,0 0-21,0-10-28,0 10-6,0 0-3,0 0 1</inkml:trace>
  <inkml:trace contextRef="#ctx0" brushRef="#br0" timeOffset="57553.6286">9890 9723 33,'-4'25'34,"4"10"-1,-4 0-10,-2 0-5,1 6-5,-5-6-4,-2 1-4,-3-8-2,-7-7-4,3-6-3,-8-9-7,4-10-11,5-1-12,-4-14-2,13 1 0</inkml:trace>
  <inkml:trace contextRef="#ctx0" brushRef="#br0" timeOffset="58208.1859">10053 9636 4,'0'-53'57,"3"29"-37,13 6-3,3 9-3,6 9-3,-6 0-2,5 12-2,-9 5-1,-2 15-1,-13-1-1,-8 7-1,-12-1-1,-2 0 0,-9-6-1,3 0-1,0-9 0,3-7-1,10-6 0,15-9-1,0 0 0,0 0 1,15-14 0,5 4-1,7 3 1,1 2 0,0 5 1,3 0-1,-6 0 2,-3 7-1,-4 3 1,-5 0 0,-13-10 1,8 15 0,-8-15-1,0 0 0,0 0-2,0 0-2,0 0-1,0-12-1,13 1 0,-4-3 0,4 2 2,2 3 0,1 6 4,-2 3 2,-1 2 2,0 8 0,-6 1 0,-1 8 1,-1-1-3,-1 1-2,2 3-6,-2-7-9,-4-15-20,27 17 0,-12-17 0,12 0-1</inkml:trace>
  <inkml:trace contextRef="#ctx0" brushRef="#br0" timeOffset="58492.0197">10577 9872 19,'-3'9'34,"3"-9"3,9 0-6,1 0-10,-3-9-5,4-1-3,-4-8-5,2-1-3,-2-5-2,-3-8-1,-4-1 0,5-6-1,-5-2-1,0 0-2,5 4-2,-5-3-5,13 10-8,-1 4-14,-2 4-7,8 10 0,-5 2 0</inkml:trace>
  <inkml:trace contextRef="#ctx0" brushRef="#br0" timeOffset="58671.6361">10503 9740 53,'12'7'32,"5"-11"0,13 4-18,6 0-35,-1-7-10,15 7 0,-9-8-2</inkml:trace>
  <inkml:trace contextRef="#ctx0" brushRef="#br0" timeOffset="59009.7592">10921 9506 56,'11'0'36,"-11"0"0,0 0-13,3 30-8,-9-9-7,6 11-3,-8 3-2,4 8 0,1-4-1,3 0 0,0-1-1,4-6-1,6-8-1,2-9-3,7 0-8,-2-6-25,-2-11 0,5-3-2,-9-12 2</inkml:trace>
  <inkml:trace contextRef="#ctx0" brushRef="#br0" timeOffset="59173.0136">10860 9699 79,'0'0'37,"0"10"-5,13-10-17,12 0-9,5 0-15,3 5-26,2-10 0,5 7-2,-7-7 1</inkml:trace>
  <inkml:trace contextRef="#ctx0" brushRef="#br0" timeOffset="59711.5573">11168 9838 38,'-20'0'31,"7"6"-2,-2 3-9,-1 0-6,5 7-3,0 3-3,11 6-1,5-7-1,12 2 0,5-6 1,7 0-1,-2-10-1,2-4 1,-2-13-2,-6-1 0,-9-5 0,-10 0-2,-8-3-2,-8 2-6,2-1-33,-8 10-1,-8 2-1,3 5 1</inkml:trace>
  <inkml:trace contextRef="#ctx0" brushRef="#br0" timeOffset="66114.7491">8380 10667 30,'0'0'29,"0"0"-4,0 0-6,-14 32-4,7-2-5,-4 9-5,2 5-2,-2 3-3,-2 2-4,7-7-7,0-5-8,-3-16-12,9-2-1,-9-19-1</inkml:trace>
  <inkml:trace contextRef="#ctx0" brushRef="#br0" timeOffset="66446.7253">8356 10706 31,'-10'-5'26,"10"5"-8,-18 9-6,9-1-5,0 2-1,0 0-3,5-1 1,4-9-2,-4 13 0,4-13-1,10-8 1,-3-1-1,2-2 1,-3-3 0,4 0 0,-4-1 0,1 4 1,-7 11 0,11-6-1,-1 6 1,2 6-1,9 5-5,4 3-22,-3-9-6,11 6-1,-12-11 0</inkml:trace>
  <inkml:trace contextRef="#ctx0" brushRef="#br0" timeOffset="67078.3781">7432 11356 14,'0'0'32,"6"23"1,-6-5-3,-3 7-15,3 7-5,0 4-2,0 0-2,0-5-3,0-3-1,0-8-1,-3-10 0,3-10-1,0 0 0,-7-26-1,4-3 1,-2-6-1,2-5 0,3-6 0,-3 0 1,3 0 0,6 3 0,0 3-1,3 5 1,1 8-1,4 5 1,3 4 0,4 7-4,3 6-5,5 5-15,-1-9-8,12 14-2,-6-8 1</inkml:trace>
  <inkml:trace contextRef="#ctx0" brushRef="#br0" timeOffset="67316.269">7438 11685 26,'22'8'30,"-4"-8"-1,10 0-18,0 3-20,-6-9-15,12 6-2,-15-8-3</inkml:trace>
  <inkml:trace contextRef="#ctx0" brushRef="#br0" timeOffset="67532.1659">7637 11476 43,'19'2'35,"-5"-2"-1,13 4-8,3-1-43,-2-10-14,8 7-1,-7-10-1</inkml:trace>
  <inkml:trace contextRef="#ctx0" brushRef="#br0" timeOffset="67848.2793">7907 11341 39,'0'0'35,"0"9"-2,0 5-10,5 5-7,-5 3-5,7 7-4,-7-3-2,9 4-4,-5-1-8,-4-5-15,-4-10-13,4 1-2,0-15 1</inkml:trace>
  <inkml:trace contextRef="#ctx0" brushRef="#br0" timeOffset="68217.0884">7910 11290 21,'12'-14'32,"13"10"0,-6-6-6,2 10-12,4 0-5,-6 9-3,-4 2-3,-9 3 0,-6 3-2,-6-4 0,-3 0-1,-1-2-1,-2-4 0,12-7-1,-12 8 1,12-8-1,21 5 1,-2 0 0,4 3 0,1 2 1,-3 2 1,-6 8 0,-6 3 0,-9 0 0,-14 0-1,-8-2-4,-6-3-10,-6-9-17,8 2-1,-7-14-1,14 3 6</inkml:trace>
  <inkml:trace contextRef="#ctx0" brushRef="#br0" timeOffset="68395.3247">8275 11550 46,'-3'15'34,"0"12"0,-7-1-14,-1-4-18,1 6-26,-9-11-7,11 3-3,-5-15 0</inkml:trace>
  <inkml:trace contextRef="#ctx0" brushRef="#br0" timeOffset="68695.8313">8497 11328 55,'-3'19'35,"3"5"1,0 6-18,0-1-5,0 4-3,-6 1-6,6-5-7,3 2-10,3-5-21,-6-16-2,0-10-1,0 0 0</inkml:trace>
  <inkml:trace contextRef="#ctx0" brushRef="#br0" timeOffset="69118.4901">8452 11309 31,'10'-9'31,"12"9"-1,-3-6-11,8 4-6,6 4-5,-6 4-2,1 3-3,-7 4-1,-5 2-1,-10 0 1,-6 3-1,-12-3 0,-4 1 0,-3-6 0,2 0-1,0-6-1,5-4 1,12 0-1,0 0 1,9-8-1,7 8 1,2 0 1,2 5 1,-2 3 0,0 7 2,-12 3-1,-6 4 2,-3-2-2,-12-2-2,-4 2-7,-3-3-23,-2-15-6,6-2-1,-2-7-1</inkml:trace>
  <inkml:trace contextRef="#ctx0" brushRef="#br0" timeOffset="69681.9766">8754 11192 25,'0'0'32,"12"0"-2,-12 0-5,25 0-10,0 0-6,-3 0-3,6 5-2,0 4-1,-3-4-1,-3 6 0,-4 0-1,-5-1 0,-2 4 0,-4-3 0,-3 4-1,-4 0 1,0 0 0,0 4-1,0 3 0,0 3 1,-4 1 0,1 8 1,3 3 0,-6 2 1,6 6 1,-6 0 1,2 3 0,-5-7-1,-3 2 1,-5-9-1,0-3-1,-9-11-1,-1-8-3,2-6-6,-6-10-16,4-2-16,5-3-1,-1-6 0,5 3 0</inkml:trace>
  <inkml:trace contextRef="#ctx0" brushRef="#br0" timeOffset="78966.2644">10249 10486 7,'0'0'28,"13"14"2,2 14 0,0 9-17,0 8-6,5 5-2,1 4-5,-3-1-7,-1-13-17,1 3-5,-13-21-2,5-4 3</inkml:trace>
  <inkml:trace contextRef="#ctx0" brushRef="#br0" timeOffset="79266.1703">10285 10536 2,'-14'-9'28,"14"9"0,-25 9-1,12 3-15,-1 0-4,1 2-4,0-3-2,7-2 0,6-9-1,0 0 0,0 0 0,16-11 0,-4-3 2,3-1 1,0 3 0,-2-6 0,0 9 1,-1 4 0,6 5 1,-5 9-1,8-1-5,4 1-31,3 10-1,-2-9-1,13 7-1</inkml:trace>
  <inkml:trace contextRef="#ctx0" brushRef="#br0" timeOffset="79952.7944">9365 11494 62,'9'7'40,"-9"-7"0,0 0-5,10 8-25,-10-8-36,12-9-10,-8 0-3,7 3 0</inkml:trace>
  <inkml:trace contextRef="#ctx0" brushRef="#br0" timeOffset="80406.1417">9918 11192 37,'-19'5'35,"-9"9"0,2 8-8,-1 9-11,2 6-6,4 12-4,8 3-2,7 4-3,12 0 1,9-6-2,11-3-4,5-14-4,12-9-19,3-6-8,-5-18-1,5-6 0</inkml:trace>
  <inkml:trace contextRef="#ctx0" brushRef="#br0" timeOffset="80591.5709">10007 11476 24,'-19'0'32,"19"0"1,13 4-1,6-4-21,9 0-14,5-4-22,11 8-6,-7-11-1,10 7 0</inkml:trace>
  <inkml:trace contextRef="#ctx0" brushRef="#br0" timeOffset="80991.1355">10438 11419 20,'-19'0'32,"10"11"1,-10-11-1,-3 0-18,5 0-7,0-8-5,3-1-2,4-2-2,6-2 0,8 0 0,3 1-1,4 5 2,5 4 1,2 3 1,4 6 2,-3 5-1,5 6 2,-2 0-1,3 4 0,-3-3-1,2 0 0,-5-5 0,3-5 1,-4-8 0,-2-7 1,-7-7 1,-3-1 0,-6-7 1,-9 0-1,-6-1 0,-1 7-1,-9 2-3,0 5-5,7 9-15,0 3-20,-1 3 0,6 5 0,2 1 0</inkml:trace>
  <inkml:trace contextRef="#ctx0" brushRef="#br0" timeOffset="81222.4571">10807 11490 68,'0'0'38,"9"24"-1,-18-6-16,0 5-18,-3 1-27,-5-7-11,7 5-1,-7-13-1</inkml:trace>
  <inkml:trace contextRef="#ctx0" brushRef="#br0" timeOffset="81491.5364">11014 11328 37,'0'0'36,"0"0"1,15 19-3,-8 3-16,-7 1-8,5 0-5,-5 4-6,4-4-8,-4-5-27,4 3-1,-4-21 0,-8 10 0</inkml:trace>
  <inkml:trace contextRef="#ctx0" brushRef="#br0" timeOffset="81623.5952">10940 11429 31,'0'0'32,"20"-7"0,6 11-9,-6-4-29,5 0-21,13 0-3,-6-9-1</inkml:trace>
  <inkml:trace contextRef="#ctx0" brushRef="#br0" timeOffset="81970.8734">11383 11447 35,'-20'9'34,"0"3"1,-2-9-1,-1-3-19,3 0-9,0-7-6,5-1-1,8-4-1,2-2-1,12 5 1,-3-5-1,7 9 2,3 0 1,2 5 2,2 5 0,0 4 0,3 5 1,-4 0-1,6 5 1,-1-6-1,4-1 1,-6-5-1,2-7 1,-5-10-1,-3-2 2,-9-8-1,-8 1 0,-8-5-1,-8 4-2,-1 5-12,0 5-24,-9-3-2,8 10 0,-3 0-1</inkml:trace>
  <inkml:trace contextRef="#ctx0" brushRef="#br0" timeOffset="82355.6196">11647 11137 29,'25'22'38,"9"12"2,0 8 0,-6 9-16,0 23-7,-19 0-5,-6 7-4,-18-4-4,-13-10-11,-13-8-32,-7-9-2,-7-17 0,3-19-1</inkml:trace>
  <inkml:trace contextRef="#ctx0" brushRef="#br0" timeOffset="84338.8219">11722 10389 14,'0'0'30,"20"17"-1,-20-5-13,0-12-33,-8 29-4,-9-27-4,17-2 0</inkml:trace>
  <inkml:trace contextRef="#ctx0" brushRef="#br0" timeOffset="84785.4157">12370 10081 37,'19'11'35,"-19"11"-2,-3 6-9,-6 8-9,-4 3-2,-3 2-6,-2-3-6,-2-9-5,0-8-5,-5-15-2,7-6-1,0-20 1,7-2 2,2-7 3,7 1 4,2 1 3,14-7 14,-1 26-5,5 16-1,-1 2 0,7 13-3,-5 1-1,3 4-4,2-2-18,1 3-16,-13-15 0,3 0-1,-15-14-1</inkml:trace>
  <inkml:trace contextRef="#ctx0" brushRef="#br0" timeOffset="84923.2424">12335 10054 68,'-5'-14'33,"5"14"-5,0 0-29,0 0-27,10 14-4,-10-14-3</inkml:trace>
  <inkml:trace contextRef="#ctx0" brushRef="#br0" timeOffset="85208.8651">12556 10319 25,'19'24'34,"-7"-10"2,8 1-1,-3-10-17,2-10-7,4-2-5,-8-11-1,4 2-3,-8-6-2,-5-2-1,-6-3 1,-9 4-1,-3 4 0,-10 5 0,0 9 0,-5 10 1,5 9 0,3 9 1,7 11-1,-1 7 0,10 5 1,3 0-1,10 5-1,1-8-9,5-7-20,6 1-5,-6-23 0,11 1 0</inkml:trace>
  <inkml:trace contextRef="#ctx0" brushRef="#br0" timeOffset="85525.268">13193 10230 47,'5'14'37,"-20"-4"0,-3 7-3,-8 2-19,-4-8-7,1 2-6,-2-4-3,-3-9-2,7-5-1,4-7-1,9 0 0,4-5 1,10-2 1,0 2 2,12 2 2,4 11 2,6 1 0,5 8 1,1 5 1,0 7-1,-3 3-2,-3 1-3,0-4-30,-4 5-4,-11-13-1,5 3 0</inkml:trace>
  <inkml:trace contextRef="#ctx0" brushRef="#br0" timeOffset="86125.3461">13816 9844 33,'0'0'32,"18"6"2,-18 20-4,4 12-15,1 17-7,-5 7-3,0 3-2,3 3-8,-3-2-20,-5-23-9,5-2 0,-10-29-1</inkml:trace>
  <inkml:trace contextRef="#ctx0" brushRef="#br0" timeOffset="86325.0781">13763 9822 40,'33'-24'34,"2"-2"0,12 15-6,2 11-15,-12 0-5,-3 21-3,-12 8-1,-15 7-3,-17 7-3,-18-6-3,-6-2-12,-4-4-17,-5-13-1,15-3 0,1-15-1</inkml:trace>
  <inkml:trace contextRef="#ctx0" brushRef="#br0" timeOffset="86641.3431">14083 10096 20,'-4'10'30,"-8"-2"2,10 10-7,2 6-10,4-2-4,3 6-1,3-9-1,9 5-1,4-15-1,5 1-1,-3-10-1,-3-8 0,-3-4-3,-1-6-3,-8 4-10,-3-4-25,-12-5-1,8 5-1,-9 0 1</inkml:trace>
  <inkml:trace contextRef="#ctx0" brushRef="#br0" timeOffset="86973.0447">14345 10183 47,'0'18'35,"7"3"1,-1-2-9,3-7-12,10 3-6,-7-10-3,4-1-2,0-9 0,2-4-2,-6-10 0,0-4 0,-8-10-1,-8-4 0,-2-6-1,-5-8 1,-6-4-1,-1 4 0,-3 3 0,2 6-1,2 10 0,6 4 0,-1 18 0,12 10 1,5 12-1,8 5-2,9 10-6,-1 4-11,1 1-16,6 9-1,0-10 0,6 3 0</inkml:trace>
  <inkml:trace contextRef="#ctx0" brushRef="#br0" timeOffset="87174.0921">14716 10076 63,'-20'4'36,"14"7"2,1 8-14,0 8-12,5 11-4,3 9-4,3 8 1,1 4-2,-1-2-2,3-1-5,-6-11-12,2-12-22,4-5 0,-9-18 0,0-10-1</inkml:trace>
  <inkml:trace contextRef="#ctx0" brushRef="#br0" timeOffset="87328.758">14708 10272 23,'12'-4'29,"19"4"-2,-9-5-8,5-4-34,15 9-11,-4-5-1,9 5-1</inkml:trace>
  <inkml:trace contextRef="#ctx0" brushRef="#br0" timeOffset="87560.5567">15136 10197 73,'-7'-26'38,"-5"12"-4,-2 4-12,-7-7-9,2 9-6,-7 0-2,4 8-2,0 0-2,4 9 0,3 5-1,8 5 0,7-1 0,3 1 1,8-5-1,4 1-1,6-2-5,0-13-15,-4 0-17,7-10-1,-12-8 0,-1-1 0</inkml:trace>
  <inkml:trace contextRef="#ctx0" brushRef="#br0" timeOffset="87813.7319">15024 9871 82,'-16'-24'37,"16"24"-1,-10-8-19,10 8-19,0 0-13,10 15-16,9 7-6,-3 2 3,10 3 6,5 8 12,-2 0 10,7-1 10,34 48 46,-48-48-12,-5 0-1,-10-2-6,-12-6-11,-5-5-9,-8-9-7,-6-12-17,-3-9-25,11-3-1,11-14-1,22 2-1</inkml:trace>
  <inkml:trace contextRef="#ctx0" brushRef="#br0" timeOffset="88494.0419">15887 9985 46,'6'-12'32,"-6"26"2,0 5-10,-5 11-11,5 14-6,0-6-5,0 8 0,0-3 1,5-9 0,-5-12-1,0-22-1,0 0 0,10-24 0,-10-13 1,6-9-1,-6-15-1,0-3 1,0-2-1,0 9 1,0 6 0,0 12-1,0 12 1,0 27-1,0 0 0,15 30 1,-5 13-1,3 6 0,5 7 0,6 4 0,7-3 1,1-11 0,2-13 0,0-13 0,1-17 0,1-13 1,-6-14-1,-4-16 1,-8-11-1,-4-5 0,-9 0-1,1 5-3,-6 8-5,-8 6-18,-2 8-11,3 18-1,-2 7 0</inkml:trace>
  <inkml:trace contextRef="#ctx0" brushRef="#br0" timeOffset="88917.1776">16402 10096 30,'0'0'32,"10"7"1,-10-7-4,8 12-15,6-5-6,-2-2-2,5-2-1,-1-3 0,4 0-2,-5-8-1,0-1 0,-6-3-1,-2 1 1,-3-2-1,-4 5 0,0 8 0,0 0 0,0 0 1,0 26 0,0 6 0,8 10 1,-2 11 0,-2 7 0,-4 1 0,-7 3 0,-5-5-1,-7-6-1,-9-12-2,-8-14-2,1-12-6,-5-15-10,12-15-19,8-7-1,5-14 0,15 0 1</inkml:trace>
  <inkml:trace contextRef="#ctx0" brushRef="#br0" timeOffset="89418.6267">16904 10174 32,'0'0'31,"8"-27"-5,-8 12-4,-4-3-5,-5-2-4,2 3-4,-11 2-2,1 6-2,-4 0-2,-4 9-1,3 8-1,4 3-1,2 8-1,5 3 1,8 2 0,3-2 0,11-3 1,8-5-1,1-4-1,3-10 0,2-5 1,0-5-2,-3-4 1,-3-3 0,-4 2 1,-3-2 0,-5 3 1,-7 14 0,0 0 1,0 0 1,0 23 0,-4 9 0,1 9 0,3 7 0,0 6 0,0 4 0,0 0-1,3-11-5,3 1-19,3-15-16,-5-16 1,8-7-1,-3-13 0</inkml:trace>
  <inkml:trace contextRef="#ctx0" brushRef="#br0" timeOffset="89949.8167">17111 10094 23,'0'0'34,"0"0"-1,-2 20 2,2-2-19,2 0-6,3 3-3,0-2-1,7 2 0,-1-8-2,6-2-2,1-11-1,2 0-1,1-14 0,-1-4 0,-2-2-1,-4-3-1,-3 0 2,-3 1-1,-3 6 2,-5 3-1,0 13 0,0-10 1,0 10 1,-8 16-1,3 1 0,5 2 0,0 4 1,0 0 0,5-5-1,3 0 1,3-6 0,4-5-1,0-7 0,2-7 0,-2-5-1,3-4 0,-2 3 0,-2-4 0,-3 3 0,-2 1 0,-9 13 0,12-9 0,-12 9 1,8 9-1,-3 1 0,-2 7-1,4 0-2,-7-1-9,5-2-25,-1 4-1,-4-18 0,0 15 0</inkml:trace>
  <inkml:trace contextRef="#ctx0" brushRef="#br0" timeOffset="90096.9619">17438 9932 57,'-10'-17'31,"10"17"-17,0 0-14,0 0-27,13 0-6,-13 0-3</inkml:trace>
  <inkml:trace contextRef="#ctx0" brushRef="#br0" timeOffset="90335.2651">17623 10095 76,'12'9'37,"2"5"1,5-4-21,9 9-7,-5 0-3,0 5-1,-6-7-1,-6 1-3,-14-4-3,-13-10-14,-10-8-22,2 0-2,-5-12 0,5 1 0</inkml:trace>
  <inkml:trace contextRef="#ctx0" brushRef="#br0" timeOffset="90582.6779">17992 9854 64,'7'-13'39,"3"13"-1,-10 0-3,0 18-22,6 11-6,-6 5-3,7 13-1,-5 6-2,3 1 0,0 5-4,-2-11-4,5-6-17,-1-11-15,-7-19-1,0-12-1,0 0 2</inkml:trace>
  <inkml:trace contextRef="#ctx0" brushRef="#br0" timeOffset="90736.0532">17903 10064 66,'20'3'38,"-3"-3"0,11 5-7,5-5-30,0-5-34,5 5-3,-9-4-1,1 4 0</inkml:trace>
  <inkml:trace contextRef="#ctx0" brushRef="#br0" timeOffset="93890.1446">18609 9962 73,'0'0'38,"0"0"-3,0 0-14,0 0-11,0 0-12,0 0-16,0 0-17,0 0-2,9-6-1,-9 6 0</inkml:trace>
  <inkml:trace contextRef="#ctx0" brushRef="#br0" timeOffset="94059.4162">18599 10090 52,'0'14'37,"0"-14"0,-5 14-2,5-14-26,0 0-36,0 10-6,0-10-3,5-14 0</inkml:trace>
  <inkml:trace contextRef="#ctx0" brushRef="#br0" timeOffset="95227.3936">19347 9939 50,'-34'-25'31,"6"3"-7,8-4-6,11-5-5,15 7-3,10-4-3,15 12-2,6 9-1,6 11 1,-2 11-2,-4 12 0,-12 6 1,-14 13-1,-19 0 1,-12 2-2,-12-3 0,-7-7-1,-4-5-1,2-6 1,6-12-2,6-2 0,13-11 0,6-2 0,10 0 0,14-15 1,7 10-1,10-4-1,8 9-7,2-3-12,2 3-15,8 0-1,-5 0 0,5 0 0</inkml:trace>
  <inkml:trace contextRef="#ctx0" brushRef="#br0" timeOffset="95449.9619">19709 9872 51,'0'0'36,"0"0"1,6 9-5,3 14-18,-9 0-6,10 15-2,-7-4-1,4 10-1,-2-1-4,-1-9-9,4-7-23,-4 0-7,-4-18 1,0-9-1</inkml:trace>
  <inkml:trace contextRef="#ctx0" brushRef="#br0" timeOffset="95950.3414">19649 9806 60,'9'-8'37,"1"-7"1,14-4-13,5 10-11,1-1-5,11 5-5,0 5-1,1 0-2,-7 8-1,-4 4 1,-11 2-1,-13 3 0,-10-2 0,-12-1 0,-7 1 0,-2-6 0,0 4-1,4-8 0,7 1 0,13-6 0,15 10 0,9-2 0,12 10 1,3 2-1,1 7 1,-6 3 1,-10 5 1,-15 6-1,-20 1 2,-16-8-1,-17-7 0,-8-4-1,-5-4-5,0-14-15,5-10-19,21-4-1,6-10 0,19 2-1</inkml:trace>
  <inkml:trace contextRef="#ctx0" brushRef="#br0" timeOffset="553782.9081">380 12443 45,'0'0'34,"0"0"-6,0 0-4,0 0-8,0 0-4,40 51-5,-15-2-3,0 10 0,3 10 0,0 6-3,-18 0-2,-3-2-1,-9-8-2,-10-7 0,-4-13-1,16-45 0,-50 43-1,50-43 3,-47-22 1,47 22 1,-24-77 2,30 22 1,4-7 1,15-2 0,12-1 0,6 2 0,3 6 0,-6 8-3,-40 49-3,65-66-16,-65 66-16,0 0-1,0 0-1,0 0 4</inkml:trace>
  <inkml:trace contextRef="#ctx0" brushRef="#br0" timeOffset="554083.5637">655 12204 14,'69'9'32,"-16"17"2,-1 11-3,-2 9-14,-3 20-1,-13 8-5,-19 16-2,-15 2-6,-25 2-4,-15-6-19,0-6-16,-1-19-1,-3-8 0</inkml:trace>
  <inkml:trace contextRef="#ctx0" brushRef="#br0" timeOffset="556139.0228">1646 12379 21,'-10'-19'30,"0"10"-3,-11 0-7,-2 9-6,1 4-3,-2 6-4,3 13-3,9-1-2,9 7 0,12 4-2,10-2 1,10-2 0,4-5 0,3-5 1,-1-6-1,-1-7 0,-13-2 0,-21-4 0,0 0 0,-10 0-1,-16 7 0,-11 1 1,-2 5-1,-3 1 1,3 8 0,5-3 0,12 6 0,8-3 1,14 0 1,14-8 0,13 1 0,7-8-1,9-4 1,4-6 0,-1-4-1,1-4 0,-4-2-1,-8-2 0,-12-2 0,-5 3-1,-7-1 1,-5 6-1,-6 9-1,0-12 0,0 12 0,0 0 0,0 0 0,0 16 0,3-1-1,4 2 0,-3 2 1,5 3-2,-7-2-3,3 4-7,0 0-20,-5-13-2,0 0 1,0-11-1</inkml:trace>
  <inkml:trace contextRef="#ctx0" brushRef="#br0" timeOffset="556270.0586">1804 12480 31,'0'-18'33,"-8"-1"-2,8 19-9,0 0-35,0 0-13,0 0-5,11 7-1</inkml:trace>
  <inkml:trace contextRef="#ctx0" brushRef="#br0" timeOffset="556517.4702">1986 12671 29,'10'7'32,"9"9"-1,-1-4-14,2-1-2,1 3-3,-6-6-2,3 1-2,-8-9 0,2 0-2,-7-12-2,1 1-1,2-5-3,-4-6-8,11 3-16,1 0-13,-1-5 0,3 9-1</inkml:trace>
  <inkml:trace contextRef="#ctx0" brushRef="#br0" timeOffset="557003.2796">2591 12639 39,'-12'19'36,"0"7"-2,-11-1-9,-4-9-10,5 2-7,-3-6-6,3-7-4,3-5-3,2-5-3,7-4 1,0-6-2,10-1 1,0 1 1,9-1 1,2 3 3,2 4 2,1 5 2,8 4 1,-3 4 1,-1 5 0,4 5 0,-3 1 1,2 4 0,-5-2 1,5 2-1,-8-6-1,6-1-1,-4-5 1,1-7-1,-2 0 0,-4-12-2,0-2 1,-1-1-2,3-5 2,-6 5 0,-2-1 0,-1 6 2,-3 10 1,0 0 0,6 10 1,-6 9 0,0 1-1,6 5-2,0 0-10,6 3-27,-2-16-2,15-2 0,3-14 0</inkml:trace>
  <inkml:trace contextRef="#ctx0" brushRef="#br0" timeOffset="557603.9983">3500 12615 41,'0'-13'34,"15"13"-1,1 6-12,3-1-6,11 12-6,2-1-5,5 6-4,2 5-6,-1 2-15,-4-7-14,3 4 0,-15-14-1</inkml:trace>
  <inkml:trace contextRef="#ctx0" brushRef="#br0" timeOffset="557820.6551">3825 12599 32,'-24'0'35,"1"11"0,-9 4-11,-3-1-10,0 5-5,-5 3-3,-4 4-4,8 1-7,-2-1-10,4-8-20,13 8 0,-1-13 0,16 4 4</inkml:trace>
  <inkml:trace contextRef="#ctx0" brushRef="#br0" timeOffset="558191.3378">4191 12455 21,'-16'3'32,"-17"-3"-2,-2 13-9,-2 3-5,-4 10-4,5 8-3,1 2-2,11 10-3,8-2-1,16 6-1,13-5 0,15-2-3,12-8-3,7-9-9,6-13-21,8-2 0,-5-19-2,-1-1 1</inkml:trace>
  <inkml:trace contextRef="#ctx0" brushRef="#br0" timeOffset="558476.4958">4306 12518 15,'0'0'34,"12"5"0,-12-5 1,7 24-18,-1-1-6,-6 1-1,5 12-2,-5-4-2,0 3-2,0 0-1,0-2-2,7-5-1,-1-3-1,4-5-3,-2-6-3,6-4-8,-6-5-17,2-10-6,8 2 1,-11-12 0</inkml:trace>
  <inkml:trace contextRef="#ctx0" brushRef="#br0" timeOffset="558723.7434">4176 12671 38,'9'4'34,"15"1"0,2-5-10,4 0-15,6 0-11,0-4-26,4 4-4,-12-5-2,3 5 0</inkml:trace>
  <inkml:trace contextRef="#ctx0" brushRef="#br0" timeOffset="558924.2866">4581 12514 42,'22'5'38,"6"14"1,3 7-3,-4 3-24,6 17-2,-13-1-3,-3 12-2,-12 1-4,-16-4-8,-11-11-31,-7 2-1,-5-13 0,1-8-1</inkml:trace>
  <inkml:trace contextRef="#ctx0" brushRef="#br0" timeOffset="560348.4507">5051 12726 17,'0'0'30,"19"13"-2,-2-6-9,7-3-5,3 1-2,3-5-4,3 0-3,-2-7-2,-4-2-1,-9-5 0,-5-2-1,-7-1-1,-6 1 0,-16 3 0,-2 5 1,-8 6-1,-4 2 1,-1 10 0,3 7 0,2 3 1,6 6 1,9 7 0,11-3 0,17 2 0,8-7 0,10-2-1,9-7-5,7-5-14,7-9-18,-6-19-1,5-2 0,-12-16 0</inkml:trace>
  <inkml:trace contextRef="#ctx0" brushRef="#br0" timeOffset="560680.8332">5401 12133 24,'0'0'34,"0"0"0,0 0-2,0 0-26,0-10-23,11 16-14,-11-6-2,10 0-1</inkml:trace>
  <inkml:trace contextRef="#ctx0" brushRef="#br0" timeOffset="560881.5758">5451 12276 37,'0'37'35,"-3"-3"-5,-6 2-7,-1-3-7,-8-8-5,1 1-5,-8-12-5,0-5-5,0-5-6,-1-4-14,-5-13-12,17 3 0,-2-12 0</inkml:trace>
  <inkml:trace contextRef="#ctx0" brushRef="#br0" timeOffset="561396.9222">5607 12213 24,'4'-19'18,"-1"0"-1,8 2-3,4 5-1,5-1-2,5 11-2,1 2-1,-2 7-2,-3 6-1,-5 11-1,-8 2 0,-8 5-1,-17 4 0,-4 1-1,-6-2-1,-3 0 1,-1-5-2,2-7 0,6-8 0,7-2-1,16-12 1,0 0-1,0 0 1,25 0 0,-1-5 0,3 5 0,1 0-2,0 0-8,-4 0-19,4 6-4,-15-6 0,5 0 0</inkml:trace>
  <inkml:trace contextRef="#ctx0" brushRef="#br0" timeOffset="561715.2798">5910 12430 4,'0'0'31,"0"25"0,0-25 1,-5 12-17,5-12-5,0 0-4,0 0-1,-9-6-2,9-7-2,5-4 0,2 0 0,0 0-1,3-5 0,3 8 1,2 0-1,1 8 1,-2 2 0,-1 8-1,0 6 2,0 3-2,-4 3-1,-4 5-6,-1 0-8,-4-4-17,5 6-2,-10-9 1,14 1 11</inkml:trace>
  <inkml:trace contextRef="#ctx0" brushRef="#br0" timeOffset="562053.3486">6195 12501 32,'13'10'35,"-13"-10"-4,18 7-7,-3-4-5,-6-6-6,4-2-3,-4-4-3,-3-5-2,-2-4-1,-4-6-2,0-7 0,-4-3-2,1-6 1,-2-3-2,1 1 0,4-5-1,4 7-2,2 0-3,9 9-2,0 3-6,7 7-14,6 13-8,-7 0 0,8 12 1</inkml:trace>
  <inkml:trace contextRef="#ctx0" brushRef="#br0" timeOffset="562232.2914">6117 12291 41,'6'12'35,"7"-12"1,15 9-4,9-6-25,3 2-16,3 2-18,1-7-7,5 5-1,-11-10 0</inkml:trace>
  <inkml:trace contextRef="#ctx0" brushRef="#br0" timeOffset="562601.8728">6570 12482 12,'0'0'24,"-10"-13"-2,10 13-3,-25-11-3,5 8-4,-3 3-1,-2 3-3,4 7-2,0 3 0,5 3-1,9 3-1,10 0-1,7-2 1,12 0-3,6-4-3,0-7-13,-3-11-18,10 5-1,-15-17-2,2 8 4</inkml:trace>
  <inkml:trace contextRef="#ctx0" brushRef="#br0" timeOffset="562933.944">6699 12176 31,'11'-16'35,"-11"16"1,0 0 0,5 10-21,-1 9-6,-4 5-5,3 10-1,-3 5-1,6 2 0,-2 0-1,2 0 0,3-2-1,0-9-1,7-2-6,-3-12-16,1-10-14,7 1 0,-5-14 0</inkml:trace>
  <inkml:trace contextRef="#ctx0" brushRef="#br0" timeOffset="563119.0154">6608 12332 50,'6'11'35,"12"-7"2,10-4-17,9 4-13,4-8-24,8 8-15,-15-14-3,11 10-1</inkml:trace>
  <inkml:trace contextRef="#ctx0" brushRef="#br0" timeOffset="563804.1138">7262 12852 19,'15'7'31,"23"-2"1,11-5-13,19-2-5,18 2-1,8-3-2,15 3-2,2-4-2,-2 4-3,-11-3-5,-13-4-7,-15-4-22,-13 7-5,-23-8-1,-9 5 0</inkml:trace>
  <inkml:trace contextRef="#ctx0" brushRef="#br0" timeOffset="563972.9889">8142 12738 8,'28'15'32,"-6"-4"0,6 8-6,-3 1-10,-7 1-4,-8 1-6,-10-1-14,-10 6-20,-21-16-3,-3 4-2,-13-15 2</inkml:trace>
  <inkml:trace contextRef="#ctx0" brushRef="#br0" timeOffset="564289.4348">7423 12752 29,'-22'15'32,"-12"-5"-2,3 6-12,3 6-5,3-2-3,13 7-2,12-4-3,12 0-2,13-4-4,6-5-8,12-14-22,10 0-2,-3-16-1,7-4-1</inkml:trace>
  <inkml:trace contextRef="#ctx0" brushRef="#br0" timeOffset="564658.7916">7721 12331 64,'0'11'35,"6"2"-12,-1 11-10,-5-1-5,6 6-1,-6-2-1,5-2-2,-5-4-1,0-6-1,0-15 0,-7 11-1,7-11 0,-6-17 1,0-4-2,3-3 1,-1-8-1,-2-6-1,3 1 1,3 1-1,0 2 1,0 2-1,10 8 1,2 5-1,7 7 0,2 5-3,10 7-3,3 0-8,9 0-13,4 7-7,-6-7-1,5 9 0</inkml:trace>
  <inkml:trace contextRef="#ctx0" brushRef="#br0" timeOffset="564857.1382">7690 12400 28,'-3'16'36,"3"-16"1,24 15-3,8-7-19,2-6-13,5 6-30,-6-11-5,6 3-3,-12-16 0</inkml:trace>
  <inkml:trace contextRef="#ctx0" brushRef="#br0" timeOffset="565538.8169">8772 12518 68,'0'0'37,"26"10"-4,8 13-16,6 9-8,9 10-3,3 9-3,2 6-1,2 9-6,-10-8-10,-11-10-23,-1 0 0,-16-21 0,1-10 0</inkml:trace>
  <inkml:trace contextRef="#ctx0" brushRef="#br0" timeOffset="565739.5304">9279 12522 46,'-26'-4'37,"1"18"1,-17 5-7,-6 6-18,-3 12-4,-12 8-3,-2 6-2,-3 5-3,5 0-3,7-1-4,5-17-8,13-1-13,19-10-11,19-27-1,0 0 1</inkml:trace>
  <inkml:trace contextRef="#ctx0" brushRef="#br0" timeOffset="566024.3295">9607 12499 28,'-28'2'32,"-12"-2"2,8 15-13,-1 7-8,-1 6-3,6 14-4,6 4-1,9 5-1,8-1-2,13 0-2,12-3-4,10-13-8,10-10-19,14-1-3,-2-23 0,14 6-1</inkml:trace>
  <inkml:trace contextRef="#ctx0" brushRef="#br0" timeOffset="566324.1334">9688 12871 23,'0'17'34,"0"-17"2,6 21-4,7-10-14,2-9-5,4 2-2,-4-10-2,6-4-3,-5-7-1,-1-7-1,-5-10-1,-4-2-2,-6-8 0,4 0 0,-4-3-2,0 1-1,8 2-3,-2 3-3,13 12-7,-3-3-11,8 10-13,8 11 1,-3-2-1</inkml:trace>
  <inkml:trace contextRef="#ctx0" brushRef="#br0" timeOffset="566525.1549">9635 12714 44,'0'12'35,"0"-12"0,24 5-11,8-5-17,7 0-19,14 0-19,-6-5-2,13 5-1,-5-12 0</inkml:trace>
  <inkml:trace contextRef="#ctx0" brushRef="#br0" timeOffset="566741.3161">10103 12777 42,'0'0'35,"15"7"1,13-2-5,6-5-24,5 0-23,9 3-16,-8-11-2,7 8-1,-13-9 2</inkml:trace>
  <inkml:trace contextRef="#ctx0" brushRef="#br0" timeOffset="567079.7196">10400 12910 36,'4'15'36,"14"1"0,-2-4-11,5-12-8,5 0-4,-1-11-4,-1-2-3,-8-12-1,1-5-3,-6-8 0,-3-1-1,-4-8 0,-4-2-1,6-1 0,-6 1-1,9 4-1,-3 4-2,11 7-5,-2 2-7,10 11-16,5 9-6,-2 4 0,4 8 1</inkml:trace>
  <inkml:trace contextRef="#ctx0" brushRef="#br0" timeOffset="567266.6226">10457 12712 30,'5'14'33,"5"-9"-2,18 0-12,6 0-30,3-12-15,16 7-2,-6-3-4</inkml:trace>
  <inkml:trace contextRef="#ctx0" brushRef="#br0" timeOffset="567662.1142">10810 12910 42,'0'0'27,"-16"-16"-3,1 10-5,-1 6-3,-2 0-5,2 6-3,-2 4-2,5 6-2,5 0 0,8 5-1,6-4 1,6-1-1,3-6 1,4-3-1,2-7-4,-2-7-8,0-10-25,-1-1-3,-9-8-1,7 5 0</inkml:trace>
  <inkml:trace contextRef="#ctx0" brushRef="#br0" timeOffset="567999.6159">11010 12481 70,'35'30'41,"-6"9"0,-8 10-14,-5 14-12,-20 4-6,-8 5-6,-14 1-24,-8-5-19,-16-13 0,-1-5-2,-5-20 0</inkml:trace>
  <inkml:trace contextRef="#ctx0" brushRef="#br0" timeOffset="571101.4209">11498 12889 12,'17'9'33,"-9"1"2,0 11-1,-13 4-21,-5 1-15,5 3-23,-11-16-5,16 4-2,0-17-2</inkml:trace>
  <inkml:trace contextRef="#ctx0" brushRef="#br0" timeOffset="571480.1788">12305 12714 43,'-15'19'33,"-1"9"-9,-9 0-4,-6-2-8,0-3-7,-3-4-6,0-10-4,5-6-1,2-8-2,8-7 1,3-6 0,13 0 3,3-2 3,3 1 4,9 7 2,4 2 2,7 10 1,2 6 0,5 8 0,-4 7-3,1 7-2,-2 3-10,-2 8-24,-9-13-1,3 5-1,-17-21 0</inkml:trace>
  <inkml:trace contextRef="#ctx0" brushRef="#br0" timeOffset="571633.9542">12156 12543 22,'-11'-20'28,"11"20"-8,0 0-19,0 0-23,21 18-5,-15-4 6</inkml:trace>
  <inkml:trace contextRef="#ctx0" brushRef="#br0" timeOffset="571934.3191">12438 12833 14,'13'14'34,"5"5"1,-5-11 0,5-3-18,7-5-5,-6-8-5,3-4-2,-7-6-4,-2-2 0,-4-7-2,-9 3 1,-6 0-1,-6 4 0,-4 8 0,-3 7 1,-2 10 0,-1 7 0,4 12 1,5 6 0,4 8 0,6 3 0,8 4-1,5-3 1,2 0-5,0-4-7,-2-11-24,8-2 1,-5-14-1,2-3 0</inkml:trace>
  <inkml:trace contextRef="#ctx0" brushRef="#br0" timeOffset="572235.2868">13038 12799 50,'-14'22'34,"-10"-10"0,-5-2-17,3-6-11,-3-4-7,-2 0-5,6-4-2,3-9 0,10-1 0,5-1 2,11 1 2,5 2 3,9 4 5,8 8 3,-2 0 1,4 10 0,-6 5 0,3 5-3,-7 3-18,5 4-16,-18-10-2,11 5-2,-13-10 1</inkml:trace>
  <inkml:trace contextRef="#ctx0" brushRef="#br0" timeOffset="572706.0917">13800 12462 33,'0'0'34,"3"23"2,2 14-1,-5 15-23,0 4-5,4 9-2,-4 5-6,-9-9-10,9-8-20,0-9-4,-9-22 0,9-12-2</inkml:trace>
  <inkml:trace contextRef="#ctx0" brushRef="#br0" timeOffset="572907.1697">13741 12448 19,'16'-47'32,"17"19"0,4 6-7,7 12-12,2 15-4,-8 5-2,-4 14-3,-16 7-2,-18 7-2,-11 4-5,-18-1-6,-11-11-15,-3 1-6,-7-14 0,13 0-1</inkml:trace>
  <inkml:trace contextRef="#ctx0" brushRef="#br0" timeOffset="573185.8441">14072 12703 10,'0'0'33,"-9"23"2,0-8-1,3 5-13,8 8-8,-7-6-4,17 2-1,0-4-3,7-4 0,0-11-2,6-5-1,-4-9 0,-2-4-1,2-3-2,-11-4-9,2-4-20,-3 7-7,-12-2 0,6 7 0</inkml:trace>
  <inkml:trace contextRef="#ctx0" brushRef="#br0" timeOffset="573508.1208">14340 12789 35,'3'14'32,"6"5"1,-6-3-11,5-4-9,8 2-4,-2-7-3,3-7-1,-1-5-3,-1-6 1,-2-6-1,-3-5-1,-1-5 1,-9-10-2,-7-4 0,-5-4 0,-6-4-1,-10-2 1,3 7-1,-9 3 0,2 10 0,2 10 0,8 14 0,6 11 1,11 13-1,10 7 0,11 5-3,8 4-10,11-2-19,11 2-1,-2-9 0,12 2 0</inkml:trace>
  <inkml:trace contextRef="#ctx0" brushRef="#br0" timeOffset="573770.7888">14655 12662 16,'0'0'36,"0"0"0,-3 28 2,6 6-16,-3 7-7,7 15-4,-7 4-2,0 10-3,0-5-3,0 1-4,0-6-8,0-13-24,0-20-5,3-9-2,-3-18 1</inkml:trace>
  <inkml:trace contextRef="#ctx0" brushRef="#br0" timeOffset="573956.2068">14696 12796 26,'24'-7'29,"14"11"-2,-7-4-18,6-4-23,9 11-10,-13-11-3,3 9 2</inkml:trace>
  <inkml:trace contextRef="#ctx0" brushRef="#br0" timeOffset="574209.2919">15103 12734 18,'-20'-19'34,"9"15"1,-10-6-3,-1 3-14,5 7-5,-8-4-4,5 9-4,0 3-2,4 4 0,5 4-1,7 3 0,4 3 0,4-1 1,3 1-2,8-5-2,3 1-8,-3-6-22,6-17-5,4 0-2,-5-17 1</inkml:trace>
  <inkml:trace contextRef="#ctx0" brushRef="#br0" timeOffset="574371.8462">15148 12533 41,'-15'-22'35,"10"11"-1,-4-2-8,4 2-24,5 11-18,-7-12-16,7 12-2,0 0 0</inkml:trace>
  <inkml:trace contextRef="#ctx0" brushRef="#br0" timeOffset="574610.152">15210 12678 32,'30'22'35,"-1"-5"0,9 2-7,-1 9-8,-12-3-6,-2 4-3,-15-9-3,-13 1-2,-18-9-3,-13-7-10,-6-5-30,2-7-2,-1-10-1,12 3 0</inkml:trace>
  <inkml:trace contextRef="#ctx0" brushRef="#br0" timeOffset="575375.87">16014 12408 18,'0'0'32,"0"-11"0,4 25-8,5 15-9,-6 8-4,3 12-3,-6 1-1,6 5 0,-6-8-3,3-3 0,-3-16 0,0-13-2,0-15 0,0-13 0,-3-17 0,3-8 0,-6-14 0,0-11-2,0-6 0,-1 3 0,2 7 0,-2 9 0,2 7-1,5 15 0,0 28 1,14 12 0,5 21-1,6 14 0,6 4 1,6 5 0,0 4 0,3-4 1,-2-12-1,-1-7 0,-9-16 2,-3-14-2,-1-17 1,-4-9-1,-5-15 1,0-7-1,-5-5 0,-5-4-1,-1 6-5,-4-1-5,0 9-22,0 12-4,-7 7 0,7 17 1</inkml:trace>
  <inkml:trace contextRef="#ctx0" brushRef="#br0" timeOffset="575913.8706">16555 12589 56,'5'10'32,"-11"-1"-11,6-9-7,6 17-4,-6-17-1,13 15-2,-13-15-1,22 6-2,-10-11-2,0-4 2,-3-2-3,0-2 1,-2-2-2,-1 1 1,-6-1-2,0 3 1,0 12 0,0 0-1,0 0 1,-13 12-1,13 8 2,0 9-1,11 11 1,-2 10 0,2 8 0,2 7 0,-4 2 1,-5 1 0,-8 0-1,-8-8 1,-13-6-1,-9-10 0,-10-14 0,-4-13-1,1-17-2,3-16-2,13-9-3,1-18-3,20-3-5,10-12-8,10-3-9,17 8-4,2-3 1,16 13 19</inkml:trace>
  <inkml:trace contextRef="#ctx0" brushRef="#br0" timeOffset="576446.7838">16994 12634 28,'-4'-17'21,"2"8"-1,-11-5-3,0 3-3,-4 4-4,2 1-3,-7 6-3,3 0-1,3 9-1,1 2 0,8 4-1,7 5 1,4-2 0,5-2-1,9 3 2,1-7-3,6-2-1,2-7-1,-2-3-1,0-8 1,-4-3-2,-1 0 2,-6 0 1,-4-1 2,-10 12 1,6-11 3,-6 11 0,-10 16 1,4 9 1,-3 6 0,4 13-1,-3 6-1,6 9 1,-4-1-3,6-2 0,5-5-5,-5-12-7,8-10-23,4-5-5,-12-24 1,21 0-2</inkml:trace>
  <inkml:trace contextRef="#ctx0" brushRef="#br0" timeOffset="577063.9052">17147 12583 26,'0'0'33,"0"0"1,0 0-1,5 13-17,-5-13-8,5 24-2,-1-13-3,5 7-1,-1-5 1,4 1-1,0-5 0,3 1 0,0-5-1,-1-5 0,0-6-1,-1-4-1,2-3 0,-5-3 0,2 0-1,-4-2 0,1 0 1,-3 4-1,-1 4 2,-5 10 0,0 0 0,10 0 1,-10 11 0,0 4 0,5 5 1,-1 4 0,-4-5-1,7 5 1,1-7-1,1-4 0,2-6 0,1-7-1,2-6 0,0-5 0,5-4 0,-2-7 0,0-2-1,-2-2 2,-1 4-1,-1 2 1,-3 6-1,-4 2 1,-6 12 0,0 0 0,7 13 1,-7 1-2,0 4 1,3 1-1,-3 0-1,0-1-5,5-1-11,-5-2-19,0-15-2,0 10 1,0-10-1</inkml:trace>
  <inkml:trace contextRef="#ctx0" brushRef="#br0" timeOffset="577216.9322">17559 12417 29,'0'0'27,"-8"-10"-16,8 10-11,0 0-19,0-14-10</inkml:trace>
  <inkml:trace contextRef="#ctx0" brushRef="#br0" timeOffset="577417.6148">17763 12538 43,'0'16'37,"12"6"0,-2-2-1,1 2-25,10 4-3,-8-2-2,-2 3-3,-6-8-5,-10-4-7,-4-8-18,-2-7-10,-14-11 0,7-2-1</inkml:trace>
  <inkml:trace contextRef="#ctx0" brushRef="#br0" timeOffset="577633.7888">18096 12257 84,'11'9'38,"-5"9"-5,-6 8-16,6 15-7,-6 8-4,8 9-1,-8-3-2,3 1-3,0-4-5,-6-14-12,-4-10-23,7-6 1,0-22-1,-13 0 1</inkml:trace>
  <inkml:trace contextRef="#ctx0" brushRef="#br0" timeOffset="577780.9332">17993 12533 39,'34'0'29,"-12"-10"-7,11 5-34,11 5-14,-8-9-2,13 9 5</inkml:trace>
  <inkml:trace contextRef="#ctx0" brushRef="#br0" timeOffset="577965.8479">18567 12429 55,'0'0'34,"0"0"-3,11-3-15,0 11-44,-11-8-5,11 5-1,-11-5 0</inkml:trace>
  <inkml:trace contextRef="#ctx0" brushRef="#br0" timeOffset="578119.5037">18594 12574 51,'0'0'39,"0"9"0,0-9-5,0 0-31,0 0-33,0-17-5,0 17-2,-5-12-2</inkml:trace>
  <inkml:trace contextRef="#ctx0" brushRef="#br0" timeOffset="580137.1403">19352 12446 25,'-32'-7'27,"6"-3"-6,-3-8-4,9-5-6,8-5-2,12-4-5,7 0-1,12 7 0,7 2-2,7 10-1,2 7 0,1 12 0,-5 7 1,-10 10 0,-14 11 0,-12-2 0,-11 6 0,-13 1 0,-5-1 1,-7-5-2,3 0 1,4-9-1,8-2 0,8-3 1,11-6-1,11-4 2,8 1-1,9-10 0,7 3 1,8-3-4,4-3-12,-4-8-16,11 11-2,-11-15 0,4 9 6</inkml:trace>
  <inkml:trace contextRef="#ctx0" brushRef="#br0" timeOffset="580483.6552">19896 12089 30,'-34'12'35,"7"15"1,-12 6-7,-2 13-12,6 14-6,1 5-2,12 4-3,8 1-2,14-4-2,15-5-2,11-15-5,17-8-11,10-11-20,0-19-2,8-3 1,-3-16-1</inkml:trace>
  <inkml:trace contextRef="#ctx0" brushRef="#br0" timeOffset="581238.6967">20059 12593 38,'12'15'37,"5"-1"-1,1-5-11,-4-11-7,6-5-4,-14-14-5,2-6-1,-8-10-3,0-6-1,-7-8-2,2 0 0,-1-4-1,3 8-1,3 2-2,0 6-4,10 12-8,2 8-22,3 2-3,8 11-1,-3-2 0</inkml:trace>
  <inkml:trace contextRef="#ctx0" brushRef="#br0" timeOffset="581423.5978">20020 12420 44,'2'14'32,"-2"-14"1,31 5-15,0-1-19,5-1-18,8 9-10,-9-8-2,9 6-1</inkml:trace>
  <inkml:trace contextRef="#ctx0" brushRef="#br0" timeOffset="581702.2074">20349 12529 30,'-19'3'31,"9"12"-2,-6-2-9,7 3-7,6 4-5,3-1-1,7 0-1,8-3-1,4 0 0,1-10 0,4-2-1,-4-8 1,3-2 0,-8-6 0,-4-2-2,-14-1 0,-10-2-2,-8 5-6,-6 0-21,-8 1-12,7 4 0,-6 1 0</inkml:trace>
  <inkml:trace contextRef="#ctx0" brushRef="#br0" timeOffset="581986.9839">20698 12216 31,'0'0'36,"0"0"1,-5 23-1,5 9-18,-3 2-8,8 4-4,-5 4-1,3-1-3,1 0-5,-4-14-10,7-8-24,1-3 0,-8-16-1,0 0 0</inkml:trace>
  <inkml:trace contextRef="#ctx0" brushRef="#br0" timeOffset="582156.2699">20556 12417 41,'26'0'32,"-6"-5"1,17 5-11,4 0-18,6 0-24,8 0-11,-7-5 0,8 7-2</inkml:trace>
  <inkml:trace contextRef="#ctx0" brushRef="#br0" timeOffset="582440.9902">21094 12187 45,'0'23'36,"4"12"0,-4 10-8,0-3-16,0 9-2,0-3-3,0 2-3,0-9-4,0-11-10,0-8-23,9-3-4,-9-19 0,11 3-1</inkml:trace>
  <inkml:trace contextRef="#ctx0" brushRef="#br0" timeOffset="582903.9344">21023 12197 45,'8'-15'32,"18"8"-3,2 1-12,10 2-7,8 8-3,-3-4-1,-2 15-2,-7-2 0,-7 6-1,-12 0 0,-15 3 0,-9-6-1,-9 1-1,1-2 1,3-2-2,4-2 0,10-1 0,7-2-1,8 4 0,10-2 1,0 4 0,0 1 2,-5 7 0,-12-2 1,-11 4 0,-13 1 1,-9-3-2,-11 2-4,-6-8-14,-6-3-21,14-4-1,5-6 1,14 0-2</inkml:trace>
  <inkml:trace contextRef="#ctx0" brushRef="#br0" timeOffset="583342.0572">21552 12025 57,'34'36'38,"0"17"-1,-3 9-14,7 20-6,-14 1-3,-7 10-3,-21-8-3,-11-1-3,-19-16-4,-13-17-18,-8-15-23,-4-11-2,-6-19 0,2-1 0</inkml:trace>
  <inkml:trace contextRef="#ctx0" brushRef="#br0" timeOffset="584971.1209">557 13905 51,'0'0'27,"-62"-5"-2,62 5-4,-60 14-6,60-14-5,0 0-2,-53 67-4,53-67 0,13 52-1,-13-52-1,44 39-1,-44-39 2,59 13 0,-59-13-2,55-23 1,-55 23-1,25-51 0,-25 51 0,-9-70 0,-1 29-1,10 41 0,-33-85 0,23 40 1,10 0-1,0 4 0,0 41-2,41-72-3,-41 72-5,70-44-21,-26 27-7,-44 17 0,74 0 1</inkml:trace>
  <inkml:trace contextRef="#ctx0" brushRef="#br0" timeOffset="585340.1372">715 13317 55,'0'0'41,"80"55"-3,-34-6-11,2 27-6,-8 10-4,-12 22-4,-25 9-4,-19 4-8,-18 2-26,-19-9-17,-19-14-2,-4-7 0,-3-22-2</inkml:trace>
  <inkml:trace contextRef="#ctx0" brushRef="#br0" timeOffset="587210.1586">1664 13531 58,'-20'-13'32,"-9"0"-8,-5 4-6,0 9-6,-5 0-3,5 12-4,7 8-3,9 6-1,13 7 0,10-2-1,13 1 0,12-1 0,8-4 0,6-3 0,2-10 0,-5-5 0,-4-5-1,-12-4 0,-13 0-1,-12 0 1,-22 5-1,-8 1 1,-8 3 0,-2 2 1,2 2 0,1 4 0,8 3 0,10 0 1,10 0 1,14 0-2,9-4 2,12-3-1,5-3 1,6-8-1,7-7 0,-2 0 0,1-9 0,-4-3 0,-4-1-1,-10 0 0,-6 1 0,-5 7 1,-14 10-1,9-7 0,-9 7 1,5 21 0,-5-1-2,4 3-3,6 0-13,0 3-18,-3-11-1,8-1-1,-6-18 1</inkml:trace>
  <inkml:trace contextRef="#ctx0" brushRef="#br0" timeOffset="587364.3066">1891 13544 27,'-14'-17'31,"14"17"-5,-11 0-12,2 0-36,15 7-8,-6-7 0</inkml:trace>
  <inkml:trace contextRef="#ctx0" brushRef="#br0" timeOffset="587549.2117">1994 13782 24,'14'30'35,"-7"-5"1,7 1-3,-2-1-14,2-6-5,5 0-5,-4-7-1,5-7-2,-3-9-2,0-3 0,-6-8-3,5-2-1,-3-3-10,-8 2-23,-3-7-7,6 8 1,-1-1 0</inkml:trace>
  <inkml:trace contextRef="#ctx0" brushRef="#br0" timeOffset="587996.4908">2498 13832 60,'6'24'38,"-18"-4"-2,-7 0-11,1 3-8,-10-10-6,9 1-7,-5-5-2,2-9-4,6-4-1,4-6-1,3-2 0,9-5 0,3 5-1,0-8 2,10 6 0,0 6 2,4 4 1,1 4 1,5 8 1,-6 5 0,6 4 0,-1 3-1,-4 0 1,3 1-1,-1-4 1,-3-4-3,-1-9 0,1-8 0,-5-6-1,0-5 1,3-5-1,-6-4 1,-3 0 0,-2 0 3,2 7-1,-3 2 2,-3 15 0,0 0 1,0 0-1,-6 12 1,6 6-1,5 2-2,0 1-4,-5 0-14,8-6-22,8-1 0,3-9 0,12-1 0</inkml:trace>
  <inkml:trace contextRef="#ctx0" brushRef="#br0" timeOffset="588498.4904">3423 13677 21,'6'10'34,"9"9"0,4 5-4,2 3-15,13 6-7,4 2-4,-2 3-8,4-7-20,4-2-9,-15-16-1,-2-3-1</inkml:trace>
  <inkml:trace contextRef="#ctx0" brushRef="#br0" timeOffset="588683.3922">3757 13680 32,'-25'-5'37,"-2"19"-1,-13 3 1,-7 7-22,3 10-7,-6 1-5,1 0-5,5-3-7,7-4-11,6-8-15,16-2-1,3-14-1,12-4 9</inkml:trace>
  <inkml:trace contextRef="#ctx0" brushRef="#br0" timeOffset="589068.8546">4059 13447 45,'-20'3'37,"-11"4"-3,-3 7-9,0 15-9,-3 5-5,8 15-4,5 2-3,15 9-1,9 0 0,15-4-3,10-2-2,6-9-4,13-8-11,2-10-21,0-17 0,1-10-1,-4-15 0</inkml:trace>
  <inkml:trace contextRef="#ctx0" brushRef="#br0" timeOffset="589368.9127">4173 13471 49,'0'0'36,"25"0"-3,-14 20-9,-4 5-7,5 13-6,-8 5-3,-1 8-1,-3 0-3,6 0-1,-3 0-2,6-8-1,4-7-2,-1-7-2,7-7-8,-4-7-18,4-15-9,3 0-1,-10-20 1</inkml:trace>
  <inkml:trace contextRef="#ctx0" brushRef="#br0" timeOffset="589553.8083">4125 13771 56,'0'0'35,"13"5"1,9-8-20,9-1-19,6-6-25,9 10-5,-5-11-1,12 8-1</inkml:trace>
  <inkml:trace contextRef="#ctx0" brushRef="#br0" timeOffset="589754.3482">4529 13813 46,'0'0'33,"19"0"0,9-5-19,6 5-26,-3-7-17,12 7-2,-15-12-2</inkml:trace>
  <inkml:trace contextRef="#ctx0" brushRef="#br0" timeOffset="590054.2378">4823 13471 46,'0'0'36,"0"-12"1,0 12-4,0 27-22,0-1-4,0 10-3,0 6-1,6 7-1,1-1 0,3 0 0,4-4-1,6-6 0,1-8-2,2-11-1,2-5-6,-7-10-19,-4-8-11,0-1-1,-14-12 1</inkml:trace>
  <inkml:trace contextRef="#ctx0" brushRef="#br0" timeOffset="590217.0649">4681 13636 49,'-10'7'36,"23"0"1,3-7-5,11 0-29,2 0-19,4 0-18,11 0-1,-6 0-1,5 9 1</inkml:trace>
  <inkml:trace contextRef="#ctx0" brushRef="#br0" timeOffset="590602.5369">5144 13916 33,'0'0'30,"-12"-7"-7,-2 1-4,0 6-3,-3 0-4,3 9-2,-2 1-1,8 4-3,1 1 1,7 4-2,7-5 1,4 3 0,2-7-2,1 0 0,3-6-2,-1-4-3,-1 0-9,-6-3-27,-4-11-2,6 0-1,-5-7 0</inkml:trace>
  <inkml:trace contextRef="#ctx0" brushRef="#br0" timeOffset="590902.9595">5194 13481 34,'0'0'37,"24"24"1,-3 13-3,-4 10-20,1 19-6,-10 5-1,-3 6-5,-5 4-9,-17-4-26,-9-14-6,0-11 0,-8-15-1</inkml:trace>
  <inkml:trace contextRef="#ctx0" brushRef="#br0" timeOffset="591957.9443">5723 13583 20,'0'0'36,"9"29"0,-9 2-3,0 6-15,7 6-7,-4 4-1,4 3-5,-3-7-6,-1-6-11,2-14-18,1-5-7,-6-18 0,0 0-1</inkml:trace>
  <inkml:trace contextRef="#ctx0" brushRef="#br0" timeOffset="592107.0965">5580 13782 26,'10'0'35,"11"7"-1,0-7-3,12 4-22,7-4-12,1-5-26,10 8-3,-9-11-1,7 5-1</inkml:trace>
  <inkml:trace contextRef="#ctx0" brushRef="#br0" timeOffset="592392.2818">6167 13708 27,'0'0'34,"23"18"1,-9-3-2,5 3-19,8 7-7,-2 2-5,4 1-9,-2-3-20,1 2-7,-9-15-1,6 2-1</inkml:trace>
  <inkml:trace contextRef="#ctx0" brushRef="#br0" timeOffset="592623.822">6432 13718 49,'-23'5'35,"5"4"-6,-4 5-6,-9 1-8,-1 10-5,-8-3-3,4 4-3,0 3-4,2-8-8,7 0-18,14 0-11,-2-15 0,15-6-1</inkml:trace>
  <inkml:trace contextRef="#ctx0" brushRef="#br0" timeOffset="593009.4613">6734 13442 22,'-25'0'35,"1"20"0,-10 2-5,1 16-13,4 11-6,4 4-3,12 12-1,8 0-3,17 1-1,13-6 0,9-7-4,9-11-2,7-12-13,-4-13-20,4-7-1,-7-17-1,-2-3 0</inkml:trace>
  <inkml:trace contextRef="#ctx0" brushRef="#br0" timeOffset="593294.6647">6911 13510 25,'0'0'36,"18"6"1,-18 15-4,0 3-15,4 16-6,-4 0-2,0 9-2,0-1-3,3 5-2,0-7 0,6-1-3,1-11 1,2-9-4,7-2-2,0-14-9,2-9-22,0 0-3,-8-15 0,5 3 0</inkml:trace>
  <inkml:trace contextRef="#ctx0" brushRef="#br0" timeOffset="593479.2019">6821 13713 43,'0'0'38,"-6"15"0,18-6-10,14 1-13,1-6-5,7 4-5,6-3-14,0 1-27,-5-12-1,3 6-2,-15-12 1</inkml:trace>
  <inkml:trace contextRef="#ctx0" brushRef="#br0" timeOffset="594143.303">7269 13748 20,'8'13'33,"8"-13"-2,8 3-9,13-3-6,1 0-4,5 5-4,0-5-7,0 0-8,-5-5-18,-3 5-8,-20-14-1,4 10 0</inkml:trace>
  <inkml:trace contextRef="#ctx0" brushRef="#br0" timeOffset="594396.7167">7410 13551 46,'3'15'37,"-3"2"-1,-9 7-12,9 12-7,-7-1-8,7 6-1,-3-1-4,3-3-5,0-2-8,0-7-26,0-15-2,10-2-2,-10-11 1</inkml:trace>
  <inkml:trace contextRef="#ctx0" brushRef="#br0" timeOffset="594713.5815">7761 13527 28,'9'-5'35,"-9"5"2,0 0 0,7 24-18,-14-2-9,4 11-4,-3 6-2,0 8 0,2-1-1,4 0-1,0 0-1,3-8-3,7-7 0,4-13-4,9-1-6,-4-15-18,3-9-7,2 0-2,-5-10 1</inkml:trace>
  <inkml:trace contextRef="#ctx0" brushRef="#br0" timeOffset="594898.4967">7735 13779 26,'0'0'34,"-11"-6"1,23 6-4,1-4-15,11-1-10,4 2-14,0-6-25,12 9-1,-6 0 0,8 0 0</inkml:trace>
  <inkml:trace contextRef="#ctx0" brushRef="#br0" timeOffset="595282.837">8089 13994 28,'-9'-13'32,"9"13"-6,-21-9-4,5 5-4,1 4-6,-4 4-3,3 3-3,-2 1-2,8 7 0,4 1-1,6 3 0,7-4 0,8-1 0,4-4 0,6 0-1,1-10-1,0-3-4,5-6-5,-13-8-13,-8-3-16,6 4 0,-16-9-1,2 6 4</inkml:trace>
  <inkml:trace contextRef="#ctx0" brushRef="#br0" timeOffset="595615.3724">8142 13484 32,'18'-15'38,"11"23"1,2 14 1,3 11-19,2 22-9,-11 1-4,1 15-1,-11 3-2,-8-2-2,-14-3-2,-5-9-4,-4-3-5,-14-12-25,2-16-8,8-8 0,2-15-1</inkml:trace>
  <inkml:trace contextRef="#ctx0" brushRef="#br0" timeOffset="596248.5472">8845 13871 10,'0'0'30,"-17"5"3,30-1-7,6 0-9,14 0-6,18 2-3,13 0-2,18-3 0,10-3-2,8 0-3,-2 0-1,-2-3-2,-5-6-3,-11 0-7,-14-4-11,-14 7-10,-24-6 0,-5 4-1</inkml:trace>
  <inkml:trace contextRef="#ctx0" brushRef="#br0" timeOffset="596417.8215">9747 13779 44,'0'0'27,"21"22"-5,-12-8-1,-3 1-5,1 2-6,-14 2-8,1-5-14,-15-4-19,8 1-3,-12-11 1,7 8 2</inkml:trace>
  <inkml:trace contextRef="#ctx0" brushRef="#br0" timeOffset="596734.2546">8910 13750 15,'-22'0'33,"6"7"2,-9 0-4,-2 8-12,14 7-6,0-1-3,17 8-2,8-5-3,10 1-3,9-8-8,6-2-27,0-15-3,9-6-1,-4-11 1</inkml:trace>
  <inkml:trace contextRef="#ctx0" brushRef="#br0" timeOffset="597119.4449">9259 13476 34,'0'0'35,"0"0"1,-3 20-3,3 6-19,-3 2-5,3 5-3,-7 1 0,7 2-2,-4-7-1,4-3 0,-4-12-1,4-14 0,0 0 0,0 0-1,-10-26 1,10 2-1,-6-5 0,1-7-1,2-2 0,3 0-1,0 0 0,7 0 1,0 4-1,6 4-1,5 8-1,5 6-3,14 9-9,-4 7-17,5-3-6,8 11 0,-6-2 0</inkml:trace>
  <inkml:trace contextRef="#ctx0" brushRef="#br0" timeOffset="597335.6072">9232 13611 18,'-13'7'35,"16"5"2,7-12-2,11 3-16,11 3-7,2-2-12,3 5-31,-11-9-3,6 6-2,-16-9-1</inkml:trace>
  <inkml:trace contextRef="#ctx0" brushRef="#br0" timeOffset="598722.2039">10338 13746 28,'-7'-37'17,"12"8"-3,10 4-1,7 10-2,5 12 1,1 9-1,6 13 1,-9 6-3,0 10-1,-12 1-1,-4 4 0,-19-1-1,-8-1-2,-12-4-2,-5-5-3,-5-5-1,-3-7-2,6-4-2,1-9-1,12-4 0,8-9 1,13-1 2,6-5 3,10 4 2,9 1 3,2 3 3,7 7 0,3 7 2,3 5-2,-2-3-1,0 6-2,-4 0-9,-1 2-30,-8-14-1,5 1 0,-15-9-1</inkml:trace>
  <inkml:trace contextRef="#ctx0" brushRef="#br0" timeOffset="599308.4785">10732 13626 27,'10'-5'36,"-10"5"1,31 12 0,-4 16-18,1 0-9,10 15-3,-1 4-4,5-1-6,3 0-14,1-3-20,-12-18 0,3-6 0,-12-17 0</inkml:trace>
  <inkml:trace contextRef="#ctx0" brushRef="#br0" timeOffset="599524.6229">11132 13643 35,'-22'0'36,"-2"15"2,-13 7-1,-4 6-22,-2 14-5,-8-1-4,-1 9-3,3-4-2,2-4-4,8-7-3,5-10-9,12-9-17,12-3-5,10-13-2,0 0 2</inkml:trace>
  <inkml:trace contextRef="#ctx0" brushRef="#br0" timeOffset="599809.8045">11397 13576 33,'-35'7'35,"7"11"0,-6-1-2,6 8-21,9 7-4,2 1-2,12 6-2,5 0-2,12 0-1,9-2-6,2-9-10,6-9-20,7 3-2,-5-19 1,7 2 0</inkml:trace>
  <inkml:trace contextRef="#ctx0" brushRef="#br0" timeOffset="600141.033">11542 13934 10,'0'12'33,"13"6"1,-13-18-1,22 13-15,-3-6-6,-5-7-2,5-9-2,-11-5-3,5-1-1,-5-11-2,-1-3 0,-7-8-1,0-4 0,0-5 0,0 0-1,4 0 0,-1-3 0,4 6-3,3 1-3,7 10-7,-6 7-13,3 5-10,5 11 0,-7 0 0</inkml:trace>
  <inkml:trace contextRef="#ctx0" brushRef="#br0" timeOffset="600376.3224">11442 13798 31,'0'0'32,"17"7"1,10-4-3,-2 0-19,9-3-9,3 0-8,0-6-15,6 6-11,-10-14-1,4 3 0</inkml:trace>
  <inkml:trace contextRef="#ctx0" brushRef="#br0" timeOffset="600541.9532">11892 13611 31,'12'-6'36,"3"18"2,4 1-1,-5 9-18,7 10-7,-9 2-4,0 14-2,-7-3-1,-5 4-3,-10 0-2,-9-8-5,-2-7-33,-8-2-2,-4-13 1,4-7 0</inkml:trace>
  <inkml:trace contextRef="#ctx0" brushRef="#br0" timeOffset="601195.6788">12489 13805 33,'-16'-17'28,"6"5"-7,-12 2-6,1 3-4,-1 7-2,-3 10-4,4 3-1,2 8 0,3 5-3,11-1 1,5 5-1,16-2-1,-2-7-3,14-3-5,6-9-6,3-11-14,11 5-3,-12-13-1,8 5 15</inkml:trace>
  <inkml:trace contextRef="#ctx0" brushRef="#br0" timeOffset="601511.761">12702 13811 36,'-25'-6'25,"6"6"-7,-5 3-4,0 4-3,4 5-3,5 4-1,6 3-2,2 3 1,14 3-1,3-3 2,11 0-2,-1-5 1,10-4-2,0-9 1,1-4-1,-3-12-1,-5-5 0,-8-5-1,-3-3-1,-9-2-2,-6-1-3,-3 6-11,-5 10-21,-10-5 0,6 15-1,-10 2 1</inkml:trace>
  <inkml:trace contextRef="#ctx0" brushRef="#br0" timeOffset="601995.9068">13053 13822 36,'-9'-4'30,"-14"-4"-4,8 3-10,2 1-5,1 4-4,12 0-3,-6 10-1,12 4-1,4-2 1,5 3 1,0 5 1,1 8 0,-7-6 1,-9 4-1,-6-3 1,-10-2-1,-15-7-1,1-2-4,-5-6-4,1-15-13,5-6-19,18-2-2,5-13 0,16 6 0</inkml:trace>
  <inkml:trace contextRef="#ctx0" brushRef="#br0" timeOffset="602774.8181">13545 13452 17,'-15'10'26,"-16"5"-8,0 11-2,-6 10-1,0 8-2,9 13 0,6 4-2,16 7-2,6-3-3,12 2-2,12-6-3,9-11-7,12-12-12,3-9-15,-5-23-1,9-6 0,-8-13 11</inkml:trace>
  <inkml:trace contextRef="#ctx0" brushRef="#br0" timeOffset="603413.6455">13878 13837 52,'-25'-8'27,"9"-8"-8,-3-1-3,1-8-3,8-4-4,7-5 0,6 1-2,7-1-1,8 9 0,5 4-2,7 9-1,1 12 0,-6 9 0,-6 10-1,-3 10-1,-14 6-1,-8 3-2,-7 4 0,-8-1-2,-4-3 0,-3-4-1,9-2-1,-2-12 1,8-2 1,13-18 1,-10 14 1,10-14 2,19 0 0,-3-6 1,4 6 0,4-5 1,3 5-1,1 0-1,1 0 1,-2 7 0,-8-2 1,-1 7 0,-5-2 1,-4 2-1,-6-2 1,0-1 0,-3-9 0,-5 10-1,5-10-1,0 0-1,0-17 0,0-1-1,8-1-1,-2-2 1,10 0-1,-4 1 1,4 4 0,-1 5 2,2 4 0,-2 7 0,0 10 2,0 2-2,-5 0 2,2 4-2,-3-3 0,-2 1-3,6-2-8,-7 1-24,-6-13-2,19 5-1,-19-5 0</inkml:trace>
  <inkml:trace contextRef="#ctx0" brushRef="#br0" timeOffset="603714.4354">14442 14059 40,'0'0'36,"0"15"2,0-15-7,12 0-15,0-3-4,-5-11-5,8 3-1,-9-10-3,1-3 0,-4-6-2,-3-5 1,0-4-2,0-2 0,0 0-1,0-3 1,0 2-2,3 2-2,7 3-2,1-1-6,11 14-7,0 2-14,-1 4-5,7 10 0,-7 3 1</inkml:trace>
  <inkml:trace contextRef="#ctx0" brushRef="#br0" timeOffset="603930.6028">14362 13885 49,'-10'6'35,"10"-6"1,0 0-4,26 3-22,-2-3-8,7-3-9,6 0-20,10 7-9,-7-9 1,8 8-1</inkml:trace>
  <inkml:trace contextRef="#ctx0" brushRef="#br0" timeOffset="604315.2594">14823 14052 21,'0'-18'31,"0"18"-6,-17-12-4,1 6-4,1 6-3,-9 0-3,6 0-3,-5 8-2,6 1-2,2 2 0,8 7 0,7-4-1,8 1 0,3-4 1,10 0-2,1-4 0,1-7-5,3 0-11,-1 0-23,-11-16 0,6 3 0,-10-6-1</inkml:trace>
  <inkml:trace contextRef="#ctx0" brushRef="#br0" timeOffset="604631.6181">14979 13588 78,'0'0'37,"0"0"-9,11 24-13,-15-3-5,4 11-4,-5 3-2,5 7 0,0 2 0,0 1-2,0-5 0,5 0 0,2-8-1,3-3 0,8-9-1,-2-7-2,4-5-7,-3-8-20,-5-8-10,7-5 0,-10-8 0</inkml:trace>
  <inkml:trace contextRef="#ctx0" brushRef="#br0" timeOffset="604847.7614">14839 13831 22,'-19'3'32,"31"2"0,-3-5-3,10-5-16,8 5-6,6-2-4,-2 2-4,4 0-4,-1-5-8,-2-1-14,2 6-5,-12-13 0,8 7 5</inkml:trace>
  <inkml:trace contextRef="#ctx0" brushRef="#br0" timeOffset="605082.2462">15288 13592 52,'23'19'37,"-9"-1"1,-1 5-17,8 9-6,-8 6-3,1 10-2,-14-5-2,0 6-4,-10-8-5,-8-3-19,-4-11-19,2-3-1,-8-15 0,8-4 0</inkml:trace>
  <inkml:trace contextRef="#ctx0" brushRef="#br0" timeOffset="605448.6235">15831 14032 52,'4'11'39,"2"5"-1,-16-1-8,-8 0-36,5 4-24,-15-14-5,8 2-1,-6-13-2</inkml:trace>
  <inkml:trace contextRef="#ctx0" brushRef="#br0" timeOffset="606069.7667">16513 13783 69,'-6'-17'27,"-5"-1"-6,-9 5-4,-5-1-5,-2 7-4,-1 4-3,0 8-1,1 5-1,7 7-1,8 4-1,9 6 2,3 0-1,12-2 0,7-6 0,6-2 0,3-12-3,3-5-5,3-8-10,-3-4-20,-10-15-1,1 3-1,-18-13 1</inkml:trace>
  <inkml:trace contextRef="#ctx0" brushRef="#br0" timeOffset="606254.9009">16462 13522 49,'0'0'30,"0"0"-5,0 0-30,0 0-20,0 0-4,8 15-2</inkml:trace>
  <inkml:trace contextRef="#ctx0" brushRef="#br0" timeOffset="606439.7868">16610 13641 41,'5'20'39,"2"9"1,-7 7-3,-5 2-19,5 15-6,0 1-4,0 9-3,0-1-3,0-1-3,8-1-5,-8-13-14,-5-11-20,10-7 0,-5-15-1,0-14 1</inkml:trace>
  <inkml:trace contextRef="#ctx0" brushRef="#br0" timeOffset="606624.7019">16648 13891 45,'17'-4'31,"-1"-8"0,9 12-13,3-6-19,6 3-9,3 3-13,-3-4-7,10 4-2,-7-10 4</inkml:trace>
  <inkml:trace contextRef="#ctx0" brushRef="#br0" timeOffset="606809.613">17117 13721 52,'0'0'34,"-24"-17"-2,6 7-13,0 10-7,-5 0-5,4 6-3,0 4-1,5 6 0,4 4-1,10 5 1,0 0-1,10-1 1,5-4 1,6-1-2,1-7-2,2-8-3,0-4-9,-3-6-21,-6-9-4,0 0-1,-12-6 0</inkml:trace>
  <inkml:trace contextRef="#ctx0" brushRef="#br0" timeOffset="607141.6741">17292 13691 64,'11'0'37,"-14"13"-2,0-1-14,6 9-9,-3 0-6,3 1-3,0 3-7,-3-5-14,4-5-19,6-1 0,-10-14 0,19 5-1</inkml:trace>
  <inkml:trace contextRef="#ctx0" brushRef="#br0" timeOffset="607457.8905">17781 13741 35,'-20'10'36,"3"8"-1,-10-8 0,-2-5-21,2 4-5,-6-6-4,0-3-3,2 0-2,3-8 0,6-1-2,4-3 1,8-1-1,7 0 0,8 1 0,6 2 2,4 5 0,7 5 0,0 5 2,3 6 0,-4 4 0,1 4 1,-5 6-3,-5-4-13,-6-2-22,6 3-1,-9-10 0,7 3 0</inkml:trace>
  <inkml:trace contextRef="#ctx0" brushRef="#br0" timeOffset="607895.683">18148 13608 30,'7'4'35,"-7"-4"1,7 31-6,-1 8-12,-9 7-7,6 15-2,-3-1-2,0 10-1,0-2-3,5-5-3,-5-8-4,0-10-8,5-10-11,0-8-16,-5-16 1,0-11-1</inkml:trace>
  <inkml:trace contextRef="#ctx0" brushRef="#br0" timeOffset="608096.7605">18168 13846 49,'26'-7'31,"-3"-3"0,15 1-20,-1 4-20,1-5-20,12 10-1,-10-9-2,12 9 11</inkml:trace>
  <inkml:trace contextRef="#ctx0" brushRef="#br0" timeOffset="608459.2462">18665 13611 15,'-11'0'28,"-10"-10"-2,6 10-10,0 4-6,4 3-4,5 5-2,6-3-1,3 6 0,10-5-1,0 0-2,-1-3 0,1-2-2,-3-1-2,-10-4-1,0 0 1,-10 3 1,-8 0 3,-1 4 2,-2 0 3,0 5 4,-2 2 2,12 6 2,0-4 0,16 8-1,1-9-2,13 5-1,1-11-3,8 0-3,2-3-7,-3-6-16,-3-10-17,4 5-2,-10-9 0,2 4 0</inkml:trace>
  <inkml:trace contextRef="#ctx0" brushRef="#br0" timeOffset="612321.7738">19550 13296 16,'-25'2'31,"4"17"-1,-13 3-10,2 14-6,2 8-3,5 8-2,10 6-3,11 3-2,17 1-1,11-4-1,10-7-3,10-11-8,2-9-13,-1-19-11,8-4-1,-14-21 1</inkml:trace>
  <inkml:trace contextRef="#ctx0" brushRef="#br0" timeOffset="612538.2172">19743 13391 45,'0'0'34,"0"0"0,-9-5-14,9 20-9,0 5-4,3 13-3,0 4-1,3 12 0,2 3-2,2-1 0,3 0-6,-5-4-9,0-12-19,5-3-2,-13-18 0,7-2 0</inkml:trace>
  <inkml:trace contextRef="#ctx0" brushRef="#br0" timeOffset="612885.9036">19678 13347 15,'28'-13'32,"-1"0"0,7 6-3,-2 7-15,-7 8-4,-2 6-2,-12 3-4,-11 5 0,-11 2-3,-4-2-2,-7 0 0,-3-7-2,5-2-2,6-8 0,14-5 0,0 0-1,28-5 2,-1 0 0,8 5 3,4 5 1,-3 1 4,-5 8 1,-12 2 1,-11 4-1,-18-3 0,-9-2-2,-10-1-8,-7-7-13,-9-7-14,12 0-2,-1-12 1</inkml:trace>
  <inkml:trace contextRef="#ctx0" brushRef="#br0" timeOffset="613108.5752">20027 13318 27,'34'13'36,"5"18"2,-9 4-1,-5 7-19,-5 12-6,-17 4-5,-8 3-3,-14 2-9,-8-10-18,-4-12-14,6-5 0,-2-12-1</inkml:trace>
  <inkml:trace contextRef="#ctx0" brushRef="#br0" timeOffset="613439.9824">20630 13522 51,'11'3'37,"-11"-3"1,0 0-4,0 0-32,0 0-30,0 0-8,0 0-1,10 0 0</inkml:trace>
  <inkml:trace contextRef="#ctx0" brushRef="#br0" timeOffset="613624.8293">20589 13729 71,'0'0'39,"0"12"-1,0-12-15,0 0-29,10 6-28,-12-15-2,2 9-1,0-17-1</inkml:trace>
  <inkml:trace contextRef="#ctx0" brushRef="#br0" timeOffset="615814.7938">21451 13539 29,'-25'0'23,"-2"0"-3,-8-2-3,0-7-5,-1-3-5,4-5-1,10-5-3,8-1-1,14 2 0,12-4 1,8 8 0,13 4 1,7 10 1,4 3 0,1 16 0,-7 3 1,-5 9-1,-17 5-1,-8 4 1,-19 2-3,-10 1 1,-10-3-1,-7-3-1,-4-5 0,1-5 0,6-6-1,8-4 0,5-6 0,10-5 0,12-3 0,12 0 0,7-3 0,9 3-1,9 0 2,4 0-1,5 7-2,0-4-3,5 3-11,-5 1-16,-7-7-5,2-3 1,-14-6-1</inkml:trace>
  <inkml:trace contextRef="#ctx0" brushRef="#br0" timeOffset="616018.3964">21667 13459 39,'0'-17'37,"0"17"1,0 0-5,7 17-15,2 11-7,-4 5-5,2 6-1,-3 4-1,4 3-2,-3-4-5,-3-7-6,3-3-17,-1-9-13,-8-12 0,4-11-1</inkml:trace>
  <inkml:trace contextRef="#ctx0" brushRef="#br0" timeOffset="616497.6128">21624 13406 36,'9'-9'34,"12"1"-2,3 5-11,9-5-5,7 8-5,4 0-2,4 4-4,-8 3-3,0 1 0,-10 3-1,-12 2 0,-15 2-1,-9-1 1,-9-2-1,-5-3 0,3 0 0,-2-1 0,9-3 0,10-5 0,12 6 0,11-2 0,9 2 0,7 7 0,1 7 1,3 6 0,-9 3 1,-5 5 1,-15 2 1,-14 5 0,-18-6-1,-11-2 2,-13-8-2,-5-4 0,-4-6-2,-1-6-7,7-9-28,9 0-6,6-9 0,14 4 0</inkml:trace>
  <inkml:trace contextRef="#ctx0" brushRef="#br0" timeOffset="619403.2148">591 14760 21,'0'0'33,"-55"-3"1,55 3-8,-63 5-7,63-5-6,-58 26-4,58-26-3,-29 41-2,29-41-1,6 46-1,-6-46-1,0 0 0,65 54-1,-65-54 0,56 11-2,-56-11-1,0 0 0,0 0 0,0 0 0,0 0 0,0 0 2,0 0 1,-71-18 2,71 18 1,-66 32 0,66-32 1,-40 48 0,40-48 0,0 52 0,0-52-1,44 40-2,-44-40-4,77 18-5,-77-18-22,90-11-7,-43-10-1,-5 1 0</inkml:trace>
  <inkml:trace contextRef="#ctx0" brushRef="#br0" timeOffset="619835.0115">686 14505 37,'0'0'40,"51"32"3,-14 22 0,-2 14-19,-1 27-9,-4 9-2,-21 17-4,-12-2-4,-19-2-3,-19-9-9,-7-16-36,-11-28-2,-4-13 0,-2-24-1</inkml:trace>
  <inkml:trace contextRef="#ctx0" brushRef="#br0" timeOffset="622274.556">1692 14695 33,'16'-15'29,"-13"-3"-3,-9 8-1,-11 5-5,-13 1-5,0 9-5,-8 4-5,0 3-2,1 7-1,6 5-2,10 6 0,11 3 1,14-1-2,11-3 2,11 0-2,9-4 0,3-7 0,3-6-1,-3-3-1,-7-9-1,-7 0-1,-13 0 0,-11 0 0,-10-13 1,-13 13 2,-8 0 0,-5 5 1,1 6 1,-1 2 2,6 4 0,7 4 0,9 7 0,10-5 0,13 4 0,10-4-1,5-2 1,10-6 0,5-3 0,1-8 0,1-4-2,2-10-2,-6-5 0,-1-5 0,-7-5-1,-8 1 0,-7 2 1,-4 0 0,-3 3 2,-7 7 1,0 12 1,0 0 0,0 0 0,0 20 0,5-3-4,2 1-9,-4 10-20,2-15-2,4 6-1,-9-19 1</inkml:trace>
  <inkml:trace contextRef="#ctx0" brushRef="#br0" timeOffset="622475.3423">1842 14764 50,'-3'-14'36,"-4"-3"-1,7 17-9,0 0-41,-10-11-17,10 11-2,0 0-2</inkml:trace>
  <inkml:trace contextRef="#ctx0" brushRef="#br0" timeOffset="622675.8889">2079 14945 38,'16'29'38,"1"5"0,-7-8-4,0-6-16,10 1-5,-9-12-4,3-3-3,-3-12-3,0 0-1,0-6-3,0-8-5,-1 3-18,-1-1-15,-9-10-1,12 10-1,-4-5 1</inkml:trace>
  <inkml:trace contextRef="#ctx0" brushRef="#br0" timeOffset="623076.2682">2551 14936 38,'0'35'37,"-20"-5"1,0-1-2,-3 1-19,-8-10-8,4-5-6,2-7-4,4-8-2,8-8-2,2-7 0,8 1-1,3-10 0,10 7 1,-3-3 2,8 6 3,1 9 2,0 5 1,2 7 1,4 5 0,0 8 0,-4-2 0,7 5 0,-4-5-1,1-2-1,-3-8-1,0-4-1,-4-8-1,0-7 0,0-6 0,-4-5-1,-2-2 0,-3 1 0,0 2 2,0 5 0,-6 16 2,0 0 0,0 0 1,10 17 1,-7 4-1,6 4-3,1 1-10,2 2-27,0-12 0,12 0-2,4-13 1</inkml:trace>
  <inkml:trace contextRef="#ctx0" brushRef="#br0" timeOffset="623540.0196">3441 14852 47,'19'11'38,"12"17"0,5 7-4,-1 2-24,5 8-3,1-1-7,-1-2-11,-4-10-24,-2-6-3,-12-20 0,-3-2 0</inkml:trace>
  <inkml:trace contextRef="#ctx0" brushRef="#br0" timeOffset="623724.9316">3794 14862 45,'-23'8'38,"-9"3"0,-2 16-3,-6 1-23,-7 2-5,0 8-4,3 4-4,-2-6-5,9 1-9,1-12-8,13-11-13,21-4-2,2-10 0</inkml:trace>
  <inkml:trace contextRef="#ctx0" brushRef="#br0" timeOffset="623941.0932">4036 14541 52,'0'0'38,"-15"14"1,-4 6-5,-3 2-25,1 1-13,2 2-28,4 12-5,-1-8 0,10 1-1</inkml:trace>
  <inkml:trace contextRef="#ctx0" brushRef="#br0" timeOffset="624326.9522">4232 14709 35,'0'0'36,"-19"-8"-1,0 8-11,-5 11-8,-5 4-5,2 9-4,-4 11-2,12 6-2,4 7-1,9 6 0,6-1-1,16 2 0,5-9-1,12-7-2,8-3-6,-4-17-12,3-12-17,4-7-1,-7-14 1,4-4 2</inkml:trace>
  <inkml:trace contextRef="#ctx0" brushRef="#br0" timeOffset="624596.4004">4389 14705 25,'0'0'36,"0"0"1,13 24-1,-8 4-16,-5-2-8,0 15-2,0 2-4,0 3-1,0 0-2,0-1 0,4-7-2,3-4 0,1-10 0,8-7-3,4-8-1,-2-9-7,7-3-13,-4-5-16,-5-7 0,-1-1-1,-2-6 1</inkml:trace>
  <inkml:trace contextRef="#ctx0" brushRef="#br0" timeOffset="624828.1908">4253 14916 30,'10'0'32,"13"7"2,-3-7-9,13 0-14,5 0-4,0 0-3,1 0-7,-4 0-15,-1 0-15,-15-10 0,5 10-2</inkml:trace>
  <inkml:trace contextRef="#ctx0" brushRef="#br0" timeOffset="625028.7278">4638 14775 48,'16'12'38,"1"2"1,-1 9-13,9 11-9,-9-2-4,-2 10-3,-10-1-4,-4 1-2,-7 0-4,-10-8-7,-8-5-32,-1 1-2,-4-15 0,3 0 0</inkml:trace>
  <inkml:trace contextRef="#ctx0" brushRef="#br0" timeOffset="625630.043">5085 14993 24,'0'0'32,"0"0"1,28 0-15,11 3-5,13-3-3,21 12-1,8-8-2,14 4-1,6-1-5,1-3-4,-2-4-9,-8 6-20,-18-14-2,-8-1-1,-26-9 0</inkml:trace>
  <inkml:trace contextRef="#ctx0" brushRef="#br0" timeOffset="625830.7699">5963 14918 32,'26'18'34,"-10"-7"2,4 8-15,-9 6-8,-11-3-3,0 6-6,-14-6-14,-3 4-22,-16-15-2,0 1-1,-10-12-1</inkml:trace>
  <inkml:trace contextRef="#ctx0" brushRef="#br0" timeOffset="626084.7389">5135 14910 59,'-19'15'24,"2"5"-3,5 6-2,5-4-5,9 10-2,7-7-3,15 1-3,5-4-4,2-5-6,6-3-19,7-2-13,-12-17 0,7 1-1</inkml:trace>
  <inkml:trace contextRef="#ctx0" brushRef="#br0" timeOffset="626416.8164">5466 14688 39,'0'-12'34,"0"26"2,0 4-3,4 5-23,2 10-3,-3-2-2,3 7 1,0-6-2,1-3-1,-4-7 0,-3-13-1,0-9-1,-10-9 0,4-8-1,-1-12 0,-6-4 0,1-6-2,2-2 0,2-4 2,8 4-2,0 0 1,6 6 0,7 3 0,6 8-1,6 6-2,6 6-4,-1 3-9,5 4-19,6 8-1,-10-3 0,11 6 4</inkml:trace>
  <inkml:trace contextRef="#ctx0" brushRef="#br0" timeOffset="626632.9798">5446 14780 51,'-3'13'37,"3"-13"0,30 7-14,4-7-16,3-5-36,11 5-2,-5-9-4,12 3-1</inkml:trace>
  <inkml:trace contextRef="#ctx0" brushRef="#br0" timeOffset="628477.0557">6673 14545 12,'-25'-7'33,"3"22"1,-11 4-7,-2 16-9,4 10-5,3 14-4,9 9-2,11 3-3,8 2-1,14-5-3,8-8-2,9-10-5,3-15-10,4-16-17,2-4-1,-10-21-1,8 0 8</inkml:trace>
  <inkml:trace contextRef="#ctx0" brushRef="#br0" timeOffset="628694.6084">6877 14858 40,'-7'-12'34,"7"12"0,0 0-6,-12-9-28,12 9-22,-12 0-11,12 0-1,0 0 0</inkml:trace>
  <inkml:trace contextRef="#ctx0" brushRef="#br0" timeOffset="628899.6788">6870 15015 10,'3'39'36,"8"15"2,-11-1-1,0-2-15,0 7-6,-13-5-4,1 0-5,-7-7-3,-6-10-3,-3-10-5,-3-14-5,7-6-9,-4-16-13,3-14-7,9-6-1,1-13 2</inkml:trace>
  <inkml:trace contextRef="#ctx0" brushRef="#br0" timeOffset="629531.8988">7110 14802 19,'0'-22'30,"-2"-8"-6,12 2-4,7 9-4,4 3-4,7 16-1,-3 0-1,2 21-1,-11 3-3,-3 14 0,-16 7-2,-7 9 0,-14-2-1,-8 1-1,-5-5-1,0-7 0,2-9-2,5-5 0,8-13 0,10-9-1,12-5 1,6-12 0,10 0 0,6 0-1,4 2 2,3 2-1,2 3 1,-3 5 0,-3 6 0,-3 3 1,-4 2 0,-5-2 0,-7 0 0,-1 1 0,-5-10-2,0 0 0,0 0-1,-3-10-2,3 0 1,3-8-1,4 2 0,3-5 1,4 4 0,2 2 2,0 2 1,3 8 1,-4 5 0,1 4 1,-5 6 1,-4 7-1,0 2 0,-2 0-4,1 4-7,-3-6-9,0-5-16,14 1-1,-2-13 0,16 5 12</inkml:trace>
  <inkml:trace contextRef="#ctx0" brushRef="#br0" timeOffset="629817.4763">7711 15168 21,'0'0'33,"0"0"1,0 0-2,0 0-18,0-10-4,0-5 0,3 1-3,-6-10-1,0-1-2,-6-11 0,0-3-2,-1-3 1,7-1-2,3-2 0,0 0-2,6 3-1,4 4-2,11 8-6,-2 3-9,6 6-15,6 11-3,-6-2 0,3 12 0</inkml:trace>
  <inkml:trace contextRef="#ctx0" brushRef="#br0" timeOffset="630033.5372">7551 15001 28,'-17'-10'34,"17"10"-1,8-21-1,9 10-21,11-1-9,10 2-15,5 6-18,-3-9-2,10 6-1,-4-7 6</inkml:trace>
  <inkml:trace contextRef="#ctx0" brushRef="#br0" timeOffset="630502.3792">8071 14599 63,'27'24'41,"-1"8"0,2 10-12,0 21-14,-14 2-3,2 11-5,-16-2-2,-6 0-3,-9-8-4,-10-15-4,0-10-22,-3-15-14,-3-15 0,9-8-1</inkml:trace>
  <inkml:trace contextRef="#ctx0" brushRef="#br0" timeOffset="631104.3208">8381 14645 32,'-10'-7'35,"10"7"1,8 17-11,9 5-5,17 17-5,3 6-5,12 16-1,3 4-2,1 3-2,-1 2-4,-5-11-3,-6-2-14,-8-17-24,-13-21 1,-2-11-2,-5-19 1</inkml:trace>
  <inkml:trace contextRef="#ctx0" brushRef="#br0" timeOffset="631321.0325">8878 14719 32,'-22'-7'37,"1"17"0,-16 7 0,-7 6-22,4 10-6,-8 6-4,0 7-1,0-1-5,6-4-3,8 1-10,1-8-13,8-10-11,16-6 1,9-18-1</inkml:trace>
  <inkml:trace contextRef="#ctx0" brushRef="#br0" timeOffset="631606.2028">9145 14625 34,'-25'-7'32,"9"14"1,-8 1-13,-4 9-5,3 10-4,-5 8-3,5 13-2,3 3-1,10 6-2,9 0 0,8-2-2,11-3-5,1-12-7,13-11-25,9-5 0,-4-17-1,6-7 1</inkml:trace>
  <inkml:trace contextRef="#ctx0" brushRef="#br0" timeOffset="631938.1782">9246 15027 6,'7'14'31,"9"8"2,-4-1-8,4-13-7,2 0-3,-2-11-2,-1-3-3,-9-12-3,1-4-1,-7-9-2,0-7-1,-10-5-1,3-5-1,-1 0 0,-1-2-1,5 4 1,4 2-2,10 5-4,-4 4-2,10 13-10,2 4-17,1 4-3,9 6 0,-10 2 1</inkml:trace>
  <inkml:trace contextRef="#ctx0" brushRef="#br0" timeOffset="632169.9166">9222 14849 32,'-6'12'35,"6"-12"-1,0 0-3,16 9-19,2-9-6,8 0-3,7 0-10,-2-2-16,0-12-10,5 3-1,-7-8-1</inkml:trace>
  <inkml:trace contextRef="#ctx0" brushRef="#br0" timeOffset="632405.1646">9614 14666 33,'11'0'37,"2"14"2,2 9-11,-9 3-6,4 16-6,-10 3-4,0 9-3,-10-1-4,0 3-2,-4-6-5,-7-10-7,4-9-29,-1-5-3,-4-16 0,7-3-1</inkml:trace>
  <inkml:trace contextRef="#ctx0" brushRef="#br0" timeOffset="640710.0969">10208 15116 33,'10'29'33,"-19"-4"0,2 1-20,-8 4-26,-4-13-13,10 2-4,-10-19-1</inkml:trace>
  <inkml:trace contextRef="#ctx0" brushRef="#br0" timeOffset="641726.2098">10862 14920 24,'11'-7'31,"-11"7"-3,-14-17-7,-1 11-5,-7-1-6,-2 7-2,-4 7-5,3 4 0,4 10-2,8 5 0,6 5 1,7-2 0,13-3-1,8 3 2,7-10-1,3-6 1,0-13-1,-2-5-2,-1-9-4,-5-10-9,-7-3-16,2-3-6,-18-7 0,7 5-1</inkml:trace>
  <inkml:trace contextRef="#ctx0" brushRef="#br0" timeOffset="641948.0702">10862 14713 40,'0'0'33,"-12"-16"-2,12 16-17,0 0-19,-12 0-22,16 8-4,-4-8-2,5 17 12</inkml:trace>
  <inkml:trace contextRef="#ctx0" brushRef="#br0" timeOffset="642149.6158">11036 14843 32,'0'0'36,"9"9"1,-9 9 1,0 9-20,5 16-9,-5 7-3,6 10-2,-6 1-1,5 0-3,1-3-5,-6-9-5,7-8-13,0-11-15,-7-17 0,0-13 0,0 0 8</inkml:trace>
  <inkml:trace contextRef="#ctx0" brushRef="#br0" timeOffset="642381.419">11117 15075 24,'9'-9'29,"11"9"0,-6-5-7,9 2-30,8 8-20,-7-9 0,11 8-1,-8-10 19</inkml:trace>
  <inkml:trace contextRef="#ctx0" brushRef="#br0" timeOffset="642597.5494">11486 14941 15,'-25'-23'35,"3"6"1,-6-4-1,0 2-16,4 10-7,-4 0-5,6 9-2,3 12-2,8 8-1,5 5-1,6 1 1,5 2-1,7 0 1,7-5-2,6-3-2,5-8-6,-1-8-15,-5-11-14,11-2 0,-9-11 0</inkml:trace>
  <inkml:trace contextRef="#ctx0" brushRef="#br0" timeOffset="642813.7089">11589 14780 37,'0'0'34,"0"0"0,7 0-8,-3 15-11,-4 2-7,5 4-5,0 7-7,-2 1-20,-3-7-10,9 2-1,-9-12-1</inkml:trace>
  <inkml:trace contextRef="#ctx0" brushRef="#br0" timeOffset="643029.8713">11886 14913 50,'-3'16'36,"-1"5"-2,-4 0-9,-8-8-11,2 5-5,-6-9-5,-3-2-4,2-7-2,-3-6-1,6-3-2,0-7 1,7 0-1,5-5 0,6 1 3,3 3 1,6 3 2,7 5 1,-1 2 1,7 7 0,-4 4 0,2 8-1,-2 5-3,-3 3-15,-9-5-18,7 7-1,-10-9-1,8 6 1</inkml:trace>
  <inkml:trace contextRef="#ctx0" brushRef="#br0" timeOffset="643447.241">12398 14798 23,'0'-12'36,"0"12"2,6 23-1,-6 7-15,10 18-8,-7 6-5,7 13-3,-5 1-1,1 6-1,-3-11-4,-3-10-4,4-7-11,-7-12-23,-4-17-2,7-17 1,-15 0-1</inkml:trace>
  <inkml:trace contextRef="#ctx0" brushRef="#br0" timeOffset="643668.9215">12393 15037 23,'21'-8'32,"-3"-8"1,10 14-2,1-5-27,-4-4-32,11 11-3,-9-10-1,13 10 1</inkml:trace>
  <inkml:trace contextRef="#ctx0" brushRef="#br0" timeOffset="644000.982">12854 14783 36,'-16'0'30,"-12"0"-3,7 5-13,0 4-6,5 3-3,8 3-3,8 2-1,11-3 0,5-1 0,5-1-1,1-8-1,-1 2-1,1-2-1,-10-4-1,-12 0 0,0 0 0,0 0 0,-21-10 1,0 13 2,-4-3 2,-1 9 2,2 3 3,3-2 2,5 8 1,7-4 0,12 6 1,6-8 0,15 7-2,1-9-2,6-1-5,6-9-26,0 0-11,-9-9-1,7 1 0</inkml:trace>
  <inkml:trace contextRef="#ctx0" brushRef="#br0" timeOffset="645002.1468">13794 14526 29,'0'0'33,"-22"12"-1,-3 11-12,-5 13-6,-2 10-2,9 14-4,-3 7-1,13 6-2,6 0-3,12-6 1,9-6-4,11-11 0,10-11-6,2-17-7,6-15-20,6-3-2,-4-15 0,7-1 1</inkml:trace>
  <inkml:trace contextRef="#ctx0" brushRef="#br0" timeOffset="645251.7512">13927 14676 27,'0'0'33,"0"25"2,-6 1-10,2 8-12,1 9-3,-3 3-3,6 6-1,-3 0-6,3-5-5,0-7-10,4-5-19,-7-16-1,8-2 0,-5-17 4</inkml:trace>
  <inkml:trace contextRef="#ctx0" brushRef="#br0" timeOffset="645603.9474">13914 14711 9,'25'-23'31,"9"14"2,-3-2-1,-3 11-16,-3 7-5,-10 9-4,-4 5-2,-15 4-1,-9 2-2,-5-3-1,-3-1-2,1-8 0,2-4-2,18-11 1,0 0-1,15 0 1,11-7 0,10 7 0,5 0 2,-4 10 2,-5 4 1,-8 7 0,-13 6 1,-19 1-2,-11-3-2,-12-1-10,-5 1-21,-9-14-2,15 1-2,-8-12 1</inkml:trace>
  <inkml:trace contextRef="#ctx0" brushRef="#br0" timeOffset="645835.4645">14240 15034 30,'13'13'38,"-1"6"0,-9-5 0,-9 0-19,-1 5-11,-2 0-15,-9 1-27,-1-11-3,7 0-1,-1-9 1</inkml:trace>
  <inkml:trace contextRef="#ctx0" brushRef="#br0" timeOffset="646205.1902">14642 14999 21,'0'-20'36,"-11"12"0,-6-2-3,-10 1-13,4 9-6,-8-2-6,5 7-3,-2 3-2,9 6 0,7 0-2,12 7 1,3-2-1,12 1 0,3-1 0,11-2 1,-1-6-1,3-5 1,-6-6-1,-4-9 0,-5-6 0,-8-7-1,-8-11 1,-4-5-1,-7-6 0,-2-3-1,1-1 0,0 1-1,6 6-1,6 3-2,6 13-2,6 0-5,12 12-7,2 11-14,2-5-4,8 12 0,-8-5 1</inkml:trace>
  <inkml:trace contextRef="#ctx0" brushRef="#br0" timeOffset="646474.696">14814 14559 30,'21'3'37,"1"5"1,8 19 1,-2 12-19,-4 5-8,5 15-4,-7 0 0,-5 6-3,-17-5-4,-4-4-1,-9-5-11,-14-9-28,-9-14 0,3-11-2,-7-12 1</inkml:trace>
  <inkml:trace contextRef="#ctx0" brushRef="#br0" timeOffset="646836.9466">15412 14826 45,'0'0'36,"6"-14"0,-6 14-3,0 0-31,13 0-23,-13 0-14,0 0-1,11 4 1</inkml:trace>
  <inkml:trace contextRef="#ctx0" brushRef="#br0" timeOffset="647060.1048">15399 15020 55,'0'0'41,"0"14"-1,0-14 0,0 0-28,3-9-21,-3 9-28,10-12-2,-4 3-1,7 6 0</inkml:trace>
  <inkml:trace contextRef="#ctx0" brushRef="#br0" timeOffset="647607.5422">16111 14891 17,'-16'-16'27,"-8"-13"-2,13-1-9,11 1-4,15 1-2,9 8-2,10 3-1,6 17 0,-3 5 0,3 14 0,-12 6 0,-10 13-1,-20 3-2,-17 6 1,-18-2-3,-5-4 1,-6-4-1,-2-7-1,4-8 0,12-6 0,18-7-1,16-9 1,15 4 0,13-4 0,9 0 0,7 0-1,3 0-1,-4-3-8,3-1-23,-2 4-5,-13-6 0,0 2 0</inkml:trace>
  <inkml:trace contextRef="#ctx0" brushRef="#br0" timeOffset="647860.9754">16496 14728 61,'5'-12'39,"-5"12"1,9 17-6,-12 4-22,3 20-4,-6 3-3,3 7-1,-2 4-2,1-4-3,1-3-6,-4-12-14,4-9-19,3-11-1,0-16 0,0 0 0</inkml:trace>
  <inkml:trace contextRef="#ctx0" brushRef="#br0" timeOffset="648293.8545">16434 14740 20,'8'-11'35,"1"-6"2,14 5 0,5 3-18,4-2-6,13 11-5,-2 0-1,3 4-3,-5 5-2,-9 10 0,-15 2 0,-10 5-1,-19-2-1,-11 2 1,-4-5-1,-4-2-1,0-5-1,5-5 0,15-6 0,11-3 1,19-5-1,11 5 1,7 0 0,3 11 2,1 5 1,-1 5 1,-14 6 1,-8 10 0,-18 1 0,-16 0 1,-20-2-1,-11-4 0,-10-6-4,-5-8-3,4-4-21,-1-11-17,6-13 0,16-3 0,6-10-1</inkml:trace>
  <inkml:trace contextRef="#ctx0" brushRef="#br0" timeOffset="650342.691">413 15956 22,'0'0'62,"0"0"-39,-56-8-5,56 8-4,-52 44-4,52-44-2,-31 67-3,31-67-1,7 77-2,-7-77 1,53 68 0,-10-43 2,2-16-1,0-7 2,-3-13-2,-42 11 1,47-38-1,-47 38 0,-6-55-1,6 55-1,-62-46 0,62 46-2,-80-31 0,80 31-5,-59-18-8,59 18-18,0 0-10,0 0 0,0 0-1</inkml:trace>
  <inkml:trace contextRef="#ctx0" brushRef="#br0" timeOffset="650596.4374">543 15983 42,'0'0'38,"0"0"-1,0 0-3,51 9-21,-51-9-6,63 8-3,-63-8-3,65 6-5,-65-6-13,52 5-18,-52-5-2,0 0 0,0 0 0</inkml:trace>
  <inkml:trace contextRef="#ctx0" brushRef="#br0" timeOffset="650812.6002">736 16034 47,'-3'49'38,"3"-49"-1,0 62-6,0-62-12,12 63-8,-12-63-7,10 55-12,-10-55-18,0 0-12,0 0 0,47-12-1</inkml:trace>
  <inkml:trace contextRef="#ctx0" brushRef="#br0" timeOffset="651113.4031">776 15582 52,'-18'-42'37,"18"42"-5,40 42-4,-40-42-5,81 105-6,-34-36-4,-3 23-2,-6 1-3,-10 6-4,-14-3-2,-21-7-5,-18-2-14,-12-12-27,-12-17 0,-7-4-1,-9-19 1</inkml:trace>
  <inkml:trace contextRef="#ctx0" brushRef="#br0" timeOffset="654331.5684">1776 15811 36,'-23'-9'33,"-2"2"-7,-6 2-3,-5 1-7,3 6-4,-5 4-5,7 6-3,1 5-1,10 1-1,11 3-1,16 3 0,9-2 0,11-3-1,8-4 1,4-3 0,1-5-1,0 1 0,-11-6 0,-11 1-1,-18-3 0,0 0 0,-22 13 1,-9-3 0,-6 1 0,0 6 1,1-1 0,1 5 0,11 2 0,12 2 2,12 1-1,17-2 0,9-4 1,9-5-1,9-4 1,6-6-2,0-12 0,-4-4-1,1-8 0,-12-3 0,-4-2 0,-7 2-1,-9 3 0,-6 2 1,-5 9 0,-4 8 1,0 0-1,-4 21 0,4 2-1,-6-2-4,12 7-12,-2-4-21,-1-10 0,8-4 0,-11-10 0</inkml:trace>
  <inkml:trace contextRef="#ctx0" brushRef="#br0" timeOffset="654579.0142">1910 15855 41,'-10'-22'36,"-2"-3"-1,12 25-4,-11-11-30,11 11-29,0 0-7,11 7 0,1 9-2</inkml:trace>
  <inkml:trace contextRef="#ctx0" brushRef="#br0" timeOffset="654801.388">2058 16048 42,'16'22'38,"5"3"1,-7-7-4,-4-10-17,14 2-7,-12-10-3,6-7-3,-3-6-4,-8-4-3,2 3-6,-3-8-18,-1-2-14,-1 5 1,3-3-1</inkml:trace>
  <inkml:trace contextRef="#ctx0" brushRef="#br0" timeOffset="655080.0596">2570 15983 43,'9'33'36,"-15"-5"-1,-7 1-9,-1 2-6,-12-11-10,4-1-6,0-7-5,1-12-2,9-5-2,1-9-2,11-2 0,-2-4 1,8 2 0,1 1 3,7 5 1,-1 3 4,2 1 0,1 8 1,-1 8 2,4 1-1,-3 4 1,4 6-1,-3 0 0,2 1-1,-4-1 0,4-3-1,0-4-2,-2-6 0,0-6-1,-3-7 0,-1-5-1,-2-4 0,3 1 1,-7 0 0,-2 2 1,-5 13 2,0 0 1,10 0 1,-7 11 0,3 6 0,-6-3-2,6 2-9,1-7-29,4 4-1,-11-13-2,22 0 0</inkml:trace>
  <inkml:trace contextRef="#ctx0" brushRef="#br0" timeOffset="661103.7435">3385 15869 30,'12'11'35,"7"6"0,2 1-4,10 8-19,7 7-5,2 8-3,6 0-6,-2-2-19,3 2-13,-14-15-1,-2-1 0</inkml:trace>
  <inkml:trace contextRef="#ctx0" brushRef="#br0" timeOffset="661373.7788">3729 15952 16,'-4'8'34,"-16"2"0,0 8-8,-10 4-7,-7 2-5,3 5-3,-6 0-4,2-1-3,1 0-5,5-7-6,10-3-9,8-3-19,4-15-1,10 0-1,0 0 5</inkml:trace>
  <inkml:trace contextRef="#ctx0" brushRef="#br0" timeOffset="661924.6142">3938 15751 20,'-26'-15'23,"12"4"-4,0-8-4,8 2-3,6 1-3,6 1-2,10 7-3,5 3 0,1 8-1,-4 5 1,-5 12 1,-7 2-2,-6 9 1,-9-1 0,-4 3-1,-9-1 1,-2-6-1,4-2-2,6-8-1,8-2 1,6-14-1,9 11 0,8-11-1,7 0-7,6 8-16,-2-12-9,5 10 0,-7-11 0</inkml:trace>
  <inkml:trace contextRef="#ctx0" brushRef="#br0" timeOffset="662294.462">4294 15695 42,'-26'8'37,"-1"13"-1,-5 4-12,-5 9-8,6 10-5,0 1-4,10 11-2,9 2-2,12 0-1,11-10 0,12-1-2,13-7-4,4-13-3,13-8-12,1-7-19,-7-22 0,4-4-1,-10-11 1</inkml:trace>
  <inkml:trace contextRef="#ctx0" brushRef="#br0" timeOffset="662548.3752">4433 15783 13,'3'-17'34,"7"20"1,-10-3 1,6 18-17,-1 10-4,-5 0-4,0 9-2,0 1-2,0 3-2,0-2-1,3-1-2,4-5-1,6-7-2,5-2-3,-2-14-5,9-3-18,-1-3-12,-6-15-1,2 1 1</inkml:trace>
  <inkml:trace contextRef="#ctx0" brushRef="#br0" timeOffset="662779.857">4364 15956 46,'0'0'36,"16"-5"-2,3 1-9,9 4-16,0-5-4,4 5-4,4 0-9,-2 0-19,-6-5-8,6 5 0,-15-14 0</inkml:trace>
  <inkml:trace contextRef="#ctx0" brushRef="#br0" timeOffset="663011.6434">4762 15776 48,'15'16'39,"4"13"1,-5 7-11,-9 1-13,3 14-3,-14 1-6,-3 4-3,-6 1-8,-10-5-31,-3-18-5,0-3-1,0-17 0</inkml:trace>
  <inkml:trace contextRef="#ctx0" brushRef="#br0" timeOffset="663580.7304">5208 16009 26,'0'0'31,"0"0"-2,34 0-14,11 0-3,21 7-2,15-2-1,18 5-2,8 3-3,5-7-4,2 6-11,-2 3-19,-20-15-3,-5 5-1,-22-14 0</inkml:trace>
  <inkml:trace contextRef="#ctx0" brushRef="#br0" timeOffset="663881.5333">6130 15932 6,'37'9'33,"-9"0"2,3 7-5,-9 8-9,-10 1-5,-7 5-7,-14 0-13,-12 3-27,-13-14-2,-3-1-2,-12-13-1</inkml:trace>
  <inkml:trace contextRef="#ctx0" brushRef="#br0" timeOffset="664213.591">5319 15872 43,'-18'7'33,"4"13"-3,-6 1-12,2 3-7,6 3-3,3 2-3,9-2-2,8-1-2,10-6 0,12-1-5,3-9-11,5-8-19,15 5 1,-8-18-2,11 2 4</inkml:trace>
  <inkml:trace contextRef="#ctx0" brushRef="#br0" timeOffset="664551.498">5626 15697 21,'0'0'30,"-3"12"1,11 6-9,-4 1-11,-4 2-4,7 4 1,-7-5-1,7 1 0,-7-9-1,4-4 0,-4-8-2,0 0-1,-6-22 1,6 2-2,-5-8 0,0-5-1,3-2 0,2-3-1,2-1 0,3 2-1,9 1 0,0 5-3,6 9-2,3 2-4,10 12-7,-1 8-15,-4 0-4,5 12 0,-9-4 7</inkml:trace>
  <inkml:trace contextRef="#ctx0" brushRef="#br0" timeOffset="664783.2966">5600 15744 41,'0'0'36,"0"0"0,25 12-4,9-7-19,0-1-14,2 4-30,-4-13-3,6 7-1,-11-8-1</inkml:trace>
  <inkml:trace contextRef="#ctx0" brushRef="#br0" timeOffset="665500.0172">6754 15806 23,'-13'-14'35,"13"14"1,13 0 1,11 6-18,7 16-7,6 3-5,10 9-2,-1 5-2,4 3-3,2 5-7,-14-7-17,-7-7-13,0-3-1,-16-17 0</inkml:trace>
  <inkml:trace contextRef="#ctx0" brushRef="#br0" timeOffset="665752.4181">7150 15843 25,'-18'-14'36,"-1"18"0,-12 4 2,-3 8-21,-4 8-7,-11 4-2,-1 4-4,1 0-1,-1 1-4,6-3-3,4-10-4,11 1-7,6-11-13,10-10-9,13 0-1,18-10 2</inkml:trace>
  <inkml:trace contextRef="#ctx0" brushRef="#br0" timeOffset="666001.8422">7457 15719 44,'-25'8'35,"-15"-1"2,9 6-16,-3 10-6,-10 5-5,10 7-3,3 3-1,13 4-3,6 1 0,12-2-1,8-4-1,11-5-3,18 1-7,0-13-12,1-8-17,8-1 0,-5-11-1,2 0 3</inkml:trace>
  <inkml:trace contextRef="#ctx0" brushRef="#br0" timeOffset="666302.6501">7507 16070 14,'0'0'33,"11"11"-1,-11-11-6,18 0-5,-3-6-4,-10-6-4,5 2-4,-7-9-1,2-4-3,-5-5-3,3-3 0,0-3-1,1 1-1,6 0-1,-5 1-2,8 6-4,0 2-5,4 9-9,4 4-17,-7-2 1,5 9-1,-4-3 13</inkml:trace>
  <inkml:trace contextRef="#ctx0" brushRef="#br0" timeOffset="666602.9915">7420 15880 29,'28'-4'31,"2"-14"1,17 5-12,0 6-8,6 2-4,5 8 0,-9 6 0,2 11-1,-17 0 2,-6 11-2,-19-2 0,-9 9-1,-12-4-3,-8-4-11,-7-5-29,2-3-1,-6-12-2,13-3 0</inkml:trace>
  <inkml:trace contextRef="#ctx0" brushRef="#br0" timeOffset="667035.3067">8211 15729 46,'9'5'36,"-6"5"2,9 12-15,0 16-8,-8 1-6,8 12-1,-5-3-3,2 1-4,-3-6-6,-1-9-10,-5-15-23,0-4 0,0-15-1,-9-8 1</inkml:trace>
  <inkml:trace contextRef="#ctx0" brushRef="#br0" timeOffset="667404.6617">8192 15950 26,'9'-12'34,"17"6"1,-6-7-1,8 0-20,6 1-7,-3-2-2,1 6-1,-5-2-1,-5 3-2,-9 2 0,-13 5-1,0 0 0,-16 0 1,-12 12-1,-6 2-1,-7 1 1,1 0-2,3 2 0,0-3-3,6-1-3,7-13-3,8 0-1,4-13 0,12-1 0,-4-5 3,8 0 4,-4-1 5,8 0 5,2 8 5,2 3 2,7 14 0,6 2 1,8 10-2,1 0-4,8 4-8,0-1-27,2 2-5,-12-10-3,1 2 1</inkml:trace>
  <inkml:trace contextRef="#ctx0" brushRef="#br0" timeOffset="667877.3499">8906 15676 14,'15'0'35,"-3"0"1,11 17 1,5 7-16,3 7-7,10 11-5,-2 1-3,-1 1-6,2 2-11,-3-3-25,-9-17-1,0-2 0,-13-18-1</inkml:trace>
  <inkml:trace contextRef="#ctx0" brushRef="#br0" timeOffset="668140.3874">9281 15744 49,'-20'2'36,"-15"2"2,1 10-13,-4 5-12,-12 4-6,4 7-2,-8-1-1,6 0-3,4-5-3,8-5-5,10 0-7,8-5-20,8-14-3,10 0 0,16-10 0</inkml:trace>
  <inkml:trace contextRef="#ctx0" brushRef="#br0" timeOffset="668425.327">9586 15670 40,'-19'-18'35,"0"18"-4,-8 9-10,-7 5-6,2 11-3,-5 6-3,6 11-3,3 1-2,13 7-1,13-1 0,9-1-3,13-2-1,7-8-6,10-5-17,10-4-13,-6-17 0,4-3-1</inkml:trace>
  <inkml:trace contextRef="#ctx0" brushRef="#br0" timeOffset="668763.8996">9697 16049 22,'6'19'31,"-6"-19"-2,12 0-9,-2 0-5,-5-9-2,5 0-3,-7-7 0,3-6-2,-6-7-1,4-3-2,-4-6-2,0 2 0,0-3-1,3 0 0,6 2-1,-2 4-1,4 4-1,2 6-3,2 11-4,-2-1-7,2 7-15,7 9-7,-13-3 0,7 8-1</inkml:trace>
  <inkml:trace contextRef="#ctx0" brushRef="#br0" timeOffset="669011.3204">9613 15839 24,'0'0'34,"-12"6"0,24-1-4,0-5-14,10 0-7,9 2-3,1-2-4,7 0-5,2 0-8,0-4-16,-8-8-7,7 5 0,-11-11 7</inkml:trace>
  <inkml:trace contextRef="#ctx0" brushRef="#br0" timeOffset="669243.1113">10121 15708 56,'28'0'37,"3"14"-5,-3 8-6,-9 4-7,0 17-6,-19-3-4,0 11-3,-9-1-2,-14-4-7,-1-2-30,-10-1-7,-12-12-2,2-4 1</inkml:trace>
  <inkml:trace contextRef="#ctx0" brushRef="#br0" timeOffset="670714.319">10686 16038 27,'19'8'37,"-19"-8"0,14 29-6,-19 2-46,-17-10-14,6 7-3,-12-18-3</inkml:trace>
  <inkml:trace contextRef="#ctx0" brushRef="#br0" timeOffset="673049.3685">11402 15777 25,'12'0'31,"-12"0"-2,0 10-8,-7 7-5,-10 6-4,-5 7-4,-8-2-1,-1 2-2,-4-4-3,-4-4-2,2-6 0,3-7-3,9-9 0,3-7-2,8-5 0,5-6 1,9-1 0,8-5 2,6 6 0,3 4 2,7 3 3,4 11 0,5 4 2,1 9 0,-3 3-1,5 9-1,-1-6-1,0 1-3,0-2-7,-5-8-12,-7-10-14,5 3 0,-11-13-1</inkml:trace>
  <inkml:trace contextRef="#ctx0" brushRef="#br0" timeOffset="673372.3233">11583 15862 23,'0'0'34,"17"25"1,-7-8-13,-7-1-5,5 2-3,-8-2-5,4-1-2,-4-15-3,0 0-3,0 0 0,-9-6-1,9-7-1,0-5 0,6-1-1,1-4-1,1 5 1,5 1 0,3 5 1,0 5 1,2 7 0,-1 2 1,1 8 0,-1 0-1,-1 4 1,-4 2-1,1 2-3,-3-4-5,0 3-7,-2-2-11,-8-15-8,12 18-1,-12-18 1</inkml:trace>
  <inkml:trace contextRef="#ctx0" brushRef="#br0" timeOffset="673688.7626">12045 15917 39,'0'0'22,"0"-18"-2,0 7-3,0 11-1,-12-16-4,12 16-1,-20-10-3,11 10-2,-5 0-2,4 4 0,-1 2-1,7 4-1,4 3 0,0 0 0,8 2 1,4 0-1,2-1 0,3-3-4,2-1-4,-2-10-11,-3-4-19,6-4 0,-9-9-2,2-1 1</inkml:trace>
  <inkml:trace contextRef="#ctx0" brushRef="#br0" timeOffset="673936.1743">12002 15509 30,'0'0'33,"-7"-10"1,7 20-2,4 4-30,-4-1-30,11 13-4,-11-6-1,12 13 0</inkml:trace>
  <inkml:trace contextRef="#ctx0" brushRef="#br0" timeOffset="674252.6074">12817 15775 49,'9'0'36,"-9"0"0,0 15-13,6 15-11,-6 2-6,0 4-9,3 1-23,7 1-8,-5-18-2,11-1 0</inkml:trace>
  <inkml:trace contextRef="#ctx0" brushRef="#br0" timeOffset="674622.4305">13213 15816 23,'-18'-4'32,"-12"-4"0,4 8-1,1 2-19,1 4-5,8 8-1,4 3-1,12 8-1,9-2 0,6 5-1,4-6 1,6-2-1,0-7 0,3-4-1,-6-9-1,-3-9 1,-8-8-2,-1-8 1,-10-9-1,0-7 0,-7-5 0,1-7-1,6 1-1,-4 0-2,6 9-2,3 0-4,8 13-6,2 11-12,-2 7-8,11 16 0,-8 1 2</inkml:trace>
  <inkml:trace contextRef="#ctx0" brushRef="#br0" timeOffset="674876.3672">13452 15795 42,'0'13'39,"0"8"-1,4-2 0,-4 0-22,9 8-10,-3 2-17,4-2-25,-10-11-2,14 5-1,-14-21 1</inkml:trace>
  <inkml:trace contextRef="#ctx0" brushRef="#br0" timeOffset="675255.2919">13868 15932 51,'0'-14'31,"3"2"-7,-3 0-4,-9-3-5,-3 5-3,-7-2-4,-4 5-3,-4 0-1,2 7-2,-4 5 0,5 4-1,3 4 0,8 5-1,10 3 1,6 2 0,13-3 0,6-1 0,3-1 0,5-6-4,2-3-7,-3-9-13,-6-15-14,2 0 0,-10-11-1</inkml:trace>
  <inkml:trace contextRef="#ctx0" brushRef="#br0" timeOffset="675509.2334">13883 15637 68,'-2'-12'33,"2"12"-9,0 0-17,0 0-29,-10 8-9,22 8-2,-9-4-1</inkml:trace>
  <inkml:trace contextRef="#ctx0" brushRef="#br0" timeOffset="675997.1067">13989 15830 14,'0'0'31,"6"18"0,-6-18 0,22 0-20,6 0-6,-1-5-3,4 5 0,-3 0-2,-2-5 0,-8 3 0,-6 2-1,-12 0 0,0 0 0,0 0 0,-24 12 1,8-2 1,3 8 0,2 0 1,-2 1 0,8 2 2,5-1-1,2-1 1,10-1 0,-2-7-1,5-2 0,-2-9 0,5 0-2,-2-9 0,2-2 0,0-2-2,-1-6 1,1 1-2,-3 0 1,0 1 0,1 5 0,0 0 1,-4 7 0,0 5 2,1 8 0,-6 1 1,1 3 0,-5 1 1,1 0-1,-4-1 0,0 0 0,0-12-1,0 10 0,0-10-1,0 0 0,6-12-1,3-1 1,1-1-1,5 0-1,-2-1 0,2 2 0,0 4 1,1 3 0,-4 6 2,-3 10-1,-2 4 1,-3 3 0,-4 1-2,0 3-4,0 2-16,5 1-18,-5-11 0,9 2 0,4-9-1</inkml:trace>
  <inkml:trace contextRef="#ctx0" brushRef="#br0" timeOffset="676713.4348">14703 15833 23,'25'-4'26,"-11"4"-6,13-6-10,5-1-2,2 2-2,2-2-1,-4 0-3,-1 2 1,-9-3-2,-6 2 1,-16 6 0,0 0 2,0 0 0,-22 5 1,6 4 0,2 4 1,-4 3 1,9 8-1,1-1 0,8 3-1,8-3-1,7 1-2,4-6-1,10-4-2,5-7-3,2-7-2,3-4-2,-2-10 0,3-1 0,-6-4 1,0 2 3,-6 0 2,-6 3 4,-3 6 3,-10 8 9,-9 13-7,-7 1 0,-8 0-1,0 5-2,-9-9-1,2 2-3,1-9-1,1-3-1,1-7-1,3-6 0,9-1 0,2-5-1,5 1 1,7 0 1,2 5 2,6 6 2,2 2 1,7 10 0,-1 5 2,3 4-2,-4 2 1,1 4-5,1 4-12,-1-5-21,-15-7-2,4 4 1,-12-16-2</inkml:trace>
  <inkml:trace contextRef="#ctx0" brushRef="#br0" timeOffset="677545.1566">16157 15746 10,'0'0'28,"-22"-19"2,4 14-12,-4 1-5,0 4-5,4 11-2,2 1-1,10 5-2,6 0 0,9 0-1,7-1-1,5 0 1,0-7-1,2-1-2,-5-4 1,-2-4-3,-16 0 0,0 0 0,-6-9-1,-12 6 1,-5 3 0,-1 0 2,0 3 0,1 4 3,4 3 1,7 5 1,6 2 1,12 2 0,1-3 1,11 2 0,1-2-1,6-1-1,3-11 0,5-1-1,-2-8 0,3-4-1,-3-8 0,-2-3-1,-5-4 0,-2 0-1,-7 4 0,-2-1 1,-4 5-1,-3 7 0,-6 9 0,0 0 0,0 0 0,-3 18 1,3 1 0,3-1 1,4 1 0,5 0 0,1-5 1,5 0-1,-2-8 1,2 0 0,-3-6-2,-3-8-2,-1 1-5,-9-9-10,-2-6-20,6 7-2,-12-13 0,6 4-1</inkml:trace>
  <inkml:trace contextRef="#ctx0" brushRef="#br0" timeOffset="677814.4106">16431 15562 32,'0'-12'36,"0"12"-1,0 0 1,-10 5-22,10 5-21,0 9-26,-3-7-2,9 8 0,-6-3-1</inkml:trace>
  <inkml:trace contextRef="#ctx0" brushRef="#br0" timeOffset="678184.2416">16734 15887 18,'2'12'32,"17"9"2,-3-8-11,6-1-5,5-1-5,2-11-4,4 0-3,-5-12-2,-2 0-1,-4-11-2,-8 1 0,-10-3-1,-8-4-1,-13 3 0,-8 5 0,-6 5 1,-4 8-1,-2 8 1,3 8 2,-1 14 1,14 6 0,5 9 2,10 5 0,6 3 0,3 1 0,7-2 0,2 0-2,-3-9-2,0-3-3,4-6-5,-10-10-20,-3-16-13,4 9 1,-4-9-1</inkml:trace>
  <inkml:trace contextRef="#ctx0" brushRef="#br0" timeOffset="678763.8678">17283 15900 7,'14'-35'57,"-14"18"-37,0-7-5,0 7-2,-11-3-2,-2 6-2,-6-1-2,-2 8-2,-5 4-2,4 8-1,-2 4-1,5 4 0,4 4-1,6 3 1,6 1 0,6 3 0,6-7 1,6-4-1,2-4-1,3-5-1,3-4-2,-2-10-2,1-3-2,-6-5 0,2 2-1,-6-3 1,0 3 0,-5 0 2,-1 7 3,-6 9 1,0 0 2,0 0 2,0 0 1,4 14 1,-4-3 1,10 5 0,-4 0 1,9 1-1,-2-5 0,8-1-1,-3-4-1,4-3 0,-3-4-1,0-6-1,-3-7-2,-4-2-2,0 1-8,-7-3-19,-5-7-6,0 6-1,-8-2 0</inkml:trace>
  <inkml:trace contextRef="#ctx0" brushRef="#br0" timeOffset="679017.8">17572 15683 45,'24'4'37,"-3"3"1,4 2-4,4 13-19,-8-2-6,3 8-2,-10 1-2,-3-1-1,-11 0-1,-7-4-3,-7 0-7,-8-5-31,-4-16-1,2-3-1,-4-8 0</inkml:trace>
  <inkml:trace contextRef="#ctx0" brushRef="#br0" timeOffset="679834.1122">18228 15904 38,'14'24'36,"-14"-2"-2,-6 1-13,-3-1-18,-12-15-30,16 7-3,-8-14-4,13 0 0</inkml:trace>
  <inkml:trace contextRef="#ctx0" brushRef="#br0" timeOffset="682308.7602">18687 15380 33,'0'0'33,"0"36"1,3 3-13,-3 8-8,11 10-3,-6-1-3,3 5-3,4-1-10,-5-13-15,-2-15-13,5-4-1,-10-19 0</inkml:trace>
  <inkml:trace contextRef="#ctx0" brushRef="#br0" timeOffset="682572.2768">18668 15466 21,'22'-41'33,"-2"2"0,15 14-10,5 13-7,1 8-3,0 14-4,-9 8-3,-6 9-3,-20 8 0,-14 0-2,-16 3-4,-14-9-3,-6-1-10,-1-2-14,-6-18-5,16 1 0,5-14 0</inkml:trace>
  <inkml:trace contextRef="#ctx0" brushRef="#br0" timeOffset="682841.8327">18972 15680 26,'0'11'33,"5"13"-1,-5-3-9,3-1-5,4 4-6,2-7-3,9 1-3,-1-10-1,6-2-1,0-6 0,-1-11-1,-1-5-1,-4-3-2,-5 0-3,-7-7-9,-1 5-19,-1 4-6,-10-3 0,7 10-1</inkml:trace>
  <inkml:trace contextRef="#ctx0" brushRef="#br0" timeOffset="683127.0192">19235 15737 41,'5'16'36,"9"4"0,-3-5-11,5-6-11,6-2-3,0-7-4,6-8-3,-1-8-1,0-8-1,-5-8 0,-4-9-1,-7-10-1,-11-4 0,-7-1 0,-14-2-1,-7 7 1,-6 5-1,-6 13 0,0 11 0,3 13 0,6 9 0,7 15 0,10 5 1,10 12-1,11-1-2,12 10-6,5-7-10,7-2-14,16 4-3,-2-14 0,10 0 0</inkml:trace>
  <inkml:trace contextRef="#ctx0" brushRef="#br0" timeOffset="683395.5699">19635 15547 60,'-12'9'38,"2"9"-1,1 4-14,9 16-10,-6 4-4,6 11-3,-6 5 0,6 5-3,0-2-3,4-6-5,1 0-10,-5-10-20,5-16-4,2-6 0,-7-23-1</inkml:trace>
  <inkml:trace contextRef="#ctx0" brushRef="#br0" timeOffset="683643.9979">19623 15802 10,'17'0'29,"-11"-15"1,16 12-1,-6-2-17,8 1-11,5 2-4,7 2-6,2 0-9,-4 0-3,7 2-1,-7-2 2</inkml:trace>
  <inkml:trace contextRef="#ctx0" brushRef="#br0" timeOffset="683897.9194">20054 15717 40,'0'-15'24,"-5"-7"-1,-6 0-2,-1 2-4,-11 2-4,4 5-3,-9 2-3,2 11-2,0 0-1,5 9 0,3 6-1,8 6 0,6-1 0,7 5 0,5-5-1,6 1 0,4-1-2,-2-9-8,8-5-24,-1-4-6,-5-13 0,3 0-1</inkml:trace>
  <inkml:trace contextRef="#ctx0" brushRef="#br0" timeOffset="683960.4299">20020 15433 30,'-14'-26'34,"9"13"0,-8-2-4,13 15-30,-10-5-23,10 5-9,0 0-1,-10 9-1</inkml:trace>
  <inkml:trace contextRef="#ctx0" brushRef="#br0" timeOffset="684013.8211">20117 15601 49,'23'37'37,"-13"-7"1,-2-3-8,-5 2-14,-10-12-8,-4-2-7,-4-7-20,3-6-18,-9-13-1,8 1 0,-2-10 0</inkml:trace>
  <inkml:trace contextRef="#ctx0" brushRef="#br0" timeOffset="684700.5544">20763 15358 31,'0'0'35,"0"0"2,2 15-5,5 21-14,-7 12-6,6 10-3,-3 1-2,7 4-1,-2-6-3,5-7 0,-2-19-2,0-14-1,-1-17-1,-4-19 0,0-13-1,-6-12 0,0-13 0,0-13-1,-7-4 1,2 0 1,0 6 0,0 8 0,1 16 0,4 15 1,0 29 0,0 0 0,13 41 1,0 8-1,5 13 1,3 1 0,5 3 0,7-5 0,2-11 1,2-11 0,1-18 0,2-14 0,-3-21 0,0-12-1,-6-13 0,-7-9-1,-4-1-2,-9-4-2,-3 9-8,-12 3-14,-7 11-13,2 12 0,-6 8 0</inkml:trace>
  <inkml:trace contextRef="#ctx0" brushRef="#br0" timeOffset="685079.625">21290 15596 44,'0'19'37,"5"7"0,-2-2-4,4-3-22,8 5-3,1-9-3,5-5-2,0-6-1,4-6-1,-2-10-1,-2-7 0,-1-5 0,-2-6-1,-4 2 1,0 2-1,-5 1 1,-1 5-1,-1 9 2,-7 9-1,7 12 1,-1 13 1,-6 8 0,2 10 1,-4 7 0,-4 7-1,-6 1 1,-8 2-1,-7-8 0,-8-6-1,-6-8-2,-5-17-3,3-9-10,-2-12-25,7-15-1,13-13 0,5-9 0</inkml:trace>
  <inkml:trace contextRef="#ctx0" brushRef="#br0" timeOffset="685679.8964">21847 15709 43,'-3'-15'27,"-15"-8"-3,-2 7-5,-4 2-4,-6 2-6,4 9-3,-1 3-3,5 12 0,4 4-1,8 4-1,10 1 1,0 2 0,12-3 0,5-3 0,3-6-1,5-4 1,0-7-2,-1 0 1,-3-5 0,0-1-1,-3 0 0,-6 6 1,-12 0 1,13 22 0,-13 2 2,0 7-2,0 6 2,0 8-1,0-1-1,0-5-2,0 0-2,0-14-7,7-7-19,1-7-10,-8-11-1,15-16 1</inkml:trace>
  <inkml:trace contextRef="#ctx0" brushRef="#br0" timeOffset="686218.2452">22001 15548 27,'4'18'32,"-8"-2"2,9 7-7,2 5-16,-3-4-3,6 3 0,2-6-2,7-4-2,4-10-2,4-7 0,-1-7-1,1-7-1,-3-10 0,-1-4-1,-5-1 0,-6 0 0,-2 5 1,-4 0-1,-6 10 2,0 14-1,0 0 1,-6 9 0,2 8 1,0 8-1,1-1 1,3 3 0,3 0-1,1-3 1,5-4-1,1-2 0,1-8-1,5-3 0,2-7-1,-5-3 0,3-7-1,1-4 1,0-6-1,-1-6 1,3 3 0,-6 0 1,-2 2 1,4 4 0,-7 4 1,2 13 0,-10 0 0,7 17 1,-7 0-1,0 7 1,3 0-2,-3 0-1,5 4-4,-8-14-12,0-3-21,3-11-1,0 0 0,0 0 0</inkml:trace>
  <inkml:trace contextRef="#ctx0" brushRef="#br0" timeOffset="686481.2839">22416 15395 34,'0'0'26,"-20"-4"-12,20 4-20,0 0-19,-15 6-4</inkml:trace>
  <inkml:trace contextRef="#ctx0" brushRef="#br0" timeOffset="686735.2138">22599 15562 36,'8'26'37,"-2"-3"1,8 7-6,1 3-14,-6-7-7,1 3-3,-7-5-4,1-4-2,-9-9-2,-6-3-4,-1-6-12,2-2-22,-9-17 0,10 6-1,-6-9 1</inkml:trace>
  <inkml:trace contextRef="#ctx0" brushRef="#br0" timeOffset="687004.7668">22942 15305 48,'0'0'37,"8"18"1,-8 16-3,-5 7-25,17 10-2,-10 4-1,8 4-2,-3-2-5,0-9-3,0-7-11,6-9-24,-13-20-1,0-12-1,0 0 1</inkml:trace>
  <inkml:trace contextRef="#ctx0" brushRef="#br0" timeOffset="687067.2739">22848 15565 38,'0'0'36,"10"-15"-1,20 15 1,-2-7-28,3 1-9,6 2-21,0-5-12,6 9-1,-4-12-1</inkml:trace>
  <inkml:trace contextRef="#ctx0" brushRef="#br0" timeOffset="687336.6504">23482 15454 54,'0'0'36,"6"-9"-3,-6 9-12,0 0-39,0 0-15,0 10-2,0-10-1</inkml:trace>
  <inkml:trace contextRef="#ctx0" brushRef="#br0" timeOffset="687383.5244">23456 15608 42,'0'12'42,"0"-12"0,6 9 0,-6-9-18,0 0-15,0 0-11,0-18-36,0 18-2,11-23-2,-3 14 0</inkml:trace>
  <inkml:trace contextRef="#ctx0" brushRef="#br0" timeOffset="687972.085">24067 15295 39,'8'22'39,"-20"-3"-1,-11 8-4,-7 7-19,-5 1-5,6 3-2,6 0-3,20-1-1,9-5-2,4-6-1,18-9-1,18-9-1,1-4-2,3-11-6,4 2-12,-14-8-18,-9-9-1,1 0 0,-32 22 1</inkml:trace>
  <inkml:trace contextRef="#ctx0" brushRef="#br0" timeOffset="688238.6919">24336 15350 42,'3'24'38,"-10"-3"1,1 9-3,1 9-19,-10 1-5,12 11-2,-5-3-5,-6 3-4,6-5-7,1-9-25,-2-13-10,9-6 0,0-18-1</inkml:trace>
  <inkml:trace contextRef="#ctx0" brushRef="#br0" timeOffset="688686.0961">24518 15312 27,'0'0'36,"0"0"2,0 0 0,0 0-20,-15 72-4,15-27-5,5 10-1,-15 2-2,7 1-3,6-3-3,1-11-2,-4-44-15,22 61-23,-22-61 0,0 0-1,0 0 1</inkml:trace>
  <inkml:trace contextRef="#ctx0" brushRef="#br0" timeOffset="689124.6736">24469 15370 44,'0'0'36,"0"0"1,0 0-11,56-50-12,-56 50-5,58-15-3,-58 15-2,67-2-2,-67 2 0,48 9-1,-48-9 1,0 0-1,-9 42 1,9-42-1,0 0 1,-39 46-1,39-46 0,0 0-1,0 47 0,0-47 0,66 33-1,-66-33 1,87 47-1,-87-47 2,63 64 0,-63-64 1,12 75 0,-12-75 0,-48 75 1,0-43 0,-11-9-1,10-8-4,2-10-10,3-10-29,44 5 0,-53-33 0,53 33 0</inkml:trace>
  <inkml:trace contextRef="#ctx0" brushRef="#br0" timeOffset="693603.421">321 16924 18,'-40'20'62,"40"-20"-40,0 0-6,71-8-3,-25 8-3,3-7-4,2 2-2,-6 0-2,-4 5-2,-41 0 0,47 10 0,-47-10-1,0 0 1,0 0-1,-62 56 0,62-56 1,-59 42 1,59-42-1,-43 38 2,43-38 0,0 0 0,6 63 2,-6-63-3,52 45 3,-52-45-1,59 73 1,-31-29-1,-6 2 1,-14 6 1,-16-9-2,-17 7 2,-16-7-5,-6-13-2,-1-14-8,-5-16-10,9-7-15,44 7-9,-52-39 4,52 39-1</inkml:trace>
  <inkml:trace contextRef="#ctx0" brushRef="#br0" timeOffset="693973.4234">809 16733 26,'0'0'39,"0"0"1,51 103-2,-14-24-14,-5 5-9,-11 23 1,-12-1-8,-18 10-5,-15-16-13,-17-16-29,-8-22-3,-20-3 0,4-21 0</inkml:trace>
  <inkml:trace contextRef="#ctx0" brushRef="#br0" timeOffset="698234.37">1602 16970 29,'-14'3'31,"-10"-6"-2,-6 9-11,5 1-7,-3-3-4,7 11-1,4-1-3,15 6-1,10-1 0,12-2 0,11-3-1,5 3 1,2-4 0,3-2-1,-9-3 1,-6-3 0,-16-1-1,-19 3-1,-16 1 1,-12 7-3,-10 1 2,1 3-3,-2-1 2,6 5-2,11 2 3,15 1-3,16-4 3,16-9 0,13-4 1,11 1 0,7-3 1,4-7 0,2-7-1,-7-5 1,1-2-1,-7 4 0,-10 1 0,-10-2 0,-3 2 0,-8 2-1,-9 7 0,0 0 0,8 16 0,-8-7 0,6 0-3,-6 5-4,8 3-11,3-6-17,-11-11-1,15-4 1,-13-9 16</inkml:trace>
  <inkml:trace contextRef="#ctx0" brushRef="#br0" timeOffset="698513.1838">1815 17037 43,'-11'-9'36,"2"-4"0,9 13-4,0 0-30,0 0-21,18 8-15,-6-4-3,7 10 0</inkml:trace>
  <inkml:trace contextRef="#ctx0" brushRef="#br0" timeOffset="698566.575">1991 17179 23,'14'28'38,"-9"1"-1,4 1-2,5-1-16,-6-3-5,9-2-7,-4-14-2,2-6-2,1-11-1,1-4-3,4-3-2,-7-9-6,9 1-8,-9-4-10,3 1-6,6 3-1,-2 6 1</inkml:trace>
  <inkml:trace contextRef="#ctx0" brushRef="#br0" timeOffset="699052.1766">2443 17183 51,'18'17'32,"-6"4"-4,-12-1-3,0 6-10,-15-6-2,3-3-7,-9-5-2,1-5-3,5-7-2,1 0-2,3-7 1,5-5-1,6-1 0,3 2 0,6 1 1,4 1 1,2 4 1,1 2 1,5 6 0,-2 8 0,3 4 1,2 0 0,-2 4 1,1-2-2,-6 0 0,8-2 0,-6-8 0,0-7-1,-4-10 0,3-2 0,-5-7-1,-1-5 1,-2 0 1,-1-1 2,-3 3-1,0 6 1,-6 16-1,0 0 1,0 0-1,13 19 0,-13 0-1,3 5-8,6-4-31,-2 1-4,-4-11 3,9-7-1</inkml:trace>
  <inkml:trace contextRef="#ctx0" brushRef="#br0" timeOffset="700639.1616">3415 17043 16,'0'0'35,"14"2"2,7 11-6,10 11-11,0 2-7,16 15-4,-7 0-1,9 6-3,-3-4-7,-8-2-7,-1-7-21,-2-10-6,-17-20-2,0-8-1</inkml:trace>
  <inkml:trace contextRef="#ctx0" brushRef="#br0" timeOffset="700903.1376">3828 17127 12,'-24'-16'36,"2"16"-1,-10 0 1,-2 5-19,-2 12-6,-5 2-4,4 9-6,-3-2 0,0 0-7,11 0-5,1-2-13,6-11-11,22-1-2,0-12 1</inkml:trace>
  <inkml:trace contextRef="#ctx0" brushRef="#br0" timeOffset="701188.3185">4123 16915 37,'-34'0'33,"6"12"1,-9 5-16,5 0-8,5 9-2,5 2-3,7 9-2,5 0-1,10 10-1,12-5 0,7-3-3,10-3-2,1-6-11,8-11-17,7-2-5,-7-17 3,6-7 7</inkml:trace>
  <inkml:trace contextRef="#ctx0" brushRef="#br0" timeOffset="701473.5022">4294 16886 17,'-10'18'34,"10"14"1,-10 2-4,2 2-18,8 17 0,-6-6-2,6 9-4,6-10-1,2-1-3,2-11 0,7-4-4,0-9-1,2-11-7,3-5-9,0-8-19,-7-7 0,7-1-2,-13-12 10</inkml:trace>
  <inkml:trace contextRef="#ctx0" brushRef="#br0" timeOffset="701743.0458">4170 17132 31,'0'0'34,"10"16"-1,8-13-10,6 0-14,7 0-3,-3 2-6,2-5-14,-7-3-18,7 0-1,-13-9 0,1 0 10</inkml:trace>
  <inkml:trace contextRef="#ctx0" brushRef="#br0" timeOffset="701805.5545">4516 16990 29,'26'9'37,"-5"4"2,1 11 0,-1 8-21,-17 1-5,2 12-6,-10-1-7,-5-3-20,-13-5-17,8-1 0,-14-14-3,9 1 1</inkml:trace>
  <inkml:trace contextRef="#ctx0" brushRef="#br0" timeOffset="702144.116">5000 17004 25,'6'-9'37,"-1"19"1,-5 11-3,-7 0-15,12 19-7,-5-1-4,5 8-3,-2-5-3,2-3-6,1-1-4,-6-13-23,0-11-9,0-14-2,0 0 1</inkml:trace>
  <inkml:trace contextRef="#ctx0" brushRef="#br0" timeOffset="702422.7838">4888 17188 31,'20'-5'33,"-4"2"0,12 3-4,7 0-21,-5-6-3,4 2-2,-3-4-3,-2 1-1,-5-1-2,-8-2 0,-6 3-1,-10 7 0,-9 0 2,-5 6 1,-9 9 1,-5 3 0,1 3 1,-2 4-3,2 0 0,4-4-15,-3-12-14,17-3-3,-8-16 2</inkml:trace>
  <inkml:trace contextRef="#ctx0" brushRef="#br0" timeOffset="702692.3457">4860 17036 35,'20'14'37,"5"3"2,12 7-4,10 8-22,-7-3-4,11 2-6,-9-2-11,3-3-30,-15-15 1,-2-4-3,-14-10 2</inkml:trace>
  <inkml:trace contextRef="#ctx0" brushRef="#br0" timeOffset="703024.3962">5470 17016 20,'24'17'36,"1"-1"2,12 16-6,5 7-16,-5-4-4,4 8-7,-4-5-5,-6-6-18,-12-10-17,9-2-4,-18-16 2,3-9 8</inkml:trace>
  <inkml:trace contextRef="#ctx0" brushRef="#br0" timeOffset="703293.9547">5781 17050 47,'-23'-2'36,"1"16"1,-6 3-10,-12-2-18,3 11-2,-3 0-4,3 2-6,5 0-4,0-6-7,12-2-8,10-6-16,10-14 1,10 11 1</inkml:trace>
  <inkml:trace contextRef="#ctx0" brushRef="#br0" timeOffset="703579.1306">6077 16909 19,'-24'-9'33,"5"15"1,-10-2-6,1 6-15,4 16-4,-4 1-3,11 8-2,0 2-2,8 7 0,9 0-1,12 6-2,11-9 0,1-4-9,10-8-8,6-2-17,-3-14 1,4-5-3,-10-20 23</inkml:trace>
  <inkml:trace contextRef="#ctx0" brushRef="#br0" timeOffset="703864.3094">6201 16887 49,'0'-9'37,"7"21"1,-7 6-15,0 1-10,5 15-3,-10 0-1,5 8-2,0 2-2,0 1-2,0-4 0,0 0-3,7-5 1,6-8 0,4-5-1,1-6-2,4-9 0,-1-4-3,1 2-3,-7-13-11,-2-7-21,0 3-1,-13-9 1,8 3 1</inkml:trace>
  <inkml:trace contextRef="#ctx0" brushRef="#br0" timeOffset="704146.988">6096 17120 22,'-9'-4'34,"9"4"0,18 3 1,4-3-23,5 4-5,2-4-4,3 3-4,1 1-5,-3-4-15,-5-10-13,0 10-1,-12-14 1</inkml:trace>
  <inkml:trace contextRef="#ctx0" brushRef="#br0" timeOffset="704196.3694">6464 16949 72,'16'-4'40,"3"10"-5,2 16-10,-11 0-10,5 14-5,-12 3-2,-3 8-5,-3-6-4,-12-2-8,5-9-32,-2-4-3,-10-11 2,4-2-2</inkml:trace>
  <inkml:trace contextRef="#ctx0" brushRef="#br0" timeOffset="704713.852">7059 17116 28,'-9'0'33,"21"9"1,5-2-14,19-7-7,27 5-2,15-5-2,18 4 0,12-4-3,14 0-3,-1 6-6,-6-6-11,-5 0-13,-10 0-10,-30-5 1,-11 1-2</inkml:trace>
  <inkml:trace contextRef="#ctx0" brushRef="#br0" timeOffset="704999.0324">8012 17016 16,'31'3'34,"6"14"1,-6-6-1,-9 4-20,-6 8-3,-13-4-8,-13 2-10,-18-9-22,-3 6-4,-24-12-1,2 4-2</inkml:trace>
  <inkml:trace contextRef="#ctx0" brushRef="#br0" timeOffset="705284.2178">7172 16903 25,'-19'12'34,"-9"-5"-1,7 8-14,2 12-5,1 1-5,11 10-1,7-3-4,15-3-2,7-6-3,6-7-4,3-4-11,9-3-18,-3-15 1,4-6-1,-4-11 10</inkml:trace>
  <inkml:trace contextRef="#ctx0" brushRef="#br0" timeOffset="705616.2796">7559 16662 16,'0'0'34,"-19"-4"-1,13 16 2,0 8-18,-4 6-8,7 6-3,-1-1-1,4-2-1,-4 3-2,9-6 2,-5-9-1,0-6-1,0-11 1,0-16-1,-8-4 0,5-2 0,-4-12 0,1-3-2,2 0 1,-2-4-2,6 5 1,6 0-1,4 7-2,0 0 0,8 9-3,3 3-2,7 10-7,0 7-15,3 0-7,4 9 0,-8-9 2</inkml:trace>
  <inkml:trace contextRef="#ctx0" brushRef="#br0" timeOffset="705901.4639">7454 16769 27,'0'0'36,"0"0"1,24 5-5,7-5-16,4 5-10,5-5-23,6 8-15,-9-12-3,4 4 0</inkml:trace>
  <inkml:trace contextRef="#ctx0" brushRef="#br0" timeOffset="706602.1057">8570 16683 39,'0'0'37,"13"16"2,0 7-10,9 17-12,-1 4-6,16 16-2,4 1-1,6-1-3,0-2-4,-2-9-5,2-3-10,-13-12-26,-3-20 0,-6-7 0,-12-12-1</inkml:trace>
  <inkml:trace contextRef="#ctx0" brushRef="#br0" timeOffset="706903.4108">8968 16719 29,'-9'-12'37,"-7"4"0,-2 15-4,-4 13-16,-18 4-5,-1 17-2,-11 5-4,2 11-2,-6 2-1,1-4-2,9-3-3,5-9-1,13-10-5,9-15-6,19-18-15,7 10-10,11-25 1,12-4-1</inkml:trace>
  <inkml:trace contextRef="#ctx0" brushRef="#br0" timeOffset="707404.3935">9111 16648 14,'-13'-12'32,"-2"-12"0,9 4-8,6 2-7,12-1-4,10 10-1,-3 3-3,9 15 0,-6-2-2,-2 12 0,-7 4-3,-5 3 0,-13 3-1,-5 3-1,-8-6 0,-1-6 0,1-4-1,-1-3-1,5-4 0,14-9-1,-11 5 1,11-5 0,22-5-1,-6 5 0,5 0-2,1 0-5,6 3-17,1 1-13,-11-8-2,1 11 1</inkml:trace>
  <inkml:trace contextRef="#ctx0" brushRef="#br0" timeOffset="707774.0935">9582 16673 29,'-19'-15'33,"-1"11"-6,-5 4-4,-5 12-4,3 8-5,-4 7-2,8 12-2,3 5-4,13 14 0,7-2-1,7 2-2,6-6-2,5-3-2,7-5-9,0-11-15,3-10-13,8-9-2,-7-14 1</inkml:trace>
  <inkml:trace contextRef="#ctx0" brushRef="#br0" timeOffset="708137.3004">9725 17101 2,'-12'7'29,"12"10"2,0-5-14,0-12 0,9 19-1,-9-19-1,13 8-2,-13-8-2,21-13-2,-18-6-1,4 0-2,-7-10-1,4-7-2,-4-10 0,-2-5 0,-5-5-1,5 4-2,-4-2 2,6-2-2,0 8 0,6 4-1,5 10-1,6 10-2,5 14-3,0 1-5,9 14-10,0 14-16,-6 0-2,2 7 2,-10-1 11</inkml:trace>
  <inkml:trace contextRef="#ctx0" brushRef="#br0" timeOffset="708422.4874">9609 16918 23,'0'0'35,"5"13"0,7-13 0,15-7-20,5 7-8,1-4-7,2 1-12,-7-2-22,12 1-1,-16-10 0,5 3 2</inkml:trace>
  <inkml:trace contextRef="#ctx0" brushRef="#br0" timeOffset="708707.6696">10029 16658 42,'18'3'40,"-3"11"1,4 10-1,0 18-24,-9 1-4,2 13-2,-12-1-4,0 11-3,-3 0-7,-13-11-16,-11-7-21,1-5-1,-14-19-1,3-9 0</inkml:trace>
  <inkml:trace contextRef="#ctx0" brushRef="#br0" timeOffset="710329.2714">10593 17128 44,'5'14'41,"2"11"-1,-16 1-8,-18-4-55,-5 12-9,-26-18-2,-2-13-5</inkml:trace>
  <inkml:trace contextRef="#ctx0" brushRef="#br0" timeOffset="713750.124">11196 17040 10,'11'12'30,"13"1"-2,-2 1-10,4-8-4,2-3-3,-4-7-3,-3-8-2,-9-7-1,-2 0-2,-10-4 0,-8-1-2,-9 3 0,-4 2 0,-4 9-1,0 14 0,-1 10 0,1 10 0,3 8 1,5 10 1,6 5 0,3 11-1,4-6 2,4-3-3,0-2-5,4-8-16,-4-13-12,16-3-2,-6-20 1</inkml:trace>
  <inkml:trace contextRef="#ctx0" brushRef="#br0" timeOffset="714035.2982">11535 16961 32,'-6'22'31,"-9"-6"2,9 9-15,2 1-9,4 0-1,9-2 0,2-7-3,13-1 1,-3-9-1,7-7-1,-6-5 0,-2-10-1,-6-1-3,-6-6-4,-3 5-10,-9-3-20,-5-6-3,4 5 1,-2 1-1</inkml:trace>
  <inkml:trace contextRef="#ctx0" brushRef="#br0" timeOffset="714351.742">11726 16998 29,'5'22'36,"4"8"1,-4-4-5,0-8-17,10 1-3,0-9-5,7-4-2,0-10-1,2-10-2,-1-10 1,-5-11-1,-4-11-1,-6-5-1,-8-6 1,-14-4-2,-10-4 1,-7 0 0,-6 9-1,-3 10 0,-1 14 0,-1 11 1,7 16 0,4 12 0,14 14-1,12 12 1,11 7-3,13-1-7,15-4-28,16 9 0,7-16 0,17 2 1</inkml:trace>
  <inkml:trace contextRef="#ctx0" brushRef="#br0" timeOffset="714784.014">12050 16951 15,'0'0'35,"0"0"1,0 0-6,11 27-11,-2 9-4,-4-1-4,6 15-4,-5 0-1,6 3-4,-3-4-4,-3-9-12,1-11-23,1-4 0,-8-15-1,0-10-1</inkml:trace>
  <inkml:trace contextRef="#ctx0" brushRef="#br0" timeOffset="715084.9479">12150 17155 16,'22'-9'29,"15"9"-3,-5-4-9,-2 0-31,13 4-12,-15-9-1,13 9 7</inkml:trace>
  <inkml:trace contextRef="#ctx0" brushRef="#br0" timeOffset="715370.1294">12600 16998 11,'-10'-11'35,"-11"0"2,-7 11-1,0-6-14,-6 2-9,3 8-3,-1-1-5,11 11-2,5 3 0,7 0-2,9 2 1,9-1 0,7-4-1,3 2 1,5-6-1,0-2-2,0-8-5,-7-8-9,5-5-15,-5-3-8,-6-13 0,-2-6 3</inkml:trace>
  <inkml:trace contextRef="#ctx0" brushRef="#br0" timeOffset="715439.139">12553 16760 23,'-3'-23'30,"-12"2"-9,11 12-21,4 9-17,-14 0-8,14 0-3</inkml:trace>
  <inkml:trace contextRef="#ctx0" brushRef="#br0" timeOffset="715501.6473">12724 16956 73,'22'34'40,"-1"1"0,-9 5-20,-12-14-8,-5 6-5,-10-9-5,-7-9-8,0-9-32,3-5-1,-6-11-1,12-6 0</inkml:trace>
  <inkml:trace contextRef="#ctx0" brushRef="#br0" timeOffset="716118.4538">13378 16683 17,'12'31'33,"-9"5"0,7 16-2,-1 8-20,-1 1-1,-1 1-2,0-9-2,2-5-1,-5-16-1,1-14-2,-5-18 0,4-16 0,-4-16-1,0-11 0,-3-16 0,-1-9-2,2-1 2,-2-1-2,-1 7 1,1 11 0,1 17 0,-1 17 0,4 18 1,13 25-1,2 14 0,8 14 1,4 6-1,7 3 0,4-1 0,5-5 1,-1-10 0,-1-10 0,-6-17 0,-5-12 0,-4-14 0,-5-12 1,-5-14-1,-6-7 0,-7-4-1,-3-4-1,0 2-4,-3-2-12,-10 7-21,13 9 1,-7 6-1,7 9 1</inkml:trace>
  <inkml:trace contextRef="#ctx0" brushRef="#br0" timeOffset="716688.0726">14005 16852 21,'12'5'32,"-12"-5"-4,3 24-8,3-2-7,0-1-4,7 8 0,-1-7-3,7 1-2,1-10-1,1-8-1,0-10 0,0-4-1,-2-10 0,-4-3 0,-5-3-1,-2-2 1,-8 5-1,0 12 0,0 10 1,-11 10 0,7 16 1,4 12-1,0 13 1,0 12-1,0 4 1,0 4 1,-8-4-1,-1-4 1,-7-9-1,-6-8-1,-6-15-1,-2-16-1,-3-15-4,0-16-7,11-6-4,0-13-15,11-9-6,11 1 0,5-7 3</inkml:trace>
  <inkml:trace contextRef="#ctx0" brushRef="#br0" timeOffset="717136.5226">14476 17045 5,'0'0'29,"0"-22"0,-4 5-10,-5-2-4,0-1-4,-4 2-3,-5 4-2,-2 6-1,0 4-3,-1 10 1,1 6-2,5 8 0,3 5 0,5 1 0,7-1 0,4-2 0,8-4 1,3-4-2,4-8 0,-1-7 0,2-7-1,-2-6 0,0 0 0,-5 0 0,-3-1 1,-1 3 1,-9 11 1,0 0 1,5 17 1,-5 8 0,0 11 1,0 8-2,-3 2 0,3 5 1,0-1-5,0-1-6,0-9-18,3-5-10,-12-18-2,9-5 3</inkml:trace>
  <inkml:trace contextRef="#ctx0" brushRef="#br0" timeOffset="717706.534">14649 16866 35,'0'0'33,"0"0"1,0 0-10,0 15-13,0 2-3,-4 2-3,4 5-1,0-4 0,10 2 0,0-3-1,4-2 0,1-10-1,2-4-1,0-7 1,2-5-2,-2-8 1,-5-6-1,-1-2 0,-3 1-1,-3 3 1,-3 1-1,-2 5 0,0 6 1,0 9-1,-7 13 1,4 5 1,3 4-1,3 2 0,2 3 1,2-3-1,6 2 1,2-9 0,1-7 0,2-5 0,-1-5-1,0-10 0,0-5 0,-3-4 0,2-7 1,-3 2-1,-3 2 0,-2 5 0,-2 4 1,-6 13 0,0 0 0,5 13-1,-5 9 1,-3 4-1,3 3 0,0-2-5,-3-6-8,3-8-24,0 2-1,0-15 0,0 0 0</inkml:trace>
  <inkml:trace contextRef="#ctx0" brushRef="#br0" timeOffset="718006.4813">14978 16664 74,'-3'-19'33,"3"19"-12,3 10-39,-3-10-15,0 0-1,11 6-3</inkml:trace>
  <inkml:trace contextRef="#ctx0" brushRef="#br0" timeOffset="718291.6936">15300 16855 40,'-14'-3'24,"-1"-4"-5,1 7-3,1 0-5,2 4-1,11-4-3,-4 19-1,13 0-2,4 0 0,5 7 0,-2-2 1,-4 5 0,-9-10-1,-3 2-1,-12-8-2,-7-6-5,1 0-10,-4-7-20,0-9-2,10-1-1,4-5 1</inkml:trace>
  <inkml:trace contextRef="#ctx0" brushRef="#br0" timeOffset="718592.501">15458 16644 42,'10'-13'37,"4"13"2,-7 10 0,-7 7-24,8 12-6,-8 9-4,5 11 0,-5 2-1,3 8-1,-3-2-2,6-8 0,3-1-3,-2-10-2,8-8-7,-6-13-14,3-11-15,3-6 1,-11-16-1,0-1 2</inkml:trace>
  <inkml:trace contextRef="#ctx0" brushRef="#br0" timeOffset="718893.3066">15442 16866 39,'16'-2'36,"11"6"0,1-4-3,1 0-25,5-3-27,-3-7-14,10 10-1,-13-15-2</inkml:trace>
  <inkml:trace contextRef="#ctx0" brushRef="#br0" timeOffset="719294.3836">16173 16845 47,'8'-11'37,"-8"11"1,0 0-2,0 0-23,10 0-6,-10 0-8,0 0-10,0 0-24,12 2-3,-12-2 1,10-4-1</inkml:trace>
  <inkml:trace contextRef="#ctx0" brushRef="#br0" timeOffset="719595.1854">16194 17045 63,'0'10'39,"0"-10"1,0 0-5,0 0-26,0 0-10,0 0-17,-9 4-20,9-4-1,0 0 0,-12 3-1</inkml:trace>
  <inkml:trace contextRef="#ctx0" brushRef="#br0" timeOffset="720512.681">16978 16722 17,'-30'6'25,"-10"-12"-10,8-3-2,5-8-2,11-4-2,13-1-1,16 1-1,14 6 0,8 5 0,8 10 0,2 0 1,-4 20 1,-13 5 0,-10 13 0,-23 3-2,-12 7-1,-23-7-2,-8 5-1,-5-6-1,1-5-2,7-9 0,12-6 1,18-9-2,15-11 2,24 13 0,7-8-1,12-5 2,4 7-1,3-1-3,-4-1-11,-8-1-25,-2-4 0,-11-5-1,-3 5 0</inkml:trace>
  <inkml:trace contextRef="#ctx0" brushRef="#br0" timeOffset="720813.3859">17186 16675 42,'10'-2'38,"-10"2"1,8 31-6,1 2-17,-9 2-7,5 13-1,-5 0-4,0 1-2,0-5-6,-3-8-5,3-12-25,0-4-5,0-20 0,0 0-1</inkml:trace>
  <inkml:trace contextRef="#ctx0" brushRef="#br0" timeOffset="721167.5776">17209 16675 42,'17'-14'35,"11"7"0,-2 1-13,5-6-8,6 9-4,-4-1-5,3 8-2,-7 4-1,-6 3-1,-11 1 0,-12 2 0,-9 2-1,-11-1 1,-1 2 0,-4-5-1,5 0 0,6-5 1,14-7-2,3 13 1,18-4 0,8-1 0,8 3 1,1 8 1,3 4 0,-4 8 1,-8 2 0,-10-1 2,-15-1-1,-11 0 1,-20-5-2,-14-2-1,-11-5-4,-17-7-29,-3-6-9,2 0 0,-5-8-1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5-09T11:30:21.13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624 7178 17,'47'38'17,"-47"-38"1,0 0 0,62-29 1,-62 29 0,0 0 0,50-63-2,-50 63-3,20-47-3,-20 47-2,-8-48-1,8 48-2,-44-37-3,44 37-1,-62-8-2,62 8 0,-61 27 0,61-27-1,-50 60 0,50-60 1,-6 75-1,6-75 1,31 65 1,-31-65-1,54 29 1,-54-29 0,69-4 0,-69 4 1,59-44-1,-59 44 0,31-60 0,-31 60 0,10-55 0,-10 55 0,0 0-1,-25-45 0,25 45 0,0 0-1,0 0 1,-19 52-1,19-52 1,13 48-1,-13-48-1,34 47-5,-34-47-12,0 0-19,56 38-1,-56-38 0,0 0 1</inkml:trace>
  <inkml:trace contextRef="#ctx0" brushRef="#br0" timeOffset="470.1022">916 6644 49,'0'0'38,"59"32"1,-28 22-5,0 22-17,0 8-4,-6 20-3,-13 5-2,-12 5-2,-14-7-1,-16-6-1,-6-19 0,-1-16-5,2-23-37,35-43-4,-52 38-1,52-38 1</inkml:trace>
  <inkml:trace contextRef="#ctx0" brushRef="#br0" timeOffset="33524.2523">15507 1513 62,'11'5'34,"5"0"-3,8-5-22,7 8-24,-2-8-13,18 0-2,0 3-3</inkml:trace>
  <inkml:trace contextRef="#ctx0" brushRef="#br0" timeOffset="33871.9471">16117 1209 29,'0'0'31,"-44"-27"3,44 27-1,-58 30-15,22 13-6,12 22-3,0 9-5,14 12 0,7 0 1,12-4-3,8 1-3,11-13-3,8-13-3,4-19-17,5-7-11,10-16-2,0-15 0</inkml:trace>
  <inkml:trace contextRef="#ctx0" brushRef="#br0" timeOffset="34188.3852">16520 1127 46,'16'-49'37,"-16"49"-3,0 0-3,0 0-15,0 0-7,-6 52-2,3-15-4,3-1-1,6 11-3,3 7 2,4-4-1,4-12-1,5-5-3,-6-17-7,6-6-20,-3 4-6,-19-14 1,17-17 1</inkml:trace>
  <inkml:trace contextRef="#ctx0" brushRef="#br0" timeOffset="34357.6758">16482 1317 39,'-40'-22'33,"40"22"-1,16-3-3,9 3-14,-25 0-16,74-7-22,-30 26-10,-4 4 0,3-6 0</inkml:trace>
  <inkml:trace contextRef="#ctx0" brushRef="#br0" timeOffset="34658.4864">16241 1552 49,'0'0'37,"18"7"0,4 0-9,12-2-13,16 10-5,2-5-2,13 2-3,10 6-4,0-18-14,5-10-23,-6 21-2,-15-8 1,-5-3-2</inkml:trace>
  <inkml:trace contextRef="#ctx0" brushRef="#br0" timeOffset="35006.1722">16306 1729 31,'6'12'35,"9"-7"1,16 0-2,10 7-17,2 0-5,11-12-2,-2 7-4,0 3-3,-2-10-5,-12 0-4,-5 0-4,-17-10-6,-1 4-5,-15 6-5,0 0 0,-18-13-2,-6 13 2</inkml:trace>
  <inkml:trace contextRef="#ctx0" brushRef="#br0" timeOffset="35191.0881">16549 1789 33,'0'0'27,"-8"15"2,5 1-2,3 10-5,-8-5-4,8 17-5,-10-4-1,10-4-6,-9 0 0,5-2-6,4-3-4,-6-8-21,6-17-13,9-6 1,-2-14-2</inkml:trace>
  <inkml:trace contextRef="#ctx0" brushRef="#br0" timeOffset="35592.1692">16950 1189 30,'50'34'35,"-15"7"2,-4 17-8,-6 30-7,-4 4-7,-17 11-3,-4 11-4,-20-6-3,-3-13-6,-6-9-6,-3-25-31,2-26 0,18-10-2,12-25 1</inkml:trace>
  <inkml:trace contextRef="#ctx0" brushRef="#br0" timeOffset="36363.0849">17488 1632 22,'-13'-4'31,"23"2"-1,10 2-8,21 6-4,26 7-3,22 1-1,28-6-2,13 1-3,15 0-3,1 2-2,-4 1-3,-17-3-1,-20-17-2,-28 1-2,-27 7-1,-23-12 0,-25 2 0,-12-7 0,-13-10 2,-3 4 0,-1 8 0,4 3 3,5-5-2,11 3 2,10 2 1,7 12 1,13 9 1,3 3 0,6 0 0,-3-4 1,-3 6 1,-12-2-1,-10 14-2,-16-4-2,-11-13-19,-16-3-16,-3 6 0,-15-12-1,0 3-2</inkml:trace>
  <inkml:trace contextRef="#ctx0" brushRef="#br0" timeOffset="36795.4209">17592 1457 34,'-11'-19'31,"11"19"0,-21 0-13,5 3-7,-3 14-2,-3 1-2,4 4-1,-2 11 0,7-2-2,5-2-1,8 12 0,11 0-1,9-5-5,13-10-23,12-8-6,-2-18-3,12 7 0</inkml:trace>
  <inkml:trace contextRef="#ctx0" brushRef="#br0" timeOffset="37227.7599">18045 1259 49,'13'0'33,"-7"24"-2,-6 6-16,-3-4-5,3 3 0,0 4-4,0-3 0,0-10 0,0-20-1,-7-20-1,7 20 2,-14-54-2,14 54 0,-22-69 1,15 18-3,1 6-1,6 45 1,0-52-1,0 52 1,0 0-1,62-30 0,-62 30-3,79 0-3,-29 11-9,-2-11-13,-3 0-13,-1 11 1,-44-11 0</inkml:trace>
  <inkml:trace contextRef="#ctx0" brushRef="#br0" timeOffset="37434.8145">18041 1320 74,'0'0'38,"0"0"1,55 3-15,-19-3-25,10 4-29,-8-1-3,8-11-2,-46 8-5</inkml:trace>
  <inkml:trace contextRef="#ctx0" brushRef="#br0" timeOffset="38553.4372">19241 1313 46,'0'0'33,"31"0"-5,3 9-6,12 3-6,11-4-5,3 2 0,6-10-2,-9-5-5,-3 5-3,-10 0-5,-14 0-4,-10-5-5,-20 5-4,0 0-5,-21-32-5,1 39 1,20-7-1,-52-4 4</inkml:trace>
  <inkml:trace contextRef="#ctx0" brushRef="#br0" timeOffset="38800.857">19504 1352 25,'0'0'20,"0"0"1,0 0 1,-3 19-2,3 3-2,0 4-3,0 15-4,-9 7-1,5-6 0,-5 6-4,7 15-1,-4-10-2,6-4-1,0-1 2,0-16-2,6-9 0,-1-5 0,-5-18 0,9 15-3,-9-15-4,0-15-19,0-5-15,9 8 0,-4-13-1</inkml:trace>
  <inkml:trace contextRef="#ctx0" brushRef="#br0" timeOffset="39302.2166">20009 1628 23,'6'-9'31,"-6"9"1,4-15-12,-13 6-5,-5 3-4,-7 1-3,0 10-3,-5 4-1,1-6-3,2 6-1,7 8 2,7 4-1,12 11 0,8-4 2,9 5-1,4-8 2,1 11-2,-2-8 3,-3 4-3,-10-16 2,-10-7-2,-10 5-1,-13-14-4,-3 2-11,-5-9-13,-3-2-9,7-2 0,0-7-2</inkml:trace>
  <inkml:trace contextRef="#ctx0" brushRef="#br0" timeOffset="39540.0292">20150 1645 65,'20'0'36,"-20"0"-1,13 11-18,-3 11-5,-7 9-3,3-4-2,-6 0-2,0 11-4,0-1-3,-6-17-10,2-1-20,-1-5-6,-7-14 0,12 0-1</inkml:trace>
  <inkml:trace contextRef="#ctx0" brushRef="#br0" timeOffset="39687.6875">20206 1484 68,'12'-14'37,"-7"-5"0,-1 2-15,-4 17-32,0 0-22,6 10-3,-6-10-1,0 0 0</inkml:trace>
  <inkml:trace contextRef="#ctx0" brushRef="#br0" timeOffset="39988.502">20298 1659 39,'9'24'34,"4"0"-2,-6 5-9,-2 1-10,0-7-2,-5-1-4,0-10-1,0-12-3,0 0 0,0 0 0,7-22-2,3-6 0,2 1 1,2-2-2,4 7 0,1 0 1,1 13 0,-4 4 0,-1 13 1,-5 12 0,-1 9-2,-2 3 1,-3-2-2,1-2-9,-5-3-9,8-4-17,8-2-2,-3-19 0,14 3 0</inkml:trace>
  <inkml:trace contextRef="#ctx0" brushRef="#br0" timeOffset="40304.9429">20914 1677 38,'-6'-13'34,"6"-3"0,-13 2-11,-6 0-9,-1 14-5,-7 5-2,-1-5-1,1 13-3,6 8 1,5 7-1,10 9 0,6 4 2,16-7 0,1-5 1,12 9-3,0-17 1,5-5-6,2-6-4,-2-22-20,6-8-14,7 3-1,-3-10 1</inkml:trace>
  <inkml:trace contextRef="#ctx0" brushRef="#br0" timeOffset="40690.41">20992 1235 66,'0'0'36,"0"0"-1,51-22-15,-51 22-9,52 6-3,-52-6-2,40 24-2,-40-24-1,0 21-2,-17 7 0,-8-3-2,-1 3 2,0 5-1,4-10 1,11-7-2,11 1 1,15 6 0,12-16-5,12 6-13,9-7-19,-5-3-2,9 3 1,-10 6 1</inkml:trace>
  <inkml:trace contextRef="#ctx0" brushRef="#br0" timeOffset="41075.8675">21582 1347 31,'0'0'33,"-30"-27"1,0 13-1,-4 18-17,-3 22-7,-3 11-4,2 16-2,3 17-1,12-4 0,7 11 2,12-7-3,11-3 2,14-13-4,10 0-10,4-16-25,1-26 0,5 6-1,-9-22 1</inkml:trace>
  <inkml:trace contextRef="#ctx0" brushRef="#br0" timeOffset="41523.8301">21606 1876 32,'0'0'36,"13"20"-3,1-11-7,-1-1-4,9-2-5,-5-2-3,7-4-4,-7-10-2,4-4-2,-11-16-3,0 0 0,-6-8-2,-4-6 2,0-3-3,-10 1 2,3-2-3,-2 13 0,3 4 2,6 2-3,0 0 0,2 11-1,9-5-2,1 10-3,9 6-5,-3-5-9,3 6-18,2 12 0,-6 6 2,3-5 0</inkml:trace>
  <inkml:trace contextRef="#ctx0" brushRef="#br0" timeOffset="41693.1196">21668 1642 58,'-25'6'39,"13"5"-1,8 3-13,17-7-11,15-7-7,5 5-13,5 0-24,4-5-7,11 5-2,-3-10 1</inkml:trace>
  <inkml:trace contextRef="#ctx0" brushRef="#br0" timeOffset="42043.8179">22051 1453 10,'0'0'33,"6"-12"1,11 9-1,8 9-13,14 1-7,-2 0-3,12-7-2,-5 0-2,0 0-2,-8 0-3,-7 0-2,-4 0-3,-13-12-7,-12 12-8,0 0-17,0 0 0,-18 7 0,1 0 8</inkml:trace>
  <inkml:trace contextRef="#ctx0" brushRef="#br0" timeOffset="42210.1066">22241 1492 21,'-10'17'34,"7"11"3,-1 4-10,4 7-5,0 9-6,0-7-4,5 8-4,-5-3-2,4-7-5,3-6-3,-7-16-10,4-2-24,-4-15-2,12 9 0,-12-9 0</inkml:trace>
  <inkml:trace contextRef="#ctx0" brushRef="#br0" timeOffset="42579.9495">22512 1266 52,'0'0'38,"64"5"2,-27 27-4,-3 19-21,9 14-7,-13 5-2,-10 13-2,-17 0 0,-6 13-2,-9-9-1,-8-17-1,-6-9 2,-4-22-1,2-4 0,10-15-3,6-2-2,-1-22-6,8-7-30,5 11-1,-8-20-1,8 8 1</inkml:trace>
  <inkml:trace contextRef="#ctx0" brushRef="#br0" timeOffset="44754.6369">13710 2760 6,'0'0'31,"0"0"3,10 11 0,14-11-12,13-4-3,23 4-5,8-5-1,12 5-3,-3-6-4,4 2-2,-15-1-1,-8 1-4,-17 4-5,-23 0-4,-18 0-15,-12 13-14,-14-13 1,-7 8 0,-5-3 0</inkml:trace>
  <inkml:trace contextRef="#ctx0" brushRef="#br0" timeOffset="44986.4426">14017 2784 36,'0'0'33,"-3"12"-2,3-12-10,9 21-6,-9-2-3,9 9-1,-3 8-2,-2 10-1,-4 2-3,-4 3-1,4-5-1,-3 2-1,3-9-1,-6-3 0,3-12 0,3-9-3,0-5-6,0-10-27,-9-3-3,15-6 0,-6-8 0</inkml:trace>
  <inkml:trace contextRef="#ctx0" brushRef="#br0" timeOffset="45456.5369">14603 3039 22,'0'0'29,"-16"-18"0,-4 10-11,-5 1-7,0 7-3,2 3-4,-1 3-1,9 5 1,8 6-1,13 6 1,6-2 1,10 8 1,-3-7 1,5 8 1,-8-9-2,-1 6 0,-15-12-2,-7 0-3,-6-8-9,-12-1-24,-4-12-4,11-1-1,-4-10 0</inkml:trace>
  <inkml:trace contextRef="#ctx0" brushRef="#br0" timeOffset="45703.9629">14745 3030 36,'0'0'35,"0"0"1,6 10-2,-10 2-16,8 13-7,-7-3-5,3 7-2,0-2-2,0-2-3,7 1-12,-3-6-23,-4-20-1,0 12 0,0-12-1</inkml:trace>
  <inkml:trace contextRef="#ctx0" brushRef="#br0" timeOffset="45857.6231">14769 2855 48,'7'-16'38,"-7"1"-1,6 5-3,-6 10-27,4-16-33,-4 16-9,0 0-1,0 0-1</inkml:trace>
  <inkml:trace contextRef="#ctx0" brushRef="#br0" timeOffset="46174.0718">14947 3045 76,'4'31'32,"1"-3"-8,-8-4-6,3 7-6,-6-11-4,6-2-3,-3-9-2,3-9-1,9-6 1,-1-5-1,6-7-1,3-2 1,1 1 0,1 0-2,-2 5 2,3 9 0,-4 5-1,-2 12 0,-7 4 1,2 4 0,-4 2-1,5 3-1,-1 0-5,-4-8-9,4-2-25,10-2 0,5-4 0,4-2-2</inkml:trace>
  <inkml:trace contextRef="#ctx0" brushRef="#br0" timeOffset="46559.521">15589 3103 22,'-3'-19'33,"3"6"0,-11 1-9,-6 5-7,-8 4-4,-6 6-4,-5 8-4,-3 7-1,6 9 0,1 3-1,14 5 2,5-3 1,13 2-1,8-5 2,22-5-2,3-6-2,7-9-12,0-9-27,8 0-3,-3-10-1,16-1 0</inkml:trace>
  <inkml:trace contextRef="#ctx0" brushRef="#br0" timeOffset="47139.0132">16002 2740 5,'-43'20'59,"15"8"-31,-10 14-10,2 15-3,7 10-2,4 5-1,16 10-2,9-10 0,13 1-4,14-12-3,12-15-7,7-18-29,9-8-3,-12-20-1,7-5 0</inkml:trace>
  <inkml:trace contextRef="#ctx0" brushRef="#br0" timeOffset="47508.8488">16093 2864 38,'0'0'35,"5"13"-1,20-9-12,9-4-7,12 2-4,5-2-2,5 0-2,-1-7-4,-5 2-3,-7-2-6,-12-1-5,-13 6-8,-18 2-9,-14-10-8,-3 14 1,-10-4-1</inkml:trace>
  <inkml:trace contextRef="#ctx0" brushRef="#br0" timeOffset="47693.7688">16300 2900 32,'0'24'35,"0"-7"2,0 10-9,0 9-8,0-2-5,0 9-4,0-1-4,0 1-1,0-7-4,0-1-3,0-9-6,0-9-17,0-17-14,9 12-1,-9-12 0</inkml:trace>
  <inkml:trace contextRef="#ctx0" brushRef="#br0" timeOffset="48025.8302">16619 2931 50,'0'0'34,"13"7"-3,-13 10-10,0 3-7,0 11-5,-7 1-3,4 11 1,-2-1-3,1 1-1,1-2-1,3-4-1,0-8 1,7-1-2,6-6 1,7-10-4,5 1-5,3-9-18,3-8-12,3 4 2,-6-19-2</inkml:trace>
  <inkml:trace contextRef="#ctx0" brushRef="#br0" timeOffset="48241.9955">16507 3134 51,'0'0'37,"31"8"-1,-8-8-2,7 0-25,5 0-6,7 5-11,-1-5-20,-7-5-7,4 5-1,-10-10 0</inkml:trace>
  <inkml:trace contextRef="#ctx0" brushRef="#br0" timeOffset="48480.3089">16914 2810 57,'18'6'38,"10"13"1,0 14-3,-4 13-22,4 15-5,-14 13-2,-7 7-3,-11 3-6,-12 1-36,-12-20-1,-3-7-1,-12-23-1</inkml:trace>
  <inkml:trace contextRef="#ctx0" brushRef="#br0" timeOffset="50031.2388">15589 2680 29,'10'-12'32,"11"12"1,-3-8-9,4 8-6,0 3-4,-5 1-5,-2 11-4,-10-1-1,-11 8 0,-8-7-3,-6 7 0,-7-6 0,6 2 1,0-6 1,12 0 0,9-12 0,17 17 0,8-13 0,6-2-5,1-2-34,3 3-1,-10-12-2,2 3-1</inkml:trace>
  <inkml:trace contextRef="#ctx0" brushRef="#br0" timeOffset="53694.3806">14984 1076 59,'0'0'33,"0"0"3,0 0-17,0 0-3,9 79-7,-18-8-4,1 1 1,-6 15-2,7-12 0,-1-2-3,5 1 0,3-10-2,9-30 1,6-8-1,3-11-3,9-15-8,-3-10-13,-9-4-11,5-9-2,-15-15 0</inkml:trace>
  <inkml:trace contextRef="#ctx0" brushRef="#br0" timeOffset="53857.15">14840 1349 32,'-11'-19'38,"21"31"-2,17-7 1,9 13-18,6-7-5,12-11-8,-4 4-18,5 12-23,-10 0-2,-6-16 0,-13 5 0</inkml:trace>
  <inkml:trace contextRef="#ctx0" brushRef="#br0" timeOffset="54296.0045">15187 1355 45,'0'0'33,"6"22"2,-2 11-10,-1-5-11,9 14-5,-3 11-1,4-10-3,-3-11-2,1-2 1,-3-4-1,-8-26 0,11 9 1,-4-23 1,0-17-2,5 4 2,1 2 0,5-13-2,1 1-1,6-4-3,6 8-23,-3 23-17,-8 6 2,-3 4-2,-17 0-2</inkml:trace>
  <inkml:trace contextRef="#ctx0" brushRef="#br0" timeOffset="54712.7098">15587 1498 47,'0'0'39,"-9"17"0,9-1 0,-3 15-20,-2-8-10,5 16-1,-7-2-8,5-20-10,-1-1-28,6 4-2,-3-8 1,0-12-1</inkml:trace>
  <inkml:trace contextRef="#ctx0" brushRef="#br0" timeOffset="54944.5043">15607 1273 94,'0'0'45,"0"0"-2,10-45 2,-10 45-38,0 0-42,6 20-6,-6-20-3,0 0 2</inkml:trace>
  <inkml:trace contextRef="#ctx0" brushRef="#br0" timeOffset="56783.1252">17499 3130 17,'0'0'25,"-14"-5"-4,14 5-3,11 0 0,10 0-1,17 3-1,16-3-5,25 10 0,18-10-2,24 4-1,13-4-2,15 7-2,3-7-2,-4 0-3,-10 0-5,-27-7-4,-21 7-2,-31-10-2,-21 6-1,-29-5 1,-9 9 1,-30-19 3,4 8 4,-5 0 6,-12-15 7,34 14 0,9 12 1,12-14 1,11 14 1,1 0-2,6 9 0,-7 1 0,2 3-1,-13-2-1,-5 1-6,-12 1-23,-11 3-10,-20-16-1,-7 8-1</inkml:trace>
  <inkml:trace contextRef="#ctx0" brushRef="#br0" timeOffset="57166.072">17658 2977 22,'-24'0'30,"7"11"1,-10-5-11,2 7-6,3 8-3,2 0-2,12 6-2,8-5-1,12 5-1,11-10-3,7 0-6,7-12-23,7 6-7,-7-17 1,6-1-2</inkml:trace>
  <inkml:trace contextRef="#ctx0" brushRef="#br0" timeOffset="57535.907">18033 2641 61,'12'0'37,"-8"13"0,4 1-11,0 19-16,-8 0-4,5 6-1,-5-2 0,4 5-3,-4-13 0,0 0 0,-5-11 0,3-9 0,2-9-1,-10-13 1,4-6-1,-1-9 0,0-4 0,0-8-1,0-3-1,4 2 0,3 0 0,7 5-1,6 6 2,5 4-1,9 2 0,5 12 0,6 6-1,1 1-3,6 10-8,-10 5-18,-2-5-8,2 5 0,-10-1 1</inkml:trace>
  <inkml:trace contextRef="#ctx0" brushRef="#br0" timeOffset="57705.2076">18161 2724 35,'7'17'34,"5"-17"-1,17 9-14,6-3-41,-9-10-5,13 11-5,-14-14-1</inkml:trace>
  <inkml:trace contextRef="#ctx0" brushRef="#br0" timeOffset="62163.6496">19568 2718 61,'12'0'35,"-12"14"-8,0 10-8,0 13-7,-5 6-4,0 11 0,-1 4-2,2 3-2,-2-4-3,6-7 1,4-10-1,5-9 1,6-12-4,-1-11-5,9-8-17,-1 0-13,-10-14 1,3 6-2</inkml:trace>
  <inkml:trace contextRef="#ctx0" brushRef="#br0" timeOffset="62348.5672">19404 3045 32,'-18'-11'34,"18"11"2,0 0 0,16-8-18,12 13-7,8 2-6,5-2-11,10-5-20,1 9-9,-8-9-1,4 0-1</inkml:trace>
  <inkml:trace contextRef="#ctx0" brushRef="#br0" timeOffset="62680.6292">19814 2934 42,'24'17'32,"-15"0"-1,4 4-14,2 11-4,-5-6-2,3 5-2,-5-5-3,-1-2-1,-4-6 1,1-5-2,-4-13 0,0 0 0,6-17-2,2 0 1,-1-5 0,6-5-2,3-1 0,2 1-1,1 7-4,-2-3-7,5 5-25,-1 9-3,-8 1 1,6 13-1</inkml:trace>
  <inkml:trace contextRef="#ctx0" brushRef="#br0" timeOffset="62934.5653">20307 2946 34,'0'0'33,"9"28"0,-9-1-12,0 2-7,4 3-3,-4 1-4,0-1-4,-3-4-9,3-6-14,0-22-13,-3 12-1,-2-26-1</inkml:trace>
  <inkml:trace contextRef="#ctx0" brushRef="#br0" timeOffset="63081.7133">20272 2881 54,'-5'-19'40,"5"9"0,-4-3 0,4 13-24,0 0-11,0 0-21,11 0-22,-11 0-2,12 9-1,0-9 1</inkml:trace>
  <inkml:trace contextRef="#ctx0" brushRef="#br0" timeOffset="63620.8373">20856 2550 19,'-36'23'35,"-12"6"2,1 23-3,2 18-16,0 11-4,11 17-2,7 3-2,21 3-2,18-7-5,21-10-5,16-12-17,18-20-19,-1-25 0,13-11-1,-6-23-1</inkml:trace>
  <inkml:trace contextRef="#ctx0" brushRef="#br0" timeOffset="63984.1473">21184 2919 27,'20'26'34,"-2"-7"-2,3-1-3,0-6-5,-5-12-4,5-5-7,-13-19-3,3 0-3,-11-17-2,0-4-2,0-12-1,-4-1-2,1 2 0,3 2-1,2 12-1,3-2-3,8 13-1,-1 7-8,12 12-17,0 12-9,-6-4 0,3 11 0</inkml:trace>
  <inkml:trace contextRef="#ctx0" brushRef="#br0" timeOffset="64169.067">21202 2743 65,'0'0'36,"14"0"1,9 3-17,13-3-18,4 6-25,1-8-11,12 7-1,-9-10-1</inkml:trace>
  <inkml:trace contextRef="#ctx0" brushRef="#br0" timeOffset="64623.548">20853 3085 14,'0'0'32,"-10"11"-4,10-11-3,18 8-2,10-8-5,22 2-3,11-2-2,20 4-4,7-4-4,14 3-4,5 2-8,-10-5-15,-15 0-15,-6 0 0,-24-5-1,-11 9 0</inkml:trace>
  <inkml:trace contextRef="#ctx0" brushRef="#br0" timeOffset="65109.2629">21054 3248 45,'-16'3'34,"16"-3"-11,21 6-3,5-6-5,16 6-3,3-6-2,13 7-2,0-7-3,7 0-3,-9 0-1,-6 0-2,-10 0-3,-14 0-4,-7 0-6,-19 0-6,0 0-6,-12-7-5,-11 7-1,4 4 1</inkml:trace>
  <inkml:trace contextRef="#ctx0" brushRef="#br0" timeOffset="65287.668">21317 3253 59,'-15'0'29,"15"0"-4,-10 20-7,1-4-4,9 9-4,-9-1-1,5 12-2,-5-3-1,5 5-2,-1-7 0,5-2-1,-4-3-3,4-11-6,0-15-29,20 3-2,-11-14-1,9 0 0</inkml:trace>
  <inkml:trace contextRef="#ctx0" brushRef="#br0" timeOffset="65789.0124">21785 2705 44,'21'8'37,"0"7"-1,7 23-10,8 23-8,-11 12-5,-1 19-3,-18 5-1,-6 13-1,-16-5-3,-6-1 0,-12-21-2,-3-12 1,-1-17-1,9-20-3,10-13-41,0-15-1,-4-16 0,6-8 0</inkml:trace>
  <inkml:trace contextRef="#ctx0" brushRef="#br0" timeOffset="69981.8967">1593 6921 27,'-9'-12'34,"9"12"2,14 15-1,0 2-13,17 16-8,2 0-7,5 13 0,2 0-6,-4-1-9,3-6-27,-7-1-2,-5-23-1,-5-2-1</inkml:trace>
  <inkml:trace contextRef="#ctx0" brushRef="#br0" timeOffset="70166.8156">1912 6941 37,'-24'9'38,"-11"3"0,-2 11 0,-3 8-19,-10 2-9,5 7-6,3-1-8,2-6-9,6-4-17,14-2-8,6-17 1,14-1-1</inkml:trace>
  <inkml:trace contextRef="#ctx0" brushRef="#br0" timeOffset="70483.2519">2255 6800 40,'-19'-2'36,"-13"2"-1,-2 5-2,1 16-19,-6 4-7,12 12-2,-1 10-3,6-1-2,13 7-2,9 1-1,17-3-4,6-9-5,13-7-9,2-4-13,-2-20-1,9-2 0,-12-17 13</inkml:trace>
  <inkml:trace contextRef="#ctx0" brushRef="#br0" timeOffset="70737.1878">2412 6779 44,'0'0'36,"3"-14"0,-3 14-2,12 23-18,-12-3-5,9 14-4,-6 4-2,7 10 1,-1-1-2,3-1-1,1-1-1,2-8-2,0-3-2,4-10-3,2-6-12,1-8-23,-9-12 0,3-4-1,-13-12 1</inkml:trace>
  <inkml:trace contextRef="#ctx0" brushRef="#br0" timeOffset="70921.5958">2253 6924 45,'-10'-5'36,"20"13"0,15-2-4,9-6-23,13 5-9,-1-2-14,7 6-18,-6-13-3,-1-1 0,-9-8-1</inkml:trace>
  <inkml:trace contextRef="#ctx0" brushRef="#br0" timeOffset="71069.2518">2703 6765 64,'12'-6'39,"3"13"0,1 10-11,0 3-12,6 18-5,-7 6-5,-3 9-1,-8 5-5,-7-4-6,-4-4-30,-3 2-5,-11-15 0,9-12-1</inkml:trace>
  <inkml:trace contextRef="#ctx0" brushRef="#br0" timeOffset="71338.8127">3128 6959 59,'18'-3'36,"20"7"-1,0-4-10,4 0-38,8 0-20,-8-7-1,3 7-2,-23 0 1</inkml:trace>
  <inkml:trace contextRef="#ctx0" brushRef="#br0" timeOffset="71485.9581">3180 7066 46,'7'14'36,"5"-8"1,21 7-10,5-3-48,0-13-8,17 3-3,-5-17-3</inkml:trace>
  <inkml:trace contextRef="#ctx0" brushRef="#br0" timeOffset="72187.8464">3983 6745 48,'-13'-3'34,"-11"-2"-5,0 5-9,2 5-7,6 7-5,6 8-4,10 5-1,4 3 1,8 3-1,1 6 1,-1 1 0,1 1 0,-13-7 0,0-1 0,-16-13-2,-5-4-3,-2-14-6,-4-8-4,8-6-12,4-10-12,6-5-3,12 2-1,5-5 6</inkml:trace>
  <inkml:trace contextRef="#ctx0" brushRef="#br0" timeOffset="72372.7624">4111 6793 57,'18'-5'35,"0"10"-4,-5 5-7,-3 2-7,1 9-6,-7 4-4,5 10-2,-5 5-1,-1-2-3,0-1-5,-7-3-6,4-8-23,0-1-6,-9-15 0,9-10 0</inkml:trace>
  <inkml:trace contextRef="#ctx0" brushRef="#br0" timeOffset="72542.0558">4142 6603 56,'0'-19'35,"0"19"0,5-10-9,-5 10-39,13 4-19,-13-4-3,0 15-1,0-15 1</inkml:trace>
  <inkml:trace contextRef="#ctx0" brushRef="#br0" timeOffset="72858.4922">4377 6832 31,'15'23'37,"-6"-3"0,1 5-3,1 4-14,-9-2-8,3 1-3,-5-6-4,0-3 0,0-4-3,7-6 0,-7-9 0,10-14-2,-1-4 1,6-3-1,0-1 1,2-2-2,1 3 1,1 6-1,-1 7 1,1 8 0,-7 5 1,-2 11-1,-4 4 1,-2 3-3,-4 4-7,0 4-26,-4-9-4,4 5-1,0-14 0</inkml:trace>
  <inkml:trace contextRef="#ctx0" brushRef="#br0" timeOffset="73206.1786">5031 6784 48,'-17'-5'34,"-13"5"-5,-2 5-7,-1 8-9,-1 5-3,5 5-2,3 5-2,17 6-2,11 4-1,21-4 0,7-4 0,9-7 0,5-6-4,-1-7-14,0-14-22,-1-6-1,-13-15 0,-1 3-1</inkml:trace>
  <inkml:trace contextRef="#ctx0" brushRef="#br0" timeOffset="73729.6644">5098 6511 29,'-13'-25'32,"15"14"0,-2-2-7,12-2-10,9 9-5,-3 0-3,7 6-1,-4 0-1,1 10-1,-6-1-1,-2 9 0,-14 4 0,-4-1-1,-13 0 0,1-1 0,1-1-1,4-2 0,8-3 0,3-14 0,24 13-1,0-13-4,11 7-18,0 3-15,-5-10 0,1 8-1,-15-8-1</inkml:trace>
  <inkml:trace contextRef="#ctx0" brushRef="#br0" timeOffset="74229.5205">5718 6566 21,'-33'9'32,"5"16"2,-7 3-6,0 16-11,8 12-5,5 9-3,13 5-2,9-2-1,21 0-2,7-10-2,9-15-5,7-7-12,2-11-20,-9-25-1,7 0-1,-13-21 0</inkml:trace>
  <inkml:trace contextRef="#ctx0" brushRef="#br0" timeOffset="74494.0696">5890 6854 46,'7'-13'33,"-2"-8"-8,1 0-7,-1 6-4,-5-7-2,6 12-2,-6-4-1,0 14-3,3-10-1,-3 10-1,0 19-1,0 5 0,0 8-2,7 7 0,-7 5-1,6 3-3,0-1-8,3 3-27,-6-18-1,7-2 1,-8-17-1</inkml:trace>
  <inkml:trace contextRef="#ctx0" brushRef="#br0" timeOffset="74848.2754">6273 6777 19,'-19'-16'32,"7"14"1,-13-1-4,2 6-13,-1 8-8,0 7-2,2 9-2,9 5-1,4 6 1,9 1 0,15 0 0,4-5 1,15-6 0,0-11-1,7-7 1,-4-17-2,-1-6 0,-3-12-1,-12-7-1,-9-7-1,-12-2-2,-6 4-4,-10 1-7,-3 5-22,-2 10-3,-7 3-1,6 11 1</inkml:trace>
  <inkml:trace contextRef="#ctx0" brushRef="#br0" timeOffset="75233.7279">6620 6762 45,'0'0'34,"-25"-13"-5,10 9-9,-1 9-9,-2 2-4,4 10-4,2 8-1,0 5-1,6 4 1,6 5 1,6-3 0,10 1 1,8-6 0,8-9 0,-1-11 1,6-5 0,-4-16-1,0-4 0,-12-10-1,-6-8 0,-11-4-2,-11 2-2,1 2-8,-10 4-25,-2 0-5,-1 9-1,0 5 0</inkml:trace>
  <inkml:trace contextRef="#ctx0" brushRef="#br0" timeOffset="75612.6711">7023 6647 56,'0'0'35,"15"6"1,-15 5-9,-6 9-16,6 10-7,-5 10-1,5 9 0,0 2-1,0-1 0,11-1 0,2-6 0,6-8-3,5-7 0,7-10-7,-6-14-21,-2-16-8,0 2 0,-13-14 0</inkml:trace>
  <inkml:trace contextRef="#ctx0" brushRef="#br0" timeOffset="75813.2119">6856 6847 73,'0'0'38,"11"6"0,15-12-16,8 6-15,5 5-8,2-8-14,-3-1-22,11 4 1,-10-9-2,1 9 1</inkml:trace>
  <inkml:trace contextRef="#ctx0" brushRef="#br0" timeOffset="76035.8902">7357 6597 62,'26'10'40,"1"9"2,5 12-10,7 17-17,-9 8-4,-3 12-3,-14 5-1,-13 4-9,-19-11-38,-16 4-1,-24-12-1,-15-10 0</inkml:trace>
  <inkml:trace contextRef="#ctx0" brushRef="#br0" timeOffset="82783.6947">8052 6950 4,'0'0'29,"0"0"3,19 6-10,12-2-2,16 1-4,21 4-2,19-1-1,21-1-3,8-7-2,11 7-2,0-7-2,-3 0-3,-9-8-1,-16 2-2,-21-6-1,-26-1-1,-18 2 0,-18-4-1,-16 3 0,-12-3 1,-1 3 0,-8 0 2,8 5 1,13 7 0,0 0 1,0 0-1,10 13 2,8 0-1,-3 3 2,1 2 0,-7-1 0,-9-4-4,-12-4-16,0 3-15,-23-14 1,-2 2-1</inkml:trace>
  <inkml:trace contextRef="#ctx0" brushRef="#br0" timeOffset="83131.38">8191 6778 50,'-21'7'20,"2"15"-3,-3 5-3,4 2-2,3 4-1,6 0-2,15 3 0,9-7-2,16-6-2,6-5-7,4-11-16,-1-11-14,10-2-2,-7-18-1</inkml:trace>
  <inkml:trace contextRef="#ctx0" brushRef="#br0" timeOffset="83454.3291">8515 6529 56,'0'0'35,"13"13"2,-3 6-17,1 10-7,-4 2-5,5 8-1,-5-3 0,5 4-2,-9-11-1,3-3-2,-6-12 0,0-14 0,-11-6 0,3-8 0,-4-15-2,-1-6 1,4-4-1,0-8 1,3 2-2,6 0 1,4 4-1,7 6 0,5 9 1,5 7-1,7 9-3,3 7-4,10 8-11,-1 4-20,-6-3 0,6 8 0,-6-10-1</inkml:trace>
  <inkml:trace contextRef="#ctx0" brushRef="#br0" timeOffset="83654.8691">8506 6629 70,'-5'11'40,"5"-11"-3,27 13-14,10-4-7,-2-4-7,8 1-18,-3-2-28,4 5-2,-7-13-1,3-1 0</inkml:trace>
  <inkml:trace contextRef="#ctx0" brushRef="#br0" timeOffset="84171.8556">9821 6672 62,'21'-5'39,"-2"17"0,15 13-5,8 13-22,-2 11-5,8 15-4,3 5-2,-3-8-6,2 4-13,-6-6-21,-10-21 0,-6-10 0,-10-22-1</inkml:trace>
  <inkml:trace contextRef="#ctx0" brushRef="#br0" timeOffset="84388.0232">10318 6691 50,'-11'-18'36,"-4"15"0,-7 6-12,-9 9-6,-8 12-6,-11 7-5,-3 12-2,-6 0-1,0 11-1,2-1-1,5-7-3,10-4-3,7-9-4,22-6-8,7-9-19,6-18-4,27-6 0,-1-16 1</inkml:trace>
  <inkml:trace contextRef="#ctx0" brushRef="#br0" timeOffset="84635.4429">10701 6615 52,'-28'-9'34,"0"15"1,-14 2-13,1 7-12,3 13-5,1 8-1,6 11-2,6 6 0,13 3-1,12-2-1,16-1-5,12-8-20,12-2-10,-3-13 1,6-4-1</inkml:trace>
  <inkml:trace contextRef="#ctx0" brushRef="#br0" timeOffset="84920.6327">10739 7011 31,'0'0'36,"0"24"1,9-12-3,-9-12-15,22 22-3,-12-22-4,5 0-4,-3-15-1,0-3-2,-5-11-1,2-8-2,-4-5 0,2-4-1,-4-1-1,2 2 1,-1 4-2,6 3 0,0 9-3,0 1-3,9 14-8,-6 3-18,3 2-8,2 9 0,-4-4 1</inkml:trace>
  <inkml:trace contextRef="#ctx0" brushRef="#br0" timeOffset="85121.1766">10645 6846 27,'0'0'34,"26"17"1,1-14-1,14 2-15,5-1-24,-3-4-25,8 0-3,-12-4-1,4 4 0</inkml:trace>
  <inkml:trace contextRef="#ctx0" brushRef="#br0" timeOffset="85320.4769">11087 6660 50,'20'0'38,"-5"12"1,5 12-5,0 13-17,-13 4-7,0 17-3,-12 0-2,-4 9-1,-5-3-4,-5-8-4,2-9-19,9-10-18,1-20 1,17-14 0,15-16 0</inkml:trace>
  <inkml:trace contextRef="#ctx0" brushRef="#br0" timeOffset="85590.0314">11569 6784 51,'0'0'36,"0"0"1,30 4-5,2-4-21,3 0-8,4 0-7,2 5-16,3-1-15,-10-4-2,-5 0 1,-9-4-1</inkml:trace>
  <inkml:trace contextRef="#ctx0" brushRef="#br0" timeOffset="85768.4344">11631 6882 49,'-2'14'38,"2"-14"1,15 18-8,10-8-15,-1-3-10,11 0-20,-1-7-20,6 3-3,-4-8-1,12 5-1</inkml:trace>
  <inkml:trace contextRef="#ctx0" brushRef="#br0" timeOffset="91953.9059">12469 6967 11,'-40'5'28,"0"-7"-2,16 4-6,24-2-3,11 0-2,34 0-4,28-7-2,39 2 1,24-2-1,32-1-1,14-6-1,5 3-4,-14 0-4,-18 2-5,-31 9-9,-40-4-16,-41-5-6,-33 9 0,-37-7 0</inkml:trace>
  <inkml:trace contextRef="#ctx0" brushRef="#br0" timeOffset="92207.8337">13140 6728 68,'0'-44'35,"9"-4"-8,-6 0-5,-3-8-8,9 10-4,-9 1-5,0 13 0,-3 13-1,3 19-2,-9 21-2,9 11-8,0 13-30,6 16-1,-6 3 1,10 9-1</inkml:trace>
  <inkml:trace contextRef="#ctx0" brushRef="#br0" timeOffset="92608.916">12584 7383 39,'0'-17'34,"9"-2"2,-2-9-13,-4-6-5,6 6-4,-9-2-5,9 6-1,-9 10-4,0 14 0,0 0 0,10 35-2,-7-1 0,-3 8-1,7 5-2,2-1-2,-1 5-9,-1-7-23,2-18-4,4-4 0,-13-22 0</inkml:trace>
  <inkml:trace contextRef="#ctx0" brushRef="#br0" timeOffset="92940.9864">12990 7265 21,'-9'-8'30,"-9"-7"0,6 15-3,-8 3-15,5 10-5,2 6-2,5 6 0,8 5-1,5 1 2,14 4 2,0-11 0,19 3 1,-5-18 0,7-3 1,-8-14-1,-2-4-2,-14-12-2,-16-5-1,-16-2-3,-11-1-1,-5 7-6,-11-1-21,3 7-15,12 7 0,3 2 0,25 10 1</inkml:trace>
  <inkml:trace contextRef="#ctx0" brushRef="#br0" timeOffset="93442.3384">13496 7310 50,'-9'-19'32,"-4"5"-7,-1 4-5,-6-1-5,-4 7-4,-8 1-4,-1 7-3,1 13-2,8 4 0,8 8-1,6 8 2,10-1 1,19 0 1,12-7 2,12-2 0,2-17 1,3-4 1,-4-17-1,-4-6-2,-17-15-3,-19-6-4,-9-1-29,-14-1-13,-12-3 0,0 2-1</inkml:trace>
  <inkml:trace contextRef="#ctx0" brushRef="#br0" timeOffset="95192.7758">14231 6529 45,'0'-14'34,"0"-1"2,0 15-4,0 17-18,-7 11-6,7 11-5,0 8-1,0 9-1,3 6 1,1 1-1,3-7 1,5-5-2,3-11-2,0-12-4,4-9-16,0-12-14,-10-17-1,7 1 1,-16-15-1</inkml:trace>
  <inkml:trace contextRef="#ctx0" brushRef="#br0" timeOffset="95346.4457">14042 6788 44,'10'3'35,"7"-3"0,19 5-6,7-1-23,2 1-23,11 5-14,-12-10-2,6 5-1</inkml:trace>
  <inkml:trace contextRef="#ctx0" brushRef="#br0" timeOffset="95631.6347">14541 6725 60,'12'9'37,"-3"3"-1,-2 7-14,3 9-10,-2-4-3,3 8-2,-4-2-3,0 0-1,-4-6-1,-3-7 1,0-5-1,0-12 0,0 0 0,0 0 0,12-24-1,-1 3 0,-4-6 0,10-2-1,0 0-2,-2 3-2,9 8-7,-4 4-26,-4-3-3,0 14 0,3 1 0</inkml:trace>
  <inkml:trace contextRef="#ctx0" brushRef="#br0" timeOffset="95847.8006">15037 6803 65,'0'12'38,"-3"8"0,0 3-3,3 4-29,0 3-3,0 2-7,0-9-13,-5-8-20,5-1-1,0-14 0,0 0-1</inkml:trace>
  <inkml:trace contextRef="#ctx0" brushRef="#br0" timeOffset="95994.9464">14976 6612 80,'-3'-9'40,"3"9"-1,0 0-7,0 0-43,17 0-26,-17 0-1,11 0-2,-2-8 0</inkml:trace>
  <inkml:trace contextRef="#ctx0" brushRef="#br0" timeOffset="96511.9285">15677 6291 45,'-34'28'33,"-20"5"1,1 26-18,-1 18-4,3 19-3,14 16-1,8 5-2,18-1-1,15-5-4,16-14-7,14-18-21,12-16-7,1-32-1,11-13-1</inkml:trace>
  <inkml:trace contextRef="#ctx0" brushRef="#br0" timeOffset="96881.7601">16079 6757 20,'25'27'36,"-6"-14"1,9-7-2,-4-6-12,-5-15-5,3-4-5,-13-17-6,0-3-1,-9-15-3,0-6-1,-6-3-2,6 3 0,-3 4-1,3 7-1,3 9-2,5 6-4,12 17-11,2 10-20,-4 5 0,10 9 0,-10-3 1</inkml:trace>
  <inkml:trace contextRef="#ctx0" brushRef="#br0" timeOffset="97066.676">16064 6517 57,'0'0'37,"25"12"-1,6-12-5,10 5-24,8-2-15,1 2-26,9 8-1,-10-7 0,-2 7-2</inkml:trace>
  <inkml:trace contextRef="#ctx0" brushRef="#br0" timeOffset="97336.2399">15663 6815 19,'-32'14'34,"7"-7"1,25 4 1,17 0-14,23-11-11,32 8-1,24-8-2,22 8 1,19-8-4,13 0-3,3 0-4,-9-8-7,-14 1-21,-22 7-8,-40-10-1,-21 10 0</inkml:trace>
  <inkml:trace contextRef="#ctx0" brushRef="#br0" timeOffset="97715.6983">15858 7221 32,'4'-32'34,"3"4"2,-1-1-10,-6 0-8,3 12-3,-6 8-4,3 9-3,0 22-2,0 7-2,-3 8-2,3 8-1,0 3 1,0-3-2,3-6-3,3-7-12,-3-10-23,12-6 0,-1-16-1,10-4 1</inkml:trace>
  <inkml:trace contextRef="#ctx0" brushRef="#br0" timeOffset="98069.3967">16281 7145 51,'-13'-18'37,"-1"9"-1,-15 3-7,0 6-16,2 12-5,-4 5-5,6 11-1,5 5-1,3 5 1,14 0 1,16-1 0,5-7 1,13-5 0,4-15 1,8-7 1,-6-15-1,1-8-1,-13-11-1,-7-3-1,-15-6-1,-6-2-1,-10 7-3,-5 0-6,2 18-12,0 6-21,-2 5 0,9 15-1,-4 3 2</inkml:trace>
  <inkml:trace contextRef="#ctx0" brushRef="#br0" timeOffset="98423.5974">16628 7199 47,'-5'-12'35,"-8"-5"0,-5 1-9,1 7-10,-4 1-6,0 8-3,-5 0-4,2 12 0,3 7-2,5 8 0,4 5 2,12 0 0,0 0 1,12 0 0,5-8 0,16-2 1,-2-13-1,5-9 1,-4-12-3,-1-7 0,-6-6-2,-8-6-4,-7 3-7,-10-2-30,-6-5-1,2 8-1,-9 2 2</inkml:trace>
  <inkml:trace contextRef="#ctx0" brushRef="#br0" timeOffset="98871.5686">16941 6263 43,'14'0'38,"16"28"1,2 19-3,-2 26-17,7 31-6,-15 19-4,-3 18 0,-19 4-3,-9-1-2,-16-17-1,-9-12-1,-6-30-3,-5-27-12,3-26-28,5-16-1,-1-22 0,3-8 0</inkml:trace>
  <inkml:trace contextRef="#ctx0" brushRef="#br0" timeOffset="115809.5815">18357 8514 17,'-92'4'21,"29"-4"-7,42 0-2,37 0 0,52 0 0,49 2 0,50-2-2,49 0 1,46 0-1,43 3 2,43-7-2,37 4-1,21-5-2,22-1-1,3-3-1,5 5 0,-14-1-1,-4 5-3,-29-4-4,-37 4-11,-36 0-24,-34 3-2,-55-3 2,-35 0-1</inkml:trace>
  <inkml:trace contextRef="#ctx0" brushRef="#br0" timeOffset="116448.9598">24130 8401 2,'17'0'30,"0"0"1,6 2-9,0 6-4,-23-8-4,64 22-2,-64-22-2,55 29 0,-43-18-2,-12 8-1,-6-5 0,-3 3-1,-14-4-1,6 1-5,-3 1-9,4 3-27,16-18-2,0 0 0,0 0 0</inkml:trace>
  <inkml:trace contextRef="#ctx0" brushRef="#br0" timeOffset="116812.2799">24530 8748 40,'0'0'36,"0"0"-3,48 22-7,-48-22-5,0 0-6,46-8-4,-46 8-1,0 0-3,11-62 0,-11 62-3,8-80 0,-17 31-2,4 1-1,5-4 0,-3 5-1,20 5 0,-17 42-2,39-59-2,-39 59-2,50-22-6,-50 22-8,55 5-19,-55-5-3,0 0 1,19 51 1</inkml:trace>
  <inkml:trace contextRef="#ctx0" brushRef="#br0" timeOffset="116950.3137">24590 8569 54,'49'0'35,"-3"5"-7,-5 0-38,0-5-17,-41 0-4,0 0-3</inkml:trace>
  <inkml:trace contextRef="#ctx0" brushRef="#br0" timeOffset="117630.0736">21186 6711 55,'-3'-29'34,"3"29"-9,3 42-6,-3 37-5,7 38-5,-7 37-3,-7 30-3,-4 26 0,-6 12-2,-1 6-6,-10-8-4,-2-16-17,2-14-9,-6-34 0,12-19-1</inkml:trace>
  <inkml:trace contextRef="#ctx0" brushRef="#br0" timeOffset="118269.4624">21194 6672 15,'0'0'31,"0"0"30,-19 12-42,1 3-7,-2 9-5,-1-4-3,0 6-1,2-5 0,6-6 0,6-5 0,7-10-1,0 0 1,11-18-1,-2-2 1,6-3 0,-3-1-1,4 5-1,-2 4 0,0 5 0,5 10-1,3 0-1,3 13-8,1 5-23,-1-7-5,6 3 1,-6-11-1</inkml:trace>
  <inkml:trace contextRef="#ctx0" brushRef="#br0" timeOffset="118501.2576">21313 6113 44,'20'12'35,"1"5"0,14 13-6,2 15-18,-6 6-8,0 1-6,0 1-16,1-1-15,-15-20-1,0 2 0</inkml:trace>
  <inkml:trace contextRef="#ctx0" brushRef="#br0" timeOffset="118686.1779">21686 6154 48,'-30'-7'37,"-4"17"1,-13 9-5,-4 4-20,5 14-6,1 2-5,4 0-8,10 0-15,10 1-16,1-15 0,13-2-1,-1-12 0</inkml:trace>
  <inkml:trace contextRef="#ctx0" brushRef="#br0" timeOffset="118950.7331">21951 6033 51,'-25'-7'33,"1"17"1,-1 9-15,-6 8-10,6 10-3,0 10-3,10 4 0,6 1-2,9-1-2,16-1-6,5-9-18,4-14-8,15-6-2,-6-21 1</inkml:trace>
  <inkml:trace contextRef="#ctx0" brushRef="#br0" timeOffset="119234.4131">22068 6324 20,'-4'9'34,"14"8"1,-8-6-6,-2-11-9,16 14-4,-16-14-5,13-11-2,-13-11-1,5-4-3,-5-8-2,0-2-1,0-5-1,0 2 0,0 1-1,3 4-1,1 8-2,-1 3-4,9 12-6,-3-2-11,3 8-14,7 5-1,-6 0 1,3 5 8</inkml:trace>
  <inkml:trace contextRef="#ctx0" brushRef="#br0" timeOffset="119535.2256">21933 6171 39,'0'0'34,"31"3"-1,-3-3-4,3-7-18,7 1-5,2-7-3,-1 2-2,-1-3 0,-3 0 0,-4-1 2,3 5 0,-3 5 1,0 12 2,-3 7 0,3 14 2,-9 4-1,-2 15 0,-11 2-2,-7 5 0,-7-2-3,-7-9-12,-6-10-31,-3-4-1,-5-14 1,6-3-1</inkml:trace>
  <inkml:trace contextRef="#ctx0" brushRef="#br0" timeOffset="120205.8634">20746 8787 27,'-22'-22'31,"4"19"1,-10-3-10,0 6-6,-2 6-6,-1 6-4,10 11 0,3 2-1,14 8 1,8-2 0,16 1 2,8-14 0,14 1 0,0-13 1,4-6-1,-6-21-1,-5-1-2,-15-10 0,-12 3-2,-18 3-5,-16 4-36,-8-4-5,-2 8 1,-11-4-2</inkml:trace>
  <inkml:trace contextRef="#ctx0" brushRef="#br0" timeOffset="124802.2821">21144 7156 18,'0'0'15,"9"-10"12,-9 10-15,4-9 0,-4 9-2,0 0 0,0 0-3,0 0-1,-11 10 1,11-10-2,-15 12 0,6-5-1,-4 1 0,-2 3 0,-1-1-2,1 2 1,0-2-2,-2 3 1,-1 2 0,2-1 0,-3 4 1,2-3-1,-1 1 0,-2 4 0,-2-1 0,-3 4 0,-5-4-1,1 5 0,-2 0 0,-2 3 0,-3-1-1,-2 3 1,-1 1-1,2-1 1,1 0-1,-1 0 1,-3 2-1,3-3 1,1-1-1,4 0 1,1-3-1,2-1 0,1-2 1,1 2-1,2-3 0,0 2 0,-3 2 1,-5 3-1,1 1 0,-2 0 0,-3-2 1,1 1-1,1-2 0,4 1 0,3-5 0,6-4 0,1-2 0,6-1 0,5 1 0,-2-2 0,1 2 0,0-2 0,0 4 0,-7 3 0,-2 4 0,-1 2 0,0-2 0,-3-4 1,1 3-1,2-3 0,2-3 0,1-4 0,6-3 0,-3 0 1,4-1-1,-1 1 0,2-1-1,0 1 1,-1-2 0,4 1 0,7-9 0,-17 16 0,17-16 0,-14 13 0,14-13 0,-14 12 0,14-12 0,-16 15-1,16-15 2,-18 13-1,18-13 0,-18 15 0,10-5 0,-1-7-6,9-3-31,0 0 0,0-25 0,17 3 0</inkml:trace>
  <inkml:trace contextRef="#ctx0" brushRef="#br0" timeOffset="126353.2198">21144 7165 24,'0'0'18,"0"10"0,0-10-1,0 0-2,5 14-1,-5-14-3,10 8-2,-10-8-1,15 10-2,-6-6-1,4 3 0,0 2-2,5 0-1,1 7 1,3-1-2,5 4 2,7-1-1,0 1 0,2 3 0,-1 2 1,2 0-1,-2-2 0,3 2 0,-4 1 0,2 1 0,0 3-1,1-5 1,3 3-1,3-1 0,1 0-1,-2 1 1,-5-4 0,0 0-1,-3 0 1,1 1 0,-4-5 0,-4 4 0,-3-3 0,4 0 0,1-3 1,1 3-1,0-3 0,0 1 0,-3 0 1,5 1-1,-1-3 1,-2 1-1,-2 0 1,-3 0-1,-5 0 0,4 1 0,0-4 0,-5 1-1,2-1 0,5-2 1,-3 4-1,6-3 1,2-3-2,-4 2 2,1 0-1,-4 0 0,-3-2-1,-5 0 1,2 0 0,-8 2 0,3-3 0,-2 1 0,-10-10 0,23 19 1,-8-11-1,-3 3 0,0 2 0,4-4 0,-5 2 0,6 1 0,-3 1 0,-5 0-1,0-1 1,2-2 1,1-1-1,-1 3 0,5-2 0,-7 0 0,5 0 1,4 0 0,-3-2-1,0 2 0,-5-2 1,-10-8-1,12 17 0,1-10 1,-13-7-1,11 9 0,-11-9 0,0 0 0,4 13 0,-4-13 0,9 10-4,-9-10-19,-19 14-18,16-5 0,3-9-1,7 9 1</inkml:trace>
  <inkml:trace contextRef="#ctx0" brushRef="#br0" timeOffset="129383.4641">21199 7174 39,'0'0'28,"0"0"-4,0 0-3,0 0-5,0 0-5,0 0-13,0 0-26,0 0-2,0 0-3,21-3-1</inkml:trace>
  <inkml:trace contextRef="#ctx0" brushRef="#br0" timeOffset="129847.0604">21683 6979 40,'0'-14'33,"9"2"-4,-9-3-9,0-4-5,3 2-3,-3-8-2,4 6-1,-4 0-1,0 7-2,0 0 0,0 12-2,0 0-2,0 0 0,-10 12-1,10 7 0,-6 5-1,6 1-2,0 8-6,0-5-16,0 0-15,5-1 1,-1-11-1,3 2 0</inkml:trace>
  <inkml:trace contextRef="#ctx0" brushRef="#br0" timeOffset="130132.2501">21937 6864 90,'12'-10'30,"-3"5"-5,-9 5-6,0 0-6,-18 15-3,1 7-4,-11 3-3,-2 5 0,-3 5-2,-1 4 0,2-5-2,1-1-1,10 0-4,3-16-11,12-8-22,11 2-1,-5-11 1,21 0 0</inkml:trace>
  <inkml:trace contextRef="#ctx0" brushRef="#br0" timeOffset="130433.0669">21885 7147 58,'12'-9'36,"-7"-1"-3,1-1-11,5 0-7,-7 0-5,-4 11-3,13-18-3,-13 18-1,0 0-1,0 0-1,6 11 0,-6 7 0,0 3-2,0 2 2,4 1-2,1 0-3,3 2-8,-1-1-21,-2-12-5,4-3 0,-9-10-1</inkml:trace>
  <inkml:trace contextRef="#ctx0" brushRef="#br0" timeOffset="130818.5321">22216 7153 19,'-3'-21'67,"-2"10"-42,-4-1-6,-6 2-5,1 1-5,-6 5-3,-2 4-4,-1 7-1,3 6 0,2 3-1,5 6 2,11-1-1,2 3 2,12-6 1,7 2 0,1-11 2,9-2-1,-4-11 0,-1 1-1,-6-6 0,-2-6-3,-7 1-3,-6-3-10,0-1-25,-3 8-3,-8-1 0,8 11-1</inkml:trace>
  <inkml:trace contextRef="#ctx0" brushRef="#br0" timeOffset="131235.2426">22457 7174 24,'0'-13'57,"9"-3"-33,-9 3-5,0 13-4,-14-19-3,1 12-5,-3 1-1,-2 6-4,0 0-1,-1 9-1,1 6 0,1 3-1,6 5 1,8 1 0,3 1 1,7-1 1,6-6 2,7-3 1,0-9 1,9-6 0,-2-10 1,4-4 0,-9-10-1,-4-2-2,-14 1-2,-10-3-6,-10 5-37,-15 9-1,-16 1 1,-7 12-2</inkml:trace>
  <inkml:trace contextRef="#ctx0" brushRef="#br0" timeOffset="148680.3388">18904 8942 34,'3'13'34,"9"-13"0,13 0-9,9 0-5,2 0-7,6-6-16,-6-1-28,7 7-2,-14 0-3,1 5-1</inkml:trace>
  <inkml:trace contextRef="#ctx0" brushRef="#br0" timeOffset="148985.5298">19376 8901 42,'7'-25'37,"-7"1"1,3-2-10,-3 9-7,0 1-7,0 16-5,0 0-3,-7 22-3,7 3-1,0 7-1,0 4-3,6 2-2,4 0-6,-6-3-18,1-10-11,11-1 0,-9-14-1</inkml:trace>
  <inkml:trace contextRef="#ctx0" brushRef="#br0" timeOffset="149339.7323">19652 8901 47,'-6'-15'37,"-9"-4"1,0 5-10,-1 4-12,-6 2-6,2 8-5,-3 8-3,2 6 0,5 9-2,6 5 0,7 1 1,7 5 0,10-4 0,8-6 2,0-10 0,9-4 2,-5-11-1,0-8 1,-10-13 0,-5-1-2,-11-7 1,-5 1-3,-4 2-3,-6 1-6,7 15-7,-8-3-13,7 9-15,9 5 1,-4 10 0,8 3 2</inkml:trace>
  <inkml:trace contextRef="#ctx0" brushRef="#br0" timeOffset="149671.8039">19875 8889 60,'-3'-17'38,"3"2"0,-5 3-13,-7-2-9,12 14-7,-23-7-3,8 14-3,0 2-2,0 11 0,5 6-1,0 6-1,10-1 1,0 1 0,13-6 0,6-4 1,6-8 1,5-9 1,1-14 0,-3-6 1,-6-12 0,-6-1 0,-16-9 0,-3 6-1,-11 2-6,-12 0-18,0 7-21,-1 7 0,2 6-2,17 5 1</inkml:trace>
  <inkml:trace contextRef="#ctx0" brushRef="#br0" timeOffset="150420.5734">22629 8889 32,'0'0'30,"3"-9"-2,-3 9-2,5-23-2,1 9-5,-2-5-5,5 1-5,-9-3 0,3 6-3,-3-4-1,7 8-2,-7 11-1,0-9 0,0 9-1,3 17 0,-3 3-1,6 6 0,-1 6-1,0 3-1,0 3-4,-5-5-7,12-4-26,-5 0-2,-2-12 1,5-2-1</inkml:trace>
  <inkml:trace contextRef="#ctx0" brushRef="#br0" timeOffset="150759.1562">22975 8853 41,'-10'-22'37,"1"6"2,-5-5-1,-9 2-22,7 12-7,-6 0-3,2 7-3,-5 9-2,3 8 0,7 3-1,11 6 1,7-2 0,9 5 1,10-7 0,4 0 1,8-12 2,5-3-1,-4-12 1,-7-5-1,-17-8 0,-11-5-2,-8-1-1,-4 0-2,-8 5-7,-10-3-18,-1 7-17,9 8 0,7 7 0,15 0 1</inkml:trace>
  <inkml:trace contextRef="#ctx0" brushRef="#br0" timeOffset="151160.2384">23212 8836 32,'0'0'37,"11"-14"0,-11 3-8,0 11-6,-17-24-6,17 24-4,-18-19-4,-1 12-4,4 2-1,-10 5-2,4 9-1,5 6-1,5 7 0,4 2 0,7 7 0,4-2 0,6-1 0,11-6 1,3-6 0,9-7 1,-4-9 1,-7-10 0,-4-11 0,1-6 1,-11-9-1,-8 0-1,-8 4-4,-17-2-24,5 8-17,-3 7-1,-12 3 0,17 7 0</inkml:trace>
  <inkml:trace contextRef="#ctx0" brushRef="#br0" timeOffset="159305.4962">1605 8726 13,'3'19'34,"7"6"1,0-12 0,1-3-11,10-6-6,0-18-5,7-5-3,0-19-2,-1-7-1,-2-16-2,-4-14-1,-2-2-1,-9 2 0,-3 4 0,-3 11-1,-4 9 0,0 16 0,0 19-1,0 16 1,0 37-2,7 6 0,6 16-1,3 3 0,8 10 0,-3 1-1,8-3-1,4-8-2,1-5-4,-8-20-5,0-5-11,-3-9-16,-13-13 0,-10-10 1,0 0 1</inkml:trace>
  <inkml:trace contextRef="#ctx0" brushRef="#br0" timeOffset="159437.0178">1813 8592 57,'0'0'31,"0"0"2,28-6-20,-3 12-31,3-6-12,6 6-3,-6-10 0</inkml:trace>
  <inkml:trace contextRef="#ctx0" brushRef="#br0" timeOffset="159592.9324">1785 8518 51,'-32'-17'35,"12"17"-4,2-10-5,18 10-46,11 12-12,7-1 0,17 11-4</inkml:trace>
  <inkml:trace contextRef="#ctx0" brushRef="#br0" timeOffset="159876.8613">2266 8717 45,'10'5'36,"15"-1"0,-4-4-5,1-6-18,5-1-3,-6-6-4,2-5-3,-11-3-2,-9-1 1,-8-2-1,-8 5 0,-7 3 0,-2 7-1,-2 9 2,1 13-1,0 9 1,11 10-1,2 8 2,10 6-1,0 4 0,8 7-1,0-7-2,4-4-7,5-12-28,0-2-3,-8-18 0,10-5-1</inkml:trace>
  <inkml:trace contextRef="#ctx0" brushRef="#br0" timeOffset="160162.0543">2798 8659 51,'-21'17'39,"-4"7"-1,-8-7 1,1-3-25,2-4-8,-1-10-4,3 0-1,9-12-1,7-4 0,5-2-1,7-1 2,6 0-1,4 9 3,8 4 0,10 12 0,0 4 1,3 9-3,3 8-18,3-3-22,-6-5-1,7 0 0,2-14-1</inkml:trace>
  <inkml:trace contextRef="#ctx0" brushRef="#br0" timeOffset="160679.0313">3797 8778 36,'31'33'39,"-3"-13"0,3-16-5,4-4-13,-11-20-6,4-8-4,-12-17-4,-2-7-3,-14-18-1,-3-7-1,-5-3-2,5 2 0,-1 6-1,4 4-2,4 12-4,4 10-7,18 21-20,5 14-6,0 8-1,0 13 0</inkml:trace>
  <inkml:trace contextRef="#ctx0" brushRef="#br0" timeOffset="160852.6912">3788 8491 42,'-9'-2'37,"21"4"-1,7-2 0,15 0-27,9 9-27,8-1-16,7 8-1,-3-7-1</inkml:trace>
  <inkml:trace contextRef="#ctx0" brushRef="#br0" timeOffset="161347.5413">4023 8751 16,'10'9'35,"9"4"2,-7-3 0,6 6-17,-5 6-7,-3-3-4,-1 2-2,-4-5-2,-5-3-2,0-13-2,0 0 0,0 0-1,0-18 0,10 0 0,3 2 1,2-1-1,8 7 0,-3 5 1,2 5 1,-3 7-1,-1 5 0,-9 1 0,1 2-3,-4 3 0,-6-9-3,0-9-1,0 0 0,0 0-1,3-11 1,6-4 1,-2-6 2,5-1 3,1 4 2,0 3 3,5 7 0,-3 8 1,0 8 0,-8 6 0,2 5-4,0 5-9,-1 3-29,-6-13-1,10 0 0,-2-9-2</inkml:trace>
  <inkml:trace contextRef="#ctx0" brushRef="#br0" timeOffset="161635.8639">4790 8799 45,'-7'16'36,"-6"-6"1,-1 5-5,-9 0-20,-5-3-7,-2-3-4,-1-2-4,-3-7 0,5 0-2,5-11 1,12-4 1,5 1 1,7-1 2,9 5 1,4 3 3,8 7 0,2 8 2,4 7-1,-8 4 0,2 4-5,2 5-13,1-4-23,-11-9 0,5-1-1,-5-14-1</inkml:trace>
  <inkml:trace contextRef="#ctx0" brushRef="#br0" timeOffset="161783.0104">4830 8806 53,'15'0'38,"2"5"1,11 6-3,0 10-23,1 3-11,1-5-13,-1-4-25,1 4-2,-12-9 0,3-5-1</inkml:trace>
  <inkml:trace contextRef="#ctx0" brushRef="#br0" timeOffset="161920.4222">5094 8793 42,'-19'4'39,"-2"14"1,-10 5-1,-3 2-17,0 7-17,0-7-39,3 6-3,0-13-2,15-3-1</inkml:trace>
  <inkml:trace contextRef="#ctx0" brushRef="#br0" timeOffset="162155.7118">5465 8510 70,'20'0'38,"5"-4"0,6 4-16,6 0-28,-3 0-27,7 11-3,-12-11-1,0 5-2</inkml:trace>
  <inkml:trace contextRef="#ctx0" brushRef="#br0" timeOffset="162302.8653">5504 8624 55,'11'5'38,"21"4"-5,2-4-28,8-9-34,15 9-4,-4-11-3</inkml:trace>
  <inkml:trace contextRef="#ctx0" brushRef="#br0" timeOffset="162819.8476">6105 8542 25,'9'-27'34,"7"2"-1,-4-9-8,1-7-8,5 7-1,-5-5-3,2 12-4,-12 0-1,4 15-1,-7 12-1,-3 24-2,-4 11-1,7 8-1,-4 9-3,4 5-4,7 7-6,-1-9-22,4-11-6,11-9-1,-3-20 0</inkml:trace>
  <inkml:trace contextRef="#ctx0" brushRef="#br0" timeOffset="163135.0426">6566 8328 71,'-24'-10'37,"-13"1"1,6 15-16,0 15-13,3 7-5,9 10-2,10 6-1,12 5 1,10-5 0,12-1 1,8-14 0,8-7 1,3-15-1,-2-7 0,-7-16-1,-4-7 1,-15-11-2,-11-5 1,-14-2-2,-6-2-2,-7 10-5,-6 1-10,4 7-24,2 13 0,6 7 0,10 15 0</inkml:trace>
  <inkml:trace contextRef="#ctx0" brushRef="#br0" timeOffset="163467.1071">6960 8369 54,'-27'-20'38,"0"12"-1,-6 3-1,-3 11-23,11 13-6,0 10-4,10 7-2,8 3 0,10 4 1,9-3 0,10-2 1,9-11 0,9-5-1,-2-13 1,2-9 0,-6-9 0,-5-6-1,-11-7-1,-8-6 0,-10-3-4,-10-4-5,-1 2-33,1 8-1,-4 1 1,14 5 0</inkml:trace>
  <inkml:trace contextRef="#ctx0" brushRef="#br0" timeOffset="163752.298">7516 8257 52,'9'-4'37,"-2"25"1,-7 13-5,0 5-20,0 16-5,0 6-4,0 4-5,0 5-10,0-9-26,0-19 0,6-7-2,0-20 1</inkml:trace>
  <inkml:trace contextRef="#ctx0" brushRef="#br0" timeOffset="163951.5932">7739 8300 78,'0'-18'40,"0"18"1,0 18-7,0 7-24,6 18-5,-3 9-3,0 5-2,4 2-1,-1-1-5,6 0-13,0-12-21,-9-13-1,1-11 0,-4-22 0</inkml:trace>
  <inkml:trace contextRef="#ctx0" brushRef="#br0" timeOffset="164120.8776">7544 8523 17,'28'-9'28,"3"-1"0,27 6-9,4 4-27,-5-10-16,8 10-2,-20-3-1</inkml:trace>
  <inkml:trace contextRef="#ctx0" brushRef="#br0" timeOffset="164492.9589">7985 8514 45,'14'0'39,"-1"0"2,12 0-5,0 0-13,0 0-11,6 4-6,-7 1-3,-2 3-2,-10 3-1,-12 2 0,-12 6 0,-6 0-1,-4 1 1,-1-1-1,2-2 2,9 0-1,10-7 1,12-5 0,13-5 0,8 0-1,9 0-5,-2 4-35,1-13 0,5 4-1,-2-9 1</inkml:trace>
  <inkml:trace contextRef="#ctx0" brushRef="#br0" timeOffset="165063.3214">8966 8532 72,'34'11'38,"8"-11"0,20 0-15,13 0-17,9 0-3,9-5-11,-3-1-24,-4 6-5,-21-9 0,-11 14-1</inkml:trace>
  <inkml:trace contextRef="#ctx0" brushRef="#br0" timeOffset="165426.6476">9015 8615 64,'-12'-4'36,"23"4"-5,17-3-14,10-4-4,18 7-3,9-9-7,13 6 0,-1-3-4,-3 0-3,-9 3-3,-15-7-1,-7 6-1,-17-6 0,-9 2 2,-13-2 2,-4 1 3,0 9 3,7-13 4,6 13 1,5 0 1,6 9 2,-3 0-1,1 5 1,-6-1-1,-6 6-2,-14-1-6,-15 5-34,-18-17-1,-7 6-2,-7-15-1</inkml:trace>
  <inkml:trace contextRef="#ctx0" brushRef="#br0" timeOffset="166144.1691">10252 8545 28,'0'12'35,"15"-2"1,-2-3 1,8 2-18,9 0-9,-1-5 0,9 1-2,-10-8-3,2-6-1,-7-6-2,-14 1-1,-9-7-1,-9 5 0,-13 3 0,-7 4-1,-1 7 0,-8 7-1,7 9 2,4 10-1,10 8 1,9 9 0,8 1 1,12 6-1,6 3-2,4-8-8,7-4-23,1-5-4,-8-11-1,6-5 0</inkml:trace>
  <inkml:trace contextRef="#ctx0" brushRef="#br0" timeOffset="166374.7121">10646 8468 53,'0'0'35,"0"0"2,6 13-6,-6 7-20,3 1-4,9 2-2,1 1 1,8-4 0,2-8-1,5-2 1,-7-10-2,0-8-2,-5-2-5,-13-4-19,-3-5-18,0 4-1,-6 2 1,6 13-2</inkml:trace>
  <inkml:trace contextRef="#ctx0" brushRef="#br0" timeOffset="166714.2883">10965 8560 45,'-5'14'35,"5"-14"1,0 20-3,0 1-20,8-4-6,4 4-2,2-5 1,5 0-1,2-11-1,3-10 0,-1-14-2,-3-3 0,-4-16 0,-4-8 0,-12-15-2,-3-8 1,-12-10 0,-12 5 0,-8 3 0,-4 6 0,-5 14 0,1 15 0,0 22 0,8 23 0,6 21-1,13 19-1,20 10-1,11 4-2,19 7-6,10-7-17,14-3-13,14-8 0,-1-15 0</inkml:trace>
  <inkml:trace contextRef="#ctx0" brushRef="#br0" timeOffset="166983.8559">11283 8407 52,'-7'-10'38,"14"24"1,-7 11-5,4 9-17,9 20-6,-2 5-5,2 18 1,-6 3-3,0 1-2,-7-1-4,0-8-7,0-11-25,-4-10-7,-9-18 0,3-17 0</inkml:trace>
  <inkml:trace contextRef="#ctx0" brushRef="#br0" timeOffset="167146.6273">11289 8692 63,'28'0'33,"-5"-11"-3,13 11-24,2-3-25,4-4-12,15 7-1,-9-8 0</inkml:trace>
  <inkml:trace contextRef="#ctx0" brushRef="#br0" timeOffset="167387.1737">11897 8526 69,'-16'-18'37,"-10"-4"-1,-5-1-14,5 10-8,-3 2-6,6 11-2,-2 5-2,5 9 0,6 6-1,14 3 0,0-1 1,10 3 0,5-6-1,7-4 0,1-6-2,3-9-2,2 0-8,-11-14-22,-4-6-11,-4-8 0,-17-9 0</inkml:trace>
  <inkml:trace contextRef="#ctx0" brushRef="#br0" timeOffset="167665.9958">11879 8436 70,'35'20'40,"-4"1"1,11 3-4,-4 8-23,-8-1-5,-6-2-4,-10-2-1,-14-6-4,-9-5-4,-12-7-37,-7-16 0,-3-8 0,3-9-1</inkml:trace>
  <inkml:trace contextRef="#ctx0" brushRef="#br0" timeOffset="168349.2677">12789 8254 51,'0'40'32,"-5"-2"2,5 13-14,0 10-13,0-2 0,5-2-2,-5-14 1,7-6-2,-1-20 1,2-17-1,-4-18 0,-4-15-1,-6-22 0,0-9-1,-4-8-1,-2-1 1,-3 5-1,5 10 0,-3 12 0,9 20-1,14 26 1,7 24 0,7 19-1,10 15 1,6 5-2,2 7 1,6-1 1,2-8 0,-7-11 1,-3-21 0,-2-19 1,-3-13-1,-8-22 0,-6-17 1,-8-14-1,-7-6-1,0 2-3,-6 2-4,-4 17-6,-10 3-19,2 16-10,12 22 0,-13 5 0</inkml:trace>
  <inkml:trace contextRef="#ctx0" brushRef="#br0" timeOffset="168718.7225">13303 8443 24,'0'0'32,"23"25"-4,-11-8-7,3-2-3,1 7-2,0-11-3,6 4-2,-5-11-3,8-4 0,-9-7-1,2-7-2,-11-9-1,5 1-2,-6-1 0,0 0-2,1 7-1,-7 4 1,0 12-2,3 10 2,7 12-1,4 15-1,2 10 2,-1 8 1,-5 6 0,0 8 0,-14 1 1,-8-3-1,-12-9 1,-11-11 0,-6-14-3,-4-20-2,3-13-7,0-25-20,11-16-8,11-5-2,10-9 1</inkml:trace>
  <inkml:trace contextRef="#ctx0" brushRef="#br0" timeOffset="169151.0581">13917 8528 42,'-15'-29'35,"0"7"0,-1-2-11,0 4-10,-5 9-5,-3 4-3,2 7-3,6 11-2,4 2-1,5 5 1,2 0 0,11-1-1,6-1 1,5-4 0,0-3-1,6-9 0,-3 0 0,0-6 0,-6-2 0,-4-3 0,-1 2-1,-9 9 1,0 0 0,0 0 2,6 19 0,-12 9 2,6 12-1,0 8 1,0 10 1,0 2-1,4 7-1,-1-7-1,-3-3-5,8-11-19,-2-12-17,-6-17 0,12-10-1,-2-17 1</inkml:trace>
  <inkml:trace contextRef="#ctx0" brushRef="#br0" timeOffset="169701.3043">14105 8426 51,'0'0'35,"0"0"0,0 18-8,-5-1-14,5 4-6,0 0-3,7 4 1,-1-8-1,6-1 0,4-6-1,3-7-1,0-7 0,-1-6-2,2-5 1,-6-6-1,-1 1 0,-4-2-1,-4 3-1,-1 4 1,-4 6 0,0 9 1,0 0 0,9 14 0,-3 5 1,1 4-1,1 1 2,5 0-1,0-3 0,3-5 1,2-7-1,2-6 0,0-6-1,1-7 1,-5-5-1,-1-4 0,1 2 0,-3-1 0,-3 3 0,-4 1-1,-6 14 1,0 0 0,11-3 0,-11 14 0,7 3 0,-7 1 0,3 3 0,-3-3-3,9 4-6,-9-7-22,0-12-6,0 0-2,0 0 1</inkml:trace>
  <inkml:trace contextRef="#ctx0" brushRef="#br0" timeOffset="169832.0784">14463 8194 59,'-5'-33'39,"10"19"-4,-14 5-8,3-1-51,6 10-9,-7 15-4,10 5-2</inkml:trace>
  <inkml:trace contextRef="#ctx0" brushRef="#br0" timeOffset="170006.1017">14665 8402 57,'17'24'40,"3"3"-1,-2-5 1,-4-2-23,0 7-9,-8-6-5,-6 0-4,-9-3-14,-5-9-24,-17-11 0,2-4-1,3-12 0</inkml:trace>
  <inkml:trace contextRef="#ctx0" brushRef="#br0" timeOffset="170223.2665">14963 8122 62,'10'-22'40,"7"18"1,0 8 0,0 15-26,5 22-6,-10 6-5,4 13 0,-6 2-2,2 5-1,-5-1-4,-7-17-9,9-10-29,-9-10 0,-4-17-1,4-12 0</inkml:trace>
  <inkml:trace contextRef="#ctx0" brushRef="#br0" timeOffset="170379.9275">14950 8402 97,'15'-9'41,"9"9"-2,8 0-19,7 0-22,4 5-33,13-5-4,8 5 0,1-5-1</inkml:trace>
  <inkml:trace contextRef="#ctx0" brushRef="#br0" timeOffset="170635.7196">15607 8320 62,'22'0'37,"-3"-5"2,10 5-3,6 3-27,-3-3-7,0 0-9,5 0-14,-2 5-17,-11-5 1,-5 0-1,-19 0 0</inkml:trace>
  <inkml:trace contextRef="#ctx0" brushRef="#br0" timeOffset="171119.569">15607 8453 37,'-4'15'40,"22"-12"0,5-3 0,12 0-15,16 0-10,1 4-20,10-1-31,-12-9-3,2 6-1,-9-4-1</inkml:trace>
  <inkml:trace contextRef="#ctx0" brushRef="#br0" timeOffset="173392.4462">16409 8365 46,'-27'-21'34,"0"-15"-2,6-3-14,11 3-5,10-2-3,20 10-3,4 5-2,13 17-1,4 11 0,2 15 1,-9 11-1,-6 15 0,-18 4 1,-14 7-1,-15-5-1,-10-2 0,-12-9-2,0-7 1,-2-13-2,5-11 1,13-10-2,6-10 1,17-3-1,4-2 0,15-1 0,10 2 0,9 5-3,9 1-4,10 8-8,1 0-13,3 0-9,3 3 0,-9-6-1</inkml:trace>
  <inkml:trace contextRef="#ctx0" brushRef="#br0" timeOffset="173688.6333">16857 8352 58,'0'-20'35,"-8"-6"-7,-2 0-8,-2 8-7,-6 4-4,2 11-3,-6 7-2,-3 12-2,3 9-2,4 12 1,2 1 0,10 5 1,6-1 1,12-2 1,10-11 1,15-3-1,-1-16 1,6-10 0,-5-10-1,-3-9 0,-6-12-2,-12-3-1,-16-5 1,-16 0-3,-11 7-1,-8 3-6,-1 16-10,-5 7-23,-3 6 0,10 10-1,3 2 2</inkml:trace>
  <inkml:trace contextRef="#ctx0" brushRef="#br0" timeOffset="174020.7023">17024 8318 35,'0'-15'33,"0"15"-1,0 0-10,-9 0-8,0 19-5,-4 3-3,-1 7-4,5 5-1,1 3 2,5 0 1,8 0 3,7-7 1,10-4 0,1-11 0,9-8 0,-4-12-1,5-6-1,-8-9-1,-5-8-1,-14-9-3,-10-2 0,-11 1-1,-11 1-5,-1 14-8,-12 6-29,2-1 0,5 17 0,5 1 0</inkml:trace>
  <inkml:trace contextRef="#ctx0" brushRef="#br0" timeOffset="174290.2668">17485 8046 60,'7'-14'38,"-7"14"1,7 8-6,2 26-18,-9 12-6,2 16-5,-2 8 0,5 6-1,-5 3-1,0-4-2,6-6-4,-9-17-8,3-16-28,5-12 0,-5-24-1,0 0 0</inkml:trace>
  <inkml:trace contextRef="#ctx0" brushRef="#br0" timeOffset="174490.8083">17652 8076 66,'9'-22'41,"-9"22"-1,0 14 1,0 18-26,-3 9-9,3 15-2,0 8-2,3 7 0,1-5-1,1-6-3,4-4-7,-9-15-18,3-14-13,-3-11-2,0-16 1,-11-6-1</inkml:trace>
  <inkml:trace contextRef="#ctx0" brushRef="#br0" timeOffset="174807.2409">17487 8430 50,'0'0'38,"0"0"0,33-6-1,5 6-22,3 0-8,12 0-3,5 0-1,2 0-1,-3 0-1,-6 0 0,-8 0-1,-10 0 1,-12 0-1,-10 0 2,-11 0-1,-10 15 1,-5-5-1,0 4 1,-3 3 0,1 2 0,0-3 0,9 1 0,8-2 0,10 2 1,10-7 0,13-1 0,4-3-1,7-6-5,14 0-37,2 9-3,4-15 1,6 10-1</inkml:trace>
  <inkml:trace contextRef="#ctx0" brushRef="#br0" timeOffset="178917.8358">479 9956 79,'-10'-43'35,"10"43"-12,4 43-5,7 8-7,-4 13-4,0 12-1,5 16-1,-3 3-1,-7-5-3,2-9-5,-4-8-5,3-23-11,-3-50-19,8 49-1,-8-49 2,0 0 0</inkml:trace>
  <inkml:trace contextRef="#ctx0" brushRef="#br0" timeOffset="179274.2736">415 9994 43,'29'-58'36,"-29"58"0,63-32-7,-63 32-17,77 0-4,-77 0-2,62 42-3,-62-42 0,15 70-2,-15-70-1,-30 66 1,30-66-2,-53 36-1,53-36 0,0 0 0,0 0 0,0 0 0,52-32 1,-8 29 0,2 3 3,-5 12 0,-41-12 1,44 46-1,-44-46 1,-17 66-2,17-66-4,-73 61-16,73-61-17,-84 26-2,84-26 1,-70-13 0</inkml:trace>
  <inkml:trace contextRef="#ctx0" brushRef="#br0" timeOffset="179546.074">810 9578 65,'0'0'40,"79"30"1,-31 20-7,10 23-19,-7 21-7,-13 24-1,-7 11-3,-19 6-4,-18 3-11,-19-9-30,-9-23 0,-13-11 0,2-30 0</inkml:trace>
  <inkml:trace contextRef="#ctx0" brushRef="#br0" timeOffset="180573.168">1733 9956 57,'18'4'39,"12"15"-1,2 8 1,-1 7-27,11 15-6,-2 6-6,-4-2-15,-7-6-24,7-4 0,-14-16 0,3-9 0</inkml:trace>
  <inkml:trace contextRef="#ctx0" brushRef="#br0" timeOffset="180751.7083">2089 10003 55,'-29'0'38,"-10"18"0,-1 4-3,-10-1-22,14 10-5,-2 2-7,3-1-9,8-4-19,3 5-10,6-13-1,7 2 0</inkml:trace>
  <inkml:trace contextRef="#ctx0" brushRef="#br0" timeOffset="181024.2624">2427 9835 70,'-19'-10'36,"-15"4"1,0 9-12,3 19-17,-3 6-4,6 14-2,2 9-1,9 10-1,11 3 1,15-2-1,10-2-3,5-14-9,7-8-25,16-9 0,-1-21-1,5-8 1</inkml:trace>
  <inkml:trace contextRef="#ctx0" brushRef="#br0" timeOffset="181264.8122">2582 9801 50,'0'0'33,"-15"5"1,15 14-14,6 5-10,0 8-3,1 11-2,-2 7 1,2 11 0,-1-6-1,-3 2-2,-3-3 0,5-7-1,-1-10-4,6-13-9,2-15-26,7-5 0,-4-17-1,10 0 1</inkml:trace>
  <inkml:trace contextRef="#ctx0" brushRef="#br0" timeOffset="181435.8476">2485 10082 39,'-27'0'34,"21"8"1,6-8-5,13 14-19,13-4-7,6 0-10,5 1-21,-3-11-6,12 0-1,-14-8 0</inkml:trace>
  <inkml:trace contextRef="#ctx0" brushRef="#br0" timeOffset="181604.128">2858 9876 70,'22'-10'38,"3"6"0,-1 18-13,7 16-10,-9 12-7,-3 16-2,-10 3-2,-4 9-5,-5 0-11,-8-6-28,-11-17 0,7-5-1,-8-23 0</inkml:trace>
  <inkml:trace contextRef="#ctx0" brushRef="#br0" timeOffset="181845.6605">3368 10086 39,'11'5'38,"1"-5"0,16 8 0,9-3-21,1 0-22,5 0-28,-3-9-3,-2 4 0,-14 0-2</inkml:trace>
  <inkml:trace contextRef="#ctx0" brushRef="#br0" timeOffset="182006.1943">3422 10207 46,'0'0'38,"16"17"0,9-15 1,14-2-26,3 13-40,-2-13-8,12 4-1,-11-12-2</inkml:trace>
  <inkml:trace contextRef="#ctx0" brushRef="#br0" timeOffset="182642.9367">4064 10171 27,'-22'7'34,"22"-7"2,19 5-2,39 0-20,30-9-3,39 4-2,25-2 0,28 2-1,13-4-4,-1 0-3,-11 4-6,-24-9-14,-36 1-20,-27 3 1,-44-10-1,-33 5 0</inkml:trace>
  <inkml:trace contextRef="#ctx0" brushRef="#br0" timeOffset="182946.8809">4550 10043 21,'10'-36'35,"-10"-11"2,3-3-2,-3-3-15,0-1-6,4 8-4,-8 3-2,4 16-3,0 13-1,0 14-2,0 26-2,0 8-2,5 24-13,3 10-24,-5 5 1,2 9-1,-5-6 0</inkml:trace>
  <inkml:trace contextRef="#ctx0" brushRef="#br0" timeOffset="183238.6812">4287 10610 23,'-6'-21'34,"9"10"0,-3-16 2,6-5-21,1 3-5,-1-7-2,6 9 0,-9 1-2,4 14-1,-7 12 0,0 0-1,6 31-1,-1 10-1,-2 8 0,1 6-3,6 3-5,-4-9-10,3-6-22,6-3-2,-5-17 1,8-8 0</inkml:trace>
  <inkml:trace contextRef="#ctx0" brushRef="#br0" timeOffset="183546.9909">4691 10444 53,'-35'-11'35,"7"13"1,-9 7-6,6 5-22,12 14-5,7 5-2,12 8 1,12-4 0,10 0 2,6-9 0,12-9 1,-2-11 1,2-8 1,-3-17-2,-6-5 1,-13-7-2,-11-5-1,-10-2-3,-6 0-2,-1 7-9,-11 7-29,2-3-1,7 13-2,2 5 2</inkml:trace>
  <inkml:trace contextRef="#ctx0" brushRef="#br0" timeOffset="183863.4427">5116 10486 76,'-25'-14'38,"7"8"-6,-6 6-13,-2 8-10,5 8-4,5 8-2,7 8-3,9 2 1,6 3-1,10-6 2,5-4 1,10-10 0,5-5 0,2-12 0,0-5 1,-5-13-1,-7-3 1,-14-5-2,-9-2-2,-12 1-7,-13-4-33,-6-12-1,1 2 0,-6-3 0</inkml:trace>
  <inkml:trace contextRef="#ctx0" brushRef="#br0" timeOffset="184427.2961">6142 9983 43,'-15'-10'35,"-16"-3"-3,-7 4-12,5 6-7,-1 3-3,8 13-4,7 0-1,14 10-2,17-2 0,10 5 0,8 2 1,6 0-1,0-1 2,-9-3-1,-10-2 1,-14-2-2,-16-6-1,-8-4-3,-4-2-9,-7-8-22,2-8-7,10-5-1,6-8-1</inkml:trace>
  <inkml:trace contextRef="#ctx0" brushRef="#br0" timeOffset="184596.2115">6167 9993 38,'28'-11'37,"3"8"2,-3 7-4,-9 3-16,2 14-6,-11 1-7,-2 7-6,-2 9-12,-6-1-25,-3-5-2,-5-4 1,-8-8-1</inkml:trace>
  <inkml:trace contextRef="#ctx0" brushRef="#br0" timeOffset="184750.2318">6230 9831 50,'12'-28'38,"-9"4"-1,6 14-7,-9 10-40,-3-12-22,3 12-3,3 10-2</inkml:trace>
  <inkml:trace contextRef="#ctx0" brushRef="#br0" timeOffset="184997.642">6412 10021 68,'16'33'40,"-1"3"-1,-2 1-14,-7-17-11,0 2-5,-6-10-5,0-12-2,0 0 0,12-12-1,-2-10-1,1 2 1,3-6-1,4 6-1,2 6 2,-3 1-1,-2 13 0,-2 6 1,2 8-1,-5 3-3,2 10-10,-2 2-26,-2-12-2,11 7 1,-3-14 0</inkml:trace>
  <inkml:trace contextRef="#ctx0" brushRef="#br0" timeOffset="185269.4424">7078 10043 25,'-18'-19'37,"-13"1"-1,0 5-1,-6 10-13,-6 3-8,9 17-4,3 2-3,5 12-3,7 3 0,13 5 0,13 0-2,14-2 1,8-7 0,8-8-3,9-3-6,0-11-29,-2-18-5,6-7 0,-7-11-1</inkml:trace>
  <inkml:trace contextRef="#ctx0" brushRef="#br0" timeOffset="185552.1303">7027 9621 60,'5'-28'38,"15"14"1,9 14-19,-2-5-6,2 10-4,-7 4-3,-4 9-2,-14-2-2,-4 8-1,-13 1 0,-5-2 0,-1 1-1,3-3 0,5-5-1,11-6-2,24 4-9,4-9-29,9-5 0,6 5-1,-2-10 2</inkml:trace>
  <inkml:trace contextRef="#ctx0" brushRef="#br0" timeOffset="186053.4826">7705 9761 55,'-25'18'34,"-12"6"-2,-3 17-13,9 19-7,1 7-4,13 10-2,10 2-3,21-4 0,10-6-6,10-15-11,6-14-21,13-12-1,-6-23 0,5-5-1</inkml:trace>
  <inkml:trace contextRef="#ctx0" brushRef="#br0" timeOffset="186401.1796">7879 10043 30,'15'-36'35,"-8"-6"2,4 1-9,-4 17-9,-7 5-5,0 19-4,0 12-2,-7 19-2,2 13-2,2 9-3,-1 8-2,1 0-7,7-2-23,2-3-7,-1-15-1,11-8 0</inkml:trace>
  <inkml:trace contextRef="#ctx0" brushRef="#br0" timeOffset="186720.7484">8309 10002 42,'-28'-29'37,"-1"12"-1,-6 0 0,1 14-22,3 13-8,3 9-3,3 17-2,13 6 0,5 5 0,14 0 2,8-2-1,9-14 2,8-5 0,4-12 1,5-9 0,-9-19-1,2-5 0,-10-12-1,-5-2-1,-13-5-1,-3 1-3,-3 3-5,-9-2-13,0 10-21,2 15-1,-3 2 1,10 9 0</inkml:trace>
  <inkml:trace contextRef="#ctx0" brushRef="#br0" timeOffset="187052.8129">8583 10031 49,'-13'-15'37,"13"15"0,-25-9-7,8 9-15,1 9-7,1 10-5,0 8-1,5 5-1,7 4-1,3 3 0,13-1 2,2-6-1,10-8 2,0-10-1,11-10 1,-5-8 1,4-10-1,-11-10 0,0-4 0,-15-5-1,-9 2-1,-8 2-5,-10-3-9,-11 8-27,3 5-1,-6 2 0,5 11 0</inkml:trace>
  <inkml:trace contextRef="#ctx0" brushRef="#br0" timeOffset="187324.6121">8847 9866 51,'19'-7'37,"-7"1"1,8 6-6,0 20-19,-10 4-5,2 11-3,-9 7-2,-3 10 0,0-4-1,-3 6-1,3-7 1,0-3-1,0-10-1,10-6 0,4-10-4,3-13-7,5-10-27,2-7-1,-6-10 0,4 1 0</inkml:trace>
  <inkml:trace contextRef="#ctx0" brushRef="#br0" timeOffset="187519.5292">8819 10045 67,'0'0'39,"0"0"-1,16 12-11,12-7-16,2-3-10,5-2-8,8 0-24,4-2-6,-7-7-1,3 1-1</inkml:trace>
  <inkml:trace contextRef="#ctx0" brushRef="#br0" timeOffset="187753.9363">9272 9815 71,'25'15'41,"3"9"2,0 15-6,2 16-25,-11 8-3,-7 12-3,-15 8-6,-21 1-29,-16-5-11,-13-5-3,-28-25 0</inkml:trace>
  <inkml:trace contextRef="#ctx0" brushRef="#br0" timeOffset="202848.5028">9945 10299 58,'12'24'38,"-5"8"-2,-14-2-13,-5-8-49,2 7-6,-11-18-2,14 0-3</inkml:trace>
  <inkml:trace contextRef="#ctx0" brushRef="#br0" timeOffset="207860.237">10759 10096 33,'-4'-13'29,"4"13"1,-20-7-15,2 7-6,2 5-3,1 4-3,3 9-2,9 2 0,8-1-1,8-1 1,2-1-1,5-6 1,1-1 1,0-3 0,-5-5 1,-16-2-1,0 0 1,-6 10-1,-9 2 1,-4-2-1,0 4-1,0 1 0,10 2 0,9-1-1,4 0 1,11-5 1,6-2-1,7-9 1,1 0 0,-2-10 0,1-4 1,-6-3-1,-2-3 0,-6 2-1,-3 0 0,-7 5 0,-4 13-1,13-8 0,-13 8 1,4 12-1,-4 3 1,0-1 0,3 2 1,-3-7 0,0-9 0,0 0 0,0 0 0,0-22-1,8 3 0,5-4 1,-1 1-2,3 1 0,4 3-1,0 9 2,-1 9-1,4 4 0,-6 9 0,-4 2 1,0 8-1,-1 5-3,-6-4-9,-1-2-25,4 3 0,-8-9-2,10-2 1</inkml:trace>
  <inkml:trace contextRef="#ctx0" brushRef="#br0" timeOffset="208313.5728">11368 10120 29,'-4'-12'34,"-5"-6"-1,9 18-2,-18-9-16,7 9-6,4 9-5,4 2-2,5 6-2,1 2 1,7-4-1,-1-2 0,6-2 0,-2-4 0,-2-7-1,0 0-1,-11 0 1,0-8-2,-16 2 1,1 1 0,-4 1 0,0 4 0,1 5 1,-2 4 0,9 5 2,3-1 1,13 2 0,5 1 0,8 0 2,1-8-1,5 0 0,4-4 1,1-4-2,2-5 0,-4-5 0,-4-7-1,-1 2 1,-6-3 0,0 5 1,-6-1-1,-4 4 0,-6 10 0,0 0 0,-10 17 0,7 1-1,3 5-6,-6-2-6,12 2-21,8 3-6,6-11 1,15-2-1</inkml:trace>
  <inkml:trace contextRef="#ctx0" brushRef="#br0" timeOffset="208637.5198">11907 10114 30,'-24'-20'32,"10"12"1,-11 3-2,8 10-17,4 10-6,7 6-2,9 4-1,-3 2-1,13 1 1,-1-8 0,13-1-1,-5-11 0,2-8 0,-2-10 0,-8-13 0,-6-9-1,-2-10 0,-9-10-1,-3-7 0,-6-3-1,3-2-3,2 6-4,3 4-15,6 13-18,6 17-1,0 14 0,7 16 0</inkml:trace>
  <inkml:trace contextRef="#ctx0" brushRef="#br0" timeOffset="208962.7031">12055 10160 40,'0'0'35,"8"15"1,2-7-8,7 6-13,-12 1-4,1 4-1,1-5-3,1 4-2,-5-9-1,-3-9 0,19 0-2,-10-8 0,6-7 0,4 1-1,0-2-1,-1 3 0,1 4 0,-4 9-1,-2 5 1,-3 10-1,-1 9 0,-3 3-1,-1 6-7,-5-6-13,-5 0-17,5-3 0,-3-11 0,-1-4 0</inkml:trace>
  <inkml:trace contextRef="#ctx0" brushRef="#br0" timeOffset="209157.7456">12280 9946 62,'7'-42'39,"-7"7"1,3 19 0,-3 16-28,0 19-24,5 9-25,-7-1-3,4 11 0,-2-4 0</inkml:trace>
  <inkml:trace contextRef="#ctx0" brushRef="#br0" timeOffset="209520.4279">12897 10151 41,'26'-4'33,"26"4"1,-5 0-8,2 0-16,-3 0-5,4 0-4,-12-5-2,-10 0-4,-10 0 1,-18 5-1,0 0 1,0-10 0,-16 10 3,-5-4 1,5 9 2,-3 4 1,8 6 2,-2 3-1,6 5 1,2 6-2,9 3-1,4 0-4,-1-4-6,10 0-9,2-5-8,4-9-4,13 1-4,-1-15 0</inkml:trace>
  <inkml:trace contextRef="#ctx0" brushRef="#br0" timeOffset="209744.0948">13506 10256 42,'0'-26'37,"-7"-2"1,-5 4-8,-1 10-10,-9 2-7,1 12-6,2 0-4,7 17-2,3 4-1,5 5 0,13 2 1,5-1-1,3-4 1,8-7 0,1-8 1,-4-8-2,-1-4-4,-9-7-28,-8-15-6,-4-2-1,-3-9 1</inkml:trace>
  <inkml:trace contextRef="#ctx0" brushRef="#br0" timeOffset="210144.6792">14494 9932 51,'3'-66'38,"-3"-1"1,0 0-13,0 16-8,-3 10-6,3 31-4,3 20-3,-3 30-1,6 12-2,-2 13-3,6 4-2,-5 1-8,7-4-24,4-5-5,-13-18 1,6-2-2</inkml:trace>
  <inkml:trace contextRef="#ctx0" brushRef="#br0" timeOffset="210323.5833">14128 10169 45,'0'0'37,"10"0"1,33 0-4,20 0-18,14-4-5,25 4-5,9 4-5,3-4-8,-4 0-25,-16 12-5,-26-10-2,-20 8 0</inkml:trace>
  <inkml:trace contextRef="#ctx0" brushRef="#br0" timeOffset="210588.2507">14193 10351 64,'0'-41'34,"0"-1"-11,4 8-5,-1 3-3,3 21-3,-6 10-3,13 29 0,-8 12-3,2 15-1,0 9-3,1 6-1,1 0-5,1-12-12,-4-14-23,7-3-1,-1-22 1,9-7-1</inkml:trace>
  <inkml:trace contextRef="#ctx0" brushRef="#br0" timeOffset="210868.8025">14500 10449 33,'-3'-24'35,"-6"10"0,-16 2-1,3 9-18,4 13-6,-4 4-5,10 10-1,2 4-1,14 0 1,9 0-1,11-1 1,1-9 0,12-6 2,-5-12-2,1 0 1,-8-18-2,-13-2 0,-12-8-2,-8-4-1,-10 2-3,-18-3-5,8 8-14,0 7-19,-2 2 0,11 11 0,4 5 1</inkml:trace>
  <inkml:trace contextRef="#ctx0" brushRef="#br0" timeOffset="211154.9778">14748 10426 50,'0'0'36,"7"-19"-6,-17 10-7,1 9-6,-11 0-6,6 9-4,-5 9-4,10 9-1,6 2-1,0 9-1,9-6 1,14 0 1,12-8 1,11-6 0,-5-15 1,6-3-1,-13-20 0,4-3 1,-14-8-1,-15-6 0,-19-4-4,-16 4-5,-7-1-34,-9 11-1,-1-1 1,1 13-1</inkml:trace>
  <inkml:trace contextRef="#ctx0" brushRef="#br0" timeOffset="211774.119">15778 10118 57,'-34'-7'34,"7"14"0,-2 3-14,3 9-10,8 8-3,12 5-4,12 3 1,13 1 0,9-8 1,0-8-1,7-8 1,-7-17 0,-4-9-1,-8-19-1,-12-8 0,-17-10-1,-6-9 0,-5-2-2,-2-2-1,8 7-2,-3 1-4,15 15-3,6 6-8,18 11-19,13 19-3,6 5 1,7 14 0</inkml:trace>
  <inkml:trace contextRef="#ctx0" brushRef="#br0" timeOffset="212305.4809">16163 10021 33,'-33'-10'33,"10"10"-1,-5 0-2,7 3-18,15 9-5,6 2-3,8 0-1,11 1-1,6 2 0,0-4 0,0-3 1,-6-5-2,-4-5 1,-15 0-1,0 0 1,-19-5-2,-6 5 0,-2 0 0,-4 6-1,5 6 1,2 3-1,5 4 1,14 3 0,5 2 1,12-1 0,4-4 0,11-5 0,-1-5 1,4-9-1,1-4 1,-4-10 0,-5-4-1,-2-2 0,-2 1 1,-9-2-1,-2 5 0,-1 7 0,-6 9-1,9 5 1,-3 8-1,-2 6 1,1 0-2,4 4 2,-2-4 1,2 0 0,-9-19 1,19 5 0,-4-14 0,1-6 0,-1-5 1,1-2-2,-4-2-3,0-3-12,-9 3-28,-3 10 1,-5 0-1,5 14 1</inkml:trace>
  <inkml:trace contextRef="#ctx0" brushRef="#br0" timeOffset="212791.2058">17260 10151 43,'0'18'36,"0"10"0,-16 0-11,-11 0-12,-4 4-1,-6-11-5,0-4-2,-1-12-2,5-7-2,7-10 0,9-8 0,12-2 0,8-5-2,11 6 1,5 4 0,7 7 0,3 10 0,1 10 0,-1 9 1,-4 11-3,-4 1-4,-2 5-22,-3 1-9,-10-13 0,1-1-1</inkml:trace>
  <inkml:trace contextRef="#ctx0" brushRef="#br0" timeOffset="213098.3803">17221 10031 69,'16'-57'38,"10"15"1,11 11-13,-1 11-14,9 20-4,-3 16-3,2 14-1,-8 11-1,-3 12-1,-8 3 1,-2 8-1,-4-8 0,-4-4 0,-3-11-1,-1-9 0,0-17 0,-2-15-1,-4-11-1,-5-11 0,-11-1 0,-8 0-1,-11 9 1,-11 4-1,-4 10-2,-3 5-5,7 12-16,6 5-15,3-6-1,16-4 2,6-12-1</inkml:trace>
  <inkml:trace contextRef="#ctx0" brushRef="#br0" timeOffset="213401.318">17591 9979 58,'45'-28'38,"10"19"1,-2 9-5,-5 9-21,8 18-5,-13 6-1,-3 11-3,-10 9 0,-8 5-1,-7 0-1,-6-5-1,-4-6 0,0-9-2,-2-11-2,-3-13-1,0-14-1,0-17 0,0-9-1,-14-6 1,1 0 1,-7 0 1,-5 9 3,-5 7 0,-2 12 1,3 8-1,5 15-7,6 1-17,6-3-13,22 1 1,8-13-1</inkml:trace>
  <inkml:trace contextRef="#ctx0" brushRef="#br0" timeOffset="213680.9979">18417 10235 42,'10'4'38,"-7"6"2,-14-1-3,-11 1-18,0 7-6,-10-12-5,2 4-4,-1-9-2,-2 0-3,9-12-2,5-3 0,9-4 0,6 0-2,13 2 2,3 2-1,8 10 1,3 5 2,4 4 1,1 11 0,-5 8 1,0 6-1,-5-1-4,-8 2-18,-3-9-14,4 1 0,-11-22-1</inkml:trace>
  <inkml:trace contextRef="#ctx0" brushRef="#br0" timeOffset="213859.4133">18388 10035 67,'-6'-38'36,"10"21"-5,-8 2-22,-2 6-38,6 9-5,9 9-3</inkml:trace>
  <inkml:trace contextRef="#ctx0" brushRef="#br0" timeOffset="214055.4374">18620 9927 85,'14'-28'42,"-6"-2"0,-1 1-17,3 14-14,-10 15-5,0 0-3,13 37-1,-8 5-2,5 19 0,6 7 0,2 12 0,4 4-1,-2 0 0,-7-10 1,-6-2-2,-13-10-1,-10-14-1,-18-16-4,-3-14-24,-7-11-9,-3-18 1,12-4 0</inkml:trace>
  <inkml:trace contextRef="#ctx0" brushRef="#br0" timeOffset="214560.7781">19014 10160 43,'-9'-21'35,"9"12"1,0 9-5,-16-7-18,16 16-4,0 6-4,7 7-2,3-3-2,3 3 1,1-3-2,-1-5 0,-1-4-2,-12-10-1,0 0 0,0 0 0,-10-9 0,-8 0 0,1 4 0,-4 1 2,3 4 2,2 4 0,4 5 1,9 6 2,3 3 0,11 4 1,4-2-1,8 2 1,4-3-1,7-5 0,-1-8-2,4-6 0,0-6-2,-3-8 0,-3-5 0,-4-8 0,-4 3 0,-6 1 1,-5 0 0,-4 6 1,-8 17 0,0 0-1,0 0 1,-9 23-2,9 4-9,-4 0-31,4-1 0,7 0 0,10-12 0</inkml:trace>
  <inkml:trace contextRef="#ctx0" brushRef="#br0" timeOffset="214821.4468">19864 10123 46,'24'-5'36,"11"5"1,-2-5-3,4-2-21,4 7-8,-1-3-7,-8 3-7,-5 0-7,-9-3-7,-8-2-7,-10 5 2,0 0 0</inkml:trace>
  <inkml:trace contextRef="#ctx0" brushRef="#br0" timeOffset="215005.6078">20089 10083 64,'-15'9'29,"2"8"1,5 4-5,-1 0-7,9 12-5,3-4-6,5 2-4,3 2-7,0-11-10,7-6-20,4 3-5,-2-11 0,8-4 0</inkml:trace>
  <inkml:trace contextRef="#ctx0" brushRef="#br0" timeOffset="215255.1386">20491 10169 67,'-14'-18'32,"0"4"-7,-5 7-8,-2 0-7,0 16-4,-2 1-2,6 12-1,3 2 0,10 5 2,4-2-1,15 1 1,1-10 1,6-4 0,1-12-1,6-5-1,-9-13-4,-6-7-8,-11-5-31,-3-1-1,-6-3 0,1 4-1</inkml:trace>
  <inkml:trace contextRef="#ctx0" brushRef="#br0" timeOffset="221549.2511">21485 10099 24,'-11'-8'32,"-12"-2"-5,-2 5-4,-6 10-5,-3 4-5,6 10-4,1 5-4,13 9-2,6 7-1,12-2 0,12-1 0,9-4 1,3-11 1,7-12-1,-7-16 1,-1-12-1,-9-19 1,-8-9-2,-15-20 0,-6-6-1,-4-8 0,-3 1-1,6 3 0,6 4-1,11 17-2,8 10-1,14 28-8,2 12-18,5 14-7,6 18-1,-6 1 0</inkml:trace>
  <inkml:trace contextRef="#ctx0" brushRef="#br0" timeOffset="221733.1658">21688 10054 26,'0'0'36,"0"20"1,0-2-1,0 8-17,0 7-9,0 6-9,0-3-19,-5-4-17,15 0-1,-7-13-1</inkml:trace>
  <inkml:trace contextRef="#ctx0" brushRef="#br0" timeOffset="222024.2053">22044 10114 38,'31'4'36,"-14"6"1,-8 6-10,-3 9-8,-18-1-5,-3 8-3,-14-8-5,-5-5-4,-5-6-3,1-13-2,3-4-2,1-15 0,13-3-1,3-10 1,18 3 1,6 1 3,12 8 2,6 8 1,2 10 2,6 11 0,-2 6 0,3 12 1,-8 3-3,-6 6-3,-5 2-14,-5-2-22,-9-16 0,0-1-1,-14-15 0</inkml:trace>
  <inkml:trace contextRef="#ctx0" brushRef="#br0" timeOffset="222206.2441">22006 9969 24,'8'-9'23,"-8"9"-20,0 0-3,21 9-21,-21-9-7</inkml:trace>
  <inkml:trace contextRef="#ctx0" brushRef="#br0" timeOffset="222446.7743">22447 10076 33,'0'0'36,"-18"-19"-1,5 19 0,-11 5-18,1 9-10,3 9-4,3 5-2,4 5 0,6 4 0,7-4 1,5 0 0,9-10 2,2-10 1,6-3 0,-7-15-1,0-5 1,-12-7-1,-3-6-4,-4 4-7,-7 3-28,-1-6-5,7 7 0,-7-3 0</inkml:trace>
  <inkml:trace contextRef="#ctx0" brushRef="#br0" timeOffset="222979.0087">22532 10100 48,'22'-5'31,"18"5"1,1 5-15,9-10-12,5 2-4,-2 0-3,-8-5-1,-10-1-1,-6-3 0,-11-3 0,-8 1 1,-10-1 2,0 15 2,-19-9 3,10 9 2,-7 9 1,5 10 1,0 1 0,1 11 0,4 1-1,13-3 0,-4-3-1,8-1-1,4-7-1,1-4-1,1-14-1,3 0 0,6-13 0,-5 2-1,0-2 0,1 1-1,-6 0 0,5 7 0,-7 5 0,1 9 1,-10 1-1,-2 1 1,-3 2 0,4-3 0,-4-10 1,0 9-1,0-9 0,0-14 0,9-1 0,6-4-1,7-2 0,0 6 0,0 1-1,0 4 1,8 10 0,-8 6 0,-4 11 0,-13 2-2,-5 9-6,-7 1-29,-2-7-2,9-3-1,-22-6 0</inkml:trace>
  <inkml:trace contextRef="#ctx0" brushRef="#br0" timeOffset="223203.9237">23456 9941 71,'17'0'41,"-9"18"1,-2 16-8,3 17-21,-9 9-5,6 12-2,-2 6-3,-4 0-1,-7-3-3,7-10-5,0-8-15,7-12-22,-4-22 1,2-9-1,-5-14 0</inkml:trace>
  <inkml:trace contextRef="#ctx0" brushRef="#br0" timeOffset="223392.9473">23495 10235 15,'0'0'26,"35"-5"-7,-15 9-17,0-14-23,15 10-4,0-11 10</inkml:trace>
  <inkml:trace contextRef="#ctx0" brushRef="#br0" timeOffset="223615.4753">24026 10132 57,'19'5'39,"-14"5"1,-5-1-9,-14 10-15,-5-2-6,-5 2-3,-9-5-3,-1-3-3,4-8-1,6-7-1,-1-9-1,4-3 0,7-7 0,11-4-1,16 3 2,13 2 1,2 7 1,1 15 1,5 5 1,6 15 1,-6 7 0,-3 9 0,-6 6-5,-15 10-39,-10-15 0,5-4-1,-5-8-2</inkml:trace>
  <inkml:trace contextRef="#ctx0" brushRef="#br0" timeOffset="224537.1619">1892 11586 38,'-3'22'29,"-9"-12"-3,5-10-2,7 0-4,-20-25-4,17 4-4,-2-9-4,5-2-4,0 0-1,11 7-2,3 6 0,7 7-1,2 12 1,3 7-1,2 8 0,-2 9-1,-2 2-2,-3-1-9,-2-1-25,-2 6 0,-12-14-1,9 6 1</inkml:trace>
  <inkml:trace contextRef="#ctx0" brushRef="#br0" timeOffset="225039.5036">2371 11579 12,'16'-13'34,"-11"-10"2,5 9 0,-10-9-14,0-6-8,-6 6-4,-6-1-2,-2 5-3,-7 5-2,-6 6-2,-1 8 0,-2 12-1,5 6-1,10 8 1,7 5-1,8 2 1,12-4 0,4-3 1,8-6-1,8-10 1,0-10 0,-2-5 1,-7-15 0,0 2 0,-6-10 0,-3 5 1,-4-5-1,-7 7-1,-3 4 0,0 17-1,0 0 0,0 0 0,0 19-1,0-1 1,0 3 0,11 1 0,-1-4 2,9-4-1,0-9 2,-1-5-1,0-4 1,2-5-1,-3-6 1,-3-2-3,-8 1-4,-9-3-9,0 2-28,-1 6-1,-2 0 0,6 11 0</inkml:trace>
  <inkml:trace contextRef="#ctx0" brushRef="#br0" timeOffset="225409.081">3670 11569 49,'-9'-18'36,"0"7"-2,-4-3-11,-8 2-9,-1 7-5,-3 5-5,6 5-1,0 7-2,4 4 0,6 4 0,9 7 0,13-5 1,8-3 1,1-2 1,5-7 1,-2-10-1,4 0 1,-8-13-1,-5-6-1,-11-2-2,-13-8-7,-5 1-35,1 4 0,-4-5 0,7 7-1</inkml:trace>
  <inkml:trace contextRef="#ctx0" brushRef="#br0" timeOffset="226202.2394">4722 11309 22,'0'0'33,"9"19"1,-9 17-4,-6 5-14,6 12-6,-7-1-1,7 2-2,-6-7-2,6-5 0,0-17-1,0-14-1,0-11 0,0-27-1,0-10 0,0-5-1,0-12 1,-3-3-1,0 2-1,3 7 0,-4 11-1,4 6 0,0 19 1,0 12-1,16 15 1,-3 9-1,2 8 1,7 0 0,3-2 0,0 1 1,2-11-1,-1-8 1,-1-12 0,-3-9 0,1-11 0,-8-6 0,-4-11-1,-1-1 1,-3-4-1,-2 1 1,0 4-2,0 5 1,-3 11-1,4 10 1,-6 11 1,16 29 0,-10 6 0,1 13 0,-4 8 1,3 6 0,-2 0 0,1-2-1,1-10-2,1-12-4,6-9-22,6-12-13,-7-17-1,9-7 1</inkml:trace>
  <inkml:trace contextRef="#ctx0" brushRef="#br0" timeOffset="226391.777">5268 11661 57,'0'0'37,"0"0"-4,0 0-16,0-15-44,0 15-8,9-7 0,-9 7-2</inkml:trace>
  <inkml:trace contextRef="#ctx0" brushRef="#br0" timeOffset="226705.9518">5525 11313 55,'0'0'38,"-9"-5"0,9 18-4,5 13-21,-1 7-8,4 12-1,0-2-1,1 3 1,-3-9-2,2-4 1,-3-14-1,3-10-1,-8-9 1,3-23 0,-6-4-1,-8-10 0,0-12 0,-3-2-1,-2-3 0,5 1 0,1 2 0,10 5-1,3 5 1,12 8-1,13 11 1,6 5-2,13 9-1,0 4-6,8 5-18,-2 7-14,-7-1 1,1 4 0</inkml:trace>
  <inkml:trace contextRef="#ctx0" brushRef="#br0" timeOffset="226923.3658">5594 11434 49,'0'14'38,"0"-14"-1,31 10-6,3-10-28,3-5-34,13 8-3,-10-6-2,2 4-1</inkml:trace>
  <inkml:trace contextRef="#ctx0" brushRef="#br0" timeOffset="227111.8893">6012 11655 85,'0'0'42,"11"4"-3,0-4-23,0 0-51,-11-12-4,0 12-2,0 0-1</inkml:trace>
  <inkml:trace contextRef="#ctx0" brushRef="#br0" timeOffset="227874.0374">6790 11421 10,'-3'-23'31,"-6"19"1,-13-2-2,-2 6-17,2 0-6,3 5-1,6 7-3,8 4-1,11 2 0,9 1-1,7-2-1,7-2 1,-5-2 1,0-6-1,-5-2 0,-7-5 0,-12 0 0,0 0 0,-27 0 0,4 4-1,-1 3 1,-1 3 0,7 4 1,-1 0 0,12 8 1,7-3 1,13 2 1,5-4-1,7-5 1,3-6-1,4-3 0,2-10-1,2-3-1,-4-7 0,-5-7-1,-5 1 0,-6 0-1,-4 1 1,-5 7-2,-7 15 1,0 0-1,0 0 1,0 15-1,0 11-3,0-4-10,-3 0-24,6 5 0,-6-10 0,8-2 0</inkml:trace>
  <inkml:trace contextRef="#ctx0" brushRef="#br0" timeOffset="228072.3239">6945 11262 60,'-4'-33'38,"-4"5"-3,8 15-8,0 13-46,0 0-16,9 4-2,-2 10 0</inkml:trace>
  <inkml:trace contextRef="#ctx0" brushRef="#br0" timeOffset="228269.3489">7067 11419 67,'24'39'40,"-3"-1"0,0-2-10,2 4-15,-4-9-8,-4-4-4,-5-7-1,-1-11-2,0-9-3,1-9-3,1-6-13,-4-9-21,-1-12 0,11 3-1,-6-6 1</inkml:trace>
  <inkml:trace contextRef="#ctx0" brushRef="#br0" timeOffset="228585.8893">7553 11505 40,'0'24'38,"-2"7"1,-15-8-6,-1-8-13,3 5-9,-8-13-5,8-2-4,-3-8-3,3-6 0,4-6-2,5-8 0,6 3 0,7 2 0,8 2 1,-2 8 2,5 8 0,4 5 2,1 12-1,-2 7 2,-2 4 0,-4 1-1,-1-6 0,2 0 1,0-9-2,2-10 0,-2-8 1,1-10-2,0-9 1,-1-3-1,2 0 0,-5 3 0,-4 1 0,1 11 0,-10 11 0,9 4 1,-6 11-1,2 7-1,2 6-14,3-3-23,-2-8-1,8 0-1,9-17 1</inkml:trace>
  <inkml:trace contextRef="#ctx0" brushRef="#br0" timeOffset="229094.7321">8655 11313 51,'16'5'38,"-10"24"0,4 26-3,-2 19-22,-8 10-5,9 10-2,-2 3-5,-4-9-6,9-9-13,-5-17-20,-7-27 0,4-14-2,-4-21 1</inkml:trace>
  <inkml:trace contextRef="#ctx0" brushRef="#br0" timeOffset="229477.8037">8662 11613 48,'24'-7'33,"-4"-1"0,12 8-8,0 0-26,5 3-9,-3-3-6,1-4-1,-8-9 2,-2-6 4,-7-4 5,-2-9 6,-1 4 5,-5-3 7,11-15 28,-8 42-19,-13 4-4,12 14-5,-12 10-4,0 5-2,-9-6-2,6 4 0,-6-7-2,1-7-1,8-13-1,0 0 0,8-15 0,5-2-1,4-1 0,-1 3 1,6 5 0,0 5 0,-3 10 1,0 6 0,-5 11-3,-7-2-3,5 6-21,-2 2-13,-7-14 0,5 1 0</inkml:trace>
  <inkml:trace contextRef="#ctx0" brushRef="#br0" timeOffset="229675.843">9371 11485 78,'9'0'38,"11"0"0,-2 0-17,4 0-29,11 5-28,-8-10-1,7 5-1,-1-3 0</inkml:trace>
  <inkml:trace contextRef="#ctx0" brushRef="#br0" timeOffset="229879.8687">9694 11260 50,'0'23'38,"0"18"1,9 20-5,13 16-22,-10 3-2,4 14-2,-10-3-3,0-6-3,-6-10-6,0-15-25,-9-23-11,6-14 1,-7-23-1</inkml:trace>
  <inkml:trace contextRef="#ctx0" brushRef="#br0" timeOffset="230074.8932">9700 11523 50,'22'0'32,"-4"-4"0,10-1-16,5 1-22,3-2-14,7 6-10,-9-10-2,0 6 2</inkml:trace>
  <inkml:trace contextRef="#ctx0" brushRef="#br0" timeOffset="230276.9193">9998 11411 47,'0'0'36,"0"0"-1,3 15-10,3 6-9,-6 0-7,3 2-4,-3-4 0,0 0-2,0-10-2,0-9 0,12-4-1,-3-11 1,5-4-1,3-5 0,3 1 1,4 0-1,1 5 0,0 8 1,-4 10 0,-1 3-2,-9 14-2,-7 3-13,-7 6-22,3 0 0,0-2 0,0 1 0</inkml:trace>
  <inkml:trace contextRef="#ctx0" brushRef="#br0" timeOffset="230617.2178">10456 11417 60,'-15'-7'34,"-7"-5"-3,1 8-14,9 12-7,-1 2-5,13 8 0,6 3-2,9 1 2,2-1-1,7-5 1,0-7 0,4-3-1,-5-12 0,-6-3 0,-10-9-2,-7-6 0,-15-12-1,-7-4 1,-6-11-1,0-5-1,3-3 0,1-2 0,11 4-2,10 3 1,15 13-3,6 6-5,18 22-14,1 13-17,-3 2 0,3 20 1,-10 4 0</inkml:trace>
  <inkml:trace contextRef="#ctx0" brushRef="#br0" timeOffset="231320.1107">10764 11267 60,'-22'-13'33,"6"13"-7,-5 0-13,2 8-5,9 10-3,5 2-3,10 1 0,5 0 0,5 1-1,5-7 1,1-1 0,0-9 1,-4 0-2,-5-5 1,-12 0-1,0 0 0,-16-11-1,1 11 0,-4 0 0,-4 0-1,5 6 0,-3 7 1,8 1-1,4 3 1,9 1 0,0 0 1,15 1 1,2-4-1,7-4 2,7-3-1,0-8 0,0-5 0,2-3 0,0-7-1,-8-3 0,-2-5 1,-6-3-1,-6-3 0,1 6 0,-2 3 0,-4 3 0,-3 3 0,-3 14 0,0 0-1,11 14 0,-3 8 0,-2 2 0,0 0 0,4 2 1,-1-5 1,3-3 0,1-10 1,1-8 0,-2-10 0,4-5 0,-2-6 0,-3-1-3,2 1-5,-8-1-24,0 4-11,-2 8-1,-6 1 0</inkml:trace>
  <inkml:trace contextRef="#ctx0" brushRef="#br0" timeOffset="231541.6543">11368 11294 74,'9'7'37,"-3"10"-8,-1 0-13,6 12-4,-6 0-4,-5 4-7,3-1-22,-3-5-16,0-11 0,7 1-1</inkml:trace>
  <inkml:trace contextRef="#ctx0" brushRef="#br0" timeOffset="232256.6807">11535 11273 50,'0'0'37,"19"28"0,-13-5-4,-6 3-21,6 12-5,-11-1-3,-3-4-2,-3-4-3,-2-6-2,5-8-2,8-15 0,0 0 0,8-13 0,9-9 1,3-10 0,5 3 3,-2-2 3,-1 2 2,-5 7 1,-9 1 1,0 13-1,-8 8 1,0 0 0,0 0-1,-13 23-2,7-7-1,6 6-1,6 1-2,0 0 0,9 0-4,-2-3-3,11 2-7,-4-9-2,6 2-2,-6-15 3,10 5 2,-4-13 5,4 2 5,-1-3 8,-5-11 7,4 5 4,-9-7 3,5 5-2,-12-5-1,-1 7-3,-11-7-2,-3 6-4,-7 2-1,-3 3-2,-8 3 0,0 8-2,-3 0 0,1 10 0,1 6-1,10 5 0,9 6 0,6-2 0,6 1 0,8-4 0,7-2-1,-1-13-5,6-2-10,-2-8-21,-7-16-3,2-3 0,-9-14 1,-8-2 14,-5-4 24,-3-3 1,-7 1 0,-14-26 67,7 39-32,10 17-3,-5 3-20,12 11-26,0 0-19,0 0-1,14 20-1</inkml:trace>
  <inkml:trace contextRef="#ctx0" brushRef="#br0" timeOffset="232466.3483">12128 11304 81,'28'26'42,"5"4"-1,-9 3-10,-6-9-16,4 6-6,-16-5-5,-6-3-4,-9-6-40,-7-3-2,-11-13-1,1-9 0</inkml:trace>
  <inkml:trace contextRef="#ctx0" brushRef="#br0" timeOffset="232926.5563">12786 11458 54,'9'17'37,"0"13"0,-14 1-15,-10-3-50,10 5-2,-7-15-4,4-3-2</inkml:trace>
  <inkml:trace contextRef="#ctx0" brushRef="#br0" timeOffset="234083.896">13546 11257 41,'-25'-14'32,"0"7"-5,0 2-7,1 5-5,1 4-7,2 4-3,14 6-3,4 1-1,6 2 0,11-2 1,1-1-1,0-4 1,0-3-1,-2-1 0,-13-6 0,0 0 0,0 0-1,-25 6 0,4-3 0,-5 3-1,4 3 1,4 5 1,6 0 1,6 4 0,15 3 0,4-2 1,8-2 1,5-5-2,1-6-3,1 0-14,0-6-21,-12-15-1,-1 1 0,-9-13 0</inkml:trace>
  <inkml:trace contextRef="#ctx0" brushRef="#br0" timeOffset="234334.4537">13468 11115 47,'-6'-37'38,"6"13"-1,-3 2-2,6 11-24,-3 11-20,0 0-16,18 14-8,-18 3 0,13 9 4,2 10 9,-2 1 9,14 9 11,45 58 35,-37-50-3,8 6 0,-6 1-4,-3-5-9,-3 1-11,-8-11-13,-8-5-23,-10-19-7,-1-7-1,-4-15 0</inkml:trace>
  <inkml:trace contextRef="#ctx0" brushRef="#br0" timeOffset="234543.4976">13865 11248 106,'-24'-8'38,"-7"23"-10,2 22-15,-14 8-7,-6 12-5,1 12-6,-1-3-17,-1-2-16,19-4-1,3-17 0,10-5 0</inkml:trace>
  <inkml:trace contextRef="#ctx0" brushRef="#br0" timeOffset="235112.4656">14193 11415 70,'-9'-27'36,"-10"-6"-4,1 0-19,-1 11-5,-6 3-3,1 14-3,-1 9 0,3 10-1,7 5-1,3 5 1,12 6 0,0 1 0,0-7 0,15-2 1,7-8 0,-1-4-1,4-10 1,0-6-1,-4-8 0,1-4-1,-3-1 1,-4-3-1,-9 2 0,1 5-1,-7 3 0,0 12 0,0 0 0,0 0 0,-3 13 1,6 2 0,5 4 0,2-1 1,6 5 0,9-5 1,2-4-1,4-4 1,-3-5 0,0-5-1,-3-9 1,-3-5-1,-4-6 0,-2-4 0,-7-7 0,-2-1 0,-1 0-1,-1 9 0,-5 3 0,8 10 1,-8 10 0,0 10 0,3 16 0,2 13-1,-5 9 1,7 9 0,-4 5-1,-3-2 0,7 0-3,-7-11-4,5-7-29,-3-10-4,3-18 1,7-10-1</inkml:trace>
  <inkml:trace contextRef="#ctx0" brushRef="#br0" timeOffset="235331.6299">14517 11500 43,'7'-14'29,"14"18"-12,-2 0-21,3-13-25,15 9-2,5-14 7</inkml:trace>
  <inkml:trace contextRef="#ctx0" brushRef="#br0" timeOffset="235576.6627">15105 11310 41,'-24'-25'36,"0"7"0,-6-6-1,3 7-23,8 8-5,-9 3-5,16 12-1,5 6-1,7 7 0,5 1 0,6 1 0,1-2 1,4-3-2,2 1 1,-8-6 0,-10-11 0,4 12 0,-13-9-1,-6 0 1,-4 0 0,2 3 1,0-2 1,4 6 2,0-1 0,13 4 0,8 2 1,8-1 0,3 0 0,7-4-7,1-2-36,14-4-1,1-13-1,20-4 0</inkml:trace>
  <inkml:trace contextRef="#ctx0" brushRef="#br0" timeOffset="236117.7688">16017 11110 53,'23'22'38,"-17"10"-1,6 13-5,-3 13-22,-6 3-3,0 4-5,3 0-10,-10-9-18,-6-23-11,7-7 0,-11-22-1</inkml:trace>
  <inkml:trace contextRef="#ctx0" brushRef="#br0" timeOffset="236347.814">16046 10948 79,'58'-28'38,"-5"12"1,-4 16-22,-4 20-7,-17 8-5,-13 14-2,-21 7-4,-19-6-4,-6-2-10,-7-4-23,-8-16 0,11-5-1,4-10 0</inkml:trace>
  <inkml:trace contextRef="#ctx0" brushRef="#br0" timeOffset="236899.1571">16358 11379 14,'0'0'31,"-18"15"1,15 3 1,-3 4-17,9-3-4,12 5-1,1-7-2,9 3 0,0-15 0,8-5-1,-5-9-1,-1-7-2,-10-7-3,-5-1-3,-6 3-11,-6 5-27,-6-2-1,6 18 0,-18-16-1</inkml:trace>
  <inkml:trace contextRef="#ctx0" brushRef="#br0" timeOffset="237628.9263">16660 11412 34,'0'13'35,"-7"1"1,13 3-3,7 4-17,-1-4-4,13 3-2,0-12-3,9-4 0,-3-11-2,3-8-1,-6-12 0,-7-6-1,-11-9-2,-10-5 1,-18-4-1,-7-4-1,-10 6 0,-8 4 0,-3 8-1,3 9 0,5 10 0,4 13-1,18 14 0,10 8-1,15 9-3,9 1-3,20 9-8,-1-6-7,13 4-4,1-8-1,1 0 6,-6-11 8,0-6 11,-9-3 8,9-23 37,-36 4-12,-2 0 1,-8 0-4,0 13-7,0 0-9,-8 20-4,-2 9-2,5 14-3,-2 14 1,0 7-1,3 6-1,4 0 0,0-1-4,5-15-7,5-9-31,4-8 0,-2-23 0,3-8 0</inkml:trace>
  <inkml:trace contextRef="#ctx0" brushRef="#br0" timeOffset="237857.8455">17058 11485 71,'18'-7'35,"-3"-3"-3,12 4-30,2 9-31,-4-8-4,10 9-1,-2-4 0</inkml:trace>
  <inkml:trace contextRef="#ctx0" brushRef="#br0" timeOffset="238070.8717">17555 11434 58,'-9'-17'38,"-12"-3"0,-1-2-9,0 7-13,-5-4-8,2 10-4,0 5-2,6 9 0,3 6-1,11 9 0,5-1 0,8 5 1,6 1 0,6 1 0,2-7-2,2-5-2,3-1-11,-6-8-25,-3-14-2,-3-6 0,-8-12-1</inkml:trace>
  <inkml:trace contextRef="#ctx0" brushRef="#br0" timeOffset="238280.3988">17510 11142 59,'-11'-17'38,"11"17"-1,0 0-6,-8 11-49,16 9-15,-8-1-4,11 7 0</inkml:trace>
  <inkml:trace contextRef="#ctx0" brushRef="#br0" timeOffset="239089.6747">18227 11139 36,'6'-17'36,"-6"17"1,0 0 0,4 38-18,-4 4-10,0 14-6,0 4-1,0-3-1,4-2 0,-1-14-1,1-18-1,-4-23 0,10 0 1,-7-26-1,-3-13 0,0-15 1,-5-8 0,2-7 0,-1 5 1,4 6 1,-3 9-2,3 15 1,3 22-1,-3 12 1,22 40-1,-4 7 0,5 14 0,7 4 0,5 4 1,3-5 0,-2-11 2,3-11-1,-3-25 1,0-12 0,-6-19 0,-5-14 1,-11-18-2,-1-13 1,-8-4-3,-5 0-1,0 8-5,-9 3-9,2 15-20,1 18-6,-4 14 1,10 15-1</inkml:trace>
  <inkml:trace contextRef="#ctx0" brushRef="#br0" timeOffset="239459.2494">18727 11285 23,'16'19'34,"-16"-19"1,20 26-3,-5-5-16,-2-3-6,9 6 0,-4-10-3,4 1-1,-5-11-3,2-4-1,-4-5 0,-2-9 0,-6-5 0,-1-5-1,-6-1 0,4 4-1,-4 3 0,0 7-1,0 11 0,0 0 0,0 16 0,0 12 0,3 12 2,1 8 1,-4 4 0,0 8 2,-10 0-1,-6 4 0,-13-8 0,-3-8 0,-9-7-4,-4-18-3,5-13-11,-1-10-22,12-23-3,17-14 0,12-9 0</inkml:trace>
  <inkml:trace contextRef="#ctx0" brushRef="#br0" timeOffset="239914.7085">19220 11421 42,'-8'-33'34,"8"6"1,-14 1-10,7-4-12,1 10-5,-5 6-4,1 5-1,-3 9-2,0 10 0,2 7-1,1 4 0,3 4 0,4 1 0,6-4 0,4-3 0,6-4-1,1-6 0,3-5 0,-1-4 0,-1-8-1,-1-3 1,-3 2-1,-5 0 1,-6 9 0,0 0 1,0 0 2,6 20-1,-6 10 2,0 12 0,0 9 1,0 6 1,3 3-1,1 5 0,1-5-3,-5-7-7,6-12-26,1-4-5,-7-19 0,10-7-1</inkml:trace>
  <inkml:trace contextRef="#ctx0" brushRef="#br0" timeOffset="240443.9337">19466 11285 35,'-9'-13'34,"9"13"1,0 0-3,0 18-19,9 3-6,3 0-2,6 3 0,0-1 0,5 2-1,-1-7-1,1-6-1,-4-4-1,-2-8 0,-4-12-1,-1-3 0,-4-3 0,-1-8-1,-1 2-1,-2-5 1,-1 7-1,-3 3 0,0 10 0,0 9 1,0 0 0,-6 15-1,6 6 2,0 1-1,3 2 3,7 1-2,0-7 2,4-4-1,1-4 1,2-5-1,1-6 1,-2-7-1,-1-3 0,-3-3 0,-2-1-1,-2 2 1,-1 0-1,-7 13 0,10-8 1,-10 8-1,10 16 1,-7 2-1,0 6 0,-3-2-2,7 6-7,-7-7-16,-6-4-13,6-5 1,0-12-1</inkml:trace>
  <inkml:trace contextRef="#ctx0" brushRef="#br0" timeOffset="240671.8551">19840 11136 65,'0'-22'35,"0"1"-5,-4 8-32,4 13-27,0 0-5,0 12-2</inkml:trace>
  <inkml:trace contextRef="#ctx0" brushRef="#br0" timeOffset="240884.3823">19935 11290 63,'21'28'40,"-2"1"1,-3 3 0,-16-13-26,4 8-8,-9-4-5,-7-8-7,-3-5-26,-4-6-9,-5-13-2,3-1 1</inkml:trace>
  <inkml:trace contextRef="#ctx0" brushRef="#br0" timeOffset="241099.9099">20385 10993 58,'-6'-11'41,"6"11"0,6 28 2,-12 6-27,22 23-7,-10 7-4,6 10 0,-3 0-1,-1-7-2,-1-8-3,-3-12-2,2-8-6,-9-21-16,3-18-17,0 0-1,-11-17 0,3-5 1</inkml:trace>
  <inkml:trace contextRef="#ctx0" brushRef="#br0" timeOffset="241141.4148">20274 11301 72,'21'-1'41,"-2"-5"-1,9 6-5,8-5-29,2 5-23,4 0-20,-7-8-2,5 8-1,1-5-1</inkml:trace>
  <inkml:trace contextRef="#ctx0" brushRef="#br0" timeOffset="241364.4433">20988 11281 72,'21'-4'35,"10"4"-2,7 5-20,3-5-6,-1 0-9,3 0-15,-8 10-16,-11-13-2,-2 8-1,-22-5 0</inkml:trace>
  <inkml:trace contextRef="#ctx0" brushRef="#br0" timeOffset="241580.4703">21051 11356 46,'0'0'39,"8"13"2,11-9-5,10-4-16,13 0-22,-8-6-33,16 6-2,-8-12-3,12 4 0</inkml:trace>
  <inkml:trace contextRef="#ctx0" brushRef="#br0" timeOffset="242108.3125">21799 11190 27,'7'-34'35,"13"9"0,8-1-9,6 11-11,11 15-2,0 6-2,-4 16-1,-16 7-3,-15 12-4,-19 1 0,-18 4-1,-13-9-1,-8-6 0,-2-8 0,5-7-1,13-10 0,17-6 0,15 0-1,18-1 1,13 1 0,7-5-2,13 10-7,1-1-22,5-4-7,7 1-1,-6-5 1</inkml:trace>
  <inkml:trace contextRef="#ctx0" brushRef="#br0" timeOffset="242378.6088">22502 11187 47,'-10'-27'38,"-18"3"-1,-6 10-5,2 10-18,-12 4-6,2 16-4,1 10-1,8 7-2,11 3 1,19 6 0,8-8 1,17 3 1,10-10 1,14-7-1,1-15 1,5-5-1,-5-12 0,-5-10-2,-12-6-1,-9-4-3,-9 0-6,-15-1-15,-7 7-19,-3 9-1,-4 3 1,3 14-1</inkml:trace>
  <inkml:trace contextRef="#ctx0" brushRef="#br0" timeOffset="242705.7766">22934 11235 35,'-9'-24'36,"-16"-5"0,5 7-2,-3 4-18,-8 3-7,4 10-4,-2 5-3,2 15 0,-1 10-1,8 5 1,7 4 0,8 3 1,11-2 1,8-1 0,9-6 1,7-8 0,5-11-1,6-5 0,-3-9-1,-3-8-3,-8-1-4,-10-10-19,-7 0-19,-4 1 1,-6 0-1,-3 6 0</inkml:trace>
  <inkml:trace contextRef="#ctx0" brushRef="#br0" timeOffset="242968.2023">23343 10993 53,'12'4'39,"-8"11"0,-4 23 1,6 15-27,-11 0-6,9 17-3,-4-2-6,-11-6-9,5-11-24,2-4-5,4-21 0,-3-6 0</inkml:trace>
  <inkml:trace contextRef="#ctx0" brushRef="#br0" timeOffset="243200.2516">23492 11025 53,'14'-32'41,"-2"24"0,-4 20 1,-8 10-22,10 26-12,-10 4-4,0 9-1,4 3-2,-4-7-4,3-2-7,1-10-27,3-21-4,-7-10-1,0-14-1</inkml:trace>
  <inkml:trace contextRef="#ctx0" brushRef="#br0" timeOffset="243423.779">23300 11246 52,'19'0'33,"5"-6"-2,14 1-15,12 9-46,3-14-2,5 10-2,-3-3 1</inkml:trace>
  <inkml:trace contextRef="#ctx0" brushRef="#br0" timeOffset="243632.3061">23727 11243 56,'0'0'40,"-17"0"0,17 0-3,25 0-17,-4-8-11,16 8-5,4 0-2,-1 4 0,-2 0 0,2 6 0,-10 1 0,-20 6 0,-14 3 0,-12 2 0,-8 2 0,6 2 0,7-2-1,3-4-1,16-3-2,21-8-6,28-7-35,43-2-1,16-10 1,8-8-1</inkml:trace>
  <inkml:trace contextRef="#ctx0" brushRef="#br0" timeOffset="255343.9829">342 12615 60,'0'0'40,"46"22"0,-18 26-6,6 19-20,1 5-4,2 13-2,-6 0-4,-8-1-3,-15-5-2,-11-11-1,-12-13-1,15-55-1,-65 49 0,21-49 0,2-21 2,42 21 1,-63-92 2,45 23 1,23-11 2,14 0 0,12 1 0,20 6-1,10 11-3,-6 6-14,-9 19-26,1 20-1,-47 17-1,0 0 1</inkml:trace>
  <inkml:trace contextRef="#ctx0" brushRef="#br0" timeOffset="255612.5395">686 12341 43,'0'0'40,"56"-23"3,-15 42 0,2 23-16,1 19-15,-10 36-2,-12 19-7,-22 8-13,-10 8-30,-15-3-3,-15-20 0</inkml:trace>
  <inkml:trace contextRef="#ctx0" brushRef="#br0" timeOffset="258273.9539">1360 12697 58,'28'22'37,"6"14"0,4 8-13,2 1-11,0 2-8,1 1-18,-6-4-21,-4-20-2,2 0-1,-12-20 0</inkml:trace>
  <inkml:trace contextRef="#ctx0" brushRef="#br0" timeOffset="258504.2443">1695 12722 56,'-29'7'37,"-4"19"1,-7 2-5,-1 7-22,1 6-6,-1 4-9,2-8-16,3-5-17,13-1-1,7-16 0,7 0 0</inkml:trace>
  <inkml:trace contextRef="#ctx0" brushRef="#br0" timeOffset="258738.2747">2089 12579 43,'-28'-17'36,"-2"12"0,-14 5 2,3 7-25,5 12-6,-2 11-2,10 11-3,5 8 0,12 3-1,11 4-1,12-8-4,12 1-4,3-12-13,12-16-16,7-7 0,1-23 0,3-6-1</inkml:trace>
  <inkml:trace contextRef="#ctx0" brushRef="#br0" timeOffset="258963.3033">2163 12566 33,'0'0'37,"0"0"0,5 22-1,1 5-20,-6 5-4,3 11-3,-3 1 0,7 6-2,-1-4-4,2-4 0,6-6-2,4-8-3,7-5-7,1-11-25,-1-17-6,5 0 0,-14-11 0</inkml:trace>
  <inkml:trace contextRef="#ctx0" brushRef="#br0" timeOffset="259251.8399">2033 12764 35,'0'0'33,"19"0"1,12 0-8,3 0-25,1-6-18,8 6-11,-7-12-2,1 5 6,-10-7 7,-2-2 9,-6-3 8,1-3 11,11-12 52,-11 30-25,2 8-7,4 8-6,2 15-9,-10 9-7,-5 16-2,-10 3-4,-6 2-6,-1-1-27,-11-5-10,-6-16 0,9-7-1</inkml:trace>
  <inkml:trace contextRef="#ctx0" brushRef="#br0" timeOffset="259479.8688">2954 12726 48,'-12'0'38,"26"8"1,11-4-1,7 1-21,8-2-20,2-3-30,4 7-3,-13-7-2,-2 0-1</inkml:trace>
  <inkml:trace contextRef="#ctx0" brushRef="#br0" timeOffset="259706.397">3020 12844 56,'15'8'38,"16"4"-1,0-5-9,5-7-51,11 8-8,-15-8-5,5 3-1</inkml:trace>
  <inkml:trace contextRef="#ctx0" brushRef="#br0" timeOffset="260431.401">3825 12634 40,'-21'-9'36,"-12"-5"-1,8 11-6,-1 3-18,4 4-4,13 13-3,12 1-2,16 8 0,9 4 0,6 8 2,-3-6 0,-1 8 1,-7-6-1,-12 2 1,-14-9-1,-13-5-1,-8-9-4,-7-13-6,6 0-13,2-9-16,3-17-4,14 2 0,3-5 0</inkml:trace>
  <inkml:trace contextRef="#ctx0" brushRef="#br0" timeOffset="260669.0699">3962 12697 51,'28'0'38,"-13"3"0,-2 8-12,-2 11-9,-8 3-6,1 6-7,-1 10-10,-3 0-25,-3-8-7,6-1-1,-6-14 0</inkml:trace>
  <inkml:trace contextRef="#ctx0" brushRef="#br0" timeOffset="260905.5999">4008 12519 76,'0'-22'38,"0"2"-1,0 20-18,10-4-47,-10 4-8,12 17-2,-6-6-1</inkml:trace>
  <inkml:trace contextRef="#ctx0" brushRef="#br0" timeOffset="261129.6279">4268 12760 68,'18'24'39,"-2"3"0,-12 0-8,-4-6-22,6-1-5,-6-3-2,0-8-1,0-9-1,0 0-1,6-9-1,2-8 0,9-5 0,-1-2 1,2-1 1,4 6 1,-1 5 1,-2 11 0,-3 6 0,-4 11 0,-5 9-2,-1 1-7,5 7-23,0 3-9,-5-6-1,9 2 0</inkml:trace>
  <inkml:trace contextRef="#ctx0" brushRef="#br0" timeOffset="261367.159">4977 12771 29,'-15'-18'37,"2"8"0,-11-4 0,-2 2-17,1 9-10,-9 3-4,2 8-3,4 6-1,4 11 0,10 3 1,14 8 0,4 1 1,15-1 0,9-2 0,6-7-1,7-3-7,-1-15-35,-4-14-1,0-2-1,-9-22 0</inkml:trace>
  <inkml:trace contextRef="#ctx0" brushRef="#br0" timeOffset="261893.1226">5400 12491 48,'-28'0'36,"0"22"1,-8 3-14,2 11-9,9 15-5,8 4-5,10 11-1,14 1-1,10-4-2,14-3-5,8-13-11,6-8-20,8-8-1,-4-18 0,1-4 0</inkml:trace>
  <inkml:trace contextRef="#ctx0" brushRef="#br0" timeOffset="262136.2873">5635 12803 17,'-9'-72'71,"9"36"-37,0 5-13,0 1-5,0 11-4,-4 6-4,4 13-1,0 16-2,0 12-1,0 10-2,0 9 0,6 9-2,1 1-4,3 3-20,2-8-16,-3-11 0,8-7 0,-1-17 0</inkml:trace>
  <inkml:trace contextRef="#ctx0" brushRef="#br0" timeOffset="262422.4559">6009 12750 46,'-18'-28'37,"2"9"0,-1-2-1,-6 7-24,6 9-5,-4 10-3,3 12-2,2 10 0,10 7-2,6 4 1,6 2 1,8-2 0,10-4 1,2-10-1,10-7 1,-3-13 1,-1-4-1,-4-16 0,-11-4 0,-7-6-2,-10 0-1,-3 3-6,-12-6-18,-1 7-18,7 5 1,-3 5-1,12 12 1</inkml:trace>
  <inkml:trace contextRef="#ctx0" brushRef="#br0" timeOffset="262775.5083">6311 12746 47,'-11'-24'36,"-1"14"0,2-1-13,-11 4-7,6 7-7,-4 9-4,0 5-2,9 12-2,2 8 0,8 5-1,6 4 1,10-4 0,4-3 1,6-9 1,5-8 0,-1-14 1,1-10 0,-6-11 0,-5-9-1,-9-6-1,-7-4-2,-7 5-8,-9 2-29,-4 0-3,0 9-2,-5 1 1</inkml:trace>
  <inkml:trace contextRef="#ctx0" brushRef="#br0" timeOffset="263030.9347">6623 12590 53,'12'-7'38,"-12"7"1,12 0-1,-5 20-24,-10 2-6,3 9-4,-4 4 1,4 10-2,4-2 0,2 2-1,3-5-1,4-6 0,5-3-2,4-9-2,4-2-7,-9-11-27,1-14-4,2-2 0,-11-10-1</inkml:trace>
  <inkml:trace contextRef="#ctx0" brushRef="#br0" timeOffset="263273.9651">6576 12758 47,'-12'-3'39,"12"3"0,14 4-1,5-8-19,9 8-14,1 1-9,-2-1-21,2-4-14,6 0 1,-11-10-1</inkml:trace>
  <inkml:trace contextRef="#ctx0" brushRef="#br0" timeOffset="263502.494">6958 12550 68,'22'0'40,"2"5"2,4 14-12,7 11-15,-8 5-6,4 13-3,-12 3-2,-4 4-2,-8 4-5,-17-13-12,-11-3-27,-2-6-1,-10-15 1,-1-10-1</inkml:trace>
  <inkml:trace contextRef="#ctx0" brushRef="#br0" timeOffset="263966.4357">7835 12668 57,'7'22'39,"4"8"1,-7 11-5,-4 6-24,12 9-3,-9 0-4,7-5-7,-1-3-13,-3-10-23,-6-20 0,0-7-1,0-11 0</inkml:trace>
  <inkml:trace contextRef="#ctx0" brushRef="#br0" timeOffset="264211.8593">7721 12898 49,'0'0'36,"15"-12"0,12 12-4,5 0-25,12 0-20,11 0-21,-4-7-1,16 4 0,-6-9-1</inkml:trace>
  <inkml:trace contextRef="#ctx0" brushRef="#br0" timeOffset="264528.8999">8375 12687 28,'0'-25'36,"18"4"1,7 2-1,3-4-20,16 9-4,0 3-4,3 11-1,-10 2-3,-6 13-1,-18 6-1,-13 6-1,-7 2-1,-9 3-1,-5-6-1,0-2 0,9-6-1,5-6-1,16-3 1,9-4 0,10-2 1,9 1 2,0 3 1,-2 7 1,-13 5 1,-7 6 0,-21 3 0,-13 1 0,-11-1-3,-11-11-4,-5 0-14,8-8-20,-5-18 0,17-3-1,8-10 0</inkml:trace>
  <inkml:trace contextRef="#ctx0" brushRef="#br0" timeOffset="264850.7129">9251 12711 32,'-35'-21'33,"7"13"0,-2-3 0,1 8-22,11 7-4,11 8-2,14 5-1,6 4 0,14 5 1,-2-2-1,3 3 2,-7-1-1,-1 2 0,-15-5-1,-10 1-1,-15-7-1,-7-5-2,-2 0-6,-7-12-9,8-4-15,6-4-7,3-11-3,13 0 0</inkml:trace>
  <inkml:trace contextRef="#ctx0" brushRef="#br0" timeOffset="265093.0063">9303 12700 59,'24'-9'33,"1"9"-2,-5 12-6,-9 0-8,2 14-4,-9 3-6,-4 5-3,0 6-9,-4 4-29,-2-10-4,0-2 0,-3-13-1</inkml:trace>
  <inkml:trace contextRef="#ctx0" brushRef="#br0" timeOffset="265336.5379">9353 12545 61,'0'-24'38,"0"4"-1,0 20-3,6-10-37,-6 10-28,3 10-7,-3 2 1,4 10-2</inkml:trace>
  <inkml:trace contextRef="#ctx0" brushRef="#br0" timeOffset="265575.0691">9470 12794 62,'22'33'37,"-9"-7"1,0-6-14,-3 1-9,-10-10-7,0-11-4,0 0 0,17-4-2,-5-12 0,5-5-1,3 0 0,3-1 0,2 0-1,-1 10 1,-5 5 0,-1 14 0,-6 5 1,-8 7-1,-1 7-2,-3 1-7,6 0-28,-4 1-4,2-7-1,11-2 1</inkml:trace>
  <inkml:trace contextRef="#ctx0" brushRef="#br0" timeOffset="265808.5977">10156 12712 46,'-35'-12'35,"7"12"1,-6 0-10,-3 9-13,10 11-4,-1 6-3,12 6-1,7 2 1,12 2 0,9-4-1,13-1 0,6-6-1,4-6-3,5-5-7,-6-8-31,0-14-4,3-2 1,-9-11-1</inkml:trace>
  <inkml:trace contextRef="#ctx0" brushRef="#br0" timeOffset="266182.6457">10209 12403 33,'0'-16'35,"-3"-7"1,18 12-2,13 4-19,-3 3-6,8 12-2,0-2-2,-4 11 1,-10 2-1,-9 5-1,-14 0 1,-8 3-2,-10-9 1,0 1-1,-2-5-1,8-2 0,16-12-2,3 8-1,19-8-4,6 0-19,6-3-16,7 3-1,-1-7 1,4 1-2</inkml:trace>
  <inkml:trace contextRef="#ctx0" brushRef="#br0" timeOffset="266723.7466">10855 12417 28,'-20'5'35,"-11"2"1,-4 19-5,1 13-14,-3 9-5,10 18-4,5 4-2,18 7-3,11-2-1,14-7-1,14-9-3,12-12-8,8-16-25,4-8-2,-5-17 0,5-6 0</inkml:trace>
  <inkml:trace contextRef="#ctx0" brushRef="#br0" timeOffset="267048.6844">11231 12663 47,'-14'-24'36,"4"6"1,-12 5-3,-5 7-22,9 12-5,-5 7-3,4 12-3,5 12 1,5 5-2,9 6 1,9 0 0,8-3 0,11-7 1,1-10-1,8-12 2,-8-13-1,-1-6 1,-11-12-1,-10-5 1,-16-8-1,-10 2 0,-7 0-2,-6 4-4,2 10-13,-1 0-22,3 2-1,13 10-1,15 0 0</inkml:trace>
  <inkml:trace contextRef="#ctx0" brushRef="#br0" timeOffset="267369.2398">11553 12685 73,'-16'-10'38,"-7"-2"-1,-5 4-18,4 8-9,-5 7-6,7 9-1,4 6-2,10 9 0,8 3 1,14 2 0,6-2 0,6-3 1,2-8 1,5-3-1,-5-12 1,-2-8-1,-10-9-1,-9-8-3,-7-2-7,-7-1-32,-3-8-1,-2 3 0,0-3-1</inkml:trace>
  <inkml:trace contextRef="#ctx0" brushRef="#br0" timeOffset="267632.4108">11752 12573 56,'13'-12'38,"2"12"2,-2 5-4,-13-5-19,7 28-9,-7 0-3,-3 9-2,-1 5 1,4 3-1,0 2-1,5-4-1,4-3-1,3-6 0,5-7-1,2-13-3,4-8-11,-6-6-25,-3-14-2,0-2 1,-9-7 0</inkml:trace>
  <inkml:trace contextRef="#ctx0" brushRef="#br0" timeOffset="267900.2048">11710 12761 64,'0'0'36,"14"0"2,4 11-14,6-11-15,6 5-6,0 2-9,-1-2-18,-8-5-12,7 3-1,-13-12 0</inkml:trace>
  <inkml:trace contextRef="#ctx0" brushRef="#br0" timeOffset="268139.7349">12131 12538 70,'19'0'40,"3"12"0,3 14-16,-8 1-7,9 17-7,-7 3-1,-1 11-2,-2 3-2,-10 2-3,-12-3-6,-13-1-37,-8-11-2,-13-2 0,-29-14 0</inkml:trace>
  <inkml:trace contextRef="#ctx0" brushRef="#br0" timeOffset="270314.0308">12963 12741 23,'0'0'29,"8"9"-8,14-9-6,22 5 0,15-5-1,21 5-1,10-5-1,16 0-4,-4-7-3,0 4-2,-15-1-1,-16-1-2,-18 0-1,-30 0 1,-23 5-1,0 0 0,-17-11 0,-4 5 1,2 1-1,7 1 0,2 4 0,20 0 2,2 0 0,7 12 2,-1-3 0,-2 8 1,-7 0 1,-5 3-2,-11 1-12,-9-4-25,-17-17-1,8 6-2,-11-14 0</inkml:trace>
  <inkml:trace contextRef="#ctx0" brushRef="#br0" timeOffset="270671.462">12997 12611 31,'-26'0'34,"5"10"1,-10 3-12,-3 2-7,6 9-3,9 3-3,10 5-3,18-2-2,10 0 0,18-4-2,13-6-1,-1-4-5,4-13-18,-15-10-17,5-5 0,-18-13 0,-7-1 0</inkml:trace>
  <inkml:trace contextRef="#ctx0" brushRef="#br0" timeOffset="271015.1543">13186 12319 51,'13'8'39,"2"15"0,-3 10-5,-5-4-21,2 11-5,-3-5 0,-1 1-3,-5-8-1,-5-6-1,5-22-1,-13 3 0,4-18-1,0-9 1,-3-19-1,5-8 0,-1-4-1,8-4-1,0 3 1,8 5-1,2 7 0,11 9 0,10 15-2,-2 8-3,16 12-7,-7 7-21,2-3-7,4 3 1,-1 0 0</inkml:trace>
  <inkml:trace contextRef="#ctx0" brushRef="#br0" timeOffset="271260.5695">13224 12364 36,'-10'15'38,"10"-15"1,14 8 0,6-6-20,15-8-41,5 6-12,-4-5-1,8 0-3</inkml:trace>
  <inkml:trace contextRef="#ctx0" brushRef="#br0" timeOffset="271838.7855">14315 12487 36,'9'-5'37,"1"5"2,19 17-1,6 12-20,5 7-8,10 10-5,4 7-3,1-1-7,-2 1-15,0-3-18,-18-18 0,3-9-1,-20-20 0</inkml:trace>
  <inkml:trace contextRef="#ctx0" brushRef="#br0" timeOffset="272096.7093">14823 12469 62,'-31'-6'39,"-5"19"0,-17 8-4,-7 7-24,3 13-4,-8 10-2,2 4-3,1 4-3,5-7-3,8-2-6,8-17-6,16-6-16,16-11-8,9-16 0,19-8 1</inkml:trace>
  <inkml:trace contextRef="#ctx0" brushRef="#br0" timeOffset="272351.2416">15105 12422 56,'-24'-15'37,"-9"1"1,3 14-7,-1 9-20,2 13-4,7 14-4,6 8-1,3 9-2,9 7 0,9-1-2,12-1-2,5-9-12,6-11-22,10-7 1,0-14-1,5-5 0</inkml:trace>
  <inkml:trace contextRef="#ctx0" brushRef="#br0" timeOffset="272609.2739">15204 12811 45,'0'0'38,"13"13"0,-9-4-10,-4-9-11,23 7-3,-13-14-4,2 4-3,-5-14-2,-1-2-1,-6-7-1,0-8 0,-8-5-2,0-5 0,-3-3-1,3 3 0,5 2 0,3 1-1,7 7-3,2 7-1,10 12-8,-1 3-19,4 8-9,4 4 0,-6 0 0</inkml:trace>
  <inkml:trace contextRef="#ctx0" brushRef="#br0" timeOffset="272860.8076">15114 12620 45,'0'0'34,"10"2"-2,11 1-6,1-3-29,4-3-23,8 6-6,-6-7 0,8 5-1</inkml:trace>
  <inkml:trace contextRef="#ctx0" brushRef="#br0" timeOffset="273112.3396">15440 12476 74,'12'0'38,"-12"0"3,19 11-15,-8 18-13,-11 2-5,4 13-4,-8 4 0,1 8-2,-10 4-1,1-4-3,-2-3-4,0-16-15,3-4-20,11-12 0,0-21-1,12 4 1</inkml:trace>
  <inkml:trace contextRef="#ctx0" brushRef="#br0" timeOffset="273360.3697">15813 12649 43,'0'0'37,"28"0"1,-7-6-1,8 3-22,5 3-8,3-1-4,-3 1-5,3 0-7,-12 0-8,-3 0-17,-3 0-3,-19 0-1,11 0 1</inkml:trace>
  <inkml:trace contextRef="#ctx0" brushRef="#br0" timeOffset="273603.9006">15878 12759 58,'-9'3'39,"9"-3"1,6 13-9,7-13-14,17 8-5,-1-8-5,13 6-3,-1 1-11,5-7-32,-11-4-2,2-1 0,-9-9-1</inkml:trace>
  <inkml:trace contextRef="#ctx0" brushRef="#br0" timeOffset="281741.5676">6620 1320 31,'0'0'35,"15"-28"1,-9 53-14,4 7-5,-7 12-4,9 11-4,-8 10-1,7-4-2,-4-1-2,2-21-2,-2-10 0,4-14 0,-1-15 0,3-17-1,-1-12 1,4-19 1,2-6-1,0 15-1,5-2-1,-2 12-1,1 3-4,0 5-14,-1 21-21,7 12 0,-9 8 1,6-10 0</inkml:trace>
  <inkml:trace contextRef="#ctx0" brushRef="#br0" timeOffset="282168.0166">7057 1465 9,'0'0'34,"15"0"2,4 0-2,5 0-14,-1-5-5,7-4-3,-8 1-3,6-8-2,-10-8-3,-5 15-2,-13 0 2,-3-7-2,-15 3 0,-4 10 0,-3 6-2,-6 17 0,0 13 0,5-7 1,6 6-1,10 12 0,16-3 0,10 0 0,8-10 0,8-13-3,8-9-13,4-1-22,-7-3 0,10-5-1,-8-3 1</inkml:trace>
  <inkml:trace contextRef="#ctx0" brushRef="#br0" timeOffset="282593.2247">7699 1444 51,'-9'-19'37,"-1"10"0,-6 9-14,-9 0-8,1 0-6,-7-3-6,3 24 0,3 2-2,5 9-1,9 2 0,11-2 0,7-3-1,11 4 1,8 4-3,6-18-8,6-11-26,8 1 0,-5-11-1,8-6 1</inkml:trace>
  <inkml:trace contextRef="#ctx0" brushRef="#br0" timeOffset="282903.7786">7928 1206 63,'0'0'37,"0"0"0,0 0-12,0 0-8,24 34-6,-29 15-7,-1 6-2,-1 2 0,1-5 0,0 1-2,6 8-1,3-13 0,9-11 0,3-13-1,5-19-3,8-5-23,-1 0-12,-8-8 1,6-14 0</inkml:trace>
  <inkml:trace contextRef="#ctx0" brushRef="#br0" timeOffset="283176.6976">7885 1489 55,'0'0'39,"5"-9"-1,20 9 0,5 7-29,12-12-40,4 5-5,-6 0-3,7 10 0</inkml:trace>
  <inkml:trace contextRef="#ctx0" brushRef="#br0" timeOffset="283432.2314">8546 1049 55,'0'0'40,"-67"7"0,30 25-13,1 36-12,-2 20-6,11 10-3,11 15-2,16-6-2,18-5-7,11-3-33,18-24-2,18-29 1,3-20 0</inkml:trace>
  <inkml:trace contextRef="#ctx0" brushRef="#br0" timeOffset="283954.9476">8937 942 47,'43'-45'39,"-43"45"1,0 0-6,0 0-18,0 48-8,0-48-1,-3 77-1,6-33-3,4 1 0,-7-45-1,31 53-1,-31-53-2,40 55-3,-40-55-7,0 0-16,62 23-13,-62-23-1,0 0 1</inkml:trace>
  <inkml:trace contextRef="#ctx0" brushRef="#br0" timeOffset="284220.866">8897 1047 28,'0'0'36,"0"0"2,0 0-6,0 0-12,71 24-10,-71-24-13,74 7-31,-74-7-1,72 12-1,-72-12 0</inkml:trace>
  <inkml:trace contextRef="#ctx0" brushRef="#br0" timeOffset="284479.8996">8754 1314 83,'10'4'40,"18"5"0,15 6-20,1-10-10,17-5-4,1 9-8,0 3-19,-2-4-18,1-13 0,-18-1-1,-5 10-1</inkml:trace>
  <inkml:trace contextRef="#ctx0" brushRef="#br0" timeOffset="284737.432">8814 1535 39,'-7'10'38,"7"-10"0,22 11-2,18-11-19,1 0-8,13 4-3,0 7-4,-2-11-6,-1 3-9,-12-3-12,-13 0-13,-8 0-1,-18 0 2</inkml:trace>
  <inkml:trace contextRef="#ctx0" brushRef="#br0" timeOffset="284791.4393">9025 1545 55,'0'24'36,"-4"3"1,7 7-16,7 4-6,-2 4-7,4-1-10,4-3-27,4-3-7,-9-16 0,6-7-1</inkml:trace>
  <inkml:trace contextRef="#ctx0" brushRef="#br0" timeOffset="285048.4711">9337 901 50,'0'0'39,"78"37"0,-37 19 4,-10 26-27,3 13-9,-13 23-2,-9 12-1,-12-3-2,-12-4-4,-7-3-17,-3-31-23,-6-33 1,10-19 0,3-32 0</inkml:trace>
  <inkml:trace contextRef="#ctx0" brushRef="#br0" timeOffset="285656.4586">10022 1436 36,'0'0'37,"0"0"1,13 0-1,10 0-18,22 8-7,4-8-7,13 20-1,7-7-3,2-13-2,-2 0-6,-8-3-6,-8-4-7,-19 3-1,-7-2 3,-27 6 4,13-60 4,-13 60 5,-6-45 5,6 45 7,2-46 24,-2 46-15,30-5-3,-14 21-3,2 3-3,-10 8 0,2-9-2,-10 3-8,-15 8-24,-6-4-9,-1-4-1,-16-16 0</inkml:trace>
  <inkml:trace contextRef="#ctx0" brushRef="#br0" timeOffset="285961.3844">10100 1271 48,'0'0'34,"-22"-19"2,22 19-12,-40 23-11,22 5-5,1 8-4,9 3-1,1 5 2,14-10-2,12-1-2,10 6-3,13-15-12,8-16-22,-5-13 0,5-8-1,-50 13-1</inkml:trace>
  <inkml:trace contextRef="#ctx0" brushRef="#br0" timeOffset="286334.4509">10304 1031 57,'0'0'38,"41"32"0,-41-32-12,0 0-14,0 51-3,0-51-3,0 0-1,-12 41-2,12-41-1,0 0 0,0 0-2,0 0 1,-19-54 0,19 54 0,0-59 0,0 18-1,0 41 1,9-49-1,-9 49 0,13-42 0,-13 42 0,0 0-2,46-25-2,-46 25-5,49 7-17,-49-7-14,66 6 1,-66-6 1</inkml:trace>
  <inkml:trace contextRef="#ctx0" brushRef="#br0" timeOffset="286589.4972">10314 1027 51,'0'0'40,"0"0"0,0 0-2,59 23-21,-59-23-16,72 9-36,-72-9-2,67 3-2,-67-3-1</inkml:trace>
  <inkml:trace contextRef="#ctx0" brushRef="#br0" timeOffset="287582.2873">11097 1194 61,'0'0'37,"0"0"-3,85-9-14,-36 9-5,9 0-5,0 0-4,-1 7-4,-8-2-4,-49-5-3,73 0-6,-73 0-13,0 0-10,0 0-2,0 0-1</inkml:trace>
  <inkml:trace contextRef="#ctx0" brushRef="#br0" timeOffset="287845.212">11373 1171 52,'0'0'29,"0"0"-2,-10 38-6,13-14-4,5 18-3,-8 8-4,9 7-2,-9 6-2,7-5-1,-4-6-3,-3-3-1,4-8-1,-4-10-3,0-10-11,7-12-24,-7-9 0,-4-14-1,-1-2 0</inkml:trace>
  <inkml:trace contextRef="#ctx0" brushRef="#br0" timeOffset="288242.4558">11807 1402 34,'-19'-8'31,"4"3"1,-7-4-14,0 9-6,3-4-4,-1 4-4,7 21 1,10 4-1,6-2 0,13 5 1,3-6 0,3 4 0,-1 8 0,-5 5 0,-1-14 0,-15-5-3,0-20-2,-26 16-12,3-3-24,-4-13-2,3-13 2,-1-8-3</inkml:trace>
  <inkml:trace contextRef="#ctx0" brushRef="#br0" timeOffset="288535.1399">11879 1419 34,'16'-6'34,"-10"-5"2,7 11-2,-4 20-17,-1 2-8,-1 4-4,0 10-1,0-2-1,-2-2-5,-5 4-6,0 1-26,5-13-2,-15-13-1,10-11 1</inkml:trace>
  <inkml:trace contextRef="#ctx0" brushRef="#br0" timeOffset="288809.1756">11903 1232 69,'0'0'37,"0"0"-5,0 0-21,37-43-41,-37 43-2,0 0-5,0 0 0</inkml:trace>
  <inkml:trace contextRef="#ctx0" brushRef="#br0" timeOffset="289068.7092">12093 1429 47,'20'17'36,"-7"7"1,-1 5-3,3-2-17,-9-3-8,7 3-4,-11-1 0,2-15-2,-4 3 1,0-14-2,0 0-1,0-11 0,6 2 1,1-8-1,5-10 0,3 5-1,2-5 0,1 4 1,1 18 0,-1 1-1,-3 4 0,-3 6 1,2 10-3,-8 2-5,5-1-26,-4 7-7,-4-12 0,1 1-1</inkml:trace>
  <inkml:trace contextRef="#ctx0" brushRef="#br0" timeOffset="289333.2415">12773 1421 34,'0'-19'35,"-6"9"-1,-6-5-4,12 15-11,0 0-6,-58-32-6,26 32-2,1 18-4,0 2 1,4-6 1,1 6-2,11 19 2,5 3 0,14-1 0,8 1 2,10-16 0,9-3-6,3-6-18,3-3-18,4-14-3,-9-9 0,3-4 0</inkml:trace>
  <inkml:trace contextRef="#ctx0" brushRef="#br0" timeOffset="289715.2906">13179 1134 50,'0'0'33,"0"0"3,-55-10-10,55 10-14,-65 32-3,34-1-2,0 16-3,5 13 1,8 7 0,13-7-2,5 4 0,15-1-2,9-3-6,2-14-15,5-15-18,6-14 1,-4-14-3,1 5 0</inkml:trace>
  <inkml:trace contextRef="#ctx0" brushRef="#br0" timeOffset="290035.0901">13238 1642 30,'7'19'36,"7"-7"2,-3-7 0,2-5-15,7 0-6,-7-11-7,5 7-3,-8-11-2,-1-16 0,-6-5-2,-3-2-1,0-10-2,-3 7 0,3 41 0,-12-92 1,9 48 0,3 44-1,-4-59-1,4 59-1,0 0-2,16-49-7,-16 49-9,0 0-20,0 0-2,57-4 3,-57 4 1</inkml:trace>
  <inkml:trace contextRef="#ctx0" brushRef="#br0" timeOffset="290324.6423">13273 1378 53,'-16'-5'39,"16"5"0,-6 10 0,14 0-21,15-10-13,5-4-15,1 9-27,8 3-1,14 0-1,0-12 1</inkml:trace>
  <inkml:trace contextRef="#ctx0" brushRef="#br0" timeOffset="290600.1786">13535 1226 52,'0'0'37,"0"0"0,0 0 2,61-24-23,-61 24-9,70-6-1,-70 6-4,69-7-2,-69 7-2,55 8-6,-55-8-4,0 0-5,0 0-8,0 0 0,0 0 1,0 0 1,0 0 2,0 0 8,-40-14 7,40 14 9,-47 16 30,47-16-12,-48 45 2,41-6-1,4 1-4,5 3-3,-2 8-2,5-8-6,-5-2-5,3 1-14,-7-1-24,4-18-1,0-7 1,0-16-1</inkml:trace>
  <inkml:trace contextRef="#ctx0" brushRef="#br0" timeOffset="290867.7111">13796 1059 64,'56'0'44,"-27"29"0,-7 23-1,-11 12-27,-1 24-10,-10 12-5,-18 2-40,-11-9-1,-14 1-4,-6-24 2</inkml:trace>
  <inkml:trace contextRef="#ctx0" brushRef="#br0" timeOffset="293177.3061">6250 2438 46,'-15'-3'36,"15"3"-5,10-4-8,11-3-5,20 7-6,5-6-5,13 6-2,2-8-2,-1 8-1,-7 0-3,-7-4-2,-9 4-5,-18-7-4,-6 7-4,-13 0-1,-14-5 2,-4 0 0,-3 5 2,-2 5 4,-1 2 6,0 7 7,1 2 7,5 12 1,2-1 2,13 18 1,-3-3 0,6 9-2,0-2-2,4 2-2,-4-9-3,8 0-2,-4-6-6,-4-17-11,0-19-25,0 12 1,0-12-2,0-19 0</inkml:trace>
  <inkml:trace contextRef="#ctx0" brushRef="#br0" timeOffset="293560.3649">6983 2610 62,'-19'0'33,"-15"4"-9,6 2-11,3 4-4,4 4-3,14 5 0,7 0-3,13 8 1,5-2-1,6 1 1,-2-2 0,1-1 2,-14-5-2,-9 2-1,-12-8-3,-10-5-4,-6-7-17,2 0-15,-7-10-2,11-5-1,6-4 0</inkml:trace>
  <inkml:trace contextRef="#ctx0" brushRef="#br0" timeOffset="293842.7919">7090 2619 51,'10'0'37,"0"0"1,-5 15-3,2-1-24,-1 10-4,-6 3-2,7 7-2,-4-3-1,-3 1-4,6 2-14,-2-9-21,-11-13-1,12-3-1,-5-9-1</inkml:trace>
  <inkml:trace contextRef="#ctx0" brushRef="#br0" timeOffset="294116.3275">7066 2473 64,'3'-23'39,"-3"-1"0,0 24-11,6-17-31,-6 17-32,0 0-3,0 0 0,10 11-2</inkml:trace>
  <inkml:trace contextRef="#ctx0" brushRef="#br0" timeOffset="294383.8616">7227 2573 32,'29'21'39,"-11"-2"0,1 6 0,-3 4-15,-4-4-13,2 6-4,-10-4-3,3 0 0,-7-6-1,0-6 0,0-15-1,0 0 0,0 0 0,9-15-1,0-8 0,7-2 0,1-1-1,5 5-1,0 4 1,0 6-1,-3 11 1,0 5 0,-5 7 0,-4 9-1,-3 7-2,-4-7-6,4-3-29,-3 3-3,-1-6 0,11-4 0</inkml:trace>
  <inkml:trace contextRef="#ctx0" brushRef="#br0" timeOffset="294664.8961">7990 2654 36,'-10'-23'71,"-4"17"-44,-5 2-7,-9 0-9,-1 13-4,-5 6-3,2 7 0,-1 4 0,12 8-1,9-2 1,12 7 0,9-11-1,15-2 0,10-6-3,5-8-18,4-12-22,6 0 0,-2-12 0,11-2-1</inkml:trace>
  <inkml:trace contextRef="#ctx0" brushRef="#br0" timeOffset="294989.4377">8528 2355 37,'-10'-19'36,"-8"24"0,-7 9-4,-10 4-20,1 20-3,-4 10-2,2 11-1,4 6 0,14 10-1,9-9-1,11 8 0,11-6-4,8-12-6,10-14-32,9-5 0,-2-21-2,-2-8 0</inkml:trace>
  <inkml:trace contextRef="#ctx0" brushRef="#br0" timeOffset="295866.8326">8721 2539 53,'0'0'38,"0"0"1,0 26-8,-10-3-16,6 19-7,-6 3-3,4 4-1,6 6-1,7-4 0,6-6-3,6-7-1,8-8-5,-2-16-9,0-11-24,3-3 0,-15-10-2,-5-2 2</inkml:trace>
  <inkml:trace contextRef="#ctx0" brushRef="#br0" timeOffset="296160.8846">8574 2745 66,'0'0'41,"0"0"-1,23 10 1,5-5-30,5 2-14,-1 1-35,7-8-1,9 0 0,-6-2-2</inkml:trace>
  <inkml:trace contextRef="#ctx0" brushRef="#br0" timeOffset="296438.4205">8916 2576 17,'0'0'36,"0"12"2,9-12 0,12-5-16,16 5-7,1-5-5,8 5-3,1 4-2,2-4-2,-6-4-5,-7 4-4,-3 4-11,-14-4-18,-19 0-2,13 6-2,-13-6-1</inkml:trace>
  <inkml:trace contextRef="#ctx0" brushRef="#br0" timeOffset="296711.4561">9093 2617 42,'0'0'37,"0"22"-2,5 1-5,-2-5-9,3 14-5,-2-4-6,3 3-3,-2 1-5,-3-1-3,8-6-13,-3-1-26,-1-12 1,4-7-1,-10-5-1</inkml:trace>
  <inkml:trace contextRef="#ctx0" brushRef="#br0" timeOffset="296996.4908">9335 2282 57,'24'11'42,"4"13"0,3 14-4,-1 19-20,-8 8-9,-4 24 0,-14 8-4,-10 4-3,-10-9-7,-17-5-36,-2-18-1,-2-14-1,-6-14 0</inkml:trace>
  <inkml:trace contextRef="#ctx0" brushRef="#br0" timeOffset="297971.9461">9793 2723 66,'-10'0'35,"23"0"-9,12 3-10,10-6-3,23 3-3,7 4-2,9 2-1,1-2-3,-4 0-2,-6-4-2,-11 2 0,-17 2-4,-19-4-2,-6 0-7,-15-9-6,3 9-4,-18-20-2,9 8-1,-1 0 4,10 12 4,-10-21 7,10 21 9,3-13 7,13 6 24,-6 14-10,2-4 0,-3 1-2,0 11-2,-9-3-3,4 9-1,-11-1-3,-2 4-6,-4-6-23,2 8-11,-12-12-1,12 3-3</inkml:trace>
  <inkml:trace contextRef="#ctx0" brushRef="#br0" timeOffset="298296.873">9908 2542 22,'-22'4'30,"6"6"-1,-5 5-14,0 6-3,2 6-3,7 2-2,8 0-1,10 0-3,11 0-1,6-4-7,9-8-11,1-17-15,11 0 1,-10-15-2</inkml:trace>
  <inkml:trace contextRef="#ctx0" brushRef="#br0" timeOffset="298632.8084">10043 2269 33,'0'0'33,"0"13"1,7 13-5,-4 2-17,-8-1-7,5 9 0,-5-4 0,5 1-1,-5-12 1,5-10 0,0-11-1,0 0-1,-3-24 0,3-8 0,-7-5 0,7-7-1,0-6-2,7 2 0,-1 6 0,4 3-1,5 6 1,2 9-2,9 10 0,-1 9-3,5 10-6,3 0-19,3-5-8,8 6 1,-1 0-1</inkml:trace>
  <inkml:trace contextRef="#ctx0" brushRef="#br0" timeOffset="298915.7282">10073 2303 22,'-10'7'36,"19"6"0,4-5 0,12-8-24,11 15-36,-2-15-5,13 6-4,-7-18-2</inkml:trace>
  <inkml:trace contextRef="#ctx0" brushRef="#br0" timeOffset="300002.1742">10800 2622 79,'13'12'40,"2"12"-1,-1 0-22,-5 3-8,6 4-2,-8-7-2,2 0 0,-9-7-3,0-17 0,0 0 0,10-16-2,-7-6 0,0-4-1,2-1 1,5-7-2,0 6 0,1 2-3,9 16-7,-6 1-25,7 9-3,4 7 1,0-1-1</inkml:trace>
  <inkml:trace contextRef="#ctx0" brushRef="#br0" timeOffset="300330.2273">11152 2663 60,'0'0'34,"0"0"-1,17 0-19,5 0-7,-3-5-3,2 5-1,0-6 1,3 0-1,-10-6 1,3 2-1,-15-1 1,-2 0-2,-12 0 0,-2 0 0,-3 5-1,-6 6 0,-1 9-1,0 6 0,5 7 1,5 4 0,7 1 0,10 3 0,8-1-2,6-6-5,11 1-17,11-9-14,-9-11-1,8 5 1,-2-9-1</inkml:trace>
  <inkml:trace contextRef="#ctx0" brushRef="#br0" timeOffset="300636.2666">11656 2624 44,'-11'-11'33,"-3"4"-1,-12-2-10,-3 3-8,2 6-5,-6 0-3,4 12 0,1 6-1,11 6-1,8 4 1,15 8-1,8-11 1,12 7-1,6-6-2,5-8-3,4-1-17,0-10-20,-9-11-1,-5-2 0,-15-5 0</inkml:trace>
  <inkml:trace contextRef="#ctx0" brushRef="#br0" timeOffset="300963.3084">11828 2403 59,'0'0'36,"10"-11"-2,-10 11-14,12 14-5,-12 6-6,-3 16-2,-6 5-1,2 3-1,2 6-1,1 4 0,4-4-1,9-4-1,5-9 1,7-8-2,8-12-2,-5-8-3,9-3-10,-12-9-26,-7-9 0,-2-8 0,-16-1-1</inkml:trace>
  <inkml:trace contextRef="#ctx0" brushRef="#br0" timeOffset="301246.8452">11807 2622 46,'0'0'35,"24"0"1,-3 0-4,6 0-24,6 0-20,0 0-21,2 7-1,-8-7-1,1 0-1</inkml:trace>
  <inkml:trace contextRef="#ctx0" brushRef="#br0" timeOffset="301531.381">12368 2215 61,'-25'32'37,"-4"6"2,-4 18-17,11 19-9,0 10-4,13 11 0,2 1-3,15-3-1,12-9-4,2-12-5,13-13-33,4-14-2,-1-21-1,2-8 0</inkml:trace>
  <inkml:trace contextRef="#ctx0" brushRef="#br0" timeOffset="301815.4167">12623 2578 57,'11'10'39,"5"5"1,5-5-11,-2-10-12,5 0-7,-5-15-4,-7 1-2,-9-11 0,-3-10-2,0-7-1,-11-5-1,-2 1 0,0 3 0,0 7-1,5-5-1,8 11-2,0 6-4,15 17-11,1 0-17,8 0-4,4 7 0,3 0 0</inkml:trace>
  <inkml:trace contextRef="#ctx0" brushRef="#br0" timeOffset="302106.9535">12617 2412 68,'0'12'37,"0"-12"0,24 0-19,10 7-11,6-7-22,9 12-20,-8-12-1,2 9-1,-12-6 0</inkml:trace>
  <inkml:trace contextRef="#ctx0" brushRef="#br0" timeOffset="302165.9611">12324 2796 62,'0'0'38,"0"0"0,31 0-12,4 0-13,17 5-3,8-1-3,10 1-2,-1 1-5,1-2-7,-2 1-23,-8 0-10,-11-13 1,-6 3 0</inkml:trace>
  <inkml:trace contextRef="#ctx0" brushRef="#br0" timeOffset="302673.5276">12500 2997 65,'13'5'38,"5"-5"-1,10-4-18,16 4-7,-3 0-5,8 0 0,-2 0-4,-1-4-2,-3 2-2,-12-1-4,-8 3-6,-12-7-6,-11 7-7,-4-12-5,-10 2-4,-8 10 1,-6-4 4</inkml:trace>
  <inkml:trace contextRef="#ctx0" brushRef="#br0" timeOffset="302731.5335">12677 3017 85,'-3'26'29,"3"3"-5,3-2-6,6 6-5,-2-6-7,5-3-8,-3-14-32,8 7-2,-8-20-1,3-2-1</inkml:trace>
  <inkml:trace contextRef="#ctx0" brushRef="#br0" timeOffset="303013.0691">13071 2317 52,'25'2'39,"-4"22"3,-1 25 0,-5 21-24,-15 10-8,0 24-1,-16 6-3,-3 5-2,-6-8-8,-8-7-38,-2-26 0,1-6-1,-9-25 1</inkml:trace>
  <inkml:trace contextRef="#ctx0" brushRef="#br0" timeOffset="303884.2262">14683 776 62,'0'0'36,"0"0"-1,0 0-15,0 0-7,-43 58-6,10 4-13,-1 11-20,0-7-8,-11 8-1,8 11-1</inkml:trace>
  <inkml:trace contextRef="#ctx0" brushRef="#br0" timeOffset="304180.028">14234 1569 98,'-15'29'37,"-4"5"-5,-3 14-21,-9 7-7,-6 8-12,6-2-28,-3 14-3,-1-14 3,4-5-3</inkml:trace>
  <inkml:trace contextRef="#ctx0" brushRef="#br0" timeOffset="304476.0656">13704 2424 48,'-13'19'36,"-2"14"0,-9 4 0,-2 9-27,-4 12-8,0 7-10,-1-4-15,-1-6-10,9 1-1,-2-16-1</inkml:trace>
  <inkml:trace contextRef="#ctx0" brushRef="#br0" timeOffset="304547.0751">13299 3207 69,'-16'44'39,"-7"6"2,-11 16-1,0 8-32,-11 7-11,6 7-34,-7-11-2,5-4 0,-11-20 0</inkml:trace>
  <inkml:trace contextRef="#ctx0" brushRef="#br0" timeOffset="318156.8086">16496 12761 48,'-14'0'34,"14"0"1,31 12-16,19-12-7,21 0-3,20-5-1,20 1-1,7-2-4,3-2-3,-1 4-6,-21-1-12,-25 0-18,-13 12-1,-33-4-1,-13 6 1</inkml:trace>
  <inkml:trace contextRef="#ctx0" brushRef="#br0" timeOffset="318463.8639">16995 12608 34,'-14'-29'35,"-4"-13"1,15-1-3,3-3-18,-3-4-3,6 12-3,-3 0-2,5 15-2,-5 23-1,0 0-3,-10 38-4,5 5-12,0 16-24,5 8 0,0 6 0,7 2 1</inkml:trace>
  <inkml:trace contextRef="#ctx0" brushRef="#br0" timeOffset="318752.9005">16555 13165 25,'5'-18'34,"-5"-8"-1,0-3-10,4 4-3,-4-1-4,8 7-4,-8 4-3,0 15-2,10 8-3,-4 15 0,-2 5-2,1 10-1,1 4-1,1-1-4,2 1-13,0-3-21,-3-15 0,8-7-1,-5-12 0</inkml:trace>
  <inkml:trace contextRef="#ctx0" brushRef="#br0" timeOffset="319039.9369">16951 13080 23,'-10'-17'33,"-1"12"1,-9-5-2,-1 10-17,2 14-6,0 1-5,7 7-2,9 4 1,6 1 1,13-1 1,8-3 1,4-8 0,7-2 1,-2-13 1,1 3-1,-14-15-2,-5 0-1,-15-3-2,-11-4-2,-7 2-5,-8-4-16,-3 3-20,8 5-1,5 2 1,16 11-1</inkml:trace>
  <inkml:trace contextRef="#ctx0" brushRef="#br0" timeOffset="319323.9721">17244 13096 50,'-12'-16'36,"0"8"-2,-6 0-10,-5 3-9,-1 12-5,-3 3-5,5 10-2,7 5-1,5 6 0,10 0 1,10 1 0,8-8 1,10 0 1,2-16 0,5-1 1,-4-14-2,0-5 1,-9-8-3,-5-7-3,-9 2-9,-11-3-31,-5-7-2,3 3 1,-5-2-1</inkml:trace>
  <inkml:trace contextRef="#ctx0" brushRef="#br0" timeOffset="319690.0197">17691 12651 49,'19'12'36,"-7"3"1,-2 7-12,2 7-13,-9-3-1,4 6-4,-7-8-1,5-1-1,-5-11-1,0-12-2,0 0 0,5-25 0,3-3 0,5-1-1,3-4-1,2-3 0,4 3-1,-2 5-5,7 16-15,-2 5-19,-8 4 1,4 11 0,-8-3-1</inkml:trace>
  <inkml:trace contextRef="#ctx0" brushRef="#br0" timeOffset="319988.5566">18006 12700 37,'0'0'36,"14"11"0,-14-11 0,24 0-21,-1 0-8,-4-8-1,5 5-2,-4-7-2,-1-2 0,-7-4-1,-8 0 1,-10-1-2,-5 3 2,-6 7-1,-4 7 0,0 4-1,-1 9 2,4 8-1,6 8 0,8 1 0,4 4 1,12-6-2,4-3 0,8 1-7,-1-10-23,3-12-8,8-4-1,1-5-1</inkml:trace>
  <inkml:trace contextRef="#ctx0" brushRef="#br0" timeOffset="320303.0968">18484 12659 49,'-25'-12'35,"7"6"-5,-7 6-6,-3 0-8,5 12-4,-2 1-4,7 8-1,5 3-3,13 4 0,9-3-2,11 3 1,5-2-2,4-9-3,7 0-9,-3-7-25,-5-18-3,3-1-1,-10-14 1</inkml:trace>
  <inkml:trace contextRef="#ctx0" brushRef="#br0" timeOffset="320591.6334">18642 12401 48,'8'-9'37,"-8"9"2,0 0-5,17 28-17,-20-2-6,3 13-5,0 8-2,0 6 0,-5 3-1,10 0-1,-1-3-1,5-9-1,4-5-4,0-13-3,7-6-18,2-11-15,-9-15-1,0-5 1,-13-10-1</inkml:trace>
  <inkml:trace contextRef="#ctx0" brushRef="#br0" timeOffset="320883.6724">18552 12680 67,'26'0'39,"12"7"-3,-5-7-25,0-7-39,8 7-5,-15-9-4,3 6-1</inkml:trace>
  <inkml:trace contextRef="#ctx0" brushRef="#br0" timeOffset="321176.2086">19171 12189 24,'-27'46'35,"-10"18"2,-2 20-4,9 20-14,0 11-6,14 9-2,14-7-3,20-5-4,15-14-6,12-24-17,9-23-18,13-21-1,-2-30-1,7-9 0</inkml:trace>
  <inkml:trace contextRef="#ctx0" brushRef="#br0" timeOffset="321504.75">19550 12569 48,'14'11'38,"7"0"2,-2-6-14,0-12-8,4-2-5,-6-14-5,0-6-2,-11-14-3,1-6-1,-4-4-1,-3-3 0,3 0-1,-3 3-2,4 7-2,2 5-8,8 11-25,5 14-3,0 3 0,5 13 0</inkml:trace>
  <inkml:trace contextRef="#ctx0" brushRef="#br0" timeOffset="321793.2865">19537 12383 57,'0'0'36,"32"15"-1,3-6-13,11-2-25,10 5-28,-6-5-2,11 6-2,-15-9 1</inkml:trace>
  <inkml:trace contextRef="#ctx0" brushRef="#br0" timeOffset="322092.8249">19167 12755 78,'10'4'38,"18"-4"0,26-4-17,19 4-14,14 3-4,6-3-3,11 4-9,-9 2-16,-11-1-13,-14 5 0,-25-4-1</inkml:trace>
  <inkml:trace contextRef="#ctx0" brushRef="#br0" timeOffset="322154.8322">19307 12957 33,'-3'-12'37,"3"12"2,9 0 0,-1 9-17,-1 20-10,-7 4-7,7 6-4,-2 5-11,1 4-28,-2-16 1,4-3-2,-5-12 0</inkml:trace>
  <inkml:trace contextRef="#ctx0" brushRef="#br0" timeOffset="322452.8716">19620 12974 44,'-11'-18'36,"-10"4"1,2 11-3,1 15-20,-1 5-7,7 15-3,5 4-2,7 1 1,12-2 0,8-3 1,10-10 0,4-9 0,0-13 1,-2-6 0,-8-13-1,-8-1 0,-16-9-2,-9-5-3,-12 8-6,-10-3-22,0 5-12,4 11-1,0 4 0</inkml:trace>
  <inkml:trace contextRef="#ctx0" brushRef="#br0" timeOffset="322791.913">19891 13026 70,'-26'-11'35,"5"8"-3,-1 8-15,-4 7-6,9 9-5,3 2-1,10 8 0,4-5 1,12 1 0,4-6 0,12-6 1,-2-11-1,5 0-1,-4-12-1,-3-2-4,-5-5-5,-16-3-30,-3-11-7,-3 4-1,-3-7 0</inkml:trace>
  <inkml:trace contextRef="#ctx0" brushRef="#br0" timeOffset="323080.9502">20024 12092 58,'38'0'42,"13"36"0,3 28-8,-8 20-12,-1 28-9,-18 21-4,-13 14-6,-21 9-23,-21-4-22,-24-22 0,-13-14-2,-10-34 0</inkml:trace>
  <inkml:trace contextRef="#ctx0" brushRef="#br0" timeOffset="326385.1926">20722 12519 46,'11'-6'38,"-11"6"0,10 24-9,-10-10-12,10 18-6,-10 0-4,5 9-1,-5 0-3,0 3-4,0-2-7,-5-10-13,-5-6-18,7-5 0,3-21-1,-12 14 0</inkml:trace>
  <inkml:trace contextRef="#ctx0" brushRef="#br0" timeOffset="326683.6134">20580 12719 60,'24'-4'41,"9"4"0,9 4-3,3-9-26,8 5-12,-5-5-36,10 5-2,-9-14-3,1 2 1</inkml:trace>
  <inkml:trace contextRef="#ctx0" brushRef="#br0" timeOffset="336299.4308">21447 12362 31,'-17'-15'34,"17"15"-1,11-16-8,5 5-12,12 6-4,6 3-4,7 2-2,-3 5-1,1 4 0,-9 4-1,-11 6 1,-13-3-1,-11 2 1,-11 0-1,-2-5 0,1-3 0,4 2 0,13-12 0,5 14-1,15-7 1,3 2 0,4-2 1,-7 7 0,-8-2 1,-12 2 0,-16 0 0,-5-1-3,-4 1-8,-6-2-17,0-3-12,13 2-1,2-5 0</inkml:trace>
  <inkml:trace contextRef="#ctx0" brushRef="#br0" timeOffset="336599.3533">21298 12700 45,'0'0'38,"25"5"0,15-5-12,13-5-8,19 5-4,0 0-5,6-3-7,0 3-8,-10 0-16,-17-3-17,-11 9-1,-27 3 0,-13 2 1</inkml:trace>
  <inkml:trace contextRef="#ctx0" brushRef="#br0" timeOffset="336964.4003">21519 12891 48,'-20'-15'35,"0"15"-1,-8 0-13,-6 12-7,5 8-5,1 8-4,8 9-2,7 2-1,13 6 1,10-5-1,14-4 1,4-7 0,9-6 2,-4-14-1,1-6 0,-11-12 1,-10-5-1,-18-10-1,-13 4 0,-9-4-2,-4 2-3,3 10-5,-4-6-16,8 8-18,24 10 0,0 0-1,21 0 1</inkml:trace>
  <inkml:trace contextRef="#ctx0" brushRef="#br0" timeOffset="337403.0969">21816 12951 47,'-13'0'37,"-12"-6"1,1 6-7,-3 14-14,-1 3-7,4 13-5,4 2-2,10 3-1,10-2-1,19-2 2,9-9-1,6-5 2,4-14 0,4-7 0,-8-12 1,-5-5-1,-15-9 1,-14-2-2,-11-1-1,-11-1-3,-1 12-9,-5 0-33,-3 0-1,12 5 1,7 1-1</inkml:trace>
  <inkml:trace contextRef="#ctx0" brushRef="#br0" timeOffset="340200.643">22324 12258 38,'0'-10'36,"0"20"0,0 10-9,-13 10-9,10 15-6,-5 5-4,8 14-1,5-3-1,7-1-2,8-9-2,8-12-4,8-5-4,-7-15-9,2-9-19,0-10-5,-18-9-1,-6-1 1</inkml:trace>
  <inkml:trace contextRef="#ctx0" brushRef="#br0" timeOffset="340510.5734">22179 12541 40,'0'0'34,"21"0"0,11 0-11,4 0-23,-4 0-27,15 6-4,-14-6-1,10 10-2</inkml:trace>
  <inkml:trace contextRef="#ctx0" brushRef="#br0" timeOffset="340806.6116">22627 12541 35,'0'0'36,"10"9"1,2 1-10,7 9-10,-9-2-4,11 9-3,-11-5-1,2 2-3,-8-6-2,5-3 0,-9-14-2,0 0 0,0 0 0,0 0-1,8-22 0,2 1 0,2-3-1,3-1 0,4 2 0,0 1-2,0 3-3,-1 1-6,4 13-24,-9 5-6,-13 0 0,16 11 1</inkml:trace>
  <inkml:trace contextRef="#ctx0" brushRef="#br0" timeOffset="341110.1496">23020 12550 76,'15'-8'39,"-15"8"-3,8 12-14,5 8-9,-13 0-5,3 8-4,1 0-2,-4-3-6,0 1-11,10-5-24,-10-21-1,0 0 0,0 0-1</inkml:trace>
  <inkml:trace contextRef="#ctx0" brushRef="#br0" timeOffset="341172.1566">23017 12341 65,'0'0'39,"0"-14"0,0 14-10,13 0-54,-13 0-9,15 0-3,-15 0-3</inkml:trace>
  <inkml:trace contextRef="#ctx0" brushRef="#br0" timeOffset="341639.1077">23678 12092 30,'0'0'35,"-25"4"-1,-9 22-10,-11 21-4,1 19-5,4 18-3,4 14-4,22 15-1,14 6-3,27 0-1,13-8-13,20-12-28,-8-24-1,3-14 0,-5-25 0</inkml:trace>
  <inkml:trace contextRef="#ctx0" brushRef="#br0" timeOffset="342417.623">24053 12471 14,'19'23'36,"-1"-8"1,1-2 0,5-3-13,-4-14-7,-20 4-5,13-28-4,-18 0-2,-9-15-2,4-6-1,-4-4-1,-7-2-1,9 4-1,4 2-1,0 8-1,21 10-4,12 14-5,-10 7-13,3 10-17,-18 0 2,69 17-1,-38 2 4</inkml:trace>
  <inkml:trace contextRef="#ctx0" brushRef="#br0" timeOffset="342728.6761">24028 12353 41,'35'0'33,"-10"-6"0,17 5-19,-5 6-35,-2-13-8,-1 15-2,-9-7-2</inkml:trace>
  <inkml:trace contextRef="#ctx0" brushRef="#br0" timeOffset="343057.2185">23693 12627 25,'10'12'37,"-10"-12"0,13 4-9,7 6-4,10-8-5,13 7-6,15-5-4,25 1-3,3-5-2,12 0-3,4 0-2,1-2-1,-30-1-1,-7-6-4,-15 9-11,-51 0-21,45-6-2,-45 6 1,0 0 1</inkml:trace>
  <inkml:trace contextRef="#ctx0" brushRef="#br0" timeOffset="343877.3656">24026 12822 59,'-21'5'32,"-12"4"-8,4 9-8,-2 9-5,14 2-5,11 6-1,12 0-2,9 0-1,20-9 2,8-3-1,-2-12 2,1-6 1,-9-16 0,-14-3 0,-19-12 0,-11 3-1,-22-5-1,-4 4-2,4 6-10,-2 8-29,1-3-4,17 13 0,4 0 0</inkml:trace>
  <inkml:trace contextRef="#ctx0" brushRef="#br0" timeOffset="344239.4271">24433 12894 33,'-18'-35'37,"8"19"1,-11 7-4,6 5-12,-13 4-11,-4 11-4,8 7-4,8 8-1,16 4 0,0-30 0,23 68 1,-23-68-1,43 53 1,-43-53 0,77 22 0,-77-22-1,60-17 1,-60 17-3,15-49-4,-15 49-24,-12-79-13,12 79 0,-25-83-1</inkml:trace>
  <inkml:trace contextRef="#ctx0" brushRef="#br0" timeOffset="344691.2499">24588 12110 37,'57'4'40,"-4"28"1,11 19 0,4 16-18,0 29-8,-30 16-4,-16 17-3,-6 2-2,-35 3-2,-25-5-11,-13-18-35,-37-21-1,-6-15 0,23-32-1</inkml:trace>
  <inkml:trace contextRef="#ctx0" brushRef="#br0" timeOffset="356735.3395">1237 15504 14,'85'-9'25,"54"9"-11,46-3-3,60 1 1,32-2 3,56-3 2,26 1 0,23-4-2,15 5-3,3-5-2,-3 6 0,-16-4-3,-11 4-2,-32-3-2,-26 1-2,-32 0-2,-34-1-3,-36 3-8,-40 2-25,-43-8-1,-33 10-1,-39-3 1</inkml:trace>
  <inkml:trace contextRef="#ctx0" brushRef="#br0" timeOffset="357312.5739">6780 15308 14,'16'3'31,"13"-1"2,2-2-8,15 0-9,6 4-5,-2-1 0,3 7-1,-16-3-1,-10 8-2,-20 2 0,-14 2-2,-20 0-1,-5 3 0,-3 0-4,-3-9-8,9-2-29,15 0-2,14-11 0,14 4 1</inkml:trace>
  <inkml:trace contextRef="#ctx0" brushRef="#br0" timeOffset="357652.8735">7370 15582 23,'13'12'34,"5"2"0,3 3-8,-5-13-3,6 4-5,-10-20-3,4 3-3,-13-20-1,3-2-3,-9-13-1,-3-7-3,0-10-1,0-2-2,2 2 0,1 1-2,6 8-1,1 7-1,11 14-3,3 9-5,9 17-13,-1 10-18,-4 4 0,3 10 1,-7-4 1</inkml:trace>
  <inkml:trace contextRef="#ctx0" brushRef="#br0" timeOffset="357968.9146">7385 15298 49,'16'3'37,"9"-6"0,21-2-7,7 5-17,2-7-43,1 12-3,-18-5-4,-4 3 0</inkml:trace>
  <inkml:trace contextRef="#ctx0" brushRef="#br0" timeOffset="358475.7386">4008 13805 12,'-6'-55'34,"6"37"2,-3 36-2,0 47-15,5 49-4,-2 36-4,4 43-5,-4 22 1,3 20-4,3 5-1,0-15-4,3-21-10,1-26-20,0-35-6,3-35 1,-11-38-1</inkml:trace>
  <inkml:trace contextRef="#ctx0" brushRef="#br0" timeOffset="358924.0691">3939 13852 6,'-5'19'29,"-14"-7"0,9 5-9,-8-6-7,5 0-4,13-11-3,0 0-4,7-11 0,11-10 0,4-7 1,-3-3 2,6 3 1,-6-2 1,-1 11 1,-7 7 0,-1 18 1,-10 10-1,10 19-1,5 7-13,20 4-30,-4-10 0,22 2-2,14-22 0</inkml:trace>
  <inkml:trace contextRef="#ctx0" brushRef="#br0" timeOffset="374312.393">3025 14537 20,'9'45'35,"-9"16"1,7 23-12,-1 21-5,-6 8-3,9 18-2,-9-6-6,6-8-3,-6-16-4,-6-23-3,6-16-11,0-16-23,-6-31-1,6-15 0,0 0-1</inkml:trace>
  <inkml:trace contextRef="#ctx0" brushRef="#br0" timeOffset="374869.1284">3068 14595 15,'-31'6'28,"4"0"-1,17-6-11,22 9-5,26-9 1,40 4 0,33-8 0,44 4 0,32-9-4,32 0-2,20 0-1,6 2-1,-9 7-5,-25 0-12,-35 9-22,-26 10-2,-47-3 1,-24 5 0</inkml:trace>
  <inkml:trace contextRef="#ctx0" brushRef="#br0" timeOffset="375325.5859">5108 14636 53,'-6'26'37,"6"16"0,0 18-14,0 9-8,9 17-4,-4 6-2,7 6-2,-1-6-3,6-11-3,-1-12-12,-2-16-28,-8-23-1,-1-11 1,-5-19-2</inkml:trace>
  <inkml:trace contextRef="#ctx0" brushRef="#br0" timeOffset="375763.026">2563 15897 33,'0'0'35,"0"11"1,10-4-2,8 1-18,7-5-14,6 8-27,3-11-8,16 8-1,-8-8 0</inkml:trace>
  <inkml:trace contextRef="#ctx0" brushRef="#br0" timeOffset="376225.7353">3084 15833 24,'17'-4'30,"-17"4"-4,0 0-4,-10-9-4,-4 4-4,5 5-5,-3-8-4,-1 8-1,-2-5-3,2 5-1,-1 0 0,4 0-1,10 0 1,-11 10-1,11-10 1,-8 21 0,8-6 1,0 3 0,0-3 1,0 2-1,0-4 2,2-1-1,-2-12 0,11 9 0,-2-9 0,7-4 0,2 1-2,1 3 2,6 0-2,0 2 1,-7 4 2,-3 9-1,-12-1 0,-3 7 0,-12-3-2,-8-4-6,-4-2-21,9-1-10,-12-11-1,14 0 0</inkml:trace>
  <inkml:trace contextRef="#ctx0" brushRef="#br0" timeOffset="376544.0341">3232 15865 14,'7'-13'33,"-7"13"-1,0 0 1,-15 5-17,7 5-7,4 4-4,4 6-4,0 2 0,10 0 0,4 2 2,2-4 0,6-7 2,8 0 1,-6-13 2,5 0 2,-8-18-1,-1 0 0,-14-7-1,-2 3-1,-11-2-2,-7 1-2,-6 3-7,-8 0-13,-6 8-25,9 9-1,0-3 0,9 6-1</inkml:trace>
  <inkml:trace contextRef="#ctx0" brushRef="#br0" timeOffset="377318.4197">5128 15684 57,'0'0'32,"-17"10"-11,-1-7-6,-2 2-5,-7-5-4,1 6-3,3-6-1,3 4-3,3-4 0,3 3-1,14-3 0,-16 7 1,16-7 0,0 14 0,0-14 2,-4 19 1,4-19 0,0 18 0,0-18 1,-2 14 0,2-14 0,0 9 1,0-9-1,14 0 0,0 0 0,7 0 0,6 0 0,2 0-1,2 3 0,0 5 0,-2 1 1,-11 5-1,-9 1 1,-9 2 0,-15-2-2,-4-4-3,-4 2-8,-7-5-24,-1-8-5,11-3 0,3-6 0</inkml:trace>
  <inkml:trace contextRef="#ctx0" brushRef="#br0" timeOffset="377641.2216">5291 15715 40,'0'0'34,"-14"-7"0,14 7-6,-15 14-16,7 0-8,5 6-2,3 7-2,8 1 1,1 0 0,7-1 1,1-8 2,6-6 2,-1-13 1,4 0 1,-5-19 0,0-1-1,-12-10 1,-1-3-4,-11-1-4,-13-1-9,-7 8-32,-9 13-1,-17 2 0,-3 12-1</inkml:trace>
  <inkml:trace contextRef="#ctx0" brushRef="#br0" timeOffset="378158.0466">4228 15686 21,'0'0'32,"-19"3"1,10 11-1,0 3-19,2 1-6,10 9-1,8-5 1,11 2 1,2-6 0,7-2 2,-3-16 0,6 3 0,-10-18-1,-1-2-1,-18-7-2,-5-2-1,-15-2-3,-3 2-3,-7 12-6,-12 9-37,-1 5 0,4 9 0,-6 9 0</inkml:trace>
  <inkml:trace contextRef="#ctx0" brushRef="#br0" timeOffset="379363.0166">4160 14401 27,'13'-10'31,"-17"-2"-3,4-5-8,7-2-3,-7-10-2,9-1-3,-9-4-2,6 3 0,-6-3-3,0 13-2,0 2 0,0 19-2,0 0 0,-11 21-1,11 8-2,0 5-2,0 7-3,0-7-8,11 0-16,2-4-10,-5-16 0,8-9-1</inkml:trace>
  <inkml:trace contextRef="#ctx0" brushRef="#br0" timeOffset="379684.072">4443 14054 30,'12'-11'38,"-7"1"1,-5 10 0,-8 24-16,-8-5-10,-3 18-4,-6 5-6,0 9-2,-1 5-3,-3-5-5,13 0-11,-2-8-21,6-14 0,12-8-2,0-21 2</inkml:trace>
  <inkml:trace contextRef="#ctx0" brushRef="#br0" timeOffset="380012.1133">4447 14336 34,'8'-15'36,"-8"-9"0,12 2-4,-6 2-14,-6-3-7,9 7-4,-9 0-2,0 16-1,11 0-1,-11 9-1,5 11 0,-5 8-1,4-1-2,-4 7-1,5 3-7,-8-5-22,0-9-7,9 1-1,-6-12 0</inkml:trace>
  <inkml:trace contextRef="#ctx0" brushRef="#br0" timeOffset="380322.6517">4662 14272 26,'-12'-15'34,"12"15"-1,-16-16-7,4 13-11,12 3-6,-19 19-3,14-1-3,1 6-2,4-2 1,4 2 0,5 2 1,3-9 1,7-1 1,-3-12 1,1-4-1,-4-7 1,0-3-2,-10-10 0,-3-4-4,-6 5-9,-1-2-30,-6-6-1,7 9-1,-3 3 1</inkml:trace>
  <inkml:trace contextRef="#ctx0" brushRef="#br0" timeOffset="380638.6923">4823 14229 47,'-8'-13'34,"8"13"-8,-19-4-6,6 11-6,1 9-5,0 6-2,6 5-3,6 2-2,5 3 1,2-3 1,11-2 1,4-12 0,6-2 1,-5-17 0,2-6 0,-7-14 0,-2-2-1,-12-3-2,-7-3-6,-3 0-37,-10 13-2,-8 4 0,-3 15-1</inkml:trace>
  <inkml:trace contextRef="#ctx0" brushRef="#br0" timeOffset="382591.1986">8633 14703 63,'0'0'40,"0"0"0,-12 29-10,6 5-15,12 19-7,-3 5-4,1 4-1,4 2-4,-1-6-2,1-8-3,-3-15-3,3-6-6,-8-29-12,-9 6-13,9-6-1,-12-26 3</inkml:trace>
  <inkml:trace contextRef="#ctx0" brushRef="#br0" timeOffset="382935.6266">8400 14987 32,'-10'0'39,"10"0"1,9-11-2,19 11-15,14-11-8,17 8-5,6-5-3,6 4-2,-5-1-2,-2 5-2,-13 3-3,-18-3-12,-14 0-27,-10 3-1,-14-17 0,8-4 0</inkml:trace>
  <inkml:trace contextRef="#ctx0" brushRef="#br0" timeOffset="383970.3076">9709 15550 19,'0'0'16,"34"0"-1,47-2 1,37-6-1,50 1 0,42 1-1,50-5-2,42 6-2,35-6 1,29 7-3,8-5 0,9 9-2,-14-4-2,-11 4-2,-36 3-2,-30-3-2,-36 6-6,-39-6-8,-37 0-20,-28 0-1,-45 0 0,-20 0 3</inkml:trace>
  <inkml:trace contextRef="#ctx0" brushRef="#br0" timeOffset="384745.0831">14110 15473 15,'0'11'32,"0"-11"-2,-10 10-7,26-5-6,15-5-5,22 0-3,24-7-6,22 7-32,8-13-3,17 9-1,-11-10-1</inkml:trace>
  <inkml:trace contextRef="#ctx0" brushRef="#br0" timeOffset="385427.7121">14609 15380 49,'-14'-11'34,"14"11"-5,10 0-7,6 9-6,15 4-4,6 1-5,8 6-2,2-1-1,6 3-1,-7-4-1,-6-2 0,-12-5-1,-14-2 0,-14-9-1,-28 10 1,-6-6-1,-3-1 0,-2 5-1,1-3-4,7 8-10,6 0-24,25-13 1,6 12 0,14-6 0</inkml:trace>
  <inkml:trace contextRef="#ctx0" brushRef="#br0" timeOffset="385763.8933">15105 15738 10,'0'10'35,"12"6"0,-5-7 2,14-3-15,3 2-7,-7-12-3,2-1-2,-4-14-2,-1-3-1,-10-13-2,-2-6-1,-7-9-1,1-4-1,-4 1-1,5-3 0,-4 8-1,7 7-2,10 12-2,0 7-7,14 12-18,-3 10-12,-2 4 0,3 6 0</inkml:trace>
  <inkml:trace contextRef="#ctx0" brushRef="#br0" timeOffset="386082.934">15147 15508 57,'17'15'36,"9"-15"0,19 3-15,1-3-35,-2-7-18,3 4-2,-23-9-2</inkml:trace>
  <inkml:trace contextRef="#ctx0" brushRef="#br0" timeOffset="386452.9808">12090 13735 47,'5'26'38,"-5"35"-1,0 46-11,0 40-10,-5 31-7,5 26-2,-6 13-1,6 9-3,0-5-3,6-23-1,2-21-2,-5-28-4,9-28-21,-3-26-11,0-31 0,1-27 0</inkml:trace>
  <inkml:trace contextRef="#ctx0" brushRef="#br0" timeOffset="386899.6633">11977 13964 27,'-11'11'29,"-1"1"0,-5-3-16,-1 1-3,6 2-2,-3-9-1,15-3-1,-6-16-1,15-5 1,3-8 1,7-4 0,2-4-1,1 6 0,-1 6 0,5 16 1,-2 18 0,9 18-2,2 17-1,4 8-7,1 7-34,16 2-1,1-16-1,29-8-1</inkml:trace>
  <inkml:trace contextRef="#ctx0" brushRef="#br0" timeOffset="401877.4514">12013 14279 13,'15'0'30,"-15"0"-1,4-12-8,-4 12-6,0 0-5,0 0-3,0 0-1,-4 13 0,-8-1-1,0 10 0,-9 6 1,-5 14-1,-17 11 0,-10 19 0,-22 20-2,-13 10 0,-10 7 0,-2 9-2,-1-1 1,5-6-1,7-12 1,15-13-1,20-23 1,17-11 0,12-11-1,5-10 1,7-5-4,2-9-11,5-6-25,6-11-1,5-9 0,12-16 0</inkml:trace>
  <inkml:trace contextRef="#ctx0" brushRef="#br0" timeOffset="402516.6876">12016 14345 35,'0'0'34,"0"0"-2,28 5-9,6 4-4,20 19-5,7 10-3,20 15-1,-3 19-2,15 25-1,-3 10-2,0 8 0,-7 0-2,-5 1 0,-7-7-4,-3-13-3,-2-18-28,-8-23-9,-15-20-1,1-14 1</inkml:trace>
  <inkml:trace contextRef="#ctx0" brushRef="#br0" timeOffset="403110.9252">10450 15932 69,'4'13'39,"11"-8"0,10-5-14,12 0-20,3 0-32,7 0-8,-4-8-3,4 8 0</inkml:trace>
  <inkml:trace contextRef="#ctx0" brushRef="#br0" timeOffset="403461.2332">10976 15788 31,'-22'0'34,"8"11"0,-8 1-6,1 10-14,4 7-6,6 3-3,11 0-2,7-4 1,12-4 0,3-7 1,7-3 1,-4-14 0,1 0 0,-12-11 0,-11 0 0,-16-3-2,-6 4-2,-9 4-7,-8-1-19,3 2-17,7 5 0,5 0 0,21 0-1</inkml:trace>
  <inkml:trace contextRef="#ctx0" brushRef="#br0" timeOffset="403777.7733">11157 15845 32,'-14'-16'37,"2"11"-1,-5 2 2,1 9-21,8 15-6,0 0-5,12 8-3,7 0-1,6-2 0,4-7 0,6-3 1,2-10 1,-3-7-1,-5-15 1,-9-2 0,-12-5-1,-9 3-1,-7 0-7,-9 4-35,-4-4-1,8 6-1,-1-1 0</inkml:trace>
  <inkml:trace contextRef="#ctx0" brushRef="#br0" timeOffset="404403.3676">13132 15768 30,'0'0'35,"-11"-7"1,-2 14-3,-5 4-17,-4 7-8,0 9-3,7 2-2,5 6-1,17 0-1,9-8 1,5-7 0,7-3 1,3-13 1,0-4 1,-7-11 1,-10-3-2,-21-5 0,-9 4 0,-12 1-4,-6 4-3,3 10-17,3 0-20,-5 0-1,17 10 0,16-10 0</inkml:trace>
  <inkml:trace contextRef="#ctx0" brushRef="#br0" timeOffset="404719.923">13300 15833 37,'0'0'36,"-21"-13"0,21 13-3,-16 7-16,6 4-8,14 8-6,2 1-1,7 4-1,8 0-1,8-4 0,1-5 2,7-6 0,-3-12 2,-6-7 2,-12-9-1,-7 1 1,-14-4-1,-8 2 1,-15 2-3,-3 4-12,-3 2-32,10 10-1,7-5 0,17 7-1</inkml:trace>
  <inkml:trace contextRef="#ctx0" brushRef="#br0" timeOffset="411631.2825">12522 14275 28,'-6'12'28,"6"-12"-3,3-14-2,3 1-2,-2-9-5,4 1-2,-4-4-5,5 3-2,-3 2-1,-6 6-2,3 3-1,-3 11-1,0 11-1,-6 4 0,1 9-2,-2 1-1,1 9-6,2-1-15,-4-4-15,8 0-1,0-10 1,6 1 0</inkml:trace>
  <inkml:trace contextRef="#ctx0" brushRef="#br0" timeOffset="411976.3386">12767 14123 48,'12'-8'35,"-12"8"-2,10-5-10,-10 15-9,-3 6-4,-6 10-4,-4 7-3,-3 10 0,-8 3-2,3 3 1,-1 1-2,-1-8-2,3-2-6,3-16-8,-1-8-20,18-6-2,0-10 1,10-6-1</inkml:trace>
  <inkml:trace contextRef="#ctx0" brushRef="#br0" timeOffset="412291.3794">12835 14347 57,'7'-23'36,"8"12"-1,4-3-15,-5 6-8,6 12-4,-7 5-4,-5 10-1,-8 5-1,-6 5 0,-9-1-2,-6 1 1,2-5-1,-1-7 0,2-5 0,7-8 0,11-4-1,0 0 1,11-10 1,9 4-1,-3 2 0,8 0-2,0 4-8,-6 10-25,-4-10-2,10 4 0,-13-4-1</inkml:trace>
  <inkml:trace contextRef="#ctx0" brushRef="#br0" timeOffset="412659.426">13145 14345 61,'4'-18'33,"-8"7"-6,4 11-6,-18-11-6,8 11-4,-5 6-5,-1 7-2,1 3-3,3 8 0,2 1-1,5 2 0,7-1 0,7 0 0,7-5 0,5-6 1,1-10-1,3-5 2,1-1 1,-1-9 0,-14-8 1,-2-1-1,-12-3-1,-6-4-7,-12 2-32,9 9-2,-5-2-2,17 17 0</inkml:trace>
  <inkml:trace contextRef="#ctx0" brushRef="#br0" timeOffset="416754.045">16467 15029 5,'15'-4'34,"6"8"1,5-4 0,15 0-16,6 0-5,1 0-4,2 3-8,0-1-8,-10 4-12,-11-6-16,-2 9-1,-27-9 0,12 13 10</inkml:trace>
  <inkml:trace contextRef="#ctx0" brushRef="#br0" timeOffset="417099.2279">16486 15200 27,'6'9'35,"5"-5"1,16-4-9,10 6-5,3-6-5,10 0-4,-1-10-5,1 6-1,-7 0-3,-5-1-4,-8 5-21,-14-4-18,-16 4 0,0 0-1,-19 15 0</inkml:trace>
  <inkml:trace contextRef="#ctx0" brushRef="#br0" timeOffset="418021.6368">17920 15770 42,'74'0'21,"42"0"1,42-4 1,44-4-3,42 5-3,40-8-3,36 4-3,26-3-3,27 3-2,8 2-2,7-1-1,-2 3 0,-6 3-1,-21-4-1,-21 4-3,-34 0-10,-35 4-28,-46-12 0,-41 8-1,-51-8 1</inkml:trace>
  <inkml:trace contextRef="#ctx0" brushRef="#br0" timeOffset="418696.1466">23406 15569 9,'16'0'31,"-16"0"1,18 6-9,1 6-7,1-2-5,6 9-3,1-3-2,-2 2-1,-10-2-1,1 1-1,-12-6-1,-8 3 0,-13-5 0,-12 1 1,-6 0-1,2 1-1,4 0-4,5-2-12,3-2-20,21 1-1,0-8 1,30 5 0</inkml:trace>
  <inkml:trace contextRef="#ctx0" brushRef="#br0" timeOffset="419091.5841">23850 15879 46,'11'12'37,"-11"-12"-3,10 0-8,-10 0-5,3-24-6,2 9-4,-5-17-4,3 2-2,-9-11-1,-3-2-2,0-5 0,9 3-1,0 1 0,-4 4-1,10 10-1,1 4-2,11 10-1,8 4-2,8 12-10,-13 0-12,4 4-14,-3 5 1,-4-5 1</inkml:trace>
  <inkml:trace contextRef="#ctx0" brushRef="#br0" timeOffset="419426.1247">23781 15627 56,'16'3'38,"14"4"0,5-2-12,5-5-17,5 6-10,-7-9-33,-1 6-4,-20-9 1,1 6-2</inkml:trace>
  <inkml:trace contextRef="#ctx0" brushRef="#br0" timeOffset="419917.0804">20635 14089 67,'5'16'37,"-5"30"-5,0 37-13,11 40-7,-5 24-5,6 23 0,-6 24-2,1 11-1,-7-2-2,-4-11-5,1-11-7,-13-28-17,-2-23-12,3-18 0,-3-38-2</inkml:trace>
  <inkml:trace contextRef="#ctx0" brushRef="#br0" timeOffset="476776.5901">1512 16562 53,'-12'-20'37,"-11"15"-4,-11 5-10,-13 0-9,4 15-6,-5 3-3,13 7-3,9 4 0,16 5-2,18 0 0,14 3 1,16-9 0,8-6 0,4-4 0,-5-7 0,-10-3 0,-13-1 0,-22-7-1,0 0 1,-19 4-1,-10 3 1,-10-1-2,0 12 0,7 5 1,5 1 0,7 6-1,14 2 1,11 0-1,12 2 1,11-10 0,7-9 2,6-8-1,2-7 0,-1-10 1,1-6-1,-4-10 1,-5-7 0,-3 0 0,-9 3-1,-8 3-1,-3 6 1,-7 9 0,-4 12-1,-3 10 0,0 14 0,3 6-1,0 5-3,3 3-5,-3-8-11,10-9-15,4 1-5,-14-22 1,14 3 0</inkml:trace>
  <inkml:trace contextRef="#ctx0" brushRef="#br0" timeOffset="477108.7884">1646 16741 33,'-17'-37'36,"9"20"0,-3 0-5,11 17-34,9 11-24,-9-11-6,24 25-2,-3-15-2</inkml:trace>
  <inkml:trace contextRef="#ctx0" brushRef="#br0" timeOffset="477162.1815">1857 16881 37,'0'22'37,"-5"-2"1,13 8-1,7 4-21,-2-8-8,11 2-2,0-10-2,2-3-1,-2-13 0,-2-2-1,1-10 0,-8-11-5,2 2-21,-6 0-14,-6-6-1,8 10-2</inkml:trace>
  <inkml:trace contextRef="#ctx0" brushRef="#br0" timeOffset="477710.923">2416 16876 36,'-4'22'39,"-7"9"0,-13-2-2,-3-8-14,0 7-12,-5-10-7,4-9-4,5-6-4,6-10 0,6-4-1,3-4 1,12 3 0,7-4 2,6 7 1,7 3 2,-3 6 2,7 9 0,-3 6 1,3 4-1,-5-2 0,-3 2-1,0-7 0,-2-4-1,-6-8-1,0-5 0,1-12 0,-5-3 0,-1-4 0,-1 5 2,0 5-1,-6 14 2,10-3-1,-1 18 0,-3 8 1,3 6-8,3-1-34,2 3-2,-3-12 1,12-6-2</inkml:trace>
  <inkml:trace contextRef="#ctx0" brushRef="#br0" timeOffset="478033.3621">3328 17055 12,'15'17'36,"17"-3"3,0-11-1,-2-10-16,8 2-6,-8-17-1,4-4-4,-14-16-3,-2-8-3,-14-12-1,-4-5-3,0-3 1,6 2-2,-3 5-1,2 2-3,10 20-6,0 8-15,3 15-16,6 18 0,-8 8 0,-1 14-1</inkml:trace>
  <inkml:trace contextRef="#ctx0" brushRef="#br0" timeOffset="478349.7985">3329 16802 37,'-19'4'36,"19"-4"2,22 5-1,18-10-23,11 1-15,10-4-33,7 13-1,-5-5-1,5 4-1</inkml:trace>
  <inkml:trace contextRef="#ctx0" brushRef="#br0" timeOffset="478650.6016">3646 16988 20,'0'0'34,"0"0"1,21 24-1,-8-7-19,-4 1-4,6 5-2,-8-2-2,5 5-1,-9-6-1,0-6-2,-3-14-2,0 0 0,0 0-1,0 0 0,0-16 0,7 0-1,3 1 0,1 5 1,5 0-1,-1 10 1,3 4 0,-6 2 0,-1 4 0,-6 1 1,-5-1-1,6 0 0,-6-10 0,0 0 0,0 0-1,13-22 0,-1 5 0,7-2 0,0-1 0,5 3 0,-5 8 2,2 9-1,-8 6 2,0 9-3,-5 7-8,-4 4-28,-4-6 0,0 0 0,0-20-1</inkml:trace>
  <inkml:trace contextRef="#ctx0" brushRef="#br0" timeOffset="478982.6556">4322 17069 16,'0'25'34,"-14"-18"1,8 8-4,-12-6-14,-10-2-7,0 2-4,0-4-4,-2-5-1,4-4-2,2-5 1,11-1-2,13 10 1,0-15 0,16 8 0,6 4 2,3 3 0,3 10 1,2 5 0,-2-1-1,-3 0-8,-1-6-23,-1 7-4,-23-15-1,21 6 0</inkml:trace>
  <inkml:trace contextRef="#ctx0" brushRef="#br0" timeOffset="479299.0898">4359 17044 39,'24'9'37,"-11"3"0,9 7 0,2 5-25,-3 0-14,2 9-29,-7-18-4,5 3-2,-8-11 1</inkml:trace>
  <inkml:trace contextRef="#ctx0" brushRef="#br0" timeOffset="479368.1031">4563 17039 57,'-19'6'43,"3"15"-1,-7 7 0,5 1-32,-5 10-47,1-11-2,4-6-3,1-12 1</inkml:trace>
  <inkml:trace contextRef="#ctx0" brushRef="#br0" timeOffset="479700.1536">4987 16782 15,'-9'5'35,"17"4"0,7-9 1,21-3-19,7 3-12,2 5-14,8 3-21,-11-15-4,5 14-1,-18-7 1</inkml:trace>
  <inkml:trace contextRef="#ctx0" brushRef="#br0" timeOffset="480018.5946">5063 16915 59,'0'0'38,"17"9"0,8-9-8,11 5-40,1-5-25,11 3-1,-2-6-1,7 3-1</inkml:trace>
  <inkml:trace contextRef="#ctx0" brushRef="#br0" timeOffset="480323.9105">6033 16639 40,'-39'9'35,"-9"1"-1,6 13-12,3 10-11,10 9-5,15 10 0,14-2-2,15 4 0,14-12 1,17-6 1,0-17 0,7-2 1,-8-17-1,-9-10 0,-17-9 0,-13-3-2,-22-4-1,-12 4-3,-9 8-3,-3-4-7,9 13-17,4 5-15,6-4-1,21 4 0</inkml:trace>
  <inkml:trace contextRef="#ctx0" brushRef="#br0" timeOffset="480640.352">6325 16769 25,'-13'-17'37,"-2"10"-1,-6 3 0,-4 4-20,4 11-5,2 6-5,9 10-2,10 7-3,9 4 1,11-3 0,10 3 1,11-11 2,11-7 0,-6-16 0,4-4 0,-9-16 0,-7-2 0,-13-8-1,-17-7-1,-20 5-1,-9 1-2,-11 11-4,-6-1-12,-4 7-28,9 13 2,6-3-2,18 11 1</inkml:trace>
  <inkml:trace contextRef="#ctx0" brushRef="#br0" timeOffset="481404.485">7014 16629 31,'0'0'36,"0"0"0,3 12-2,-3 20-19,0 8-6,0 12-5,0 6-7,0 0-7,4-1-23,7 0-3,-11-18 0,10-11-1</inkml:trace>
  <inkml:trace contextRef="#ctx0" brushRef="#br0" timeOffset="481727.0909">7184 16615 57,'9'7'39,"-9"10"-1,-5 14-7,5 18-20,0 6-6,0 8-2,2 4-7,-2-8-6,9-7-16,-2-7-13,-7-20 0,0-7 0</inkml:trace>
  <inkml:trace contextRef="#ctx0" brushRef="#br0" timeOffset="481805.2246">7004 16951 26,'0'0'31,"19"4"-2,-1-4-19,1-11-34,22 16-5,-7-17-1,15 12 18</inkml:trace>
  <inkml:trace contextRef="#ctx0" brushRef="#br0" timeOffset="482128.1698">7364 16840 25,'0'0'37,"0"0"0,15 12 0,1-8-19,9-4-10,5 6-3,-4-6 0,-1 6-3,-11 2 0,-11 11-1,-10 1 0,-13 3-1,-5 0 1,-6 3 0,4-2-1,-1 1 0,8-4 1,12-8 0,8-13-1,21 16-1,10-11-6,3-5-29,4-5-1,8 0-1,-2-6-1</inkml:trace>
  <inkml:trace contextRef="#ctx0" brushRef="#br0" timeOffset="482444.6118">7952 17086 47,'11'11'38,"-2"15"0,-12-4-4,0 2-38,-4 5-30,-14-8 0,2-3-4,-10-11 1</inkml:trace>
  <inkml:trace contextRef="#ctx0" brushRef="#br0" timeOffset="482776.6634">8835 16874 8,'0'24'33,"0"15"0,-24-3 0,-8-3-16,-5 4-7,-8-15-5,0-10-4,4-12-1,7-12 0,6-8 0,11-5-2,10 4 2,10-1 1,10 9 1,9 5 3,8 8-1,5 17 2,1 4 0,2 5 0,-5 2-1,-2 1-1,-5-2-8,-8-8-15,-18-19-18,6 14-1,-15-24 0,6-2-1</inkml:trace>
  <inkml:trace contextRef="#ctx0" brushRef="#br0" timeOffset="483108.7145">8655 16840 42,'0'0'31,"0"0"-7,0 0-20,18 12-33,-2-12-3,9 16-1</inkml:trace>
  <inkml:trace contextRef="#ctx0" brushRef="#br0" timeOffset="483177.7311">8937 16997 43,'25'17'37,"3"0"-2,-7-1-8,-2-14-11,9 4-8,-6-13-3,-1-3-2,-4-8-1,-10-4-1,-7-6 0,-5-1 0,-8 6-1,-9 7 0,-5 12 0,-4 9-1,3 14 1,4 10 0,8 12 0,9 8 1,7-1-1,7 3-2,5-5-2,4-5-7,5-10-20,1-7-9,-7-15 2,7-5-1</inkml:trace>
  <inkml:trace contextRef="#ctx0" brushRef="#br0" timeOffset="483509.7923">9528 16917 57,'-7'15'39,"-9"16"0,-9 4-11,-12-14-15,5 10-4,-8-14-6,4-5-2,4-6-1,4-12-1,9-7 1,13-5-1,6 1 1,13-3 0,8 7 2,4 5 0,6 8 0,6 12 0,-5 6 0,-1 3-4,-3 0-37,-2 8-1,-13-9 1,4-4-2</inkml:trace>
  <inkml:trace contextRef="#ctx0" brushRef="#br0" timeOffset="484032.9337">10277 16652 33,'6'12'36,"7"28"1,-5 8-10,-8 11-16,7 11 1,-7-5-7,0 0-4,0-8-8,-9-12-13,-1-20-15,1-8-1,-7-21 0,1-10 9</inkml:trace>
  <inkml:trace contextRef="#ctx0" brushRef="#br0" timeOffset="484380.6123">10146 16731 22,'37'-39'35,"4"1"-2,18 13-5,0 12-11,-9 9-4,0 21-4,-20 6-4,-12 12 0,-18 6-3,-18-4-4,-10 0-11,-6 1-22,0-16-2,9-8 0,3-14-1</inkml:trace>
  <inkml:trace contextRef="#ctx0" brushRef="#br0" timeOffset="484697.0453">10537 16961 20,'-5'12'36,"-5"-3"-1,10 8 1,0 7-18,5-6-9,8 7-2,2-10 0,10-2-2,0-13 0,3-3-1,-3-9 0,0-2-2,-7-4-4,-8-5-7,0 4-24,-5 8-7,-8-6 0,3 17 0</inkml:trace>
  <inkml:trace contextRef="#ctx0" brushRef="#br0" timeOffset="485013.4801">10804 17002 41,'15'19'37,"-6"0"0,7 6-5,0-2-19,-1-10-5,7 5-2,-4-14-2,4-4-1,-5-15 0,-3-7-1,-5-15-1,-3-5 0,-10-10 0,-10-8-1,-5 2 1,-9 2-1,-1 8 0,-3 10 0,0 16 1,2 10-1,9 17 0,11 11 1,15 6-2,14 2-2,15 2-26,6 5-11,6-17 1,14 3-1</inkml:trace>
  <inkml:trace contextRef="#ctx0" brushRef="#br0" timeOffset="485352.0551">11134 16840 34,'0'0'37,"0"0"1,6 38-5,5 8-16,-7 3-7,6 12-3,-4 6-1,0 2-3,0-2-4,-6-6-5,7-10-7,-11-14-20,-2-15-6,6-22-2,-11-2 2</inkml:trace>
  <inkml:trace contextRef="#ctx0" brushRef="#br0" timeOffset="485436.1902">11191 17113 3,'34'4'28,"-9"-10"1,12 6-11,0 4-34,-4-13-6,14 9-4,-9-15 13</inkml:trace>
  <inkml:trace contextRef="#ctx0" brushRef="#br0" timeOffset="485768.7604">11666 16980 44,'-16'-17'38,"1"1"1,-10 4-9,-3-4-16,7 16-4,-5 0-4,5 12-2,4 3-2,6 9 0,4 0-1,12 5 0,6-5 0,8-4 0,2-6 1,4-8-3,0-6-4,-5-13-11,-8-5-23,0-9-1,-12-7 0,-4 0-1</inkml:trace>
  <inkml:trace contextRef="#ctx0" brushRef="#br0" timeOffset="485837.7653">11560 16760 13,'22'5'17,"1"4"-12,3 4-2,-1 3 0,3 5 1,-5 0 0,1 2 2,0 4 2,-5-4 3,3 5 3,-8-6 3,0 0 0,-14-7-1,4 8-1,-16-11-1,1 3-4,-8-8-7,-2-1-28,-1-9-12,10 3-3,5-12 1</inkml:trace>
  <inkml:trace contextRef="#ctx0" brushRef="#br0" timeOffset="486539.6466">12537 16707 18,'0'0'32,"0"21"2,0 13-7,-2 15-12,-4 4-6,6 6-3,-6-4 0,6-3-3,0-13 1,6-9-1,-6-30 0,0 0-1,6-23 1,-6-13 0,-10-12-1,4-5 1,-2-3-2,0 3 0,3 2 0,1 13-1,4 8 0,3 14 0,7 16-1,9 20 1,8 10 0,3 8 0,4 5-1,7 5 2,4-5-1,-2-2 2,0-16-1,-6-12 1,-6-19 1,-2-9-1,-10-15 1,-8-11-1,-11-8 1,0 0-3,-3 3 0,-9 2-8,6 15-7,-6 8-21,5 9-4,7 12 0,-4 14 0</inkml:trace>
  <inkml:trace contextRef="#ctx0" brushRef="#br0" timeOffset="487040.7181">13034 16849 8,'0'13'29,"-13"-2"1,10 19-2,-4-4-18,5 3-3,6 0 1,5-8-2,9 1-1,1-11 0,8-4 1,-5-14-1,2-4-1,-4-13 1,-2 1-2,-11-2 1,-1 1-1,-6 5 0,0 9-1,0 10 0,0 19-1,0 11-1,4 11 2,-1 9-2,-3 13 3,0-1-1,-11 6 0,-3-8 1,-11-5 1,-8-9 0,-5-14-3,-3-16-4,-6-19-14,0-21-22,20-14-1,10-11-1,22-4 0</inkml:trace>
  <inkml:trace contextRef="#ctx0" brushRef="#br0" timeOffset="487641.8812">13542 17036 3,'13'-8'31,"-13"-9"0,4-2-6,-8-3-7,-9 0-4,-5 1-4,-7-1-3,-3 7-1,-9 3-2,-1 12-2,4 12 0,3 6-1,7 8-1,8 5 1,11 1-2,10 2 1,8-6 0,11-8 1,4-8-1,3-12 2,3-6-1,-5-10-1,-1-5 1,-7-7 0,-9 0-1,-2 4 1,-10 2-1,3 8-1,-3 14 1,-10 9 0,1 13 1,3 11 0,-3 11-1,3 12 0,2 4 1,2 4-1,2-6 0,2 3-4,5-9-8,1-3-23,-3-23 0,9-9 0,-14-17-2</inkml:trace>
  <inkml:trace contextRef="#ctx0" brushRef="#br0" timeOffset="488174.6643">13776 16953 18,'0'-21'33,"0"21"0,0 0-1,-11-3-17,8 18-3,-6 2-4,3 5-2,3-3-1,6 12 0,-3-7-1,13 4-1,-1-7 0,1-4 0,5-11-1,0-6-1,2-6 1,-3-9-1,-1-6 0,-4-6 0,-2 1-1,-1 0 0,-3 3 0,-3 2-1,-3 11 2,0 10-1,0 0-1,0 10 1,0 6 0,4 6-1,2 0 2,3 2-1,0-7 0,4-1 0,-1-3 0,4-13 1,-1-3 0,-3-11 0,2-5-2,-3-3 2,2-3 0,-4 0-1,-3 2 1,-3 4-2,-3 7 2,0 12-2,0 0 2,6 16-1,-6 3 0,0 6 0,7 2 1,-3 7-1,1-2-2,-5-6-3,8-4-8,-8 1-23,0-23-3,-8 10-1,-1-24 1</inkml:trace>
  <inkml:trace contextRef="#ctx0" brushRef="#br0" timeOffset="488522.3474">14050 16750 52,'4'-22'38,"-4"1"-2,0 21-10,0-10-35,-9 10-26,14 16 0,-5-16-3,0 20 4</inkml:trace>
  <inkml:trace contextRef="#ctx0" brushRef="#br0" timeOffset="488606.9882">14228 16929 58,'30'24'38,"1"8"0,-5-6-13,-10-4-15,-2 4-3,-11-8-3,-9-4-6,-6-4-14,-3-5-22,-19-8 1,6-1-2,-4-4 1</inkml:trace>
  <inkml:trace contextRef="#ctx0" brushRef="#br0" timeOffset="488945.566">14682 16605 79,'14'-22'37,"-3"13"-12,-11 9-5,17 21-5,-17 13-5,2 23-4,-2 5-3,0 10-2,0 6-4,0-10-8,5-8-25,-5-9-4,-3-20-1,3-16 0</inkml:trace>
  <inkml:trace contextRef="#ctx0" brushRef="#br0" timeOffset="489008.0755">14581 16915 43,'19'-3'38,"4"-6"0,16 9-2,6 0-27,-2-8-44,8 13-1,-5-10 0,7 5 0</inkml:trace>
  <inkml:trace contextRef="#ctx0" brushRef="#br0" timeOffset="489346.2356">15369 16808 28,'0'0'34,"18"12"2,5-12-1,9-4-17,6 4-15,4 4-8,1-4-15,-5 0-14,3 8 0,-20-11-1</inkml:trace>
  <inkml:trace contextRef="#ctx0" brushRef="#br0" timeOffset="489424.3704">15354 16982 55,'0'0'38,"24"14"0,7-14-6,9 0-29,4 0-35,-1-9-3,7 9-1,-10-17-2</inkml:trace>
  <inkml:trace contextRef="#ctx0" brushRef="#br0" timeOffset="489894.4693">16024 16990 21,'0'-11'33,"10"-1"-1,2-11-11,-3-9-5,7 1 0,-5-10-2,7 0-3,-8 2-2,3 7-2,-10 1-2,-3 21-1,0 10-1,-9 22-1,0 14 0,0 15-2,5 7-3,-5 3-8,9 3-28,14-7 0,-1-16-1,10-10 0</inkml:trace>
  <inkml:trace contextRef="#ctx0" brushRef="#br0" timeOffset="490311.1757">16492 16927 49,'-22'0'34,"-8"-10"-4,5-12-14,3-4-4,11-7-3,11 0-2,14-4-2,10 15-1,7 6 0,7 16 0,2 9-1,-6 17 1,-18 8 0,-7 16-1,-18 2 0,-16 2 0,-12-8-1,-4-4 0,-2-14-1,3-6 0,9-7-1,11-12 0,20-3 0,13-9-1,13 3-1,10 0-2,10 9-5,-2-8-14,3 1-17,2 8 0,-8-9 1,8 5 0</inkml:trace>
  <inkml:trace contextRef="#ctx0" brushRef="#br0" timeOffset="490649.7423">17028 16893 11,'-29'-39'72,"8"28"-36,-9-2-14,-6 3-7,1 6-6,-3 4-3,8 19-3,1 5-2,7 15 0,11 4-1,11 1 1,8-4 0,13 0 1,12-11 0,3-6 0,8-15 1,-3-13 0,-3-9 0,-8-7-1,-13-8 0,-14-7-5,-11 6-10,-5-5-26,-14-5-1,5 15 0,-6-7 0</inkml:trace>
  <inkml:trace contextRef="#ctx0" brushRef="#br0" timeOffset="491028.6792">17448 16604 50,'14'8'37,"-8"9"0,8 21-14,-4 26-10,-3 3-5,0 9-2,-1 4-6,-3-9-9,3-5-10,3-12-19,-9-25 0,3-20 1,-3-23 5</inkml:trace>
  <inkml:trace contextRef="#ctx0" brushRef="#br0" timeOffset="491366.8953">17613 16672 64,'7'-14'38,"3"32"0,-5 17-14,-5 10-12,4 14-6,-4 7-1,9 4-1,-3-5-4,0-4-6,4-9-16,2-15-19,-12-22 2,0-6 0,-10-19-1</inkml:trace>
  <inkml:trace contextRef="#ctx0" brushRef="#br0" timeOffset="491451.526">17463 16963 19,'0'0'30,"9"-12"1,15 12-3,3 0-29,5-10-27,13 10-1,-5-12-1,9 12 11</inkml:trace>
  <inkml:trace contextRef="#ctx0" brushRef="#br0" timeOffset="491767.9742">17848 16932 76,'11'4'37,"2"-4"-9,4 0-10,10 5-6,0-1-6,3 4-2,-7 2 0,-4 6 0,-12 4 0,-11 7 0,-10-8-1,-4 1 1,-4-1 0,6-2 0,8-3-1,14-6-1,19 1-5,10-6-39,21-10 0,26-2 0,20-21 0</inkml:trace>
  <inkml:trace contextRef="#ctx0" brushRef="#br0" timeOffset="2.52249E6">18306 15799 10,'0'0'13,"0"0"-2,0 0 1,12-7-2,-12 7 0,0 0-3,0 0 0,0 0-1,9 0-1,-9 0-1,17 0 0,-1-9 0,6-1 0,10-8 1,15-10 1,14-8 0,16-7 0,9-9 1,12 0 0,1-5 0,-1 6-2,-8 2 1,-9 9-3,-21 6 1,-12 12-2,-17 6 0,-12 7 0,-7 5-2,-12 4-1,9-5-5,-9 5-12,0 0-19,0 0 1,0 0-1,0 0 1</inkml:trace>
  <inkml:trace contextRef="#ctx0" brushRef="#br0" timeOffset="2.52342E6">19291 14554 32,'0'0'22,"4"-11"-3,-4 11-3,0 0-3,0 14-2,-3 8-4,-2 12 0,3 12-3,-7 13 1,5 11-1,-6 3 0,6 6-1,-3-4 0,3-3-1,-2-13 0,2-5-1,2-16 1,2-10-1,0-7-1,0-8-8,0-13-26,0 0 0,6-18 0,7 5-1</inkml:trace>
  <inkml:trace contextRef="#ctx0" brushRef="#br0" timeOffset="2.52426E6">19244 14576 19,'0'0'13,"0"0"-1,10 7 0,3-7-1,5-5-2,9-3 0,10 1-2,13-8 0,15-4-1,12-8 0,20-9-1,17-10-1,10-2 1,9-6-1,-2 2 0,-10 1-1,-14 9-1,-21 14-5,-28 12-12,-33 12-16,-12 16-1,-30-2 0,-3 13 8</inkml:trace>
  <inkml:trace contextRef="#ctx0" brushRef="#br0" timeOffset="2.52484E6">20553 14137 27,'19'13'23,"10"1"-2,9 2-3,18 6-2,14 10-1,17 4-3,15 8-3,6 1-1,5 4-2,-4 0-2,-4 2-2,-7-6-6,-14-3-23,-18-18-7,-10-1-1,-26-18-1</inkml:trace>
  <inkml:trace contextRef="#ctx0" brushRef="#br0" timeOffset="2.52593E6">21698 14633 29,'0'0'40,"0"0"-24,0 0-4,0 0-3,3 12-3,-3 9 0,0 13-2,7 13 0,3 13 2,2 5-1,5 10 1,-3 0 1,7 3 0,-4-12-2,3-7 0,-6-17-2,-2-8-5,-2-18-27,-3-6-6,-7-20-1,4-3-1</inkml:trace>
  <inkml:trace contextRef="#ctx0" brushRef="#br0" timeOffset="2.52671E6">21806 15320 32,'0'0'21,"0"0"-1,-11 10-3,11-10-1,0 0-3,-7 11-2,7-11-3,15 13 0,6-1-2,10 6 0,16 10-1,15 5 0,17 9 0,10 7-2,12 6-1,9 3-6,-7 2-20,-11-4-13,-1-1 0,-27-13-1</inkml:trace>
  <inkml:trace contextRef="#ctx0" brushRef="#br0" timeOffset="2.52781E6">17961 16048 22,'12'17'28,"-12"-17"-4,28 5-12,-5 0-3,7-5-9,5 8-20,-10-16-6,13 8-1,-17-7 6</inkml:trace>
  <inkml:trace contextRef="#ctx0" brushRef="#br0" timeOffset="2.52859E6">18491 15963 14,'-25'0'24,"13"6"-6,-6 3-6,4 3-3,-1 4-5,3 3-1,2 0-2,10 0 1,6 0 0,3-1 2,6-5 2,1-4 2,4-3 2,-6-10 0,0 1 1,-10-10-2,-4 4 0,-11-5-2,-6 4-2,-3 1-4,-5 5-6,7 4-9,0 6-14,5-6-8,13 0 1,0 0-1</inkml:trace>
  <inkml:trace contextRef="#ctx0" brushRef="#br0" timeOffset="2.52895E6">18651 16000 11,'-8'12'23,"-12"-4"-4,8 8-9,1 1-4,7 5-4,4-3 1,6 3 1,6-5 3,4-5 2,6-5 1,2-11 3,3-2 0,-7-13 0,0 4-1,-12-8-1,-1 3-4,-13-1-3,-3 2-6,-4 2-21,3 7-14,-12-5 0,11 11 0</inkml:trace>
  <inkml:trace contextRef="#ctx0" brushRef="#br0" timeOffset="2.52938E6">19264 15416 35,'0'0'30,"8"18"-1,-13-8-14,5 4-12,-5 5-12,-3-6-17,12 13-3,-11-12 0,14 9 11</inkml:trace>
  <inkml:trace contextRef="#ctx0" brushRef="#br0" timeOffset="2.52973E6">19292 15655 43,'0'0'32,"-4"25"-4,-4-15-16,8-10-26,2 25-12,-2-25-4,9 9-1</inkml:trace>
  <inkml:trace contextRef="#ctx0" brushRef="#br0" timeOffset="2.53007E6">19089 16029 36,'0'0'33,"0"0"-2,0 0-11,17 0-11,6-4-18,13 8-21,-12-11-2,12 7 0,-10-7 7</inkml:trace>
  <inkml:trace contextRef="#ctx0" brushRef="#br0" timeOffset="2.5304E6">19482 15945 23,'0'0'26,"0"0"-3,-15-4-12,-1 4-5,-5 0-3,1 4-2,-1 1-1,4-1 1,1 1-2,4-1 1,12-4-1,-9 16 1,9-16 1,9 13 0,-9-13 1,17 14 2,-5-8 0,1 2 0,2-1 1,-2-4 0,-3 5 0,-10-8 0,10 18-1,-17-6 0,-1 0 0,-12 2-2,0-4 0,-3 5-4,-1-7-5,5-2-9,7-6-10,3-10-6,18 6-1,0-15 6</inkml:trace>
  <inkml:trace contextRef="#ctx0" brushRef="#br0" timeOffset="2.53074E6">19616 15983 22,'-10'0'29,"10"0"1,-18 8-9,18-8-7,-15 21-5,9-4-4,6 3-2,0 1-1,9 3 0,0-5 0,6-4 0,3-7 1,1-6 1,-2-9 0,3-3 1,-8-7 0,1-2 1,-13-4-1,0 5-2,-10 3-5,-5 3-20,-9-3-15,6 10 1,-8-9-2</inkml:trace>
  <inkml:trace contextRef="#ctx0" brushRef="#br0" timeOffset="2.53137E6">21749 15407 22,'0'0'30,"12"5"-3,-12-5-7,0 11-5,3-1-7,-3 4-9,0 2-13,-10-4-15,10 9-1,-6-10-1</inkml:trace>
  <inkml:trace contextRef="#ctx0" brushRef="#br0" timeOffset="2.53172E6">21769 15659 48,'0'0'34,"5"15"-1,-5-15-16,2 12-22,4-1-23,-6-11-4,0 0-1,0 0 0</inkml:trace>
  <inkml:trace contextRef="#ctx0" brushRef="#br0" timeOffset="2.53214E6">21666 15866 23,'15'6'26,"-15"-6"-4,0 0-6,-10 7-3,-4-7-5,0 3-2,-6-3-3,3 4-2,-3-2-1,2-2 0,2 3-1,4-3 0,4 4 0,8-4 0,-11 9 0,11-9 1,-6 14 0,6-14 1,0 16 0,0-5 0,0-11 0,4 14 0,-4-14 1,13 7 0,-1-4 0,4 1-1,2 1 1,1 0 0,1 0 0,-1 5 1,-7 2 0,-3 0 0,-9 2 0,-4-2 0,-11-4 0,0 1-2,-6-4-1,-1-5-4,4 0-6,0-4-8,4-6-13,14 10-2,-8-10-1,18 10 15</inkml:trace>
  <inkml:trace contextRef="#ctx0" brushRef="#br0" timeOffset="2.53249E6">21843 15909 38,'0'0'31,"0"-10"-8,0 10-5,-15 5-6,2 0-4,1 6-4,-1 1-2,2 3-1,2 4 0,3 2-1,6 1 0,0-4 1,11-1-1,4-3 1,2-6 0,5-5 2,-1-7 1,1-5 2,-6-10-1,-2 3 1,-7-5-1,-7-1 0,-7 4-3,-5-1-13,-10 5-25,6 14-1,-8-4-1,6 7 1</inkml:trace>
  <inkml:trace contextRef="#ctx0" brushRef="#br0" timeOffset="2.53339E6">22647 15862 22,'-13'-14'25,"13"14"-7,-25-3-2,7 10-5,1 0-4,2 6-3,4 6-1,3 5-2,3 2 0,5-1 0,6 1 0,9-6 0,1 2 3,4-10 2,-1-5 1,-6-10 1,1-3-1,-5-9 1,-6 1 0,-13-4-1,-1 1-3,-7 0-5,-2 5-7,7 5-16,13 7-12,-22-3 0,22 3-1</inkml:trace>
  <inkml:trace contextRef="#ctx0" brushRef="#br0" timeOffset="2.53374E6">22764 15862 36,'0'0'23,"-19"15"-11,14-1-4,5 3-2,6 3-1,5 3 0,6-1 2,7 2-1,-1-11 2,7-2 0,-4-11 1,4 4 1,-11-14 0,-1-3-2,-14-9 0,-1 1 0,-14-4-3,-4 7 0,-6 1-5,-9 3-10,-9 5-28,12 13-1,-10 3 0,8 12 0</inkml:trace>
  <inkml:trace contextRef="#ctx0" brushRef="#br0" timeOffset="2.5383E6">20548 13684 29,'0'-13'19,"0"3"0,0 10-1,16 21-3,-6 5-1,2 16-3,-2 11-1,2 16-1,-4 7-1,-1 9-2,-3 0-2,-4-3-4,0-7-9,0-10-16,-7-18-10,10-9-1,-6-21 1</inkml:trace>
  <inkml:trace contextRef="#ctx0" brushRef="#br0" timeOffset="2.53896E6">20558 13684 27,'0'-12'30,"0"12"-4,0 0-2,0 0-6,-14 17-5,-3-5-4,3 9-3,-5-4-2,3 2-1,1-4-2,5 0 1,10-15-1,-10 8 0,10-8 0,11-14-1,-1-1 1,4-4 0,1-3 1,1 2-1,-2-2 2,2 5-1,-3 2 1,3 11 0,2 4 0,4 13 1,2 4-2,4-1-6,2 3-34,5 7 0,-7-13 0,2-1-1</inkml:trace>
  <inkml:trace contextRef="#ctx0" brushRef="#br1" timeOffset="2.54732E6">22833 15521 19,'-43'-26'29,"-19"1"-8,-5 16-3,-10 14-5,-4 19-3,2 19-2,6 20-1,13 14-3,13 11-1,19 10-2,25 3 0,22 1 0,27-16-1,27-16 1,21-22-1,17-22 3,10-29 0,5-25 2,-13-29 1,-9-14 2,-31-21 1,-17-2-1,-36-8 1,-29 13-4,-34 11-4,-28 11-12,-28 15-27,-15 22-2,-20 9 0,-5 21 0</inkml:trace>
  <inkml:trace contextRef="#ctx0" brushRef="#br1" timeOffset="2.54877E6">22231 16269 22,'0'0'20,"10"4"-2,-22 6-1,-14 7-3,-15 7-2,-16 4-4,-19 10-1,-23 5-3,-24 4-1,-20 1-2,-19 5 0,-16-2-2,-11 2 2,-9-2-1,-4-4 0,1-5-1,9-3 1,8-6 1,12-3-1,13-4 0,10-6 1,14-3-1,12-1 1,12-3-1,13-3 0,13-2 0,12-2 0,12-6-2,16 0-2,14-5-7,11 1-11,6-10-8,14 14-1,14-22 3</inkml:trace>
  <inkml:trace contextRef="#ctx0" brushRef="#br1" timeOffset="2.54912E6">19143 16852 26,'0'0'26,"-16"16"-8,-5-3-4,-7 3-4,-7 6-1,-9 3-2,-6 1-3,-2-2-1,3-3-1,7-7 0,9 2 1,14-4 1,16 3 1,15-3 1,21 4 1,15 2-2,17 8-2,11 0-12,19 4-24,-10-15 0,9 0-3,-16-21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05-09T11:38:56.03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702 3993 56,'0'0'37,"0"0"0,-62-9-12,62 9-11,-59 40-5,59-40-5,-41 59-1,41-59-1,0 67-1,0-67-1,48 47 2,-48-47 0,73 19 0,-73-19 2,60-24 0,-60 24-1,16-65 0,-27 21 0,-13-9-1,-7-2 0,-3-2 0,0 6-3,12 1 1,7 7-2,15 43-2,22-57-6,-22 57-17,67-25-14,-20 25 0,-4 4 0,-3 8 0</inkml:trace>
  <inkml:trace contextRef="#ctx0" brushRef="#br0" timeOffset="300.9404">758 3416 67,'0'0'41,"99"43"-1,-34 8-3,10 27-26,-11 16-5,-14 27-2,-18 14 0,-32 6-3,-16 1-7,-27-8-33,-13-26-2,-12-10 0,-1-34-1</inkml:trace>
  <inkml:trace contextRef="#ctx0" brushRef="#br0" timeOffset="5313.0952">1668 3878 63,'0'0'37,"0"11"1,18 6 0,19 11-28,0 5-7,4 6-6,8 8-14,-2 0-21,-10-15 0,-3-1 0,-11-19-1</inkml:trace>
  <inkml:trace contextRef="#ctx0" brushRef="#br0" timeOffset="5482.0184">1998 3924 57,'-24'14'41,"-11"10"0,-4 10-1,-4 5-26,-1 2-10,1 0-8,6-1-18,9-5-15,9-21-3,16-5 0,3-9 0</inkml:trace>
  <inkml:trace contextRef="#ctx0" brushRef="#br0" timeOffset="5744.6396">2349 3741 64,'-40'0'38,"2"6"0,-5 13-4,-2 7-24,5 13-4,9 8-4,16 7 0,15-2-1,12-1-2,18-5-1,5-13-5,14-6-17,2-13-13,-3-14-2,-5-7 1,-12-12-1</inkml:trace>
  <inkml:trace contextRef="#ctx0" brushRef="#br0" timeOffset="5944.6404">2450 3780 60,'-4'-12'38,"4"12"0,6 20-6,-6 2-19,6 14-5,-6 10-3,5 5 0,-5 2-1,4 0-2,-1-7-1,7-7-3,5-9-6,1-16-11,-1-14-21,12-5 0,-4-13 0,-2 0 0</inkml:trace>
  <inkml:trace contextRef="#ctx0" brushRef="#br0" timeOffset="6097.6097">2247 3975 55,'24'12'34,"3"-12"-4,17 0-33,5 9-24,-10-13-2,14 4-4</inkml:trace>
  <inkml:trace contextRef="#ctx0" brushRef="#br0" timeOffset="6260.8803">2697 3820 52,'25'-7'38,"8"16"2,1 14-3,-11 7-19,1 19-7,-12 0-3,-5 8-4,-13-2-8,-7-3-33,-11-14-3,4-7 0,-1-20-2</inkml:trace>
  <inkml:trace contextRef="#ctx0" brushRef="#br0" timeOffset="6463.9352">3232 3989 69,'0'0'41,"0"0"-2,28-5 1,4 0-33,5 0-16,4 5-29,4 0-2,-7-8 1,-4 8-1</inkml:trace>
  <inkml:trace contextRef="#ctx0" brushRef="#br0" timeOffset="6597.7866">3316 4066 77,'-3'10'40,"19"1"0,5-7-11,20-10-60,6 12-4,-1-6-2,4 0-2</inkml:trace>
  <inkml:trace contextRef="#ctx0" brushRef="#br0" timeOffset="7166.4386">4222 3863 47,'-9'-9'36,"-6"9"1,-11-4-10,-7 4-10,7 3-6,-4 2-5,8 8-1,9 0-2,13 7-1,7 4 0,15 1-1,8 1 1,1 2-1,-4-1 2,-5 1-1,-11-5 0,-11-3-1,-13-8-3,-9-9-6,-2-3-16,-2-3-15,-4-14 0,14 2-2,2-8 1</inkml:trace>
  <inkml:trace contextRef="#ctx0" brushRef="#br0" timeOffset="7329.001">4321 3896 69,'18'-5'41,"-1"7"0,-17-2-6,9 16-19,-9 9-8,0 1-4,0 3-5,0 7-9,-6 1-29,0-12-2,6 1 0,-10-15-1</inkml:trace>
  <inkml:trace contextRef="#ctx0" brushRef="#br0" timeOffset="7482.1808">4321 3671 65,'5'-16'38,"-5"2"-3,0 14-8,11 16-53,-11-16-9,6 20-3,-6-1 0</inkml:trace>
  <inkml:trace contextRef="#ctx0" brushRef="#br0" timeOffset="7766.4736">4491 3918 68,'34'29'39,"-14"-1"2,-2-5-13,0 6-12,-12-11-8,1 3-2,-7-10-1,0-11-3,0 0 0,9-9-1,-5-7-1,7-6 0,2 4-1,0-5 0,5 7 0,1 5 1,-1 11 0,1 8 0,-4 6 1,-2 8-1,-3 2-4,-4 1-16,-1-3-20,3 1 0,0-9-2,11-4 1</inkml:trace>
  <inkml:trace contextRef="#ctx0" brushRef="#br0" timeOffset="8066.9627">5246 3935 47,'-7'-12'38,"-10"-5"1,-8 4-8,-4 7-9,-9 4-9,2 10-6,-4 8-1,11 9-3,5 7 0,15 5-1,9-1 1,19-1-1,10-4-1,11-12-8,3-8-34,9-8 1,-5-14-2,11-11 1</inkml:trace>
  <inkml:trace contextRef="#ctx0" brushRef="#br0" timeOffset="8498.1773">5773 3541 49,'-15'-3'38,"-13"27"0,-17 13-4,-5 13-20,5 19-4,2 11-2,14 13-3,13 0-2,21-2-1,23-7-6,12-22-15,16-16-19,18-14-1,-2-26 0,5-11-1</inkml:trace>
  <inkml:trace contextRef="#ctx0" brushRef="#br0" timeOffset="9049.6005">6230 3714 27,'8'-4'34,"-8"4"1,0 0 0,-30-5-17,5 5-8,-6-9-5,-1 6-2,-4 0-1,5 0-1,3 3-2,3 0 1,6 5-1,2 3 0,6 5 0,-1 1 1,3 5 1,1 1 0,1-1 1,2 3 0,1-4 0,4-2 0,-4-5 0,8-1 0,-4-10 0,22 6-1,1-6 0,7 5 1,9 0-1,1 3 0,3 2 0,-4 3 1,-10 6 2,-7 3-1,-20 2 1,-11-2-1,-22-2 0,-3-6-2,-6 1-2,-7-11-6,11-4-9,1-6-22,11-10-2,15 2-1,9-6 0</inkml:trace>
  <inkml:trace contextRef="#ctx0" brushRef="#br0" timeOffset="9371.8187">6470 3849 49,'-18'-18'36,"3"11"0,-5 3-5,-3 1-18,4 8-5,0 11-5,4 5-2,6 11-1,2 1 0,7 5 1,13-4 0,5-3 2,4-5 0,6-12 2,5-4 0,-5-13 0,-2-7 0,-7-5-1,-5-4-1,-10-3-4,-10-2-10,-7 4-29,-3 2-1,-2-4 0,3 10 0</inkml:trace>
  <inkml:trace contextRef="#ctx0" brushRef="#br0" timeOffset="9650.314">6737 3756 66,'0'-14'39,"0"14"-1,0 0-2,0 0-24,13 10-6,-13 13-3,0 12 0,-3 7-1,3 5 1,0 0-1,0 0 0,7-2-1,-2-7 1,10-7-1,4-9-1,3-10-6,0-12-14,-4-9-20,0-6 0,-5-10-2,-4 1 1</inkml:trace>
  <inkml:trace contextRef="#ctx0" brushRef="#br0" timeOffset="9788.1412">6638 3921 55,'-10'3'37,"26"4"0,3-4-1,9-3-24,6 4-14,3-4-27,7 4-7,-8-11 0,2 7-1</inkml:trace>
  <inkml:trace contextRef="#ctx0" brushRef="#br0" timeOffset="10019.0986">7091 3653 39,'28'18'39,"3"2"1,7 13-1,1 9-14,-12 5-8,-1 13-6,-17 2-2,-9 6-3,-18 0-4,-7-7-5,-6-9-27,-3-10-13,-4-18 0,7-11 0</inkml:trace>
  <inkml:trace contextRef="#ctx0" brushRef="#br0" timeOffset="10519.4574">7849 3766 107,'0'0'36,"5"14"-8,-8 4-12,6 18-8,-3 5-3,0 8-3,6 1 0,-2-3-6,2 3-15,3-11-21,-6-15 1,3-10 0,-6-14-2</inkml:trace>
  <inkml:trace contextRef="#ctx0" brushRef="#br0" timeOffset="10819.4987">7652 4006 63,'0'0'36,"28"-7"2,0 7-12,6-11-15,9 5-4,1-5-3,9 2-1,-5-6-2,-3 0-1,-9-2 0,-7 2-1,-10 2 1,-19 13-1,3-10 1,-19 10 1,-6 10-1,-9 7 0,-3 5 1,-3 5-4,-3 4-5,0-2-12,2-7-17,11-2-1,-1-11 1,11-5 0</inkml:trace>
  <inkml:trace contextRef="#ctx0" brushRef="#br0" timeOffset="10966.7297">7683 3862 54,'10'-8'42,"11"17"-1,11 10 2,2 8-20,15 11-12,4 2-8,-3 0-40,-1-5-3,1-3-1,-13-16-1</inkml:trace>
  <inkml:trace contextRef="#ctx0" brushRef="#br0" timeOffset="14776.3107">8769 3807 17,'-48'0'63,"14"0"-32,2 6-16,4 5-4,1 0-3,17 6-2,10-2 0,18 5 0,10 2 0,9 2 0,1-2 0,2 2 1,-12-1-1,-13 0-2,-21-3 0,-13-3-3,-15-8-7,-8-3-24,-2-9-9,6-7-1,7-5 0</inkml:trace>
  <inkml:trace contextRef="#ctx0" brushRef="#br0" timeOffset="14955.2038">8922 3871 65,'11'4'38,"-13"7"1,2 12-3,0 9-26,0-2-9,-6 5-18,-1-5-19,7 1-1,0-13-1,3-5-1</inkml:trace>
  <inkml:trace contextRef="#ctx0" brushRef="#br0" timeOffset="15092.5046">8897 3649 44,'0'-15'34,"-7"2"-8,7 13-24,11 10-22,-11-10-12,12 19-2</inkml:trace>
  <inkml:trace contextRef="#ctx0" brushRef="#br0" timeOffset="15370.4678">9027 3887 69,'22'31'39,"-7"-2"1,1-3-6,5 0-22,-11-8-6,3 1-2,-5-10-1,-8-9-1,10 4-2,-4-15 1,1-6-3,4-1 2,3-5-2,4 5 1,3-1-1,1 8 2,0 3-1,-3 16 1,0 5 1,-5 6-1,-4 6-3,-10-1-16,3-1-20,6 0 0,-3-8 0,10-2 0</inkml:trace>
  <inkml:trace contextRef="#ctx0" brushRef="#br0" timeOffset="15639.3178">9669 3900 60,'0'-13'38,"-16"1"-1,-6 4-9,4 8-9,-13 0-9,3 14-4,0 4-3,7 7 0,11 4-2,10 2 0,13 1 0,7-6-4,15-4-28,3-3-9,-4-15 1,4 1-1</inkml:trace>
  <inkml:trace contextRef="#ctx0" brushRef="#br0" timeOffset="16055.1803">10162 3587 34,'-34'19'36,"-18"10"0,1 23 0,5 13-18,0 3-6,24 12-4,9-3-2,29-5-2,15-7-6,13-20-13,8-15-22,7-10 0,-3-20-2,-1-3 1</inkml:trace>
  <inkml:trace contextRef="#ctx0" brushRef="#br0" timeOffset="16277.4737">10307 3900 70,'7'-41'38,"-7"-5"0,6 3-18,5 14-6,-7 6-5,-4 23-1,10 0-3,-7 24-1,-3 8-1,0 7-2,0 10 0,0-2-4,4 8-16,2-7-21,-3-15 0,7-1 0,-2-13-1</inkml:trace>
  <inkml:trace contextRef="#ctx0" brushRef="#br0" timeOffset="16577.2124">10686 3841 100,'-22'-24'39,"-2"9"-4,2 7-23,-6 8-6,3 11-3,0 14-2,6 7-1,8 6 1,11 3 0,5-3 0,15-3 1,12-10 0,8-5 1,2-15 0,2-10 0,-7-12-1,-8-8 0,-9-4-2,-14-4-2,-15 4-8,-12 3-30,-5 1-1,2 9-1,-2 2 1</inkml:trace>
  <inkml:trace contextRef="#ctx0" brushRef="#br0" timeOffset="16909.5615">11072 3831 44,'-13'-10'37,"-10"-4"0,3 14-2,-3 7-17,-5 4-11,5 13-3,5 2-2,8 8 0,10 0 0,4 2 1,9-9 2,10-3 0,2-11 1,6-7-1,-4-12-1,2-7 1,-9-7-3,-5-6-1,-4 1-6,-11-8-20,-5 3-17,5 9 0,-7 0 0,11 10-1</inkml:trace>
  <inkml:trace contextRef="#ctx0" brushRef="#br0" timeOffset="17178.4585">11331 3687 42,'17'-10'38,"-1"10"2,2 14 0,-10 13-16,-8 5-13,0 12-4,-8 7-2,0 7 0,-2-5-2,5-1-1,5-5 0,12-10-3,10-6-1,1-19-7,13-9-23,1-4-9,-10-16-1,-1-3 1</inkml:trace>
  <inkml:trace contextRef="#ctx0" brushRef="#br0" timeOffset="17341.7823">11258 3918 71,'0'0'38,"23"13"1,8-10-12,9 1-14,1 0-12,-1-4-20,-3-4-17,6 1-2,-14-8 0,-3-1-1</inkml:trace>
  <inkml:trace contextRef="#ctx0" brushRef="#br0" timeOffset="17557.5141">11766 3578 74,'36'25'42,"10"24"1,-4 13 0,-13 9-29,4 15-4,-22 7-2,-17 7-3,-27 2-6,-27-12-40,-21-21-2,-7-10-1,-16-31-1</inkml:trace>
  <inkml:trace contextRef="#ctx0" brushRef="#br0" timeOffset="23426.1756">6930 4731 48,'0'-26'38,"9"12"0,-9 14 0,0 0-21,18 33-6,-14 25-5,5 23-3,-9 15-2,2 13-3,3 9-12,-5-1-24,0-21-1,8-16 0,-8-31-1</inkml:trace>
  <inkml:trace contextRef="#ctx0" brushRef="#br0" timeOffset="23772.4588">6952 4705 32,'0'0'32,"-10"23"0,-11-9-2,-1 4-18,3 0-4,-2-3-2,8-1-3,13-14-2,-10 0 1,16-14-1,11-1 0,1-7 2,3 3-1,-1 2 0,-2 5-1,0 12 2,1 7-3,-1 14-11,5 9-24,-8-6 0,13 12-1,-6-4 1</inkml:trace>
  <inkml:trace contextRef="#ctx0" brushRef="#br0" timeOffset="24188.6331">6864 5441 41,'0'0'36,"13"6"2,0 6-2,-1 6-20,10 10-6,-1 0-2,4 3-2,-1-9 0,5-3-1,-7-16-1,2-6-1,-8-14-1,0-7-2,-2-3-18,-1-4-21,-8-2-2,6 7 0,-3-4 0</inkml:trace>
  <inkml:trace contextRef="#ctx0" brushRef="#br0" timeOffset="24658.586">7441 4942 53,'10'8'37,"-10"13"1,0 15 0,0 7-23,-3 8-9,3 5-2,-6 0 0,6-2-2,0-11 1,0-10-2,0-13 1,0-20-2,0 0 1,6-17-1,-6-14 1,-6-11 0,2-10-1,-2-2 1,-1-3-1,1 6 0,1 9 1,1 4-1,4 6 0,9 15 0,10 10 0,6 7-2,13 0-4,-3 0-15,7 0-19,13-4 0,-5-4 1,5 0-1</inkml:trace>
  <inkml:trace contextRef="#ctx0" brushRef="#br0" timeOffset="24874.0256">7414 5179 85,'36'10'42,"4"-10"-1,14 7-10,1 5-63,-2-12-4,3 3-3,-21-9-2</inkml:trace>
  <inkml:trace contextRef="#ctx0" brushRef="#br0" timeOffset="25948.6148">1432 6183 41,'0'0'38,"0"0"1,11 5-2,10 27-13,15 11-11,11 18-4,1 9-2,7 7-4,4 1-7,-9-3-17,1-8-19,-8-18-1,-12-19 0,-5-12 0</inkml:trace>
  <inkml:trace contextRef="#ctx0" brushRef="#br0" timeOffset="26164.3893">1912 6304 59,'-7'-14'39,"-9"-1"1,-1 12-8,-2 13-17,-9 12-6,-6 15-4,-13 6-1,-5 14-3,-5 5-1,-1 0-3,3 4-5,4-15-9,9-12-20,15-10-2,13-18-1,14-11 1</inkml:trace>
  <inkml:trace contextRef="#ctx0" brushRef="#br0" timeOffset="26480.4607">2170 6232 36,'-16'-19'36,"-12"4"0,-4 15-4,2 5-15,-10 13-6,7 20-4,4 7-4,13 15-1,9 4 0,14 3-2,18-1-2,2-12-5,21-11-21,6-5-9,-6-16 1,6-6-1</inkml:trace>
  <inkml:trace contextRef="#ctx0" brushRef="#br0" timeOffset="26796.1041">2204 6644 48,'15'20'36,"-3"-2"2,12-4-12,4 5-9,-7-7-4,3-5-3,-6-7-3,1-6-1,-13-11-3,4-3 1,-10-14-2,0-10 0,-13-10-1,4-3-1,-4-2 0,4 0 0,4 7-1,5 2-1,4 12-3,5 6-8,13 16-21,2 9-7,1 2 1,5 12-1</inkml:trace>
  <inkml:trace contextRef="#ctx0" brushRef="#br0" timeOffset="27018.8046">2122 6504 64,'15'0'36,"21"3"0,9 0-13,6-3-37,11 5-19,-14-7 0,5 2-2,-15-6-1</inkml:trace>
  <inkml:trace contextRef="#ctx0" brushRef="#br0" timeOffset="27265.913">2626 6216 68,'21'28'38,"-1"6"2,-6 10-14,4 20-16,-14 4-1,-4 13-4,-7-4-5,-11-10-7,-1-4-14,-3-9-18,-5-24-1,11-10-1,4-20 1</inkml:trace>
  <inkml:trace contextRef="#ctx0" brushRef="#br0" timeOffset="27582.5354">3143 6424 63,'18'-4'36,"13"4"0,0 0-10,10 0-31,5 0-25,-6-9-5,7 9-1,-19-8-1</inkml:trace>
  <inkml:trace contextRef="#ctx0" brushRef="#br0" timeOffset="27798.6951">3149 6568 51,'13'6'42,"17"-5"-2,7-1 2,4-4-24,12 4-11,3-5-39,-4 5-7,-15-3-1,-1 3-1</inkml:trace>
  <inkml:trace contextRef="#ctx0" brushRef="#br0" timeOffset="28685.343">3746 6568 37,'0'0'34,"21"3"-1,21-3-9,26 0-8,20-3-5,24 3-3,12-4-2,11 1-2,-4-2-3,-7 0-4,-15 5-13,-26-5-20,-30-7 0,-21 4-2,-32-4 2</inkml:trace>
  <inkml:trace contextRef="#ctx0" brushRef="#br0" timeOffset="28901.5845">4201 6192 48,'-3'-55'37,"-8"0"0,8 9-14,3 21-7,0 15-4,3 25-5,1 15-3,3 15-6,2 21-16,4 8-21,-11 2 2,8 6-1,-10-10 0</inkml:trace>
  <inkml:trace contextRef="#ctx0" brushRef="#br0" timeOffset="29440.1304">4207 6832 21,'31'0'34,"-16"-10"0,0 5-11,-15 5-6,-12-9-4,-6 9-4,-15-5-5,1 1-3,-5 2-1,2 2-1,1-4 0,3 1-1,8 1 0,6 2 0,7 0 0,10 0 0,-15 12 2,9 1 0,-3 3 1,2 8 0,-2 2 0,1 4 1,1-3 0,0-6-1,4-4 0,6-7 0,7-6 0,5-4 0,10-9 1,5 2 1,8 0 0,6 7 0,1 5 0,-3 7 1,-11 6 0,-9 7 1,-17-1-3,-15 4-1,-14-2-7,-20-9-19,-2-13-13,4-4 0,-5-11 0</inkml:trace>
  <inkml:trace contextRef="#ctx0" brushRef="#br0" timeOffset="29802.3224">4526 6849 63,'0'0'36,"-16"-20"0,0 13-18,-2 7-8,-9 10-4,2 7-4,0 7-1,3 10-1,7 6 0,6 1 1,9 2 1,12-5 2,9-10-1,11-3 2,2-16 1,5-12 0,-4-19 1,2-7-1,-12-10-1,-6-3-3,-19-1 0,-13-3-7,-13 9-36,-7 11-1,-9 4-1,-2 7 0</inkml:trace>
  <inkml:trace contextRef="#ctx0" brushRef="#br0" timeOffset="31471.9181">5080 6401 52,'13'-19'36,"7"19"0,3 11-14,1 4-8,3 11-4,-8 3-3,1 12-1,-7 0-1,-6-3 0,-10-10-2,-4-8 0,-6-15-2,4-9 0,1-12 1,8-12-2,0-9 0,9-1-1,8 0-1,4 4-4,10 13-10,-3 6-23,-1 3 0,3 12-1,-4 6 1</inkml:trace>
  <inkml:trace contextRef="#ctx0" brushRef="#br0" timeOffset="31803.5094">5505 6430 32,'0'0'32,"13"12"2,4-4-4,9 1-18,-3-2-4,8-1-2,-6-6 1,3 3-2,-9-11-1,-4 0-1,-9-2-1,-9-4 0,-9 0 0,-6 1-1,-6 4 0,-4 6-1,-1 6 0,1 9 0,1 7 1,7 8-1,8-1 1,12 5-1,11 1 1,6-4 0,8-5-3,7-7-3,14-4-17,10-6-15,-3-12 0,8 1-2,-9-12 2</inkml:trace>
  <inkml:trace contextRef="#ctx0" brushRef="#br0" timeOffset="32072.3785">6062 6445 35,'-4'-23'36,"4"23"0,-30-14-7,5 5-10,0 9-7,-5 6-5,0 7-2,3 7-1,10 5-1,8 3-1,14 1 0,9-3 0,14 1-2,6-7-4,3-4-26,2-16-8,6 6-1,-10-14 0</inkml:trace>
  <inkml:trace contextRef="#ctx0" brushRef="#br0" timeOffset="32358.6327">6192 6087 75,'22'3'38,"-1"11"-5,-3 7-16,5 21-2,-15 6-6,2 12-2,-10 1-3,7 2 0,-7-5-2,3-7-1,4-4-1,0-17-4,15-3-12,-3-15-25,2-12 2,2-7-2,-8-7 1</inkml:trace>
  <inkml:trace contextRef="#ctx0" brushRef="#br0" timeOffset="32505.4505">6173 6402 64,'0'0'39,"19"6"0,6-6-5,9 3-30,6 6-38,1-16-2,11 7-2,-9-14 0</inkml:trace>
  <inkml:trace contextRef="#ctx0" brushRef="#br0" timeOffset="32960.2509">7008 5905 37,'-36'19'34,"0"35"1,-5 25-1,2 15-22,11 21-3,8 11-2,17 5-3,13-5 0,17-9-2,15-20-5,13-22-17,7-31-17,12-16 1,-5-32-1,11-14 0</inkml:trace>
  <inkml:trace contextRef="#ctx0" brushRef="#br0" timeOffset="33279.1222">7456 6352 45,'22'32'37,"-3"-8"2,5-4-4,1-5-16,-6-15-6,-1-8-5,-11-14-2,2-7-2,-12-13 0,-3-7-2,-2-12-1,-3 0-1,-1-1 0,6 6-2,6 7-1,0 4-3,13 15-10,3 13-23,1 5-1,9 12-2,-5 0 3</inkml:trace>
  <inkml:trace contextRef="#ctx0" brushRef="#br0" timeOffset="33448.0096">7352 6157 37,'5'13'35,"20"-9"1,21 5 0,4-3-23,16 0-27,8 9-18,-9-13-3,3 15-1,-15-9 0</inkml:trace>
  <inkml:trace contextRef="#ctx0" brushRef="#br0" timeOffset="33679.388">7073 6566 54,'18'7'38,"19"-10"0,29-2-3,17 5-24,10-4-3,13 2-7,5 2-15,1 2-24,-16-2 1,-4 0-2,-23-3 1</inkml:trace>
  <inkml:trace contextRef="#ctx0" brushRef="#br0" timeOffset="34197.416">7614 6721 48,'0'0'34,"0"0"0,-11 0-11,-10 0-12,-5 0-6,-5-3-6,-3 3-1,3 0-1,-3-4 1,5 4-1,5 4 0,5 2 3,4 3 0,3 0 2,6 2 0,2 0 1,7 2 0,1-2 1,5-2 0,4-3 0,8-3 0,4-1 0,9 5 0,3-5 0,3 6 0,-3-1-1,0 8 1,-11 1-1,-4 8-1,-22 1 0,-10 1-2,-15 1-5,-16-8-12,-7-4-21,1-7-1,1-12 0,11-3-1</inkml:trace>
  <inkml:trace contextRef="#ctx0" brushRef="#br0" timeOffset="34497.9758">7838 6781 22,'-12'0'31,"-10"-7"-1,6 14-3,-8 0-14,-1 5-6,7 8-4,5 9 0,13 2 2,0 1 1,18-3 1,1-5 1,9-4 0,0-13 1,6-4 0,-5-14-2,-5-6-3,-8-9-2,-8-4-3,-5 4-13,-6-6-24,-9-4-2,0 5 1,-4 1-2</inkml:trace>
  <inkml:trace contextRef="#ctx0" brushRef="#br0" timeOffset="34767.2266">7975 5864 71,'46'44'38,"-1"31"2,3 24-15,-4 29-15,-14 17-1,-10 20-4,-20-3-2,-14-6-7,-10-15-17,-13-25-18,-10-37-1,1-15 0,-1-37 0</inkml:trace>
  <inkml:trace contextRef="#ctx0" brushRef="#br0" timeOffset="37815.1838">8600 6434 12,'0'0'30,"0"0"2,-3 11-2,3 1-12,0 2-6,0-3-4,8 3 0,1-7-2,7 1 0,-1-8 0,4 0 0,-10-11 0,4 1 0,-13-4-1,0 14-2,-19-15 0,1 8 0,-4 6-4,3 1-2,8 6-16,11-6-21,11 4 0,14-4 1,12-9-1</inkml:trace>
  <inkml:trace contextRef="#ctx0" brushRef="#br0" timeOffset="38989.5228">9123 6514 11,'-27'6'33,"14"-6"2,34 4-5,29-4-9,28 0-7,32 5-2,18-5-2,24 3-4,9-3-4,-6 0-7,-6-3-17,-22 3-14,-40-3 0,-22 0-1</inkml:trace>
  <inkml:trace contextRef="#ctx0" brushRef="#br0" timeOffset="39243.4447">9563 6379 25,'-6'-62'34,"10"-5"2,1-1 2,-2-1-21,7 14-3,-10 4-4,9 19-2,-9 23-2,3 21-2,-3 17-4,0 16-6,6 16-23,-2 12-11,-8 4 2,4 12 0</inkml:trace>
  <inkml:trace contextRef="#ctx0" brushRef="#br0" timeOffset="39542.9388">9290 6956 42,'4'-22'36,"11"0"1,-5-4-3,-2-11-21,7 8-3,-8-5-1,3 10-2,-6 2-3,-4 22-1,0 0 0,6 13-1,-6 17-1,0 9-1,8 12-3,-5 0-6,7 3-24,0-3-6,-5-12 0,12-4 0</inkml:trace>
  <inkml:trace contextRef="#ctx0" brushRef="#br0" timeOffset="39821.7898">9722 6808 56,'-9'-10'36,"-10"3"-1,-2 14-2,-3 10-24,3 7-6,0 10-2,8 5-1,8 2 1,10-6 0,10 0 1,7-13 2,9-10 1,1-19 0,2-7 0,-6-16 1,-6-2-1,-13-6-1,-9 0-3,-9 4-3,-10 4-11,-3 8-28,-2 9 0,5 5 0,4 8 0</inkml:trace>
  <inkml:trace contextRef="#ctx0" brushRef="#br0" timeOffset="40144.0112">10066 6770 70,'-10'-9'35,"-5"1"1,-1 8-14,1 12-12,-4 11-7,4 9-1,0 11-2,9 6 0,6 1 2,9-5 0,7-10 1,11-6 1,1-19 1,10-10 0,-5-15 2,1-11 0,-15-11-1,-1-3-2,-18-2-1,-3 3-2,-12 9-6,-16 0-30,1 6-8,1 7 0,-5 1 0</inkml:trace>
  <inkml:trace contextRef="#ctx0" brushRef="#br0" timeOffset="43494.0197">10521 6291 59,'13'-9'35,"-1"9"-1,0 8-14,10 12-4,-6 4-6,-1 7-2,-5 0-2,0-2-1,-8-2-1,-2-10-2,0-17 0,0-12 0,3-12-1,9-3 0,5-8-1,7 5 0,1-2 0,3 4-1,-3 10 1,2 11-1,-5 10 1,-6 4-1,-1 9 0,-5 2 0,6 2-1,-4-2-1,11 1 0,-3-6 0,7 1 0,0-11 0,1-3 0,-2-5 1,-1-6 2,-6-5 0,-7-1 1,-6 1 1,-6-3-1,-6 3 1,-6 2 1,-7 4-1,-6 6-1,-3 8 0,-3 8 0,3 8 0,0 9-1,5 1 1,9 5-1,14 1 1,9-4 0,13-3 0,12-2-2,3-14-4,13-10-29,9-3-5,-6-9 1,-1-4-1</inkml:trace>
  <inkml:trace contextRef="#ctx0" brushRef="#br0" timeOffset="44010.593">11462 6301 49,'0'0'37,"-14"-13"0,-6 6-11,0 10-8,-11-3-6,3 15-5,-4 0-3,5 13-1,9 1-2,8 5 0,14 1 0,8-8 0,13-3 0,7-7-2,10-5-3,-2-17-6,7-2-11,-7-10-12,-6-11-6,2-5 3,-10-5 9,-10-13 10,-2-9 14,-2-4 10,-7 1 13,10-39 52,-15 62-35,5 18-9,4 22-9,-3 17-10,7 24-4,-2 10-1,0 9-3,3 5 2,0 2-2,-1-6-2,0-8-2,-2-6-4,-11-18-11,0-15-23,0-14 1,-11 0-1,-3-9 0</inkml:trace>
  <inkml:trace contextRef="#ctx0" brushRef="#br0" timeOffset="44142.8751">11582 6336 62,'18'5'38,"17"2"1,2-7-10,1 0-23,9 0-37,-11-10-5,4 4-2,-12-12 0</inkml:trace>
  <inkml:trace contextRef="#ctx0" brushRef="#br0" timeOffset="44579.2409">12358 5830 48,'-23'27'32,"-19"13"2,-1 29-21,2 24-3,-2 17-1,15 13-2,12 6-1,16-4-4,16-4-6,15-19-11,16-30-18,20-18-2,0-37 0,12-14 0</inkml:trace>
  <inkml:trace contextRef="#ctx0" brushRef="#br0" timeOffset="44879.3989">12758 6166 11,'0'18'34,"13"10"3,2-9 0,4-6-13,6 1-5,-7-19-5,6-2-2,-11-14-3,-1-8-3,-9-15-1,0 0-2,-3-7-2,7 1-1,0 4-1,1 0-3,5 9-5,2 4-12,3 15-19,4 7-1,-6 3 1,-6 8 0</inkml:trace>
  <inkml:trace contextRef="#ctx0" brushRef="#br0" timeOffset="45026.407">12706 6017 59,'42'10'38,"5"-6"-1,19 3-5,5 0-27,3 0-27,0 4-12,-15-4-3,-8 5 0</inkml:trace>
  <inkml:trace contextRef="#ctx0" brushRef="#br0" timeOffset="45279.238">12314 6454 38,'0'0'38,"41"0"0,15-4 1,31-1-18,18 5-12,13-4-5,11 4-4,2 4-10,-13-4-21,-22-2-7,-12 2 0,-32 0-1</inkml:trace>
  <inkml:trace contextRef="#ctx0" brushRef="#br0" timeOffset="45526.9557">12581 6559 41,'-12'-5'36,"12"16"1,0 8-5,-6 9-17,9 13-5,-3 5-6,0 7-3,6 5-10,-1-2-26,-1-16-1,5-3-1,1-18 0</inkml:trace>
  <inkml:trace contextRef="#ctx0" brushRef="#br0" timeOffset="45826.6308">12903 6713 35,'-24'-14'34,"8"14"0,-15-3-1,9 11-19,4 8-8,6 7-3,12 8-1,0 1 1,18-2 1,3-5 1,14-6 1,-3-10 0,8-9 1,-7-12-1,-2-6 0,-12-9-1,-7-2-1,-18-3-4,-9 3-3,-4 11-11,-3 5-26,-12-2-2,9 13 1,-3 2-1</inkml:trace>
  <inkml:trace contextRef="#ctx0" brushRef="#br0" timeOffset="46148.7914">13165 6732 35,'-4'-21'36,"4"21"1,-16-15-3,1 10-11,-1 8-12,1 2-6,0 10-3,0 8-2,5 4 0,1-1 1,14 4 2,2-5 0,17-3 2,2-9 0,9-4 0,-3-15 1,3-4 0,-4-8-2,-4 1-1,-8-4-2,-13-3-3,-6 5-8,-9 1-31,-6-4-2,8 5 1,-7-5 0</inkml:trace>
  <inkml:trace contextRef="#ctx0" brushRef="#br0" timeOffset="46411.1808">13363 5821 66,'49'21'42,"7"28"0,6 21 1,-9 19-28,11 27-4,-14 10-3,-13 10-3,-21 1-2,-16-6-6,-21-12-26,-17-20-15,-21-31 1,-12-15-1</inkml:trace>
  <inkml:trace contextRef="#ctx0" brushRef="#br0" timeOffset="48369.0706">14227 6370 87,'13'-5'33,"9"1"-9,13 4-7,4-8-7,8 5-8,2 3-10,-5 0-19,-3-7-9,-5 12-1,-17-11-1</inkml:trace>
  <inkml:trace contextRef="#ctx0" brushRef="#br0" timeOffset="48531.5988">14272 6495 48,'33'5'38,"1"-5"1,6 0-5,1 0-24,2 0-38,1 4-5,-10-4-3,-2 0-1</inkml:trace>
  <inkml:trace contextRef="#ctx0" brushRef="#br0" timeOffset="50105.2725">14920 6411 27,'-35'0'32,"35"0"-1,0 14-11,35-9-4,34 0-2,28-5-1,40 5-1,34-10-2,31 5-3,9-10-4,6 1-4,-16 2-11,-27 7-22,-37-13-3,-32 6-1,-53-3 0</inkml:trace>
  <inkml:trace contextRef="#ctx0" brushRef="#br0" timeOffset="50421.0152">15782 6152 49,'-12'-52'34,"-1"-9"2,7 0-11,6 3-11,0 2-3,7 11-1,-5 8-3,8 21-1,-10 16 0,9 25-2,-9 14-2,-3 17-5,3 12-36,3 14-1,-3-2 1,3 3-1</inkml:trace>
  <inkml:trace contextRef="#ctx0" brushRef="#br0" timeOffset="51539.6525">15288 6724 36,'12'-4'30,"4"4"-6,-16 0-6,0 0-3,-13 0-5,-9 0-3,4-3-5,-10 3-3,0 0-1,-1 4-1,3-4 0,2 3 0,8-3 0,3 4 1,0 5 3,4 0 0,6 2 2,-3 2 1,1 2 0,0 0 0,2 2-1,0 0 1,3-2-1,0-6 1,0-9-2,11 6 1,3-6 0,3 3 0,11-3 0,5 6 1,2 3-1,1 4 0,1 3 0,-12 6 0,-10 2 0,-15-2-1,-12 2-1,-10-7-4,-14-10-7,3-2-15,0-5-12,-3-11-1,17-2 0</inkml:trace>
  <inkml:trace contextRef="#ctx0" brushRef="#br0" timeOffset="51862.25">15598 6798 54,'5'-14'35,"-12"-4"-2,-7 8-13,-1 7-8,-10 3-5,-1 12-3,-1 8-3,9 8 0,4 6-1,6 4 0,13-4 2,11 0 0,11-8 1,9-5 1,1-14 1,1-7 0,-5-16 1,0-5-2,-13-11 0,-12-2-2,-13 3-3,-10-4-7,-4 9-21,-1 2-11,-8 6 0,5 9 0</inkml:trace>
  <inkml:trace contextRef="#ctx0" brushRef="#br0" timeOffset="52180.0952">15918 6829 60,'0'-9'36,"-8"-6"-2,-9 3-14,5 7-8,-6 5-5,2 11-4,-5 7-1,5 6-2,1 10 0,11 5 1,4-3 1,15 2 1,-1-10 0,13-4 2,-1-11 0,10-7 0,-8-15 0,3-8 0,-10-10-2,-8-4-2,-3-1-6,-10-5-15,-13 5-20,3 7-1,-5 2 0,-1 14-1</inkml:trace>
  <inkml:trace contextRef="#ctx0" brushRef="#br0" timeOffset="52542.7188">16300 6825 67,'0'-15'36,"-13"-7"0,1 8-19,-4 4-6,-7 3-6,-3 11-2,-2 9-3,4 11 0,1 7-1,5 7 1,11 4 0,10-1 2,11-3 0,13-5 2,1-14 1,11-6 0,-4-18 1,3-4 0,-11-14 0,-8-6-4,-17-5-5,-16-2-35,-8-8-2,-3 3-1,-9 0-1</inkml:trace>
  <inkml:trace contextRef="#ctx0" brushRef="#br0" timeOffset="53181.6928">16886 6434 65,'0'0'39,"13"0"1,-13 0-2,0 0-35,0 9-37,0-9-4,11 0-1,-11 0 0</inkml:trace>
  <inkml:trace contextRef="#ctx0" brushRef="#br0" timeOffset="53797.9212">17212 6217 47,'14'-6'35,"-4"2"0,9 10-10,-1 18-9,-3 2-8,-1 14-3,-3-2-1,0 0 1,-5-4-2,-2-7 0,-4-13-1,0-14-1,0 0 1,8-32-2,3 6 2,3-5-2,5-1 0,4 3-1,5 7 1,2 3-1,2 12 1,5 7 0,-2-3-1,-2 9 1,1-2-1,-3 1 1,-6-5-1,-2-5 1,-10-5-1,-9-3 1,-4 0 0,-5-3-1,-10 0 1,-3 5 0,-4 6 0,-4 9-1,-1 9 1,4 11-1,2 5 1,6 7 0,8 1 1,12 2 0,8-6 0,9-5 1,7-5-2,8-6-1,12-7-14,1-6-22,-10-11-1,3 2 0,-13-5 0</inkml:trace>
  <inkml:trace contextRef="#ctx0" brushRef="#br0" timeOffset="54282.8233">18113 6268 43,'-16'-24'32,"1"7"-3,-10 2-12,-5 5-6,4 10-3,-5 0-2,4 10-2,1 12-1,11 7 0,6 8-2,12 1 2,10-2 0,9 1 0,11-13 0,8 0 0,3-14-2,3-13-1,0-9-2,-5-12-1,-5-12-2,-6-10 0,-5-7 0,-11-13 1,-4-3 2,-4 1 4,-7 3 1,0-30 7,0 69-3,-11 30 5,6 24-8,5 19-1,0 11-1,0 9 1,3 1-1,5 0-1,0-4-3,-1-10-5,1-7-17,2-15-15,-10-22 0,0-10 0</inkml:trace>
  <inkml:trace contextRef="#ctx0" brushRef="#br0" timeOffset="54414.3065">18209 6273 55,'24'5'37,"-2"-5"-2,12 4-6,4 6-55,-4-15-5,15 5-4,-5-5 0</inkml:trace>
  <inkml:trace contextRef="#ctx0" brushRef="#br0" timeOffset="54814.915">19232 5649 35,'-41'-14'33,"-6"33"1,-11 25-4,0 24-17,11 28-5,7 17-2,18 15 0,13-2-2,18-5-1,16-18-3,13-19-6,13-24-21,5-19-8,-8-30-1,7-11 0</inkml:trace>
  <inkml:trace contextRef="#ctx0" brushRef="#br0" timeOffset="55115.3874">19410 6178 46,'10'11'38,"7"3"2,0-5-6,-5-9-15,5-5-6,-11-13-3,2-1-4,-10-16-2,2-6-1,-9-8-2,5 1 0,4-2-2,0 6 0,10 5-2,1 2-1,9 11-5,0 7-8,7 7-20,1 9-4,-7 3 1,-2 8 1</inkml:trace>
  <inkml:trace contextRef="#ctx0" brushRef="#br0" timeOffset="55284.2821">19322 6042 62,'10'4'38,"22"2"0,6-6 0,6-3-30,13 3-18,-1-4-26,5 9-1,-10-5-1,-7 9 1</inkml:trace>
  <inkml:trace contextRef="#ctx0" brushRef="#br0" timeOffset="55531.6772">19046 6438 61,'15'-10'37,"22"-2"1,30-1-6,19 4-25,9 1-5,6-3-8,-1 9-20,-3 6-10,-25-4-1,-11 10-1</inkml:trace>
  <inkml:trace contextRef="#ctx0" brushRef="#br0" timeOffset="56017.1875">19492 6523 22,'0'0'30,"-14"-3"-1,-6-7-6,-1 5-11,-2 5-6,-5 0-2,3 0-1,-1 0-2,4 9-1,3-3 1,5 6 0,3-2 1,4-1 1,3 1 1,8 3 1,6-7 1,10 6 0,10-2-1,9 0 0,-2 2 1,4 2-2,-7-3 1,-5 7-2,-15 0 1,-18 2-1,-19-1-1,-15-7-4,-4 4-10,-6-6-25,-3-10-1,11 0-1,6-15-1</inkml:trace>
  <inkml:trace contextRef="#ctx0" brushRef="#br0" timeOffset="56286.0963">19719 6563 38,'5'-12'35,"-5"12"0,-15-6-5,-3 6-15,-1 6-7,-2 7-3,2 7-3,3 3 0,9 5 0,7-3 2,9 1-1,7-7 2,8-1-1,2-13 1,5-5 0,-5-10 0,0-4-2,-8-5-5,-7-8-5,-8 0-31,-6 2-1,-9-6-2,2 7 1</inkml:trace>
  <inkml:trace contextRef="#ctx0" brushRef="#br0" timeOffset="56517.8992">19920 5709 75,'42'32'41,"5"31"-1,-9 32-11,-10 13-18,-10 24-3,-18 7-2,-13-1-5,-13-2-7,-14-6-34,-6-33 0,5-27-1,2-34 0</inkml:trace>
  <inkml:trace contextRef="#ctx0" brushRef="#br0" timeOffset="56918.997">20387 6377 91,'-12'-3'38,"12"3"-1,-8 10-23,8-10-25,20 15-24,-10-15-3,11 0 1,-4-10-1</inkml:trace>
  <inkml:trace contextRef="#ctx0" brushRef="#br0" timeOffset="57404.0925">20670 6249 59,'15'24'38,"0"13"-1,-11 5-3,-4-5-26,5 9-1,-5-7-1,0-8-2,-7-14-2,7-17-1,5-17 0,6-7-1,6-12-1,2-1 0,7-4-1,0 3-1,6 6 2,-5 10-2,3 10 2,-4 10-1,4 7 1,-1 1 1,2 2 0,-2 2 0,0-5 2,0-5-1,-2 0 1,-3-5-1,-5-7 0,-6 2 1,-9-5-1,-4-1 0,-11 0-1,-6 5 0,-8 4-1,-4 7 1,-2 9 0,-1 8 0,3 8-1,8 11 2,6 3 0,10 2 1,12-5-1,8-2 1,7-7-2,4-8-2,12-5-15,7-10-22,1-13 0,8 0-1,-5-5 1</inkml:trace>
  <inkml:trace contextRef="#ctx0" brushRef="#br0" timeOffset="57835.5462">21532 6234 25,'-25'-13'31,"8"13"-4,-9 0-7,-2 8-5,0 9-3,0 3-3,8 11 0,1 1-3,14 5 0,9-4-1,12 3 0,10-8-3,8-6-2,3-12-2,2-14-4,2-9 0,-6-12-2,-1-12 1,-9-17 0,1-7 2,-8-11 4,-2-9 4,1 5 4,2-54 10,-16 79-8,6 22 0,-9 16-1,0 28-1,0 18-2,0 17-3,5 13 1,0 9-1,-2 7 0,-3 0-2,0-5-2,0-14-8,0-14-30,-7-9 0,-5-22 0,0-15 0</inkml:trace>
  <inkml:trace contextRef="#ctx0" brushRef="#br0" timeOffset="57972.9787">21630 6241 45,'23'8'37,"2"-8"-1,11 11-11,7 0-43,7-16-16,21 11-1,0-12-1</inkml:trace>
  <inkml:trace contextRef="#ctx0" brushRef="#br0" timeOffset="58405.3787">22417 5673 38,'-41'42'34,"-14"21"1,3 28-5,2 22-18,3 14-2,16 8-2,16-8-2,15-3-3,19-15-4,17-22-14,18-32-20,25-15-2,6-32-1,8-14 1</inkml:trace>
  <inkml:trace contextRef="#ctx0" brushRef="#br0" timeOffset="58721.3694">22854 6050 21,'0'20'34,"13"4"3,-2-12-5,0-7-11,8-5-6,-10-12-3,5-9-3,-11-12-3,5-5-1,-8-8-3,0 0-1,2-5-1,-2 0 0,-2 5 0,4 6-2,7 5-2,-5 6-7,11 8-19,2 6-8,-4 5 0,4 10 0</inkml:trace>
  <inkml:trace contextRef="#ctx0" brushRef="#br0" timeOffset="58874.029">22803 5886 60,'26'0'34,"26"0"-1,6-2-21,11-6-34,-3 12-8,-17-7-2,-1 12-2</inkml:trace>
  <inkml:trace contextRef="#ctx0" brushRef="#br0" timeOffset="59122.2231">22457 6341 75,'20'-7'37,"13"2"-1,13 0-20,17-2-8,17 3-2,13-2-5,6 2-7,3 4-13,-3 0-17,-16-3-2,-19 7 0,-24-4 0</inkml:trace>
  <inkml:trace contextRef="#ctx0" brushRef="#br0" timeOffset="59375.3622">22469 6421 64,'0'0'36,"10"9"0,-10 15-18,6 7-7,1 8-7,-1 7-3,0-5-10,0-5-25,6-1-1,-12-12-1,13-4 0</inkml:trace>
  <inkml:trace contextRef="#ctx0" brushRef="#br0" timeOffset="59676.0563">22885 6549 40,'-21'-7'30,"-11"-3"1,9 15-12,0 7-11,7 9-3,5 9-2,11 1 3,14 1 0,1-6 3,18-1 0,-4-11 2,3-5-2,-5-16 0,1-6-1,-15-12-2,-4-4-3,-9-3-4,-19-2-4,8 8-19,-2 6-17,-9 1 0,6 10-1,2 6 2</inkml:trace>
  <inkml:trace contextRef="#ctx0" brushRef="#br0" timeOffset="59976.9722">23164 6549 54,'0'-17'35,"-10"-1"0,-6 6-14,2 8-7,-5 4-7,-4 12-4,-2 10-2,8 7 0,5 0 2,12 6 0,9-7 2,4 1-1,5-9 2,10-8 0,5-12 0,2-6 0,-4-11-4,-13-2-1,-6-4-6,-8-4-21,2 1-15,-6 5 0,-9 2-1,5 9 0</inkml:trace>
  <inkml:trace contextRef="#ctx0" brushRef="#br0" timeOffset="60293.7009">23492 5689 60,'40'37'41,"6"37"1,-1 36-3,-21 19-24,-3 24-5,-35 10-3,-22 5-5,-25-4-40,-28-12-3,-16-35-1,6-31-1</inkml:trace>
  <inkml:trace contextRef="#ctx0" brushRef="#br0" timeOffset="69910.1763">2095 10118 6,'-194'-8'22,"13"13"2,11-5-12,14 0-4,33 8 2,26 1 0,46 1-1,44-1 2,49 1 0,57-2-2,45 1-1,67-4-3,47 4-2,57-9-1,38 0 1,45-8 1,26-1-1,20-10 1,2 0-1,-9-4 0,-17-5-2,-20 4-5,-30 5-28,-50-12-3,-31 13-1,-65-2 0</inkml:trace>
  <inkml:trace contextRef="#ctx0" brushRef="#br0" timeOffset="70511.3417">6567 9840 28,'24'0'34,"-7"0"2,14 7-7,6 3-11,6-1-7,7 1-2,-4-1-2,-1 3-3,-12 1 0,-15-4-2,-18 3 0,-18-1 0,-11 3 0,-8 0-1,-3 4 0,3-4-4,9 5-7,3 0-15,19-5-14,16 3 1,8-11 0</inkml:trace>
  <inkml:trace contextRef="#ctx0" brushRef="#br0" timeOffset="70811.7994">7103 10120 12,'9'27'33,"-2"-17"2,14 4-4,2-2-9,-2-7-4,4 0-2,-9-15-3,5-2-1,-15-12-3,1-5-1,-12-13-3,0-3 0,-8-5-3,4 0 0,0 1-2,5 6-2,8 5-2,3 6-3,17 14-5,-4 6-14,4 9-16,3 5 0,-8 3 1,-6 9 0</inkml:trace>
  <inkml:trace contextRef="#ctx0" brushRef="#br0" timeOffset="70949.2721">7115 9951 48,'34'14'35,"11"-14"0,13 4-13,1 2-34,-6-8-17,-2 2-3,-25 0-3</inkml:trace>
  <inkml:trace contextRef="#ctx0" brushRef="#br0" timeOffset="71430.2772">3804 7991 26,'0'0'31,"-4"60"2,1 25-4,3 48-16,0 41-5,7 37-1,-5 34 0,4 16-4,-1 10-4,3-5-11,5-10-22,-10-35-1,5-16 0,-8-37 0</inkml:trace>
  <inkml:trace contextRef="#ctx0" brushRef="#br0" timeOffset="71982.2357">3713 8132 21,'-24'15'30,"11"13"0,-8-6-12,5 5-4,7-2-5,6-9-2,3-16-2,12 4 0,9-15 0,-2-12 1,7-5 0,-6-7 2,2 4-1,-9 1-1,6 14-1,-4 10-1,8 13-6,4 14-35,6 18 0,5 4-2,17 11 0</inkml:trace>
  <inkml:trace contextRef="#ctx0" brushRef="#br0" timeOffset="74086.9197">2601 9162 29,'0'0'35,"8"13"-4,-8 23-3,4 17-5,2 30-5,-6 18-5,10 20-2,-5 10-3,1 8-5,0-5-10,-2-15-21,3-23-11,-1-26 0,-2-29-1</inkml:trace>
  <inkml:trace contextRef="#ctx0" brushRef="#br0" timeOffset="74703.0048">2485 9174 32,'16'-9'30,"25"-1"2,43 0-14,33 5-6,39-2-2,40 7 0,29-5-2,23 8-1,13 3-2,2 4-1,-14 3-4,-16-4-4,-34-9-31,-23 9-1,-50-13 1,-20 4-2</inkml:trace>
  <inkml:trace contextRef="#ctx0" brushRef="#br0" timeOffset="75157.6918">5128 9165 77,'0'0'39,"-3"14"-2,3 31-15,-5 12-8,5 27-5,0 11-3,2 15 0,-2 2-1,5 0-3,3-6-3,-8-23-20,3-14-21,3-21 0,-3-24 0,1-11 0</inkml:trace>
  <inkml:trace contextRef="#ctx0" brushRef="#br0" timeOffset="75673.7303">2176 10640 34,'-19'0'35,"19"0"1,-9 8-2,9-8-16,26 5-9,5 0-17,8 4-25,-7-9-2,14 10 0,-8-6-1</inkml:trace>
  <inkml:trace contextRef="#ctx0" brushRef="#br0" timeOffset="75973.8667">2551 10597 41,'0'-12'36,"0"-5"0,15 9-3,5 3-19,-2-2-6,0 7-2,-6 8-2,-5 9 0,-10 3-1,-4 8-1,-11 0 0,-4 1-1,4-1-1,2-2-2,9-2-2,7-11-4,21 1-13,8-8-17,3-8 0,10-2 0,-1-9 1</inkml:trace>
  <inkml:trace contextRef="#ctx0" brushRef="#br0" timeOffset="76142.4965">2815 10583 47,'0'0'35,"13"14"1,5 4-4,0 6-24,-2 1-5,3 0-9,-4-1-21,-3 0-8,-18-14 0,6 0-1</inkml:trace>
  <inkml:trace contextRef="#ctx0" brushRef="#br0" timeOffset="76274.1308">2843 10574 71,'31'-7'37,"-1"0"1,0 2-18,-1 5-32,-8 5-20,5 5-3,-14-10-1,10 6-2</inkml:trace>
  <inkml:trace contextRef="#ctx0" brushRef="#br0" timeOffset="76922.1311">4932 10357 35,'0'-14'35,"14"8"2,1 1-3,4-4-18,13 9-6,-5 2-3,-3 10-2,-7 3 0,-10 10-2,-14 1-1,-10 4 0,-4-5 0,-1-3-1,1-4 0,6-2 0,11-8-1,4-8-2,24 14-3,-2-14-11,3 0-23,11 0 0,-1-8 0,3 6 0</inkml:trace>
  <inkml:trace contextRef="#ctx0" brushRef="#br0" timeOffset="77138.3933">5318 10314 54,'0'0'36,"-16"0"0,16 0-11,22 28-11,-7-10-7,6 11-2,-3-3-1,2 3-1,-6-2-3,-8-11-5,-6-3-26,-4-3-7,-15-15 1,1 0-2</inkml:trace>
  <inkml:trace contextRef="#ctx0" brushRef="#br0" timeOffset="77260.0723">5330 10265 54,'34'-2'38,"-3"-5"0,3 14-7,-3-7-34,-13 5-29,2 8-3,-20-13-2,3 18-1</inkml:trace>
  <inkml:trace contextRef="#ctx0" brushRef="#br0" timeOffset="77776.3583">4067 10444 19,'-19'-5'29,"7"15"-1,-6 3-4,4 3-13,9 6-3,5 4 2,9 2 0,7-8 2,15 3 0,-3-18 1,12 4 0,-9-18-1,0 0-2,-12-16-3,-10 0-1,-15-4-3,-10 4-3,-5 4-4,-13 0-10,3 9-29,-1 7-1,-2 5 1,10 14-1</inkml:trace>
  <inkml:trace contextRef="#ctx0" brushRef="#br0" timeOffset="118218.7449">4055 8741 28,'-4'-10'22,"4"10"-5,0-18-2,6 5-2,-2-6-2,5 4 1,-5-7-1,5 7 1,-3-4-1,3 7-1,-6 0-2,-3 12-1,0 0 0,0 12-2,-9 5-1,6 7-2,-4 3-1,2 2-4,-2 2-5,4-6-14,3-2-17,10-8 0,-1-10-1,6 0 1</inkml:trace>
  <inkml:trace contextRef="#ctx0" brushRef="#br0" timeOffset="118465.7251">4315 8591 43,'11'-7'35,"-4"-3"1,-7 10-8,16-3-13,-16 3-4,-3 25-4,-6-6-2,0 10-2,-7 3 0,1 2-1,-4 7-3,-9-5-8,10-7-25,4 3-4,-3-9-1,7-4 1</inkml:trace>
  <inkml:trace contextRef="#ctx0" brushRef="#br0" timeOffset="118882.2109">4457 8690 46,'16'15'37,"-3"2"1,-6 0-9,-2 0-15,5 5-4,-5-1-4,2 2-4,-4-2-3,-6-11-5,3 1-9,-15-11-8,5-3-7,-2-10 2,3-1 6,-7-11 9,5 1 8,3 1 9,-2-3 9,10-15 39,7 24-24,3 3-5,8 10-8,-2-3-7,11 7-6,2 0-13,-2 4-25,4-4-2,3 3 0,-8-3-1</inkml:trace>
  <inkml:trace contextRef="#ctx0" brushRef="#br0" timeOffset="119184.0261">4749 8676 56,'0'-10'36,"0"10"0,0 0-14,-9 10-9,5-1-6,-3 6-4,3 0-2,4 6-1,0 3 1,10-2 0,1-3 0,8-7 2,5-4 1,-2-8 1,7-8 1,-10-8 1,-4-3 0,-15-8-2,0 7 1,-15-1-3,-8 1-5,-2 11-25,-6-3-15,0 3-1,9 3 0,7-5-1</inkml:trace>
  <inkml:trace contextRef="#ctx0" brushRef="#br0" timeOffset="156986.7354">764 14187 16,'0'0'20,"0"0"-1,102-14-2,42 2-4,54-2-2,41 1-3,59-4-1,31 5 0,57-2 0,24 5-2,21-1 2,9 4-1,4-1 1,-4 7 0,-18 0-1,-9 5-2,-37 3-2,-33 5 0,-35-2-3,-41 1-14,-55-7-21,-40-1 0,-64-17-1,-39-2 1</inkml:trace>
  <inkml:trace contextRef="#ctx0" brushRef="#br0" timeOffset="157524.2758">7119 13973 3,'37'7'30,"-3"-7"2,12 12-3,1 0-13,-7 0-2,1 6-2,-13-2-1,-12 5-1,-20-6-2,-12 4-1,-15-2-3,-2 2-5,2-1-11,0 1-24,3-10-2,21 4 0,7-13 0</inkml:trace>
  <inkml:trace contextRef="#ctx0" brushRef="#br0" timeOffset="157809.1233">7599 14385 43,'0'0'37,"13"20"0,2-10-11,-3-10-8,13 0-3,-9-8-4,7-3-3,-12-14-1,-1-6-2,-10-9-1,-3-5-1,-10-4 0,2-2-2,1 1-1,0 0 0,3 10-2,7 2 0,13 14-4,1 2-9,15 8-27,0 9 0,-1 5 1,3 5-1</inkml:trace>
  <inkml:trace contextRef="#ctx0" brushRef="#br0" timeOffset="157956.276">7696 14064 35,'0'12'38,"0"-12"0,31 5-2,0-5-16,6 0-12,3 4-25,-6-8-18,-2 4-2,-21-14-1</inkml:trace>
  <inkml:trace contextRef="#ctx0" brushRef="#br0" timeOffset="158588.5283">3818 11542 29,'13'-8'35,"-13"-3"0,0 11-11,0 0-8,0 0-5,-6 15-4,-2 2-4,3 3-2,0 3 1,11 0 1,0-8 2,9 1 1,0-16 1,5 0 2,-2-9-1,0-4 1,-11-11-2,-7 7-1,-7 0-2,-6 5-1,-5 7-5,-6 1-11,3 6-31,4 7 0,17-9 0,6 18 0</inkml:trace>
  <inkml:trace contextRef="#ctx0" brushRef="#br0" timeOffset="159110.3663">3738 12453 21,'6'19'33,"-3"30"3,6 47-1,-2 33-19,1 40-6,2 37 0,-4 20-1,1 19-2,-1-3-2,6-5-2,-2-24-2,0-23-7,2-34-17,3-25-16,-11-42 0,5-31 0</inkml:trace>
  <inkml:trace contextRef="#ctx0" brushRef="#br0" timeOffset="159510.7363">3667 12535 24,'0'0'27,"-19"2"2,19-2-14,0 0-3,0 0-2,7-9 0,5-5-2,7 1 2,-4-6-1,7 8-1,-6-2-2,-2 13 0,-4 4-1,5 21-1,-2 9-4,2 11-36,1 0-2,9 8 0,-3-8 0</inkml:trace>
  <inkml:trace contextRef="#ctx0" brushRef="#br0" timeOffset="160074.0326">991 12857 12,'0'0'31,"0"0"2,-20 58 0,30 27-15,9 29-6,-4 20-2,3 22 2,-8 6 0,-4 7-3,-6-10-1,-12-12-1,0-24-1,-7-21-3,4-23-4,-1-24-38,16-55-1,0 0 0,0 0-2</inkml:trace>
  <inkml:trace contextRef="#ctx0" brushRef="#br0" timeOffset="160527.6601">888 13080 2,'0'0'22,"0"0"1,41 25-13,52-21-3,36-4 1,56 0 1,44-8 0,73-6-1,46-7 0,53-9 3,38-2 1,31-4-1,16 4-2,-4-3-4,-25 10-10,-52 1-25,-39 15-2,-72-4-3,-58 9-1</inkml:trace>
  <inkml:trace contextRef="#ctx0" brushRef="#br0" timeOffset="161243.793">5933 12904 38,'30'0'24,"15"-4"-2,20 0-3,16 1-4,15-4-4,13 4-2,0-1-3,1 4-3,-9 9-2,-18-3-8,-20-2-24,-15 11-2,-28-11 0,-5 5-1</inkml:trace>
  <inkml:trace contextRef="#ctx0" brushRef="#br0" timeOffset="161644.6496">6866 12922 5,'0'0'33,"4"32"1,-7 2 2,3 21-15,4 27-5,-4 22-5,-3 24 0,-9 8-2,5 12-3,-3-5-2,2-3-1,1-14-1,-2-20 0,6-24-2,3-25-15,3-25-24,10-19 0,-8-35-1,11-14 1</inkml:trace>
  <inkml:trace contextRef="#ctx0" brushRef="#br0" timeOffset="162215.8108">659 14737 50,'0'0'38,"0"0"0,0 0-4,0 0-17,0 0-9,0 0-7,62 17-17,-62-17-20,74 16-1,-30-10 0,-44-6-2</inkml:trace>
  <inkml:trace contextRef="#ctx0" brushRef="#br0" timeOffset="162394.7548">934 14729 48,'0'0'35,"0"0"2,0 0-9,63 57-17,-63-57-1,34 51-3,-34-51-6,0 47-11,0-47-20,0 0-6,-60 6-1,60-6 0</inkml:trace>
  <inkml:trace contextRef="#ctx0" brushRef="#br0" timeOffset="162532.7842">895 14630 52,'42'-52'30,"-42"52"-9,54-9-26,-54 9-18,58 14-4,-33-3-3</inkml:trace>
  <inkml:trace contextRef="#ctx0" brushRef="#br0" timeOffset="162749.3471">1242 14657 57,'0'0'39,"0"0"0,-51 7-5,51-7-22,-36 44-6,27-10-3,9 7 0,18 0-2,4-3-1,11-7 1,3-8 2,1-13 0,4-14 2,-4-17 1,-5-8 0,-15-10-1,-10 1 1,-14-3-3,-10 6-4,-3 12-11,-7 7-31,-6 7-2,8 9 1,12-3-1</inkml:trace>
  <inkml:trace contextRef="#ctx0" brushRef="#br0" timeOffset="163365.4282">6580 14607 54,'0'0'37,"31"26"1,-1 0-13,4-1-12,5 13-4,-8-6 0,-4 7-3,-14-6-3,-13-7-4,-13-8-16,-10-11-21,-12-19-1,2-10-1,3-13 1</inkml:trace>
  <inkml:trace contextRef="#ctx0" brushRef="#br0" timeOffset="163497.4438">6622 14543 50,'19'-11'34,"0"-2"1,9 8-12,3 0-20,4 5-21,8 3-15,-9-3-1,6 6 0</inkml:trace>
  <inkml:trace contextRef="#ctx0" brushRef="#br0" timeOffset="163719.1666">7001 14569 14,'-13'10'33,"13"15"1,-8 0-2,8 3-15,12 12-3,0-6-1,11 3-2,1-15 0,12-1-1,-8-17 0,5-4 0,-10-23-1,-4 0-3,-15-7-1,-8-1-2,-15-1-4,-12-1-10,-9 6-32,-3 0-2,-6-5 1,5-3-1</inkml:trace>
  <inkml:trace contextRef="#ctx0" brushRef="#br0" timeOffset="166439.9239">4030 12724 23,'3'-15'34,"10"3"1,-7-12-6,1-6-11,4 5-5,-4-5-2,2 6-3,-3 1-3,1 5-1,-7 18-1,0 0 0,0 0-2,8 27-2,-4-3-2,-4 0-6,9 5-12,6 2-17,-6-11 1,7-1-2,-4-13 1</inkml:trace>
  <inkml:trace contextRef="#ctx0" brushRef="#br0" timeOffset="166624.6477">4353 12431 61,'12'-19'39,"-9"4"-1,-3 15-14,-3 12-8,-9 10-7,2 18-3,-8 5-3,1 9-2,2 7-5,-3-5-11,5-4-24,4-7 0,3-11-1,9-9 0</inkml:trace>
  <inkml:trace contextRef="#ctx0" brushRef="#br0" timeOffset="166872.0675">4445 12734 27,'6'-25'36,"-3"10"0,-3-11-2,-5-1-14,13 7-7,-8-5-4,7 8-3,-4 2-1,-3 15-2,0 0 0,0 21-1,0 5 0,-3 4-3,3 5-2,0-2-9,6-3-23,4-1-4,-1-14-1,6-6 1</inkml:trace>
  <inkml:trace contextRef="#ctx0" brushRef="#br0" timeOffset="167371.9163">4671 12621 40,'3'-16'36,"-3"16"0,3-12-10,-3 12-8,0 0-8,-21 3-3,12 9-4,-3 2-1,8 5-1,4-1 2,0 3 0,10-6 0,3-1 2,2-9 0,7-2 0,-1-8 0,-2-2 0,-8-6-1,0-1-1,-8-5-3,-3 4-1,0 3-4,-10-3-4,10 15-9,-10-15-6,10 15-2,0 0 2,13 0 8,-13 0 6,16-8 5,-4 8 8,-2-3 8,1 3 7,-1 0 3,0 5-1,-10-5-7,21 19-5,-11-5-2,4 4-3,2-2 1,1 3-1,-2-7 1,4-3 0,-3-3 0,0-6 1,-1-12 0,-6-7 0,-9-4-2,0-1 0,-8-2-2,-8 4-2,0 10-9,-8 12-33,-8 0-1,7 20 1,0 9-1</inkml:trace>
  <inkml:trace contextRef="#ctx0" brushRef="#br0" timeOffset="198582.7017">10338 12808 33,'0'-19'36,"-13"-9"1,-1 8-8,-8 10-11,-9 10-6,3 15-4,0 14-1,9 17-4,10 9-1,15 6 0,14 2-2,13-1 0,14-15 1,8-13 1,1-21 0,-1-13 1,-14-28 0,-7-11 0,-18-12 0,-16-4 0,-18-5 0,-8 6-3,-4 7-4,-2 5-9,11 17-21,2 13-7,4 7 0,15 15 0</inkml:trace>
  <inkml:trace contextRef="#ctx0" brushRef="#br0" timeOffset="199015.9724">10652 13095 35,'0'0'23,"0"11"0,0-11 0,0 0-4,0 0-2,-10 5-5,10-5-2,4-10-3,5-4-2,-3-4-2,9-4 0,-1-3-2,4 3 0,4 2 0,0 4 0,-1 8 1,0 16 0,-8 3 0,2 14 0,-2 6 0,-8 1-4,5 4-8,-7-2-28,-3-8 0,6-6-2,4-9 1</inkml:trace>
  <inkml:trace contextRef="#ctx0" brushRef="#br0" timeOffset="199331.411">11185 13055 50,'0'-19'37,"-3"2"-2,-6 4-9,-9-1-6,0 9-7,-8-2-4,4 7-3,0 7-3,4 6-1,5 4 0,8 4-1,9 0-1,6 3 1,9-3 0,6-4-1,0-2 1,-1-5-3,0-10-3,-7-9-10,1-7-18,-2-1-7,-13-15 0,-3-2 0</inkml:trace>
  <inkml:trace contextRef="#ctx0" brushRef="#br0" timeOffset="199463.4313">11110 12761 85,'-21'-22'37,"8"9"-8,13 13-14,-10 0-26,20 13-22,-6-2-3,11 10-2,-3-3 0</inkml:trace>
  <inkml:trace contextRef="#ctx0" brushRef="#br0" timeOffset="199785.4232">11292 12988 36,'0'0'34,"15"6"1,6-6-6,6 3-18,8-3-5,5 0-1,-2-5-2,-6-2-1,-4 0 0,-11-3-1,-17 10 0,-3-9 0,-16 9 0,-7 5 0,-5 2 0,4 9 0,-4 1-1,13 8 1,8-1 0,10-1-3,17 0-3,3-4-5,16-4-14,6-2-12,3-13 0,9 0 0</inkml:trace>
  <inkml:trace contextRef="#ctx0" brushRef="#br0" timeOffset="200131.9125">11881 12941 37,'-23'-19'33,"3"14"1,-5-7-7,2 12-15,7 8-6,4 5-3,10 3-1,2 1-1,13 4 0,0-4 0,4-5-1,1-2 1,-6-7-1,-12-3 0,0 0 0,0 0 0,-17-7 0,-6 7 0,-1 0 1,1 6 1,5 4 1,0 5 2,11 3 0,7 1 0,12 4 1,4-2-1,11-1 0,-2-3-4,5-10-15,2-7-24,4 0-2,-3-16 1,19-9-2</inkml:trace>
  <inkml:trace contextRef="#ctx0" brushRef="#br0" timeOffset="200648.1251">12888 13164 35,'22'25'38,"9"1"1,10-5-6,-8-11-12,11-2-5,-11-18-5,2-5-4,-17-21-3,-5-11-1,-13-19-1,-16-11 0,5-11-2,-8-6 0,6-1-1,4 8-2,5 12-3,4 12-4,16 25-9,10 21-16,5 17-5,8 14 0,-8 11 1</inkml:trace>
  <inkml:trace contextRef="#ctx0" brushRef="#br0" timeOffset="200802.0906">12947 12920 10,'-6'17'31,"6"-17"0,34 9 0,6-9-20,10 0-24,13 9-13,-12-9-3,8 18-1</inkml:trace>
  <inkml:trace contextRef="#ctx0" brushRef="#br0" timeOffset="201282.507">13201 13266 42,'12'5'36,"1"2"1,2 7-11,3 6-11,-11 2-4,6 3-3,-9-5-2,1 0-2,-5-6-2,0-14-1,0 0-1,-6-14 0,12-6 0,6-4-1,4-2 0,0 3 0,2 6 2,1 5-1,2 12 0,-8 3 1,-4 10 0,-9 3 0,0 1-1,0 3 0,-3-9-2,3-11 0,0 0 1,0 0-2,22-11 2,-4-7-1,7-1 0,-3 3 3,9 3 0,-10 9 2,2 4-1,-5 9 1,-8 3-1,-4 6-1,-1 3-7,-10 1-28,1-11-4,4-1 0,0-10-1</inkml:trace>
  <inkml:trace contextRef="#ctx0" brushRef="#br0" timeOffset="201550.1963">13843 13309 42,'-6'10'37,"3"7"2,-8 0-5,-4-3-17,3 5-7,-12-4-5,2-5-4,-1-3-4,0-7-1,10-10-1,-5-6 0,12-1 0,2-3 2,13 2 1,4 3 2,9 5 2,-2 10 1,6 6 1,2 7 0,-9 6-4,4 0-7,-5-4-24,3 2-4,-12-10-2,6 1 1</inkml:trace>
  <inkml:trace contextRef="#ctx0" brushRef="#br0" timeOffset="201804.1075">13962 13336 39,'17'3'38,"-1"1"0,6 11 0,0 5-20,-4-1-10,1 2-7,-1 0-11,-5-8-15,0-13-11,5 0-1,-9-6 7,-3-13 11,4-2 13,-8-5 7,-2 1 11,-17-5 54,-6 23-26,-5 7-8,-2 16-11,-5 0-10,5 3-10,2 3-24,6 1-16,4-10-2,11-2 0</inkml:trace>
  <inkml:trace contextRef="#ctx0" brushRef="#br0" timeOffset="202035.8939">14476 13012 46,'13'-8'37,"8"-1"0,14 9 0,4 0-26,6 0-17,4 9-28,-13-9-2,1 5-1,-15-5 0</inkml:trace>
  <inkml:trace contextRef="#ctx0" brushRef="#br0" timeOffset="202189.0303">14510 13104 67,'12'0'38,"17"9"-1,6-4-12,13-9-54,7 8-4,-11-7-2,2 3-3</inkml:trace>
  <inkml:trace contextRef="#ctx0" brushRef="#br0" timeOffset="202906.4933">15463 13015 26,'-28'2'33,"2"3"0,-11-12-11,3-11-7,9-6-6,3-13-2,14-3-2,8-3-2,22 3 0,11 6 0,7 14-1,5 13 1,-2 20 1,-13 15 0,-16 17 0,-14 8 0,-23 10-1,-9-3-2,-8-2 0,-6-12-1,3-9-1,8-13 0,17-15-1,18-9 1,6-10 0,14-3 1,9 0 0,7 1 1,2 5-1,2 7-2,-5 0-11,-4 0-23,-1 17-2,-10-12 2,-2 6-2</inkml:trace>
  <inkml:trace contextRef="#ctx0" brushRef="#br0" timeOffset="203338.6125">15893 12812 36,'10'-7'35,"-10"7"1,0 0-14,-7 10-7,-5-4-3,-14-6-3,2 3-3,-7-3-5,0 0-1,0 0-1,0 6 0,5-1 0,4 3-1,1 6 1,6 3 1,2 5 0,3 0 2,3 1-1,3-3 2,4-6 0,6-1-1,9-4 0,9-6 0,8-3-1,9 0 1,0 0-1,5 6 1,-5 2 0,-4 4 1,-13 6 1,-10 6 0,-17 2-1,-11 1 1,-13-2-2,-11-6 0,-4-1-5,-6-11-6,10-3-20,4-5-12,4-16 0,17 0-1</inkml:trace>
  <inkml:trace contextRef="#ctx0" brushRef="#br0" timeOffset="203672.8154">16431 12685 29,'5'-17'37,"-5"17"0,0 17 1,0 27-17,0 11-8,0 18-6,0 2-3,0 5-3,3-3-6,0-16-8,3-15-18,4-13-8,-10-33 1,13 5-1</inkml:trace>
  <inkml:trace contextRef="#ctx0" brushRef="#br0" timeOffset="204142.9143">16569 12680 47,'6'-48'38,"3"27"2,-9 21-4,4 14-16,2 27-7,-6 7-5,0 15-4,3 6 1,3 2-4,-2-5-1,-1-6-2,2-9-8,-5-17-17,-5-12-14,-1-10 0,-9-15 0,-2-4 1,-4-2 31,-7-7 9,3 2 0,-12-17 28,22 12 7,21 9 0,9-7 0,14 3-17,13 4-9,2-2-3,11 5-3,2 1-2,-4 6 0,-7-3 1,-6 6 0,-12 2 1,-10 3 0,-18-8 0,7 19 0,-20-7 0,-3 4 1,-2-1-2,0 3 0,3-2-2,2 1 1,9-3 0,8 1 0,8-7 0,7 1 0,6-4-1,2-5-4,11-5-31,3-4-5,-3-8 0,6-1-1</inkml:trace>
  <inkml:trace contextRef="#ctx0" brushRef="#br0" timeOffset="204612.4454">17803 12946 37,'9'13'35,"20"-8"1,27 4-5,15-4-18,10-5-4,13 0-2,3-5-4,-1 0-3,-5 5-7,-21-6-10,-18 0-19,-9 12 0,-23-9 0,-5 8-1</inkml:trace>
  <inkml:trace contextRef="#ctx0" brushRef="#br0" timeOffset="204913.2487">18428 12803 52,'34'2'36,"-5"1"-2,8 7-10,4 5-8,-6-1-3,1 10-3,-11-4-3,-9 6-2,-16-2-1,-16-1-5,-8 0-11,-7-3-27,-10-8-1,8 0 0,0-12 0</inkml:trace>
  <inkml:trace contextRef="#ctx0" brushRef="#br0" timeOffset="205360.2331">19205 12448 34,'0'28'36,"9"24"0,-9 8-3,3 14-20,2 12-2,-5-2-5,5-6-6,0-8-7,-5-16-16,-7-22-13,7-12 0,-8-31-1</inkml:trace>
  <inkml:trace contextRef="#ctx0" brushRef="#br0" timeOffset="205529.5197">19220 12615 45,'31'-51'36,"16"24"0,-1 8-11,2 14-8,-3 20-6,-17 7-4,-13 10-2,-18 1-3,-20 1-5,-12-1-15,-7-4-18,-9-14-2,10-2 0,3-13 0</inkml:trace>
  <inkml:trace contextRef="#ctx0" brushRef="#br0" timeOffset="205814.569">19489 12920 42,'0'0'34,"-12"3"0,1 6-13,4 4-7,-1-1-4,8 11-2,0-3-2,15 5 0,1-9-1,7 1 0,1-9 0,5-8-1,-6-7 0,-1-4-1,-6-3-1,-8-8-5,-3 5-6,-9 0-22,1 0-9,3 7 0,-7 1 0</inkml:trace>
  <inkml:trace contextRef="#ctx0" brushRef="#br0" timeOffset="206133.0537">19694 12983 20,'0'0'34,"15"23"0,-7-10-1,-1-1-17,8 10-3,-5-11-3,12 1-2,-6-12-2,10 0 0,-9-19-1,7-2-1,-8-15 0,2-8-2,-7-11 0,-9-8 0,-9-7-2,-11-1 0,-9 5 0,-8 8 0,-5 13-1,-1 14 1,0 15-1,10 16 0,13 23 0,13 8-1,20 10-5,10 0-8,18 1-14,13 0-10,-1-7 0,9 1 0</inkml:trace>
  <inkml:trace contextRef="#ctx0" brushRef="#br0" timeOffset="206364.8283">20091 12855 47,'8'9'37,"-8"9"3,6 14-9,-2 13-12,-7 2-7,3 13-2,-4 1-4,-2 1-2,-2-2-4,-2-9-6,7-5-15,3-17-19,-8-13-1,8-16 0,0 0 0</inkml:trace>
  <inkml:trace contextRef="#ctx0" brushRef="#br0" timeOffset="206833.798">20071 13083 33,'3'-11'33,"15"11"-1,-3-6 0,6 2-25,7 0-14,4 3-10,7 1-6,-2-9 1,2 4 0,-5 0 7,-3-4 7,-2-1 7,-4 0 9,6-21 41,-28 12-20,-3-1-1,-12-2-6,3 6-6,-13-2-6,4 11-3,-5 0-3,4 12-2,0 6-1,5 8-1,8 3 0,6 0 0,8-2 0,4-1 1,5-9-1,4-7 1,2-8 0,2-10-1,-1-9 1,1-3-1,-1 2 0,0-3-1,0 9 1,2 3-1,-1 10 0,-3 12 1,1 10 0,-6 6 0,-3 7 1,-4 5 0,-10-2 0,0 1 1,-13-6-2,-4-11-9,-3-8-31,3-8 0,-2-10 0,9-4-1</inkml:trace>
  <inkml:trace contextRef="#ctx0" brushRef="#br0" timeOffset="207781.7186">21202 12543 29,'0'0'35,"7"26"1,-2 7-5,-2 16-15,-3 9-6,0 10 0,0-2-5,0-1-1,-5-12-1,2-8-1,-3-17 0,2-16 0,4-12 0,-3-31-1,3-11 1,0-14-2,-3-11 0,3-6 0,0-1 0,6 5-1,-3 8 0,1 10 1,-1 14-1,1 14 1,-4 23 0,14 5 0,-4 18 1,6 10-1,4 10 0,5 6 1,4 7-1,4-1 1,2-4-1,-1-4 1,-2-9-1,-1-15 1,-4-12 0,-2-11 0,2-20 0,-3-10 0,-3-15 0,1-5 0,-3-9-1,-5 1-1,-5 7-1,-6 3-4,-3 17-7,-6 7-14,-3 15-12,9 9 0,-21 14 0</inkml:trace>
  <inkml:trace contextRef="#ctx0" brushRef="#br0" timeOffset="208298.5108">21740 12768 35,'11'33'32,"-11"-4"-7,6 3-5,1 0-4,0-4-3,4 1-3,0-16-2,5-4-2,-3-14 0,3-8-2,-2-10 0,2-5-1,-6-9 0,2 3-2,-9-2 0,3 4 0,-6 8-1,3 2 0,-3 8 0,0 14 0,0-10 0,0 10 0,0 0-1,0 0 1,0 0 1,0 0 0,-9 8 0,9-8 0,0 0 0,0 0-1,-9 6 0,9-6 1,-4 13-1,4-1 0,4 9-1,-4 7 1,6 10 0,-6 7 0,0 9-1,-8 4 2,-3 3 0,-10 4 1,-13-4-1,-6-1 1,-9-14 1,0-9-1,-1-14 0,2-13-4,12-18-4,7-19-9,24-8-17,14-4-8,9-8-1,13 5 1</inkml:trace>
  <inkml:trace contextRef="#ctx0" brushRef="#br0" timeOffset="208720.8413">22137 12980 19,'5'-14'34,"-10"-7"2,5-1-1,-9-1-18,-6-4-5,3 6-4,-6 1-2,1 9-3,-2 5-1,2 6-2,3 11 0,6 4 0,8 6 0,5 0 0,8 1 0,6-4 0,2-4 1,5-9-1,-2-5 1,1-5-1,-4-6 1,-5-5-1,-9 0 0,-2 1 0,-5 2 0,0 13 1,-12 0 0,4 16 0,-2 10 1,4 7 1,2 10-1,-1 7 0,-1 3 0,2 3-1,1-5-2,0-8-8,3-7-20,0-5-9,-6-18-1,10-4 1</inkml:trace>
  <inkml:trace contextRef="#ctx0" brushRef="#br0" timeOffset="209252.3413">22345 12768 53,'-16'-6'36,"16"6"0,-11 22-13,5-5-11,10 7-3,2 1-4,6 4 0,1 0 0,4-5-2,2-11-1,4-5 0,0-8 0,0-12-1,-4-7 0,-2-5-1,-3-3 0,0-4 1,-4 4-2,-6 6 1,-4 2-1,0 10 1,0 9 0,0 0 0,-8 25 1,8 2-1,0 4 1,0 4 0,7 0 0,4-1 1,0-2-1,1-9 0,1-4 0,1-10-1,3-9 0,-2 0 0,0-5 0,-5-5-1,-3 0 0,-2 1 1,-5 9-1,12-17 1,-12 17-1,0 0 1,-7-10-2,7 10-1,0 0-5,0 0-6,-8-9-21,8 9-4,0 0-1,0 0 1</inkml:trace>
  <inkml:trace contextRef="#ctx0" brushRef="#br0" timeOffset="209437.7502">22675 12678 47,'-4'-16'38,"4"16"0,-3-13-3,3 13-35,9 7-31,-9-7-5,7 12-1,-7-12-2</inkml:trace>
  <inkml:trace contextRef="#ctx0" brushRef="#br0" timeOffset="209722.5122">22848 12835 35,'21'10'36,"13"9"1,-5 5-7,-7-2-9,-6 9-5,-16-6-6,6 2-3,-17-8-6,-6-9-12,-9-10-27,4-5-2,0-12 1,17 0-1</inkml:trace>
  <inkml:trace contextRef="#ctx0" brushRef="#br0" timeOffset="209954.2938">23114 12522 46,'9'-22'39,"10"14"2,-5 8 0,-6 18-20,6 19-9,-10 9-4,3 14-2,-4 2-2,7 7-2,-10-3-3,-13-8-4,13-9-7,-7-14-20,1-15-10,-6-10-1,-2-16 2</inkml:trace>
  <inkml:trace contextRef="#ctx0" brushRef="#br0" timeOffset="210107.5465">23071 12866 49,'16'-11'35,"8"1"1,13 3-11,3 4-11,4 1-14,-2 2-32,-4-8-3,6 8-1,-15-10 0</inkml:trace>
  <inkml:trace contextRef="#ctx0" brushRef="#br0" timeOffset="215363.6011">20706 13620 35,'14'-20'36,"-11"3"1,-3 17-2,4 18-18,-14 7-6,3 14-6,-1 6-7,1-1-11,0 0-23,10 2-1,-3-19 1,13-4-2</inkml:trace>
  <inkml:trace contextRef="#ctx0" brushRef="#br0" timeOffset="215517.2664">20861 13661 63,'3'-24'40,"-3"24"0,0 0-11,-3 26-12,3 17-7,0 10-15,7 1-32,-7-3-2,13-1-1,-2-9-1</inkml:trace>
  <inkml:trace contextRef="#ctx0" brushRef="#br0" timeOffset="216095.9578">20540 14387 8,'16'2'31,"-16"-2"0,0 0-6,-31 0-9,-1 0-5,-5 0-3,-4 0-3,1-6-4,2 0 0,4-2-1,7 3-1,8-3-1,6 4 1,13 4 0,-9 0 1,9 13 2,-3 4 0,3 5 2,-9 7 0,4 4 0,-2-1 1,0 3-2,-1-9 1,5-5-2,3-12-1,0-9 1,21-6-2,0-5 2,10-2-2,6 1 2,7 6-1,1 10 0,-2 9 1,-9 8 0,-9 8 0,-10 6-1,-18 2 2,-13-2-4,-12-4-6,-10-15-11,-2-9-17,5-7-2,2-12-1,14-5 0</inkml:trace>
  <inkml:trace contextRef="#ctx0" brushRef="#br0" timeOffset="216417.3593">20823 14518 21,'-17'-13'32,"-14"-9"0,-1 9-10,-4 6-7,-2 7-6,4 7-3,3 13-3,12 12-2,10 5 0,9 11 1,12-7 1,13 2 1,6-7 2,10-9 0,-2-17 1,5-10 1,-10-16-1,-3-5-1,-13-15-2,-13-3-6,-13-6-19,-7 1-18,-12-2-1,4 9 0,0 2 0</inkml:trace>
  <inkml:trace contextRef="#ctx0" brushRef="#br0" timeOffset="216764.9219">21298 14318 25,'0'0'34,"0"15"0,0 18-3,0 19-16,0 10-6,0 6-4,7 4-6,-1-4-16,-3-16-16,12-4-2,-11-24 0,11-9 4</inkml:trace>
  <inkml:trace contextRef="#ctx0" brushRef="#br0" timeOffset="216950.3305">21494 14301 65,'-6'-21'39,"6"21"0,-12 36-13,3 7-12,9 18-7,-6 8-2,11 5-2,4-1-6,-2-12-10,3-12-26,4-9 0,-6-21-2,0-6 1</inkml:trace>
  <inkml:trace contextRef="#ctx0" brushRef="#br0" timeOffset="217119.6099">21274 14625 33,'0'0'35,"4"-9"2,13 1-1,21 7-20,5-5-16,7 2-28,9 8-7,-6-4-1,8 6 1</inkml:trace>
  <inkml:trace contextRef="#ctx0" brushRef="#br0" timeOffset="217416.8161">21690 14572 34,'-15'-11'37,"15"11"0,11-16 0,14 7-20,9 9-8,0-4-2,3 8-2,-8 1 0,-8 12-1,-16 1 0,-14 7-1,-9 3 0,-5 2 0,-3 1 1,8-3-1,9-6-1,16-3 1,16-9-1,16-4-1,12-1-11,8-5-31,0-14-2,15-1 0,3-9 0</inkml:trace>
  <inkml:trace contextRef="#ctx0" brushRef="#br0" timeOffset="1.93217E6">3673 15455 32,'0'0'34,"0"15"0,4 1-9,-8 14-10,-2 4-6,6 4-3,0 1-3,0-1-5,0-5-7,6-7-6,0-9-11,6-7-7,-12-10-2,20-13 0</inkml:trace>
  <inkml:trace contextRef="#ctx0" brushRef="#br0" timeOffset="1.93233E6">3798 15504 39,'9'-14'37,"-9"-1"2,0 15-8,0 0-8,-3 12-7,3 13-6,-6 1-3,6 10-3,0 2-2,0 2-6,9-3-33,3-2-4,0-8 0,4-5 0</inkml:trace>
  <inkml:trace contextRef="#ctx0" brushRef="#br0" timeOffset="1.93341E6">761 17766 22,'0'0'17,"48"27"-2,53-22 0,41-5-4,50 0-4,31 0 1,47-10-2,31 1-1,48-4 1,13-1 0,28-1 1,15 2-1,4 4 1,9-2-2,-2 1 3,-6 2-2,-21-1-2,-10 2-1,-35 2-1,-30 5-1,-38 0-1,-40 0-4,-41 0-25,-31 8-6,-46-8 0,-19 0-1</inkml:trace>
  <inkml:trace contextRef="#ctx0" brushRef="#br0" timeOffset="1.93408E6">7584 17534 22,'22'14'15,"11"0"-2,2 1 2,5-2-3,-3 1-2,-3-5 1,-5-1 0,-8-1 0,-5-7-2,-16 0 0,0 0 1,-25 0-2,3 5-1,-9-2-1,-3 1-2,-2 1-1,1 3-2,6 1-3,4 0-6,14 0-9,4 1-15,7-10-6,13 11 0,3-6 2</inkml:trace>
  <inkml:trace contextRef="#ctx0" brushRef="#br0" timeOffset="1.93448E6">8130 17834 42,'0'0'34,"0"0"-7,59 36-2,-59-36-5,40 4-2,-18-10-7,-10-7 0,0-11-5,-12 0-2,6-7-1,-12-5-3,1-10 2,-5 0-3,4-4 1,3 1 0,3 3-2,12 7 0,-2 6-5,14 13-2,-2 3-6,12 14-13,3 8-10,-6 2-1,-3 3 1</inkml:trace>
  <inkml:trace contextRef="#ctx0" brushRef="#br0" timeOffset="1.93466E6">8201 17568 24,'0'0'31,"19"13"-1,8-9-9,8 3-9,4-2-8,-1-5-29,6 7-5,-16-7-1,0-2 0</inkml:trace>
  <inkml:trace contextRef="#ctx0" brushRef="#br0" timeOffset="1.93536E6">3844 16191 7,'0'-32'28,"13"32"0,-13 18-4,6 23-10,5 27-4,-1 19-4,4 33 0,-7 16 1,6 26-1,-10 1-1,-3 2 0,-6-5-3,-1-6 0,-3-17-3,-1-13-3,5-23-10,3-23-21,-3-23 2,6-55-1,0 42 6</inkml:trace>
  <inkml:trace contextRef="#ctx0" brushRef="#br0" timeOffset="1.93586E6">3822 16343 10,'-12'18'22,"-7"-10"-11,6 3-1,-2-1 0,3-3 0,12-7-1,-9 0-2,9-12 0,0-4 0,8-3 0,-2-7 1,5 2-2,1 0-1,0 2 0,1 6 1,2 10 0,-2 11 0,5 12-1,0 5-1,4 9-1,0 3-3,4 3-10,-2-8-24,12 7-2,-8-17 1,7-1-1</inkml:trace>
  <inkml:trace contextRef="#ctx0" brushRef="#br0" timeOffset="1.9369E6">2575 11068 29,'0'0'32,"0"0"-3,0 0-8,0 14-7,0 0-3,-4 2-6,4 1-7,-4 4-14,4 8-16,-4-11-1,10 6 0</inkml:trace>
  <inkml:trace contextRef="#ctx0" brushRef="#br0" timeOffset="1.9372E6">2570 11476 47,'0'0'34,"0"24"-2,0-9-10,-3 3-8,3 4-6,0-2-9,-4-2-12,4-5-22,6 6 0,-6-19 0,7 19-1</inkml:trace>
  <inkml:trace contextRef="#ctx0" brushRef="#br0" timeOffset="1.93754E6">2569 11898 43,'0'0'37,"0"18"-1,0-5-12,-6 0-9,6 5-7,0 1-8,-3-1-12,3-8-22,0 8-2,0-18 0,3 21 0</inkml:trace>
  <inkml:trace contextRef="#ctx0" brushRef="#br0" timeOffset="1.93781E6">2594 12252 54,'0'21'37,"0"-8"-1,0 1-13,6 5-10,-6-1-13,-3 1-22,-3-4-13,9 2-1,-3-17-1</inkml:trace>
  <inkml:trace contextRef="#ctx0" brushRef="#br0" timeOffset="1.93812E6">2570 12678 30,'0'0'37,"-3"12"0,6 1 0,-3-1-17,0-1-11,0 6-5,0 2-10,0-1-18,0-6-12,5 7-1,-5-6-1</inkml:trace>
  <inkml:trace contextRef="#ctx0" brushRef="#br0" timeOffset="1.93842E6">2538 13199 13,'0'0'34,"6"19"-1,-6-10-3,0 3-10,6 6-7,-6 1-4,3 1-6,-3 1-7,-7 3-12,2-8-18,5 7 0,-6-9-1,6 8 4</inkml:trace>
  <inkml:trace contextRef="#ctx0" brushRef="#br0" timeOffset="1.93864E6">2529 13636 17,'0'0'28,"0"22"-5,-9-12-4,9 4-13,0 5-9,0-2-15,6 10-9,-13-13 2,14 15 6</inkml:trace>
  <inkml:trace contextRef="#ctx0" brushRef="#br0" timeOffset="1.93882E6">2498 14047 65,'6'20'38,"-3"-4"0,3 6-4,0-5-36,-6-5-32,7 6-4,-7-18-1,12 12-1</inkml:trace>
  <inkml:trace contextRef="#ctx0" brushRef="#br0" timeOffset="1.93974E6">5156 10775 48,'0'0'29,"4"13"-5,-4-4-4,0 6-6,0 2-6,3 4-9,1 1-12,6 7-19,-10-8-1,10 3-1,-10-9 5</inkml:trace>
  <inkml:trace contextRef="#ctx0" brushRef="#br0" timeOffset="1.94004E6">5175 11268 41,'0'0'34,"0"0"0,0 15-12,5-2-9,-5-1-4,4 3-5,-1 3-4,2-4-10,-5-5-21,11 10-3,-11-8-2,5 6 1</inkml:trace>
  <inkml:trace contextRef="#ctx0" brushRef="#br0" timeOffset="1.94031E6">5220 11698 16,'0'0'32,"8"12"0,-13-3-3,5 5-12,0 4-7,0-1-6,0 2-7,0 0-15,9 4-14,-9-9-1,5 6 0</inkml:trace>
  <inkml:trace contextRef="#ctx0" brushRef="#br0" timeOffset="1.9406E6">5262 12225 17,'0'0'34,"0"0"1,0 13-1,0-3-16,3 6-7,-3 0-4,0 3-5,5 1-7,-5-5-11,0-15-19,4 26 0,-4-26 0,5 19 4</inkml:trace>
  <inkml:trace contextRef="#ctx0" brushRef="#br0" timeOffset="1.9409E6">5228 12697 47,'0'0'34,"0"15"-3,0-1-10,0 6-6,0 2-4,-6 2-5,6 5-1,-4 2-4,4 0-4,0 3-8,-3-5-14,0-9-12,6 4 1,-3-8 0</inkml:trace>
  <inkml:trace contextRef="#ctx0" brushRef="#br0" timeOffset="1.94115E6">5225 13375 25,'0'0'30,"0"26"2,-3-11-6,-4 2-17,7 7-6,0 3-6,-3 1-7,-1-3-14,8 11-6,-8-11-1,4 6 5</inkml:trace>
  <inkml:trace contextRef="#ctx0" brushRef="#br0" timeOffset="1.94133E6">5194 13805 56,'-3'20'16,"-1"-11"-7,4 4-15,4 8-11,-4-6 3,7 14-13</inkml:trace>
  <inkml:trace contextRef="#ctx0" brushRef="#br0" timeOffset="1.9415E6">5215 14150 42,'7'23'31,"-7"-13"-6,0-10-30,4 14-15,-4-14-6,0 0-4</inkml:trace>
  <inkml:trace contextRef="#ctx0" brushRef="#br0" timeOffset="1.94233E6">2095 14672 6,'0'0'29,"0"0"-1,24 0-4,-9 0-13,10-5-17,14 9-18,-13-13-3,13 5 1,-8-11 12</inkml:trace>
  <inkml:trace contextRef="#ctx0" brushRef="#br0" timeOffset="1.94272E6">2449 14671 3,'-24'-19'29,"18"10"2,-1-13-2,7 2-11,0 2-4,9 1-4,6 6-1,-2 9-2,5 10 0,-5 3-1,-2 15-1,-7 3-1,-1 6 0,-7 0 0,-4 1-2,-1-7 0,-1-4-1,-2-7 0,5-5-1,7-13 0,-12 8 0,12-8 0,0 0-1,0 0 1,10-8-1,-10 8 1,15 3 0,0 5-4,-5-4-5,5-1-23,4 7-6,-7-10 1,4 0 0</inkml:trace>
  <inkml:trace contextRef="#ctx0" brushRef="#br0" timeOffset="1.94322E6">2752 14613 20,'7'-16'33,"8"10"-5,-8-3-7,-7 9-4,0 0-3,-4-13-4,4 13-3,-22 0-3,10 0-3,-3 0-1,-1 0 0,0 3 1,4 0-2,0 2 1,3 2-1,9-7 1,-13 14-1,13-14 1,-6 20 0,2-8 0,-2 0 0,4 0 1,-2-3 0,1 0 0,3-9 0,0 15 0,0-15 0,13 6 0,-4-6 0,7 0-1,5 3 1,2 1 0,0 1 0,-3 3 1,-2 3 0,-5 4 0,1 4 1,-7 0 0,-7 2 1,-7-4-1,-4 1 0,-8-6 0,4-5-2,-3-3-3,-2-4-6,4-7-22,4 4-9,0-9 0,12 12 1</inkml:trace>
  <inkml:trace contextRef="#ctx0" brushRef="#br0" timeOffset="1.94392E6">5080 14532 19,'0'-13'26,"-9"-2"-4,13 0-3,3 4-2,7 1-3,5 10-1,-2 3-2,3 11-2,-6 5-2,-5 9-2,-9 1-1,0 2-1,-9 0-1,-5-6-1,-2-4-1,0-4-1,1-10-1,4-7 1,11 0-1,-4-9 2,4 9-1,11-13 2,3 8-1,1 5 0,2 0 1,2 5-5,-1 4-12,1 2-19,-7-11-1,5 8 1,-17-8-1</inkml:trace>
  <inkml:trace contextRef="#ctx0" brushRef="#br0" timeOffset="1.94442E6">5398 14497 24,'14'-2'32,"-11"-10"0,8 12-7,-11 0-14,0 0-4,0 0-4,-6-13-4,-5 13-1,-3 0-3,-3 0-1,-1 0-3,0 0-1,3 4 1,3-4 2,2 4 2,10-4 3,-9 11 2,9-2 2,0 5 3,0-1 0,3 3 0,-3-4 1,0 1-2,0-13 0,9 14 0,-9-14 0,12 4-1,-2-4 1,2 0 0,6 0 0,2 0 1,1 10-1,1-3 1,0 8 0,-7-1 0,-1 6 0,-9-1-1,-3 2 0,-7-3 0,-5 1-1,-11-6-1,-1-2-3,-1-1-6,-4-10-17,0-10-13,8 3 0,-4-12-1</inkml:trace>
  <inkml:trace contextRef="#ctx0" brushRef="#br0" timeOffset="1.94504E6">4029 14272 21,'-6'17'24,"-9"-2"-9,9 9-4,2 3-2,8 0-1,6-1-1,4-4 1,11-1 2,4-9 1,8-4 1,-3-13 1,2-6 0,-8-12-1,-2-2-2,-17-10-1,-9 3-2,-12 0-1,-11 7-4,-8 6-3,-2 8-7,2 11-33,2 11 0,2 5 0,15 11-1</inkml:trace>
  <inkml:trace contextRef="#ctx0" brushRef="#br0" timeOffset="1.94595E6">4147 17965 37,'0'0'25,"0"0"-5,0 0-5,-48-20-4,48 20-8,0 0-5,-19 50 3,19-50-1,11 47 1,-11-47 2,38 49 0,-38-49-3,58 35 9,-58-35 4,59 0-5,-59 0 0,47-35 1,-47 35 0,19-68 1,-19 32 2,-11 0-7,-3 4 0,-7 6-3,-2 8-3,23 18-9,-58-5-21,58 5-9,-62 22-2,62-22 0</inkml:trace>
  <inkml:trace contextRef="#ctx0" brushRef="#br0" timeOffset="1.94969E6">2476 16534 43,'0'0'25,"0"0"-2,0 0-4,0 30-4,0 4-3,0 16-5,0 15-1,4 13-2,-4 21 0,3 10-1,-3 12 1,0-7-2,0-3 0,0-16-1,3-11 1,-6-15-1,3-19 0,3-26-3,0-14-4,6-14-24,4-7-6,-8-9-1,8-10 1</inkml:trace>
  <inkml:trace contextRef="#ctx0" brushRef="#br0" timeOffset="1.95074E6">2463 16622 20,'35'0'12,"27"0"0,16-6 0,34 6-1,24-5-1,28 1 0,22 4-1,27 0 1,18 0 0,14 0-1,6 9-1,-9-2-1,-4 9-1,-16-7-1,-20 1-2,-28 5-15,-19-1-21,-42-14-2,-13 0 0,-35-12 0</inkml:trace>
  <inkml:trace contextRef="#ctx0" brushRef="#br0" timeOffset="1.95181E6">5519 16678 27,'0'0'22,"0"0"-3,0 0 0,-5 21-3,5 2-4,0 15-2,2 5-1,4 16-1,-3 10-1,4 11-3,-1 0 1,2 0-1,-2-4-1,2-7-1,-4-16 0,4-6-1,-5-12 0,3-9 1,0-8-1,-2-1-1,-4-17 0,6 18 1,-6-7-1,0-11-2,0 17-7,0-17-15,-16 14-13,16-14 0,-9 0 1</inkml:trace>
  <inkml:trace contextRef="#ctx0" brushRef="#br0" timeOffset="1.95263E6">2074 18057 16,'0'0'25,"0"0"4,0 0-8,0 0-7,0 0-8,49 20-14,-49-20-17,72-3-3,-28-6 3,-44 9 1</inkml:trace>
  <inkml:trace contextRef="#ctx0" brushRef="#br0" timeOffset="1.95303E6">2473 18024 2,'0'0'28,"0"0"3,-6-45-1,6 45-13,0 0-4,25-46-1,-25 46-2,0 0-6,44 11-4,-44-11 1,17 43-2,-17-43 0,-2 62 0,2-62 0,-22 74-3,22-74 6,0 0 2,-40 41-5,40-41-1,0 0 2,0 0-3,0 0 3,9-47 1,-9 47-2,0 0 2,52-11-1,-52 11 1,41 21-12,-41-21-18,0 0-6,46 31-3,-46-31 10</inkml:trace>
  <inkml:trace contextRef="#ctx0" brushRef="#br0" timeOffset="1.95353E6">2882 17856 35,'0'0'33,"0"0"-5,17 8-11,-28-14-8,11 6-6,0 0 2,-52 10-2,52-10-4,-38 5-1,17-5-1,6 0-2,15 0 2,0 0 2,0 0-2,0 0 3,0 0-1,-35 49 1,35-49 1,0 0 2,4 45 0,-4-45-1,0 0 1,0 0 0,0 0 0,0 0-1,52 22 1,-52-22 1,0 0-1,63 5-4,-63-5-1,49 14 1,-49-14 1,0 0 2,47 41 1,-47-41-1,-8 44-2,8-44 6,-45 34 0,45-34-2,-65 27-3,65-27-13,-56 22-25,56-22 0,0 0 2,-32-44-4</inkml:trace>
  <inkml:trace contextRef="#ctx0" brushRef="#br0" timeOffset="1.95421E6">5404 17916 29,'0'0'25,"-23"-14"-5,23 2-5,6 3-3,10 0-1,-16 9-2,0 0 1,60-16 1,-60 16 0,0 0-7,52 57-1,-52-57 1,-4 57-1,4-57 0,-33 56-4,33-56-2,-44 57-3,44-57 7,0 0 0,0 0-1,0 0 0,0 0 0,0 0 0,0 0 0,0 0 2,60 24-8,-60-24-19,42 0-11,-42 0-2,0 0 3</inkml:trace>
  <inkml:trace contextRef="#ctx0" brushRef="#br0" timeOffset="1.95476E6">5823 17840 26,'11'8'24,"-11"-8"-7,0 0-3,-6-12-5,-2 3-2,-1 9-3,-6-12-3,-1 9-1,-1 6-2,0 3 2,0-6-1,-1 8 0,5 2 1,13-10-1,0 0 2,0 0 2,0 0-1,-41 48 2,41-48 0,0 0 0,0 54 0,0-54 1,0 0-2,0 0 1,0 0 0,0 0-1,0 0 0,54 26 1,-54-26-1,0 0 1,62-13-2,-62 13-4,44 22-3,-44-22 3,0 0 1,39 43-1,-39-43-2,-8 44 3,8-44 0,0 0 5,-56 41 0,56-41-5,-50 18-14,50-18-20,-46-5 2,46 5-3,0 0 13</inkml:trace>
  <inkml:trace contextRef="#ctx0" brushRef="#br0" timeOffset="1.95707E6">4194 16352 48,'10'-16'20,"-4"-5"-2,0-2-1,3 0-3,-6-2-1,4 6-2,-7 0-1,3 9-2,-3 10-3,0 0 0,0 0-3,0 0 0,-6 19-1,6 3-1,0 4 0,0 6-3,3 2-4,-6-4-10,-1-4-19,10 2-1,-6-13 1,0-2-1</inkml:trace>
  <inkml:trace contextRef="#ctx0" brushRef="#br0" timeOffset="1.95734E6">4439 16118 29,'0'0'32,"0"0"-2,0 9-9,0 7-7,-3 6-4,-1 9-2,-5 2-2,1 7 0,-5 2-2,0-1-1,-2-6-2,3 2 0,2-11-3,1-5-4,5-7-16,8-3-14,-4-11 1,10-5-1</inkml:trace>
  <inkml:trace contextRef="#ctx0" brushRef="#br0" timeOffset="1.95803E6">4705 16225 22,'0'0'17,"-24"0"-3,12 0-3,-3 0-3,-1 0-2,6 0-3,-2 0-1,12 0-2,-15 8 0,15-8 0,-7 15 1,7-6 1,0 3 0,0-1 1,-3 0-1,3 1 1,3-3 0,-3 1 0,0-10-1,7 9 0,-7-9 0,13 5-1,-2-5 1,5 5 0,-1-3 1,0 5 0,5-3 0,-3 5 1,-1 1 1,-5 4-1,-11-4 1,-6 5-1,-5-5 0,-5 1-1,-2-1-1,-4-5-2,1-5-5,2 0-2,5-4-3,7-6-6,7 10-6,6-13-9,1-2-2,10 11 5</inkml:trace>
  <inkml:trace contextRef="#ctx0" brushRef="#br0" timeOffset="1.95836E6">4863 16311 26,'0'0'31,"-14"-4"-6,1 7-6,0 2-6,5 5-4,-5 1-4,7 4-2,0-1-2,6 4 0,5-2-1,5 1 1,6-7 0,3-3 1,1-4 1,4-3 2,-3-5 0,0-5 1,-3-5 1,-2-6 1,-10-5-1,-2 3-1,-10-1-1,-3 7-1,-8 1-2,-3 3-2,-2 10-5,-4 3-6,5 7-18,5 9-11,-2-12 0,8 9 1</inkml:trace>
  <inkml:trace contextRef="#ctx0" brushRef="#br0" timeOffset="1.95871E6">5012 16295 18,'0'0'31,"0"0"0,-8 9-7,8-9-9,-5 25-6,5-10-5,0 4-1,2 0-2,6-2 1,1-5-1,4-1 1,-2-4 1,4-7 1,-2 0 1,-3-8 1,-5-6-1,1 4 0,-6-9 1,-4 2-2,-3 0-2,-3-3-3,-1 6-4,-2-4-7,13 18-5,-18-11-8,18 11-12,0 0-1,-13 5 1</inkml:trace>
  <inkml:trace contextRef="#ctx0" brushRef="#br0" timeOffset="1.95901E6">5102 16380 10,'0'0'24,"5"14"-8,1-2-7,3 3-2,2-2-3,0 1 8,8 0-1,-7-9 0,7 2 1,-7-7-1,7-5 1,-7-7 0,4-1 1,-7-10-9,-6 4 1,-3-5 0,-6 5-2,-5 3 1,-5 4-1,-5 3-2,-3 4-1,4 12-8,-3 1-23,2 1-8,9 9 0,-3-4 0</inkml:trace>
  <inkml:trace contextRef="#ctx0" brushRef="#br0" timeOffset="1.97355E6">2389 15234 23,'0'0'29,"3"11"-1,-10 6-10,7 4-11,0 8-15,0-4-18,7 16-2,-7-11 0,9 10 14</inkml:trace>
  <inkml:trace contextRef="#ctx0" brushRef="#br0" timeOffset="1.97375E6">2439 15706 26,'4'16'33,"-4"-16"1,0 24-3,-7-6-17,7 1-14,-6 2-16,1-5-15,5 7-2,0-13 0</inkml:trace>
  <inkml:trace contextRef="#ctx0" brushRef="#br0" timeOffset="1.97392E6">2479 16109 45,'0'39'34,"-6"-13"-8,10-6-33,5 11-16,-15-16-5,18 2-5</inkml:trace>
  <inkml:trace contextRef="#ctx0" brushRef="#br0" timeOffset="1.97464E6">5435 15062 45,'0'0'33,"-2"22"-9,2-6-5,-5 1-7,5 3-9,0 4-17,6 2-17,-11-9-1,9 8-1,-14-9 8</inkml:trace>
  <inkml:trace contextRef="#ctx0" brushRef="#br0" timeOffset="1.97489E6">5438 15523 59,'0'0'36,"0"10"0,0 4-11,0 7-18,0 5-13,0 7-26,-4-5-3,8 6 0,-9-8-1</inkml:trace>
  <inkml:trace contextRef="#ctx0" brushRef="#br0" timeOffset="1.97509E6">5481 15932 35,'0'0'30,"7"22"-4,-7-6-17,0 0-23,10 13-12,-14-14-2,11 11-1</inkml:trace>
  <inkml:trace contextRef="#ctx0" brushRef="#br0" timeOffset="1.97527E6">5510 16385 72,'4'27'38,"-8"-5"-7,8 6-37,7 4-24,-11-8-7,17 7-2</inkml:trace>
  <inkml:trace contextRef="#ctx0" brushRef="#br1" timeOffset="1.99003E6">5711 17396 11,'-97'-12'48,"33"20"-30,-7 11-2,-4 8-1,0 9-5,5 14 0,8 9-6,16 20 2,11 15-5,24 14-2,22-7 2,25 9-2,24-10 2,24-9 0,18-15 0,15-25-4,8-42 5,1-34-1,1-32 5,-9-32-1,-24-15-4,-24-10 2,-37-15 1,-33-3-1,-38 19 2,-23 15-1,-36 33-6,-19 20-8,-17 23-25,1 29 0,-8 17-1,14 16 0</inkml:trace>
  <inkml:trace contextRef="#ctx0" brushRef="#br1" timeOffset="1.99092E6">6278 17452 14,'34'-33'10,"10"-18"-2,24-15 3,20-28-2,29-18 2,32-28-4,40-23 2,38-25 1,42-23-1,41-15 0,35-14-2,31-5-1,30-5-2,16 8 1,2 10-2,-8 20 0,-25 24-4,-35 25-8,-49 25-21,-40 45-2,-76 14 1,-48 31 0</inkml:trace>
  <inkml:trace contextRef="#ctx0" brushRef="#br1" timeOffset="1.9915E6">11495 13943 26,'16'0'29,"-1"-2"1,15 2-13,19-5-6,8-2-3,18 1 0,4-5-1,3 2-2,-3-3-2,-9 3 0,-10 0-1,-17 9 3,-21 11-1,-22 10 1,-19 8 0,-15 14 0,-16 5 1,-3 10-2,-6 2-3,-3-3-15,5-9-22,16-7-2,6-22 0,19-9-1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7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52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90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5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6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05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60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53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15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8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78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128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532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29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07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72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21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65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64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97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48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94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64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43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4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54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0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49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customXml" Target="../ink/ink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6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60.png"/><Relationship Id="rId5" Type="http://schemas.openxmlformats.org/officeDocument/2006/relationships/image" Target="../media/image39.png"/><Relationship Id="rId10" Type="http://schemas.openxmlformats.org/officeDocument/2006/relationships/image" Target="../media/image550.png"/><Relationship Id="rId4" Type="http://schemas.openxmlformats.org/officeDocument/2006/relationships/image" Target="../media/image40.png"/><Relationship Id="rId9" Type="http://schemas.openxmlformats.org/officeDocument/2006/relationships/image" Target="../media/image5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0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60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5" Type="http://schemas.openxmlformats.org/officeDocument/2006/relationships/image" Target="../media/image230.png"/><Relationship Id="rId10" Type="http://schemas.openxmlformats.org/officeDocument/2006/relationships/image" Target="../media/image27.png"/><Relationship Id="rId4" Type="http://schemas.openxmlformats.org/officeDocument/2006/relationships/image" Target="../media/image8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8.jpeg"/><Relationship Id="rId4" Type="http://schemas.openxmlformats.org/officeDocument/2006/relationships/image" Target="../media/image3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smtClean="0"/>
              <a:t> 19</a:t>
            </a:r>
            <a:r>
              <a:rPr lang="el-GR" baseline="30000" smtClean="0"/>
              <a:t>η</a:t>
            </a:r>
            <a:r>
              <a:rPr lang="el-GR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Δειγματοληψία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ένα παράδειγμα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ένα απλό ημίτονο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 smtClean="0"/>
                  <a:t> Hz </a:t>
                </a:r>
                <a:r>
                  <a:rPr lang="el-GR" dirty="0" smtClean="0"/>
                  <a:t>το οποίο δειγματοληπτείται με συχνότητες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δειγματοληψίας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 smtClean="0"/>
                  <a:t> Hz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050" dirty="0" smtClean="0"/>
                  <a:t/>
                </a:r>
                <a:br>
                  <a:rPr lang="en-US" sz="1050" dirty="0" smtClean="0"/>
                </a:br>
                <a:r>
                  <a:rPr lang="en-US" sz="1050" dirty="0" smtClean="0"/>
                  <a:t/>
                </a:r>
                <a:br>
                  <a:rPr lang="en-US" sz="1050" dirty="0" smtClean="0"/>
                </a:br>
                <a:endParaRPr lang="en-US" sz="1050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Hz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050" dirty="0" smtClean="0"/>
                  <a:t/>
                </a:r>
                <a:br>
                  <a:rPr lang="en-US" sz="1050" dirty="0" smtClean="0"/>
                </a:b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Hz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290" t="5445" r="8049" b="64807"/>
          <a:stretch/>
        </p:blipFill>
        <p:spPr>
          <a:xfrm>
            <a:off x="2892669" y="1714255"/>
            <a:ext cx="5906061" cy="1575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8290" t="35192" r="8049" b="33865"/>
          <a:stretch/>
        </p:blipFill>
        <p:spPr>
          <a:xfrm>
            <a:off x="2892669" y="3289300"/>
            <a:ext cx="5906061" cy="1638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290" t="66375" r="8049" b="3843"/>
          <a:stretch/>
        </p:blipFill>
        <p:spPr>
          <a:xfrm>
            <a:off x="2892669" y="4940300"/>
            <a:ext cx="5906061" cy="15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ένα παράδειγμα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Ποιο </a:t>
                </a:r>
                <a:r>
                  <a:rPr lang="el-GR" dirty="0"/>
                  <a:t>είναι το σήμα που</a:t>
                </a:r>
                <a:r>
                  <a:rPr lang="en-US" dirty="0"/>
                  <a:t> </a:t>
                </a:r>
                <a:r>
                  <a:rPr lang="el-GR" dirty="0"/>
                  <a:t>ανακατασκευάζεται στην τελευταία </a:t>
                </a:r>
                <a:r>
                  <a:rPr lang="el-GR" dirty="0" smtClean="0"/>
                  <a:t>περίπτωση</a:t>
                </a:r>
                <a:r>
                  <a:rPr lang="en-US" dirty="0" smtClean="0"/>
                  <a:t>?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 smtClean="0"/>
                  <a:t> Hz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050" dirty="0" smtClean="0"/>
                  <a:t/>
                </a:r>
                <a:br>
                  <a:rPr lang="en-US" sz="1050" dirty="0" smtClean="0"/>
                </a:br>
                <a:r>
                  <a:rPr lang="en-US" sz="1050" dirty="0" smtClean="0"/>
                  <a:t/>
                </a:r>
                <a:br>
                  <a:rPr lang="en-US" sz="1050" dirty="0" smtClean="0"/>
                </a:br>
                <a:endParaRPr lang="en-US" sz="1050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Hz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050" dirty="0" smtClean="0"/>
                  <a:t/>
                </a:r>
                <a:br>
                  <a:rPr lang="en-US" sz="1050" dirty="0" smtClean="0"/>
                </a:br>
                <a:endParaRPr lang="en-US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dirty="0"/>
                  <a:t> Hz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8410" t="4644" r="8049" b="3842"/>
          <a:stretch/>
        </p:blipFill>
        <p:spPr>
          <a:xfrm>
            <a:off x="2918289" y="1723292"/>
            <a:ext cx="5896475" cy="47877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8290" t="66375" r="8049" b="3843"/>
          <a:stretch/>
        </p:blipFill>
        <p:spPr>
          <a:xfrm>
            <a:off x="2918289" y="4925115"/>
            <a:ext cx="5906061" cy="15768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8503" t="66205" r="7289" b="3814"/>
          <a:stretch/>
        </p:blipFill>
        <p:spPr>
          <a:xfrm>
            <a:off x="2918289" y="4918736"/>
            <a:ext cx="5970734" cy="15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Ένα σήμα συνεχούς χρόνου της μορφής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1200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δειγματοληπτείται με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=4000</m:t>
                    </m:r>
                  </m:oMath>
                </a14:m>
                <a:r>
                  <a:rPr lang="en-US" dirty="0" smtClean="0"/>
                  <a:t> Hz. </a:t>
                </a:r>
                <a:r>
                  <a:rPr lang="el-GR" dirty="0" smtClean="0"/>
                  <a:t>Βρείτε τη μαθηματική μορφή του σήματος που προκύπτει.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73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82520" y="3137040"/>
              <a:ext cx="8815320" cy="3004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320" y="3123000"/>
                <a:ext cx="8836920" cy="30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46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Δειγματοληψία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0363" t="4654" r="7775" b="3831"/>
          <a:stretch/>
        </p:blipFill>
        <p:spPr>
          <a:xfrm>
            <a:off x="87282" y="1066801"/>
            <a:ext cx="8947868" cy="2730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593" t="4618" r="8267" b="2249"/>
          <a:stretch/>
        </p:blipFill>
        <p:spPr>
          <a:xfrm>
            <a:off x="87282" y="3813460"/>
            <a:ext cx="8947868" cy="27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Δειγματοληψία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593" t="6244" r="8267" b="2248"/>
          <a:stretch/>
        </p:blipFill>
        <p:spPr>
          <a:xfrm>
            <a:off x="87282" y="1117600"/>
            <a:ext cx="8959042" cy="2665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0726" t="5273" r="7931" b="4708"/>
          <a:stretch/>
        </p:blipFill>
        <p:spPr>
          <a:xfrm>
            <a:off x="87281" y="3794309"/>
            <a:ext cx="8974969" cy="27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Δειγματοληψία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726" t="5273" r="7931" b="4708"/>
          <a:stretch/>
        </p:blipFill>
        <p:spPr>
          <a:xfrm>
            <a:off x="87281" y="3794309"/>
            <a:ext cx="8974969" cy="27145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0363" t="4654" r="7775" b="3831"/>
          <a:stretch/>
        </p:blipFill>
        <p:spPr>
          <a:xfrm>
            <a:off x="87282" y="1066801"/>
            <a:ext cx="8974968" cy="27305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625600" y="1333500"/>
            <a:ext cx="774700" cy="17145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25600" y="4046279"/>
            <a:ext cx="774700" cy="17145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55900" y="1614315"/>
            <a:ext cx="774700" cy="17145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55900" y="4327094"/>
            <a:ext cx="774700" cy="17145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300" y="1574954"/>
            <a:ext cx="774700" cy="17145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5300" y="4287733"/>
            <a:ext cx="774700" cy="171450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Δειγματοληψία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Ποιο είναι το φασματικό περιεχόμενο του ανακατασκευασμένου σήματος?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5449"/>
          <a:stretch/>
        </p:blipFill>
        <p:spPr>
          <a:xfrm>
            <a:off x="136788" y="1454777"/>
            <a:ext cx="8860029" cy="9709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24294" b="51363"/>
          <a:stretch/>
        </p:blipFill>
        <p:spPr>
          <a:xfrm>
            <a:off x="136788" y="2758440"/>
            <a:ext cx="8860029" cy="962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05000" y="6213849"/>
                <a:ext cx="5542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1200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213849"/>
                <a:ext cx="554241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10" t="-2174" r="-990" b="-326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36788" y="5194299"/>
            <a:ext cx="8860029" cy="1040661"/>
            <a:chOff x="136788" y="5194299"/>
            <a:chExt cx="8860029" cy="10406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t="73685"/>
            <a:stretch/>
          </p:blipFill>
          <p:spPr>
            <a:xfrm>
              <a:off x="136788" y="5194299"/>
              <a:ext cx="8860029" cy="1040661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325315" y="5556738"/>
              <a:ext cx="342900" cy="2110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18230" y="5609121"/>
              <a:ext cx="342900" cy="2110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05000" y="1144181"/>
                <a:ext cx="56050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400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1200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4400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144181"/>
                <a:ext cx="5605061" cy="276999"/>
              </a:xfrm>
              <a:prstGeom prst="rect">
                <a:avLst/>
              </a:prstGeom>
              <a:blipFill rotWithShape="0">
                <a:blip r:embed="rId5"/>
                <a:stretch>
                  <a:fillRect t="-4444" b="-35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36788" y="3878138"/>
            <a:ext cx="8961784" cy="1239962"/>
            <a:chOff x="136788" y="3878138"/>
            <a:chExt cx="8961784" cy="123996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t="48637" b="25994"/>
            <a:stretch/>
          </p:blipFill>
          <p:spPr>
            <a:xfrm>
              <a:off x="136788" y="4114799"/>
              <a:ext cx="8860029" cy="10033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739849" y="3878138"/>
                  <a:ext cx="2358723" cy="4081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=4000 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𝐻𝑧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⇒</m:t>
                        </m:r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=2000 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𝐻𝑧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849" y="3878138"/>
                  <a:ext cx="2358723" cy="40812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26" t="-2985" r="-1034" b="-134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29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ο οποίος έχει μη μηδενικές τιμές στο διάστημα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Βρείτε το ρυθμό </a:t>
                </a:r>
                <a:r>
                  <a:rPr lang="en-US" dirty="0" smtClean="0"/>
                  <a:t>Nyquist </a:t>
                </a:r>
                <a:r>
                  <a:rPr lang="el-GR" dirty="0" smtClean="0"/>
                  <a:t>για τα παρακάτω σήματα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73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74414"/>
          <a:stretch/>
        </p:blipFill>
        <p:spPr>
          <a:xfrm>
            <a:off x="87282" y="1895839"/>
            <a:ext cx="2518671" cy="832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6993" b="46271"/>
          <a:stretch/>
        </p:blipFill>
        <p:spPr>
          <a:xfrm>
            <a:off x="2605953" y="1895839"/>
            <a:ext cx="2484793" cy="8580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56262" r="38429"/>
          <a:stretch/>
        </p:blipFill>
        <p:spPr>
          <a:xfrm>
            <a:off x="6431779" y="1895839"/>
            <a:ext cx="1349413" cy="12380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/>
              <p14:cNvContentPartPr/>
              <p14:nvPr/>
            </p14:nvContentPartPr>
            <p14:xfrm>
              <a:off x="98640" y="315000"/>
              <a:ext cx="8857800" cy="6046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760" y="305280"/>
                <a:ext cx="8883000" cy="60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64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Δειγματοληψία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Παράδειγμα:</a:t>
            </a:r>
            <a:endParaRPr lang="en-US" dirty="0" smtClean="0"/>
          </a:p>
          <a:p>
            <a:pPr>
              <a:buClrTx/>
              <a:buSzPct val="120000"/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l-GR" dirty="0" smtClean="0"/>
              <a:t>Βρείτε το ρυθμό </a:t>
            </a:r>
            <a:r>
              <a:rPr lang="en-US" dirty="0" smtClean="0"/>
              <a:t>Nyquist </a:t>
            </a:r>
            <a:r>
              <a:rPr lang="el-GR" dirty="0" smtClean="0"/>
              <a:t>για τα σήματα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42902" b="80058"/>
          <a:stretch/>
        </p:blipFill>
        <p:spPr>
          <a:xfrm>
            <a:off x="201582" y="1696196"/>
            <a:ext cx="1537585" cy="3244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4856" r="32089" b="53706"/>
          <a:stretch/>
        </p:blipFill>
        <p:spPr>
          <a:xfrm>
            <a:off x="1826449" y="1687940"/>
            <a:ext cx="1627218" cy="310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53485" b="23710"/>
          <a:stretch/>
        </p:blipFill>
        <p:spPr>
          <a:xfrm>
            <a:off x="3540949" y="1687940"/>
            <a:ext cx="2576671" cy="355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77427" r="10378" b="736"/>
          <a:stretch/>
        </p:blipFill>
        <p:spPr>
          <a:xfrm>
            <a:off x="6204902" y="1658917"/>
            <a:ext cx="2286261" cy="3365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120240" y="279360"/>
              <a:ext cx="8870760" cy="6014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920" y="267840"/>
                <a:ext cx="8898840" cy="60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34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Δειγματοληψία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Παράδειγμα: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194400" y="1229760"/>
              <a:ext cx="8326440" cy="5395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440" y="1221480"/>
                <a:ext cx="8353440" cy="54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86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review…</a:t>
                </a:r>
                <a:r>
                  <a:rPr lang="en-US" b="1" dirty="0" smtClean="0"/>
                  <a:t>)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Ερώτημα: </a:t>
                </a:r>
                <a:r>
                  <a:rPr lang="el-GR" dirty="0" smtClean="0"/>
                  <a:t>πώς μπορώ να </a:t>
                </a:r>
                <a:r>
                  <a:rPr lang="el-GR" dirty="0" err="1" smtClean="0"/>
                  <a:t>δειγματοληπτήσω</a:t>
                </a:r>
                <a:r>
                  <a:rPr lang="el-GR" dirty="0" smtClean="0"/>
                  <a:t> (== πάρω κάποιες τιμές, που ονομάζονται </a:t>
                </a:r>
                <a:r>
                  <a:rPr lang="el-GR" i="1" dirty="0" smtClean="0"/>
                  <a:t>δείγματα </a:t>
                </a:r>
                <a:r>
                  <a:rPr lang="el-GR" i="1" dirty="0" smtClean="0"/>
                  <a:t>– </a:t>
                </a:r>
                <a:r>
                  <a:rPr lang="en-US" i="1" dirty="0" smtClean="0"/>
                  <a:t>samples </a:t>
                </a:r>
                <a:r>
                  <a:rPr lang="el-GR" dirty="0" smtClean="0"/>
                  <a:t>από</a:t>
                </a:r>
                <a:r>
                  <a:rPr lang="el-GR" dirty="0" smtClean="0"/>
                  <a:t>) </a:t>
                </a:r>
                <a:r>
                  <a:rPr lang="el-GR" dirty="0" smtClean="0"/>
                  <a:t>ένα σήμα συνεχούς χρόνου, έτσι ώστε να μπορώ να το ανακτήσω </a:t>
                </a:r>
                <a:r>
                  <a:rPr lang="el-GR" i="1" dirty="0" smtClean="0"/>
                  <a:t>πλήρως και ακριβώς </a:t>
                </a:r>
                <a:r>
                  <a:rPr lang="el-GR" dirty="0" smtClean="0"/>
                  <a:t>από τα δείγματά του?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Απάντηση</a:t>
                </a:r>
                <a:r>
                  <a:rPr lang="el-GR" dirty="0" smtClean="0"/>
                  <a:t>: Θεώρημα </a:t>
                </a:r>
                <a:r>
                  <a:rPr lang="en-US" dirty="0" smtClean="0"/>
                  <a:t>Shannon-Nyquist</a:t>
                </a:r>
                <a:r>
                  <a:rPr lang="el-GR" dirty="0" smtClean="0"/>
                  <a:t> (1949)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Ομοιόμορφη δειγματοληψία σε σήμα βασικής ζώνης συχνοτήτων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l-GR" dirty="0" smtClean="0"/>
                  <a:t>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∉[−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837" t="-1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0" name="Picture 18" descr="Image result for claude shann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235" y="2861517"/>
            <a:ext cx="1904999" cy="2363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 descr="Image result for harry nyqui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94" y="2861517"/>
            <a:ext cx="1905000" cy="2333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0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Πρακτικά προβλήματα: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300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u="sng" dirty="0"/>
                  <a:t>Κανένα</a:t>
                </a:r>
                <a:r>
                  <a:rPr lang="el-GR" dirty="0"/>
                  <a:t> πραγματικό σήμα δεν είναι βασικής ζώνης</a:t>
                </a:r>
              </a:p>
              <a:p>
                <a:pPr marL="749808" lvl="1" indent="-457200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Αφού ένα πεπερασμένης ζώνης συχνοτήτων σήμα πρέπει να είναι άπειρης διάρκειας στο χρόνο</a:t>
                </a:r>
                <a:r>
                  <a:rPr lang="el-GR" dirty="0" smtClean="0"/>
                  <a:t>!</a:t>
                </a:r>
                <a:endParaRPr lang="en-US" dirty="0" smtClean="0"/>
              </a:p>
              <a:p>
                <a:pPr marL="749808" lvl="1" indent="-457200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Εφαρμόζουμε ένα χαμηλοπερατό φίλτρο για να μετατρέψουμε το φάσμα του σήματος σε βασικής ζώνης</a:t>
                </a:r>
                <a:endParaRPr lang="en-US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 Οι συναρτήσεις Δέλτα δεν υπάρχουν στην πράξη</a:t>
                </a:r>
              </a:p>
              <a:p>
                <a:pPr marL="749808" lvl="1" indent="-457200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Μπορούν να προσεγγιστούν από στενούς τετραγωνικούς παλμούς</a:t>
                </a:r>
                <a:endParaRPr lang="en-US" dirty="0" smtClean="0"/>
              </a:p>
              <a:p>
                <a:pPr marL="932688" lvl="2" indent="-457200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/>
                  <a:t>Φυσική Δειγματοληψία </a:t>
                </a:r>
              </a:p>
              <a:p>
                <a:pPr marL="932688" lvl="2" indent="-457200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/>
                  <a:t>Δειγματοληψία με διατήρηση </a:t>
                </a:r>
                <a:r>
                  <a:rPr lang="el-GR" sz="1600" b="1" dirty="0" smtClean="0"/>
                  <a:t>τιμής</a:t>
                </a: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Το χαμηλοπερατό φίλτρο που αποκόπτει το βασικό φάσμα δεν μπορεί να υλοποιηθεί (ιδανικό φίλτρο)</a:t>
                </a:r>
              </a:p>
              <a:p>
                <a:pPr marL="749808" lvl="1" indent="-457200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Ούτε η κρουστική του απόκριση (συνάρτηση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r>
                  <a:rPr lang="el-GR" dirty="0" smtClean="0"/>
                  <a:t>, αφού είναι άπειρης διάρκειας και μη αιτιατή!</a:t>
                </a:r>
              </a:p>
              <a:p>
                <a:pPr marL="749808" lvl="1" indent="-457200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 να προσεγγιστεί από μη ιδανικά φίλτρα</a:t>
                </a:r>
                <a:endParaRPr lang="en-US" dirty="0" smtClean="0"/>
              </a:p>
              <a:p>
                <a:pPr marL="932688" lvl="2" indent="-457200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Από κρουστικές αποκρίσεις πεπερασμένης διάρκειας και αιτιατές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2109" t="-1760" r="-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sz="1800" dirty="0" smtClean="0"/>
                  <a:t>Ιδανικό φίλτρο</a:t>
                </a:r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10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Το μετατοπίζουμε προς τα δεξιά κατά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1800" dirty="0" smtClean="0"/>
                  <a:t> έτσι ώστε η περισσότερη ενέργειά του να βρίσκεται στις θετικές χρονικές στιγμές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69" y="335626"/>
            <a:ext cx="7982812" cy="2740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83" y="3620876"/>
            <a:ext cx="8124450" cy="2939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0644" y="2066306"/>
            <a:ext cx="45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…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3378" y="2066306"/>
            <a:ext cx="45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…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8490" y="5116286"/>
            <a:ext cx="45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…</a:t>
            </a:r>
            <a:endParaRPr lang="el-GR" sz="2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2760" y="5116285"/>
            <a:ext cx="451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…</a:t>
            </a:r>
            <a:endParaRPr lang="el-G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9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Ακόμα και μετά τη μετατόπιση, ένα τμήμα της κρουστικής απόκρισης είναι μη αιτιατό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Εφαρμόζουμε ένα χρονικό παράθυρο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να αποκόψουμε ένα τμήμα της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μη ιδανικού φίλτρου θα είναι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𝑓𝐿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μικρό: σφάλμα στην προσέγγιση μεγάλο, αλλά εύκολα και γρήγορα πραγματοποιήσιμο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μεγάλο: σφάλμα στην προσέγγιση μικρό, αλλά «αργό» στην πραγματοποίηση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837" t="-1662" r="-1293" b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382" y="1075473"/>
            <a:ext cx="9035671" cy="318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4557480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Φυσική 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Αντί για συναρτήσεις Δέλτα</a:t>
                </a:r>
                <a:r>
                  <a:rPr lang="en-US" dirty="0" smtClean="0"/>
                  <a:t>, </a:t>
                </a:r>
                <a:r>
                  <a:rPr lang="el-GR" dirty="0" smtClean="0"/>
                  <a:t>μια σειρά από τετραγωνικούς παλμούς διάρκειας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l-G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>
                    <a:ea typeface="Cambria Math" panose="02040503050406030204" pitchFamily="18" charset="0"/>
                  </a:rPr>
                  <a:t>με </a:t>
                </a:r>
                <a:r>
                  <a:rPr lang="el-GR" dirty="0" err="1" smtClean="0">
                    <a:ea typeface="Cambria Math" panose="02040503050406030204" pitchFamily="18" charset="0"/>
                  </a:rPr>
                  <a:t>μετασχ</a:t>
                </a:r>
                <a:r>
                  <a:rPr lang="el-GR" dirty="0" smtClean="0">
                    <a:ea typeface="Cambria Math" panose="02040503050406030204" pitchFamily="18" charset="0"/>
                  </a:rPr>
                  <a:t>. </a:t>
                </a:r>
                <a:r>
                  <a:rPr lang="en-US" dirty="0" smtClean="0">
                    <a:ea typeface="Cambria Math" panose="02040503050406030204" pitchFamily="18" charset="0"/>
                  </a:rPr>
                  <a:t>Fourier</a:t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𝑓𝐷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𝑓𝐷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Η συνάρτηση δειγματοληψίας θα είναι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διπλανό σχήμα δείχνει τη νέα αυτή συνάρτηση δειγματοληψίας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4557480" cy="6236617"/>
              </a:xfrm>
              <a:blipFill rotWithShape="0">
                <a:blip r:embed="rId3"/>
                <a:stretch>
                  <a:fillRect l="-3743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62993"/>
          <a:stretch/>
        </p:blipFill>
        <p:spPr>
          <a:xfrm>
            <a:off x="4507575" y="351632"/>
            <a:ext cx="4499238" cy="22899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95499" y="4558991"/>
            <a:ext cx="4450826" cy="2002390"/>
            <a:chOff x="66676" y="5195441"/>
            <a:chExt cx="2732805" cy="13633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150" r="69792" b="24548"/>
            <a:stretch/>
          </p:blipFill>
          <p:spPr>
            <a:xfrm>
              <a:off x="66676" y="5195441"/>
              <a:ext cx="2732805" cy="13633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99600" y="5623372"/>
                  <a:ext cx="493577" cy="18291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00" y="5623372"/>
                  <a:ext cx="493577" cy="18291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272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2" r="70028" b="48810"/>
          <a:stretch/>
        </p:blipFill>
        <p:spPr>
          <a:xfrm>
            <a:off x="4595498" y="2815446"/>
            <a:ext cx="4390241" cy="186206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06008" y="5003277"/>
            <a:ext cx="237392" cy="166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06008" y="4387553"/>
            <a:ext cx="410359" cy="567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Φυσική 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Η συνάρτηση δειγματοληψίας θα έχει </a:t>
                </a:r>
                <a:r>
                  <a:rPr lang="el-GR" sz="1800" dirty="0" err="1" smtClean="0"/>
                  <a:t>μετασχ</a:t>
                </a:r>
                <a:r>
                  <a:rPr lang="el-GR" sz="1800" dirty="0" smtClean="0"/>
                  <a:t>. </a:t>
                </a:r>
                <a:r>
                  <a:rPr lang="en-US" sz="1800" dirty="0" smtClean="0"/>
                  <a:t>Fourier</a:t>
                </a:r>
                <a:r>
                  <a:rPr lang="en-US" sz="400" dirty="0"/>
                  <a:t/>
                </a:r>
                <a:br>
                  <a:rPr lang="en-US" sz="400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l-GR" sz="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sz="1800" dirty="0" smtClean="0"/>
                  <a:t>Το παρακάτω σχήμα δείχνει τη συνάρτηση δειγματοληψίας στους δυο χώρους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6675" y="2590688"/>
            <a:ext cx="9046324" cy="1418604"/>
            <a:chOff x="515082" y="3226797"/>
            <a:chExt cx="9046324" cy="1433500"/>
          </a:xfrm>
        </p:grpSpPr>
        <p:grpSp>
          <p:nvGrpSpPr>
            <p:cNvPr id="43" name="Group 42"/>
            <p:cNvGrpSpPr/>
            <p:nvPr/>
          </p:nvGrpSpPr>
          <p:grpSpPr>
            <a:xfrm>
              <a:off x="515082" y="3226797"/>
              <a:ext cx="9046324" cy="1433500"/>
              <a:chOff x="515082" y="3226797"/>
              <a:chExt cx="9046324" cy="1433500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215" b="48596"/>
              <a:stretch/>
            </p:blipFill>
            <p:spPr>
              <a:xfrm>
                <a:off x="515082" y="3245122"/>
                <a:ext cx="9046324" cy="1415175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419427" y="3226797"/>
                <a:ext cx="622802" cy="950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6500188" y="3245122"/>
              <a:ext cx="3061218" cy="643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6676" y="5195441"/>
            <a:ext cx="9046324" cy="1363324"/>
            <a:chOff x="66676" y="5195441"/>
            <a:chExt cx="9046324" cy="1363324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150" b="24548"/>
            <a:stretch/>
          </p:blipFill>
          <p:spPr>
            <a:xfrm>
              <a:off x="66676" y="5195441"/>
              <a:ext cx="9046324" cy="13633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599600" y="5623372"/>
                  <a:ext cx="493577" cy="18199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00" y="5623372"/>
                  <a:ext cx="493577" cy="18199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3704" b="-4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88583" y="4045196"/>
            <a:ext cx="9024416" cy="1168834"/>
            <a:chOff x="88583" y="4045196"/>
            <a:chExt cx="9024416" cy="1168834"/>
          </a:xfrm>
        </p:grpSpPr>
        <p:grpSp>
          <p:nvGrpSpPr>
            <p:cNvPr id="51" name="Group 50"/>
            <p:cNvGrpSpPr/>
            <p:nvPr/>
          </p:nvGrpSpPr>
          <p:grpSpPr>
            <a:xfrm>
              <a:off x="88583" y="4062045"/>
              <a:ext cx="9024416" cy="1151985"/>
              <a:chOff x="88583" y="4053061"/>
              <a:chExt cx="9024416" cy="1151985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88583" y="4053061"/>
                <a:ext cx="9024416" cy="1151985"/>
                <a:chOff x="88583" y="4053061"/>
                <a:chExt cx="9024416" cy="1151985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88583" y="4053061"/>
                  <a:ext cx="9024416" cy="1151985"/>
                  <a:chOff x="88583" y="3947396"/>
                  <a:chExt cx="9024416" cy="1275235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88583" y="3947396"/>
                    <a:ext cx="9024416" cy="1275235"/>
                    <a:chOff x="88583" y="3947396"/>
                    <a:chExt cx="9024416" cy="1275235"/>
                  </a:xfrm>
                </p:grpSpPr>
                <p:grpSp>
                  <p:nvGrpSpPr>
                    <p:cNvPr id="9" name="Group 8"/>
                    <p:cNvGrpSpPr/>
                    <p:nvPr/>
                  </p:nvGrpSpPr>
                  <p:grpSpPr>
                    <a:xfrm>
                      <a:off x="88583" y="3947396"/>
                      <a:ext cx="9024416" cy="1275235"/>
                      <a:chOff x="2229736" y="303888"/>
                      <a:chExt cx="9024416" cy="1275235"/>
                    </a:xfrm>
                  </p:grpSpPr>
                  <p:pic>
                    <p:nvPicPr>
                      <p:cNvPr id="15" name="Picture 14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3809" t="29767" b="49393"/>
                      <a:stretch/>
                    </p:blipFill>
                    <p:spPr>
                      <a:xfrm>
                        <a:off x="5296986" y="303888"/>
                        <a:ext cx="5957166" cy="1236006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6" name="Group 15"/>
                      <p:cNvGrpSpPr/>
                      <p:nvPr/>
                    </p:nvGrpSpPr>
                    <p:grpSpPr>
                      <a:xfrm>
                        <a:off x="2229736" y="304717"/>
                        <a:ext cx="3010479" cy="1274406"/>
                        <a:chOff x="66829" y="3204232"/>
                        <a:chExt cx="3010479" cy="1274406"/>
                      </a:xfrm>
                    </p:grpSpPr>
                    <p:pic>
                      <p:nvPicPr>
                        <p:cNvPr id="17" name="Picture 16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9842" r="66550" b="48810"/>
                        <a:stretch/>
                      </p:blipFill>
                      <p:spPr>
                        <a:xfrm>
                          <a:off x="66829" y="3212544"/>
                          <a:ext cx="3010479" cy="1266094"/>
                        </a:xfrm>
                        <a:prstGeom prst="rect">
                          <a:avLst/>
                        </a:prstGeom>
                      </p:spPr>
                    </p:pic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8" name="TextBox 17"/>
                            <p:cNvSpPr txBox="1"/>
                            <p:nvPr/>
                          </p:nvSpPr>
                          <p:spPr>
                            <a:xfrm>
                              <a:off x="1445354" y="3204232"/>
                              <a:ext cx="493577" cy="20146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  <p:txBody>
                            <a:bodyPr wrap="square" lIns="0" tIns="0" rIns="0" bIns="0" rtlCol="0">
                              <a:spAutoFit/>
                            </a:bodyPr>
                            <a:lstStyle/>
                            <a:p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1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 smtClean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1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2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oMath>
                                </m:oMathPara>
                              </a14:m>
                              <a:endParaRPr lang="el-GR" sz="1200" dirty="0">
                                <a:solidFill>
                                  <a:srgbClr val="000000"/>
                                </a:solidFill>
                              </a:endParaRPr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8" name="TextBox 17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445354" y="3204232"/>
                              <a:ext cx="493577" cy="201465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8"/>
                              <a:stretch>
                                <a:fillRect l="-1235" r="-2469" b="-43333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el-G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</p:grpSp>
                <p:cxnSp>
                  <p:nvCxnSpPr>
                    <p:cNvPr id="28" name="Straight Arrow Connector 27"/>
                    <p:cNvCxnSpPr/>
                    <p:nvPr/>
                  </p:nvCxnSpPr>
                  <p:spPr>
                    <a:xfrm flipV="1">
                      <a:off x="5501645" y="4450080"/>
                      <a:ext cx="7620" cy="50292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Arrow Connector 28"/>
                    <p:cNvCxnSpPr/>
                    <p:nvPr/>
                  </p:nvCxnSpPr>
                  <p:spPr>
                    <a:xfrm flipV="1">
                      <a:off x="6889652" y="4454900"/>
                      <a:ext cx="7620" cy="50292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Arrow Connector 29"/>
                    <p:cNvCxnSpPr/>
                    <p:nvPr/>
                  </p:nvCxnSpPr>
                  <p:spPr>
                    <a:xfrm flipV="1">
                      <a:off x="8361445" y="4458652"/>
                      <a:ext cx="6985" cy="508638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Arrow Connector 30"/>
                    <p:cNvCxnSpPr/>
                    <p:nvPr/>
                  </p:nvCxnSpPr>
                  <p:spPr>
                    <a:xfrm flipV="1">
                      <a:off x="7648777" y="4461511"/>
                      <a:ext cx="7620" cy="50292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Arrow Connector 32"/>
                    <p:cNvCxnSpPr/>
                    <p:nvPr/>
                  </p:nvCxnSpPr>
                  <p:spPr>
                    <a:xfrm flipV="1">
                      <a:off x="4789612" y="4439602"/>
                      <a:ext cx="6985" cy="508638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6" name="TextBox 35"/>
                      <p:cNvSpPr txBox="1"/>
                      <p:nvPr/>
                    </p:nvSpPr>
                    <p:spPr>
                      <a:xfrm>
                        <a:off x="6820584" y="4971746"/>
                        <a:ext cx="153375" cy="18466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6" name="TextBox 3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20584" y="4971746"/>
                        <a:ext cx="153375" cy="184666"/>
                      </a:xfrm>
                      <a:prstGeom prst="rect">
                        <a:avLst/>
                      </a:prstGeom>
                      <a:blipFill rotWithShape="0">
                        <a:blip r:embed="rId9"/>
                        <a:stretch>
                          <a:fillRect l="-36000" t="-3571" r="-16000" b="-428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7" name="TextBox 36"/>
                      <p:cNvSpPr txBox="1"/>
                      <p:nvPr/>
                    </p:nvSpPr>
                    <p:spPr>
                      <a:xfrm>
                        <a:off x="5312292" y="4966740"/>
                        <a:ext cx="268792" cy="18466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2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 smtClean="0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37" name="TextBox 3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12292" y="4966740"/>
                        <a:ext cx="268792" cy="184666"/>
                      </a:xfrm>
                      <a:prstGeom prst="rect">
                        <a:avLst/>
                      </a:prstGeom>
                      <a:blipFill rotWithShape="0">
                        <a:blip r:embed="rId10"/>
                        <a:stretch>
                          <a:fillRect l="-2222" t="-3571" r="-6667" b="-428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8" name="Rectangle 37"/>
                  <p:cNvSpPr/>
                  <p:nvPr/>
                </p:nvSpPr>
                <p:spPr>
                  <a:xfrm>
                    <a:off x="4106008" y="4989330"/>
                    <a:ext cx="237392" cy="18466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7970150" y="4991477"/>
                    <a:ext cx="237392" cy="18466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46" name="Rectangle 45"/>
                <p:cNvSpPr/>
                <p:nvPr/>
              </p:nvSpPr>
              <p:spPr>
                <a:xfrm>
                  <a:off x="4106008" y="4378569"/>
                  <a:ext cx="410359" cy="5676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7871023" y="4379328"/>
                  <a:ext cx="410359" cy="5676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50" name="Straight Arrow Connector 49"/>
              <p:cNvCxnSpPr/>
              <p:nvPr/>
            </p:nvCxnSpPr>
            <p:spPr>
              <a:xfrm flipV="1">
                <a:off x="4080913" y="4507161"/>
                <a:ext cx="6985" cy="45947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253055" y="4045196"/>
                  <a:ext cx="493577" cy="2014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20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3055" y="4045196"/>
                  <a:ext cx="493577" cy="2014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235" t="-3030" r="-4938" b="-2727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86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Φυσική Δειγματοληψία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5"/>
          <a:stretch/>
        </p:blipFill>
        <p:spPr>
          <a:xfrm>
            <a:off x="-15587" y="653232"/>
            <a:ext cx="9159587" cy="1615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1" b="47799"/>
          <a:stretch/>
        </p:blipFill>
        <p:spPr>
          <a:xfrm>
            <a:off x="-15587" y="2127738"/>
            <a:ext cx="9159587" cy="16177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6" r="67137"/>
          <a:stretch/>
        </p:blipFill>
        <p:spPr>
          <a:xfrm>
            <a:off x="-7794" y="5119130"/>
            <a:ext cx="3004994" cy="140948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5587" y="3736731"/>
            <a:ext cx="9159587" cy="1397977"/>
            <a:chOff x="-15587" y="3736731"/>
            <a:chExt cx="9159587" cy="139797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052" b="24349"/>
            <a:stretch/>
          </p:blipFill>
          <p:spPr>
            <a:xfrm>
              <a:off x="-15587" y="3736731"/>
              <a:ext cx="9159587" cy="13979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6846" y="4179113"/>
                  <a:ext cx="493577" cy="18199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46" y="4179113"/>
                  <a:ext cx="493577" cy="1819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35" t="-3448" r="-2469" b="-4482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7" t="76166"/>
          <a:stretch/>
        </p:blipFill>
        <p:spPr>
          <a:xfrm>
            <a:off x="3060700" y="5119130"/>
            <a:ext cx="6075506" cy="14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1" y="355371"/>
                <a:ext cx="5539795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με διατήρηση τιμής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Πολλές φορές προτιμάται η σειρά παλμών να διατηρεί σταθερό το πλάτος κάθε παλμού  σύμφωνα με τη χρονική στιγμή της δειγματοληψίας</a:t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>
                    <a:ea typeface="Cambria Math" panose="02040503050406030204" pitchFamily="18" charset="0"/>
                  </a:rPr>
                  <a:t> Μαθηματικά, η διαδικασία αυτή αναπαρίσταται από </a:t>
                </a:r>
                <a:r>
                  <a:rPr lang="el-GR" dirty="0" smtClean="0">
                    <a:ea typeface="Cambria Math" panose="02040503050406030204" pitchFamily="18" charset="0"/>
                  </a:rPr>
                  <a:t>μια</a:t>
                </a:r>
                <a:r>
                  <a:rPr lang="el-GR" b="0" dirty="0" smtClean="0">
                    <a:ea typeface="Cambria Math" panose="02040503050406030204" pitchFamily="18" charset="0"/>
                  </a:rPr>
                  <a:t> εναλλαγή των πράξεων της φυσικής δειγματοληψίας</a:t>
                </a:r>
                <a:br>
                  <a:rPr lang="el-GR" b="0" dirty="0" smtClean="0">
                    <a:ea typeface="Cambria Math" panose="02040503050406030204" pitchFamily="18" charset="0"/>
                  </a:rPr>
                </a:br>
                <a:endParaRPr lang="el-GR" b="0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Στη φυσική δειγματοληψία είχαμε</a:t>
                </a:r>
                <a:r>
                  <a:rPr lang="el-GR" sz="200" dirty="0" smtClean="0"/>
                  <a:t/>
                </a:r>
                <a:br>
                  <a:rPr lang="el-GR" sz="200" dirty="0" smtClean="0"/>
                </a:b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𝑛𝑠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ενώ τώρα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𝑠h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Το διπλανό σχήμα δείχνει τη νέα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διαδικασία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1" y="355371"/>
                <a:ext cx="5539795" cy="6236617"/>
              </a:xfrm>
              <a:blipFill rotWithShape="0">
                <a:blip r:embed="rId3"/>
                <a:stretch>
                  <a:fillRect l="-3080" t="-1760" r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62993"/>
          <a:stretch/>
        </p:blipFill>
        <p:spPr>
          <a:xfrm>
            <a:off x="5725811" y="643294"/>
            <a:ext cx="3184695" cy="162090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725811" y="2783624"/>
            <a:ext cx="3184695" cy="1559776"/>
            <a:chOff x="5725811" y="2783624"/>
            <a:chExt cx="3184695" cy="15597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6" r="69767" b="49184"/>
            <a:stretch/>
          </p:blipFill>
          <p:spPr>
            <a:xfrm>
              <a:off x="5725811" y="2783624"/>
              <a:ext cx="3184695" cy="15597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70638" y="3218314"/>
                  <a:ext cx="613739" cy="26866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0638" y="3218314"/>
                  <a:ext cx="613739" cy="26866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000" r="-7000" b="-2272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5725811" y="4619890"/>
            <a:ext cx="3256033" cy="1673792"/>
            <a:chOff x="5725811" y="4619890"/>
            <a:chExt cx="3256033" cy="16737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12" r="69904"/>
            <a:stretch/>
          </p:blipFill>
          <p:spPr>
            <a:xfrm>
              <a:off x="5725811" y="4619890"/>
              <a:ext cx="3256033" cy="16737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390800" y="5183796"/>
                  <a:ext cx="493577" cy="18199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800" y="5183796"/>
                  <a:ext cx="493577" cy="18199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3704" b="-4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54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Δειγματοληψία με διατήρηση τιμής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44"/>
          <a:stretch/>
        </p:blipFill>
        <p:spPr>
          <a:xfrm>
            <a:off x="0" y="652029"/>
            <a:ext cx="9144000" cy="16427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5" b="23839"/>
          <a:stretch/>
        </p:blipFill>
        <p:spPr>
          <a:xfrm>
            <a:off x="0" y="3657599"/>
            <a:ext cx="9144000" cy="14859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2294791"/>
            <a:ext cx="9144000" cy="1354017"/>
            <a:chOff x="0" y="2294791"/>
            <a:chExt cx="9144000" cy="135401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56" b="49184"/>
            <a:stretch/>
          </p:blipFill>
          <p:spPr>
            <a:xfrm>
              <a:off x="0" y="2294791"/>
              <a:ext cx="9144000" cy="13540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90538" y="2652756"/>
                  <a:ext cx="613739" cy="26866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6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38" y="2652756"/>
                  <a:ext cx="613739" cy="268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960" r="-6931" b="-25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0" y="5134707"/>
            <a:ext cx="9144000" cy="1414685"/>
            <a:chOff x="0" y="5134707"/>
            <a:chExt cx="9144000" cy="141468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012"/>
            <a:stretch/>
          </p:blipFill>
          <p:spPr>
            <a:xfrm>
              <a:off x="0" y="5134707"/>
              <a:ext cx="9144000" cy="14146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48664" y="5588000"/>
                  <a:ext cx="555613" cy="2014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664" y="5588000"/>
                  <a:ext cx="555613" cy="2014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3030" b="-2727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312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6"/>
          <a:stretch/>
        </p:blipFill>
        <p:spPr>
          <a:xfrm>
            <a:off x="25525" y="1856685"/>
            <a:ext cx="9092245" cy="1672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 – </a:t>
                </a:r>
                <a:r>
                  <a:rPr lang="el-GR" b="1" dirty="0" err="1" smtClean="0"/>
                  <a:t>Ζωνοπερατή</a:t>
                </a:r>
                <a:r>
                  <a:rPr lang="el-GR" b="1" dirty="0" smtClean="0"/>
                  <a:t> Δειγματοληψία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u="sng" dirty="0" smtClean="0"/>
                  <a:t>Θεώρημα του </a:t>
                </a:r>
                <a:r>
                  <a:rPr lang="en-US" u="sng" dirty="0" smtClean="0"/>
                  <a:t>Shannon</a:t>
                </a:r>
                <a:r>
                  <a:rPr lang="en-US" dirty="0" smtClean="0"/>
                  <a:t>: </a:t>
                </a:r>
                <a:r>
                  <a:rPr lang="el-GR" dirty="0" smtClean="0"/>
                  <a:t>για την πλήρη και ακριβής ανακατασκευή ενός σήματος βασικής ζώνης (</a:t>
                </a:r>
                <a:r>
                  <a:rPr lang="en-US" dirty="0" smtClean="0"/>
                  <a:t>baseband signal) </a:t>
                </a:r>
                <a:r>
                  <a:rPr lang="el-GR" dirty="0" smtClean="0"/>
                  <a:t>απαιτείται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u="sng" dirty="0"/>
                  <a:t> </a:t>
                </a:r>
                <a:r>
                  <a:rPr lang="el-GR" u="sng" dirty="0" smtClean="0"/>
                  <a:t>Διατύπωση</a:t>
                </a:r>
                <a:r>
                  <a:rPr lang="el-GR" dirty="0" smtClean="0"/>
                  <a:t>: για ένα σήμα βασικής ζώνης (</a:t>
                </a:r>
                <a:r>
                  <a:rPr lang="en-US" dirty="0" smtClean="0"/>
                  <a:t>baseband signal)</a:t>
                </a:r>
                <a:r>
                  <a:rPr lang="el-GR" dirty="0" smtClean="0"/>
                  <a:t>, χρειαζόμαστε συχνότητα δειγματοληψίας μεγαλύτερη από τη διπλάσια μέγιστη συχνότητα</a:t>
                </a:r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𝛣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του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i="1" u="sng" dirty="0" smtClean="0"/>
                  <a:t>Εναλλακτικά</a:t>
                </a:r>
                <a:r>
                  <a:rPr lang="el-GR" dirty="0" smtClean="0"/>
                  <a:t>: για ένα σήμα βασικής ζώνης</a:t>
                </a:r>
                <a:r>
                  <a:rPr lang="en-US" dirty="0" smtClean="0"/>
                  <a:t> (baseband signal)</a:t>
                </a:r>
                <a:r>
                  <a:rPr lang="el-GR" dirty="0" smtClean="0"/>
                  <a:t>, χρειαζόμαστε συχνότητα δειγματοληψίας μεγαλύτερη του </a:t>
                </a:r>
                <a:r>
                  <a:rPr lang="el-GR" b="1" dirty="0" smtClean="0"/>
                  <a:t>εύρους ζώνης </a:t>
                </a:r>
                <a:r>
                  <a:rPr lang="el-GR" dirty="0" smtClean="0"/>
                  <a:t>του,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Για ένα σήμα μη-βασικής ζώνης;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Δηλ. για ένα </a:t>
                </a:r>
                <a:r>
                  <a:rPr lang="el-GR" b="1" dirty="0" err="1" smtClean="0">
                    <a:sym typeface="Wingdings" panose="05000000000000000000" pitchFamily="2" charset="2"/>
                  </a:rPr>
                  <a:t>ζωνοπερατό</a:t>
                </a:r>
                <a:r>
                  <a:rPr lang="el-GR" b="1" dirty="0" smtClean="0">
                    <a:sym typeface="Wingdings" panose="05000000000000000000" pitchFamily="2" charset="2"/>
                  </a:rPr>
                  <a:t> σήμα (</a:t>
                </a:r>
                <a:r>
                  <a:rPr lang="en-US" b="1" dirty="0" smtClean="0">
                    <a:sym typeface="Wingdings" panose="05000000000000000000" pitchFamily="2" charset="2"/>
                  </a:rPr>
                  <a:t>bandpass signal)</a:t>
                </a:r>
                <a:r>
                  <a:rPr lang="el-GR" dirty="0" smtClean="0">
                    <a:sym typeface="Wingdings" panose="05000000000000000000" pitchFamily="2" charset="2"/>
                  </a:rPr>
                  <a:t>;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Μήπως ισχύει κάτι διαφορετικό;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4"/>
                <a:stretch>
                  <a:fillRect l="-1905" t="-1760" b="-1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82589" y="3535411"/>
            <a:ext cx="1246909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 – </a:t>
                </a:r>
                <a:r>
                  <a:rPr lang="el-GR" b="1" dirty="0" err="1" smtClean="0"/>
                  <a:t>Ζωνοπερατή</a:t>
                </a:r>
                <a:r>
                  <a:rPr lang="el-GR" b="1" dirty="0" smtClean="0"/>
                  <a:t> </a:t>
                </a:r>
                <a:r>
                  <a:rPr lang="el-GR" b="1" dirty="0" err="1" smtClean="0"/>
                  <a:t>Δεγματοληψία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b="1" dirty="0" err="1" smtClean="0"/>
                  <a:t>Ζωνοπερατό</a:t>
                </a:r>
                <a:r>
                  <a:rPr lang="el-GR" dirty="0" smtClean="0"/>
                  <a:t> </a:t>
                </a:r>
                <a:r>
                  <a:rPr lang="en-US" dirty="0" smtClean="0"/>
                  <a:t>(bandpass) </a:t>
                </a:r>
                <a:r>
                  <a:rPr lang="el-GR" dirty="0" smtClean="0"/>
                  <a:t>λέγεται ένα σήμα που το φασματικό του περιεχόμενο βρίσκεται σε ένα εύρος ζώνης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όπως στο σχήμα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Μια νέα δειγματοληψία που μπορούμε να εφαρμόσουμε εδώ ονομάζεται </a:t>
                </a:r>
                <a:r>
                  <a:rPr lang="el-GR" b="1" dirty="0" err="1" smtClean="0"/>
                  <a:t>ζωνοπερατή</a:t>
                </a:r>
                <a:r>
                  <a:rPr lang="el-GR" b="1" dirty="0" smtClean="0"/>
                  <a:t> δειγματοληψία (</a:t>
                </a:r>
                <a:r>
                  <a:rPr lang="en-US" b="1" dirty="0" smtClean="0"/>
                  <a:t>bandpass sampling)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Εδώ, το εύρος ζώνης του σήματος είναι ίσο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dirty="0" smtClean="0"/>
                  <a:t> Hz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dirty="0" smtClean="0"/>
                  <a:t> Hz</a:t>
                </a: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Σύμφωνα με το θεώρημα του </a:t>
                </a:r>
                <a:r>
                  <a:rPr lang="en-US" dirty="0" smtClean="0"/>
                  <a:t>Shannon, </a:t>
                </a:r>
                <a:r>
                  <a:rPr lang="el-GR" dirty="0" smtClean="0"/>
                  <a:t>μια συχνότητα δειγματοληψίας μεγαλύτερη από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en-US" dirty="0" smtClean="0"/>
                  <a:t> Hz </a:t>
                </a:r>
                <a:r>
                  <a:rPr lang="el-GR" dirty="0" smtClean="0"/>
                  <a:t>θα είναι ικανή να μας δώσει πίσω το αρχικό σήμα από τα δείγματά του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Τι θα συμβεί αν δειγματοληπτήσουμε με π.χ.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=17.5</m:t>
                    </m:r>
                  </m:oMath>
                </a14:m>
                <a:r>
                  <a:rPr lang="en-US" dirty="0" smtClean="0"/>
                  <a:t> Hz?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2151" r="-12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2" y="1405551"/>
            <a:ext cx="9047460" cy="198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9" t="28300" b="49393"/>
          <a:stretch/>
        </p:blipFill>
        <p:spPr>
          <a:xfrm>
            <a:off x="3134079" y="3116418"/>
            <a:ext cx="5957166" cy="13229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Δειγματοληψία</a:t>
            </a:r>
            <a:r>
              <a:rPr lang="en-US" b="1" dirty="0" smtClean="0"/>
              <a:t> </a:t>
            </a:r>
            <a:r>
              <a:rPr lang="el-GR" b="1" dirty="0"/>
              <a:t>(</a:t>
            </a:r>
            <a:r>
              <a:rPr lang="en-US" b="1" dirty="0">
                <a:solidFill>
                  <a:srgbClr val="FF0000"/>
                </a:solidFill>
              </a:rPr>
              <a:t>review…</a:t>
            </a:r>
            <a:r>
              <a:rPr lang="en-US" b="1" dirty="0"/>
              <a:t>)</a:t>
            </a:r>
            <a:endParaRPr lang="el-GR" b="1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38" b="72163"/>
          <a:stretch/>
        </p:blipFill>
        <p:spPr>
          <a:xfrm>
            <a:off x="41043" y="1245173"/>
            <a:ext cx="2983512" cy="166040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6829" y="3125847"/>
            <a:ext cx="3010479" cy="1498738"/>
            <a:chOff x="66829" y="3125847"/>
            <a:chExt cx="3010479" cy="14987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00" r="66550" b="49393"/>
            <a:stretch/>
          </p:blipFill>
          <p:spPr>
            <a:xfrm>
              <a:off x="66829" y="3125847"/>
              <a:ext cx="3010479" cy="13229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471730" y="3213238"/>
                  <a:ext cx="430160" cy="2350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730" y="3213238"/>
                  <a:ext cx="430160" cy="2350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4085" r="-22535" b="-230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446024" y="4316808"/>
                  <a:ext cx="38183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024" y="4316808"/>
                  <a:ext cx="38183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89914" y="2826626"/>
                <a:ext cx="2083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14" y="2826626"/>
                <a:ext cx="208390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3885544" y="2845950"/>
            <a:ext cx="4399319" cy="1697210"/>
            <a:chOff x="3867958" y="2854742"/>
            <a:chExt cx="4399319" cy="1697210"/>
          </a:xfrm>
        </p:grpSpPr>
        <p:grpSp>
          <p:nvGrpSpPr>
            <p:cNvPr id="19" name="Group 18"/>
            <p:cNvGrpSpPr/>
            <p:nvPr/>
          </p:nvGrpSpPr>
          <p:grpSpPr>
            <a:xfrm>
              <a:off x="6221977" y="3191287"/>
              <a:ext cx="509563" cy="565853"/>
              <a:chOff x="6242430" y="1828018"/>
              <a:chExt cx="509563" cy="5658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242430" y="1828018"/>
                    <a:ext cx="509563" cy="2350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4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2430" y="1828018"/>
                    <a:ext cx="509563" cy="235001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7229" r="-12048" b="-2368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242430" y="2178427"/>
                    <a:ext cx="433800" cy="21544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1/</m:t>
                          </m:r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l-GR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42430" y="2178427"/>
                    <a:ext cx="433800" cy="215444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817" b="-3142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903972" y="4240085"/>
                  <a:ext cx="36330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972" y="4240085"/>
                  <a:ext cx="363305" cy="30777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3867958" y="4244175"/>
                  <a:ext cx="49795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7958" y="4244175"/>
                  <a:ext cx="497957" cy="30777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066734" y="2854742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l-GR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734" y="2854742"/>
                  <a:ext cx="218008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6667" r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93796" y="457980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796" y="4579807"/>
                <a:ext cx="298159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6658" y="4565876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658" y="4565876"/>
                <a:ext cx="298159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r="13" b="72163"/>
          <a:stretch/>
        </p:blipFill>
        <p:spPr>
          <a:xfrm>
            <a:off x="3068515" y="1230726"/>
            <a:ext cx="6022730" cy="16604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4" t="28265" r="236" b="47330"/>
          <a:stretch/>
        </p:blipFill>
        <p:spPr>
          <a:xfrm>
            <a:off x="3226777" y="5024825"/>
            <a:ext cx="5890846" cy="1455732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87282" y="5019881"/>
            <a:ext cx="2805387" cy="1455732"/>
            <a:chOff x="87282" y="5019881"/>
            <a:chExt cx="2805387" cy="1455732"/>
          </a:xfrm>
        </p:grpSpPr>
        <p:grpSp>
          <p:nvGrpSpPr>
            <p:cNvPr id="23" name="Group 22"/>
            <p:cNvGrpSpPr/>
            <p:nvPr/>
          </p:nvGrpSpPr>
          <p:grpSpPr>
            <a:xfrm>
              <a:off x="87282" y="5019881"/>
              <a:ext cx="2805387" cy="1455732"/>
              <a:chOff x="87282" y="5019881"/>
              <a:chExt cx="2805387" cy="145573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265" r="69007" b="47330"/>
              <a:stretch/>
            </p:blipFill>
            <p:spPr>
              <a:xfrm>
                <a:off x="87282" y="5019881"/>
                <a:ext cx="2805387" cy="145573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05257" y="5420580"/>
                    <a:ext cx="430160" cy="23500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l-GR" sz="1400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257" y="5420580"/>
                    <a:ext cx="430160" cy="235001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4085" r="-22535" b="-2307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64585" y="5425524"/>
                  <a:ext cx="811184" cy="2350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85" y="5425524"/>
                  <a:ext cx="811184" cy="23500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2256" r="-7519" b="-2307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45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 – </a:t>
                </a:r>
                <a:r>
                  <a:rPr lang="el-GR" b="1" dirty="0" err="1" smtClean="0"/>
                  <a:t>Ζωνοπερατή</a:t>
                </a:r>
                <a:r>
                  <a:rPr lang="el-GR" b="1" dirty="0" smtClean="0"/>
                  <a:t> </a:t>
                </a:r>
                <a:r>
                  <a:rPr lang="el-GR" b="1" dirty="0" err="1" smtClean="0"/>
                  <a:t>Δεγματοληψία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Τι θα συμβεί να δειγματοληπτήσουμε με π.χ.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=17.5</m:t>
                    </m:r>
                  </m:oMath>
                </a14:m>
                <a:r>
                  <a:rPr lang="en-US" dirty="0" smtClean="0"/>
                  <a:t> Hz?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Μπορεί κανείς να δείξει ότι η συχνότητα δειγματοληψίας μπορεί να επιλεχθεί στο διάστημα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θετικό ακέραιο, υπό την προϋπόθεση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2151" b="-10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2" y="1127079"/>
            <a:ext cx="9047460" cy="1981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2" y="2961615"/>
            <a:ext cx="9029252" cy="183752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36976" y="3551484"/>
            <a:ext cx="2706624" cy="128921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55064" y="2660904"/>
            <a:ext cx="2267712" cy="108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29200" y="2670048"/>
            <a:ext cx="2350008" cy="11155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5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Ε.ΒΑ.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ΑΜ: 4256</a:t>
            </a:r>
          </a:p>
          <a:p>
            <a:r>
              <a:rPr lang="el-GR" dirty="0" smtClean="0"/>
              <a:t>ΑΜ: 4238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64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51711" r="239" b="22330"/>
          <a:stretch/>
        </p:blipFill>
        <p:spPr>
          <a:xfrm>
            <a:off x="3411414" y="5029200"/>
            <a:ext cx="5683747" cy="15447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" t="51711" r="62810" b="22330"/>
          <a:stretch/>
        </p:blipFill>
        <p:spPr>
          <a:xfrm>
            <a:off x="87281" y="5029200"/>
            <a:ext cx="3350511" cy="1544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 – Ανακατασκευή 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τώρα τα δείγματα από το αρχικό σήμα συνεχούς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Αυτά τα δείγματα μπορούν να αποθηκευτούν κάπου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0" dirty="0" smtClean="0"/>
                  <a:t> Πως θα ανακτήσουμε το αρχικό φάσμα – και έτσι, το αρχικό σήμα – από τα δείγματά του, δηλ. από το δειγματοληπτημένο σήμα?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Από το παραπάνω σχήμα βλέπουμε ότι ένα χαμηλοπερατό φίλτρο θα μπορούσε να απομονώσει το κεντρικό φάσμα που αντιστοιχεί στο σήμα συνεχούς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Το γινόμενο του φίλτρου με το φάσμα στη συχνότητα αντιστοιχεί σε συνέλιξη στο χρόνο των δειγμάτων του σήματος με μια συνάρτηση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 smtClean="0"/>
                  <a:t>!!!!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4"/>
                <a:stretch>
                  <a:fillRect l="-1905" t="-1760" r="-21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2479" y="2219531"/>
            <a:ext cx="9051521" cy="1455732"/>
            <a:chOff x="87282" y="5019881"/>
            <a:chExt cx="9051521" cy="14557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265" b="47330"/>
            <a:stretch/>
          </p:blipFill>
          <p:spPr>
            <a:xfrm>
              <a:off x="87282" y="5019881"/>
              <a:ext cx="9051521" cy="14557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05257" y="5420580"/>
                  <a:ext cx="430160" cy="23500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257" y="5420580"/>
                  <a:ext cx="430160" cy="23500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085" r="-22535" b="-2368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4781550" y="3665738"/>
            <a:ext cx="3952875" cy="1885116"/>
            <a:chOff x="4781550" y="3665738"/>
            <a:chExt cx="3952875" cy="1885116"/>
          </a:xfrm>
        </p:grpSpPr>
        <p:sp>
          <p:nvSpPr>
            <p:cNvPr id="13" name="Rounded Rectangle 12"/>
            <p:cNvSpPr/>
            <p:nvPr/>
          </p:nvSpPr>
          <p:spPr>
            <a:xfrm>
              <a:off x="4781550" y="3665738"/>
              <a:ext cx="2343150" cy="27761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81875" y="5068839"/>
              <a:ext cx="1352550" cy="48201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63004" y="4638675"/>
            <a:ext cx="3961621" cy="1190624"/>
            <a:chOff x="2563004" y="4638675"/>
            <a:chExt cx="3961621" cy="1190624"/>
          </a:xfrm>
        </p:grpSpPr>
        <p:sp>
          <p:nvSpPr>
            <p:cNvPr id="16" name="Rounded Rectangle 15"/>
            <p:cNvSpPr/>
            <p:nvPr/>
          </p:nvSpPr>
          <p:spPr>
            <a:xfrm>
              <a:off x="5762625" y="4638675"/>
              <a:ext cx="762000" cy="32385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563004" y="5319370"/>
              <a:ext cx="241742" cy="50992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08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t="77384" r="106" b="1169"/>
          <a:stretch/>
        </p:blipFill>
        <p:spPr>
          <a:xfrm>
            <a:off x="53687" y="5276850"/>
            <a:ext cx="9030737" cy="1276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/>
                  <a:t>Δειγματοληψία – Ανακατασκευή 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1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Με μαθηματικά: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rect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Στο πεδίο του χρόνου: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25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5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sinc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sinc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brk m:alnAt="25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4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5" b="22811"/>
          <a:stretch/>
        </p:blipFill>
        <p:spPr>
          <a:xfrm>
            <a:off x="15587" y="666750"/>
            <a:ext cx="9030737" cy="14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3661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/>
              <a:t>Δειγματοληψία </a:t>
            </a:r>
            <a:r>
              <a:rPr lang="el-GR" b="1" dirty="0" smtClean="0"/>
              <a:t>και </a:t>
            </a:r>
            <a:r>
              <a:rPr lang="el-GR" b="1" dirty="0"/>
              <a:t>Ανακατασκευή 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Συγκεντρωτικά:</a:t>
            </a: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6"/>
          <a:stretch/>
        </p:blipFill>
        <p:spPr>
          <a:xfrm>
            <a:off x="438668" y="1114426"/>
            <a:ext cx="8233209" cy="151447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38668" y="2637692"/>
            <a:ext cx="8233209" cy="1274885"/>
            <a:chOff x="438668" y="2637692"/>
            <a:chExt cx="8233209" cy="12748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077" b="48425"/>
            <a:stretch/>
          </p:blipFill>
          <p:spPr>
            <a:xfrm>
              <a:off x="438668" y="2637692"/>
              <a:ext cx="8233209" cy="127488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43080" y="3018137"/>
                  <a:ext cx="423129" cy="2014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2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sub>
                        </m:sSub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080" y="3018137"/>
                  <a:ext cx="423129" cy="2014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571" r="-12857" b="-3030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467100" y="2933919"/>
            <a:ext cx="5104764" cy="971332"/>
            <a:chOff x="3467100" y="2933918"/>
            <a:chExt cx="5104764" cy="1076325"/>
          </a:xfrm>
        </p:grpSpPr>
        <p:sp>
          <p:nvSpPr>
            <p:cNvPr id="11" name="Rounded Rectangle 10"/>
            <p:cNvSpPr/>
            <p:nvPr/>
          </p:nvSpPr>
          <p:spPr>
            <a:xfrm>
              <a:off x="3467100" y="2933918"/>
              <a:ext cx="1628775" cy="107632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207475" y="2933918"/>
              <a:ext cx="1628775" cy="107632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943089" y="2933918"/>
              <a:ext cx="1628775" cy="1076325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5" b="22496"/>
          <a:stretch/>
        </p:blipFill>
        <p:spPr>
          <a:xfrm>
            <a:off x="438668" y="3956538"/>
            <a:ext cx="8233209" cy="1362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42"/>
          <a:stretch/>
        </p:blipFill>
        <p:spPr>
          <a:xfrm>
            <a:off x="438668" y="5310554"/>
            <a:ext cx="8233209" cy="12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8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4104" y="650629"/>
            <a:ext cx="7859362" cy="1689076"/>
            <a:chOff x="3055365" y="2725371"/>
            <a:chExt cx="5517746" cy="1284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2" t="29693" b="49351"/>
            <a:stretch/>
          </p:blipFill>
          <p:spPr>
            <a:xfrm>
              <a:off x="3055365" y="2725371"/>
              <a:ext cx="5517746" cy="113700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3331296" y="2933918"/>
              <a:ext cx="5104765" cy="1076325"/>
              <a:chOff x="3331296" y="2933918"/>
              <a:chExt cx="5104765" cy="1076325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3331296" y="2933918"/>
                <a:ext cx="1628775" cy="107632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071673" y="2933918"/>
                <a:ext cx="1628775" cy="107632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807286" y="2933918"/>
                <a:ext cx="1628775" cy="1076325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/>
                  <a:t>Δειγματοληψία – Ανακατασκευή 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5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να ισχύουν όλα τα προηγούμενα, πρέπει το περιοδικό φάσμα του δειγματοληπτημένου σήματος να μην έχει επικαλύψεις!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</a:t>
                </a:r>
                <a:r>
                  <a:rPr lang="el-GR" b="1" dirty="0" smtClean="0"/>
                  <a:t>συχνότητα δειγματοληψίας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να είναι «αρκετά μεγάλη»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Πόσο μεγάλη?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Αρκεί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που αποτελεί και το θεώρημα της Δειγματοληψίας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Με άλλα λόγια, </a:t>
                </a:r>
                <a:r>
                  <a:rPr lang="el-GR" b="1" dirty="0" smtClean="0"/>
                  <a:t>μπορούμε να ανακατασκευάσουμε </a:t>
                </a:r>
                <a:r>
                  <a:rPr lang="el-GR" b="1" u="sng" dirty="0" smtClean="0"/>
                  <a:t>πλήρως και ακριβώς</a:t>
                </a:r>
                <a:r>
                  <a:rPr lang="el-GR" b="1" dirty="0" smtClean="0"/>
                  <a:t> το σήμα συνεχούς χρόνου από μια </a:t>
                </a:r>
                <a:r>
                  <a:rPr lang="el-GR" b="1" dirty="0" err="1" smtClean="0"/>
                  <a:t>δειγματοληπτημέν</a:t>
                </a:r>
                <a:r>
                  <a:rPr lang="el-GR" b="1" dirty="0" err="1"/>
                  <a:t>η</a:t>
                </a:r>
                <a:r>
                  <a:rPr lang="el-GR" b="1" dirty="0" smtClean="0"/>
                  <a:t> έκδοσή του (ένα σήμα </a:t>
                </a:r>
                <a:r>
                  <a:rPr lang="el-GR" b="1" i="1" dirty="0" smtClean="0"/>
                  <a:t>διακριτού</a:t>
                </a:r>
                <a:r>
                  <a:rPr lang="el-GR" b="1" dirty="0" smtClean="0"/>
                  <a:t> χρόνου) αν τα δείγματα έχουν ληφθεί με ρυθμό μεγαλύτερο από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𝜝</m:t>
                    </m:r>
                  </m:oMath>
                </a14:m>
                <a:r>
                  <a:rPr lang="el-GR" b="1" dirty="0" smtClean="0"/>
                  <a:t> </a:t>
                </a:r>
                <a:r>
                  <a:rPr lang="en-US" b="1" dirty="0" smtClean="0"/>
                  <a:t>Hz, </a:t>
                </a:r>
                <a:r>
                  <a:rPr lang="el-GR" b="1" dirty="0" smtClean="0"/>
                  <a:t>με </a:t>
                </a:r>
                <a14:m>
                  <m:oMath xmlns:m="http://schemas.openxmlformats.org/officeDocument/2006/math">
                    <m:r>
                      <a:rPr lang="el-GR" b="1" i="1" dirty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l-GR" b="1" i="1" dirty="0">
                        <a:latin typeface="Cambria Math" panose="02040503050406030204" pitchFamily="18" charset="0"/>
                      </a:rPr>
                      <m:t>𝜝</m:t>
                    </m:r>
                  </m:oMath>
                </a14:m>
                <a:r>
                  <a:rPr lang="el-GR" b="1" dirty="0" smtClean="0"/>
                  <a:t> τη διπλάσια μέγιστη συχνότητα του σήματος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4"/>
                <a:stretch>
                  <a:fillRect l="-1905" t="-1760" r="-5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56686" y="1760659"/>
            <a:ext cx="1190625" cy="44526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87162" y="4047559"/>
            <a:ext cx="3560149" cy="4322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Δειγματοληψία – </a:t>
                </a:r>
                <a:r>
                  <a:rPr lang="en-US" b="1" dirty="0" smtClean="0"/>
                  <a:t>Aliasing 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sz="1800" dirty="0" smtClean="0"/>
                  <a:t>Τι θα συμβεί αν </a:t>
                </a:r>
                <a:r>
                  <a:rPr lang="el-GR" sz="1800" b="1" dirty="0" smtClean="0"/>
                  <a:t>ΔΕΝ</a:t>
                </a:r>
                <a:r>
                  <a:rPr lang="el-GR" sz="1800" dirty="0" smtClean="0"/>
                  <a:t> τηρηθεί η συνθήκη του </a:t>
                </a:r>
                <a:r>
                  <a:rPr lang="en-US" sz="1800" dirty="0" smtClean="0"/>
                  <a:t>Shannon?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/>
                  <a:t> </a:t>
                </a:r>
                <a:r>
                  <a:rPr lang="el-GR" sz="1800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&gt;2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800" dirty="0" smtClean="0"/>
                  <a:t>, </a:t>
                </a:r>
                <a:r>
                  <a:rPr lang="el-GR" sz="1800" dirty="0" smtClean="0"/>
                  <a:t>τότε:</a:t>
                </a:r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Αν όμως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800" dirty="0"/>
                  <a:t>, </a:t>
                </a:r>
                <a:r>
                  <a:rPr lang="el-GR" sz="1800" dirty="0" smtClean="0"/>
                  <a:t>τότε:</a:t>
                </a:r>
                <a:endParaRPr lang="en-US" sz="1800" dirty="0"/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36617"/>
              </a:xfrm>
              <a:blipFill rotWithShape="0">
                <a:blip r:embed="rId3"/>
                <a:stretch>
                  <a:fillRect l="-1905" t="-17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5"/>
          <a:stretch/>
        </p:blipFill>
        <p:spPr>
          <a:xfrm>
            <a:off x="1059209" y="1720211"/>
            <a:ext cx="6914316" cy="1779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" t="32705" r="127" b="34680"/>
          <a:stretch/>
        </p:blipFill>
        <p:spPr>
          <a:xfrm>
            <a:off x="1050417" y="4417759"/>
            <a:ext cx="6914316" cy="17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35092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Δειγματοληψία</a:t>
            </a:r>
            <a:r>
              <a:rPr lang="en-US" b="1" dirty="0" smtClean="0"/>
              <a:t> – Aliasing 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sz="1800" dirty="0" smtClean="0"/>
              <a:t>Τι θα συμβεί αν </a:t>
            </a:r>
            <a:r>
              <a:rPr lang="el-GR" sz="1800" b="1" dirty="0" smtClean="0"/>
              <a:t>ΔΕΝ</a:t>
            </a:r>
            <a:r>
              <a:rPr lang="el-GR" sz="1800" dirty="0" smtClean="0"/>
              <a:t> τηρηθεί η συνθήκη του </a:t>
            </a:r>
            <a:r>
              <a:rPr lang="en-US" sz="1800" dirty="0" smtClean="0"/>
              <a:t>Shannon?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800" dirty="0" smtClean="0"/>
              <a:t> Το φάσμα που θα αποκόψει το χαμηλοπερατό φίλτρο θα μοιάζει με το παρακάτω: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18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18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18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18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l-GR" sz="1800" dirty="0" smtClean="0"/>
              <a:t>Το φάσμα αυτό αντιστοιχεί σε ένα εντελώς διαφορετικό σήμα στο χρόνο, σε σχέση με αυτό που </a:t>
            </a:r>
            <a:r>
              <a:rPr lang="el-GR" sz="1800" dirty="0" err="1" smtClean="0"/>
              <a:t>δειγματοληπτήθηκε</a:t>
            </a:r>
            <a:r>
              <a:rPr lang="el-GR" sz="1800" dirty="0" smtClean="0"/>
              <a:t>!!</a:t>
            </a:r>
            <a:endParaRPr lang="el-GR" sz="18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800" dirty="0" smtClean="0"/>
              <a:t> Βλέπετε ότι έχουν εισαχθεί (και αλλοιώσει) το φάσμα συχνότητες που δεν ανήκουν σε αυτό (ξένες συχνότητες)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… οι οποίες προέρχονται από το άθροισμα συχνοτήτων του ίδιου του σήματος και των γειτονικών αντιγράφων του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sz="1800" dirty="0" smtClean="0"/>
              <a:t>Οι συχνότητες αυτές λέγονται </a:t>
            </a:r>
            <a:r>
              <a:rPr lang="el-GR" sz="1800" b="1" dirty="0" smtClean="0"/>
              <a:t>ψευδώνυμες</a:t>
            </a:r>
            <a:r>
              <a:rPr lang="el-GR" sz="1800" dirty="0" smtClean="0"/>
              <a:t> συχνότητες (</a:t>
            </a:r>
            <a:r>
              <a:rPr lang="en-US" sz="1800" b="1" dirty="0" smtClean="0"/>
              <a:t>aliased</a:t>
            </a:r>
            <a:r>
              <a:rPr lang="en-US" sz="1800" dirty="0" smtClean="0"/>
              <a:t> frequencies)</a:t>
            </a:r>
            <a:endParaRPr lang="el-GR" sz="18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800" dirty="0"/>
              <a:t> </a:t>
            </a:r>
            <a:r>
              <a:rPr lang="el-GR" sz="1800" dirty="0" smtClean="0"/>
              <a:t>Το φαινόμενο της επικάλυψης των γειτονικών φασμάτων </a:t>
            </a:r>
            <a:r>
              <a:rPr lang="en-US" sz="1800" dirty="0" smtClean="0"/>
              <a:t>(</a:t>
            </a:r>
            <a:r>
              <a:rPr lang="el-GR" sz="1800" dirty="0" smtClean="0"/>
              <a:t>και κατά συνέπεια της αλλοίωσης του φάσματος βασικής ζώνης) κατά τη δειγματοληψία ονομάζεται </a:t>
            </a:r>
            <a:r>
              <a:rPr lang="en-US" b="1" dirty="0" smtClean="0"/>
              <a:t>aliasing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b="1" dirty="0" smtClean="0"/>
              <a:t>Ψευδωνυμία </a:t>
            </a:r>
            <a:r>
              <a:rPr lang="el-GR" sz="1600" dirty="0" smtClean="0"/>
              <a:t>ή</a:t>
            </a:r>
            <a:r>
              <a:rPr lang="el-GR" sz="1600" b="1" dirty="0" smtClean="0"/>
              <a:t> Αναδίπλωση</a:t>
            </a:r>
            <a:r>
              <a:rPr lang="el-GR" sz="1600" dirty="0" smtClean="0"/>
              <a:t> (</a:t>
            </a:r>
            <a:r>
              <a:rPr lang="en-US" sz="1600" dirty="0" smtClean="0"/>
              <a:t>in Greek)</a:t>
            </a:r>
            <a:endParaRPr lang="en-US" sz="18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sz="1800" dirty="0"/>
          </a:p>
          <a:p>
            <a:pPr marL="0" indent="0">
              <a:buClrTx/>
              <a:buSzPct val="120000"/>
              <a:buNone/>
            </a:pPr>
            <a:endParaRPr lang="en-US" sz="1800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382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2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535" y="5688623"/>
            <a:ext cx="8872080" cy="86077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3" y="1560269"/>
            <a:ext cx="6815138" cy="18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9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12905</TotalTime>
  <Words>1290</Words>
  <Application>Microsoft Office PowerPoint</Application>
  <PresentationFormat>On-screen Show (4:3)</PresentationFormat>
  <Paragraphs>337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Ε.ΒΑ.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624</cp:revision>
  <dcterms:created xsi:type="dcterms:W3CDTF">2018-08-17T16:23:20Z</dcterms:created>
  <dcterms:modified xsi:type="dcterms:W3CDTF">2020-04-09T15:54:13Z</dcterms:modified>
</cp:coreProperties>
</file>