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282" r:id="rId25"/>
    <p:sldId id="345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3" autoAdjust="0"/>
    <p:restoredTop sz="93325" autoAdjust="0"/>
  </p:normalViewPr>
  <p:slideViewPr>
    <p:cSldViewPr snapToGrid="0">
      <p:cViewPr varScale="1">
        <p:scale>
          <a:sx n="105" d="100"/>
          <a:sy n="105" d="100"/>
        </p:scale>
        <p:origin x="18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04T12:36:03.95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785 8029 23,'0'0'35,"0"0"0,-59-39 15,-30 45-36,49 5-5,40-11-3,-56 51-1,56-51-2,0 71 0,0-71-1,53 68-1,-4-39 0,5-6 1,-6-10-1,-1-4 0,-47-9 0,55 5 0,-55-5 0,0 0-1,0 0 1,0 0-1,-80 10 0,37 5 0,43-15 0,-78 46 0,78-46 1,-49 63 0,49-63-1,0 68 1,0-68 0,55 50 0,-55-50 1,78 22-1,-25-22-1,-4-7 2,0-8-2,-4-5 1,-45 20 0,65-55-1,-65 55 1,39-51 0,-39 51 1,0 0-1,0 0 1,0 0 0,0 0 0,0 0-1,0 0 1,0 0-2,7 55-2,-7-55-5,0 0-11,15 49-23,-15-49-1,0 0 0,0 0 0</inkml:trace>
  <inkml:trace contextRef="#ctx0" brushRef="#br0" timeOffset="215.0273">997 8165 69,'0'0'40,"-34"-46"0,34 46-2,0 0-32,0 0-30,0 0-14,0 0-2,0 0 0</inkml:trace>
  <inkml:trace contextRef="#ctx0" brushRef="#br0" timeOffset="419.5529">1170 8347 44,'9'24'38,"3"3"1,5 1 0,-1 2-19,2-9-9,-3 5-4,2-11-3,-5-4-2,4-11 0,2-7-1,-4-11-2,3-9-4,3 3-10,0-8-23,7-2-2,2 3 0,-4 2 0</inkml:trace>
  <inkml:trace contextRef="#ctx0" brushRef="#br0" timeOffset="786.0998">1608 8365 66,'0'31'40,"-13"-5"0,-1-4-10,-2 2-12,-2-14-10,2-2-5,0-8-2,4-5-3,7-5 0,1-4-1,7 0 0,5 1 0,4 4 1,4 5 1,1 4 2,1 9 1,2 1 0,4 7 1,0-2 1,4-1-1,0-4 0,5-3 0,-1-7-2,6-9-1,-3-4 0,-5-5 0,-1-2 1,-6 2-1,-6 4 1,-4 5 1,-13 9 0,0 0 1,4 26-1,-4-2-1,0 5-5,-6 8-38,6-15-1,0-1 0,0-21-1</inkml:trace>
  <inkml:trace contextRef="#ctx0" brushRef="#br0" timeOffset="1378.1734">3236 7943 50,'9'-9'39,"-9"28"0,0 13-4,-6 18-19,6 15-7,-6 5-3,6 9-3,3-1-3,-3-10-10,9-13-26,-2-6-4,-3-20 0,7-17-1</inkml:trace>
  <inkml:trace contextRef="#ctx0" brushRef="#br0" timeOffset="1585.701">3431 8045 47,'6'-13'39,"4"19"1,-4 5 0,-3 13-20,6 15-10,-9 6-4,6 9-2,-6 4-1,6 5-3,-2-5-6,-10-9-13,2-10-22,8-7-1,-4-19 1,0-13-1</inkml:trace>
  <inkml:trace contextRef="#ctx0" brushRef="#br0" timeOffset="1589.2012">3243 8325 34,'-11'-10'36,"11"10"2,20-7-2,8-1-24,8 11-41,4-10-5,17 7-3,1-15 1</inkml:trace>
  <inkml:trace contextRef="#ctx0" brushRef="#br0" timeOffset="1983.2515">3989 7969 48,'-22'6'40,"-17"8"0,-5 12-9,1 17-12,-1 7-6,10 14-5,12 4-2,16 0-2,15-5-3,13-4-2,12-8-4,6-14-15,4-13-21,8-11-1,-4-16 0,7-4 0</inkml:trace>
  <inkml:trace contextRef="#ctx0" brushRef="#br0" timeOffset="2380.559">4333 8215 46,'-12'0'36,"-12"-11"0,-5 4-15,7 7-6,-8 0-6,14 9-3,1-1-1,12 4-3,6 7 0,10 4 0,-1 5 1,3 3 0,-2-1 0,-8 2 1,-10-4-1,-8-1-1,-2-6-4,-8-13-11,3-8-26,4-8-1,1-13 0,11-1-1</inkml:trace>
  <inkml:trace contextRef="#ctx0" brushRef="#br0" timeOffset="2589.5854">4389 8035 46,'47'-9'40,"11"15"1,-4 9 1,-8 11-21,1 21-9,-19 12-5,-10 10-1,-21 1-3,-13-1 0,-9-6-5,-3-10-6,10-14-34,-1-14-1,19-25 0,0 0 0</inkml:trace>
  <inkml:trace contextRef="#ctx0" brushRef="#br0" timeOffset="2797.6117">5000 8328 42,'11'-8'35,"20"8"1,3-2-5,6-1-24,4-2-17,-1-2-22,0 7-3,-12-6 0,-4 6-1</inkml:trace>
  <inkml:trace contextRef="#ctx0" brushRef="#br0" timeOffset="3001.6378">5094 8393 35,'-14'14'39,"19"0"1,8-5-2,10-9-15,12 6-13,3-12-41,7 6-6,-5-6-1,1-3-2</inkml:trace>
  <inkml:trace contextRef="#ctx0" brushRef="#br0" timeOffset="3580.7114">5723 8389 27,'30'6'31,"28"-6"-2,48-6-8,42 6-4,50-6-5,47 6-1,40-5-2,34 5-1,17-8-3,7 4-4,-10 4-6,-21-5-16,-31-2-15,-27 2-1,-49-9 1</inkml:trace>
  <inkml:trace contextRef="#ctx0" brushRef="#br0" timeOffset="4166.7865">6949 7956 29,'-31'-10'35,"6"10"0,-10 0-7,-2-3-10,6 5-5,0-2-5,7 13-2,11 1-1,13 5-2,13 1-1,11 7 0,7-1-1,6 5 0,-5-2 0,-11 0 0,-11-3-1,-13 2 1,-20-4-1,-13-10-3,-5-1-8,-5-6-23,2-15-4,13-4 0,10-13-1</inkml:trace>
  <inkml:trace contextRef="#ctx0" brushRef="#br0" timeOffset="4379.3131">7131 7968 60,'10'-7'40,"-10"7"0,12 0-2,-6 13-22,-6 2-7,10 11-4,-7 3-2,0 5-3,6 6-1,-9-7-6,6 4-16,-6-4-18,-6-11-1,3-7 0,-6-11 1</inkml:trace>
  <inkml:trace contextRef="#ctx0" brushRef="#br0" timeOffset="4607.3417">6983 8111 63,'0'-13'36,"25"13"1,2 2-17,11 2-22,7 4-23,3-8-10,13 7 0,-8-12-2</inkml:trace>
  <inkml:trace contextRef="#ctx0" brushRef="#br0" timeOffset="4633.8455">7566 7914 68,'11'-25'41,"-11"8"1,0 17-9,0 0-15,10 27-8,-7 14-6,1 8-5,-8 4-39,4 0-1,0 5-1,0-4-1</inkml:trace>
  <inkml:trace contextRef="#ctx0" brushRef="#br0" timeOffset="5571.2236">5917 8625 51,'-16'-15'38,"-6"20"-3,-11 18-10,-4 7-8,5 22-4,1 11-5,7 11-3,10 2-2,14 1-3,19-5-3,12-17-12,8-8-24,15-13-1,5-19 1,11-9-1</inkml:trace>
  <inkml:trace contextRef="#ctx0" brushRef="#br0" timeOffset="5987.2764">6316 8872 12,'-22'-19'35,"1"14"1,-8-3 1,-7 2-16,7 6-7,-2 4-4,10 6-4,5 4-3,16 5 0,16 4-2,9 1 0,3 4 0,3 1 2,-7-2-1,-5 0 1,-13-3 0,-13-5 0,-16-7 0,-6-7-3,-5-5-4,0-5-14,3-7-22,16-2 0,5-10 0,20 9 0</inkml:trace>
  <inkml:trace contextRef="#ctx0" brushRef="#br0" timeOffset="6180.3007">6422 9006 77,'20'1'40,"2"-1"1,4-3-15,4 3-19,3 6-19,0-1-25,-11-5-2,3 0-1,-13 0 0</inkml:trace>
  <inkml:trace contextRef="#ctx0" brushRef="#br0" timeOffset="6398.8288">6842 8847 40,'0'-14'39,"-6"2"1,6 12-1,0 0-20,6 22-7,1 4-4,-7 6-5,7 3-2,1 7-8,-5 2-33,1-13 0,5-7 0,-9-12-1</inkml:trace>
  <inkml:trace contextRef="#ctx0" brushRef="#br0" timeOffset="6427.3322">6994 8678 72,'41'17'42,"2"8"0,1 6-3,2 15-29,-14 7-3,-8 11-3,-20 0-4,-14-3-7,-15-10-34,-5-4-2,-2-18 1,4-9 0</inkml:trace>
  <inkml:trace contextRef="#ctx0" brushRef="#br0" timeOffset="7011.406">7721 8611 54,'-24'0'39,"-10"9"0,-8 14-13,-1 19-10,0 12-6,9 13-3,6 2-2,18 5-2,17-6-2,19-5-3,20-9-12,6-14-25,3-25-1,7-7 0,-4-17-1</inkml:trace>
  <inkml:trace contextRef="#ctx0" brushRef="#br0" timeOffset="7429.96">8040 8822 13,'-16'0'35,"-15"-6"0,7 11 1,0-5-15,1 5-6,11 9-5,9-1-4,15 6-2,10 4 0,7 5-1,1 0 0,1 6 0,-10-3 0,-9-2 0,-17-5 0,-11-3-1,-9-10-1,-6-11-6,7 0-14,1-11-20,8-12-1,15 0-1,5-5 1</inkml:trace>
  <inkml:trace contextRef="#ctx0" brushRef="#br0" timeOffset="7460.4629">8241 8969 50,'10'0'39,"12"7"0,-1-7-1,7 0-26,6-2-17,-9 2-30,13 2-2,-11-2-1,5 0-1</inkml:trace>
  <inkml:trace contextRef="#ctx0" brushRef="#br0" timeOffset="8036.0368">8714 8895 49,'-23'-10'38,"12"10"-2,1-8-9,-4 0-9,14 8-7,-7-17-3,14 5-3,5 3-2,11-1-1,10 4-2,0 6 1,1 6-1,-6 6 1,-6 8-1,-15 10 1,-10 5 0,-17 2 0,-4-2 0,-7-3 0,-1-6-1,8-4 1,3-7 0,17-6-1,4-9 1,22 0 0,4 0-1,3 0 0,6 0-3,-1-4-17,0 1-20,0 1-1,-6-11 0,0 5-1</inkml:trace>
  <inkml:trace contextRef="#ctx0" brushRef="#br0" timeOffset="8255.5654">9018 8606 69,'41'15'42,"11"17"0,-3 7-9,-8 8-15,-4 16-7,-22 7-3,-15 4-3,-21-10-3,-11-5 0,-8-5-6,-9-13-26,2-16-14,13-8 0,3-20 0</inkml:trace>
  <inkml:trace contextRef="#ctx0" brushRef="#br0" timeOffset="18568.6298">10043 8277 67,'30'11'38,"-12"7"0,-5 8-17,-7 12-14,-6 0-18,0 2-23,-13-20-3,7-7 0,-3-22-1</inkml:trace>
  <inkml:trace contextRef="#ctx0" brushRef="#br0" timeOffset="18784.6574">10701 8078 48,'-18'-20'38,"0"9"-1,-9 2-3,-2 6-20,10 12-5,-2 8-5,10 9-2,11 6-1,9 0 0,14-1 0,11-2 0,3-5 0,3-12-1,-3-12 1,-6-8 0,-12-14 0,-13-7-1,-15-12 1,-10-11-1,-5-4 0,-4-4 1,7 2-2,4 0 1,17 7-3,4 3-4,20 17-10,6 16-21,2 8-1,3 16 0,-8 4 0</inkml:trace>
  <inkml:trace contextRef="#ctx0" brushRef="#br0" timeOffset="19208.2121">10901 8058 36,'-4'-9'33,"4"9"1,6 18-11,-3-6-7,6 8-4,0-2-2,10 3-1,-1-3-2,6 1-1,-4-9 0,5 2-2,-6-10-1,-2-2 0,-7-5-2,-10 5-3,16-15-9,-16 6-27,0-8-2,6 3 0,-1-1-1</inkml:trace>
  <inkml:trace contextRef="#ctx0" brushRef="#br0" timeOffset="19450.2428">11197 8124 46,'0'0'34,"0"0"-2,0 14-10,3-1-10,5 3-4,3-1-3,5 0 0,2-5 0,7-1 0,-3-9 0,2-5-1,-8-7 2,-2-2-1,-14-6-1,0 2 0,-17-1-2,-3 5 0,-7 0-2,-1 4-9,4 2-31,5 8-1,3 0 1,16 0-1</inkml:trace>
  <inkml:trace contextRef="#ctx0" brushRef="#br0" timeOffset="19917.8019">11976 8095 31,'16'7'37,"-6"1"1,2 4-3,-5 5-14,-7 0-7,7 2-5,-7-5-4,-6 0-1,6-14-1,-17 5-1,7-12-1,3-6 0,1-5 0,6-5 0,6-4-1,8 3 0,9 3 0,5 4 0,3 5-1,4 8 1,-4 4 0,-3 9 0,-9 4 0,-4 8 0,-9 2-2,-6-3-6,0 8-18,0-5-13,0-7 0,13 0-1</inkml:trace>
  <inkml:trace contextRef="#ctx0" brushRef="#br0" timeOffset="20149.3318">12476 8148 51,'15'-10'33,"-4"-4"-9,-3-4-4,-1 7-4,-10-6-2,3 17-2,-23-20-2,8 19-1,-9-2-2,4 7-3,-2 5 0,7 7-2,6 3 0,9 1-1,4 2 0,10-1 0,5-1-1,-1-8-2,7-1-7,-6-11-26,0-8-6,2-4 0,-11-11 0</inkml:trace>
  <inkml:trace contextRef="#ctx0" brushRef="#br0" timeOffset="20156.8324">12456 7885 49,'-18'-27'40,"4"13"-1,0 2 0,14 12-25,0 0-25,0 0-25,11 24-3,-1-8 0,4 6-1</inkml:trace>
  <inkml:trace contextRef="#ctx0" brushRef="#br0" timeOffset="20571.885">12556 7938 50,'16'-30'37,"5"-2"1,17 4-2,5 8-23,0 8-4,7 15-2,-10 9 0,1 15-2,-13 12 0,-6 9-1,-13 3-1,1 2 0,-7 0-1,0-8-1,-3-7-1,0-8 1,5-13-2,-5-17 1,0 0-1,-3-16 0,-3-1 0,-8 0 0,-6 2 0,-5 5 1,-6 10-1,-6 4-3,9 17-8,-5 1-28,7-3-1,8 1 0,8-6 0</inkml:trace>
  <inkml:trace contextRef="#ctx0" brushRef="#br0" timeOffset="20807.4146">13155 8182 50,'3'-15'37,"-9"-5"1,-4-3-13,2 7-8,-12-3-4,2 6-4,-7 4-2,-2 6-3,2 3-2,3 11 0,11 4-1,3 6-1,14 1-1,3-2-4,13 5-18,7-6-16,-4-9-1,8-3 0,-5-11-1</inkml:trace>
  <inkml:trace contextRef="#ctx0" brushRef="#br0" timeOffset="21037.9457">13326 8045 51,'0'0'39,"0"0"0,0 0-6,5 13-13,-10 4-8,8 10-4,-3 0-3,0 4-2,0-3-3,0-2-6,12-9-33,0-1-2,-12-16-1,16 0 1</inkml:trace>
  <inkml:trace contextRef="#ctx0" brushRef="#br0" timeOffset="21281.4752">13676 8066 57,'3'-9'40,"-3"9"0,0 0-1,15-6-24,-15 6-49,9 7-5,-9-7 0,0 0-2</inkml:trace>
  <inkml:trace contextRef="#ctx0" brushRef="#br0" timeOffset="21287.4762">13716 8206 105,'-3'10'45,"3"-10"-1,-10 13-21,10-13-58,0 0-6,4-9-2,9-12-2</inkml:trace>
  <inkml:trace contextRef="#ctx0" brushRef="#br0" timeOffset="22218.5947">14784 7914 34,'0'0'34,"-18"0"-5,2 0-7,-1 5-4,-8 4-5,13 6-3,-1 0-3,16 5-2,10-1-1,7 4 0,3-4 0,4 6-1,-10-4 1,-7-2 0,-14-1-2,-10-4 1,-13-6-2,-4-4-2,4-4-9,-3 0-25,7-12-6,18 0 1,5-2 0</inkml:trace>
  <inkml:trace contextRef="#ctx0" brushRef="#br0" timeOffset="22455.6244">15010 8010 44,'17'-7'36,"11"7"0,-2 0 0,3-5-24,6 5-11,-1 5-17,0-1-19,-12-4-1,-2 8 1,-20-8-2</inkml:trace>
  <inkml:trace contextRef="#ctx0" brushRef="#br0" timeOffset="22689.6544">15001 8078 42,'-15'8'37,"15"-8"1,10 7-4,15-7-16,6 0-13,6 0-22,2 0-19,11 2 0,3-7-2,9 5 0</inkml:trace>
  <inkml:trace contextRef="#ctx0" brushRef="#br0" timeOffset="23102.7065">15555 7946 21,'-4'-22'36,"4"6"1,0-2-4,-4 0-10,4 9-5,0 9-6,0 0-3,0 0-3,4 15-3,0 6 0,2 8-1,3 3-1,0 1 0,1 0 1,-3-4-1,-4-3-1,-3-5 2,-6-6-2,-5-6 1,-3-4-1,-1-5 1,1 0-1,2 0 1,12 0-1,0 0 0,12-13 0,7 6-1,9 7-3,-4-8-13,2 5-23,7 3-1,-11 0 0,-1 10 0</inkml:trace>
  <inkml:trace contextRef="#ctx0" brushRef="#br0" timeOffset="23528.2609">14826 8564 46,'-22'0'35,"-11"-7"1,3 7-15,3 0-5,-4 0-7,14 8-2,3 3-3,14 4 0,8 0 0,12 1-1,2 1 1,6 3 0,0-3 0,-2 4-1,-8-4 0,-6 1 0,-12-5-1,-10-2-1,-10-3-1,-6-7-3,1 4-8,-5-10-17,7-4-13,11-2 0,6-3 0</inkml:trace>
  <inkml:trace contextRef="#ctx0" brushRef="#br0" timeOffset="23771.2927">15003 8596 58,'14'-7'37,"1"2"2,11 5-5,5 0-24,-1 0-12,-1-2-19,-4 2-15,2 0-2,-10 0 1,-5 0-2</inkml:trace>
  <inkml:trace contextRef="#ctx0" brushRef="#br0" timeOffset="24013.8227">15046 8654 31,'-8'12'37,"8"-12"0,3 12 0,16-5-18,5-6-14,6 8-27,-2-9-12,12 2-2,-2-4-1</inkml:trace>
  <inkml:trace contextRef="#ctx0" brushRef="#br0" timeOffset="24257.3534">15444 8627 45,'14'-9'33,"3"-3"-4,8 4-7,11 4-4,-2 4-5,2 7-2,-13 5-3,-3 8-2,-15 1-2,-10 6 0,-12-4-1,-8 0 0,-4 0-1,2-8-1,3-2 1,10-6 0,14-7 0,0 0 0,20 0 0,5-4 1,9 1-1,5-4-4,4-3-39,-3 10 0,-7-10-1,5 5 0</inkml:trace>
  <inkml:trace contextRef="#ctx0" brushRef="#br0" timeOffset="25615.784">17278 8768 24,'68'13'30,"30"-9"-2,56-4-11,51 2-2,57-6-4,53-5-2,56-5 0,42-4-2,26-2-3,13-2-1,-2-2-1,-14 2 0,-24 3-1,-26 4 0,-47 1-1,-46 6 1,-50 2-1,-40 3 1,-48 3-1,-39 0 0,-40 0 0,-37 0 0,-26 0 0,-13 0 0,-11-6 0,-8 6 0,-3-4-1,1-1 0,-4 1 0,9-2-3,2-3 1,-3-1-3,9 5 1,8 5 0,-10-12 1,10 12 0,15 0 4,-1 4 2,8 6 2,0 3 2,-10-1 1,1 4 1,-13-1-1,0-2-8,-13-9-31,1 10-2,-1-14-1,13 0-1</inkml:trace>
  <inkml:trace contextRef="#ctx0" brushRef="#br0" timeOffset="26031.8361">23650 8682 40,'-18'-16'34,"-2"13"1,-10 6-14,-3 7-8,8 9-3,-3 5-4,20 8-1,8-5-2,7 1 0,9-6-1,8-7 1,1-13 0,5-4 0,-2-16 1,-9-4-2,-11-6 0,-8-1 0,0 0 0,0 7 0,6 3-1,0 9 0,8 10-1,14 0-1,20 12-8,7 5-29,4-8-2,-1 1 0,-11-10 0</inkml:trace>
  <inkml:trace contextRef="#ctx0" brushRef="#br0" timeOffset="26638.4136">20306 6379 30,'0'0'33,"0"49"-4,3 23-7,4 41-3,3 49-7,-3 45 0,2 49-2,-9 34-1,5 35-3,-5 16-1,0 13 0,0-1-4,-5-5-3,5-18-17,0-23-20,-4-33 1,4-26-2,-15-39 0</inkml:trace>
  <inkml:trace contextRef="#ctx0" brushRef="#br0" timeOffset="27246.4916">20247 6445 18,'11'2'31,"-11"-2"-4,0 0-7,0 20-4,-9-5-6,1 3-2,-3-1 0,2 0-2,-1-8-2,10-9 0,-10 0-1,10 0-1,10-20 1,0 5 0,4-2 0,2 1-2,-3 4 1,5 6 0,-4 10-1,1 4 1,0 5-2,-4 0-6,5-1-25,0 5-6,-5-9 1,6 2-1</inkml:trace>
  <inkml:trace contextRef="#ctx0" brushRef="#br0" timeOffset="27317.0009">20531 6231 49,'0'-16'36,"0"16"1,9-15-6,-9 15-27,0 0-26,0 0-12,13 8-2,-13-8 0</inkml:trace>
  <inkml:trace contextRef="#ctx0" brushRef="#br0" timeOffset="27517.0256">20606 6301 48,'0'19'39,"8"9"-1,-6-2-3,-2 2-20,6 11-4,-9-4-5,0 3-3,-6-6-2,-3-10-4,-3-3-12,-4-6-25,-3-13 1,6-10-1,4-7 1</inkml:trace>
  <inkml:trace contextRef="#ctx0" brushRef="#br0" timeOffset="28135.1043">20852 6211 41,'0'-16'37,"-4"-5"-1,4-2-10,8 4-9,0-3-6,9 8-4,0 2-2,2 10-1,1 4-2,-5 10 1,-9 5-1,-6 7 0,-11 0-1,-6 7 1,-5-1-1,-1 2 0,2-5 0,3-5 0,10-5-1,8-4 0,13-4 1,5-3-1,5-6 0,2 0 1,5-6-1,-3 6 0,-3-6 0,-2 3-1,-7-1 1,-2 4-1,-13 0 1,9 7-1,-12 3 1,-3-1 0,-4 2-1,3 2 2,-1-3-1,8-10 1,-13 10-1,13-10 1,3-18-1,6 2 1,1-1-1,2 0 0,1 0 1,1-2-1,0 8-1,-3 5 1,-11 6-1,15 4-2,-10 9-6,-5-1-16,0 1-15,3 5 0,-3-2 0</inkml:trace>
  <inkml:trace contextRef="#ctx0" brushRef="#br0" timeOffset="28380.1351">21232 6405 40,'0'0'35,"15"0"0,-5 6-9,-10-6-6,23 0-4,-16-12-4,4 6-4,-7-12-1,3 3-2,-7-12-1,0-2-2,0-3 1,0-4-2,4 0 0,-1 2-2,6 5 0,3 2-3,5 9-2,0 4-8,8 8-17,-2 6-10,-7 5 0,0 0 0</inkml:trace>
  <inkml:trace contextRef="#ctx0" brushRef="#br0" timeOffset="28610.1644">21302 6246 38,'0'0'40,"6"13"1,6-13-2,9 0-15,6 0-28,-4-3-31,8 6-2,-12-13-3,10 17-1</inkml:trace>
  <inkml:trace contextRef="#ctx0" brushRef="#br1" timeOffset="35123.0009">20960 8520 54,'0'-12'39,"0"12"0,13 10-12,-1-5-8,12 12-6,3 3-4,13 4-2,3 3-3,3 5 0,0-2-2,-5 0-2,-6-1-4,-11-10-8,-2-5-29,-13-1-1,-9-13 0,0 0 0</inkml:trace>
  <inkml:trace contextRef="#ctx0" brushRef="#br1" timeOffset="35374.0328">21341 8555 48,'0'-15'36,"0"15"-3,0 0-8,-21 5-8,7 14-5,-14-3-2,-4 14-4,-12-1 0,-2 8-2,-7-3 0,6-1-2,4-5 0,8-7-3,14-7-4,6-9-21,15-5-14,16-12 0,4-2-1</inkml:trace>
  <inkml:trace contextRef="#ctx0" brushRef="#br1" timeOffset="36350.6568">22023 8506 36,'0'0'38,"0"0"1,0 0-3,15 13-14,13 4-6,1-1-6,15 11-3,4-3-2,2 8-2,0-1-3,-6-2-5,-3 2-9,-12-1-24,-13-12-4,-4-2 1,-12-16-1</inkml:trace>
  <inkml:trace contextRef="#ctx0" brushRef="#br1" timeOffset="36769.7108">22371 8518 46,'0'0'36,"0"-10"-2,0 10-11,-13 6-5,-6 3-6,-3 13-2,-14 3-3,-1 6-1,-12 3-1,4 2-1,-3-3-1,7-4-1,7-6-1,11-11-8,23-12-33,0 0 0,10-12-1,19-3 0</inkml:trace>
  <inkml:trace contextRef="#ctx0" brushRef="#br1" timeOffset="37566.8119">21082 9099 22,'-4'-9'25,"4"9"-3,4-18-1,-1 4-3,3 4-1,-6-9-4,7 6-1,-7-1-2,4 5-2,-4 9-2,0 0-1,0 0-2,-6 14-1,2 4 0,1 5-1,3 1-1,-4 0 1,4-2-1,0 0 1,0-5 0,0-5 0,0-12 0,-7 12-1,7-12 1,-16 0 0,16 0-1,-15-6 1,15 6-1,0 0 0,10-6 1,5 6-1,5 5 0,4-5-1,1 3-11,6 1-27,-10-8 1,7 4-2,-5-12 1</inkml:trace>
  <inkml:trace contextRef="#ctx0" brushRef="#br1" timeOffset="38392.4174">22185 9016 18,'0'-9'27,"0"9"-1,12-14-2,1 9-3,3 0-5,4 5-2,2 0-3,1 5-3,-5 0-1,-2 8-1,-9 0-2,-7 7-1,-8-2-1,-7 1 1,-8 1-2,5-2 1,-2-1-1,4-2 0,8-5 0,8-10 0,0 0 0,23 9 1,1-9 1,6-3-1,1 1 1,1 2 0,-4-8-1,-3 8 0,-3-2 0,-9 2 0,-13 0-1,0 0-2,0 0-3,0 0-9,-12 0-29,12 0-1,-17 0 1,17 0 0</inkml:trace>
  <inkml:trace contextRef="#ctx0" brushRef="#br2" timeOffset="47508.5878">19511 8608 24,'-10'-2'35,"-12"-8"1,-3 3-8,-5 7-7,-5 7-6,4 8-6,-4 4-2,11 4-3,5 5 0,9 3-1,10 2 0,15 0 0,9-8 1,11 0-1,7-10 1,9-8 0,-3-7 0,2-12 1,-10-11 0,-6 0-1,-17-13 0,-13 4 1,-18-2-2,-10 7-1,-9 5-2,-6 6-4,2 6-40,-2 10-1,4 5 0,9 0 0</inkml:trace>
  <inkml:trace contextRef="#ctx0" brushRef="#br2" timeOffset="48303.6882">19067 9217 40,'0'0'39,"10"3"-1,-1-3-8,9-5-9,8 5-7,1 0-12,2 0-30,2-4-8,11 4-3,-3-8 0</inkml:trace>
  <inkml:trace contextRef="#ctx0" brushRef="#br2" timeOffset="48908.2648">19497 9136 28,'0'0'34,"0"-22"-3,0 13-4,0 9-6,0-11-6,0 11-5,0 0-3,0 17-2,0-3-2,0 4 0,0 3-2,3 0 1,-3 0 0,5-1-1,-5 0 0,2-5 0,-2-2 1,0-13-1,-5 11 1,5-11-1,-10 0 0,10 0 1,0 0 0,0-9 0,15 4-1,7 5 1,1-4 0,10 4-1,1 4-10,1 1-32,-8-5 1,0 5-2,-12-12 1</inkml:trace>
  <inkml:trace contextRef="#ctx0" brushRef="#br0" timeOffset="67952.0134">21111 6724 25,'10'-25'36,"-5"17"2,-5 8-8,0-15-6,0 15-7,0 0-5,-4 20-5,-2-3-3,6 7-2,0 9-12,0 9-28,0-9-2,3 5 1,-3-2 0</inkml:trace>
  <inkml:trace contextRef="#ctx0" brushRef="#br0" timeOffset="68378.0677">21096 7209 64,'0'0'40,"0"0"-3,5 18-9,-8-6-13,3 12-6,0-1-5,3 2-6,2 3-22,1 3-15,-6-8 0,4 6-1</inkml:trace>
  <inkml:trace contextRef="#ctx0" brushRef="#br0" timeOffset="68630.0995">21094 7793 59,'0'0'39,"6"-9"1,-6 9-9,11 6-13,-11 6-7,0 3-5,0 7-1,0 2-2,0 0-1,0 6-3,0-1-3,0-5-15,-5-1-22,5 1-1,0-6 1,5 1-1</inkml:trace>
  <inkml:trace contextRef="#ctx0" brushRef="#br0" timeOffset="68889.6323">21126 8245 69,'0'0'40,"11"19"-1,-4-2-11,-7-2-12,8 4-7,-8 3-12,4 2-35,-11-3-1,4 4-1,-6-3 0</inkml:trace>
  <inkml:trace contextRef="#ctx0" brushRef="#br0" timeOffset="69519.7119">21063 9460 56,'9'-10'40,"-9"10"-1,0 0-7,0 14-16,4 3-7,-4 1-4,0 1-2,0 9-4,0-5-6,2 1-25,-2 7-7,0-9-1,5 4 0</inkml:trace>
  <inkml:trace contextRef="#ctx0" brushRef="#br0" timeOffset="69719.2374">21078 9904 73,'0'0'40,"0"0"1,0 0-9,0 18-20,-3-7-6,3 4-3,-4 2-1,4-2-2,0 4-4,-6-2-10,6 2-23,0 0-4,-5-1 0,5 4 0</inkml:trace>
  <inkml:trace contextRef="#ctx0" brushRef="#br0" timeOffset="69976.7713">21068 10389 77,'7'22'43,"-4"-6"1,1-4-8,4 1-22,-5-4-17,-3-9-37,0 0-2,0 0-1,0-18 0</inkml:trace>
  <inkml:trace contextRef="#ctx0" brushRef="#br0" timeOffset="70599.8502">22262 6602 52,'0'0'39,"0"0"-1,6 18-9,-14 0-10,8 11-8,-10 3-4,7 5-6,3 5-15,9-3-25,-5-7-1,5 1-1,-1-3 1</inkml:trace>
  <inkml:trace contextRef="#ctx0" brushRef="#br0" timeOffset="70864.8845">22248 7170 61,'0'0'41,"0"0"0,2 18 0,-6-4-26,4 11-9,0 1-5,0 3-16,-5-1-25,10 4-1,-5-4 0,3 0 0</inkml:trace>
  <inkml:trace contextRef="#ctx0" brushRef="#br0" timeOffset="71122.4157">22219 7678 59,'7'14'38,"-7"4"-1,0 0-9,0 10-13,-7 0-12,4 0-20,-5-4-20,8 5-1,-9-8 0,9 4-1</inkml:trace>
  <inkml:trace contextRef="#ctx0" brushRef="#br0" timeOffset="71376.4481">22237 8128 73,'0'13'41,"7"7"1,-3 7-5,-4-4-25,7 6-6,-3-1-5,-4-10-12,0 2-30,0-3 0,-3-5-1,-3 2-1</inkml:trace>
  <inkml:trace contextRef="#ctx0" brushRef="#br0" timeOffset="71820.505">22142 9369 26,'0'0'38,"0"0"2,8 19-1,-8-5-14,0 15-9,0-3-7,0 11-5,0 1-9,0 1-30,0-8-5,4 1 0,-4-9 0</inkml:trace>
  <inkml:trace contextRef="#ctx0" brushRef="#br0" timeOffset="72083.0379">22190 9783 62,'-3'14'42,"3"-5"-1,0 0 1,-3 1-27,3 9-7,0 1-4,0 1-5,-4 7-7,-3-7-15,2 4-18,5-3-2,-3-2 1,3 0 0</inkml:trace>
  <inkml:trace contextRef="#ctx0" brushRef="#br0" timeOffset="72339.0711">22117 10254 87,'6'23'44,"1"-4"-1,2-1-6,0-1-41,-12-2-36,11-1-1,-8-14-2,0 14-1</inkml:trace>
  <inkml:trace contextRef="#ctx0" brushRef="#br0" timeOffset="85857.5447">20964 6796 27,'-10'16'26,"-18"1"-3,-15 21-2,-24 14-4,-29 13-4,-28 20-3,-39 21-2,-30 21-2,-31 12-1,-22 13-1,-15 4-2,-4 6 0,-2-2-1,8-5 1,16-13-1,16-11 1,17-15-2,22-7-1,24-15-7,21-20-19,25-20-8,40-15-2,28-28 1</inkml:trace>
  <inkml:trace contextRef="#ctx0" brushRef="#br0" timeOffset="86478.1241">21036 7471 7,'4'-13'16,"7"13"-1,-11 0-2,14-2-3,-14 2 0,0 15-1,-15 2 0,-19 12 0,-22 15 1,-30 13 0,-30 20-1,-36 16 0,-25 22-2,-32 11 0,-15 13-1,-17 3 0,-1 9-2,4-4 0,13-4-1,16-8 0,15-14 0,20-14-1,23-15-1,21-11-6,26-22-13,25-20-19,32-13 0,26-21-2,36-13 2</inkml:trace>
  <inkml:trace contextRef="#ctx0" brushRef="#br0" timeOffset="86927.1815">20969 8429 11,'17'-7'28,"-11"-4"-7,-6 11-2,0 0-2,-7 10-4,-20 12-1,-17 12-3,-24 17-2,-32 14-1,-29 27 0,-34 10 0,-23 19 0,-23 10 0,-10 14 0,-5 0-1,4-2 0,10-8 0,27-16 0,17-10-3,25-13-1,27-20-2,20-23-6,29-21-24,22-10-8,17-22-1,26-10 1</inkml:trace>
  <inkml:trace contextRef="#ctx0" brushRef="#br0" timeOffset="87558.0174">20874 9322 28,'0'0'20,"0"0"0,-4 16 0,-23 10-1,-25 11-3,-22 26-2,-35 10-2,-24 24-1,-26 2-3,-10 17-1,-15 4-1,4 0-2,6-12-1,17-11-2,27-16-1,27-16-3,28-15-9,22-18-15,30-22-11,23-10-1,36-17 0</inkml:trace>
  <inkml:trace contextRef="#ctx0" brushRef="#br0" timeOffset="88171.0964">20904 9983 12,'13'0'30,"-13"0"1,0 0-10,-13 0-6,-6 10-2,-10 13-3,-19 9-1,-9 21-1,-25 10 0,-17 14 0,-20 10-1,-4 11-1,-4-2 0,10 5 0,8-14-2,16-8 0,20-19-1,23-13-1,25-19 0,15-15-3,10-13-8,19-4-31,0-15-1,6-8 1,2-11-2</inkml:trace>
  <inkml:trace contextRef="#ctx0" brushRef="#br0" timeOffset="89468.2607">21178 6845 30,'30'26'30,"17"-2"-3,24 8-5,23 9 0,18 2-6,20 13-4,5-2-3,4 6-3,-13-7-2,-19-5-4,-20-6-10,-24-6-26,-31-16-1,-13-2 0,-21-18-1</inkml:trace>
  <inkml:trace contextRef="#ctx0" brushRef="#br0" timeOffset="90140.3464">21186 7380 37,'0'0'28,"0"0"-2,6 16-1,19 1-3,12 5-3,26 14-4,16 0-1,27 14-3,16 1-3,18 5-5,13 0-24,-3-1-20,-19-11 1,-13-2-2,-28-16 0</inkml:trace>
  <inkml:trace contextRef="#ctx0" brushRef="#br0" timeOffset="90779.6845">21162 8053 50,'9'11'38,"16"7"-5,21 11-7,20 1-5,26 17-4,24 0-7,29 8-5,16 2-8,-1-2-14,-10-1-23,-23 3 0,-37-9 0,-25-3-1</inkml:trace>
  <inkml:trace contextRef="#ctx0" brushRef="#br0" timeOffset="91319.5104">21254 8787 54,'41'26'40,"7"-4"1,25 9-14,27 11-7,12 1-6,18 4-10,9 8-21,3-5-22,-22-10-1,-11 1-1,-37-14-1</inkml:trace>
  <inkml:trace contextRef="#ctx0" brushRef="#br0" timeOffset="91940.0894">21217 9360 40,'13'7'37,"25"13"1,20 7-12,22 6-7,30 14-4,20 3-6,19 8-3,7-1-9,-1 2-34,-20-12-1,-19-1-2,-44-16 1</inkml:trace>
  <inkml:trace contextRef="#ctx0" brushRef="#br0" timeOffset="92389.6461">21192 10003 67,'38'18'41,"22"9"1,21 8-15,19 4-9,31 12-11,21-3-42,11 9-4,-4-9-1,3 0-2</inkml:trace>
  <inkml:trace contextRef="#ctx0" brushRef="#br0" timeOffset="93632.8046">22325 6857 28,'5'10'35,"17"-10"0,38 6-10,45-2-4,43-4-5,51 5-4,36-5-3,34 7-1,-8-1-4,-10-2-6,-34 6-12,-36 5-25,-61-10 0,-46 4-1,-56-6-1</inkml:trace>
  <inkml:trace contextRef="#ctx0" brushRef="#br0" timeOffset="94270.3861">22416 7501 21,'0'0'36,"41"11"0,18-11-6,29 0-5,45 0-3,37-5-8,34 5-3,31-3-3,1-1-2,-1-1-4,-26 5-4,-43 9-12,-47 1-26,-55-5-3,-39 0 2,-52 0-2</inkml:trace>
  <inkml:trace contextRef="#ctx0" brushRef="#br0" timeOffset="94724.4417">22471 8240 41,'26'0'28,"8"0"-1,26-7-2,41 7-3,37-7-4,51 7-2,39-7-3,32 7-6,5 0-4,-1 0-18,-23 7-24,-51 5-2,-72-3 1,-64 8-1</inkml:trace>
  <inkml:trace contextRef="#ctx0" brushRef="#br0" timeOffset="95366.0245">22475 9178 56,'-7'11'37,"25"-7"-9,32 0-4,26-4-5,42 9-3,23-9-5,31 1-2,17-1-3,7 0-3,-10 0-4,-19 0-10,-30-1-29,-49 1-2,-37 0 0,-32 0 0</inkml:trace>
  <inkml:trace contextRef="#ctx0" brushRef="#br0" timeOffset="95822.0818">22399 9872 21,'0'0'36,"15"9"0,9-5-7,19-4-7,29 5-1,26-10-6,39 5-5,22-12-5,29 1-4,22 2-6,-7 0-25,-19-3-10,-20 7-1,-39-3 0</inkml:trace>
  <inkml:trace contextRef="#ctx0" brushRef="#br0" timeOffset="96250.1369">22303 10542 47,'37'0'39,"44"-6"-4,46-4-6,64-6-6,70 8-45,45-18-11,61 7-3</inkml:trace>
  <inkml:trace contextRef="#ctx0" brushRef="#br0" timeOffset="101910.6117">602 10115 56,'0'0'40,"0"0"1,7 66-12,-7-22-13,6 17-6,-6 5-2,-6 4-5,0-2-5,0-11-6,3-3-15,3-54-18,3 56 1,-3-56-2,0 0 2</inkml:trace>
  <inkml:trace contextRef="#ctx0" brushRef="#br0" timeOffset="102104.1366">547 10164 16,'0'0'33,"0"0"0,68-37 0,-68 37-18,75-9-7,-29 9-3,-46 0-1,80 0-2,-80 0 0,66 9 1,-66-9 2,0 0 1,0 0 0,40 55 1,-40-55 0,-9 66 2,9-66-2,-12 89-2,2-37 0,8-2-3,4 1-3,-2-5-6,0-6-15,0-40-18,25 45-1,-25-45 0,50-2 0</inkml:trace>
  <inkml:trace contextRef="#ctx0" brushRef="#br0" timeOffset="102386.1724">1246 10420 64,'-57'-36'39,"57"36"-5,0 0-12,-50-9-9,50 9-4,0 0-3,-18 26-4,30-12-1,-2-3-1,5-2-2,6-1 0,1-7 1,-2-1-1,-5 0 0,-15 0 1,0 0 1,0 0 1,0 0 1,-62 14 1,62-14 0,-53 25 1,53-25 0,0 0 0,-37 49-1,49-35-2,15-4-2,5-5-6,4 2-17,3-5-12,5-7-4,2 0-1,-1-10 0</inkml:trace>
  <inkml:trace contextRef="#ctx0" brushRef="#br0" timeOffset="102853.2315">1537 10369 65,'-30'0'37,"-5"-5"0,9 5-15,6 17-11,6 0-5,14 11-2,0 0-2,14 3 0,9-6 0,6-7 0,5-4 0,-1-9 0,-2-7 0,-5-9-1,-7-8 1,-7-9-1,-12-10 0,-15-5-1,-5-3 1,-4-8-1,2 2 1,-1 4-1,6 2-1,8 8-3,13 16-7,8 11-25,12 2-4,9 15 1,-1 2-1</inkml:trace>
  <inkml:trace contextRef="#ctx0" brushRef="#br0" timeOffset="102954.0034">1797 10430 68,'4'19'40,"-1"-1"1,1 0-7,6 7-24,-3 1-9,-7-6-19,0-3-20,0-1-2,0-16 0,-9 8 0</inkml:trace>
  <inkml:trace contextRef="#ctx0" brushRef="#br0" timeOffset="103178.0313">1804 10160 99,'0'-17'41,"0"17"1,0 0-21,0 13-14,6-3-13,-3 7-33,5 2-1,4-5-3,5 9 1</inkml:trace>
  <inkml:trace contextRef="#ctx0" brushRef="#br0" timeOffset="103435.5644">2461 10486 49,'-25'28'42,"-6"0"-1,-9-10 0,1-9-17,2 2-18,-6-6-4,4-5-2,3-9 0,2-6-2,9-4 1,11-4-1,11 0 2,8 0 0,17 5 1,8 7 2,6 7 0,7 13 1,-3 8 0,4 7 0,-8 5-1,-5 0-15,-11-1-29,-1 0-2,-10-11 1,4-8-2</inkml:trace>
  <inkml:trace contextRef="#ctx0" brushRef="#br0" timeOffset="104089.647">3506 10081 41,'0'0'35,"-10"-9"-5,-21 9-9,-6 0-7,-12 0-6,2 0-2,2 4-2,4 1-1,13 0-2,15-1-1,13-4 0,17 11 1,13 1-1,10-2 0,6 4 1,1 6 0,-9 7 1,-14 10-1,-15 0 1,-18 9 0,-19-3-1,-6 2 0,-6-7 0,-3-2 0,5-12 0,13-1 0,13-12 0,12-11 0,27 12 0,2-6 0,13-2-5,5-4-15,3 0-18,6 0-1,-3-4 0,-3 4 0</inkml:trace>
  <inkml:trace contextRef="#ctx0" brushRef="#br0" timeOffset="104390.1855">3705 10447 51,'-16'0'38,"10"8"-1,2 5-8,-2 0-17,16 10-4,-1-8-3,10 2 0,6-6-2,2-4 0,4-10-1,0-3 1,-6-7 0,-3 0-2,-7-4-3,-12-4-9,-9 1-28,-4 3-2,-4-9 1,-2 4-1</inkml:trace>
  <inkml:trace contextRef="#ctx0" brushRef="#br0" timeOffset="104407.1882">3739 10150 70,'0'0'40,"0"0"1,0 0-7,3 26-31,8 5-38,2-3-4,3 9 0,-4-5-1</inkml:trace>
  <inkml:trace contextRef="#ctx0" brushRef="#br0" timeOffset="104888.7481">3986 10455 49,'0'19'40,"4"-7"2,11 12-1,6 9-21,5-1-11,2 14-5,-1 9 0,-2 9-3,-10 3 0,-11-2-1,-10-6-1,-13-6 0,-6-15-1,-6-13-1,4-22 1,-1-21 1,11-17 0,9-16 0,11-13 1,15-2 1,10-3 1,7 4-1,5 8 0,3 7-2,0 17-9,-8 5-30,-8 8 0,-5 11-1,-12 0 0</inkml:trace>
  <inkml:trace contextRef="#ctx0" brushRef="#br0" timeOffset="104906.2503">4337 10403 43,'6'-9'40,"-6"9"1,6 21 0,-2-1-21,2 11-9,-6 3-6,6 2-10,3-2-27,-3-2-9,-6-9 0,9-9 0</inkml:trace>
  <inkml:trace contextRef="#ctx0" brushRef="#br0" timeOffset="105224.2919">4542 10480 40,'-22'6'37,"-5"-2"2,1 6-5,11 0-15,-8-1-8,16 6-3,2-4-3,15-1-1,9 0-2,8-5-7,8-1-29,1 2-6,-5-8-1,4 2 0</inkml:trace>
  <inkml:trace contextRef="#ctx0" brushRef="#br0" timeOffset="105502.8266">4628 10362 35,'0'-44'39,"18"3"1,5 3 0,8 6-22,15 22-5,-5 10-3,5 14-2,-9 14-3,-3 14 0,-12 5-2,2 8 0,-10-3-1,-5-6 0,-2-1-1,-4-14-1,-3-8-1,0-14-1,0-9-1,-11-6 0,0-4 0,-8-3 0,-4 0 1,-10 8 0,-4 5 2,-1 12 0,2 3 0,1 3-6,17-3-30,2 2-4,7-10-1,9-7 0</inkml:trace>
  <inkml:trace contextRef="#ctx0" brushRef="#br0" timeOffset="105804.3646">5144 10430 66,'0'0'42,"12"0"1,-10 14-5,6 9-23,-8-1-9,2-1-12,-2 5-34,12-2-1,-5-9-1,2 3-1</inkml:trace>
  <inkml:trace contextRef="#ctx0" brushRef="#br0" timeOffset="106089.4011">5507 10439 27,'0'0'36,"-19"-9"-1,7 9-7,-5 5-8,-4 4-9,6 5-4,3 4-2,5 4-3,7-1 0,11 2-1,5-10 0,6 1 2,-2-4 0,1-6 1,-4-4-1,-6-7 1,-8-2-1,-3-1-6,-3-1-30,3 11-6,-15-19-1,15 19 0</inkml:trace>
  <inkml:trace contextRef="#ctx0" brushRef="#br0" timeOffset="106380.4386">5696 10467 77,'12'-9'38,"3"0"-10,11 14-4,-9-1-7,3 12-5,-10 0-5,0 8-2,-7-4-1,-3 1-2,0-6-1,0-2 0,0-13-2,14 0 1,-1-7-1,-1-8 0,6 0 1,0 1-1,0 1 2,-3 4 0,-7 9 1,-8 0-1,11 12 1,-6 2-1,-2 5-3,-3-6-10,5-2-30,-1 4 0,-4-15-1,16 8 0</inkml:trace>
  <inkml:trace contextRef="#ctx0" brushRef="#br0" timeOffset="106691.9777">6151 10413 45,'16'0'40,"-3"0"1,4 7 0,3 12-21,-14-3-8,6 9-4,-9-5-2,-3 4 0,-8-5-3,0-2-1,-3-8-5,-8-9-8,10-8-32,-1 1 0,1-10-1,9 2 0</inkml:trace>
  <inkml:trace contextRef="#ctx0" brushRef="#br0" timeOffset="106790.9907">6542 10347 88,'13'4'43,"-2"0"0,5 3-10,-16-7-31,13 7-21,-13-7-22,9 8-1,-9-8-1,4 12 0</inkml:trace>
  <inkml:trace contextRef="#ctx0" brushRef="#br0" timeOffset="106987.5144">6577 10522 84,'0'10'45,"0"-10"1,-4 10-7,4-10-36,0 0-42,12-6-3,-12 6-2,9-17 0</inkml:trace>
  <inkml:trace contextRef="#ctx0" brushRef="#br0" timeOffset="108268.1783">7754 10433 47,'0'0'32,"-15"-8"-5,3 8-8,3 10-6,-5-1-4,6 8-3,5 0-3,3 1-1,6 0 0,9 0 1,1-8 0,9-1 1,-3-9 2,2 0 0,-8-9 0,-5-1 0,-11-3 0,-8-1-1,-11-1-1,-5 6-1,-2 1-1,1 8-1,3 0-1,8 0 1,14 0-1,-3 13-1,13-5-6,4-2-35,8-6 0,6 0 0,-4-7 0</inkml:trace>
  <inkml:trace contextRef="#ctx0" brushRef="#br0" timeOffset="108751.2394">8639 10407 43,'4'-21'36,"-8"9"-3,-5 4-8,-7 2-7,1 10-5,-9 1-4,5 15-4,-7 6-2,11 8-1,7 7-1,8 1 0,3-5 0,12 0-1,6-9 1,7-12-1,3-11 1,-3-12 0,-3-11-1,-7-6 0,-5-8 0,-13 0 0,-6-5 0,-10 4 0,-2 4 1,0 3-1,-1 7 0,6 6 0,13 13 0,0-10 0,15 10 1,10 4 0,7 2-1,8-2 2,3 1-1,0-1 0,-5-1-3,-4-3-9,-13-3-28,1 3-1,-13-9 0,2 9-1</inkml:trace>
  <inkml:trace contextRef="#ctx0" brushRef="#br0" timeOffset="109784.3707">9077 10430 42,'0'0'36,"24"9"1,4-1-8,10-6-16,11 10-4,-6-5-3,4 8-2,-10-3 0,-14 3-1,-15-1 0,-15 4 0,-14-5 1,-6 6-1,-8-5 0,-1 0-1,4-1-1,4-2-4,13 1-7,15-12-20,-4 9-10,20-9 0,3-7 0</inkml:trace>
  <inkml:trace contextRef="#ctx0" brushRef="#br0" timeOffset="110266.4324">9675 10500 30,'-15'-10'36,"-1"-7"2,10-3-6,6 2-10,0-4-7,11 7-5,13 2-3,6 11-2,1 2 0,5 15-1,-9 2 0,-8 11-1,-17 2 0,-9 10 0,-14-2-1,-7 3-1,-4-8 0,-1-1 0,5-11-1,10-3 0,15-8 0,14-10 0,14 0 1,9-3-1,7-1 0,1 1 0,2 3-3,-9 0-16,-7 0-24,-4 7 0,-24-7-1,10 5 1</inkml:trace>
  <inkml:trace contextRef="#ctx0" brushRef="#br0" timeOffset="110922.5161">7674 11475 58,'6'-17'32,"-6"17"-6,-3-13-5,-6 7-6,9 6-5,-19 0-3,19 0-2,-16 12-2,10 0-1,3 2-1,6 3 0,4 1-1,8-5 1,3-4 1,2-5 0,-3-8 1,0-4 0,-8-4 0,-3-5 0,-9 0 1,-6 2 0,-10 1-2,1 6 0,-2 4 0,-1 4 0,5 6-2,1 2 0,15-8-4,-6 11-12,6-11-25,13 4-1,1-8-1,6 4 1</inkml:trace>
  <inkml:trace contextRef="#ctx0" brushRef="#br0" timeOffset="112656.4941">8403 11477 53,'0'0'39,"0"0"0,0-9-13,15 1-9,-8-13-6,4 7-4,-1-9-2,0 4-2,-4 3-1,1 4 0,-7 12-1,0 0 0,3 16-1,-3 11 1,0 14-1,6 7 1,-2 7-1,-2 0 1,1 0-2,4-9-6,5-10-33,0-11-1,0-16 0,5-9-1</inkml:trace>
  <inkml:trace contextRef="#ctx0" brushRef="#br0" timeOffset="113126.0539">9269 11401 36,'0'0'35,"10"0"-4,-10 0-4,-23 12-7,5 5-6,-14-2-4,2 8-3,-8-4-2,5 3-2,1-5-2,11 0 1,6-3 0,15-3 0,15-4 1,10-2 1,9 4-1,9-1 0,3 3 0,0 2-2,-1 1-8,-11 5-35,-7-14 1,-2 0-2,-8-8 1</inkml:trace>
  <inkml:trace contextRef="#ctx0" brushRef="#br0" timeOffset="113611.6152">9955 11413 17,'-13'-8'37,"-11"-4"-1,-1 12 1,-1 0-16,-5 0-7,7 19-6,2 4-3,6 5-3,11 6-1,8 1 1,12-3-1,6-7 0,5-3 1,7-12-1,1-10 1,-3-6-1,-6-15 0,-9-4 0,-10-4 0,-12-1-1,-7 0 0,-5 4 0,-6 4 1,3 7-1,0 5 1,12 7-1,9 3 2,13 7-1,9-3 0,11 2 1,5-2-2,5-4-2,3 0-24,1-4-13,-6-12-1,6 3-1</inkml:trace>
  <inkml:trace contextRef="#ctx0" brushRef="#br0" timeOffset="114088.6766">10736 11383 23,'0'0'35,"0"0"-1,-2 10-8,-14-5-4,-4 10-6,-13-2-5,-1 8-2,-11 0-4,5-2-2,0 0-1,6-2 1,8-2-1,18-2 1,8-13 0,21 17 0,5-12 0,11 6 1,3-3-1,1 1-2,4 8-10,-4-8-32,-9-9-1,2 8 0,-9-13 0</inkml:trace>
  <inkml:trace contextRef="#ctx0" brushRef="#br0" timeOffset="114573.7377">11293 11515 76,'-26'-1'28,"-5"-7"-6,2-7-7,4 0-5,3-7-3,13 2-3,9-3 0,14 5-1,9 1 0,11 10-1,5 7 0,4 4 1,-7 7 1,-7 9 0,-11 6-1,-15 8 1,-14 5-1,-14 1 0,-11-3-1,-1 4 0,-1-9-1,8 0-1,8-7 2,16-8-1,14-7 1,15-2-1,11-8 1,8 3-1,0-3 1,0 0-2,-1 0-5,-14 0-37,-3-2 0,-9 2 0,-15 0 0</inkml:trace>
  <inkml:trace contextRef="#ctx0" brushRef="#br0" timeOffset="115770.39">7609 12513 7,'0'0'23,"0"0"-4,0 0-2,-10-9-1,10 9-2,-9-4 0,9 4-3,-12 4-1,12-4-2,-6 14-1,6-14-2,5 19 0,2-9-1,8-2-1,-2-6 0,8-2 0,-2-2 0,-1-6 0,-5-6 1,-1-1-1,-12-2 1,-3 3-1,-9 3 0,-5 6-1,-7 1 0,0 8-1,2 3 0,4 6 0,6 2-1,12 1 1,6-3 1,9-1-1,10-5 2,0-4-1,0-3 1,-1-6-1,-11-2 1,-13 8-3,5-14-5,-20 7-27,-3-1-10,5 5-1,-5-3 0</inkml:trace>
  <inkml:trace contextRef="#ctx0" brushRef="#br0" timeOffset="119991.4267">8518 12509 58,'-9'-15'31,"0"3"-9,-7 3-3,-6 4-6,0 9-3,-6 1-4,6 12-2,-2 10-1,7 4-1,9 5-1,8-2 0,12 0 0,10-7 0,11-7 1,5-11-1,0-9 0,-3-12 0,-4-12 0,-6-1-1,-13-4 1,-12 0-1,-7 0 1,-8 6 0,-1 1-1,1 8 0,3 6 1,12 8 1,0 0-1,8 0-1,14 0 1,16 4-1,2-4-5,0 0-20,4-9-13,6 2-1,-10-6 1</inkml:trace>
  <inkml:trace contextRef="#ctx0" brushRef="#br0" timeOffset="120477.2455">9319 12449 32,'12'9'36,"-12"-9"0,-19 15-11,-3 3-7,-14 1-6,3 8-4,-9-7-3,5 5-3,2-6-1,13 0 1,10-7 1,19 0-1,11-6 1,8-1 1,10-2-1,2 1-2,8 2-7,-3-6-32,-3-4-1,-1 4 0,-9-9-2</inkml:trace>
  <inkml:trace contextRef="#ctx0" brushRef="#br0" timeOffset="121252.8442">10162 12473 44,'-3'-20'39,"3"3"-2,0 7-12,-6 0-7,6 10-4,0 0-6,-4 23-3,4-1-3,7 7 0,-1 3 0,4 6-1,1-2 0,-1-1 0,-1-4 0,-2-2 0,-7-8 0,-6-4-1,-4-5 1,-9-7-1,-2-1 0,2-4 1,-3 3-1,4-3 0,7 0 0,11 0 0,14 0 0,10-3 0,11 3-1,6-9-3,11 6-21,-6-4-16,-5-5 0,8 2 1</inkml:trace>
  <inkml:trace contextRef="#ctx0" brushRef="#br0" timeOffset="201836.1364">801 14173 29,'25'-58'37,"-25"58"1,0 0 0,-55-41-19,55 41-7,-72 0-6,72 0-1,-62 24-3,62-24 0,-41 60-1,41-60 0,13 74 0,-13-74 0,59 68 0,-59-68 0,65 43 0,-24-34 1,-41-9-1,48-2 0,-48 2-1,0 0 1,0 0-2,0 0 1,-70-10-1,70 10 1,-75 43-1,75-43 0,-68 78 1,53-31 0,12-4 0,3-43 1,39 68 0,-39-68 0,79 31 0,-24-36 0,-3-7 0,-2-11 1,-3-8-2,-47 31 1,68-65 0,-68 65 0,40-63 1,-40 63-2,0 0 1,10-41 0,-10 41 0,0 0 0,-6 41 0,6-41-1,3 64-1,-3-64-4,9 71-6,-9-71-27,16 44-3,-16-44 0,0 0 0</inkml:trace>
  <inkml:trace contextRef="#ctx0" brushRef="#br0" timeOffset="201860.1389">1034 14347 55,'0'0'33,"-41"-39"-10,41 39-24,0 0-29,0 0-3,0 0-2</inkml:trace>
  <inkml:trace contextRef="#ctx0" brushRef="#br0" timeOffset="202182.6803">1242 14508 71,'8'28'41,"-1"-1"1,2-3-15,5 7-13,0-10-6,3-2-3,-3-11-1,3-12-1,1-6-3,-1-12-2,-1-1-6,-2-14-7,0 8-19,-2 2-8,-2 2 0,10 10 0</inkml:trace>
  <inkml:trace contextRef="#ctx0" brushRef="#br0" timeOffset="202474.718">1716 14489 58,'15'19'40,"-15"0"-1,-15 0-9,0 4-8,-6-14-9,-1 4-6,-1-9-5,0-4-2,6-8-1,6-7-2,6-3-1,5-2 1,6 3-1,4-2 1,7 10 2,0 5 1,3 8 1,1 11 1,1 7 2,1 5-2,-2-1 2,2 2-1,0-6 0,0-6-1,1-7-1,-1-13 0,-3-10-1,-3-8 1,-3-9-2,0 2 1,-6 0 0,-2 4 1,-6 5 0,0 20 0,0 0 0,3 10 0,-3 17 0,3 3-8,0 5-36,0 6 0,4-7 1,7 0-2</inkml:trace>
  <inkml:trace contextRef="#ctx0" brushRef="#br0" timeOffset="203783.8829">3376 14387 16,'-4'-25'37,"4"8"1,0 8 0,0 9-15,3 23-7,-3 12-3,9 20-6,-5 8-1,2 9-2,-2 3-5,-4-7-8,6-12-30,0-12-1,-6-21-1,9-12 0</inkml:trace>
  <inkml:trace contextRef="#ctx0" brushRef="#br0" timeOffset="203904.8989">3720 14344 52,'0'0'41,"0"20"0,0 12-3,-7 5-21,11 20-7,-4 6-2,6 7-4,0-2-2,-3-5-5,11 1-12,-9-13-26,0-21-2,-1-13 1,-4-17-1</inkml:trace>
  <inkml:trace contextRef="#ctx0" brushRef="#br0" timeOffset="204119.9263">3416 14697 58,'0'0'38,"22"10"-1,11-10-13,11 0-31,3-4-26,16 4-1,-5-12-3,10 5 0</inkml:trace>
  <inkml:trace contextRef="#ctx0" brushRef="#br0" timeOffset="204435.9663">4181 14379 46,'-28'8'37,"-8"1"0,-4 11-11,7 13-8,-3 7-7,12 10-4,8 2-2,19 7-2,12-4-1,14-6-5,13-2-2,5-16-18,6-17-17,12-5 1,-6-14-1,3-4 0</inkml:trace>
  <inkml:trace contextRef="#ctx0" brushRef="#br0" timeOffset="204954.0331">4542 14610 21,'0'-16'34,"-13"11"0,-6-4-9,-5 1-7,0 8-7,-5-2-2,3 4-4,6 4 0,10 5-3,10 4 1,7 1-1,11 2 1,4 3 0,0 0 1,-1 7 0,-12-5 0,-5 3 0,-14-3-3,-6-8-8,-9-5-31,-2-3-1,-1-12 0,7-7-1</inkml:trace>
  <inkml:trace contextRef="#ctx0" brushRef="#br0" timeOffset="205000.0381">4588 14437 55,'43'4'40,"-3"5"2,-3 15-6,-8 14-19,-13 7-7,-7 17-3,-13 5-3,-12 1-4,2 0-8,-12 0-34,2-22 0,5-9-1,1-17 0</inkml:trace>
  <inkml:trace contextRef="#ctx0" brushRef="#br0" timeOffset="205398.5889">5101 14643 58,'29'7'39,"1"-7"-2,13 7-5,0-5-33,4-2-29,1 5-6,-9-10-2,-4 5 0</inkml:trace>
  <inkml:trace contextRef="#ctx0" brushRef="#br0" timeOffset="205523.1049">5177 14739 32,'0'0'39,"20"18"0,6-15 1,11-3-19,5 0-30,-2 0-26,11 0-2,-15-6-2,8 0 0</inkml:trace>
  <inkml:trace contextRef="#ctx0" brushRef="#br0" timeOffset="206370.7129">6375 14304 13,'19'-20'34,"-14"-1"2,-5 21-2,10 9-13,-17 13-7,2 13-4,-8 10-4,1 6-2,-1 1 0,1 3-1,1-9 0,3-8-1,2-16 0,6-13 0,0-9-1,6-28 0,-2-5 0,2-14-1,3-7 0,0-6 0,1-1 0,-1 5-1,0 12 1,1 12-1,2 16 2,-1 22-1,4 15 0,-1 18 1,5 9 0,3 9 0,-1 0 1,3-1-2,-1-3-2,-1-15-6,-1 0-11,-6-15-21,-12-13 1,-3-10-1,-18-7-1</inkml:trace>
  <inkml:trace contextRef="#ctx0" brushRef="#br0" timeOffset="206509.7301">6347 14526 44,'0'0'37,"0"0"-2,31-9-8,6 9-18,10 0-15,2 0-27,6 7-2,-10-7 0,1 14-1</inkml:trace>
  <inkml:trace contextRef="#ctx0" brushRef="#br0" timeOffset="206725.7581">5977 14853 52,'31'12'38,"23"-16"1,30-8-13,23 9-13,12-6-4,13 5-3,-1-2-4,-10 3-9,-18-2-30,-13 10-2,-31-5 0,-16 5 0</inkml:trace>
  <inkml:trace contextRef="#ctx0" brushRef="#br0" timeOffset="207240.8228">6309 15120 31,'-31'4'33,"-9"-4"-4,3 0-10,3 8-4,3-4-3,18 5-3,7 1-1,22 5-1,8 2 0,14 5 0,-1-1 1,1 7-2,-11-2 0,-6 3-2,-21-2 0,-11-4-2,-15-8-1,-10-6-3,1-5-4,-8-12-7,15 0-17,10-6-12,6-6 0,12 1 1</inkml:trace>
  <inkml:trace contextRef="#ctx0" brushRef="#br0" timeOffset="207387.8413">6434 15265 37,'23'8'39,"4"2"0,-3-7 1,4-3-20,3 0-13,0 2-12,-6-4-19,-7-5-14,7 0-1,-10-6 0</inkml:trace>
  <inkml:trace contextRef="#ctx0" brushRef="#br0" timeOffset="207588.867">6809 15150 39,'0'0'40,"19"2"2,-14 9-2,-5 7-15,7 11-12,-7 1-5,2 6-6,2 5-12,5-3-31,-9-9 0,5-1-1,-5-11-2</inkml:trace>
  <inkml:trace contextRef="#ctx0" brushRef="#br0" timeOffset="207924.9099">7504 14586 54,'0'0'39,"9"11"1,-1 8-7,3 17-19,-11 2-7,10 9-4,-5-1-5,-1-4-12,-4-5-25,0-5 0,-7-16-1,5-6 0</inkml:trace>
  <inkml:trace contextRef="#ctx0" brushRef="#br0" timeOffset="207946.9123">7390 14750 45,'0'-13'41,"11"-2"0,20 9 0,7 2-19,8 4-33,7 0-27,0-4-2,15-1 0,-1-8-1</inkml:trace>
  <inkml:trace contextRef="#ctx0" brushRef="#br0" timeOffset="208444.4765">8152 14674 36,'0'0'35,"46"-8"2,6 4-7,17-8-18,31 5-3,6-3-1,12-3-2,-1 7-9,-8-7-21,-10-1-13,-15 5-1,-25-6 0</inkml:trace>
  <inkml:trace contextRef="#ctx0" brushRef="#br0" timeOffset="208948.5393">8580 14082 26,'7'18'37,"-4"14"0,-3 1 1,-3 8-21,3 8-7,0 0-6,0-8-12,0-10-27,6-6-2,-6-25 0,0 0-1</inkml:trace>
  <inkml:trace contextRef="#ctx0" brushRef="#br0" timeOffset="209275.5813">8515 14064 28,'31'-14'37,"1"2"0,14 12 1,-6 0-20,-3 5-9,-3 6-3,-12 1-2,-13 5-2,-15 0-1,-12-4-1,-3 0 0,1-3-1,5-4 0,15-6 1,0 0-1,32 3 2,7 1-1,5 5 2,-4 7 1,-5 10 1,-17 3-1,-14 6 0,-17 1-4,-18-3-15,-11-7-22,6 2-2,-3-14 0,13 2 0</inkml:trace>
  <inkml:trace contextRef="#ctx0" brushRef="#br0" timeOffset="209792.1478">8563 15079 18,'0'0'35,"-7"-20"1,-8 15-3,-7 2-13,-9-1-8,5 4-3,-5 5-3,9 6 0,9 2-2,13 6 0,15 1 0,10 2-1,4 3 0,3 3 1,-4-2 0,-7 3-1,-11-4 0,-14-1-1,-18-6-1,-8-4-1,-6-6-2,-3-8-5,8 0-5,0-17-16,12-2-14,16 0 0,8-6 0</inkml:trace>
  <inkml:trace contextRef="#ctx0" brushRef="#br0" timeOffset="209851.6552">8649 15158 54,'0'0'39,"12"0"2,13 0-1,13 0-28,4 0-15,-1 4-34,4-8-2,9 0 0,-10-5-1</inkml:trace>
  <inkml:trace contextRef="#ctx0" brushRef="#br0" timeOffset="210215.8339">9008 15108 42,'-14'-19'36,"14"5"-2,14-1-11,8 1-6,12 9-5,0 1-3,4 14-1,-8 4-1,-5 9-2,-16 6 0,-11 8-2,-20 0 0,-6 1-1,-9-4 1,3-5-3,0-6 1,12-5-1,9-10 1,13-8-1,17 8 0,10-12 0,8 4 0,2 0-1,3 4-5,-4 2-35,-8-6-1,3 0 1,-14-8-2</inkml:trace>
  <inkml:trace contextRef="#ctx0" brushRef="#br0" timeOffset="211094.8283">9932 14620 35,'13'5'37,"-1"10"1,-18 0-2,-7 7-29,4 1-38,-16-14-3,11 4-2,-2-13-2</inkml:trace>
  <inkml:trace contextRef="#ctx0" brushRef="#br0" timeOffset="211311.3559">10410 14313 49,'0'0'40,"9"5"2,-2 27 0,2 19-25,-9 9-6,9 15-5,-7 5-2,5-3-3,-1-2-3,-6-11-6,7-6-8,-7-18-26,0-19-1,3-9 1,-3-12 0</inkml:trace>
  <inkml:trace contextRef="#ctx0" brushRef="#br0" timeOffset="211649.3989">10450 14607 22,'19'0'34,"-1"0"-1,16 4-8,0 4-43,-3-14-7,14 6-5,-15-12-2</inkml:trace>
  <inkml:trace contextRef="#ctx0" brushRef="#br0" timeOffset="211962.4389">10955 14403 16,'-12'-12'35,"-10"0"1,7 8-4,-2 4-11,1 4-10,5 8-3,6 0-4,10 5-2,9-4 0,3 2-1,7-6 0,-1 0 0,-2-5-1,-2-4 0,-6 0 0,-13 0 0,0 0-1,-13 6 1,-2-2 0,-4 5 0,2 4 1,3 2 1,8 4 0,10-1 1,6-3 0,10-1-1,5-3-3,0-7-22,3-8-14,3-1-2,-8-9 1</inkml:trace>
  <inkml:trace contextRef="#ctx0" brushRef="#br0" timeOffset="213577.4027">11886 14197 18,'0'0'37,"6"22"0,-15 10 1,-3 11-16,-3 13-9,-8 4-5,7 3-2,-3-7-3,14-10-2,5-20-1,0-26 0,17-4 0,0-23 0,1-14-1,1-14 0,-4-6 1,-1-2 1,-3 0 0,-4 10 0,0 6 0,1 12 0,0 15 0,5 20 1,2 9-1,5 20 1,0 10 0,3 12 0,2 5-1,0 4 1,0 0-1,-3-4-3,0-7-3,-13-14-13,-6-10-22,4-7-1,-7-18 0,-12 0 0</inkml:trace>
  <inkml:trace contextRef="#ctx0" brushRef="#br0" timeOffset="213626.9093">11903 14478 28,'-11'-8'37,"11"8"-1,20 0 2,5 0-23,14 0-14,7-4-33,10 6-2,0-9-2,7 4-1</inkml:trace>
  <inkml:trace contextRef="#ctx0" brushRef="#br0" timeOffset="213858.9389">12346 14345 55,'0'0'38,"22"0"-1,5-5-8,7 2-23,9 0-11,7-2-23,0 5-8,-9 0-1,-2 0 0</inkml:trace>
  <inkml:trace contextRef="#ctx0" brushRef="#br0" timeOffset="214072.4662">12431 14434 33,'-17'7'36,"24"2"1,7-9-1,14 0-26,12 0-23,1-4-18,18 4-4,1-12-1,14 7 0</inkml:trace>
  <inkml:trace contextRef="#ctx0" brushRef="#br0" timeOffset="214935.8338">12907 14232 36,'0'0'36,"3"-18"-5,10 6-4,2-5-6,10 6-6,-1-4-5,7 10-3,-3 5-2,0 5-2,-6 9 0,-10 6-1,-12 6-1,-3 3 0,-12 2-1,2-6 0,-2-2 0,5-6 0,7-4-1,13-6 0,15 0 0,5-4 0,11 5 1,-1 1 1,-3 8-1,-8 4 1,-14 5 0,-15 6 1,-16 0-1,-16-3-1,-7-1-6,-8-12-16,1-7-17,9-3-2,6-15 0,12-2 0</inkml:trace>
  <inkml:trace contextRef="#ctx0" brushRef="#br0" timeOffset="215263.8751">13596 14586 65,'18'18'42,"-15"-2"-1,-3-3-8,0 2-21,-7-1-26,-8-1-22,-14-8-4,2 3-1,-7-5-1</inkml:trace>
  <inkml:trace contextRef="#ctx0" brushRef="#br0" timeOffset="215595.9183">14029 14164 22,'9'-6'36,"-2"31"2,-7 4 0,0 14-18,7 13-8,-11 1-3,4 4-5,4-5-7,-4-8-16,-7-18-18,7-7-2,0-23 1,-13-4-1</inkml:trace>
  <inkml:trace contextRef="#ctx0" brushRef="#br0" timeOffset="215929.96">13964 14262 48,'25'-21'38,"18"9"0,-3-2-6,4-1-19,6 12-5,-7 0-4,-3 3-1,-14 3-1,-12 9-1,-14 1-1,-11 1 0,-5 3-1,0-4 1,4 1-1,5 3 0,11 1 1,9 0 0,11-1 0,1 7 1,3-1 0,-4 9 1,-14-2 0,-13 4 0,-17-5 0,-16-3-1,-13-4-2,-5-8-2,5-1-5,-1-13-14,10-10-18,18 1-1,11-7 1,22 4 1</inkml:trace>
  <inkml:trace contextRef="#ctx0" brushRef="#br0" timeOffset="216262.0021">14600 14422 53,'-14'-4'39,"26"4"0,4 0-5,8 0-22,11 4-6,3 0-11,-1 3-31,1-14-3,3 6 0,-11-9 0</inkml:trace>
  <inkml:trace contextRef="#ctx0" brushRef="#br0" timeOffset="216773.5672">14669 14301 15,'0'0'37,"21"0"0,-3-4 0,4 1-17,10 3-8,2 0-14,9 6-31,-13-15-2,17 9-2,-13-16 0</inkml:trace>
  <inkml:trace contextRef="#ctx0" brushRef="#br0" timeOffset="217101.109">15086 14401 62,'0'0'39,"31"12"1,-12-7-6,9-5-24,8 0-9,5 2-17,6-2-23,-14-5 0,8-2 0,-9-5-1</inkml:trace>
  <inkml:trace contextRef="#ctx0" brushRef="#br0" timeOffset="217438.6513">15502 14229 35,'0'-15'38,"0"15"1,0 0-1,9 7-19,2 20-6,-6 5-6,4 9-2,-1 2-1,1 1 0,-4-2-3,2-3 1,-7-10-1,0-6 0,-7-5-1,-4-8 0,-9-4-1,1-2 1,-4 0 0,3-4-2,2 4 2,8-4 0,10 0 0,0 0 0,28-4 1,0-1-1,6-1 0,4 3 0,3-3-3,-4 0-6,-1 0-32,-9 3 0,-6-4 0,-1 7 0</inkml:trace>
  <inkml:trace contextRef="#ctx0" brushRef="#br0" timeOffset="217740.1906">16141 14548 70,'10'14'43,"-10"6"0,-10 5-8,-8-3-67,-10 18-4,-27-4-2,-13 7-3</inkml:trace>
  <inkml:trace contextRef="#ctx0" brushRef="#br0" timeOffset="218619.3016">16703 14425 9,'-28'-18'32,"13"21"-1,-8 3-2,-1 7-13,14 12-5,7 4-2,16 2-3,9-4 2,18-6-1,1-13 0,8-2 0,-5-17 0,-10-8-1,-13-10-1,-18-3-1,-15-2-2,-16 3-4,-3 8-5,-7 1-16,1 6-17,9 13 0,7 3 0,11 10-1</inkml:trace>
  <inkml:trace contextRef="#ctx0" brushRef="#br0" timeOffset="218973.3467">16982 14541 18,'15'9'33,"1"10"-3,-11-4-8,-1-2-6,-4 0-3,0-13-4,0 0-2,-9-11-3,9-6-2,11-6-1,3-3 1,5-1 1,4 1 0,1 3 0,5 10 2,-6 8-1,2 8 1,-10 6-1,-3 11 0,-5 4-2,-2 3-6,2 2-11,-1 0-23,-2-10-1,10 1 0,5-10 0</inkml:trace>
  <inkml:trace contextRef="#ctx0" brushRef="#br0" timeOffset="219120.8655">17539 14553 60,'6'-14'36,"-8"-7"-5,-4 0-10,0 4-6,-10 2-6,1 7-3,-10 2-2,5 10-1,-1 6-1,2 5 1,8 5-1,11 4-1,6-1 1,11 0-1,7-2 1,4-5-2,1-4-2,-1-12-9,0-5-27,-4-5-2,-13-11-1,2-3 1</inkml:trace>
  <inkml:trace contextRef="#ctx0" brushRef="#br0" timeOffset="219358.3958">17492 14294 73,'-18'-15'39,"-4"0"1,14 9-18,8 6-21,0 0-35,0 12-4,7-2-1,9 9 0</inkml:trace>
  <inkml:trace contextRef="#ctx0" brushRef="#br0" timeOffset="219700.4396">17670 14420 31,'-9'0'34,"24"6"1,1-6-5,11 4-20,6-1-4,2-3-1,0 0-2,-3-4-1,-4 0 0,-9-4-1,-9 1 0,-10 7 0,0 0 1,-12 0-1,-1 5 1,-1 6-1,1 5 1,3 5 0,7 2 0,3 0 0,9 4-3,7-4-1,1-4-9,4-6-25,6 3-1,-2-16 0,12 0-1</inkml:trace>
  <inkml:trace contextRef="#ctx0" brushRef="#br0" timeOffset="220042.4829">18298 14352 59,'-31'-15'35,"10"12"0,-2 3-19,9 4-8,7 10-3,7 2-3,4 4 0,9-1 0,4-1 0,2-9-1,2 1 0,-4-6 0,-3-4-1,-14 0 0,0 0 0,-14-7 0,-3 7 0,-5 0 1,1 7-1,-1-1 2,3 4 1,7 2 0,12 2 1,4 0 0,11 4 0,2-1 0,8-2 0,2-3-2,4-6-4,2 1-19,-1-7-20,-8-9 1,2-3-1,-5-8 0</inkml:trace>
  <inkml:trace contextRef="#ctx0" brushRef="#br0" timeOffset="220069.4873">18672 14379 52,'10'0'37,"-10"0"-2,0 0-13,-2 17-45,2-17-10,-4 9-3,4-9 0</inkml:trace>
  <inkml:trace contextRef="#ctx0" brushRef="#br0" timeOffset="220224.006">18688 14500 85,'0'14'45,"0"1"1,0-5-5,10 4-31,-7-4-14,-3-10-38,0 0-1,12-5-2,-5-12 0</inkml:trace>
  <inkml:trace contextRef="#ctx0" brushRef="#br0" timeOffset="221431.1593">3317 16602 29,'19'0'37,"-16"22"3,6 17-4,0 26-18,-9-2-8,10 22-1,-5 0-6,-2-9-8,6-2-11,1-14-25,-10-23 2,9-16-1,-9-21 0</inkml:trace>
  <inkml:trace contextRef="#ctx0" brushRef="#br0" timeOffset="221651.187">3626 16653 62,'10'0'40,"3"20"2,-4 20-17,-2 7-11,5 17-5,-3 3-3,1 9-1,-5-2-6,4-7-8,0-8-20,-3-14-14,-8-19 2,2-15-4</inkml:trace>
  <inkml:trace contextRef="#ctx0" brushRef="#br0" timeOffset="221828.2093">3406 17058 40,'10'7'38,"15"-7"1,18 4-3,4-7-37,3-13-31,17 7-2,-8-13-2,9 5-2</inkml:trace>
  <inkml:trace contextRef="#ctx0" brushRef="#br0" timeOffset="222340.7755">4281 16687 23,'-18'-10'37,"-17"3"1,1 13-7,-3 20-11,-3 8-6,9 18-5,6 6-3,15 11-1,10-1-2,13 5-1,12-6-2,12-13-5,9-12-8,-2-13-25,2-16-1,0-13-1,-5-11 0</inkml:trace>
  <inkml:trace contextRef="#ctx0" brushRef="#br0" timeOffset="222710.8227">4601 16954 14,'-20'-15'29,"6"10"-4,-11-2-5,-3 0-4,0 7-4,-3 0-3,5 9-1,5-3-2,12 8 0,9 0 0,16 3 0,2 2 0,7 3 1,-3 2 0,-1 1-1,-12 1 0,-6 1-2,-14-9-3,-8 1-3,-6-5-9,-4-10-19,-1-12-11,11 0 0,1-12 0</inkml:trace>
  <inkml:trace contextRef="#ctx0" brushRef="#br0" timeOffset="222765.8287">4643 16733 59,'35'0'41,"-1"12"0,0 12-6,3 15-22,-12 8-5,-7 15-3,-11-3-2,-7 10-3,-12 3-3,-8-13-10,-1-11-28,-6-9-3,-1-15 2,9-13-2</inkml:trace>
  <inkml:trace contextRef="#ctx0" brushRef="#br0" timeOffset="223385.9081">5220 17004 28,'0'0'38,"19"5"0,10-5 0,8 0-22,13 9-9,-1-2-7,-2-7-14,-7 0-23,2 8-1,-15-12 0,-7 4 1</inkml:trace>
  <inkml:trace contextRef="#ctx0" brushRef="#br0" timeOffset="223418.4123">5294 17120 43,'5'12'38,"15"-12"2,14 3-4,8-3-23,1 0-16,4 3-31,-13-3-3,6 0-2,-18-3 1</inkml:trace>
  <inkml:trace contextRef="#ctx0" brushRef="#br0" timeOffset="225101.6258">6102 16752 29,'0'0'36,"13"-23"0,5 5-11,16 6-8,7-5-4,11 10-5,1 2-1,0 5-2,-13 13-2,-12 9-1,-16 9 0,-19 7-1,-15 3 0,-11-7-1,-7-6 0,0-3 0,9-12 0,9-9 0,22-4-1,-3-15 1,25 5 0,5 6 1,12 9 0,0 4 0,-3 11 1,-10 7 0,-14 9-1,-12 7 2,-13-4-2,-14-4-1,-7-9-1,-9-7-2,5-9-6,-2-10-10,12-15-21,16-2-1,6-10 0,13 4 1</inkml:trace>
  <inkml:trace contextRef="#ctx0" brushRef="#br0" timeOffset="225450.6706">6772 17136 61,'9'2'37,"10"-7"-7,23-9-11,27 6-4,17-9-6,25 9-2,9 3-4,4 1-7,2 4-7,-7 4-20,-15-4-7,-11 0-2,-28-5 1</inkml:trace>
  <inkml:trace contextRef="#ctx0" brushRef="#br0" timeOffset="225799.2148">7309 16794 24,'-4'-47'36,"-5"-10"1,2-4-13,7 13-5,-9-1-3,9 16-4,0 6-3,0 17-2,3 19-2,1 21-3,-1 14-4,-3 12-8,0 9-29,0 10 0,-7-1-2,7 6 1</inkml:trace>
  <inkml:trace contextRef="#ctx0" brushRef="#br0" timeOffset="226357.2855">7069 17403 36,'12'-13'34,"-12"13"-2,-11-18-9,-2 8-9,-9 0-2,-2 10-5,-8 0-2,4 8 0,-2 0-3,8 3 2,7 1-3,8 9 2,17 0-3,9-2 3,10 6-1,3-4 2,2 1-3,-3 6 2,-9-4 0,-6-3 0,-16-2-1,-7-2-2,-9-7-4,-10-1-4,6 0-10,0-15-22,0-9-1,8 1 1,4-4-1</inkml:trace>
  <inkml:trace contextRef="#ctx0" brushRef="#br0" timeOffset="226413.7927">7254 17492 68,'11'8'41,"4"-10"-1,13-5-5,6 2-26,6-2-8,0 7-10,4-10-30,3 7-1,-11-9-1,-2 2 1</inkml:trace>
  <inkml:trace contextRef="#ctx0" brushRef="#br0" timeOffset="226563.8117">7727 17327 52,'9'0'42,"-9"14"3,7 7-2,-4 11-27,-3 2-8,5 7-3,-1 2-9,-4 4-34,0-15-4,6-7-2,-6-10 1</inkml:trace>
  <inkml:trace contextRef="#ctx0" brushRef="#br0" timeOffset="227305.9061">8279 17113 59,'19'0'42,"11"0"-1,8 6-4,-1-6-26,12 10-43,0-10-5,13-3-2,-4-15-2</inkml:trace>
  <inkml:trace contextRef="#ctx0" brushRef="#br0" timeOffset="228521.0606">9089 17111 20,'-25'6'37,"25"-6"0,0 0-4,37-4-14,35-1-5,24-6-3,31-1-2,25-7-4,22 2-1,8 1-1,4-1-4,-9 10-6,-25 3-33,-28-4 1,-27 8-2,-39-5 1</inkml:trace>
  <inkml:trace contextRef="#ctx0" brushRef="#br0" timeOffset="228704.0843">9684 16793 37,'13'-14'35,"-10"-15"1,10-16-14,2 4-8,-8-11-4,7 6-1,-7 0-2,-2 10-2,-5 14-1,0 22 0,-8 11-2,1 27-3,2 25-10,1 11-27,-2 3-2,10 11 1,-4-6 1</inkml:trace>
  <inkml:trace contextRef="#ctx0" brushRef="#br0" timeOffset="229230.1508">9574 17340 19,'0'0'33,"-17"-7"-2,-5 4-9,-2 6-6,-4 0-5,3 9-2,1-2-3,11 6 0,7-1-1,18 2 2,9 0-3,7 9 2,3-5-2,1 4 1,-8-3 0,-8-2-1,-16-1-3,-12 3 1,-12-7-1,-8-9-3,-5 1-3,-3-11-10,11-5-23,8-3-2,9-8 0,15-4 0</inkml:trace>
  <inkml:trace contextRef="#ctx0" brushRef="#br0" timeOffset="229590.6963">9864 17481 33,'-15'0'39,"15"0"1,18 11 0,4-15-19,11 11-11,3-3-6,7-8-13,3-3-30,13-1 0,-6-11-1,6 0-1</inkml:trace>
  <inkml:trace contextRef="#ctx0" brushRef="#br0" timeOffset="230148.768">10583 17437 35,'-14'22'30,"-15"-5"-9,-8-7-4,-3-1-5,-1-4-3,5-10-4,5-7 1,9-8-3,14-10 0,15 3-1,13 2 2,13 9-1,4 1 3,3 13 1,-2 4-1,-1 19 2,-18 11-3,-4 5 0,-19 4-2,-11 2 1,-10-8-5,-9-1-1,-3-7-1,-2-9 0,7-13 0,1-10 0,13-9 0,11 0 3,11-1 1,11 1 2,10 7 1,9 5 0,4 4 0,5 15-1,0 5-1,-7-4-22,-3-4-20,3-1 0,-13-13 0,4-13-2</inkml:trace>
  <inkml:trace contextRef="#ctx0" brushRef="#br0" timeOffset="232449.5597">11382 16953 36,'18'3'40,"-1"20"1,-9 7-2,-17 13-30,3 9-41,-9-14-2,10-1-3,-16-28-1</inkml:trace>
  <inkml:trace contextRef="#ctx0" brushRef="#br0" timeOffset="233006.6308">12214 16346 40,'0'0'37,"11"26"1,1 14-7,0 17-16,-6 11-6,4 7-3,-7 7-5,-3-7-4,0-10-9,0-9-20,-9-22-7,5-13 1,-7-21-2</inkml:trace>
  <inkml:trace contextRef="#ctx0" brushRef="#br0" timeOffset="233349.1741">12162 16460 44,'38'-29'37,"5"0"1,7 11-15,9 15-7,-7 9-6,-2 23-2,-15 10-4,-14 19-1,-15 10-2,-12 5 1,-15-4-2,-13-5 1,-4-14-2,1-13 0,5-17 0,8-17 0,10-14 1,6-10 0,8-4 1,8 2 1,6 9 1,4 14 0,8 5 1,2 15 1,-1 6-4,1 6-3,4 6-17,4-7-22,-7-13 0,10-1-2,-9-13 1</inkml:trace>
  <inkml:trace contextRef="#ctx0" brushRef="#br0" timeOffset="233715.7205">12703 16980 32,'0'0'39,"0"0"0,-5 17-4,5 10-15,-5-3-9,5 10-4,-10 0-4,10 1-4,0-3-3,0-3-12,4-12-21,2-5-2,-6-12 0,12 0-2</inkml:trace>
  <inkml:trace contextRef="#ctx0" brushRef="#br0" timeOffset="233907.7453">12838 17016 34,'12'-5'35,"-12"-4"-1,0 9-11,0 0-7,8 0-4,0 16-3,-8 0-3,6 12-3,-2 1 0,3 3-3,-5-1 0,-2 1-4,5-3-2,-5-6-11,0-5-8,5-7-15,-5-11 3,0 0 0</inkml:trace>
  <inkml:trace contextRef="#ctx0" brushRef="#br0" timeOffset="234123.7727">12711 17167 36,'23'-6'36,"-8"6"-1,9-3-12,5 7-6,-2 0-9,-1-1-24,-2-3-17,4 2-3,-15-8 0</inkml:trace>
  <inkml:trace contextRef="#ctx0" brushRef="#br0" timeOffset="238250.2981">13834 16762 26,'-3'-10'32,"3"10"-6,0 0-9,0 0-3,-4 17-4,4-7-3,4 4-3,6-4-2,1 2 0,2-3 0,3-9-2,-1 0 1,-15 0-2,9-6 1,-9 6 0,-19 0 0,-2 7 2,0 8 0,0 4 1,1 3 1,11 6 1,9-1 0,12 2 0,3-9-1,12 0 0,0-14-1,3 1-3,-2-7-6,-13-11-17,-8-9-16,0 3 1,-14-15-1</inkml:trace>
  <inkml:trace contextRef="#ctx0" brushRef="#br0" timeOffset="238284.8013">13831 16561 36,'-4'-12'36,"4"12"0,0 0-7,-6 20-39,6-20-21,10 29-3,-4-11-2</inkml:trace>
  <inkml:trace contextRef="#ctx0" brushRef="#br0" timeOffset="238477.3256">13974 16801 44,'21'23'40,"4"9"1,-7-2 0,-2-3-24,6 7-8,-4-6-5,-2-6-6,2-3-8,-5-16-7,6-7-18,5-9-6,-1-12 1,4-4-1</inkml:trace>
  <inkml:trace contextRef="#ctx0" brushRef="#br0" timeOffset="239005.3928">14494 16779 18,'20'22'38,"-17"0"0,-3 7 0,-10 5-17,-11-7-7,4 6-4,-10-9-6,5-4-4,-5-8-2,4-12-1,5-6-1,5-15 1,6 2-1,7-5 0,10 1 2,3 4 2,6 4 2,8 11 1,-2 7 1,3 14 1,-3 7-1,0 5 0,-1 0-7,-7 5-34,-3-13 0,8-5-2,-3-16 0</inkml:trace>
  <inkml:trace contextRef="#ctx0" brushRef="#br0" timeOffset="239567.9643">15541 16791 23,'-5'24'34,"-20"-4"1,0 11-5,-7-2-16,-7-6-5,3-3-4,4-11-4,4-9-1,9-11-1,10-7 0,9-3-1,3-1 1,10 6 1,0 6 0,5 4 1,2 12 2,0 7 0,2 12 1,-4 1-2,4 5 1,0-5-5,-2-6-4,9-1-5,-7-19-2,6 0 1,-7-17 1,4-2 2,-8-8 5,0 5 5,-4 6 6,-7-1 18,-6 17-12,14 12 0,-14 2-3,5 10-4,-5-4-3,3-4 0,3-5-2,-6-11-1,12 0 0,-2-12-1,2-3 1,2-9 1,4 2-1,0 1 1,1 4 0,-3 11 0,-1 6 0,-4 5-1,0 10-2,-11 3-8,7 2-20,-2 6-8,-5-11 0,13 7-1</inkml:trace>
  <inkml:trace contextRef="#ctx0" brushRef="#br0" timeOffset="239742.4869">16155 16937 44,'-4'-20'37,"-9"-6"-1,-5 0-12,5 10-10,-8-3-5,5 15-2,-2 4-2,5 11-2,4 8-1,9 6 0,6-2-2,4 2 1,8-3 0,0-3-1,5-6 0,-2-9-5,1-4-16,-3-4-17,-13-16-1,-3-2 0,-10-14 0</inkml:trace>
  <inkml:trace contextRef="#ctx0" brushRef="#br0" timeOffset="239965.0147">16034 16588 68,'0'0'41,"0"0"-1,12 23-6,-6-10-28,2 11-25,5 1-20,7 1 0,-6-10-2,5 0 1</inkml:trace>
  <inkml:trace contextRef="#ctx0" brushRef="#br0" timeOffset="240349.5643">16696 16832 29,'19'-12'30,"12"10"-9,1-1-9,1-6-2,5 9-1,-8-4-2,-5 4-1,-9-6-2,-16 6-1,0 0-1,-16 0 0,-6 10 0,1 1 0,-1 0 1,3 6 0,8 3 0,11 5-1,5 0-2,8-3-3,11-1-9,4-3-15,1-7-7,13-2-1,-6-18 0</inkml:trace>
  <inkml:trace contextRef="#ctx0" brushRef="#br0" timeOffset="240524.086">17328 16852 48,'13'12'38,"-13"-12"0,-11 22-9,-6 0-14,-8-6-5,-3 4-4,-2-3-3,-1-5-2,0-6 0,5-6-2,4-9 1,11-3-1,6-1 1,10-1-2,5-2 2,5 1 0,8 10 1,3 5 0,3 13-1,-4 6-1,2 5-19,-2 2-18,-6-1-1,8-1 0,2-13 1</inkml:trace>
  <inkml:trace contextRef="#ctx0" brushRef="#br0" timeOffset="241252.179">17994 16776 32,'0'11'34,"4"15"2,-13-3-7,-4 5-17,5-2-3,-7-6-4,4-6-3,-1-11 0,12-3-2,-12-24 0,12-3 0,10-5 0,4 3 1,5 1 1,9 11 1,3 9 1,3 11 0,-5 6 0,1 21 0,-11 2 0,-3 7-1,-7 1-5,-9-9-6,5-4-16,1-8-15,-6-19 0,12 0 0</inkml:trace>
  <inkml:trace contextRef="#ctx0" brushRef="#br0" timeOffset="241621.725">18407 16779 8,'23'0'35,"1"10"2,-10 5 0,-14 6-14,0 9-7,-10-4-4,-7 3-3,-10-8-4,-1-5-1,-3-7-3,3-7-2,4-6 1,5-9-2,11-1 0,8-7 0,8 8 0,7 3 0,8 5 0,1 5-2,7 9-6,-5-1-5,2 6-13,2 8-9,-6-9 8,3-3 4,-2-3 8,-3-7 9,1 0 11,-1 0 9,16-8 49,-15 8-32,-2 0-4,-1-4-5,6 10-7,-6-6-5,5 0-2,-3-14-2,-1 5-1,-7-8-1,-4 0 0,-10-5-1,-6 0-1,-7-2 0,-6 9 0,-4 6 0,-3 9 0,1 14 0,0 6 1,4 6-2,5 13 2,5 3-2,8 6 2,3 2-1,6-4-4,6 0-14,6-3-23,-7-16 2,9-5 0,-6-13 0</inkml:trace>
  <inkml:trace contextRef="#ctx0" brushRef="#br0" timeOffset="242190.2985">19216 16734 39,'12'3'37,"-12"-3"0,-18 23-13,0 2-11,-8-2-3,-2 9-3,-6-7-2,3-6-2,2-10-2,3-4 0,6-8-1,7-8 0,6-5 0,7-3 1,13 6-1,4 3 1,3 8 0,4 2 0,2 13 0,-1 4 0,-1 6-2,-5-2-7,0-2-25,-1 2-5,-7-15-1,6-2 1</inkml:trace>
  <inkml:trace contextRef="#ctx0" brushRef="#br0" timeOffset="242564.8448">19391 16815 33,'20'21'35,"-10"-5"1,4 15 0,-9-5-26,1-6-4,-1 5-2,-5-9-3,0-16-1,0 0-2,0 0 0,4-19-1,-4-5 1,9 2 1,-2-2 1,4-5 3,5 14 0,-2 2 3,5 9 0,-5 4 0,2 17 0,-7 1-2,1 10-1,-3-2-7,-7-4-14,4-2-21,6-1 0,-1-14 0,13-5-1</inkml:trace>
  <inkml:trace contextRef="#ctx0" brushRef="#br0" timeOffset="242744.3689">20004 16779 53,'16'20'37,"-23"-4"-1,0 5-12,-3 5-15,-10-4-3,-2 2-3,-4-13-1,-1-3-2,-2-8-1,2-3 0,5-9 0,6-10-1,8-2 1,8-2 1,8 6 1,8 6 1,5 5 0,5 9 1,2 0 0,0 20 1,-6 3-1,1 10-2,-5-1-5,-10-2-12,-8-7-22,9 5-1,-9-15 0,0-13 0</inkml:trace>
  <inkml:trace contextRef="#ctx0" brushRef="#br0" timeOffset="242817.8772">19997 16592 64,'-11'-27'39,"11"27"-5,-18 0-25,4 6-42,17 15-4,-3-1-2</inkml:trace>
  <inkml:trace contextRef="#ctx0" brushRef="#br0" timeOffset="243255.4339">20230 16772 51,'0'0'39,"17"7"1,-10 17-10,0-4-14,7 11-7,-6-4-3,3 4-3,-3-8-3,-1-7-4,6-6-11,-13-10-14,16-17-10,0-3-1,-1-6 0</inkml:trace>
  <inkml:trace contextRef="#ctx0" brushRef="#br0" timeOffset="243608.9784">20496 16731 47,'10'0'38,"-10"0"0,0 22-10,0 4-11,-4-7-8,8 13-3,-4 0-2,8-4-1,0-3-2,6-8 1,1-12-2,2-5 1,-2-6 0,1-8-1,-1-8 0,-1-2 0,-4 2 0,-1 7 0,-9 15 0,9-9 0,-9 9 1,6 15 0,-6 7-1,8 6 1,0-5 0,6 1 1,3-3 0,4-9 0,3-9 0,3-3-1,-3-15 1,0-5 0,-7-8 0,-2-4-3,-6-1-5,-12-1-22,-2 4-14,1 9 0,-5 2-1</inkml:trace>
  <inkml:trace contextRef="#ctx0" brushRef="#br0" timeOffset="244366.5744">21423 16723 45,'15'-4'36,"11"10"0,4-6-16,4 0-7,7 4-5,-1-4-3,-2-3-4,-5 3-1,-8 0-2,-12 5 0,-13-5 0,-12 10 0,-9-3 0,-3 7 1,-4 3 1,4 6 2,5-2-1,7-1 1,14 3 0,15-3 0,12-4-1,9-3 1,6-6-2,2-7 1,7 0-1,-4-5 0,-7 0-1,-7-2 1,-7 4 1,-6-1-1,0 4 0,-3 2 0,-5 2 1,2 0-1,0-4 1,2-4-1,-1 4 0,-3-9 0,-4-3 0,-5-2 0,-5-6 0,-6-5-1,-8 7 0,-3 0 1,-5 2 0,-4 6 0,1 5 0,-1 10 0,2 12 1,5 12 1,7 3 1,2 6 0,10 6 0,0-2 0,7 5 0,2-5-2,-2-4-3,5-4-14,2-7-25,-6-13 2,8-7 0,-16-7 0</inkml:trace>
  <inkml:trace contextRef="#ctx0" brushRef="#br0" timeOffset="244399.5786">22284 16731 43,'8'-12'41,"-8"12"0,10 14-3,-13 3-18,3 12-10,0 5-8,-7-2-22,2-3-20,11 0 0,-3-13-2,9-6 0</inkml:trace>
  <inkml:trace contextRef="#ctx0" brushRef="#br0" timeOffset="244983.1524">22721 16757 47,'12'12'40,"-12"-12"-2,-10 18-12,-1-1-8,-13-6-7,-1 9-4,-8-6-3,-2-5-1,-4-5-1,9-4-1,2-8-1,8-1 0,6-4 0,7-4-1,7 4 1,13 5 0,2 8-1,4 3 1,3 11 0,6 5 0,-1 5 0,-2 3-1,-1 1-4,-7-5-9,0-7-26,6 2 0,-8-11-1,6-2 1</inkml:trace>
  <inkml:trace contextRef="#ctx0" brushRef="#br0" timeOffset="245032.1587">22975 16941 69,'0'0'43,"13"20"0,-13-20-8,0 0-65,14 12-7,-21-27-3,7-8-1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04T12:40:17.6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712 4068 62,'0'0'34,"0"0"-10,-57-23-6,57 23-5,0 0-4,0 0-3,-39 47-2,39-47-1,0 0 0,30 56 0,-30-56-1,44 30 1,-44-30 0,49 7 1,-49-7 0,0 0 0,43-34 0,-43 34-1,-5-41 1,5 41-1,-28-43-1,28 43-1,-50-28 0,50 28-1,-46 0 0,46 0 0,0 0 0,-35 44 0,35-44 0,0 0 0,34 55 1,-34-55-1,45 25 1,-45-25-1,52 3 1,-52-3 0,46-12 0,-46 12 0,0 0 0,21-47 0,-21 47 0,0 0 0,-52-40 0,52 40 0,-49-8 0,49 8-1,-44 18 1,44-18-1,0 0 1,0 47 0,0-47 0,0 0-2,49 27-1,-49-27-26,0 0-15,41-19-2,-41 19 1,34-41 0</inkml:trace>
  <inkml:trace contextRef="#ctx0" brushRef="#br0" timeOffset="746.351">1486 4017 34,'8'-18'63,"-8"7"-37,0 11-3,-22-11-6,7 11-4,-8 5-6,2 6-3,-1 6-2,4 6-1,2 6 0,10 1 0,11 5 1,10-2-1,12-6 1,4-7 1,7-6-1,-3-6 1,0-12 0,-2-8-1,-10-9 1,-11-5-2,-12-6 0,-12-2 0,-7 2-1,-3 3 0,-4 6-1,0 3 0,5 8 0,9 3 1,12 9 1,0 0-1,28 13 1,5-5 0,4-1-2,6-3-3,4-4-27,-1 3-10,-7-10 0,3 7-1</inkml:trace>
  <inkml:trace contextRef="#ctx0" brushRef="#br0" timeOffset="1133.9022">1875 3935 39,'-18'-11'38,"18"11"-1,0 0-1,18 9-17,13 1-9,-3 0-3,12 3-4,2 0 1,3 1-2,-3-4 0,-2 0 0,-10-2-1,-8-4 1,-5 1-2,-17-5 1,0 0-1,0 9 0,-21-1 0,-3 4 0,-6 0 0,-5 4-1,-6 2 1,7 0 0,1 0-1,6-5-1,10 1-5,1-7-20,16-7-12,12 0-1,6-2 0</inkml:trace>
  <inkml:trace contextRef="#ctx0" brushRef="#br0" timeOffset="1706.9748">2660 4098 34,'0'0'35,"-23"11"1,8-11-10,-3-4-6,-4-7-5,7-2-5,1-6-3,11 0-3,3-3 0,7 0-2,5 3-1,10 5-1,0 4 1,9 10-1,-3 10 2,-4 4-1,-8 8 1,-9 6-1,-7 5 1,-12 2-1,-7 1 0,-6-4 0,-9-3-1,9-7 1,0-4-1,6-8 0,9-5 1,10-5-1,0 0 1,0 0-1,20-9 0,-4 9 1,4 4 0,-4 1 1,6 3-1,-3 1 0,-1 0 0,-2-3 0,-4-4-2,1-2-4,1 0-13,2-7-24,-9-7 1,4 6-1,-1-9 0</inkml:trace>
  <inkml:trace contextRef="#ctx0" brushRef="#br0" timeOffset="2110.5256">3199 4049 70,'0'0'41,"0"0"0,0 0-3,13 5-26,-13-5-7,0 0-4,0 0-7,10 5-23,-10-5-12,0 0 1,10 0-1</inkml:trace>
  <inkml:trace contextRef="#ctx0" brushRef="#br0" timeOffset="2281.5475">3236 4183 70,'0'0'44,"0"17"0,0-8-4,0-9-20,0 12-11,0-12-7,-7 10-42,7-10-3,0-14-1,-9-8 0</inkml:trace>
  <inkml:trace contextRef="#ctx0" brushRef="#br0" timeOffset="4505.3306">4244 3850 34,'9'-15'37,"-9"5"2,0 10-1,3 24-15,-6 4-11,6 19-4,-3 4-3,0 10-3,0 3-2,0-8-7,9-5-23,-2-10-9,-1-18-1,0-10 0</inkml:trace>
  <inkml:trace contextRef="#ctx0" brushRef="#br0" timeOffset="4699.8546">4433 3893 43,'13'-11'39,"-13"11"0,12 10 1,-7 16-20,-5 3-9,4 13-5,-1 3-2,7 6-2,-1 1-6,-5-9-19,1-8-17,5-6 0,-10-14-1,2-2 0</inkml:trace>
  <inkml:trace contextRef="#ctx0" brushRef="#br0" timeOffset="4907.3809">4250 4150 52,'0'0'38,"0"0"0,31 9-3,3-9-37,6 0-32,13 0-1,-1-5-1,13 1-1</inkml:trace>
  <inkml:trace contextRef="#ctx0" brushRef="#br0" timeOffset="5104.906">4902 3849 48,'-28'3'37,"-3"13"0,-10 15-14,1 2-8,9 15-4,2 2-2,18 12-4,11-6 0,17-4-4,15-4-5,11-12-21,7-14-13,10 0-1,-14-17 0</inkml:trace>
  <inkml:trace contextRef="#ctx0" brushRef="#br0" timeOffset="5505.9576">5211 4055 65,'-17'-3'37,"-9"-4"0,0 1-17,5 6-8,-2 0-5,7 8-4,9 2-1,9 4 0,12 2-1,6 2 0,1 4 1,0 2 0,-6 0 1,-3-1-1,-12-4 0,-12-2-2,-5-4-6,-13-13-16,0-6-17,9-9 0,-4-8-2,12-5 2</inkml:trace>
  <inkml:trace contextRef="#ctx0" brushRef="#br0" timeOffset="5709.4828">5181 3895 61,'37'-3'39,"1"3"2,4 12-5,4 12-19,-10 3-6,-2 11-5,-13 11-1,-7 7-2,-14 0-1,-8-3-2,-7 3-8,-10-9-26,1-15-9,5-13 1,5-12-1</inkml:trace>
  <inkml:trace contextRef="#ctx0" brushRef="#br0" timeOffset="5958.5149">5668 4105 80,'7'9'39,"9"-5"0,14-4-14,7 5-22,2 0-14,0 1-25,-3-6-2,0 0-1,-15-7 0</inkml:trace>
  <inkml:trace contextRef="#ctx0" brushRef="#br0" timeOffset="6151.5392">5696 4231 61,'-5'14'40,"16"0"-1,9-1-9,9-10-15,7-1-16,-1-2-33,9 0-3,-6-10-2,2 2-1</inkml:trace>
  <inkml:trace contextRef="#ctx0" brushRef="#br0" timeOffset="10742.1225">6437 3956 30,'0'-13'34,"18"11"-2,-1-5-9,7 1-6,10 6-5,-4 0-4,3 4-1,-8 5 0,-2 6-3,-19 4 0,-8 2-1,-12-1 0,-8 0-1,-4-2 0,1-4-1,8-5-1,10-1 0,9-8 0,24 9-1,7-3 1,9 3 0,1 2 0,-1 6 2,-12 6-1,-15 2 1,-16 1-1,-17 1 1,-16-3-1,-7-4 0,-4-6-2,-1-7-3,11-7-6,8-7-9,18-4-16,17-2-4,11-6 0,17 4 0</inkml:trace>
  <inkml:trace contextRef="#ctx0" brushRef="#br0" timeOffset="10967.1508">7088 4217 38,'-25'4'38,"9"-4"0,25 0-4,20 5-16,18-5-5,29 0-4,20-5-2,23 5 0,17-5-5,1-4-3,-7 8-4,-15-5-3,-13 6-9,-28 0-19,-27-8-5,-24 5 1,-23 3 0</inkml:trace>
  <inkml:trace contextRef="#ctx0" brushRef="#br0" timeOffset="11361.2018">7559 4006 43,'-6'-44'37,"6"-1"2,0 1-8,0-3-8,6 13-9,-6 4-5,0 20-2,0 10-2,0 28-2,3 12-4,-3 3-12,4 9-28,4 7 0,0 1 1,4 0-2</inkml:trace>
  <inkml:trace contextRef="#ctx0" brushRef="#br0" timeOffset="11779.7546">7360 4509 42,'3'-11'37,"-3"11"-2,-21-6-6,2-4-10,4 10-7,-10-4-4,11 6-2,-3 4-2,11 4-1,6 4 0,13 5-1,8 2-1,1 4 0,3 3 1,-3-1-1,-10-3 0,-6-1 1,-13-5-2,-11-3 1,-3-5-2,-8-10-2,2 4-8,1-13-19,8-6-10,15 1-1,3-4 0</inkml:trace>
  <inkml:trace contextRef="#ctx0" brushRef="#br0" timeOffset="11994.2819">7506 4598 63,'0'0'40,"9"5"0,10 0 0,6-5-28,3 3-16,2 2-33,2-5-2,2 0-1,-3-8 1</inkml:trace>
  <inkml:trace contextRef="#ctx0" brushRef="#br0" timeOffset="12196.3084">7922 4541 72,'0'-20'38,"12"13"0,1 0-16,6 0-10,8 7-6,-2 4-2,3 4-1,-8 6-1,-13 2 0,-7 7 0,-9 1-1,-9 0 0,-3-2 0,-4 0 1,0-6 0,2-3 0,14 0 0,9-13-1,9 11 2,9-11-2,5 0 1,9-5-3,-1 3-5,8-6-35,-4 2-1,-7-7 0,1 5 0</inkml:trace>
  <inkml:trace contextRef="#ctx0" brushRef="#br0" timeOffset="12791.6405">8482 4195 47,'0'0'40,"0"0"0,8-3-2,17 3-15,3-8-10,16 8-9,2 0-13,10 0-30,-7-4-1,4 4-1,-9-7 0</inkml:trace>
  <inkml:trace contextRef="#ctx0" brushRef="#br0" timeOffset="13000.6667">9192 4241 45,'0'0'38,"0"0"0,18 0 1,25 0-21,29-13-8,21 6-6,24-1-1,21-1-3,10 2-3,-3-2-7,-5 9-7,-27-8-4,-21 3-14,-27 5-4,-31 0 0,-34 0 9</inkml:trace>
  <inkml:trace contextRef="#ctx0" brushRef="#br0" timeOffset="13227.196">9669 3993 64,'-7'-43'37,"2"-4"-6,3-3-6,4 10-7,-2 1-5,3 16-4,-3 23-2,0 0-2,6 31-3,-6 8-6,7 11-37,-2 7 0,-1 3 0,1 7 0</inkml:trace>
  <inkml:trace contextRef="#ctx0" brushRef="#br0" timeOffset="13639.2491">9573 4509 40,'-12'-4'33,"-13"-3"2,-4 7-12,-2 0-8,-3 0-6,4 3-2,1 5-1,12 3-1,13 5-1,16 0-1,8 2 1,8 1-1,-1 0 1,0 3 0,-9-3 0,-11 0-2,-16-7-1,-13-3-2,-6 1-9,-5-4-28,1-11-1,14 0-2,6-10 1</inkml:trace>
  <inkml:trace contextRef="#ctx0" brushRef="#br0" timeOffset="13867.2771">9662 4603 60,'0'0'40,"28"5"0,-5-5 1,5 0-27,7 0-14,3 0-24,3 5-15,-4-7 0,0-1-1</inkml:trace>
  <inkml:trace contextRef="#ctx0" brushRef="#br0" timeOffset="14038.2996">10097 4463 57,'3'-15'41,"-3"3"0,0 12 0,16 13-20,-11 5-10,8 15-6,-4 5-1,0 4-1,1 3-1,2-2 0,-6-2-3,-2-10-6,-1-10-36,0-9 1,-3-12-2,0 0 0</inkml:trace>
  <inkml:trace contextRef="#ctx0" brushRef="#br0" timeOffset="19577.7616">6465 5450 13,'12'-5'21,"-12"5"-2,0 0-2,0 0-2,0 0-3,-10-4-2,-1 4-2,1 4-2,-2 1-2,12-5-1,-16 14-1,16-5-1,0 2 0,10-1 0,1-5 2,7 1 2,-2-6 1,3 0 0,-7-9 2,2 0-1,-9-2 0,-5 11 0,-5-20-2,-5 14-1,-3 6-2,2 0 0,-1 8-1,-1 0 0,7 1-1,2 0 0,4-9-1,6 11-7,7-14-25,2 3-5,-5-13-2,5 10 1</inkml:trace>
  <inkml:trace contextRef="#ctx0" brushRef="#br0" timeOffset="20163.3367">6991 5421 40,'-19'-9'33,"5"9"-3,-8 9-9,-3 1-7,3 6-5,-3 3-3,7 1-1,3 5-3,15 0 0,8 0 0,11-1 1,7-6-1,4-6 0,4-10 1,1-2-1,-4-5 0,-4-10 0,-12-7-1,-9-1 1,-11-2-1,-5 1-1,-9 0 0,-1 3 1,-1 4-1,0 2 0,7 6-1,14 9 1,0 0 0,14-5 1,9 5-2,9 5-1,9 2-8,0 3-26,-3-10-1,2 0 0,-7 0-1</inkml:trace>
  <inkml:trace contextRef="#ctx0" brushRef="#br0" timeOffset="20559.8871">7317 5412 21,'-12'0'34,"12"0"2,12 9-3,3-6-13,10 8-7,4-3-6,7 3-1,-1 1-1,2-2-2,-6-4-1,-3 3-2,-9-4 1,-9 2 0,-10-7 0,-19 10 1,-6-5 0,-1 5-1,-8-1 1,1 1-1,2 2-1,3-6-7,15-6-30,13 0-2,0 0 1,31 3-1</inkml:trace>
  <inkml:trace contextRef="#ctx0" brushRef="#br0" timeOffset="20967.4382">7764 5479 50,'-9'-12'37,"9"12"0,18-14-14,-2 2-7,12 7-5,-1 0-4,5 5-2,-5 5-1,-5 9 0,-9 2-2,-13 4 0,-8 7-1,-10 2 0,-7 0 0,2 0 0,1 0 0,6-9 0,10-6-1,12-4 0,12-3 1,10-7-1,7 0-3,1-9-9,-1 1-28,1 8 0,-7-2 0,-6 4-1</inkml:trace>
  <inkml:trace contextRef="#ctx0" brushRef="#br0" timeOffset="21740.0367">6422 6268 33,'0'-10'30,"0"10"-5,0 0-5,0 0-7,-16-5-4,6 11-4,1 3-1,0 3-2,9 3 0,0 0 1,6-4 1,6-1 0,4-5 1,-1-5 1,4 0 0,-6-7 1,0-1-1,-13-6-1,0 4-2,-13 0 0,3 4-1,-3 3-1,-1-3 0,3 6-1,11 0-2,0 0-10,7 13-27,9-13-1,7 0 1,3 0-1</inkml:trace>
  <inkml:trace contextRef="#ctx0" brushRef="#br0" timeOffset="22147.5883">7020 6208 41,'-8'-12'37,"-7"0"0,-1 2-8,-4 10-10,-6 0-8,2 12-5,0 4-3,8 9-1,5 6-1,11 2-1,10-2 0,6-1 1,6-7-1,9-2 0,0-9 1,0-12-1,-5-7 1,-5-10 0,-10-5-1,-7-2 0,-10-4 0,-6-2 0,-5 0 1,-1 5-1,-1 2 0,5 5 0,7 6-1,7 12 1,11-11 0,9 11 0,11 3 0,4 3 0,2 0-4,-1-6-12,-4 0-22,2 8-1,-6-8 1,2 2-1</inkml:trace>
  <inkml:trace contextRef="#ctx0" brushRef="#br0" timeOffset="22557.6401">7590 6189 31,'16'0'34,"-16"0"1,0 0-8,0 0-7,-16 14-7,-5 4-4,-16 1-3,1 1-1,-6 1-2,3-1-1,3-1-1,9-1 1,14-3-1,13-3 1,7-4 0,14-2 0,9-1-2,8 0-6,5-5-32,4 0-1,-3 0 0,-1 0-1</inkml:trace>
  <inkml:trace contextRef="#ctx0" brushRef="#br0" timeOffset="22968.693">7956 6332 68,'-15'-10'29,"2"-3"-6,4-3-5,0-4-6,9 3-4,5-3-2,8 5-3,6 5 0,4 2-1,3 8 0,-4 9-1,-3 4 1,-7 11 0,-12 2-1,-10 3 1,-11 5-1,-7-2 0,1-3 0,-4-6-1,6-2 1,3-10-1,13-3 0,9-8 1,14 5 0,6-5 1,5 0 0,3 5 0,-1-1 0,1 3-1,-3 1-2,-6-8-17,-8 0-21,3 4-1,-14-4 0,9-19 0</inkml:trace>
  <inkml:trace contextRef="#ctx0" brushRef="#br0" timeOffset="23764.794">9290 5417 33,'0'-15'32,"0"15"-4,-14-9-7,1 9-6,3 0-5,-5 7-4,5 0-1,3 2-3,7 1-1,2 2 0,10 0 0,3-5 0,4 0 1,-1-7 2,4 0 1,-9-7 1,-1 3 0,-12 4 1,-9-17-1,-7 9 0,1 5-1,-4 3-3,0 0-2,8 0-5,1 0-20,10 0-15,21 0-1,-1 0 1,8-4-1</inkml:trace>
  <inkml:trace contextRef="#ctx0" brushRef="#br0" timeOffset="24354.3688">9840 5393 30,'-13'-3'36,"-11"-2"-2,2 2-5,-3 5-10,-3 6-7,6 4-6,3 8-2,10 4-2,9 1-1,10 1 0,11-2 0,7-5 0,3-4 1,2-11 0,0-6-1,-9-7 1,-8-8-1,-8 1 1,-14-5-1,-8-2 1,-5 0-1,0 1 1,-2 3-1,8 3-1,6 5 1,14-3 0,4 2 0,15 8-2,8 4-4,-2 0-8,5 0-27,3 4 2,-7-4-1,5 10 0</inkml:trace>
  <inkml:trace contextRef="#ctx0" brushRef="#br0" timeOffset="24787.4236">10138 5345 29,'0'0'35,"0"0"1,28 3-6,-1 5-13,4-3-6,7 5-3,1-3-3,-2 5-2,-2-7 0,-7-1-2,-10 1-1,-9 0 1,-9-5-1,-12 17 0,-9-7 1,-1 1 0,-9 4-1,3-1-3,7 5-9,2-3-24,9-11-1,10-5 0,13 8-1</inkml:trace>
  <inkml:trace contextRef="#ctx0" brushRef="#br0" timeOffset="25004.4516">10631 5491 45,'6'-25'39,"-1"9"1,-1-5-3,2-5-17,3 5-7,-9-2-5,7 7-2,-7 2-1,0 14-3,0 0 0,0 19 0,0 7 0,5 6-2,1 7-6,-2 1-25,8-1-11,0 1-1,-5-10 1</inkml:trace>
  <inkml:trace contextRef="#ctx0" brushRef="#br0" timeOffset="25598.5277">9290 6358 65,'-6'-10'32,"6"10"-4,-15-10-6,-1 10-7,7 0-5,-7 7-4,9 5-3,2 2-1,5 4-1,9-4 0,4-1 0,2-7 1,5 0 0,1-6 0,-3-7 1,-5-3 0,-7-5-1,-6 0 1,-10 4 0,-5-1-1,-3 7 0,-4 5-1,2 0-1,6 7-6,4 4-29,10-11-6,13 13-1,3-8 1</inkml:trace>
  <inkml:trace contextRef="#ctx0" brushRef="#br0" timeOffset="26207.3606">9824 6263 31,'-16'-17'35,"1"10"0,-12-1-7,1 4-9,1 9-6,-3 6-6,10 12-2,0 4-2,9 4-1,9 0 0,7 3 0,10-9-1,7-4 2,5-7-1,1-11 0,-1-10 0,-2-8 0,-8-6 0,-4-4-1,-9-1 0,-12 0-1,-3-2 1,-5 6-1,-1 3 0,1 5 0,1 5 0,4 3 0,9 6 0,0 0 0,9-3-1,10 6 1,4 2-1,3-5-4,6 7-9,-2 1-25,-2-8-1,-5 0 1,-9-4-1</inkml:trace>
  <inkml:trace contextRef="#ctx0" brushRef="#br0" timeOffset="26467.8945">10296 6188 45,'15'-4'35,"3"9"1,-5 1-13,-13-6-9,0 18-4,-10-4-4,-4-1 0,-12 0-2,-1 3 0,-1 0-2,0-4-1,6-2 1,3-3-1,19-7 0,-4 18 0,17-12 0,10 2 0,4 1-5,4-3-12,0-1-22,9 6-1,-6-7 0,1 2 0</inkml:trace>
  <inkml:trace contextRef="#ctx0" brushRef="#br0" timeOffset="27049.9683">10633 6278 41,'7'-18'37,"-7"-2"-1,3 0-9,2 3-7,-8 0-6,3 17-4,0-12-3,0 12-3,0 0-2,0 15-1,0-4-1,7 6 0,-1 3 0,1 4 1,1 5-1,-2-3 0,1 4 1,-7-2-1,0 0 1,-7-6-1,-4-5 1,1-4-1,-3-5 0,2-3 1,11-5-1,-13 0 0,13 0 0,3-13 0,11 6 1,6 3-1,5 1 0,3 0 0,3 3-1,-3-3-1,6 6-10,-6-3-28,-10-7 0,-2 2-1,-4-11 1</inkml:trace>
  <inkml:trace contextRef="#ctx0" brushRef="#br0" timeOffset="28304.6273">11087 4098 48,'20'12'39,"-5"5"0,-2 1-10,0 10-7,-13-3-8,-11 2-23,-19-5-26,-1 7-2,-18-14-3,-1 4-1</inkml:trace>
  <inkml:trace contextRef="#ctx0" brushRef="#br0" timeOffset="30332.3859">12004 3977 52,'0'0'37,"9"-13"-5,-9 13-5,-9-17-9,9 17-7,-22-13-4,9 13-3,-4 0-1,-3 7-2,5 7-1,2 6 0,7 4 1,6 4-2,3 0 2,10 0 0,8-11 0,6-3 0,1-10 1,1-8 0,-4-10 0,0-5 1,-11-7-2,-10-2 1,-8 0-1,-7 4 0,-5 2-1,0 3 0,4 6-1,-2 7 0,14 6 1,0 0 0,14 9 0,11-5 0,12 1-5,-1-5-21,4 0-14,8-5 0,-3-5 0</inkml:trace>
  <inkml:trace contextRef="#ctx0" brushRef="#br0" timeOffset="30749.5697">12451 3867 48,'-13'0'36,"13"0"2,7 11-6,2-7-16,13 9-6,2-5-5,11 4-1,2-3 0,1 1-1,-7-2-2,-3-3 0,-7 1-1,-13-4 1,-8-2 0,-24 15-1,-4-5 0,-6 3 0,-2 2 0,-3 1-1,9-1-4,6-2-14,13-6-20,11-7 1,19-7-2,9 0 1</inkml:trace>
  <inkml:trace contextRef="#ctx0" brushRef="#br0" timeOffset="31344.2713">13155 3955 32,'-10'4'34,"-3"-4"-1,-2-4-7,3-1-4,-9-3-6,8 0-4,-3-8-4,13 4-2,3-3-2,7-1-2,8 4 0,10 3-2,0 9 1,3 0-1,-1 13 1,-8 7 1,-12 6-1,-10 6 1,-10 2 0,-9 1-1,-9-4 1,-2 0-1,1-7 1,7-6-1,7-8 0,8-6 0,10-4 0,22-8 0,6 2 1,11 2 0,3 4-1,4 0 1,1 0-1,-3 9 0,-8-3-1,-11 2-2,0 3-17,-25-11-23,0 0-1,0 0 1,-22-14-2</inkml:trace>
  <inkml:trace contextRef="#ctx0" brushRef="#br0" timeOffset="39460.3151">6651 5908 41,'0'0'25,"25"10"-1,24-10-2,26 4-2,24-4-4,31 5-4,16-8-3,12 3-3,-7 0-2,-17 0-3,-19 3-8,-24 2-30,-37-8 0,-17 3-1,-24-12 0</inkml:trace>
  <inkml:trace contextRef="#ctx0" brushRef="#br0" timeOffset="40381.432">9415 5819 27,'0'0'21,"-15"8"0,15-8-2,-10 3-1,10-3-3,0 0 0,0 0-3,17 6 0,16-12-2,31 6-1,26-5-1,32-3-2,32-3 0,19-3-1,8-3-2,-1 2-1,-26 2-2,-29-3-5,-34 0-35,-45 16-1,-46 0 0,-40 13-1</inkml:trace>
  <inkml:trace contextRef="#ctx0" brushRef="#br0" timeOffset="41604.5869">14007 3903 23,'22'-16'32,"-3"28"3,-7 17-7,-12 22-10,0 27-5,-8 11-3,8 13-1,8 5-3,8 1-2,6-11-1,9-12-1,3-18-1,0-18 1,-4-14-1,-4-14 0,-14-13 0,-12-8 0,-8-9-1,-11 3-1,-6 10 1,-4 11-1,1 17 0,3 20 1,1 26 0,7 18-1,10 25 1,0 13 0,14 9 1,-2 4-1,7-4 0,1-3 0,-3-14-1,-2-17 1,-5-20-3,-6-24-6,-5-27-29,-2-20 1,-9-37-1,4-21 0</inkml:trace>
  <inkml:trace contextRef="#ctx0" brushRef="#br0" timeOffset="42392.945">14654 4720 42,'3'9'36,"11"-9"0,23 5-10,17-2-11,10-3-6,9 0-4,3 0-7,-3 0-8,0 0-14,-13 3-12,-23-3 0,-10 0 0</inkml:trace>
  <inkml:trace contextRef="#ctx0" brushRef="#br0" timeOffset="42832.0001">14775 4820 24,'0'0'29,"0"0"-4,14 0-7,12-3-4,11-5-4,11 2-2,8-5-1,3 3-2,-5-1-1,-2 0-2,-9-3 1,-9 4 0,-9 2 0,-10 2 0,-15 4 1,17-7 0,-17 7 0,14 0 0,-14 0 0,11 12 0,-11-12-1,0 13 1,0-13-5,-11 14-10,-3-12-25,14-2-1,-17 5-2,17-5 0</inkml:trace>
  <inkml:trace contextRef="#ctx0" brushRef="#br0" timeOffset="43849.1288">15893 4446 53,'0'0'35,"6"31"0,-6-3-13,0 13-11,0 6-5,4 5-1,2 6 0,-3-10-2,0-2-1,0-12 2,-3-10-1,0-24 0,0 0-1,13-3 1,-1-15 0,3-6 0,5 3-1,4-2-1,5 7-1,0 7 1,0 9-1,-1 5 0,-9 10 0,-1 7-7,-9 0-18,-3-3-14,4-2 0,-4-8 0,6 3 0</inkml:trace>
  <inkml:trace contextRef="#ctx0" brushRef="#br0" timeOffset="44100.1608">16498 4440 40,'0'0'35,"-30"9"2,8 5-4,-4 12-17,-4 5-5,8 12-4,6 2-2,10 6-2,12-5-2,10 0-5,12-4-9,3-5-23,0-19-2,4-5 0,-5-13 0</inkml:trace>
  <inkml:trace contextRef="#ctx0" brushRef="#br0" timeOffset="44344.6928">16654 4510 35,'0'-10'37,"0"10"2,8 10 0,-8 4-15,0 14-12,-7 4-4,5 5-2,-3 1-2,5 3 0,0-4-2,7-1-1,4-7 0,5-10-2,5-4-3,0-12-7,6-3-17,-2-5-13,-5-8 1,-4-5 0</inkml:trace>
  <inkml:trace contextRef="#ctx0" brushRef="#br0" timeOffset="44590.2225">16527 4676 71,'11'2'39,"8"-2"0,13-3-9,7 6-23,5 1-18,5 2-24,-8-12-2,0 10-2,-11-13 1</inkml:trace>
  <inkml:trace contextRef="#ctx0" brushRef="#br0" timeOffset="44840.2558">16945 4487 54,'23'8'40,"9"6"0,-1 4 0,-1 7-22,0 14-9,-11 5-2,-5 3-4,-14 2-3,-8-9-6,-4-2-30,-6-6-4,0-16-1,7-10 0</inkml:trace>
  <inkml:trace contextRef="#ctx0" brushRef="#br0" timeOffset="45090.2875">17379 4600 48,'14'-4'39,"13"4"-1,0 0 2,5-4-19,6 4-15,0 0-12,-3 0-16,-4 0-15,2 0-3,-16 0 2,1 0-1</inkml:trace>
  <inkml:trace contextRef="#ctx0" brushRef="#br0" timeOffset="45319.8163">17485 4691 48,'11'14'40,"8"-14"-1,11 7-2,3-7-19,6 0-39,2 0-13,-10-7-4,2 2 0</inkml:trace>
  <inkml:trace contextRef="#ctx0" brushRef="#br0" timeOffset="46125.919">18033 4473 54,'18'-6'34,"1"-7"-1,12 5-15,9 8-7,-1 0-5,1 5-1,-6 7-2,-6 7-2,-17 4 0,-11 1 0,-9-1 0,-10-1 0,-4-7 1,0-1-1,1-6 0,11-6 1,11-2-1,0 0 1,27 0 0,0 4 0,0 4 0,-1 6 0,-6 1 0,-10 9 0,-10 1 0,-17 1-1,-9-5 0,-8-3-2,-3-6-3,-4-5-5,16-5-8,2-7-15,13-8-6,14 2 0,8-8 0</inkml:trace>
  <inkml:trace contextRef="#ctx0" brushRef="#br0" timeOffset="46592.4786">18602 4575 45,'-6'16'34,"6"-16"3,0 0-16,21 8-4,-4-8-5,11 4-2,2-4-2,4 0-3,-2-5-1,-1 0-2,-7-4-1,-3 0 0,-11 0 0,-10-2-1,-9 1 1,-9 1-1,-7 6 1,-6 3-1,-2 5 0,1 5 0,3 7 1,5 5-1,11 7 2,10 0-1,7-1 1,14-1 0,9-6 0,7 0 0,4-7-1,3-10-1,3-4-12,-2-4-28,-8-15 0,4 2-2,-8-8 1</inkml:trace>
  <inkml:trace contextRef="#ctx0" brushRef="#br0" timeOffset="47603.1063">18884 4228 47,'-9'-11'36,"0"-8"0,15 1-11,8 2-10,4 0-5,10 10-3,2 6-2,0 4-1,-9 9-1,-7 6-1,-14 3-1,-8 6 0,-8 0 0,-4-2 0,-3-4 0,4-2 0,10-5-1,9-2 1,12-6-1,9-5-1,10 3-3,-2-10-10,4 0-24,0 1-1,-5-10 0,-3 4 1</inkml:trace>
  <inkml:trace contextRef="#ctx0" brushRef="#br0" timeOffset="47803.1322">19265 4092 78,'0'0'39,"0"0"-1,8 13-12,-16 2-13,5 13-5,-7 2-3,5 5-1,5 0-2,4-1 0,8-2-2,5-4 0,4-9-2,3-9-2,7-2-5,-12-16-11,-4-6-20,-3-1-1,-15-9 0,-7 2 1</inkml:trace>
  <inkml:trace contextRef="#ctx0" brushRef="#br0" timeOffset="47812.6328">19169 4212 43,'8'9'37,"7"-4"0,13 3-7,6-7-24,-6-1-33,13 8-6,-3-8-3,8 4-1</inkml:trace>
  <inkml:trace contextRef="#ctx0" brushRef="#br0" timeOffset="48262.6902">19421 4570 59,'14'0'37,"-14"0"2,-8 22-15,8 2-8,-4-1-6,8 6-3,2-1 0,9-3-3,4-4 0,9-7-2,0-9-1,5-5 0,-2-9 0,-2-9-1,-7-6-1,-4 0 1,-9-3-1,-3 3 1,-6 6 0,0 2 0,0 7-1,0 9 1,-12 11 1,9 7-1,3 3 0,0 3-3,6 3-9,-3 0-23,7-7-5,5-4 0,-1-11-1</inkml:trace>
  <inkml:trace contextRef="#ctx0" brushRef="#br0" timeOffset="48696.2463">19981 4426 30,'-25'-9'36,"3"17"0,-6 2-3,-2 8-15,12 11-5,0 7-4,8 5-4,10-1 0,8 1-2,8-6 0,10-5-4,2-3-5,2-13-17,-2-14-15,5 0 0,-6-12 0,2-5-1</inkml:trace>
  <inkml:trace contextRef="#ctx0" brushRef="#br0" timeOffset="48709.2482">20161 4405 81,'0'0'41,"0"19"0,-3 0-10,3 13-20,0 2-6,0 9-1,0-2-1,3 1-3,4-9-1,5-5-3,3-6-3,-5-12-12,5-10-22,1-6 0,-4-11 0,-2 1 0</inkml:trace>
  <inkml:trace contextRef="#ctx0" brushRef="#br0" timeOffset="49156.8039">20021 4631 33,'0'10'36,"0"-10"0,26 7 0,2-7-18,3-10-11,3-3-6,1 1-4,-2-8-1,3 2 1,-3-5 2,0-1 2,1 3 3,-6 1 3,2 13 2,-5 0 2,6 19 1,-14 3-1,4 16-2,-12 4-2,-5 7-2,-7-1-1,-3-2-4,-1 0-9,-6-12-34,-4-11-1,3-11 0,0-12-1</inkml:trace>
  <inkml:trace contextRef="#ctx0" brushRef="#br0" timeOffset="49593.3594">20830 4693 39,'0'0'39,"4"12"1,14-12 0,7 0-18,14 5-8,2-5-11,4 0-28,3-7-13,6 0-1,-9-5-1</inkml:trace>
  <inkml:trace contextRef="#ctx0" brushRef="#br0" timeOffset="50554.4825">21497 4591 47,'0'0'38,"25"22"0,-7-10-12,7-6-9,10 4-5,-2-10-5,5 0-2,-8-6-2,-4-4-2,-9-4 0,-7-4 0,-10-5-2,-13 8 1,-9 2 0,-8 4 0,-6 9 0,-3 5 0,0 7 1,5 12 0,9 3 2,15 5-1,13 1 1,14-3-1,16-2 1,8-6-1,8-5-2,0-12-9,2-12-32,-5-3 0,-8-12 0,1-7-1</inkml:trace>
  <inkml:trace contextRef="#ctx0" brushRef="#br0" timeOffset="51176.562">21812 4120 34,'0'0'38,"10"14"1,-10 8-3,-5 5-13,5 11-9,-4 4-5,4 4-3,0-3-2,11-7-3,10-3-1,6-14-3,7-1-10,-7-13-25,2-14-1,-3-3-2,-13-13 1</inkml:trace>
  <inkml:trace contextRef="#ctx0" brushRef="#br0" timeOffset="51257.5712">21732 4235 59,'17'10'40,"6"-2"-1,17 2-2,-2-1-52,5-14-19,7 10-3,-10-5-2</inkml:trace>
  <inkml:trace contextRef="#ctx0" brushRef="#br0" timeOffset="51896.6524">22139 4584 35,'0'0'35,"0"0"2,0 0-3,6 24-17,-12-2-7,6 5-3,0-2-1,8 6-2,2-7 0,8 0-1,3-7-1,7-11 1,2-6-2,0-9 0,0-7 0,-5-9-1,-7-4 1,-4 2-1,-5 1 1,-9 4-1,-5 8 0,-5 6 0,-1 13 1,1 12 0,3 3-1,7 7-4,10 6-14,7-1-21,4-8 0,11-3-1,2-11 0</inkml:trace>
  <inkml:trace contextRef="#ctx0" brushRef="#br0" timeOffset="52154.185">22795 4435 69,'-34'-11'38,"3"11"0,0 14-13,-5 5-14,13 13-5,4 7-1,10 8-3,9 3 1,12-4-2,11-2-3,7-10-7,9-8-26,0-8-4,-4-18-1,2-3 1</inkml:trace>
  <inkml:trace contextRef="#ctx0" brushRef="#br0" timeOffset="52226.1942">22935 4417 48,'10'4'40,"-10"14"0,6 14 0,0 2-24,-6 3-6,7 10-2,-7-3-4,0 0-1,5-6-3,0-7-3,6-4-8,0-10-24,4-14-6,1-3 1,3-15-1</inkml:trace>
  <inkml:trace contextRef="#ctx0" brushRef="#br0" timeOffset="52445.7212">22874 4625 41,'0'0'39,"6"13"0,14-6 0,-1-3-16,9 1-19,0-5-12,3-5-26,0 5-4,-9-11 0,0 1-1</inkml:trace>
  <inkml:trace contextRef="#ctx0" brushRef="#br0" timeOffset="52705.2552">23230 4520 55,'35'0'43,"2"13"0,-3 6 1,-6 7-20,3 13-10,-15 3-6,-1 7-1,-5-6-3,-15 4-1,-11-9-4,-11-12-8,-1-8-36,3-9 0,-4-9-1,7-12 1</inkml:trace>
  <inkml:trace contextRef="#ctx0" brushRef="#br0" timeOffset="52767.2625">23675 4792 104,'13'9'40,"-13"-9"-40,-21-3-1,12-6-40</inkml:trace>
  <inkml:trace contextRef="#ctx0" brushRef="#br0" timeOffset="56567.5046">460 8223 48,'0'0'34,"0"0"-5,0 0-5,0 0-7,31-47-3,-31 47-4,0 0-1,0 0-2,0 0-1,0 0-2,-58-15-1,58 15-1,0 0-1,-45 55 0,45-55-1,-6 44 1,6-44-1,0 0 0,54 49 1,-54-49 1,49 6 0,-49-6 0,0 0 0,49-34 0,-49 34 0,0-45 0,0 45-1,-21-44 0,21 44 0,-43-29 0,43 29 0,-48-6 0,48 6-1,0 0 1,0 0-1,-20 57 1,20-57-1,0 0 0,55 48 0,-55-48 0,49 20 0,-49-20 0,55-4-1,-55 4 1,0 0 0,0 0-1,20-52 1,-20 52-1,0 0 1,-59-47 0,59 47 1,-52-9 0,52 9 0,0 0 0,-44 24-1,44-24-4,0 0-39,0 0 1,50 35-2,-50-35 1</inkml:trace>
  <inkml:trace contextRef="#ctx0" brushRef="#br0" timeOffset="57197.5845">1306 8148 32,'-8'-15'37,"-1"10"1,-9 1-5,18 4-12,-42 14-7,42-14-4,-46 44-4,46-44-1,-26 71-3,21-30-1,14-3 0,7-2-1,5-7 0,10-9 0,1-10 1,2-13 0,-4-10 0,-4-9 1,-10-10-1,-10-7 0,-6-2 0,-17 0-1,-3 2 0,-10 7 1,1 5-2,5 7 1,5 6 0,4 10 0,15 4 1,17 6 0,8-1-1,16 1 0,3-6-2,8 3-24,2-3-14,-1-8 0,-4 3-1,-10-4 0</inkml:trace>
  <inkml:trace contextRef="#ctx0" brushRef="#br0" timeOffset="57639.6405">1867 8095 23,'14'0'34,"-4"-5"2,-1 1-8,2 4-5,-11 0-4,0 0-8,0 0-1,-16 14-3,-7-4-2,-8 6-2,-9 4-2,-5-1 1,-2 1-1,6 1 0,2-4-1,12-1 2,20-2 0,14-2 0,19-3 0,10-2 1,8 2-3,2 0-2,7 5-20,-10-5-19,-12-9-1,-2 5-1,-16-10 1</inkml:trace>
  <inkml:trace contextRef="#ctx0" brushRef="#br0" timeOffset="60355.4864">2312 8096 54,'10'-11'38,"-10"-4"-2,0 3-12,0 12-7,0 0-7,-8 9-2,0 10-4,8 9-2,-2 2 0,2 4 0,2-1-1,6 4 1,-3-4 0,1-5 0,-6-5 1,-5-8-2,-7-4 1,-8-4 0,-5-3-1,0-4-1,0 0 1,3-4-1,10 4 0,12 0 1,12 0 0,15-4 0,10 4 0,2-3 0,13 3-2,-3-11-9,1 1-32,-6 1 0,-7-4 0,-6 1-1</inkml:trace>
  <inkml:trace contextRef="#ctx0" brushRef="#br0" timeOffset="60560.0114">3125 8061 86,'-6'-8'42,"6"8"-1,0-9-7,0 9-30,17 0-16,-7 5-28,-10-5-1,0 0 1,10 8-2</inkml:trace>
  <inkml:trace contextRef="#ctx0" brushRef="#br0" timeOffset="60815.5445">3106 8268 105,'0'0'47,"0"9"0,0-9-6,0 0-32,0 0-5,13 12-12,-13-12-37,0 0-2,11-7 0,-8-4-1</inkml:trace>
  <inkml:trace contextRef="#ctx0" brushRef="#br0" timeOffset="61448.3811">3983 8003 30,'0'0'38,"10"0"2,-4 17-2,-6 21-15,-3 8-8,3 18-6,0 1-3,0 3-6,5 0-16,-1-11-23,-4-20-2,10-13 0,-10-24 1</inkml:trace>
  <inkml:trace contextRef="#ctx0" brushRef="#br0" timeOffset="61671.9095">4154 8055 38,'21'-20'41,"-2"20"1,-3 11 0,-8 16-15,5 15-13,-10 10-6,4 10-1,-7-1-5,0-4-2,6-2-10,-9-8-32,3-16-1,0-12 0,-9-14-1</inkml:trace>
  <inkml:trace contextRef="#ctx0" brushRef="#br0" timeOffset="61754.92">3984 8315 70,'-7'-19'39,"26"19"0,14 0-10,8 0-32,15 4-32,0-7-2,8 3-1,-4-7-1</inkml:trace>
  <inkml:trace contextRef="#ctx0" brushRef="#br0" timeOffset="61953.4452">4790 8027 75,'-37'0'40,"-7"5"0,4 10-15,8 14-14,-1 9-5,10 13-2,10 0-2,11 4 0,11-4-1,10-2-1,15-5-6,0-16-19,4-12-15,8-7-1,-3-14 0,1 0 0</inkml:trace>
  <inkml:trace contextRef="#ctx0" brushRef="#br0" timeOffset="62428.5053">5001 8203 49,'-18'0'39,"-6"0"-1,3 8 0,4 1-23,1-3-7,10 7-4,9 0-2,13 3 0,5 2-1,4-1 0,-2 3 1,-3 1-1,-10 0 0,-10 3 1,-13-5-1,-11-1-2,-4-1-6,-6-7-33,1-10 0,10-4-1,1-12 1</inkml:trace>
  <inkml:trace contextRef="#ctx0" brushRef="#br0" timeOffset="62512.5165">5051 8073 81,'36'-9'43,"-1"9"0,-1 4-7,7 21-23,-13 6-6,-4 15-2,-11 5-2,-13 5-2,-6 2-3,-11-8-5,3-5-36,-8-7-1,3-17-1,12-10 1</inkml:trace>
  <inkml:trace contextRef="#ctx0" brushRef="#br0" timeOffset="62736.5449">5529 8210 69,'20'4'40,"4"-4"1,12 0-7,8 2-25,-1 3-14,-6 0-28,-3-5-6,0 0-1,-15 0-1</inkml:trace>
  <inkml:trace contextRef="#ctx0" brushRef="#br0" timeOffset="63028.5824">5626 8315 64,'5'10'41,"15"2"0,6-2-4,-1-10-26,14 4-28,-3-8-20,4 4-3,-11-11 0,2 4-1</inkml:trace>
  <inkml:trace contextRef="#ctx0" brushRef="#br0" timeOffset="63665.1632">6132 8083 38,'16'-5'37,"3"-3"1,15 5-4,10 3-17,-4 3-7,3 9-4,-6 2-2,-8 9-2,-17 2-1,-15 1 1,-13-2-1,-5-1 0,-4-5-1,2-8 1,16-6 0,7-4-1,20-9 0,12 5 0,8 4 1,3 4-1,-2 9 2,-10 6-1,-17 9 1,-14 7 0,-24-1-1,-10-2 1,-12-6-1,-4-4-3,7-8-3,2-14-10,20-6-25,14-7-1,17-7 1,17 3-1</inkml:trace>
  <inkml:trace contextRef="#ctx0" brushRef="#br0" timeOffset="63945.6989">6828 8361 67,'0'0'38,"12"8"1,41-8-7,27-4-23,28-3-3,29 3-1,15-3-2,10-4-2,-1 3-3,-16-5-7,-20 6-11,-32-1-17,-35-4-3,-30 2-1,-31-4 1</inkml:trace>
  <inkml:trace contextRef="#ctx0" brushRef="#br0" timeOffset="64219.4923">7311 8045 26,'4'-39'37,"-4"-6"3,2 3-3,4 9-12,-6 5-8,0 18-4,0 10-6,7 25-2,-4 13-1,0 9-5,9 15-21,1 3-19,1-6 0,6 4-1,-1-13 1</inkml:trace>
  <inkml:trace contextRef="#ctx0" brushRef="#br0" timeOffset="64682.0506">7027 8724 57,'-8'-17'36,"1"5"-7,7 12-6,-18-14-5,18 14-5,-14 0-5,14 9-2,0 6-2,14 6-1,9 3-1,5 4 0,-3 0 1,-2 0-1,-8 0-1,-10 0 1,-14-4-2,-16-8 0,-7-4-2,-7-8-3,4-4-11,4 0-24,9-19-1,13 0 0,9-7 0</inkml:trace>
  <inkml:trace contextRef="#ctx0" brushRef="#br0" timeOffset="64885.3337">7240 8762 68,'25'11'40,"-3"-9"1,8 1-2,2-3-33,5 0-26,2 5-18,-8-10-2,7 5 0,-4-10-1</inkml:trace>
  <inkml:trace contextRef="#ctx0" brushRef="#br0" timeOffset="65165.8693">7705 8720 70,'0'0'39,"12"-13"1,4 7-10,15 9-20,-6 3-5,3 10 0,-10 4-2,-8 4 0,-13 5-2,-14 3 1,-7-6-2,3 3 1,-1-7 0,7-8 0,8-4-1,17-7 0,10-3 1,11-5-1,10 2-4,-3-1-35,1-5-2,5 5 0,-10-7 0</inkml:trace>
  <inkml:trace contextRef="#ctx0" brushRef="#br0" timeOffset="65642.9296">8503 8306 47,'-9'-12'40,"9"12"0,15-6-1,11 4-20,19 5-12,11 4-21,12-2-24,-3-10 0,16 3-2,0-14 0</inkml:trace>
  <inkml:trace contextRef="#ctx0" brushRef="#br0" timeOffset="65735.4417">9204 8286 63,'34'0'36,"31"-8"2,28 4-8,37-8-24,28 4-2,17 3-1,1 5-3,-9 0-5,-24 0-5,-26 9-12,-29-5-15,-48-4-2,-27-5 1,-36-9 10</inkml:trace>
  <inkml:trace contextRef="#ctx0" brushRef="#br0" timeOffset="65942.9681">9620 7947 49,'-23'-43'39,"14"-3"0,3-1 1,6 1-28,6 18-3,-3 14-2,-3 14-2,13 33-2,-8 15-5,5 23-20,-3 11-18,-2 3 0,8 9 0,-8-9 0</inkml:trace>
  <inkml:trace contextRef="#ctx0" brushRef="#br0" timeOffset="66420.5295">9521 8580 64,'-25'-9'38,"3"9"-1,-6 6-14,-6 1-9,12 10-5,3 2-2,15 6-3,14 1 0,9 0-2,6-1 1,-1-1 0,-2-5-1,-9-3 0,-13-7 0,-17-6-1,-10-3-5,-7-6-10,-1-1-27,8-3 0,6-6-1,17 3 0</inkml:trace>
  <inkml:trace contextRef="#ctx0" brushRef="#br0" timeOffset="66512.0404">9697 8720 72,'31'2'41,"0"-2"-1,6 0-5,3-2-30,1 2-14,-4 0-28,-9-7-2,-6 4-1,-7-4 0</inkml:trace>
  <inkml:trace contextRef="#ctx0" brushRef="#br0" timeOffset="66791.0767">10112 8532 64,'16'0'43,"-7"4"2,0 15 0,-2 15-22,-1-3-12,-1 10-8,5 5-29,-7-2-16,-3-8-2,4-4-1,-8-18 0</inkml:trace>
  <inkml:trace contextRef="#ctx0" brushRef="#br0" timeOffset="67632.9399">6446 9634 29,'0'0'34,"-21"-4"0,11 4-8,-2 9-6,3-4-7,6 10-5,3-3-3,5 6-1,8-8-2,8 0 1,1-10 0,-1 0 1,-4-10 0,-2 1 0,-9-8 1,-9 6-1,-12 2 1,-6 4-1,-5 0-1,5 5-2,1 10-2,5-10-14,15 0-27,12 6 0,8-12 0,10 6 0</inkml:trace>
  <inkml:trace contextRef="#ctx0" brushRef="#br0" timeOffset="68126.5024">7004 9659 28,'0'0'37,"-10"-15"1,3 14-7,-7 2-9,-5-1-7,-2 15-5,-1-1-3,4 12-3,2 1-1,7 2-2,9 0-1,12-2 1,6-6 0,8-4 0,2-9 0,1-8-1,0-7 1,-7-8 0,-6-5 0,-10-4 0,-6-3 0,-9-1 0,-4 1 0,1 3 1,-1 4-1,4 4 0,9 6 0,0 10 0,25-9 0,0 9-1,9 6-4,-1-6-7,8 0-30,-3 7 0,-7-7 0,-2 6-1</inkml:trace>
  <inkml:trace contextRef="#ctx0" brushRef="#br0" timeOffset="68407.0399">7370 9561 41,'0'0'39,"0"0"1,27 9 1,4 4-17,0-3-14,11 4-5,-3 1-1,-1 2-1,-7-3-2,-4 1-1,-11-1 1,-9 3-1,-11-2 0,-12-1 1,-5 3-1,-1 2-1,-5-3-2,0-4-9,3-3-29,10 0 0,14-9 0,0 0 0</inkml:trace>
  <inkml:trace contextRef="#ctx0" brushRef="#br0" timeOffset="68876.7301">7922 9662 43,'-10'-9'37,"5"-1"1,10-2-4,15 5-17,4-2-8,7 5-3,-3 4-2,0 4 0,-9 7-1,-5 6-1,-14 5 1,-9 3-2,-12 2 1,-4 1 0,0-4-1,4-1 0,9-4-1,12-3 1,11-4 0,12-4 0,13-3-1,4-5 0,8 5-10,-5-5-31,-6-10 0,-3 3-1,-12-3 2</inkml:trace>
  <inkml:trace contextRef="#ctx0" brushRef="#br0" timeOffset="69522.6929">6495 10514 19,'0'0'35,"0"0"1,0 0-1,-15 0-14,2 0-9,13 0-4,-18 15-3,11-2-2,2-4 1,14 0-2,1-2 2,8-1-1,4-6 1,2 0 1,-2-8 0,-4 3 0,-5-9 0,-13 4-1,-7-2 0,-8 7-1,-6-4-2,-1 4-4,7 10-13,2-2-27,13-3 1,0 0-2,22 4 2</inkml:trace>
  <inkml:trace contextRef="#ctx0" brushRef="#br0" timeOffset="69991.2559">7110 10510 27,'-10'-5'38,"-9"-2"0,-3 7 0,1 6-15,-6 0-9,7 8-6,1 7-3,5 3-2,10 4-1,8 1-1,8-6 1,9-3-1,2-8 0,5-6 0,-3-8 1,1-11-1,-7-6 0,-9-3-1,-4-1 1,-6-2-1,-9 2 0,3 2 0,1 1 0,-2 8 0,10 3 0,8 1 1,9 8-1,8-1 0,5 2-1,1-1-1,6 8-10,-1-2-29,-6-6 1,5 0-1,-4-4 1</inkml:trace>
  <inkml:trace contextRef="#ctx0" brushRef="#br0" timeOffset="70282.2934">7786 10435 58,'0'0'39,"3"11"-1,-15 1-10,-14 1-13,1 6-7,-11-2-2,2 3-3,-1-1-1,4-4 0,13 0 0,12-2 0,14 0 1,12-4-2,10 1 1,7-1-2,5 1-7,-2 3-34,-3-13 0,0 4 0,-9-8-1</inkml:trace>
  <inkml:trace contextRef="#ctx0" brushRef="#br0" timeOffset="70751.3531">8106 10567 48,'-16'-7'40,"16"7"-2,-19-23-4,16 5-16,12 4-8,7-5-5,9 5-3,6 3-1,0 5 1,1 6-1,-6 7 0,-13 5 1,-10 8-1,-12 3 1,-7 2-1,-3 1 0,-3-1 0,0-3-1,8-1 0,11-4 1,11-3-1,14-4 1,9-5-1,4-5 0,2 0 0,-1 0-7,-6 0-33,-6-15-1,0 1 0,-8-9 0</inkml:trace>
  <inkml:trace contextRef="#ctx0" brushRef="#br0" timeOffset="71419.4374">9266 9630 27,'0'-13'35,"0"13"-1,0 0-7,0 0-8,-10 19-6,7-5-7,6 4-1,2-4-2,3 3 1,-8-17 0,19 11 0,-19-11 1,15-11 0,-15-3 1,0 6-1,-9-7-1,-3 6-1,-1 5-2,1-2-6,12 6-35,-11 0-1,11 0 0,10-7 0</inkml:trace>
  <inkml:trace contextRef="#ctx0" brushRef="#br0" timeOffset="71891.4962">9710 9593 54,'-13'-8'38,"0"8"0,-5 4-11,-4 0-11,3 9-6,1 3-6,5 8-2,10 1 0,9 3-1,10-3 0,6-4 1,2-6 0,11-10 0,-7-5 1,3-8-1,-14-10 0,-7-4-1,-10-5 1,-6 0-1,-7 0-1,-2 2 1,-3 3-1,5 3 0,7 5 0,6 14 0,13-14 0,8 12 0,6 2-1,4 0-4,7 7-15,3-4-20,-10-3-1,0 6 0,-7-6 0</inkml:trace>
  <inkml:trace contextRef="#ctx0" brushRef="#br0" timeOffset="72197.5364">10025 9525 50,'0'0'38,"31"12"1,3-2-6,4-6-18,11 9-4,-5-3-4,2-1-4,-6 1-1,-7-1-1,-15 0-1,-10 4 0,-14-1 0,-12 5 0,-6-2 0,-9 2-1,3 2-1,-1-5-6,9 1-23,3-3-8,10-12 0,9 0-1</inkml:trace>
  <inkml:trace contextRef="#ctx0" brushRef="#br0" timeOffset="72476.0714">10475 9658 57,'12'-24'41,"11"1"-1,-6 0-2,-4-15-22,14 13-6,-10 0-5,1 7-1,-9 8-1,-9 10 0,7 18-1,-7 10 1,0 11-2,0 6 0,0 6-5,-7-4-15,7 1-24,7-4 0,-7-7 1,0-7-1</inkml:trace>
  <inkml:trace contextRef="#ctx0" brushRef="#br0" timeOffset="72955.6323">9303 10532 47,'-13'4'34,"-5"2"1,0-1-16,8 9-5,1-1-5,12 6-3,9-8 0,7-1-2,6-5 1,6-3 0,-7-4 0,2-2-1,-8-7 0,-14 1 1,-11-1-2,-9 6 0,-9 0-1,1 0-2,2 5-5,0 0-29,10-8-6,12 8-2,28-9 1</inkml:trace>
  <inkml:trace contextRef="#ctx0" brushRef="#br0" timeOffset="73637.7193">9920 10539 52,'-13'-7'37,"1"-1"-5,-7 6-9,-6-1-7,5 8-5,-5 3-3,9 7-3,0 3-2,7 6-1,9 2-1,13-1 0,8-3 1,7-3-1,4-5 0,2-10 1,-1-8-1,-4-9 0,-11-5-1,-9-6 1,-9-1-1,-13-3 1,-4 1 0,-3 3 0,2 2 0,3 8-1,8 3 1,7 11 0,12-9 0,10 9-1,9 1-1,4-1-6,11 9-22,-2-4-12,-4-5 1,6 5 0</inkml:trace>
  <inkml:trace contextRef="#ctx0" brushRef="#br0" timeOffset="73930.7567">10457 10464 32,'19'0'38,"-7"0"1,-3 3-2,-2 6-14,-19 0-8,-1 6-6,-12-1-3,-1 4-1,-4-4-3,5 4 0,3-3-1,9 3-1,13-5 1,7-2-1,12 2-1,8-4-3,7 1-6,-3 3-28,1-13-3,4 3 1,-2-3-1</inkml:trace>
  <inkml:trace contextRef="#ctx0" brushRef="#br0" timeOffset="74199.7907">10759 10551 52,'4'-29'38,"0"7"1,2-2-8,-6 0-11,9 7-7,-9 0-4,0 17-2,0 0-2,13 2-2,-13 14-1,9 10-1,-3 2 0,0 6-1,-3 2 1,-3-2-1,0 0 0,-3-5 0,-6-4 0,-1-7 0,-5-5 0,6-7-1,9-6 1,-14 8-1,14-8 1,14-5 0,5-2 0,5 6-1,5 1-4,1 0-36,1-8-2,9 1 2,0-11-1</inkml:trace>
  <inkml:trace contextRef="#ctx0" brushRef="#br0" timeOffset="83264.7296">6856 10984 31,'-14'13'38,"14"-13"2,38 10-6,36-5-12,29-10-7,34 1-4,26-7-3,32-2-4,8-1-7,-6-1-20,-20-2-17,-21 6 0,-41-5-1,-18 9-1</inkml:trace>
  <inkml:trace contextRef="#ctx0" brushRef="#br0" timeOffset="83924.8136">9839 11007 21,'-9'0'36,"9"0"1,19 5-9,15-5-6,35 6-3,24-6-5,33 3-4,21-3-3,16-4-6,8 4-8,-10 0-30,-20-7-2,-21 3-1,-39-5 0</inkml:trace>
  <inkml:trace contextRef="#ctx0" brushRef="#br0" timeOffset="86636.9157">11114 8258 10,'18'0'34,"1"3"0,3 13 0,-7 4-14,-6 3-5,-3 4-6,-6 0-21,0 1-19,-15-19-3,7 1-1,-4-16-1</inkml:trace>
  <inkml:trace contextRef="#ctx0" brushRef="#br0" timeOffset="87135.2381">11811 7993 45,'-11'-18'36,"1"11"1,-9 4-10,-2 3-11,2 17-6,2 4-4,9 8-3,8 5-1,4 2 0,12-2-1,6-10 1,4-2-1,0-9 0,-2-13 0,-7-4 1,-11-9-1,-9-5 0,-14-4 0,-2 1 0,-3-1-1,-2 1 0,5 4 0,8 4 0,11 1 1,11 6-1,11 0 0,9 6 0,6 0 0,4 0-1,6 5-6,-2-3-28,0-6-4,7 4 1,-8-10-1</inkml:trace>
  <inkml:trace contextRef="#ctx0" brushRef="#br0" timeOffset="87618.5541">12441 7933 47,'10'4'37,"-7"5"0,-6 6-10,-13-2-10,-3 6-5,-11-1-4,-4 6-3,-4-5-2,1 0 0,7-6-2,5 0-1,15-2 1,10-11 1,16 14-1,8-10 0,11 4-1,6-3-4,7 7-21,-3-4-14,-8-4-1,2 4 0</inkml:trace>
  <inkml:trace contextRef="#ctx0" brushRef="#br0" timeOffset="88106.12">12842 8013 72,'0'-20'38,"3"-1"-5,-6-2-10,3 8-8,-4 0-5,4 15-4,0 0 0,4 18-3,-4 2-1,8 6 0,2 6-1,0 2 1,3 0-1,-6 2 0,0-8-1,-7 0 0,0-8 1,-8-7-1,-5-5 0,2-4 0,1-4-1,10 0 1,0 0 0,0-13 0,17 7 0,5 6 0,7 0-1,-2 0-10,-1 0-30,5 5 0,-7-5-1,10 0 1</inkml:trace>
  <inkml:trace contextRef="#ctx0" brushRef="#br0" timeOffset="88593.1819">13908 7742 18,'13'10'36,"2"38"0,-9 24 3,-6 26-22,-3 30-2,-9 10 0,2 16-5,-2-2-3,9-4-2,3-20-2,6-18 0,13-25-1,6-23 0,6-26-2,3-24 1,-1-20-1,-4-4 0,-3-1 0,-8 13 0,-7 13 0,-4 21-1,-1 35 1,-3 31 0,-3 29 0,0 19 0,3 14 1,-3 7-2,0-2 0,-5-13-1,1-23-1,-9-25-3,5-23-14,1-27-20,-9-36 0,6-20 0,-4-29 0</inkml:trace>
  <inkml:trace contextRef="#ctx0" brushRef="#br0" timeOffset="89089.2454">14557 8745 33,'-10'11'38,"10"-11"1,15 14-6,21-6-11,11-8-6,19 7-4,5-7-5,12-4-7,2 4-9,-8-8-19,-5 0-11,-13 3-1,-24-2 0</inkml:trace>
  <inkml:trace contextRef="#ctx0" brushRef="#br0" timeOffset="89561.3049">14660 8861 14,'0'0'30,"20"11"0,2-16-7,12 5-11,11 0-3,5-4-5,4 4-4,-1 0-6,-1-3-2,-5-4-3,-8-3 1,-7-2 0,-7-8 3,-8-2 5,0 1 8,-5-6 6,6 8 3,-2 4 3,14 12 0,-7 3 0,8 15-2,-9 2-3,3 12-3,-8 3-6,-8 2-15,-13-8-27,-3 6-1,-16-11-1,-6 6-1</inkml:trace>
  <inkml:trace contextRef="#ctx0" brushRef="#br0" timeOffset="92850.723">15844 8407 36,'7'-14'35,"-7"14"3,0 0-7,14 37-13,-10 5-6,5 17-4,-2 2-3,1 10 0,-2-7-2,1-2 0,-7-15-1,0-9 0,0-21-1,0-17 0,-3-10 0,6-14-1,10-7 1,5-2-1,7 0 0,3 2 0,2 9-1,2 12 1,-5 13 0,-6 11 0,-8 11-1,-6 1-5,3 1-26,1-1-6,-4-10-2,8 0 1</inkml:trace>
  <inkml:trace contextRef="#ctx0" brushRef="#br0" timeOffset="92964.2387">16539 8448 62,'-19'-15'38,"0"26"0,-6 13-12,-2 2-12,6 12-6,-2 6-3,11 5-1,8 2-1,11-3-2,12-2-4,2-10-6,13-9-29,3-6-1,-6-15 0,3-6-1</inkml:trace>
  <inkml:trace contextRef="#ctx0" brushRef="#br0" timeOffset="93174.764">16703 8508 59,'0'0'39,"0"0"1,0 0 1,-9 18-28,15 8-5,-6 8-4,0 5-1,-3 2 1,3 0-3,6-2 1,0-4-2,6-10-3,3-7-2,14-6-11,-7-8-24,3-13-2,2-6 1,-9-4 0</inkml:trace>
  <inkml:trace contextRef="#ctx0" brushRef="#br0" timeOffset="93497.8061">16582 8678 61,'0'0'39,"0"0"0,18 7-3,13-2-23,0 0-11,3-5-16,-2 0-23,8 0-1,-12-10-1,0 6 0</inkml:trace>
  <inkml:trace contextRef="#ctx0" brushRef="#br0" timeOffset="93520.3086">16913 8485 59,'11'-14'40,"9"14"2,0 11-4,-2 6-19,9 16-8,-14 9-4,0 6-1,-8 2-2,-5 0-4,-5-2-3,-6-16-9,-3-3-30,4-12-1,10-17 0,0 0-1</inkml:trace>
  <inkml:trace contextRef="#ctx0" brushRef="#br0" timeOffset="93823.3471">17410 8644 50,'0'0'40,"22"0"0,-2-3 0,6 3-15,10 0-18,0 6-7,0-4-6,6 6-15,-6-2-19,-15-6 0,-1 3 0,-11-3-1</inkml:trace>
  <inkml:trace contextRef="#ctx0" brushRef="#br0" timeOffset="93957.8637">17465 8762 49,'0'0'39,"14"19"1,10-17-2,3-2-19,14 4-12,0-4-37,1 0-7,-11-6-2,-3 0 0</inkml:trace>
  <inkml:trace contextRef="#ctx0" brushRef="#br0" timeOffset="96013.6251">18062 8719 54,'23'5'39,"5"-5"0,11 7 0,5-7-27,-1 0-14,7 0-33,-12-9-2,-1 2-2,-13-4-1</inkml:trace>
  <inkml:trace contextRef="#ctx0" brushRef="#br0" timeOffset="96865.2334">18544 8540 27,'0'-9'35,"0"9"-1,16-20-6,3 12-7,1-3-6,15 9-5,3-2-3,4 8-2,-4 3-1,-2 7-1,-11 4-1,-11 8-1,-14 1 1,-11 1-1,-11-5 1,-4-2-1,-2-3 0,4-5 0,6-6-1,18-7 0,0 0 0,25-4 0,9 1 0,4 3-1,4 0 1,-4 7 1,-7 5-1,-12 6 1,-16 6 0,-18 1 0,-14 3 0,-13-3-2,-4-6-2,-4-7-5,11-1-13,8-11-18,7-12-2,19-2 1,12-10 0</inkml:trace>
  <inkml:trace contextRef="#ctx0" brushRef="#br0" timeOffset="97359.7959">19188 8700 60,'0'0'37,"18"19"-2,3-12-12,-3-7-9,9 6-6,-4-11-3,2 2-3,-5-6 0,-4-2-2,-8-3 0,-8 0 1,-10-2-2,-7 1 1,-7 9 0,-4 6 0,-5 0 0,0 10 1,-1 4 0,7 8 2,6 6 0,11 5 1,7-5 0,14 4 0,6-5 1,13 0-1,2-10-1,6-4-2,2-4-5,-5-9-37,0-13-1,2-4 0,-6-9-1</inkml:trace>
  <inkml:trace contextRef="#ctx0" brushRef="#br0" timeOffset="98226.9059">19578 8274 43,'0'0'35,"-19"-14"-1,19-1-9,4 5-6,5-5-6,11 6-5,4 2-3,6 7-2,-4 4 0,1 7-1,-12 6 0,-10 5-1,-13 6-1,-9-1 1,-9 0 0,-4-2 0,-2-2-1,4-4 1,8-4-1,9-4 0,11-11 0,14 13 0,8-9 0,8-4-4,7 3-15,3-3-20,-6-5 0,4 0 0,-8-5 0</inkml:trace>
  <inkml:trace contextRef="#ctx0" brushRef="#br0" timeOffset="98714.6018">19900 8147 71,'0'0'37,"10"12"-3,-4 8-12,-12 4-9,6 13-4,-10 0-3,8 4-1,-3-3-1,5-5-1,8-5-2,4-6-1,6-8-4,1-14-8,2 0-27,-1-9-1,-7-6 0,-3 3-1</inkml:trace>
  <inkml:trace contextRef="#ctx0" brushRef="#br0" timeOffset="98859.2453">19860 8322 77,'16'10'41,"7"-4"-1,1-6-6,10-6-60,5 11-10,-5-10-3,2 5-2</inkml:trace>
  <inkml:trace contextRef="#ctx0" brushRef="#br0" timeOffset="99549.3333">20025 8703 50,'0'0'36,"0"0"1,4 14-4,-13-4-19,9 9-6,-4 0-4,4 9 0,9-2-1,6 0 0,4-4-1,7-6-1,2-9 0,1-7-1,0-9 1,-1-10-1,-7-7 1,-3-1-1,-8-4 0,-4 9 1,-6 2-1,-3 8 1,3 12 0,-15 0 0,7 16 0,3 8 0,2 5-1,3 3-1,3 5-6,2-7-21,6-7-12,8-8 0,3-12 0</inkml:trace>
  <inkml:trace contextRef="#ctx0" brushRef="#br0" timeOffset="99674.8492">20638 8540 32,'-18'-7'37,"0"12"0,-5 2 2,-2 8-19,10 14-7,-6 2-3,9 10-3,2-1-1,10 7 0,12-6-2,5 1-2,6-11-1,1-4-5,5-3-15,2-13-22,-12-8-1,5-3 1,-11-13-1</inkml:trace>
  <inkml:trace contextRef="#ctx0" brushRef="#br0" timeOffset="99886.3763">20718 8751 46,'-9'-5'38,"9"5"1,11 5-2,-2-5-18,15 8-10,-2-3-10,-1-4-21,2-1-16,4 0 0,-4-5-1,0 1 0</inkml:trace>
  <inkml:trace contextRef="#ctx0" brushRef="#br0" timeOffset="100224.9187">21014 8582 44,'5'-13'39,"5"8"0,-10 5 1,13 10-19,1 9-10,-9 3-5,-1 12-1,-9 2-2,-1 1 0,-1 1-1,2-1 0,5-3-2,0-8 2,6-2-2,6-6 0,6-7-2,3-11-4,5 8-14,-4-13-22,-6-9 0,2-2 0,-9-5 0</inkml:trace>
  <inkml:trace contextRef="#ctx0" brushRef="#br0" timeOffset="100369.9374">20932 8732 92,'0'0'40,"19"9"0,4-9-22,5 9-12,3-5-7,-2-4-12,0-4-25,-2 4-1,-8-14-1,-3 4 0</inkml:trace>
  <inkml:trace contextRef="#ctx0" brushRef="#br0" timeOffset="100556.4614">21248 8579 57,'22'5'42,"1"14"0,1 9 0,-9 1-22,4 15-8,-14 0-4,-1 5-2,-13-6-3,-4 0-4,-5 1-13,-4-14-30,-4-12 0,4-3 0,-4-15 0</inkml:trace>
  <inkml:trace contextRef="#ctx0" brushRef="#br0" timeOffset="101428.5731">21806 8636 22,'10'-7'36,"-7"-4"0,-3 11-3,14 0-10,-14 0-6,0 22-5,0 2-5,0 7-1,-5 6-2,5 2-1,0 1-2,0-6-4,6 2-7,-6-13-14,0-7-15,7-4 0,-7-12-1,0 0 0</inkml:trace>
  <inkml:trace contextRef="#ctx0" brushRef="#br0" timeOffset="101646.6">21718 8771 56,'23'0'40,"5"0"-1,12 3 1,8 3-26,-3-6-6,2 0-9,-1 0-24,-8 3-14,-12-6 0,-4 3-1</inkml:trace>
  <inkml:trace contextRef="#ctx0" brushRef="#br0" timeOffset="102331.1871">22376 8710 33,'-7'14'37,"7"-14"-2,0 0-6,23 17-8,-8-13-7,11 2-4,-2-6-3,4 0-2,-4-3-2,0-4-1,-3-2-1,-3-1 0,-9-2 0,-12-3-1,-9 5 1,-7 3-1,-5 1-1,-4 6 1,-6 6 0,0 6-1,-1 8 1,11 2 0,6 8 1,15 5 0,10-4 0,14 3 1,10-5-1,13-2-1,7-8-4,-4-9-19,4-10-17,2-12 0,-8-10-1,8-6 0</inkml:trace>
  <inkml:trace contextRef="#ctx0" brushRef="#br0" timeOffset="103242.3027">22728 8216 55,'0'0'37,"7"24"1,-7 4-9,-8-2-15,8 12-5,-8-5-3,8 8-1,-3-8-3,3 1 0,0-4-2,11-10-1,8-3-3,5-9-5,8-1-11,-2-5-16,-4-8-3,1-2-1,-13-7 2</inkml:trace>
  <inkml:trace contextRef="#ctx0" brushRef="#br0" timeOffset="103290.809">22556 8351 44,'0'0'40,"0"0"1,29 17-1,11-7-17,0-5-17,12 8-30,-1-8-13,2 5-3,-11-1 0</inkml:trace>
  <inkml:trace contextRef="#ctx0" brushRef="#br0" timeOffset="103895.8864">23063 8719 56,'10'-12'38,"13"9"1,-11 6-10,-12-3-11,18 20-7,-21-1-4,6 8-2,-3-1-2,0 6 0,-5-6-1,5 3-1,5-7 0,11-7-1,6-6 1,9-9-1,-7-4-1,5-9 1,-5-6-1,4-5 1,-5-1-1,-13-1 0,-2-1 1,-14 4-1,6 5 1,-5 6 0,5 12 1,0 0-1,-15 15 1,15 2 0,0 4-1,6 4-2,5 4-5,-11-1-30,11-10-5,3-4 1,10-4 0</inkml:trace>
  <inkml:trace contextRef="#ctx0" brushRef="#br0" timeOffset="104026.4019">23729 8524 45,'-13'0'38,"1"12"0,-10 3-4,-9 4-16,3 12-8,-6 7-3,12 5-3,3 2-1,15 6 0,4-5-1,10-4 0,10-5-2,7-10-3,10-2-9,-4-14-28,-4-11 0,-1-5 0,-2-7-1</inkml:trace>
  <inkml:trace contextRef="#ctx0" brushRef="#br0" timeOffset="104535.4659">23772 8806 46,'0'0'40,"12"5"1,-2-5-1,10 0-18,6 4-13,1-3-8,6-1-20,2 0-21,-6 0 0,-8 0-1,0 0 0</inkml:trace>
  <inkml:trace contextRef="#ctx0" brushRef="#br0" timeOffset="104670.9844">24224 8580 58,'17'-9'39,"-4"9"0,-13 12-8,4-3-15,-4 17-6,8 0-3,-8 11-3,-5 1-1,16 7 0,-4-3-1,-10-1 0,9-5-2,-6-36 1,30 54-3,-30-54-2,51 29-12,-51-29-25,0 0 0,56-15-1,-56 15 1</inkml:trace>
  <inkml:trace contextRef="#ctx0" brushRef="#br0" timeOffset="104903.5137">24147 8751 67,'-14'0'41,"26"2"0,-12-2-4,57 3-24,-57-3-10,69 14-13,-69-14-28,72 8-2,-30-8-1,-42 0 0</inkml:trace>
  <inkml:trace contextRef="#ctx0" brushRef="#br0" timeOffset="105040.5316">24525 8635 45,'42'4'41,"-42"-4"1,75 34-2,-75-34-15,49 68-10,-31-22-5,-8 1-3,-2 2-2,2-4-1,-10 2-2,-21-5-4,21-42-8,-30 53-34,30-53-1,0 0 0,0 0 0</inkml:trace>
  <inkml:trace contextRef="#ctx0" brushRef="#br0" timeOffset="111865.6567">283 13026 80,'0'0'30,"0"0"-5,0 0-3,0 0-5,0 0-5,0 0-6,0 0-2,-49 9-2,49-9-1,0 0-1,-3 59 1,3-59 0,0 0 0,48 46 0,-48-46 1,66 3 1,-66-3 0,60-20 0,-60 20-1,0 0 1,17-55-1,-17 55 1,0 0-2,-64-46 0,64 46-1,-63 0 0,63 0 0,0 0-1,-49 32 1,49-32 0,0 0 0,7 52 0,-7-52 0,43 24 0,-43-24 1,44 6 0,-44-6-1,0 0 1,55-28-1,-55 28 1,0 0 0,10-58-1,-10 58 0,0 0 0,-44-31 1,44 31-1,0 0 0,-56 29 0,56-29 1,0 0-1,10 51-2,-10-51-11,56 22-30,-56-22 0,65-13 1,-65 13-1</inkml:trace>
  <inkml:trace contextRef="#ctx0" brushRef="#br0" timeOffset="117014.5905">845 13050 40,'0'0'37,"0"0"-3,0 0-8,40-67-5,-40 67-4,16-57-5,-16 57-3,18-50-2,-18 50-1,0 0-1,0 0-1,0 0 0,0 0-1,34 65 0,-30-18-1,3 4 0,-1 5 1,-6-4-3,7-6-2,-7-46-9,14 65-32,-14-65 0,0 0-1,0 0 1</inkml:trace>
  <inkml:trace contextRef="#ctx0" brushRef="#br0" timeOffset="117531.6564">1658 12946 42,'18'0'38,"-8"-3"0,-10 3-10,0 0-8,-16 11-6,-5 6-3,-13-3-5,-4 10-3,-2-4-1,0 4-1,3-2 0,4-3 0,9-5 0,15 2 1,13-7 0,16-2 1,9-1 0,10-2 1,3-2-3,3 3-5,4 0-27,-8 1-10,-6-6-1,-5 6-1</inkml:trace>
  <inkml:trace contextRef="#ctx0" brushRef="#br0" timeOffset="117854.6969">2195 13029 43,'5'-12'36,"-7"-5"-1,-5-3-11,-1 4-8,-13-2-4,4 11-4,-9 4-2,7 6-2,-3 6-2,4 9-1,1 8-1,10 3 1,7 0-1,11 1 0,9-6 1,4-3-1,4-6 1,5-8 0,-2-7-1,-4-11 1,-6-7 0,-14-5-1,-10-4 1,-6 0 0,-10 1 1,0 1-1,-1 3 1,-1 7-1,2 4 1,19 11 0,0 0 0,24 0 0,3 0-1,6 0 1,4 4 0,8-4 0,-2 0-3,-6-5-12,-10 0-28,2 5-1,-7-7 0,3 0 0</inkml:trace>
  <inkml:trace contextRef="#ctx0" brushRef="#br0" timeOffset="118367.2624">2926 12869 26,'16'0'37,"-16"0"0,0 14-7,-26-3-7,-4 10-6,-17-2-6,7 8-3,-4-3-5,7 0-1,3 1-1,17-4 0,13-4 1,19-2 1,15-5-1,12 1 1,1-4 0,7-1-1,-4 1-1,-3-7-12,-5 0-29,-11 2-2,-9-5 0,-5 3 0</inkml:trace>
  <inkml:trace contextRef="#ctx0" brushRef="#br0" timeOffset="119079.8525">3435 13039 23,'-20'-8'38,"-4"-11"0,11 0 0,5-6-14,8-6-9,14 4-7,9 5-2,14 10-3,3 8 0,7 15-1,-8 10 1,-10 11-1,-16 7 0,-13 7 0,-17-1 0,-13-3 0,-7-4-1,-7-10 0,3-9-1,2-11 0,11-8-1,12-8 1,6-6-1,14-1 0,8 3 1,7 7 0,6 5 1,3 8 0,3 5 0,-3 6-1,-1 2 0,-5 0-4,6-1-19,-7-11-19,-4-9 1,3-3-2,2-10 2</inkml:trace>
  <inkml:trace contextRef="#ctx0" brushRef="#br0" timeOffset="119238.3731">4132 12995 71,'10'-10'44,"-10"10"0,0 0 0,9 0-27,-9 0-10,0 0-7,14 0-8,-14 0-29,0 0-8,0 0 1,0 0 0</inkml:trace>
  <inkml:trace contextRef="#ctx0" brushRef="#br0" timeOffset="119416.896">4151 13155 96,'0'0'45,"0"13"0,0-13-13,0 0-68,0 0-5,0 0-3,0 0-1</inkml:trace>
  <inkml:trace contextRef="#ctx0" brushRef="#br0" timeOffset="120534.0379">4921 12715 35,'0'0'38,"3"28"1,-1 13-4,5 13-14,-10 6-9,3 10-2,0 1-6,0-4-7,0-5-15,9-13-21,-9-24 0,10-13-2,-10-12 1</inkml:trace>
  <inkml:trace contextRef="#ctx0" brushRef="#br0" timeOffset="120696.5582">5144 12768 60,'0'0'41,"14"12"2,-11 19-3,6 13-23,-9 2-9,11 7-2,-5 2-4,1-5-5,5 2-14,-4-13-25,-8-15-1,0-5 0,-8-16 0</inkml:trace>
  <inkml:trace contextRef="#ctx0" brushRef="#br0" timeOffset="120913.5856">4939 13055 44,'-10'-11'39,"10"2"2,17 5-1,9 2-17,9 2-21,9 5-37,-1-10-3,10 5-2,1-13 0</inkml:trace>
  <inkml:trace contextRef="#ctx0" brushRef="#br0" timeOffset="121247.1284">5649 12733 36,'-12'-2'39,"-13"12"0,-6 7-6,-3 19-10,-8 8-8,11 12-6,8 1-3,18 7-2,15-7-2,14-2-2,15-4-7,2-14-32,6-18-1,2-8-2,-9-11 2</inkml:trace>
  <inkml:trace contextRef="#ctx0" brushRef="#br0" timeOffset="121600.1734">6049 12933 37,'-6'-11'37,"-9"-1"0,-1 6-8,-5 6-11,-7-8-7,3 8-4,2 12-3,9 0-2,7 5-1,12 2 0,11 3 0,4 0 0,0 3 0,2 0 1,-8-3 0,-5 0 0,-9-3-1,-14-8-4,-7-2-22,-6-5-15,-7-11 1,7-5 0</inkml:trace>
  <inkml:trace contextRef="#ctx0" brushRef="#br0" timeOffset="121757.4526">6005 12746 58,'53'0'41,"0"13"1,-3 5-4,3 23-20,-16 5-8,-6 15-4,-19 4-2,-12 7-1,-16-4-3,-8-2-6,2-11-36,-9-8-1,3-16 0,10-9-1</inkml:trace>
  <inkml:trace contextRef="#ctx0" brushRef="#br0" timeOffset="122273.0353">6688 13009 40,'13'-3'38,"0"3"1,16 0 0,3 6-21,2-6-17,-1 0-24,5-3-13,3 3-2,-16 0-1</inkml:trace>
  <inkml:trace contextRef="#ctx0" brushRef="#br0" timeOffset="122302.0387">6762 13121 66,'0'0'40,"7"12"-1,14-12-9,14 0-38,13 0-27,0-3-2,11 3-2,2-12 0</inkml:trace>
  <inkml:trace contextRef="#ctx0" brushRef="#br0" timeOffset="122805.6178">7411 12748 40,'27'-10'37,"1"-2"0,12 12-6,-3 0-17,-8 5-4,-2 10-4,-9 1-2,-10 9-1,-15-4-1,-2 4-1,-10-6-1,1-7 1,8-5-1,10-7 1,0 0-1,28-5 1,7 5 0,5 0 1,-2 5 0,1 13 1,-17 8 0,-9 10 0,-21 5 0,-15-4 0,-20 0-2,-5-4-2,-1-8-5,-4-16-13,9-9-23,17-12 1,11-13-1,22-2 0</inkml:trace>
  <inkml:trace contextRef="#ctx0" brushRef="#br0" timeOffset="123345.1857">8136 13137 30,'0'0'36,"0"0"0,40-4-8,16-2-10,27 2-4,27-4-5,28-1-1,20-3-3,15-2-3,0 3-9,-15 1-20,-24 1-11,-17 5 0,-42-3-1</inkml:trace>
  <inkml:trace contextRef="#ctx0" brushRef="#br0" timeOffset="123667.2272">8698 12841 24,'-3'-52'35,"-2"-4"3,5 5-1,0 8-19,0-3-5,0 19-3,0 18-3,0 18-3,5 21-5,-5 14-28,6 8-9,4 14-1,-1-2 1</inkml:trace>
  <inkml:trace contextRef="#ctx0" brushRef="#br0" timeOffset="124021.2717">8546 13384 16,'-18'-2'36,"-9"-8"0,5 10 0,1 0-13,-1-2-7,13 10-6,9-8-4,9 23-2,14-3-1,5 2-1,-3 1 0,-3 2 1,-9 3-1,-13-3 0,-10-5-1,-12-6 0,-6-7-2,-5-7-2,10-5-5,0-9-12,11-6-19,15 1-1,4-1 0,14 6 0</inkml:trace>
  <inkml:trace contextRef="#ctx0" brushRef="#br0" timeOffset="124076.2789">8742 13468 53,'0'0'40,"9"4"0,16-4-2,6 5-29,9-11-42,1 6-4,-1-5-1,7 1-1</inkml:trace>
  <inkml:trace contextRef="#ctx0" brushRef="#br0" timeOffset="124517.8354">9200 13447 51,'0'0'39,"-9"-14"0,9 14-2,19-14-22,-4 2-6,10 6-4,4 2-2,1 4 0,-4 4-2,-5 11 1,-10 5-1,-11 6 1,-5 5-2,-14 3 1,-8-1-1,-2-4 1,1-4-1,4-3 1,8-8-1,10-3 0,6-11 1,15 4 0,10-4 0,4 0 0,4-4-2,1-2-8,-3-1-32,0-2 0,-6-9-1,3 2-1</inkml:trace>
  <inkml:trace contextRef="#ctx0" brushRef="#br0" timeOffset="125039.401">9899 13114 61,'0'0'39,"9"-5"0,15 2-14,14-4-10,14 4-14,4-4-35,6 7-3,-2-13-2,11 4 0</inkml:trace>
  <inkml:trace contextRef="#ctx0" brushRef="#br0" timeOffset="125404.9474">10584 13067 55,'14'9'38,"30"-9"1,18 0-5,26-10-24,26 1-2,16-2-1,14 1-4,4 0-4,-10 0-10,-13 6-27,-23 4-2,-33 0 0,-17 7 0</inkml:trace>
  <inkml:trace contextRef="#ctx0" brushRef="#br0" timeOffset="125559.4671">10969 12759 35,'-14'-54'38,"12"5"1,2 1 1,0 2-25,8 16-3,-4 8-3,5 20-2,-9 12-3,6 13-6,-1 18-15,0 9-22,-5 5-2,3 17 1,-3 1 0</inkml:trace>
  <inkml:trace contextRef="#ctx0" brushRef="#br0" timeOffset="126087.0343">10943 13423 30,'-15'-4'35,"-15"-2"0,5 3-10,-3 3-8,2 3-4,11 9-4,9-1-3,18 10-2,7-1 0,9 4 0,-1 2-1,3 1 1,-13 2-1,-10 0-1,-17-2 1,-15-8-2,-12-6-2,-1-9-4,4 1-12,1-10-22,10-12-1,17-2 0,10-8 0</inkml:trace>
  <inkml:trace contextRef="#ctx0" brushRef="#br0" timeOffset="126120.5391">11090 13500 65,'0'0'36,"21"3"1,6-6-17,11 3-20,5-10-33,14 10-1,-1-10-2,7 6 0</inkml:trace>
  <inkml:trace contextRef="#ctx0" brushRef="#br0" timeOffset="126917.9077">11540 13471 20,'20'0'30,"-20"0"-8,20-17-3,-9 9 0,-2-5-3,4 5-2,-4-7-4,4 4-2,-6-2-1,4 2-1,-8-5-1,-3 16 0,10-16-2,-10 16 1,0 0-1,0 0-1,-10 10 0,7 9-1,-3 10 0,3 10-1,3 5 1,0 4 0,0 0-1,6-4 1,0-5 0,-1-8 0,0-9-1,-5-9 1,0-13 0,-25 4-1,6-4 1,-2-5-1,3 5 1,-2-3-1,8 3 0,12 0 0,12 0 0,10 0-1,15 0-2,3-6-8,5 0-30,6 1 1,-4-7-1,0 0 1</inkml:trace>
  <inkml:trace contextRef="#ctx0" brushRef="#br0" timeOffset="128001.5494">7677 14368 22,'0'-16'31,"0"16"-2,-10 0-11,0 0-4,2 7-4,-2 2-3,4 2-1,1 1 0,7 2-1,-2-14 1,22 15 0,-9-15 1,5 0 0,-2-10 1,-4 1-1,-9-5 0,-3 4-2,-10 1 0,-4 5-2,-2 4-2,1 4-3,5 7-25,10 3-15,0-14 1,21 14-1</inkml:trace>
  <inkml:trace contextRef="#ctx0" brushRef="#br0" timeOffset="128717.1395">8281 14384 28,'0'-19'34,"-11"13"0,-12 2-9,-4-1-8,1 12-4,-4 0-4,5 8-3,0 2-1,10 7-1,9-3-1,15 3 0,7-4 0,12-3 0,2-7-1,2-5 1,-1-10-1,-3-1-1,-8-5 1,-10-10-2,-10-2 1,-12-1 0,-3 1-1,-3 2 0,4 2 0,1 2 0,8 6 0,5 11 0,19-9 0,5 9 0,4 9 0,6-3-2,3 4-5,-5-3-26,-1-7-7,2 6 0,-7-12 0</inkml:trace>
  <inkml:trace contextRef="#ctx0" brushRef="#br0" timeOffset="129062.1835">8624 14258 41,'4'9'39,"11"4"0,6-2 0,6-1-22,11 9-9,-1-3-3,1 3-2,-7-5-2,-3 4 0,-12-1-1,-10-1 0,-15 3 0,-13-1 0,-7 2-1,-2-2-4,4-4-28,2-1-6,7-9 0,18-4 0</inkml:trace>
  <inkml:trace contextRef="#ctx0" brushRef="#br0" timeOffset="129410.7288">9077 14318 50,'12'-5'40,"-3"-4"-1,11 9-2,4 0-22,-3 0-7,4 7-2,-6 3-4,-4 9 0,-9 5-1,-11-1 0,-8 0-1,-5 0 1,-1-2-1,6-2 1,4-3-1,9-3 0,12-6 0,10-4 0,12-3-1,8 0-4,6 5-20,-1-5-15,-13-9 0,0 5-1,-18-5 1</inkml:trace>
  <inkml:trace contextRef="#ctx0" brushRef="#br0" timeOffset="129937.0523">7614 15294 15,'0'0'36,"-17"7"-1,7 0-1,-5 5-13,2-5-5,7 9-6,4-5-4,10 0-1,8-5-1,6-2-1,-1-6 1,7-2 1,-9-7-1,-4-2 0,-8-2-1,-7 3 1,-13 2-1,2 2-2,-3 3-1,-1-2-10,3 7-32,12 0 1,0 0-2,15-2 1</inkml:trace>
  <inkml:trace contextRef="#ctx0" brushRef="#br0" timeOffset="130470.6192">8322 15308 13,'-15'0'33,"-13"0"0,3 9-2,0 7-12,3 2-6,9 7-4,8-1-2,10 2-2,8-5-1,9-2 1,0-8-1,2-2 0,-5-9-1,-3-11-1,-13-6 1,-6-3-2,-6-3 1,-7-1-1,1 2-1,2 0 1,6 4-1,7 4 0,7 4 1,15 7 0,9 3-1,9 0 1,6 0-2,4-4-3,4 4-18,-2 0-16,-11-10-2,-1 7 1,-15-6-1</inkml:trace>
  <inkml:trace contextRef="#ctx0" brushRef="#br0" timeOffset="130831.1653">8987 15240 33,'0'0'37,"10"10"1,-20 2-3,-13-2-18,-1 9-6,-12-2-3,1 8-4,-2-4-1,2-1-2,5-3 1,14 0 0,13-3-1,15-1 1,13-4-1,6 1 0,9-1-5,1-2-20,2-4-15,1-1-1,-4-2 0</inkml:trace>
  <inkml:trace contextRef="#ctx0" brushRef="#br0" timeOffset="131192.2113">9306 15395 46,'0'-9'38,"-3"-8"-1,9 2 0,4 1-21,2-6-7,9 8-3,1 2-2,1 7-1,-2 6 0,-5 10 0,-8 7-1,-8 7-1,-9 3 0,-6 2-1,-3 0-1,-5-4 1,8-4-1,2-5 0,13-6 0,0-13 0,22 9 0,3-9 1,9 0 1,1-4 0,1 1-6,-9 3-34,2-8-1,-1 2 0,-12-13-1</inkml:trace>
  <inkml:trace contextRef="#ctx0" brushRef="#br0" timeOffset="131739.7808">10567 14489 30,'-14'6'32,"14"-6"-2,-13 14-9,13-14-7,-6 18-2,6-18-3,9 14-2,0-14 0,5 0 0,-3 0 0,2-5-1,-7-5-1,-6 10-1,0-11 0,0 11-1,-22-6-2,10 6-3,2 0-15,10 0-23,0 0 0,10 0-1,3-4 1</inkml:trace>
  <inkml:trace contextRef="#ctx0" brushRef="#br0" timeOffset="132281.8493">11137 14485 45,'-5'-15'37,"5"15"1,-25 0-10,4 0-12,2 7-6,-4 1-4,6 4-2,-2 3-2,10 9-1,9-1 1,0 0-2,12-1 2,6-1-1,2-8 1,1-4-1,1-9 0,-3-7 1,-8-6-1,-4-6 0,-7-3-1,0-2 1,-9 0-1,1 3 0,-1-1-1,3 10 1,6 2 0,13 3 0,6 7 0,7 0 0,4 0-1,4 0-6,6 0-32,-1 0-1,-9-5 0,1 2 0</inkml:trace>
  <inkml:trace contextRef="#ctx0" brushRef="#br0" timeOffset="132814.6772">11569 14495 40,'0'0'39,"13"0"0,4 3-4,6 1-17,14 6-6,-3-1-5,4 2-2,-7 4-2,-2 1-1,-12 0 0,-14 2-2,-11-1 1,-12-1-2,-5 1-1,-4-5-2,5 0-6,0-8-10,9-4-20,15 0 0,0 0-1,32-8 2</inkml:trace>
  <inkml:trace contextRef="#ctx0" brushRef="#br0" timeOffset="132998.6998">12107 14572 76,'0'-24'38,"0"0"0,9-5-20,-6-5-6,6 10-4,-3 2-2,-2 8-1,-4 14-1,0 0-1,13 33 0,-5 3-3,-1 11-3,-4 6-32,4-2-6,4 3-1,-11-7 0</inkml:trace>
  <inkml:trace contextRef="#ctx0" brushRef="#br0" timeOffset="133531.7673">10628 15359 29,'0'0'29,"-15"4"1,9 6-15,-3 1-8,1 5-1,8-1-1,6-4 0,7 1 3,2-12 1,4 3 1,-3-12 1,4 3-1,-13-11 0,-1 8-1,-12-5-2,-3 6-1,-7 1-3,3 7-2,-1 0-3,1 0-17,13 0-23,0 0 1,19 0-1,8-2 0</inkml:trace>
  <inkml:trace contextRef="#ctx0" brushRef="#br0" timeOffset="134065.3363">11224 15373 43,'0'-10'37,"0"10"0,0-11-10,-14 4-9,0 7-7,-8 0-3,3 5-4,-5 4-1,4 5-1,1 0-1,9 7-1,10 0 0,11-2 1,7-1-1,5-7 1,1-5 0,3-6 0,-2-4 0,-4-5 0,-5-6 0,-7-4 0,-3-1 0,-1 2-1,0 3 0,1 1 0,-1 3 0,-5 11 1,17-11-1,-1 11 0,0 3 1,4-3-1,8 5-4,-6-5-21,6-3-15,1 3 0,-5-7-1</inkml:trace>
  <inkml:trace contextRef="#ctx0" brushRef="#br0" timeOffset="134824.9313">11831 15311 33,'0'0'34,"13"0"-2,-13 0-9,-18 12-5,0 1-5,-10-3-4,3 7-2,-6-2-3,4 0 0,2-2-1,11 0 1,9-3-2,13 4 1,8-3 0,12 1-1,4 1-2,4-5-11,-1 1-28,10 2-1,-5-9 0,2 2 0</inkml:trace>
  <inkml:trace contextRef="#ctx0" brushRef="#br0" timeOffset="135531.022">12187 15429 38,'3'-23'36,"1"10"1,-4-6-8,0-8-10,6 6-5,-9-5-5,6 8-2,-3 1-2,0 6 0,0 11-2,0 0 0,0 0-1,0 28-1,4-2 1,-1 3-2,2 4 1,-3 4 0,3-3-1,-2-2 1,-3-1-1,0-10 0,-4-5 0,-1-4 1,5-12-1,-13 6 0,13-6 0,0 0 0,-7-9 0,7 9 0,21-6 0,2 6-1,5-4-2,0-2-10,7 2-29,1 4 0,-4-7 1,3 7-1</inkml:trace>
  <inkml:trace contextRef="#ctx0" brushRef="#br0" timeOffset="145059.7443">8073 15848 46,'0'0'27,"25"9"-2,19-4-2,21-5-4,26 6-2,14-6-5,17 0-3,-1-9-3,2 3-1,-16 1-3,-15 0 0,-29 0-1,-24 5-3,-17 10-17,-19-1-20,-15-4 0,-4 9-1,-2-14 1</inkml:trace>
  <inkml:trace contextRef="#ctx0" brushRef="#br0" timeOffset="145776.8351">10811 14892 27,'17'7'36,"17"-5"-7,19 5-3,25-3-5,33 9-3,16-5-3,19 4-2,3-7-5,1 0-3,-15-5-2,-17-5-9,-28-4-33,-29-2-1,-31-11-1,-11 4 0</inkml:trace>
  <inkml:trace contextRef="#ctx0" brushRef="#br0" timeOffset="182242.3209">12947 12279 33,'24'-15'34,"2"24"-9,-5 26-2,-8 28-6,-4 29-4,-9 24-2,4 19-2,-8 13-2,8-3-3,4-5-2,12-7-1,8-19 0,6-24 0,4-20-1,3-23 0,-1-22 0,-4-8 0,-11-10-1,-8 1 0,-10 6 1,-7 15 0,-6 22 0,0 28 1,-4 31-1,1 25 2,-5 30 0,3 20 0,-3 18 1,-3 7-1,-1-2-1,5-12-1,4-17-9,5-22-29,10-46-1,13-34-1,6-52 0</inkml:trace>
  <inkml:trace contextRef="#ctx0" brushRef="#br0" timeOffset="183036.4238">13753 13397 53,'19'4'37,"12"-4"0,18 0-12,10 5-13,6-3-7,4 3-8,-7 0-15,0 0-18,-21-9 0,-7 4-1,-19-9-1</inkml:trace>
  <inkml:trace contextRef="#ctx0" brushRef="#br0" timeOffset="183256.9509">13868 13500 52,'0'0'33,"0"0"-7,40-3-5,1-7-4,14 3-6,1-7-5,-3 3-3,-7-2-1,-5-2-1,-10 4 0,-10-1 1,-8 5 1,0 7 0,-13 0 0,14 19 1,-9-5 0,0 4-1,-5 3-7,-3 1-34,-7-13-1,10-9 0,-14 0-1</inkml:trace>
  <inkml:trace contextRef="#ctx0" brushRef="#br0" timeOffset="183978.0424">14945 12918 24,'0'-13'35,"0"13"1,6 27-3,-6 5-15,4 16-5,-4 6-4,0 10-2,0 2-2,0-3-1,0-10-3,0-8 1,0-13-1,3-11-1,-3-21 1,15 0-1,-2-11 0,2-4 0,5-4 0,3 2 0,1 3 1,1 6-1,-4 8 0,-4 5 1,-6 10 0,-1 1 0,-5 6-2,-5-2-6,5 1-22,5-6-10,-10-15 0,26 7 0</inkml:trace>
  <inkml:trace contextRef="#ctx0" brushRef="#br0" timeOffset="184358.5907">15561 12997 31,'-10'-17'38,"0"13"1,-15 4 0,-12 11-18,0 19-7,-5 6-6,7 15-3,4 0-1,18 1-1,13-2-1,12-3-1,16-5 0,7-12-3,10-2-7,-4-16-21,-1-12-10,-4 0-1,-8-12 0</inkml:trace>
  <inkml:trace contextRef="#ctx0" brushRef="#br0" timeOffset="184533.1134">15669 13064 57,'0'0'39,"13"0"1,-6 13-5,-7 4-21,8 10-4,-8 4-4,0 6-2,0 1-1,0 0-2,5-3 1,3-6-3,1-3 0,4-11-3,3-1-6,-1-14-13,0 0-18,2-8 0,-8-5 0,0 3 0</inkml:trace>
  <inkml:trace contextRef="#ctx0" brushRef="#br0" timeOffset="184747.2717">15525 13268 64,'0'0'41,"0"0"-1,23 0-4,8 3-22,2-3-11,4 0-15,-2-7-27,7 7 0,-11-10-2,-1 4 0</inkml:trace>
  <inkml:trace contextRef="#ctx0" brushRef="#br0" timeOffset="184910.0479">15858 13062 39,'14'-5'41,"5"10"-1,-1 8 2,0 4-18,9 18-10,-9 0-5,-4 11-4,-10 1 0,-4 2-4,-6-5-5,-9-8-21,1-10-17,-2-11 0,4-11-2,12-4 1</inkml:trace>
  <inkml:trace contextRef="#ctx0" brushRef="#br0" timeOffset="185435.2605">16307 13188 67,'21'0'40,"10"0"0,6 0-5,-5 0-25,7 0-10,1 0-11,-9 0-21,-9-4-7,-3 4-1,-7-4 0</inkml:trace>
  <inkml:trace contextRef="#ctx0" brushRef="#br0" timeOffset="185466.264">16393 13285 70,'0'0'39,"15"8"-1,8-3-11,4-8-12,13 3-5,-4 0-7,2 0-19,-7-5-23,-2 5-1,-11-3-1,0 3 0</inkml:trace>
  <inkml:trace contextRef="#ctx0" brushRef="#br0" timeOffset="189356.0343">16920 13208 49,'0'0'38,"3"12"-3,15-7-9,16 2-7,4-7-6,13 7-8,3-4-26,5-3-17,-10-5 0,-2 0-1</inkml:trace>
  <inkml:trace contextRef="#ctx0" brushRef="#br0" timeOffset="189894.1029">17419 13039 34,'0'-17'35,"13"10"1,3-4-9,8 4-10,13 7-4,-3 0-3,6 9-4,-12 6-2,-3 7-1,-15 4-1,-10 4-1,-12-4 0,-9-1 0,-1-4 0,-1-7-1,7-6 0,16-8 0,0 0 0,12 0 0,14-5 0,8 2 0,3 3 0,0 8 0,-8 4 1,-7 8 0,-15 4 0,-12 3 0,-14 1 1,-11-4-3,-7-2-1,-5-6-4,7-4-10,-3-8-16,9-14-8,15 0 1,4-13 0</inkml:trace>
  <inkml:trace contextRef="#ctx0" brushRef="#br0" timeOffset="190442.5563">17999 13196 52,'24'9'36,"-3"-6"2,3-3-12,3 0-13,-7 0-5,6-9-3,-8-1-2,-4-1-2,-5-8 0,-9 3 0,-5 0-1,-7 2 0,-9 5 0,-6 9 0,-4 0 0,-1 11 0,-2 10 1,6 9 1,4 2 1,12 4 0,12 1 1,12-3 0,12-3 1,11-4-1,0-10 0,6-3-1,0-7-4,-7-11-7,-3-6-33,-4-2-1,-15-6-1,1-1 1</inkml:trace>
  <inkml:trace contextRef="#ctx0" brushRef="#br0" timeOffset="191206.7883">18420 12722 34,'-23'0'34,"5"0"-4,-6-8-4,3-2-7,9 1-6,1-8-3,15 7-4,8-4-1,9 9-1,4 5-1,3 5 0,-6 7 0,-4 9 0,-15 7 0,-6 8-2,-15 0 1,-1-2-1,-3-5 1,1-3-1,5-4-1,12-6 0,12-7 1,10-9-1,7 0-1,3-3-2,3 3-10,-3-5-26,-6-6-2,-1 1 1,-8-5 0</inkml:trace>
  <inkml:trace contextRef="#ctx0" brushRef="#br0" timeOffset="191402.8129">18652 12651 79,'13'0'42,"-13"0"0,13 11-11,-6 5-19,-7 6-5,0 4-2,0 6-3,0 2 0,0-1-3,0-3 0,7 0-4,0-14-6,9 0-19,-1-7-12,-5-13-1,2-4 1</inkml:trace>
  <inkml:trace contextRef="#ctx0" brushRef="#br0" timeOffset="191601.7155">18649 12783 44,'0'0'38,"9"0"1,10 4 0,3 3-21,0 2-22,11-1-31,-10-14-2,10 6-1,-1-11-2</inkml:trace>
  <inkml:trace contextRef="#ctx0" brushRef="#br0" timeOffset="192150.4389">18849 13171 46,'0'0'38,"0"8"0,7 6-11,-10 1-9,3 11-5,0-3-3,0 7-4,4-5-2,5 2-2,7-7 0,3-1-1,8-13 0,3-6-1,0-6-1,0-9 1,-2-2-1,-4-8 0,-5-1 0,-9-3 1,-3 2 0,-7 8 2,0 6-1,0 13 1,-17 0 0,11 15 0,-1 4 0,7 6-2,0 6-4,0-6-14,7-1-23,8-7-1,7-10 0,6-2 0</inkml:trace>
  <inkml:trace contextRef="#ctx0" brushRef="#br0" timeOffset="192529.9878">19451 13031 48,'0'0'39,"-8"-10"-2,-11 10-9,-1 14-7,-13 1-9,3 12-3,-2 2-3,8 11-2,11-3-1,8 2-2,13-2 1,12 1-2,10-6-2,3-11-8,8-5-29,-3-6-1,-8-10-2,2-6 1</inkml:trace>
  <inkml:trace contextRef="#ctx0" brushRef="#br0" timeOffset="192730.0126">19512 13265 51,'0'0'39,"18"0"0,12 3-4,8-3-18,-2 0-15,1 0-32,-5-4-7,4 1-2,-14-7 0</inkml:trace>
  <inkml:trace contextRef="#ctx0" brushRef="#br0" timeOffset="193287.1011">19876 13029 53,'19'-4'40,"2"8"1,-1 8-3,-12 2-21,2 11-6,-13 0-5,-1 12-1,-4-1 0,3-1-2,1 0-1,4-5-1,9-4 1,6-1-2,6-8 1,5-8-2,3-2-2,-5-10-6,5-1-16,-10-3-18,-8-10 0,-5 1 0,-10-4 1</inkml:trace>
  <inkml:trace contextRef="#ctx0" brushRef="#br0" timeOffset="193318.3589">19855 13203 69,'0'0'41,"10"0"0,10 2-2,8 3-28,-1-5-10,1 0-14,0 0-26,4 0-2,-5-5 0,1-4 0</inkml:trace>
  <inkml:trace contextRef="#ctx0" brushRef="#br0" timeOffset="193383.3709">20249 13064 72,'26'5'43,"0"6"2,1 13-4,6 10-23,-15 6-7,0 7-5,-9 4-1,-9 4-3,-11-4-1,-11-8-8,-7-6-38,-6-8-1,-7-13 0,-4-8 0</inkml:trace>
  <inkml:trace contextRef="#ctx0" brushRef="#br0" timeOffset="195760.2042">20684 13216 23,'0'0'38,"13"9"-1,5-7-4,8-2-10,11 3-4,1-3-7,7 0-3,-7 0-4,1 0-4,-5 0-8,-14 0-20,-8-4-13,-2 4 0,-10 0-1</inkml:trace>
  <inkml:trace contextRef="#ctx0" brushRef="#br0" timeOffset="196145.7539">21240 13162 32,'11'0'35,"12"4"-2,-2-4-7,4 0-9,8 0-6,-4-2-4,0-3-2,-7-4-2,-7 1-2,-6-4 0,-9 3 0,-7-4 0,-8 4 0,-7 2 0,-6 7 1,-4 0-1,-3 12 1,-1 2 0,4 6 1,5 7 2,12 7-1,10 1 1,17-1-1,12-2 0,14-3 0,8-5-1,5-7-2,4-9-4,-9-14-8,-2-11-30,-6-1-1,-11-11 0,-5-6-1</inkml:trace>
  <inkml:trace contextRef="#ctx0" brushRef="#br0" timeOffset="196539.3029">21620 12532 60,'0'0'39,"20"0"-4,-13 15-10,-3 0-8,4 13-6,-8 2-3,5 8-4,-1-1 1,3 6-3,-1-6 0,2-4-1,2-3-1,3-9-2,1-1-4,-14-20-12,14 6-23,-14-6 0,5-14 0,-5 2 0</inkml:trace>
  <inkml:trace contextRef="#ctx0" brushRef="#br0" timeOffset="196626.8149">21501 12746 52,'0'0'39,"13"5"1,13-5-10,12 8-10,2-8-11,8 5-16,-6-5-31,7 0 0,-8-4-2,1 4 0</inkml:trace>
  <inkml:trace contextRef="#ctx0" brushRef="#br0" timeOffset="197385.9263">21926 13108 47,'0'0'39,"7"0"-1,-7 0-11,-2 19-9,2 1-5,-5 4-5,5 6-1,0-2-3,5 4-1,6-4-1,5-2-1,6-5 0,5-9 0,3-9-1,3-7 0,0-7 0,-4-8-1,-7-5 1,-1-3 0,-12 0-1,-3 0 1,-6 8 0,-5 4 1,-5 8-1,0 7 1,-1 13 1,2 7-2,3 5 2,6 3-2,0 2-2,5-8-9,7-3-30,2-1-1,1-11 0,6-3 0</inkml:trace>
  <inkml:trace contextRef="#ctx0" brushRef="#br0" timeOffset="197589.4521">22613 12974 57,'-10'-18'39,"1"10"0,-7 8-12,-9 5-9,5 13-7,-8 3-5,4 12 0,-2 4-4,9 9 1,5 1-1,12-1-1,4-1 0,13-6-2,8-5-2,4-10-6,8-8-19,0-8-13,-3-12-1,0-4 0</inkml:trace>
  <inkml:trace contextRef="#ctx0" brushRef="#br0" timeOffset="197815.9803">22813 12993 54,'0'0'41,"13"7"-1,-9 5-2,-4 5-20,3 12-8,-6 0-5,-1 11-1,-3-3-1,-1 2-2,2-5 0,9-5-2,3 0-2,3-10-1,5 0-3,0-13-12,12-2-18,-3-4-5,-3-7 1,-3 0 1</inkml:trace>
  <inkml:trace contextRef="#ctx0" brushRef="#br0" timeOffset="198037.5079">22690 13159 70,'0'0'41,"0"0"1,24 9-7,8-2-22,-1-7-10,0 4-8,2-4-23,4 5-12,-8-11-1,1 2-1</inkml:trace>
  <inkml:trace contextRef="#ctx0" brushRef="#br0" timeOffset="198260.5379">23207 13019 76,'13'3'43,"9"10"1,-4 10-5,-4 1-24,7 12-7,-10 1-2,2 4-1,-7 2-2,-2-4-2,-17-3-1,0-9-4,3-1-8,-2-11-33,-3-10-1,-1-5 1,16 0 0</inkml:trace>
  <inkml:trace contextRef="#ctx0" brushRef="#br0" timeOffset="198451.5621">23533 13360 72,'0'0'45,"12"9"-1,-12-9-12,0 0-53,0 0-20,0-16-2,-10 1-1</inkml:trace>
  <inkml:trace contextRef="#ctx0" brushRef="#br0" timeOffset="204104.5466">19677 5757 31,'22'-30'36,"-1"12"2,-10 9 1,-11 9-20,0 38-5,-20 6-4,0 19-4,-6 9-1,1 3-1,-2-4-2,6-9-1,7-16-1,11-18 0,10-19 0,5-17 0,7-20 0,6-13 0,0-12 0,-2-7 0,-3-2 0,-4 2 0,-4 6 0,-2 15 1,1 15-2,1 19 1,10 15 1,11 19-1,13 15 1,9 7-1,10 2 0,3 3 0,0-6 1,-7-9-1,-18-7 1,-22-4-1,-33-4 0,-29-4 0,-24-6 1,-17-3-1,-9 1 0,-3 3 0,5-2 1,13-3-2,20-3 2,20-4-1,19-2 0,17-3-1,0 0 1,0 0 0,19 0 0,-9-2 1,-1 2-1,-9 0 0,13 0-1,-13 0-8,0 0-32,0 0 1,9-9-1,-9 9 0</inkml:trace>
  <inkml:trace contextRef="#ctx0" brushRef="#br0" timeOffset="205529.2274">19657 9835 31,'0'0'36,"9"9"0,-21 16-4,-11 14-15,-7 14-4,-10 7-5,2 2-3,0-3-2,5-4-1,7-13-1,7-13 0,10-19-1,9-10 1,11-16-1,3-11 0,0-11 1,3-8-1,0-5 0,3-5 0,1 4 0,2 1 1,-4 5-1,3 11 1,-3 13 1,4 19 0,-1 12 2,2 23 0,0 7 1,3 15-1,1 8 0,3 3 0,0 3-1,1-7-2,-4-9 0,-5-7 0,-4-12-3,-4-14-1,-2-9-2,-13-10-6,15-10-10,-15-4-20,-4-9-1,-3 0 0,-12-1 1</inkml:trace>
  <inkml:trace contextRef="#ctx0" brushRef="#br0" timeOffset="205722.7518">19509 10185 39,'0'-11'39,"26"6"2,10-4-1,12-4-16,11 10-12,0-4-3,3 7-3,-6-2-2,-5 2-3,-13 0-1,-16 2-3,-10 5-10,-12-7-28,-16 0-1,-2 0 1,-9-7 0</inkml:trace>
  <inkml:trace contextRef="#ctx0" brushRef="#br0" timeOffset="207158.4343">20183 10273 38,'28'12'30,"-7"-7"-7,10-5-2,3 0-4,-5-5-3,2-7-4,-10-8-2,-6-1-3,-11-4-1,-6 6-2,-15-5 0,-5 10-1,-5 1 0,-3 13-1,-1 6 0,1 11 1,4 6-2,3 10 2,8 9 0,6 9 1,5 0 1,8 6-1,4-2 2,7 0-1,2-6 0,4-8-5,1-5-12,2-11-24,-7-14-1,4-4-1,-9-17 1</inkml:trace>
  <inkml:trace contextRef="#ctx0" brushRef="#br0" timeOffset="207366.4608">20627 10319 75,'13'-5'44,"-13"5"1,13-10-1,-13 10-28,0 0-8,7 14-3,-7-14-6,0 0-14,-3 13-29,3-13 0,7 12-1,4-8 0</inkml:trace>
  <inkml:trace contextRef="#ctx0" brushRef="#br0" timeOffset="740344.4376">17841 14711 18,'0'0'36,"0"0"2,-7 36-7,-9 12-10,-10 7-6,1 15-3,-8 0-3,9-3-3,0-13-3,9-15 0,9-21-2,6-18 1,15-36-1,3-17 0,3-18 0,4-7-1,-2-6 1,0 4-1,-3 9 0,0 12 1,-6 20 0,3 20 1,0 23 0,-1 24-1,-1 17 2,4 15-1,-1 8 1,3 7-2,1-3 0,-1-1-2,3-9-3,-6-14-7,6-9-19,-9-17-12,-15-12 0,0-10-1</inkml:trace>
  <inkml:trace contextRef="#ctx0" brushRef="#br0" timeOffset="740574.4658">17750 15022 48,'0'0'37,"0"0"1,29-11-4,13 3-27,14 3-18,7-3-23,17 1-2,-6-3 0,9 10-2</inkml:trace>
  <inkml:trace contextRef="#ctx0" brushRef="#br0" timeOffset="740795.9939">18360 14863 41,'0'-17'39,"0"17"3,-6 22-4,0 7-16,10 22-8,-4 12-6,5 15-2,-1 10-1,0 8-2,0-3-3,-1-11-2,1-7-3,-4-16-5,6-14-21,-3-18-11,-3-27 0,-5-10 0</inkml:trace>
  <inkml:trace contextRef="#ctx0" brushRef="#br0" timeOffset="741018.523">18380 15190 42,'16'-18'38,"10"9"-1,-1-3 2,3 5-28,7 1-14,4 1-28,4 9-5,-8-4-1,8 4-2</inkml:trace>
  <inkml:trace contextRef="#ctx0" brushRef="#br0" timeOffset="741602.0962">19072 14968 46,'-13'-32'37,"-2"4"-7,-11 7-4,-10 1-7,-2 15-6,-12 10-4,10 12-3,-1 12-2,13 15-1,8 2-1,16 5 0,16-5-2,14-5 1,8-9 0,8-9 0,6-12-1,-2-11 1,-6-3-1,-6-11 0,-12-4 0,-8-3 0,-10-1 0,-9 1 0,-8 7 0,-6 4 0,-2 10 1,1 16 0,0 8 0,3 13 1,8 9 0,9 10 1,0 4-1,6 7 1,4-5-1,5-2-1,1-10-3,0-14-7,5-11-32,-5-16-2,-2-18 0,4-16 1</inkml:trace>
  <inkml:trace contextRef="#ctx0" brushRef="#br0" timeOffset="741672.1054">19354 15219 100,'10'0'48,"-10"0"-1,8 13-4,-8-13-53,-7 11-32,7-11-3,0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04T14:11:25.2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20509 5968 13,'0'0'19,"-19"-9"-3,7 9-2,-3-3-3,3 3-3,-1 4-2,5 6-2,3 0-2,5 0-1,4 2 0,-4-12 0,17 16 1,-8-10 0,1 0 0,-10-6-1,10 0 1,-10 0 0,0 0-1,-14 15 0,0-7 1,0 4-1,0 1 1,1 5 2,9 2 1,4-1 1,7 3 1,7-5 0,10 1-1,0-7 1,7-1-2,0-6-4,-6-4-7,2-14-23,1 2-6,-14-15-1,3 1 1</inkml:trace>
  <inkml:trace contextRef="#ctx0" brushRef="#br0" timeOffset="664.2035">20438 5648 11,'0'0'30,"18"6"-3,1-6-6,11 0-5,5 0-2,5 0-3,3 0-4,0-5-1,-2 5-3,-5-7-1,-8 7 0,-10-7-1,-8 7-1,-10 0 0,0 0 0,-17-9-1,3 12 0,-1 4 0,2 5 0,0 3 0,6 8 2,7 0-1,0 4 0,8 2 1,4-6-1,1 0 2,2-4-1,-3-7 1,-2 0 0,-10-12 0,0 0-1,0 0 0,0 0 1,-19 5-2,9-5 0,2 0 0,8 0 0,-9 9 0,16 4 2,2 5 2,11 4-1,-1 4 2,5 6 0,-1 3 2,2 6-2,-10 0 1,-2 5-2,-10-2-1,-7-3 0,-11-5-1,-4-4-1,-5-13 0,-2-4 0,1-8-2,1-10 0,10-6-2,0-1-3,14 10-4,-7-21-5,7 21-11,14-11-9,-4 4-5,7 7 0,-5-6 5</inkml:trace>
  <inkml:trace contextRef="#ctx0" brushRef="#br0" timeOffset="964.4564">21093 6227 38,'10'4'40,"-10"-4"0,0 0-1,13 12-17,-13-12-13,0 0-21,-16 0-25,16 0-1,-11 0-2,11 0 0</inkml:trace>
  <inkml:trace contextRef="#ctx0" brushRef="#br0" timeOffset="2103.8836">20585 10091 29,'10'-5'20,"-10"5"0,0 0-1,0 0-2,9 18-2,-11-4-2,2 10-2,0 0-1,0 7-2,0-4-1,8 2-2,1-5-2,5-2 1,1-7-2,3-3-2,1-2-5,-4-10-6,3-4-22,-4 4-5,-11-9-1,6 1 1</inkml:trace>
  <inkml:trace contextRef="#ctx0" brushRef="#br0" timeOffset="2554.4562">20995 10114 43,'-16'0'32,"7"13"-4,-7-3-9,2 4-6,4 4-5,0 1-3,7 4-1,3-2-2,5 3 0,6-3-1,6-4 1,3-6 0,5 2 0,-1-9 0,-2-4 0,-2 0 1,-5-10 0,-8-3-1,-7 13 1,-12-14 0,-6 6-1,-7 3 0,-1 1-2,4 4-7,-3-6-13,7-2-17,18 8-1,-4-19-1,15 14 1</inkml:trace>
  <inkml:trace contextRef="#ctx0" brushRef="#br0" timeOffset="2807.0003">21159 10100 25,'10'0'32,"-10"0"-1,23-6-11,6 6-5,3-4-5,5 4-2,0 0-2,1-4-3,-3 4-6,-6 0-8,-5-4-11,-5 4-9,-19 0-3,13 0 0</inkml:trace>
  <inkml:trace contextRef="#ctx0" brushRef="#br0" timeOffset="2986.6845">21351 10143 45,'0'21'33,"-8"3"-4,3 0-5,5 3-6,-5-1-4,10 1-4,-5-5-3,11-4-3,1-5-4,0-7-7,8 0-16,0-3-15,-2-10 0,7 4 0</inkml:trace>
  <inkml:trace contextRef="#ctx0" brushRef="#br0" timeOffset="3171.5477">21664 10281 49,'13'11'40,"-13"-11"0,13 13-4,-2-4-17,-11-9-10,0 0-10,13 14-23,-13-14-15,0 0-1,0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09T14:33:37.7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816 11076 25,'29'57'34,"-29"-57"0,-31 68-9,2-26-5,29-42-6,-70 71-6,19-44-2,-4-7-4,3-11-2,4-9-1,6-9 0,42 9 0,-47-39 0,47 39 1,-5-50-1,5 50 3,42-28 1,-42 28 1,75 14 0,-75-14 0,77 63 1,-36-19-2,-2 6-2,-7-5-6,-1 4-17,-31-49-16,43 63-1,-43-63 1,0 0-1</inkml:trace>
  <inkml:trace contextRef="#ctx0" brushRef="#br0" timeOffset="215.543">853 10885 32,'47'-13'36,"6"5"1,-1 22-5,-1 27-16,-9 19-3,-11 28-1,-11 14-6,-26 12-5,-16 5-14,-8-2-22,0-23-2,-3-13-3,-1-24 1</inkml:trace>
  <inkml:trace contextRef="#ctx0" brushRef="#br0" timeOffset="1271.3526">2064 11128 34,'0'-31'25,"-12"-5"-1,-9 5-1,-3 2-3,-10 3-4,-2 12-4,-7 8-3,2 16-3,-2 9-1,9 12-2,7 11-1,4 6-2,11 3 0,12 2 0,14-4 1,12-7-1,10-10 1,10-9-1,4-9 1,1-10 0,-4-13 0,-5-5 0,-8-8-2,-17-5-3,-8-1-10,-18-2-16,-11-6-8,-6-2 0,-12-9 0</inkml:trace>
  <inkml:trace contextRef="#ctx0" brushRef="#br0" timeOffset="1402.6308">1726 10783 45,'-10'-13'32,"2"3"-6,8 10-8,0 0-16,0 0-28,18 10-3,-4 5-3,7 12 0</inkml:trace>
  <inkml:trace contextRef="#ctx0" brushRef="#br0" timeOffset="1619.6415">2131 11173 36,'8'14'35,"10"6"0,2 4-11,7 12-12,7 7-6,-1 11-4,0-1-18,-6-2-13,7 4-5,-15-21-1</inkml:trace>
  <inkml:trace contextRef="#ctx0" brushRef="#br0" timeOffset="1841.98">2449 11119 21,'-26'8'37,"0"16"0,-9 5 0,-5 8-15,2 14-9,-6 3-6,4 6-6,3 3-7,0-4-9,8-8-18,11-1-4,2-15-1,11-7 1</inkml:trace>
  <inkml:trace contextRef="#ctx0" brushRef="#br0" timeOffset="2119.5479">2516 11214 56,'0'-8'35,"0"8"-4,0 0-13,0 14-7,-5 2-4,-2 1-2,7 2-3,-9 3 1,6-1-2,3 1-3,3-4-3,10-2-10,2-2-16,-2-10-5,8 1 0,-5-7 0</inkml:trace>
  <inkml:trace contextRef="#ctx0" brushRef="#br0" timeOffset="2272.9557">2861 11332 49,'13'12'37,"-1"13"0,-3-1-11,-9 0-12,0 1-11,-12-5-36,5 3-1,-11-14-3,6 1-1</inkml:trace>
  <inkml:trace contextRef="#ctx0" brushRef="#br0" timeOffset="2860.8349">3270 11159 31,'21'-4'35,"11"20"1,-5 10-12,-2 3-10,-2 17-3,-8 5-3,-3 9-3,-12 5-5,-10 1-2,-7-5-3,-6-11-2,-4-7-4,-5-19-1,5-12-1,0-22 2,4-12 1,6-20 4,7-5 2,10-13 3,37-70 11,-6 65-2,9 9 0,0 7 0,1 11-1,-4 4-1,-4 14-2,-5 7-4,-9 5-5,-6 8-16,2 8-11,-15-8 0,9 18-1</inkml:trace>
  <inkml:trace contextRef="#ctx0" brushRef="#br0" timeOffset="3191.882">3713 11100 26,'0'0'34,"12"19"2,-14-4-7,-2 6-13,4 9-6,-6-4-3,6 7-2,7-1-4,-2-7-5,8 2-9,-1-8-8,1-11-14,15 1-2,-6-9 1,9-3 19</inkml:trace>
  <inkml:trace contextRef="#ctx0" brushRef="#br0" timeOffset="3493.2476">4182 11105 37,'0'22'37,"-19"-3"0,3 6-10,-2 6-8,-10-4-8,7 1-4,-7-8-3,2-3-3,1-7-1,4-10-3,0-4 0,5-11 0,5-3-1,4-6 0,7 4 0,6-2 2,6 6 0,6 2 2,4 7 0,0 7 2,2 11 0,2 7 0,-4 6-2,-4 2-8,4 2-16,2 2-11,-8-10 0,9-4-1</inkml:trace>
  <inkml:trace contextRef="#ctx0" brushRef="#br0" timeOffset="3994.3972">4359 11150 31,'0'0'32,"0"9"2,0-9-13,22 9-12,-4-9-1,6 5-1,-1-5-3,1 0-2,-5-2-2,-3-4-1,-4 3-1,-12 3 0,0 0-1,-9-6 0,-4 12 1,-2 1 1,2 4 0,-2 3 2,6 3 1,5 3 0,4-1 0,7 2 1,7-6 0,3 0-1,1-5 1,7-3-1,-1-7 0,0-4-1,5-6-3,-4-4 2,-4-4-2,-4-1 1,-2-1 0,-3 1 0,-5 2 1,-1 2 1,-6 15 1,-3-13 1,3 13-1,0 0 0,-8 18 0,8-4-1,5 6-1,-2 2-4,2-1-5,2 0-14,-7-6-12,13-2 0,-13-13 0</inkml:trace>
  <inkml:trace contextRef="#ctx0" brushRef="#br0" timeOffset="4162.8327">4684 10769 36,'-13'-22'35,"13"22"0,0 0-3,-9 17-35,18 7-26,-9-5-5,16 5-1,-3-11 0</inkml:trace>
  <inkml:trace contextRef="#ctx0" brushRef="#br0" timeOffset="5499.1113">5435 11076 2,'24'0'24,"18"6"0,-2-2-15,3 0-5,4-4-4,-3 0-6,-4 0-9,-17-10-7,2 10 3,-19-9 19</inkml:trace>
  <inkml:trace contextRef="#ctx0" brushRef="#br0" timeOffset="5667.2193">5618 11159 32,'-12'19'26,"12"9"-3,0-5-4,8 1-5,6-1-4,0-5-5,7-3-9,1-3-13,4-1-13,-7-17-1,9 1-1</inkml:trace>
  <inkml:trace contextRef="#ctx0" brushRef="#br0" timeOffset="5951.7032">6142 11156 32,'-9'26'36,"0"10"-1,-13-11-8,-3-1-12,0-5-7,-5-7-7,2-12-4,1-4-3,2-9-1,8-6 0,2-7-1,9 4 2,6-4 2,6 3 3,6 9 3,8 5 2,5 9 2,3 4 0,3 10 0,-1 5 0,1-1-4,-3 11-6,-1-2-16,1-8-12,6 1-2,-3-16 1</inkml:trace>
  <inkml:trace contextRef="#ctx0" brushRef="#br0" timeOffset="6299.0188">6830 11197 30,'-5'9'31,"5"11"1,0-7-17,-7-2-3,7-11-4,-12 10-4,12-10-2,-9-12-2,9-1 0,0-8-1,0-1 0,12-1 0,0 4 0,7 1 1,1 5 0,4 8 2,-2 5 1,-4 8-1,4 9 1,-8 0 0,-1 7-2,-3 3-5,-4-3-8,-1-5-17,9 3-3,-3-14-1,12 2 0</inkml:trace>
  <inkml:trace contextRef="#ctx0" brushRef="#br0" timeOffset="6987.1274">7336 11064 8,'-34'-14'27,"9"14"0,-9-1-10,15 4-5,3 6-4,8 3-3,8 3-2,3 0-1,6 0 0,7-2 0,5-2-1,-5-6 1,2-1-1,-5-4-1,-4 0 0,-9 0 1,0 0-1,-13-4 0,-2 4 0,-3 4 0,-1 0 2,0 2 0,7 4 2,3 4 0,9 1 0,0 2 2,11 1-1,3-3 0,10-3-1,1-3 0,5-8-1,1-5-2,1-2 0,-2-8-1,-1-5 0,-2 1 0,-7 4 0,-2 2-1,-6 2 1,0 6 1,-2 4 0,-10 0 0,10 11 1,-10 0-1,7 2 1,-5-2 0,-2-2 0,0-9-2,0 14-1,0-14-1,-10-5-1,10 5-1,-9-21-1,9 4 0,0-1-1,7-1 3,1 1 0,5-2 4,3 8 1,-2 1 2,5 11 1,-4 0 0,2 11 1,-5 1 0,-1 8-1,-3 0-3,1 3-3,3 3-16,-2-2-19,-1-11-1,12 3 0,-4-8 0</inkml:trace>
  <inkml:trace contextRef="#ctx0" brushRef="#br0" timeOffset="7734.7569">8021 11035 34,'0'0'34,"-25"-13"-3,-2 13-10,8 0-7,-6 8-4,7 3-4,2 0-1,7 5-3,9 1-1,6-3 0,9-3-1,0-2 0,5-1-1,-2-3-1,3-1-1,-5-4 0,-6 0 0,-10 0 0,0 0-1,-10 7 2,-3 1 1,-1-3 1,-2 4 2,4 5 0,-1-5 1,7 4 0,6-3 1,9 2 0,8-4 0,6 1-1,5-9 0,7 6 0,7-6 0,-1-3-1,3-5-1,-1-1 0,-5 0 0,-4-1-1,-9-3 0,-8-1 0,-7-1 0,-10 1-1,-10-1 1,-2 1-1,-9 2 1,-1 3-1,0 7 1,-2 6 0,2 7 0,6 6 0,4 11 1,5 6-1,7 8 1,0 0 0,3 5 1,7 2-1,0-1-1,2-9-10,0-8-27,11-3 1,-5-15-2,12-3 1</inkml:trace>
  <inkml:trace contextRef="#ctx0" brushRef="#br0" timeOffset="8203.8205">8788 11071 28,'-19'14'30,"-2"9"-1,-7-2-15,-5-3-4,4 0-2,-5-8-4,3-3-1,6-7-1,2-4-1,6-10 0,8-3 0,5-1-1,4-1 1,3 2 0,7 5 0,5 7 0,5 5 2,2 10-1,2 3 1,3 7-2,-1 3-6,2-5-25,6 10-3,-10-15 1,10 12-1</inkml:trace>
  <inkml:trace contextRef="#ctx0" brushRef="#br0" timeOffset="8504.0405">9135 11081 32,'-15'-10'30,"-13"-4"-2,3 6-12,-2 2-6,1 6-4,2 7-2,3 7-2,8 3-1,3 5-1,10 2 1,0-1 0,13 0 0,5-4 1,2 0 0,-2-4 0,4-2 0,-7-9-1,-2-4-6,-4 0-15,-9 0-11,6-17-1,-6 8-1</inkml:trace>
  <inkml:trace contextRef="#ctx0" brushRef="#br0" timeOffset="8719.3932">9148 10997 26,'16'-12'37,"8"12"0,-2 8 2,0 2-16,2 17-7,-5 3-6,0 15-2,-6 1-3,1 10 0,-8 1-3,-2 0-2,-4-5-4,0-10-12,-4-9-24,4-5-1,0-14 0,0-14 0</inkml:trace>
  <inkml:trace contextRef="#ctx0" brushRef="#br0" timeOffset="8872.573">9285 11182 51,'22'5'34,"-4"-10"0,9 5-12,1 0-45,-1-9-7,18 9-3,-5-12-1</inkml:trace>
  <inkml:trace contextRef="#ctx0" brushRef="#br0" timeOffset="9404.1197">9818 10979 46,'-15'5'30,"-12"-5"-8,4 3-8,0 4-4,2 2-4,9 3-2,5-1-2,7 2-1,10-3-1,3 1 1,8-3 0,-2 0 0,4-4 0,-6-4 0,-1 5 0,-16-5-1,0 0 0,0 0 0,-16 3 1,-3-1-1,-5 4 0,2-2 1,1 4 1,5 2 1,7-1-1,2 3 2,7-1-1,9 0 0,1-1 0,5-2-1,6 0-7,-1-8-15,0-8-14,9 0-1,-10-12 0,5 1 0</inkml:trace>
  <inkml:trace contextRef="#ctx0" brushRef="#br0" timeOffset="9519.5795">9821 10829 42,'-20'-27'26,"12"13"-14,8 14-28,-13-14-6,13 14-4,-6 9 11</inkml:trace>
  <inkml:trace contextRef="#ctx0" brushRef="#br0" timeOffset="9689.6842">9907 10978 31,'25'33'38,"4"6"0,-8-3-3,-5-8-13,6 4-7,-7-14-6,1-3-3,-5-7-2,3-8-2,-3-7-3,2-5-5,5-1-13,-2-2-20,-7-7 0,4 4-1,-7-2 0</inkml:trace>
  <inkml:trace contextRef="#ctx0" brushRef="#br0" timeOffset="10137.3905">10329 11068 72,'11'18'39,"-6"-3"-1,-2-2-16,9 9-7,-8-8-6,5 1-4,-6-1-2,-3-14-2,12 9 0,-12-9-2,16-13 0,-10 0-2,6 1 2,-3-6-2,4 5 1,-4-1 0,-9 14 1,16-9 0,-16 9 2,12 9 0,-12-9 0,7 17 0,-2-6 0,2-2 1,-7-9-1,19 13 0,-6-13-1,1-4 1,2-5-1,6 0-1,12-1 0,0 1-1,0 3 1,-3-1-1,0 7 2,0 4-1,-6 3 1,-4 3 2,-17 4 1,-4 1 1,-7-2-2,1 3 1,-9-2-1,-4-2-5,6-7-34,-4 4-3,-1-9 0,7 0-1</inkml:trace>
  <inkml:trace contextRef="#ctx0" brushRef="#br0" timeOffset="10726.9423">11923 10955 34,'-33'-12'36,"1"12"-1,-9 9 0,0 0-21,11 14-4,5 0-4,14 5-2,11 1-1,14-3-1,14-6-1,6-3 1,6-8-1,-4-9 0,-3-8 0,-9-8 0,-9-10-1,-12-6 0,-9-7 1,-8-7-2,-8-6 1,-2-2-1,1-1 1,6 2-3,7 6-2,3 5-5,12 10-9,7 9-12,2 9-5,14 14 0,-3 0-1</inkml:trace>
  <inkml:trace contextRef="#ctx0" brushRef="#br0" timeOffset="10881.0461">12097 10918 4,'7'37'31,"-10"-5"1,9 2-1,-3-6-13,3-1-6,0-7-11,1-8-16,8 5-14,-15-17-2,30 0-1</inkml:trace>
  <inkml:trace contextRef="#ctx0" brushRef="#br0" timeOffset="11196.73">12531 10993 26,'13'13'36,"-4"7"1,-9-5-1,-11 2-16,-2 1-5,-9-4-7,4-3-3,-8-4-3,-2-7-4,1-5-1,2-8-2,6-1 0,3-8-1,11 3 1,2-5 0,11 6 2,2 3 2,8 4 2,7 11 2,0 2 1,3 13 1,-3 2 0,-2 7 0,-3 1-1,-1 1-2,-7 3-6,-8-7-16,-4-9-16,5-2 0,-5-11-1,0 0 0</inkml:trace>
  <inkml:trace contextRef="#ctx0" brushRef="#br0" timeOffset="11327.9648">12463 10736 42,'0'-22'37,"-7"4"0,7 18-1,0 0-23,15 3-36,3 12-10,-4-6-4,12 8 0</inkml:trace>
  <inkml:trace contextRef="#ctx0" brushRef="#br0" timeOffset="11766.1445">12773 11090 37,'25'9'34,"9"4"0,-11-6-11,5-7-8,-1-5-4,-3-6-5,-5-6-3,-7-2-1,-6-9-2,-6 0-1,-14-4 0,-2 8-1,-6 2 0,-8 15 1,-2 7 0,1 13 1,3 12 1,3 9 0,10 11 0,2 4 1,10 5 0,3-3 0,6-5-2,8 0-8,-2-3-26,3-19 0,6-1-1,-5-22 0</inkml:trace>
  <inkml:trace contextRef="#ctx0" brushRef="#br0" timeOffset="12129.0905">13170 10937 43,'0'0'34,"10"28"1,-13-9 0,-2 0-26,5 8-5,-5 0-1,0-4-2,-2-6-2,4-9-2,3-8 1,0 0-2,3-17 2,7-4-2,1-6 2,3 0 1,1 1 3,-3 8-1,-3 1 2,0 5-1,-9 12 1,0 0 1,7 17-1,-7 4 1,6 0-2,-1 1 1,6 1-4,1 1-2,9-2-12,1-4-20,0-12 0,13-2-1,-2-12 1</inkml:trace>
  <inkml:trace contextRef="#ctx0" brushRef="#br0" timeOffset="12616.4995">13716 10899 43,'-21'0'32,"-8"-14"-1,11 11-13,2 3-9,5 3-4,11-3-2,-5 19-1,12-9-2,3 0 0,4-3-1,1 1-1,-1-1 0,-3-3-1,-11-4 0,11 0 0,-11 0 0,-12 5 1,-2-3 2,-1 6 1,-3-1 2,0 5 0,2 5 2,6 0 1,7 5 0,3-1-1,10 0 1,4-4-1,5-2-1,6-7 0,6-3-1,-2-9-1,4-5-1,-2-8 0,-3-4 0,1-5-1,-5-2 0,-6 5 1,-1-1 0,-8 4 1,-1 8-1,-8 12 0,0 0 1,0 0-1,-3 26 0,3-6-3,-6 6-3,6 3-9,3-2-15,3-5-8,13-1 0,0-10 0</inkml:trace>
  <inkml:trace contextRef="#ctx0" brushRef="#br0" timeOffset="13065.9957">14448 11011 43,'-4'11'37,"-8"6"0,-10-4 0,-2-1-24,-1 5-4,-6-2-2,0-6-4,0 0-2,4-9-2,7 0 0,2-9-1,8-3-1,7-5 0,9-1 0,5-1 0,3 5 1,5 0 2,-1 10 1,4 4 1,0 10 0,-3 3 1,2 6 0,0 3 0,-1-3-1,-2 1 1,1-7-2,-1-2-1,1-6-1,3-5 0,-4-7 0,2-3-1,2-4 0,1 2 1,-1 1 1,6 2 0,0 9 1,-3 0 1,-7 10-1,-2 1 1,-5 4-3,-7 0-6,-4-5-29,-6 4-1,-13-10 0,8 1-1</inkml:trace>
  <inkml:trace contextRef="#ctx0" brushRef="#br0" timeOffset="13818.5984">15657 10868 6,'-18'-4'29,"2"16"0,-15-3 1,2 10-16,5 5-4,1 5-4,9 6-3,8-6 0,12 0-1,7-3-1,8-3 1,4-10 0,6-6-1,-2-7 0,-2-4-1,-3-6-1,-8-5 0,-2-2-2,-4-2 0,-2 0 0,-1-1 0,2 4 1,2 4 2,2 4 2,2 8 2,-1 0 1,3 14 2,-7-1 1,2 8 0,-6-4-1,1 3-1,-7-6 0,0-2-2,0-12-2,0 0-1,15 0-1,-5-9 0,8-4-1,1-3 0,5 2-1,-1-2 1,1 7 0,-4 3 0,-2 6 2,-3 0 0,-3 8-1,-3 4 1,-2 0 1,-4 1-1,-1-1-3,-2-12-6,0 9-25,0-9-3,0 0 0,-8 0-1</inkml:trace>
  <inkml:trace contextRef="#ctx0" brushRef="#br0" timeOffset="13972.1898">15968 10645 82,'0'-9'36,"0"9"-6,0 13-43,0-13-17,10 11-4,-10-11-3</inkml:trace>
  <inkml:trace contextRef="#ctx0" brushRef="#br0" timeOffset="14367.0223">16268 10906 55,'4'-15'37,"3"29"1,-2 9-5,-5 9-19,7 9-6,-2 2-3,5 16 0,-6-2-2,1 1-2,-5-5-2,0-10-4,0-2-12,0-7-21,-9-18-1,9-4 0,0-12 0</inkml:trace>
  <inkml:trace contextRef="#ctx0" brushRef="#br0" timeOffset="14505.5249">16272 11110 26,'25'4'23,"-4"-10"-4,10 3-27,9 6-15,-2-11 0,14 8 10</inkml:trace>
  <inkml:trace contextRef="#ctx0" brushRef="#br0" timeOffset="14790.5083">16833 10965 47,'0'0'35,"-16"10"-5,-5 4-4,-4 0-10,-3 5-5,-5-3-3,1-2-4,-2-6-2,5-4-2,5-7-1,2-8 0,10-4 0,6-7-1,6 2 1,9-2 0,4 6 1,6-1 1,2 12 1,3 9 0,1 5 1,-2 10 0,-2 3-1,-2 3 0,0 2-4,-5-2-15,-4-11-20,8 4-1,-2-17 1,6-1-1</inkml:trace>
  <inkml:trace contextRef="#ctx0" brushRef="#br0" timeOffset="14975.4033">16930 10868 58,'0'0'34,"27"8"0,-6-8-13,4-4-17,2 4-5,3 4-8,-4-4-13,-7 0-11,1 0 0,-20 0-1</inkml:trace>
  <inkml:trace contextRef="#ctx0" brushRef="#br0" timeOffset="15138.1577">17087 10872 36,'-14'8'35,"6"11"1,-3 1-7,6 1-10,5 8-5,-3-5-7,3 4-4,5-2-8,-3-6-16,3-11-15,11 5-1,-3-14 0,12-9-1</inkml:trace>
  <inkml:trace contextRef="#ctx0" brushRef="#br0" timeOffset="15406.9777">17541 11006 65,'-11'19'38,"-7"0"-2,-8 1-11,-3-12-11,3 1-6,-5-9-6,4-5-3,5-4-2,2-9 0,9-5 0,4-2-1,11 2 1,4-3 1,5 5 1,3 8 2,5 4 1,2 9 0,1 10 0,-2 7 1,-1 2-3,-4 4-7,0 0-21,2 5-8,-7-8 0,6 0-1</inkml:trace>
  <inkml:trace contextRef="#ctx0" brushRef="#br0" timeOffset="15893.0283">18470 10891 16,'-31'-13'32,"2"13"1,-6 4 0,6 5-16,10 14-3,1-4-4,18 12-1,7-6-4,13 4 0,5-6-1,6-3 0,2-5-1,1-11-1,-5-11-1,-4-8 0,-11-13 0,-7-5 0,-7-9 0,-13-8-1,-5-7 0,-6-2 1,-2 2-2,0 3 1,4 6-2,5 5-2,11 12-3,6 7-5,17 11-12,11 13-13,6-5 0,14 13 0,0 2 6</inkml:trace>
  <inkml:trace contextRef="#ctx0" brushRef="#br0" timeOffset="16510.1982">18861 10824 33,'-27'0'28,"12"3"-2,-3-3-10,6 8-4,12-8-4,-4 14-4,10-4-1,4 2 0,2-3 0,5 0-1,1 1 0,1-5-1,-2 1-1,-4-6 0,-4 0-1,-9 0 0,0 0 1,-12-6-1,-5 1 0,-4 2 1,-4 3 1,1 0 1,0 4 0,2 10 2,8 0 0,5 4 1,9 5-1,3 1 1,10-2 0,3-2-2,8-1 1,1-6-1,4-8-1,1-5-1,-1-5 0,1-8 0,-2-1 0,-4-4 0,-3-1-1,-3 0 1,-2 2 0,-6 2-1,0 6 1,-10 9-1,11-4 1,-11 4-1,14 21 1,-4-6 0,0 3-1,1 1 1,3-1 0,0-1-1,2-5 1,-1-4 0,2-6 0,-2-4-1,2-7 0,-1-5-1,-4-3-5,4 1-12,-3-6-20,-10-7-1,3-3 0,-6-4 1</inkml:trace>
  <inkml:trace contextRef="#ctx0" brushRef="#br0" timeOffset="17109.8524">20161 10793 26,'-38'-8'60,"17"8"-43,-1 5-4,2 3-6,7 4-2,4 3-2,9 0-1,9 2-1,4-2 0,5-1 0,4-1 0,-2-4 0,0-3 0,-7-6 0,-13 0-1,0 0 1,0 0-1,-20-4 2,0 4 0,-4 4 1,0 2 1,0 3 1,4 5 0,3-2 0,8 8 1,3-6-1,6 4-1,4-3-1,6-2-1,6-4-2,-1-4-5,8-5-14,2 0-18,-5-19 0,3 0-1,-5-12 0</inkml:trace>
  <inkml:trace contextRef="#ctx0" brushRef="#br0" timeOffset="17258.9112">20130 10621 25,'0'-19'30,"-12"-4"1,12 9-4,-5 0-34,1-1-17,4 15-5,4-14 0,-4 14 6</inkml:trace>
  <inkml:trace contextRef="#ctx0" brushRef="#br0" timeOffset="17827.6852">20244 10771 33,'0'0'35,"-9"-2"1,18 18-4,11 9-14,1 4-5,10 9-5,-3 3-4,8 6-2,-3 3-6,-6-11-11,-5-7-22,-1-3 0,-8-16 0,0-4-1</inkml:trace>
  <inkml:trace contextRef="#ctx0" brushRef="#br0" timeOffset="18029.6148">20570 10742 47,'-27'0'37,"-2"18"1,-13 7 0,-3 6-25,7 10-5,-4 3-3,3 7-3,5-2-6,1-6-10,10-7-23,16-2-1,7-16 0,10-3 0</inkml:trace>
  <inkml:trace contextRef="#ctx0" brushRef="#br0" timeOffset="18700.0975">20917 10952 20,'-13'-32'33,"5"11"1,-7-10-1,-2 7-18,1 7-4,-6 5-3,2 4-3,-3 8-3,4 5 0,1 8-1,3 2-1,7 8 1,4-1-1,7-1 1,6 1 0,7-7-1,2-3 0,6 0-2,1-12 1,-1-2-1,0-8-1,-2-5 1,-2-1 0,-4-3 1,-1-1 1,-6 3 1,-1 2 1,-3 6 0,-5 9 0,0 0 0,0 0 0,10 19 0,-5-2 0,1 3 0,5 4 0,0-2 0,5-3 0,0-5 0,3-4-1,1-6 1,4-4-1,-3-9 0,1-3 0,-1-3-1,1-2 1,-4 3-1,-1 2 0,-5-3 1,-1 7 0,-11 8-1,12 0 2,-12 0-1,6 14 0,-6-1 0,7 2 1,-1 4-1,4-2 0,3-2 0,4 0 0,3-3-1,7-5 1,1-7-2,-2 0 0,0 0-2,-9-15-5,1 5-15,-5-5-16,-17-8 0,-3 4 0,-10-8 0</inkml:trace>
  <inkml:trace contextRef="#ctx0" brushRef="#br0" timeOffset="19348.4378">22122 10822 38,'0'21'33,"-8"-7"0,8 9-10,-5 2-14,-2-2-3,4 4 1,-1-7-5,1-6-1,3-14-3,0 0-1,-7-9 0,3-7 0,8-5-1,-4-8 0,9 0 0,2-3 2,1 4 3,9 5 1,2 4 1,4 6 0,-2 7 0,6 10 0,-7 4 2,2 9-2,-4 0 0,-4 8-1,-5 1-1,-6-1-2,3 3-4,-10-2-5,7 3-7,-2-5-9,-1-6-7,12 6-1,-1-19 5</inkml:trace>
  <inkml:trace contextRef="#ctx0" brushRef="#br0" timeOffset="19617.9213">22696 10960 44,'0'-23'34,"-9"-6"-8,-4-1-5,-3 9-6,-2-1-3,-1 6-3,-6 7-3,7 9-3,-3 6 0,11 5-2,3 6 0,7 2 0,0 3 0,7 1 1,5-3-1,7-2 0,3-4-3,-6-5-4,5-6-25,1-3-6,-7-12 0,1 2 0</inkml:trace>
  <inkml:trace contextRef="#ctx0" brushRef="#br0" timeOffset="19782.4064">22627 10594 24,'0'0'24,"-21"-21"-10,21 21-17,0 0-21,7-16-3</inkml:trace>
  <inkml:trace contextRef="#ctx0" brushRef="#br0" timeOffset="20185.9113">22821 10676 45,'11'-36'33,"14"11"1,7-1-18,-2 2-4,2 10-1,-1 9-1,-2 16-3,-7 11 0,-3 10-2,-7 6-1,1 12-2,-4 2 1,-3 4-1,-2-5-1,8-4 1,-9-9-1,5-6 0,-1-13-2,-7-10 0,0-9-1,0 0 0,0-24 0,-15 2-1,6 2 0,-10-3 0,-5 3 1,-1 3 1,-3 8 0,-2 4-2,7 10-3,-7 0-8,7 2-18,11 12-4,2-12 0,10 11 0</inkml:trace>
  <inkml:trace contextRef="#ctx0" brushRef="#br0" timeOffset="20787.5064">23526 10975 16,'-13'-29'30,"9"3"-3,-10-3-9,3 1-5,3 4-3,-7 3-2,-4 6-2,-2 5-1,0 10-2,-1 0 2,4 10-1,4 6-1,-4 5 1,6 6 0,12-3 0,5 3-2,14-2 1,4-8-2,2-2-1,5-6 0,3-9-1,-6-8 0,3-3 0,-3-8 0,-12-3 0,-2-2 0,-4 4 1,-9-3 1,4 5 0,2 6 0,-6 12-1,-15-10 0,15 10 1,-7 12 0,7 2 0,0 0 0,0 5 0,6-1 1,2 2-1,7-1 1,6-2 0,4-7-1,6-1 1,-4-3-1,1-12 0,-8-2 0,6-5 0,-8-7 0,-11-2 0,-2-4-1,-5-1 0,0 3-3,-5 2-6,-1 3-17,-6 6-11,-4-1-1,16 14 1</inkml:trace>
  <inkml:trace contextRef="#ctx0" brushRef="#br0" timeOffset="21018.8947">23953 10812 32,'32'13'38,"2"6"0,-9 0-3,-15 0-14,7 10-7,-17-3-3,0 2-4,-4-9-2,-15 0-3,-6 0-7,-6-6-22,6-13-12,0 0-2,4-9 1</inkml:trace>
  <inkml:trace contextRef="#ctx0" brushRef="#br0" timeOffset="21187.4697">24288 11057 77,'54'10'37,"-54"-10"-25,11 0-20,-20-9-25,9 9-3</inkml:trace>
  <inkml:trace contextRef="#ctx0" brushRef="#br0" timeOffset="22255.9782">541 12318 44,'0'0'35,"15"53"2,-15-12-15,0 23-10,4 2-3,-4 14-1,0 1-4,3 0-4,2-1-7,-5-10-18,0-17-12,0-6 0,0-47 0</inkml:trace>
  <inkml:trace contextRef="#ctx0" brushRef="#br0" timeOffset="22693.3855">405 12478 30,'77'-30'30,"-34"18"-3,-43 12-10,66 0-5,-66 0-4,46 32-1,-46-32-3,-6 48-1,6-48-1,-37 44 0,37-44-1,-51 25-1,51-25-1,0 0-1,-49-6 2,49 6-1,0 0-1,43-29 1,-43 29 2,63-3 1,-63 3 3,64 22-1,-64-22 1,33 48-1,-33-48 1,-23 59-2,23-59-2,-58 47-6,58-47-10,-78 25-11,78-25-9,-60-7-1,60 7 0</inkml:trace>
  <inkml:trace contextRef="#ctx0" brushRef="#br0" timeOffset="22924.9026">503 12178 36,'0'0'39,"88"-3"1,-24 32 1,2 17-17,-2 12-11,5 22-3,-10 10-2,-19 15-2,-16 9-5,-24 1-7,-24 0-23,-10-4-13,-19-13-2,-11-4 1</inkml:trace>
  <inkml:trace contextRef="#ctx0" brushRef="#br0" timeOffset="25412.1168">1595 12290 24,'7'35'29,"-7"0"-10,0 16-4,0 10-3,0 8-1,6 1-2,-6-8-2,7-9-3,-4-11-3,1-17-1,-4-25-1,11 0 0,-8-23 0,0-11-1,-3-11 1,0-5 0,-6-7 2,2 1 0,-3 1 1,-3 8 0,0 4 1,3 11-1,5 13 1,2 19-1,0 0 1,12 24-1,1 7-1,5 8 0,4 6 0,4 3 0,3-1 1,-2-1-1,4-5-1,-1-7 0,-2-9 1,-2-8-1,0-13 1,-6-11 0,1-8-2,-3-13 2,-2-11 0,-7-7 0,2-5 0,-6-11 0,-2 3-1,-3 4 0,0 6 1,-5 8-2,0 12-2,-2 12-4,7 17-12,-10 8-16,4 7 1,8 14-1,-2-4 10</inkml:trace>
  <inkml:trace contextRef="#ctx0" brushRef="#br0" timeOffset="25928.302">2449 12569 25,'-10'20'30,"-13"-7"-1,2 7-12,-6 1-5,-1-2-3,-3-3-4,3-7-3,0-4-2,6-5-3,3-12-1,5 0-1,4-5 0,7-2 0,6-3 0,4 3 1,5 1 2,4 5 2,5 8 3,-2 5 2,6 11 0,-4 3 1,4 8-1,-7 1 1,7 3 0,-5-4-2,-1 0-1,4-11-1,-4-5-1,-4-6-1,4-6 0,-1-3-1,-5-10 0,0 0-1,-3-1 0,-3-4 0,0 5 1,-4 2-1,3 2 2,-6 6-1,0 9 2,0 0 1,2 9 0,-2 6 0,4 2 0,-4 5 0,4 0-2,1 2-7,2 3-17,-1-12-8,7 2-1,-13-17 0</inkml:trace>
  <inkml:trace contextRef="#ctx0" brushRef="#br0" timeOffset="26090.3536">2974 12678 23,'20'19'36,"-13"-4"0,2 7-7,-9 2-12,0-2-21,0 9-23,-13-18-5,7 3-2,-9-16-2</inkml:trace>
  <inkml:trace contextRef="#ctx0" brushRef="#br0" timeOffset="37249.1115">3841 12430 23,'0'23'26,"-16"-3"-6,3 8-2,-5-1-5,-3-4-4,-1-5-4,-3-8-2,0-6-3,1-4-1,2-9 0,6-5-2,4-5 1,6-3 0,6 2 2,0-1 1,15 5 1,-1 3 1,6 7 2,2 6 1,2 10 0,-4 6 0,1 9 0,1 7-1,-3 2-4,1 2-8,0 7-25,-2-19-2,7 4 0,-3-16 0</inkml:trace>
  <inkml:trace contextRef="#ctx0" brushRef="#br0" timeOffset="37753.2546">4260 12468 38,'-13'-15'22,"-3"5"-4,-6 0-2,-5 3-5,-1 7-2,-3 5-4,6 7-2,-3 3-1,10 7-1,8 4 0,4 3 0,6-4 0,10 0-1,7-2 1,4-6-2,6-3-2,-2-6-2,-1-8-2,1-4 1,-5-2-1,-5-6-1,-4-1 2,-11-3 0,-6 3 3,-1 1 3,-4 3 1,2 4 2,-16 17 6,15 3-2,7 11 0,3 4 1,3 8 0,-3 3-1,10 4 0,-3-3-3,0-1-4,7-2-8,-3-5-18,-8-18-6,10 1-2,-13-17 1</inkml:trace>
  <inkml:trace contextRef="#ctx0" brushRef="#br0" timeOffset="38279.9655">4548 12490 36,'-7'-14'24,"-11"-4"-5,0 6-5,-4 5-3,1 2-3,1 5-2,0 9-2,6 1-2,5 8 0,2 1-1,4 4 1,7-1 0,5 0 0,4-3-1,8-6 0,1-6-1,3-7-2,0 0-1,2-8-2,-5-6 1,-1-3 0,-5 1 0,-6-3 1,-4 6 2,-6 0 3,0 13 1,-4-11 0,4 11 1,-12 6 0,12 4 1,0 3 0,7 3-1,-1 1 0,9-4 0,1 1 0,6-4 0,2-4-1,-2-6 0,-3 0 0,-2-7-1,-1-2-3,-7-5-4,1 1-7,-14-4-18,-7-7-6,2 3 0,-9-11 0</inkml:trace>
  <inkml:trace contextRef="#ctx0" brushRef="#br0" timeOffset="38427.1513">4650 12109 34,'0'-12'36,"0"12"0,0 0-4,0 0-17,0 22-9,0 0-16,0 4-24,10 13-2,-8-2 0,11 7 0</inkml:trace>
  <inkml:trace contextRef="#ctx0" brushRef="#br0" timeOffset="39983.0438">5575 12361 3,'20'-5'26,"20"9"-1,0-8-9,6-1-6,2 1-6,-2 4-6,-4-1-12,-11-8-9,-1 11-3,-30-2 8</inkml:trace>
  <inkml:trace contextRef="#ctx0" brushRef="#br0" timeOffset="40177.0838">5787 12388 9,'9'23'30,"-9"-5"1,5 6-9,-5 3-5,3 1-6,-3-3-6,7 2-8,-7-4-11,0-10-16,12 8-1,-12-21-1,16 17 18</inkml:trace>
  <inkml:trace contextRef="#ctx0" brushRef="#br0" timeOffset="40499.5145">6191 12481 7,'-12'-9'28,"-15"-5"0,8 4-8,-5 5-7,2 5-6,5 3-3,5 9-1,7 2-1,5 6 0,9 4-1,6-3 1,9-1-1,4-1 1,4-7 0,-2-7 1,-1-5 1,-7-8-1,-1-1 2,-14-6-1,-7-1 0,-13-3 0,-2 2-5,-5 0-14,6 6-19,-12-8 1,14 7-2,-1-8 5</inkml:trace>
  <inkml:trace contextRef="#ctx0" brushRef="#br0" timeOffset="41535.9456">7320 11895 12,'-18'-23'30,"3"13"0,-20 8-10,11 14-5,-2 12-4,5 16-4,9 17-1,6 13-2,9 13 0,4 6 0,8 8 0,-7-3-1,5 2 2,-4-6-1,-6-5-1,-12-12 1,-3-8-1,-4-12-1,-6-14-1,1-9-3,-1-16-3,4-9-6,2-13-10,4-9-14,12-5-2,-6-3 1,14 3 12</inkml:trace>
  <inkml:trace contextRef="#ctx0" brushRef="#br0" timeOffset="41989.4742">7659 12128 15,'-10'22'32,"10"15"3,0 6-6,0 7-13,3 10-1,-3 0-3,5 3-2,-5-4-4,0-5-8,6-8-13,-4-9-21,-6-18 0,7-3-1,-3-16 0</inkml:trace>
  <inkml:trace contextRef="#ctx0" brushRef="#br0" timeOffset="42353.6828">7910 12197 26,'18'1'33,"-18"12"3,6 15-5,-3 9-15,-8 2-6,5 12 0,-4-1-1,4 6-2,0-6-2,6-3-3,-2-12 0,4-7-1,2-11 0,3-10-1,5-7 0,-2-12 0,5-1-1,-6-3 0,2 3-1,-2 1 2,-3 6-1,-2 6 1,-10 0 0,15 15 0,-9-2 0,-2 0-3,7 5-5,-5-6-8,8-5-20,7-1-1,-4-6-1,10 0 0</inkml:trace>
  <inkml:trace contextRef="#ctx0" brushRef="#br0" timeOffset="42654.368">8482 12286 6,'-33'-20'62,"18"25"-30,-7 0-15,-3 9-6,4 6-2,-2 4-3,8 11 0,5 3-2,7 1 0,6-2-1,7 2 0,3-4-2,5-7-2,7-2-5,-3-12-8,2-12-17,4 1-5,-8-18 1,5 2-1</inkml:trace>
  <inkml:trace contextRef="#ctx0" brushRef="#br0" timeOffset="42870.9615">8618 12305 46,'-7'-12'36,"7"24"-3,-3 5-10,-5 2-8,8 11-5,-4-1-3,4 7-1,7 1-2,-2 3-1,1-6-1,5-2-1,1-3-2,0-7-5,3-3-8,-3-6-23,-12-13-1,15-3 1,-15-10-2</inkml:trace>
  <inkml:trace contextRef="#ctx0" brushRef="#br0" timeOffset="43125.1902">8603 12434 27,'6'-8'28,"15"3"-4,-2 1-11,2-1-2,6 5 1,-3-1 0,4 4 0,-5 0 0,6 13-1,-14-3-1,4 9 0,-9 0-2,-3 6-2,-7 1-2,-2-2-4,-3 1-8,-8-5-31,-1-9 0,3 0-1,-8-12 0</inkml:trace>
  <inkml:trace contextRef="#ctx0" brushRef="#br0" timeOffset="43509.7826">9054 12221 49,'10'-17'36,"-10"-2"-4,0 19-11,0 0-5,9 9-6,-2 19-2,-7 8-4,5 11-1,-1 3 1,-1 7-2,-3 4-2,3-2-7,3-7-23,-3-2-8,-3-16 0,0-2 0</inkml:trace>
  <inkml:trace contextRef="#ctx0" brushRef="#br0" timeOffset="44243.4986">9551 12476 24,'-12'-8'31,"-13"-7"0,-1 8-13,-3 1-5,-5 6-5,3 6-2,-1 1-3,7 7-1,7 4-1,8 1 0,7-1 0,12 1 0,7-3 1,6-4 0,7-7-1,0-5 1,0-8-1,4-7 0,-3-7 0,-5-7 0,-2-8-1,-4-4 0,-4-6 1,-5-1-1,-4-1 0,-6 1 1,0 5-1,-7 6 0,-2 9 1,0 11-1,-1 13 0,1 12 1,-3 12 0,6 12 0,2 11-1,4 7 1,0 4 0,3 0-1,4 0-3,-1-12-6,6-6-15,1-4-10,-7-20-1,7-3 1</inkml:trace>
  <inkml:trace contextRef="#ctx0" brushRef="#br0" timeOffset="44512.9834">9756 12235 42,'0'-9'36,"0"18"1,0 6-3,-3 4-19,6 13-6,-3 4-3,9 2-1,-4 4-2,5-1-2,-3-3-1,-1-6-2,4-3-4,-5-10-5,5-2-16,-1-5-11,-9-12 1,9 3-1</inkml:trace>
  <inkml:trace contextRef="#ctx0" brushRef="#br0" timeOffset="44674.8721">9713 12429 66,'21'0'36,"-5"0"1,10 0-17,3 0-20,2-3-31,7 3-3,-10-9-1,12 6-1</inkml:trace>
  <inkml:trace contextRef="#ctx0" brushRef="#br0" timeOffset="45128.7086">10698 12267 23,'0'0'29,"0"0"-3,-25 2-9,-6 7-6,-4-1-4,-3 2-3,-4-1-2,5 4 0,3-6-2,9 2 1,8-2 1,7 3 0,10 0 0,15 4 1,4 1-1,2 2 1,7 2 0,6-2-2,4 0-6,1-4-16,-3-6-10,3-2-1,-8-12 0</inkml:trace>
  <inkml:trace contextRef="#ctx0" brushRef="#br0" timeOffset="45313.6988">10959 12211 29,'9'11'34,"-9"8"2,3 16 0,0 1-20,-3-1-6,9 10-2,-6-3-4,4 0-4,-1-7-6,-6-9-17,-5-12-13,5-1-1,-9-13 0</inkml:trace>
  <inkml:trace contextRef="#ctx0" brushRef="#br0" timeOffset="45831.7576">10869 12416 29,'0'0'28,"31"0"0,-13-5-11,4 5-16,6 0-4,5-3-4,8 3-3,-1-7 1,2 3 3,5 1 2,-2 1 4,-2 2 3,-4 0 4,12 9 22,-41-1-13,-7 3-3,-13-5-3,-5 2-1,-10-8-2,3 0-4,1-8-2,0-6-3,9-1 0,4-7-1,8 3 0,3 0 0,8 4 1,3 6 1,3 6 2,3 6 2,-1 6 0,6 9 2,-3-2 0,4 11 0,0-8 0,3 5-1,1-10 1,1-1-2,0-11 1,-2-2-1,-1-12 0,-9-2-1,-8-7 1,-8 1-1,-11-6-1,-9 5 1,-6 5-1,-6 4-1,-5 9-1,-2 6-5,5 13-13,3 5-21,-1-2 0,10 6-1,-1-7 1</inkml:trace>
  <inkml:trace contextRef="#ctx0" brushRef="#br0" timeOffset="46448.2909">12883 12239 32,'-16'9'28,"-9"-7"0,6 12-16,0 8-3,10 2-2,9 5-2,10 1-1,14-2 0,4-1 0,5-5-1,2-7 0,0-8 0,-7-11 0,-5-5-1,-6-12 0,-11-10 1,-6-6-1,-3-10 1,-7-5-1,4-2 0,1-4 0,5 3 0,0 1-2,11 9-1,9 8-4,1 9-5,9 14-12,2 14-12,-4 0 0,-1 20-1</inkml:trace>
  <inkml:trace contextRef="#ctx0" brushRef="#br0" timeOffset="46732.8772">13232 12296 30,'-6'22'33,"6"6"0,-3-5-11,3-3-7,5 3-4,-3-9-4,3-4-2,-5-10-2,18-6-1,-3-8-1,-1-2 0,4-5 0,-2 1-2,2 2 1,1 6-1,-3 10 1,-3 6 0,-2 7 0,-1 8 0,-4 5-4,-2-1-8,-4-5-20,8 2-3,-8-20 1,3 16-1</inkml:trace>
  <inkml:trace contextRef="#ctx0" brushRef="#br0" timeOffset="46998.2888">13487 12160 47,'24'-29'35,"7"17"-3,-2 10-9,-1 4-6,2 17-5,-7 3-3,4 12-2,-9 2-2,1 5-1,-3-4-1,2 1 0,-6-9-1,-2-3-1,-4-6-1,-6-2-1,-10-8 0,-5-1-2,-6-3-1,-8-6-3,5 9-4,-8-5-15,2-4-12,12 4 0,0-7 1</inkml:trace>
  <inkml:trace contextRef="#ctx0" brushRef="#br0" timeOffset="47419.4016">13955 12334 32,'0'0'32,"-9"-15"0,9 15-9,0 0-9,-13 10-5,13 4-2,-4-1-1,9 9-2,0-7 0,8 3-1,2-5 1,7-3-2,-1-8 1,1-2-1,1-6-2,-2-4 1,-5-2 0,-1-3-1,-6 5-1,-5-2 0,-4 12 0,0-11 1,0 11-1,0 0 0,3 15 1,2-2-1,1-1 2,4-1-1,3-2 1,5 0 0,-3-4 0,1-3 0,-1-2-2,-2-2-3,-1-2-8,-12 4-19,9-14-5,-2 1-1,-7-2 1</inkml:trace>
  <inkml:trace contextRef="#ctx0" brushRef="#br0" timeOffset="47582.772">14190 12146 65,'-15'-28'37,"9"10"1,0-2-13,2 6-19,4 14-14,0 0-27,0 0-1,0 0-1,7 24-1</inkml:trace>
  <inkml:trace contextRef="#ctx0" brushRef="#br0" timeOffset="47901.1015">14407 12337 44,'0'0'36,"19"18"0,-7-2-3,-2 0-19,3 6-6,-2-5-1,3 5-3,-3-8 0,2-5-1,-2-9-1,-1-4-1,1-8-1,0-4-3,1-1-11,1-3-24,-7-4 0,10 2-1,-6 0 1</inkml:trace>
  <inkml:trace contextRef="#ctx0" brushRef="#br0" timeOffset="48482.1069">14910 12252 20,'0'0'27,"0"0"0,-14 0-12,14 0-6,-11 8-3,11 1-3,0 2 0,4 5 0,6-4-2,4 2 1,0-2-1,4 0 1,-2-7-1,-2 0 1,-14-5-2,12 0 0,-12 0 1,0 0-1,-19-5 0,4 5 0,-2 0 0,-3 0 1,1 9 1,-1 0 1,6 5 1,5 3 1,6-1 0,6 4 0,6-3-1,7 1 1,2-7-1,7-1 0,1-10-2,2 0 0,2-7-1,-2-6 0,0-4 0,-6-4-1,-1-2 0,-4 0 0,-3 1 1,-6 2-1,-8 5 0,0 6 0,0 9 1,-8 5-1,3 7 1,1 4-2,1 4-4,3 3-15,-7-1-16,14 1 1,3-8-1,11-1 0</inkml:trace>
  <inkml:trace contextRef="#ctx0" brushRef="#br0" timeOffset="48953.1663">16279 12407 36,'0'-17'32,"-11"-7"1,-3 4-13,-3 3-5,-7 3-4,3 9-4,-4 0-1,3 13-3,3 4 0,8 6-1,3 5 0,8 1 1,10-2-1,6 5 0,-1-8 0,7-1 1,2-5-4,-2-11-4,3-2-9,-6-4-20,-4-16-2,0-4-1,-9-10-1</inkml:trace>
  <inkml:trace contextRef="#ctx0" brushRef="#br0" timeOffset="49053.9292">16247 12100 26,'-15'-20'12,"8"8"-20,7 12-7,0 0 1</inkml:trace>
  <inkml:trace contextRef="#ctx0" brushRef="#br0" timeOffset="49485.4095">16362 12305 30,'18'20'34,"-5"-8"0,5-7-3,-1 4-16,1-9-6,6 0-4,-2-5-4,0 0 0,-2-2-2,0 2 0,-7 1-1,-13 4 1,12-3-1,-12 3 1,-6 10 1,-3 1 0,-4 6 1,0 3 0,2 1 1,1 4 0,4-3 1,6 1-1,6-5 1,4-3-1,-1-6 0,9-4 0,-2-5-2,3-5 0,2-4-2,-3-8 1,2-1-2,-3-5 1,2 3-1,-7-5 1,2 7 1,-6 1 1,-5 7 1,-3 10 0,0 0 0,0 15 0,0 2 1,-3 2-4,3 4-8,0 8-24,6-14 0,11 5-1,7-12 0</inkml:trace>
  <inkml:trace contextRef="#ctx0" brushRef="#br0" timeOffset="49956.8104">17441 12359 2,'21'-8'29,"13"8"0,-5-5 0,11 1-15,1 4-6,-4 0-5,-4-2-8,-7 2-9,-5 2-5,-21-2-1,0 0 1,0 0 2,-17 0 6,0 4 9,-2 1 8,-16 12 32,26-2-14,0 2-1,9 3-2,0 3-5,3 1-5,7-1-6,3-4-8,5-3-13,-3-9-16,13 2-2,-3-9 0,10 0 3</inkml:trace>
  <inkml:trace contextRef="#ctx0" brushRef="#br0" timeOffset="50225.2769">18054 12388 15,'-12'-9'31,"-12"-6"1,5 15-1,0-4-16,-3 8-4,4 10-3,5 1-4,6 9 1,4 2-1,9 2 0,5-7 1,8 3-1,2-10-1,3-3 1,0-11-1,-2 0-1,-5-13-1,-9-4-6,-4 0-14,-4-4-18,-12-4 1,5 6-2,-9-8 0</inkml:trace>
  <inkml:trace contextRef="#ctx0" brushRef="#br0" timeOffset="50627.8821">19037 12026 40,'0'0'31,"-4"24"2,9 13-14,-5 13-10,0 4-2,0 5-2,-4-1-4,1-5-4,0-7-10,0-7-17,-10-23-2,6-5-2,-12-17 2</inkml:trace>
  <inkml:trace contextRef="#ctx0" brushRef="#br0" timeOffset="50959.3324">19009 11966 35,'41'-16'34,"12"16"1,-9 6-14,1 9-4,-2 15-6,-20 4-2,-8 7-4,-15-3-2,-15 3-2,-11-5-1,-9-6 0,-5-6-1,-2-9-1,8-6-1,4-9 0,10 0 0,8-7 0,12 7 1,12-14 1,7 14 0,6 9 2,4 2 1,4 11 0,-3 1-1,4 6 0,-3 4-6,-4-7-13,-5-7-16,7 1 0,-5-17 0,10-3 1</inkml:trace>
  <inkml:trace contextRef="#ctx0" brushRef="#br0" timeOffset="51275.1268">19682 12085 24,'-18'-9'31,"-12"-3"1,3 16-6,-2 4-14,-2 8-4,7 6-2,5 10-3,7 6 0,9 4-1,10 0 0,6-2 1,11-2 0,6-9 0,10-4 0,-3-16-1,3-9 1,-5-12 0,-6-10-1,-12-7 0,-11-9-1,-14-3 0,-11 0-2,-8 4-1,-5 3-8,2 7-16,5 10-10,-1 0 0,17 12 0</inkml:trace>
  <inkml:trace contextRef="#ctx0" brushRef="#br0" timeOffset="51576.9435">20223 12128 24,'-7'-20'35,"-8"12"-1,-11-2-6,-2 5-10,1 5-4,-5 7-5,3 6-4,-3 11-2,6 7-1,7 10-1,5 3 1,12 2-1,7 0 2,9-4-2,10-1 2,8-11-1,4-7-1,2-7 0,-2-14-7,2-4-18,0-6-14,-11-15 0,5-1 0</inkml:trace>
  <inkml:trace contextRef="#ctx0" brushRef="#br0" timeOffset="52214.8464">20899 12258 41,'0'18'30,"10"6"-2,-10 4-16,5 0-3,-3 1-2,-2-7-1,5-3-3,-5-19-1,-4 8-2,4-8 0,-8-22-1,1 3 1,3-6-2,1-4 1,3-5-1,0 5 0,6 0 2,4 3-1,3 6 2,5 4-1,1 10 0,2 6 2,-1 5-1,1 5 1,-4 7 0,-1 4 1,-1 1-1,-8 3 1,4 1 0,-7-4-1,-1 1-1,-3-4-2,0-1-5,0-4-9,0 5-17,0-19-1,0 20-1,0-20 5</inkml:trace>
  <inkml:trace contextRef="#ctx0" brushRef="#br0" timeOffset="52832.2504">21373 12208 12,'-22'-16'24,"9"11"-6,-7 0-7,4 8-1,2 6-2,6 3-2,8 4-1,0 1 0,10 2 0,2-1-1,4-4-1,2-4-2,0-2-1,-3-4-2,-4-4 0,-11 0-1,0 0 1,0 0 1,0 0 1,-23 0 1,9 0 2,-16 19 8,16-8-4,8 7 1,6-5-2,9 7 0,2-5 0,6 3-1,6-5-1,6-4-1,2-5-1,4-4-1,-1 0-1,0-12-1,3-2-1,-6-3-1,-2-3-1,-9-5 0,-2 0 0,-10-2-1,-5 3 2,-6 2 1,-7 4 0,-3 5 1,-6 4-1,0 9 2,-1 9 0,1 1 1,1 9 0,5 8 1,1 4 0,5 2 1,1 4 0,6 0 1,0 1-1,7 0-1,0-5-4,0-5-8,-1-11-22,5 4-2,-8-12 1,10 3-1</inkml:trace>
  <inkml:trace contextRef="#ctx0" brushRef="#br0" timeOffset="53018.085">21781 12230 38,'11'-9'36,"-11"9"1,7 14 0,-11 8-19,1 1-16,-1 5-20,-3-4-16,7 5-2,-5-10-1,8 3 0</inkml:trace>
  <inkml:trace contextRef="#ctx0" brushRef="#br0" timeOffset="53418.2213">21819 12080 22,'21'-21'31,"1"-2"2,13 6-15,4 14-2,-1 3-1,1 10-3,-5 9-2,-2 12-1,-10 3-2,0 8-2,-8 0-1,-1 3 0,-6-6-2,1-7 0,-3-5-2,0-13-1,-5-14-2,0 0 0,10 0 0,-16-19-1,-1 5 0,-8 1 0,-2 4 2,-7 4 1,-7 10 1,-2 4-1,4 5-2,-1 4-8,5-4-22,16 6-1,9-20-1,0 16-1</inkml:trace>
  <inkml:trace contextRef="#ctx0" brushRef="#br0" timeOffset="53718.9783">22510 12296 55,'-8'12'36,"1"2"-4,-2 1-13,-8-5-6,-1 2-5,-3-12-4,-1 0-5,6-8-3,1-6 0,6-1-1,2-7 0,7 3 0,0-4 2,11 4 1,5 6 2,-2 3 2,4 10 0,-1 3 2,-2 8-1,-3 4 1,3 6-2,-3 1-7,-8 3-20,-1-10-8,7 4-1,-10-19 0</inkml:trace>
  <inkml:trace contextRef="#ctx0" brushRef="#br0" timeOffset="53950.0127">22644 12138 47,'0'0'38,"0"0"0,6 27-5,0 2-17,-6 6-6,8 12-2,-4-1-3,-1 7-1,0 1-1,0-2-2,-3-3-1,0-8-4,-3-4-6,-8-6-26,-1-15-3,8-3-1,-6-13-1</inkml:trace>
  <inkml:trace contextRef="#ctx0" brushRef="#br0" timeOffset="54118.4296">22699 12412 25,'24'0'33,"-4"-5"0,8 5-3,-7 0-27,8-7-30,8 9-3,-9-10-1,18 8-2</inkml:trace>
  <inkml:trace contextRef="#ctx0" brushRef="#br0" timeOffset="54365.931">23009 12072 53,'18'28'36,"-15"9"-2,6 6-14,2 12-5,-7-2-4,10 6-1,-9-5-6,-5-3-3,0-9-5,-8-14-15,4-12-19,0-3 0,-10-13 1,14 0-2</inkml:trace>
  <inkml:trace contextRef="#ctx0" brushRef="#br0" timeOffset="54734.4713">22975 12044 7,'28'-25'32,"11"16"0,-7-8-2,13 12-15,-10 5-3,-7 0-3,-8 10-4,-13 0-3,-7 1 0,-4 1-1,-9 0-1,-8-1 1,1-6-1,6 2-1,14-7 1,4 14-1,6-7 1,10 4-1,1 2 0,3 4 1,2 3 1,-8 2 1,-11 2 0,-14 1 0,-5-1 0,-10-3-4,0-4-16,-15-8-14,8 0-1,-1-12-1,30 3 1</inkml:trace>
  <inkml:trace contextRef="#ctx0" brushRef="#br0" timeOffset="55121.8112">23805 12296 62,'-16'16'37,"-14"-3"-5,-1-6-13,6 4-6,-11-4-5,6-2-4,2-5-4,-2-8-2,5 1-1,13-6 0,3-6-1,2-2 0,11 1 0,1-2 1,2 6 1,15 3 1,2 1 3,2 12 0,-3 3 2,0 11 0,-2 3 2,3 9-1,-5 0 1,-8 6-1,-3-3-2,-8 3-1,4-4-6,-4-9-14,-7-6-20,-1 2 0,8-15 0,-9 0-1</inkml:trace>
  <inkml:trace contextRef="#ctx0" brushRef="#br0" timeOffset="55485.7556">23858 12143 59,'20'35'37,"-6"0"-1,-1 0-17,2 7-7,-5-7-4,-5 0-3,2-7-2,6-8 0,-4-8-2,2-6 0,6-15 0,-6-3-1,0-6 1,12-7-1,-6 2-2,-9-3-6,3 6-15,1 3-15,-12-1 0,0 8 1</inkml:trace>
  <inkml:trace contextRef="#ctx0" brushRef="#br0" timeOffset="56055.3498">24409 12166 22,'0'0'31,"-17"-27"-1,17 27 1,0 0-20,0 0-4,0 0-3,0 0 0,-35 48-2,35-48 1,14 45 0,-14-45-2,0 0 1,38 48-1,-38-48-1,0 0 0,0 0-1,0 0 0,0 0 1,0 0-2,0 0 2,-12-23-2,-6 18 2,2 5 1,-8 6 0,1 3 0,5 4 2,15 3 0,3 1 0,0 4 1,0-21 0,0 0 0,34 53-1,-34-53 1,47 14-3,-47-14 0,0 0-1,68-13 0,-68 13-1,51-35 0,-51 35 0,50-48 0,-50 48 1,20-53 1,-20 53 1,0 0 1,40-51 0,-40 51-1,0 0 1,0 0 1,0 0-2,0 44 0,0-44-3,0 48-3,0-48-12,-27 57-22,27-57-1,0 0-1,-38 42 1</inkml:trace>
  <inkml:trace contextRef="#ctx0" brushRef="#br0" timeOffset="56240.5747">24043 11919 45,'-10'-4'35,"10"4"1,-16 27-7,16 7-55,-11-5-5,-10 14-3,-6-8 0</inkml:trace>
  <inkml:trace contextRef="#ctx0" brushRef="#br0" timeOffset="57290.0547">1384 13620 41,'19'0'35,"5"4"0,2-4-13,21 5-8,1-5-4,3 4-2,0-4-5,-6 0-4,-1 0-9,-16 0-11,-10-6-12,-18 6-2,0 0-1,0 0 5</inkml:trace>
  <inkml:trace contextRef="#ctx0" brushRef="#br0" timeOffset="57427.7863">1668 13694 46,'-13'22'32,"10"7"-6,3 0-4,0-2-7,6 4-5,-1-4-5,0-4-11,1-10-24,3 6-3,-9-19-1,17 12-1</inkml:trace>
  <inkml:trace contextRef="#ctx0" brushRef="#br0" timeOffset="57759.8261">1940 13801 31,'-17'0'28,"6"4"-3,-1 3-15,12-7-4,-12 22-2,12-9 0,7 2 1,8-1 0,0 0-1,6-4 2,7-1 1,-1-9 1,-1 0 0,-1-13 0,-6 2 0,-13-8-2,-2 4 1,-11-6-1,-7 2-2,-12 4-1,0 2-2,-6 9-2,2-2-9,6 6-29,2 10 1,3 3 0,11 6-2</inkml:trace>
  <inkml:trace contextRef="#ctx0" brushRef="#br0" timeOffset="69178.7104">2967 13636 23,'0'-16'21,"0"7"-1,-14 0-4,-3 9-3,-5 0-3,-4 6-4,2 7-1,-1 6-2,9 8 0,8-2-1,8 5 0,15-2 0,6 1 0,8-10-1,7-2 1,1-7 0,-2-8-1,-1-2 0,-9-9-1,-7-4 0,-8 1 0,-10-1 0,-4-1 0,-4 2-1,-5 5 2,-3 7-1,2 5 2,-2 12 0,6 10 0,4 8 1,6 9 0,-3 7 1,9 4-2,4-1 0,1-3-3,2-1-7,3-15-11,-4-11-14,7-4-2,-7-20 1,5-6 10</inkml:trace>
  <inkml:trace contextRef="#ctx0" brushRef="#br0" timeOffset="69516.6818">3435 13730 29,'0'11'32,"6"12"1,-22 2-16,3-6-4,2 0-4,-7-9-2,3-3-4,-3-7-1,4-7-3,-2-3 0,1-5-1,5-1 0,4-7-1,6 0 2,0 1 0,0 3 1,13 6 1,-1 6 1,6 7 1,0 7-1,2 10 1,-2 3 0,1 6-1,-1-1-4,-5 1-5,2-5-11,-5 0-12,-10-21-4,18 12 0,-18-12 10</inkml:trace>
  <inkml:trace contextRef="#ctx0" brushRef="#br0" timeOffset="69716.8981">3546 13732 61,'10'-10'36,"-10"10"-7,12 0-7,4 13-7,-8-1-6,5 7-2,-3-3-3,2 0 0,-3-4-2,4-2 0,-1-8-1,0-4 0,-2-7-1,-1-1-1,3 0-6,-8-5-10,1 0-21,2 4-2,-7-6 1,0 17-1</inkml:trace>
  <inkml:trace contextRef="#ctx0" brushRef="#br0" timeOffset="69917.9481">3899 13622 28,'13'4'31,"13"4"-4,-2-2-12,6-3-5,-4-3-5,-1 0-7,-7 0-7,-2-7-9,-5 7-5,-11-12-2,0 12-1</inkml:trace>
  <inkml:trace contextRef="#ctx0" brushRef="#br0" timeOffset="70065.0917">4012 13650 24,'-11'19'28,"11"6"-1,-5-1-3,5-1-5,5 0-4,-2-4-7,1 1-6,6-3-11,1 0-22,-11-17-2,17 9-1,-17-9-1</inkml:trace>
  <inkml:trace contextRef="#ctx0" brushRef="#br0" timeOffset="70380.7174">4470 13701 30,'3'22'34,"-14"-4"2,-2 0-9,-7 5-11,-2-9-8,2 2-4,-3-7-4,2-9-3,6 0-1,-2-6-1,9-6-1,2-3 1,6-2 0,5-3 3,1 2 3,7 3 1,-3 1 3,8 9 0,-5 5 1,5 5 2,-6 7-1,1 7-1,-1 0-1,0 6-2,-2 1-7,0-4-8,5-3-17,4-1-8,-4-10 0,7 0-1</inkml:trace>
  <inkml:trace contextRef="#ctx0" brushRef="#br0" timeOffset="70702.9834">4802 13662 9,'-15'-4'30,"-14"-6"1,8 10-6,-4 5-10,4 9-6,4 9-2,5 1-3,12 5 0,4-1-1,5-1 1,10-5-1,2-3 2,-1-7-1,1-4 0,-6-8 0,0 0 1,-12-12-2,-3 2 0,-14-2-2,-2-3-6,-1 4-15,0 3-16,-8-4-1,9 9 0,-2-3 0</inkml:trace>
  <inkml:trace contextRef="#ctx0" brushRef="#br0" timeOffset="71319.5548">4970 13678 25,'22'0'28,"-7"-6"0,14 3-15,3 1-6,1-4-1,4 3-1,-7-3-3,0 0 1,-8 1-2,-5 0 0,-17 5-1,0 0 1,-9 0-1,-8 3 0,-2 6 1,-1 6 0,0 3 0,3 5 2,4 2-1,7 1 2,6-2-1,16 2 0,1-6 1,7-4-1,2-6 0,7-5-1,-2-5 0,0-4-1,-5-8 0,0-3-1,-3-5 1,-6-1-2,1 1 2,-5 1-2,-5 0 1,-4 6 0,-4 13 1,0 0-1,0 0 1,-7 13-1,2 4 0,5 4 1,-6 4-3,6-2-2,0-1-11,9 3-15,-3-15-4,7 1-1,-13-11 1</inkml:trace>
  <inkml:trace contextRef="#ctx0" brushRef="#br0" timeOffset="71951.5357">5646 13691 49,'0'0'36,"11"13"0,-11 5-13,0-2-12,0 5-3,0 2-3,0 3-2,0-5-5,0-4-4,5-1-5,-5-16-5,0 0-3,16 2-2,-1-12 0,-4-7 1,3 0 5,-2-5 3,2 3 7,-2-2 8,2-11 17,-9 22-8,-5 10 0,0 0 0,0 0-1,-14 0-1,9 10-3,-2-1-3,0 4 0,1 0-2,6 2 0,0-2 0,5 0-1,6 0-1,0-3-3,9 2-5,1-5-8,4-2 1,8-5-1,2 0 0,6-6 0,-1-3 4,4 0 4,-5-4 8,-4-1 10,13-13 16,-35 15-11,-9-2 1,-8-2-1,-7 0-2,-8 2-2,3-1-2,-5 3-3,5 7-2,-2 5-1,2 4-1,1 6 0,8 8 0,1-1 1,6 8-1,10-2 1,-1-1 1,5-5-1,3 0 0,1-6-2,-2-5-7,5 0-8,-2-6-22,-9-13 1,4 1-2,-11-15 1</inkml:trace>
  <inkml:trace contextRef="#ctx0" brushRef="#br0" timeOffset="72104.6926">6092 13384 36,'0'0'34,"-12"0"0,12 13-6,0 3-24,-3-3-33,10 15-3,-11-5-1,13 10-1</inkml:trace>
  <inkml:trace contextRef="#ctx0" brushRef="#br0" timeOffset="72710.7564">7215 13575 44,'12'13'33,"-24"3"-8,0 0-9,-3 7-4,-7-4-2,-3 6-4,-1-4-3,-2-7-3,3-1-2,1-9-1,2-4-1,4-7 0,8-4 0,1-6 0,9 0 1,0-1 1,0 1 1,9 4 2,0 3 1,4 10 0,0 0 2,3 14 0,-1 1 1,4 8-1,-1 4 0,3 4-1,-2 0-3,-6-2-6,2-6-22,-1 5-6,-9-14 0,5 2-1</inkml:trace>
  <inkml:trace contextRef="#ctx0" brushRef="#br0" timeOffset="72889.3489">7063 13375 40,'0'-12'34,"0"12"-1,0 0-1,0 0-32,4 13-19,10 3-13,-7-4-2,13 9 1</inkml:trace>
  <inkml:trace contextRef="#ctx0" brushRef="#br0" timeOffset="73512.5034">7352 13210 27,'12'0'30,"1"-3"1,18 3-15,-1 0-6,8-4-3,2 4-1,0-5-1,-3 0-2,-8-1-2,-5-2-1,-11 0 0,-13 8-1,9-14 0,-9 14 0,-12-7-1,2 7 2,-2 9-1,3 1 2,1 8-1,2 0 1,4 2 0,2 3 0,3-5 0,0 1-1,4-6 0,-4-2 0,-3-11-1,5 10 1,-5-10 0,0 0-1,-8 7 0,8-7 1,-11 15 0,9-1 0,2 6 0,0 9 1,5 10-1,6 8 1,-2 9 1,3 2 0,-6 3 0,1-1 1,-7-3 0,-3-2 0,-10-12 0,-2-11-1,-4-8 1,-3-12-1,-3-8-3,-1-10-3,6-4-5,0-7-9,5-5-12,7 5-5,-2-9 0,17 15 9</inkml:trace>
  <inkml:trace contextRef="#ctx0" brushRef="#br0" timeOffset="74060.8283">7981 13700 13,'-6'-13'28,"-13"-11"0,1 7-13,2 0-4,-5 8-2,2 3-3,-3 6 0,6 12-1,1 2 0,3 11 1,8-1-1,4 8 1,5-7 0,9 2-1,1-7-1,8-2-1,-2-7-2,6-11-4,0 0-3,-7-12-1,2 0-1,-3-7-1,0-5 0,-7-3 1,0 0 4,-2 1 5,-3-1 4,0 8 3,-7 1 1,7 8 0,-7 10 1,0 0 0,0 0-2,15 23-2,-11-4-3,5 6 0,1-1 0,2 3-1,-3-5 0,6-4 0,-2-4-1,2-7 1,-3-7-1,2-6 0,-3-6-1,2-4-1,0 0-3,-8-10-7,5 4-11,2 5-17,-9-5 0,7 3 0,-7 0 1</inkml:trace>
  <inkml:trace contextRef="#ctx0" brushRef="#br0" timeOffset="74415.4289">8691 13661 39,'0'23'35,"-8"-6"0,-8 4-12,0 0-5,-7-5-6,3 1-5,-5-7-5,1-3-2,2-7-3,-3 0-2,7-7-2,-1-8 1,6 2-1,0-7 1,13 3 1,0-3 2,7 6 4,6 2 3,2 5 2,5 7 1,-2 3 0,5 10 1,-5 0 0,0 8-3,-3 4-2,-6 1-10,0-4-28,-2 7-2,-7-6 0,3 2-1</inkml:trace>
  <inkml:trace contextRef="#ctx0" brushRef="#br0" timeOffset="75317.7893">9194 13770 17,'0'0'29,"7"23"-1,-7-6-10,-6 7-9,-3-4-14,-7-8-18,16 6-4,-12-18-1,12 0 11</inkml:trace>
  <inkml:trace contextRef="#ctx0" brushRef="#br0" timeOffset="75865.2428">9932 13546 34,'7'18'34,"-16"3"-3,-4 5-10,-6 6-6,-5 0-3,-4-3-5,-2-5-5,1-7-3,3-10-4,0-7 0,9-7-1,2-13 1,6-1-2,0-8 2,9 2 2,0 0 2,3 3 3,6 7 2,0 10 0,7 10 1,0 8 0,7 10 1,-1 4-2,3 5 0,1 1-2,-2 1-7,0-6-12,2 1-17,-12-16 1,2 0-1,-16-11 4</inkml:trace>
  <inkml:trace contextRef="#ctx0" brushRef="#br0" timeOffset="76018.5419">9818 13404 12,'-7'-18'28,"7"18"-3,0-14-9,0 14-30,10 0-10,-10 0-2,16 10 10</inkml:trace>
  <inkml:trace contextRef="#ctx0" brushRef="#br0" timeOffset="76365.2551">10042 13633 34,'18'28'36,"-2"-7"1,5-4-4,1-3-17,-1-14-5,1 3-4,-1-13-2,0-5-2,-1-5-2,-4-3-1,-7-3 0,-9-4-1,-6-1 0,-7 1 0,-8 6-1,-1 7 1,-6 8 1,0 9-1,3 10 1,2 15 0,9 9 0,11 8 1,3 7 0,6 1 0,4 0 0,5-2-1,1-3-2,2-6-9,0-9-19,1-4-6,-7-17-1,5-4 0</inkml:trace>
  <inkml:trace contextRef="#ctx0" brushRef="#br0" timeOffset="76664.7707">10696 13550 23,'0'26'34,"-13"-10"0,-9 3-3,-1-3-14,-8-3-6,4-1-4,-1-6-4,0-6-2,4-6-2,3-5 0,4-6 0,7-3-1,6-1 0,8-1 1,3 5 1,9 4 1,2 7 1,8 6 2,-2 12-1,4 10 1,-2 2-2,-2 5-8,-9-1-28,4 4-2,-13-7 0,1-1 0</inkml:trace>
  <inkml:trace contextRef="#ctx0" brushRef="#br0" timeOffset="79856.1364">11399 13486 30,'34'0'31,"-9"0"1,15 0-12,0 5-8,11 0-4,1-2-3,-3-3-4,-4 0-3,-7 0-5,-9-3-7,-12-5-5,-17 8-5,-3-12-3,-11 7 1</inkml:trace>
  <inkml:trace contextRef="#ctx0" brushRef="#br0" timeOffset="79994.1575">11622 13528 52,'-3'28'25,"3"1"-3,0 0-4,6 5-4,-1-7-5,4-1-6,0-5-12,2 2-20,-11-23-3,20 12-2,-20-12 1</inkml:trace>
  <inkml:trace contextRef="#ctx0" brushRef="#br0" timeOffset="80310.0177">11963 13573 8,'0'0'30,"-20"-5"1,9 8-5,-3-3-10,-1 5-5,4 6-4,2 0-2,9 9-2,0 1 0,9-2-1,6-2-1,7 2 1,3-7 0,4-4-1,1-8 2,-5-5 1,-5-8 0,-3-3 0,-14-5 0,-8 2 0,-9-1-1,-6-2-6,0 4-18,5 9-15,-7-8-1,8 13 0</inkml:trace>
  <inkml:trace contextRef="#ctx0" brushRef="#br0" timeOffset="80661.3388">12988 13329 14,'0'12'26,"12"22"2,-12 9-13,6 5-6,-2 4-4,1-1-8,-2 6-19,-11-16-3,8-4-1,-17-19 6</inkml:trace>
  <inkml:trace contextRef="#ctx0" brushRef="#br0" timeOffset="80983.7111">12941 13395 3,'40'-36'32,"-3"2"1,10 15 1,-7 11-15,-6 8-4,-5 14-4,-14 5-3,-8 13-2,-18 3-3,-7 2-2,-11-1-3,-4-8-1,-1-2-1,0-10-2,6-3 0,7-13 0,21 0 0,-6-10 1,20 0 4,5 4 1,6 0 3,9 11 1,0 5 2,3 9-1,-5 3 0,2 5-1,-10 4-4,-1-2-9,-5-7-23,3 2-1,-9-17-2,11 3 1</inkml:trace>
  <inkml:trace contextRef="#ctx0" brushRef="#br0" timeOffset="81299.8728">13762 13433 13,'-18'-17'32,"-3"7"1,-7-1-1,-1 7-14,2 7-7,2 4-5,3 8-2,1 5-2,11 6-1,4 3-1,10 2 1,5-2 0,9-2 0,4-7 1,9-4 0,-1-6 1,3-5 0,-6-10 0,-2-7 1,-7-3-1,-7-4 0,-11-3-2,0-2-3,-8 4-10,-5-1-24,-1-4 0,11 9-1,-4-5-1</inkml:trace>
  <inkml:trace contextRef="#ctx0" brushRef="#br0" timeOffset="81615.5231">14331 13343 28,'-19'-7'35,"-9"-1"-1,2 8-1,-5 3-16,-3 4-6,4 10-4,-1 6-3,9 9-1,4 5 0,12 9 0,6-2-1,11 2 2,8-5-1,12-2-1,1-8 0,8-4 0,3-11-3,-3-12-11,-3-8-26,7-1-1,-10-11 0,0-1 0</inkml:trace>
  <inkml:trace contextRef="#ctx0" brushRef="#br0" timeOffset="82362.12">15599 13452 10,'-13'-19'28,"-3"19"1,-9 0-10,0 0-4,4 10-4,-1 2-3,10 2-3,9 1-2,11 1-1,7-4-1,8 1-1,5-6 0,-1-2 0,2-5 0,-4 0-1,-8 0 1,-7-5-1,-10 5 1,0 0 0,-18 7 2,2 2 0,-2 3 0,1 6 1,0 1 0,10 2 1,4 1 0,11-3-1,4-3 0,9-1 0,3-6 0,6-7-1,-1-9 0,1-3-1,0-7 0,-5-4 0,-4-4 0,-2-1-1,-6-1 1,-3 3-1,-4 5 0,-6 3 0,0 16 0,0-9 1,0 9-2,0 18 1,0 1 0,0 1-1,5 6-6,-5-4-9,0-3-19,7 3-1,-7-22 1,3 16 0</inkml:trace>
  <inkml:trace contextRef="#ctx0" brushRef="#br0" timeOffset="82531.9313">15797 13276 47,'-3'-17'31,"-6"0"-3,9 17-17,-3-12-27,3 12-13,0 0-1,0 0-1</inkml:trace>
  <inkml:trace contextRef="#ctx0" brushRef="#br0" timeOffset="82685.5894">15931 13443 29,'21'37'35,"5"5"0,-5-10 1,-6-6-18,4 1-6,-6-16-4,8-7-3,-6-10-5,1-9-4,3-1-10,-3-5-21,-7-12-2,7 3-1,-4-3 1</inkml:trace>
  <inkml:trace contextRef="#ctx0" brushRef="#br0" timeOffset="83117.0596">16483 13446 21,'3'30'36,"-3"10"1,-16-8-2,-8-1-13,5-1-6,-6-12-8,3-5-5,4-10-5,2-9-3,7-7-1,0-11-1,9-1 0,0-3 0,9 6 1,-4 2 3,8 6 3,-3 10 2,3 4 2,5 12 2,-5 4-1,8 8 1,-5 0 0,5 1-1,-2-4-2,5-3 0,-1-5-1,1-5-1,1-13 0,-3-5-1,2-7 1,-2-6-1,-6-2 0,-1-2-1,-3 4 2,-2 4-1,-4 4 1,-6 15 0,0 0-1,-6 9 1,2 11 0,-1 4-2,5 3-5,-6 2-19,6-5-13,9 2 1,6-14 0</inkml:trace>
  <inkml:trace contextRef="#ctx0" brushRef="#br0" timeOffset="83664.6116">17437 13546 14,'0'22'30,"6"10"-1,-12-6-10,6 0-6,0-6-4,-3-8-4,3-12-3,0 0-2,-6-23 0,6-1-2,4-6 0,1-4 1,2 0 1,7-2 4,6 9 1,1 1 1,5 16 1,-2 3 1,4 17 0,-6 4-1,2 9-1,-9 5-2,-1 6-2,-2 3-4,-8-7-13,-4-6-20,8 1-1,-5-12 0,9-2-1</inkml:trace>
  <inkml:trace contextRef="#ctx0" brushRef="#br0" timeOffset="83984.1681">17810 13618 39,'24'13'35,"-10"-13"0,6 6-3,3-6-22,-1-4-3,1 0-2,-1-7-2,-2-2-2,-6-5-1,-7-3 0,-7-1-2,-7 0 0,-6 3 0,-5 2 0,-6 7 0,0 8 1,-1 7 1,2 9-1,6 11 2,1 7 0,6 6 1,5 4-1,5 3 1,0 2-1,8 0-3,-3-6-11,0-11-21,9 5-1,-6-20 1,10-1-1</inkml:trace>
  <inkml:trace contextRef="#ctx0" brushRef="#br0" timeOffset="84650.5733">18261 13480 28,'-10'0'27,"-7"-6"-9,2 6-3,-3 5-3,3 4-3,6 8-2,4 5-1,8 2 0,6 0-1,8-2 0,1-3 0,7-2 1,-4-10-2,3-4 1,-6-12-1,-2-1-1,-7-7-2,-9-3-7,0-1-17,0 1-12,-16-4 0,10 7-1</inkml:trace>
  <inkml:trace contextRef="#ctx0" brushRef="#br0" timeOffset="84820.1808">18444 13474 50,'32'10'39,"1"6"0,-11 0-3,-6 0-21,1 11-4,-14-7-4,-3 2-5,-2 3-11,-10-3-29,-6-15-1,5 1-1,-5-13 0</inkml:trace>
  <inkml:trace contextRef="#ctx0" brushRef="#br0" timeOffset="85290.9764">19278 13466 17,'25'0'32,"-3"-9"0,14 9-3,-1-5-13,3-1-7,1 3-6,-5 3-4,-5-5-6,-6 5-1,-10-5 0,-13 5-1,0 0 1,-10 0 2,-7 0 4,0 7 5,-1 5 4,0-2 3,3 12 1,3 1 1,7 4-1,-1 3-2,11-1-5,2-2-8,4-4-11,4-11-18,16-2-1,0-17-1,13-3 1</inkml:trace>
  <inkml:trace contextRef="#ctx0" brushRef="#br0" timeOffset="85569.587">19963 13501 49,'0'14'37,"-12"10"1,-11 1-11,-6-4-12,2 5-4,-5-8-5,1-4-4,4-7-2,-1-9 0,8-9-2,5-6 0,8-2 0,4-3 1,3-1 0,10 4 1,-1 4 1,6 9 0,1 10 0,4 7 1,-1 9-1,0 7-2,2 6-12,1 4-24,-4-13 0,9 3-1,-4-13 1</inkml:trace>
  <inkml:trace contextRef="#ctx0" brushRef="#br0" timeOffset="86239.3568">20975 13467 46,'0'13'36,"-6"10"1,-15 3-12,-7-5-9,0 0-5,-6-7-5,1-2-3,-1-9-2,3-6-2,6-9-1,6-7 0,5-1-1,9-6-1,9 5 1,4 2 0,7 7 2,2 6 1,5 11 0,3 11 2,3 6 0,2 7 1,0 3 0,5 2-1,0-5 0,2-3-1,0-9 0,0-7-2,-2-10 0,-4-7 0,0-10 0,-8-7-1,-4-3-1,-7-7 1,-8-2 0,-4 2 0,-8 2 1,-4 6 0,-3 8 0,-4 9 0,-1 9 2,4 12 0,3 15 0,5 7 1,2 6 1,6 7-1,0-1 1,7 1-1,0-5 0,0-1 0,0-6-4,-1-11-8,0-8-26,3-4-1,-9-12 1,13 3-2</inkml:trace>
  <inkml:trace contextRef="#ctx0" brushRef="#br0" timeOffset="86408.6888">21330 13443 55,'10'4'38,"-10"6"0,3 5-6,0 12-21,-3-1-7,0 3-5,0 0-23,8 0-13,-8-12-1,10 0 0</inkml:trace>
  <inkml:trace contextRef="#ctx0" brushRef="#br0" timeOffset="86725.9288">21699 13466 38,'-19'-16'31,"7"13"0,-7 3-14,3 0-6,3 8-5,-1 3 0,8 7-2,2 1 0,4 5-1,10-3 1,3-1-2,3-3 1,3-4 0,-2-4 0,1-4-1,-5-5 0,-2-7 0,-11 7-2,0-22-8,-12 3-28,4 6 1,-9-9-2,9 5 1</inkml:trace>
  <inkml:trace contextRef="#ctx0" brushRef="#br0" timeOffset="87073.2456">21902 13479 36,'26'-5'36,"-8"-2"0,14 4 0,-5-2-21,9-4-7,2 6-4,-4-5-2,-2 2-2,-7 2 0,-7-4-2,-18 8 1,0 0 0,0 0 0,-22 0 0,1 8 2,-4 5 0,3 3 1,1 5 0,3 0 0,10 4 1,5 0-1,9-2 0,8 1-3,3-9-5,9-1-16,8-4-15,-6-15-1,15 5 1,-4-11-1</inkml:trace>
  <inkml:trace contextRef="#ctx0" brushRef="#br0" timeOffset="87443.3706">22505 13459 2,'-32'-12'28,"7"12"1,-3-4-3,10 4-12,8 7-4,10-7-2,0 19 0,7-7-2,5 3-1,4-6-2,0 4-1,2-6-2,-2-4-1,-2 0-1,-14-3-1,0 0 1,0 0 2,-10-6 0,-1 6 3,-7 0 1,1 3 1,-3-3 2,7 9 0,3-2 0,5 6 0,-2-1-2,7 4 0,8-3-2,5 0-2,2 0-3,4-7-7,7-2-21,4 1-7,-5-14-2,7 3 1</inkml:trace>
  <inkml:trace contextRef="#ctx0" brushRef="#br0" timeOffset="87796.4241">22674 13557 22,'0'0'35,"13"7"1,-13-7-3,12 7-13,6 0-8,-2-2-4,3-1-3,-1-4-1,4 0-2,0-4 0,-4 0-1,-2-6 0,-3-2 0,-6-4-1,-2-3 0,-1 0 0,-4-3 1,-8 3-1,-5 0 0,-2 5 0,0 3-1,-3 4 1,-4 12 0,0 4 1,4 11 0,-1 4 0,6 10 2,-2 3-1,1 8 1,1-1-1,5 2 1,2-5-3,1-2-1,10-3-9,-5-10-21,3-12-8,16-5-1,-3-9 0</inkml:trace>
  <inkml:trace contextRef="#ctx0" brushRef="#br0" timeOffset="88213.4417">23403 13508 36,'0'0'34,"-13"4"-2,-6 6-8,-12-5-8,10 8-5,-13-3-2,-4 3-2,-5-5-1,0-4-3,1-4-1,16-4 0,1-4-2,4-5 0,11-3 0,6-2-1,10 1 1,8 1-1,7 2 0,3 4 0,2 6 2,-1 7-1,-3 3 1,-1 7 0,4 6-1,-2 5 1,-10 3 0,1-1-2,-4 3-6,-5-4-18,-5-4-12,3-4 0,-3-17-1</inkml:trace>
  <inkml:trace contextRef="#ctx0" brushRef="#br0" timeOffset="88375.9966">23208 13208 54,'0'0'38,"12"4"0,-8 11-4,4 0-59,0 16-8,-14-7-3,10 5-1</inkml:trace>
  <inkml:trace contextRef="#ctx0" brushRef="#br0" timeOffset="99576.8119">24236 13609 16,'68'-43'13,"-4"-4"0,10-10-1,-8-6-2,0-7-2,14-5 0,-11-8-4,-16-4 0,-8-5-3,-5-9 1,-14-3 0,4-10 0,0-2 0,-26-5 0,6 0-1,2-3 1,-1-8 0,4-2-1,-7 1-1,-8-2-1,-15 1 1,-3 0-1,-10 0 1,6 4-1,-8 6 0,-23 8 1,10 1 0,-5 9 0,1 6 0,8 4 0,4 12 1,-20 5-1,11 9 1,8 9 0,5 5 0,5 5 0,26 51 0,-45-75-1,45 75 2,-25-51 0,25 51 1,0 0-1,0 0 1,-20-44-1,6 40-1,14 4 3,0 0-3,0 0 0,0 0-1,0 0 0,-17-8 0,17 8 0,0 0 2,0 0-2,0 0 0,10-9 1,-10 9-1,0 0-1,0 0 2,0 0 0,0 0-1,0 0-1,0 0 0,0 14 2,0 0 0,-4 4 1,-9 1-2,-4 5 1,7 0-1,10 1 2,-8 1-1,11-6 0,-16-4 0,4-3 0,9-13 1,0 0-1,-19-7 0,13-4 0,-6-7 0,1-2 0,15-4 0,-7-2-1,7 3 0,-4 2 1,0 1 0,8 2 1,10 7 0,-11 2 1,-7 9 1,0 0 1,61 22 0,-61-22-2,67 38-7,-67-38-31,81 48-1,-29-30 0,-3 1-2</inkml:trace>
  <inkml:trace contextRef="#ctx0" brushRef="#br0" timeOffset="100428.8905">23914 13433 53,'0'0'36,"18"0"2,-18 0-10,0-12-14,0 12-8,-11-2-13,11 2-15,-11-11-15,11 11 0,-12-9 0</inkml:trace>
  <inkml:trace contextRef="#ctx0" brushRef="#br0" timeOffset="100629.9433">23862 13575 40,'5'12'41,"-5"-12"0,14 11 0,-14-11-16,0 0-11,14 7-7,-14-7-6,0 0-17,0-15-24,0 15-1,13-24-1,-9 9 0</inkml:trace>
  <inkml:trace contextRef="#ctx0" brushRef="#br0" timeOffset="101700.7111">22792 6541 5,'3'-12'17,"-3"12"0,0 46-3,0 32-3,0 37-3,0 35-1,0 32 1,0 20-1,7 20 0,5 10-1,-3-2 0,0-12-1,-3-14-1,-2-18-1,-4-15-1,0-13-7,0-25-15,-5-6-9,-11-29-1,16-12-1</inkml:trace>
  <inkml:trace contextRef="#ctx0" brushRef="#br0" timeOffset="102534.7864">21354 7937 19,'37'-4'11,"28"-4"1,41 2-3,28 1-3,41-1 0,23 2-1,32-1 1,21 5-2,10-2 0,9 4-1,-17 4-1,-12-3-1,-39 3-1,-15-2 1,-42 2 0,-31-2 0,-39-1-1,-22-3 0,-53 0 0,55 0 0,-55 0 0,0 0 0,0 0-1,-15-25 0,-2 16-1,2-2 1,-4 2 0,-13 0 0,6-1 0,2 2 0,11 2 0,13 6 1,-12-9-1,2 9 1,10 0 1,24 5 0,-24-5 0,45 14 2,-45-14-1,43 25 2,-43-25-1,0 0 1,31 48-2,-31-48-7,0 0-17,0 33-5,-16-33 0,16 0 8</inkml:trace>
  <inkml:trace contextRef="#ctx0" brushRef="#br0" timeOffset="102989.0592">24621 8067 20,'0'0'18,"0"0"-3,0 0-3,-47-6-2,47 6-2,0 0-1,-14 47-2,14-47-1,0 0 0,8 55 0,-8-55 1,0 0-1,51 25-2,-51-25 1,0 0-1,0 0 0,4-49-1,-4 49 1,-8-44-2,8 44 0,-14-46 1,14 46-1,0 0 0,48-46 2,-48 46 0,46-9 2,-46 9 0,58 0-1,-58 0 2,45 14-1,-45-14-3,43 14-14,-43-14-21,0 0 0,76-11-1,-76 11 0</inkml:trace>
  <inkml:trace contextRef="#ctx0" brushRef="#br0" timeOffset="103653.13">22793 6588 2,'-7'8'21,"7"-8"-8,-15 20-2,5-7-4,-1 2 0,-2-3-1,3-1-2,10-11-1,0 0 0,0 0-1,6-10-1,3-3 0,1-3 0,3-5 0,2 2-1,-5 5 2,-2-2-1,-2 4 1,-6 12 0,10-5 1,-10 5-1,9 10 0,-3 3 1,3-2-4,1 7-6,5 1-13,-7-10-7,6 10 0,-14-19 10</inkml:trace>
  <inkml:trace contextRef="#ctx0" brushRef="#br0" timeOffset="103838.1645">23034 6416 5,'-7'-23'25,"14"12"2,-14-5-4,3 7-21,4 9-12,-3-15-14,3 15-1,0 0 3</inkml:trace>
  <inkml:trace contextRef="#ctx0" brushRef="#br0" timeOffset="104007.45">23056 6435 12,'0'15'30,"9"9"1,-9-3-10,0-1-4,0 2-4,-4-5-5,-7-1-5,-2-8-6,-4-2-9,-1-6-13,3 0-8,-5-9 1,20 9 3</inkml:trace>
  <inkml:trace contextRef="#ctx0" brushRef="#br0" timeOffset="104570.8323">23172 6338 33,'0'-17'14,"10"0"-4,4 5-1,2 7-2,2 5 0,-6 6-1,0 5 1,-6 6 0,-6 4-1,-4 3-1,-5 2 0,-7-2-1,-2-2-1,1-3-1,2-4 0,10-5-1,5-10-1,0 9 0,0-9 0,13 0 0,2-5-1,1 1 0,2 0 1,-6 4-1,-2-3 0,-1 3 1,3 3 0,-3 1 0,-9-4 0,6 13 0,-6-13 0,0 16 1,0-16-1,4 11 1,-4-11-1,0 0 0,0 0 0,5-15 0,2 4-1,0 1 1,-1 0-1,5 1 1,-11 9 0,14-13 0,-1 13 0,-2 3 1,-11-3 0,14 14-1,-7-3-5,1-2-12,-8-9-13,16 17 0,-16-17 0</inkml:trace>
  <inkml:trace contextRef="#ctx0" brushRef="#br0" timeOffset="104808.6879">23484 6539 24,'11'-4'33,"5"6"-1,-3-2-9,-1-8-7,1 5-3,-5-6-5,-2-3-2,-6-3-2,6-3 0,-3-5-2,-3-1 0,-8 0 0,4-2-2,4 3 0,0 3-3,6 2-5,-6 4-7,0 4-14,14 7-7,-14 3 0,15 0 1</inkml:trace>
  <inkml:trace contextRef="#ctx0" brushRef="#br0" timeOffset="104994.0808">23471 6401 52,'24'-7'34,"5"7"-1,-10 0-17,9 5-23,-2 4-21,-26-9-4,26 8-1,-26-8 0</inkml:trace>
  <inkml:trace contextRef="#ctx0" brushRef="#br1" timeOffset="108032.3311">23405 7853 23,'12'3'33,"-12"-3"2,23 21-2,-2 1-16,-2 0-6,19 7-3,-6-1-2,3 0-8,-1 1-9,-5-6-21,-11-10-4,8-2 1,-12-11-1</inkml:trace>
  <inkml:trace contextRef="#ctx0" brushRef="#br1" timeOffset="108216.7284">23724 7914 46,'-18'-6'35,"5"13"-2,-11 6-11,-3-1-7,1 9-4,-7 0-4,-6 3-4,7 2-7,1-4-14,1-8-17,16 0-1,-5-9 0,10 3-1</inkml:trace>
  <inkml:trace contextRef="#ctx0" brushRef="#br1" timeOffset="108849.5661">23457 8268 5,'0'0'32,"0"0"0,5-18 0,9 13-13,2 3-7,0-1-3,3 6-3,-3-1-2,5 5-2,-5 1 0,-7 4 0,-9-2-1,-6 4 0,0-4 0,-7-1 0,13-9 0,-13 13 0,13-13-1,3 14 0,12-6 2,5 2-1,-3 0 1,4 7 1,-10-3 0,-7 6 0,-16-5 1,2 2-2,-15-7-2,-9-2-6,2-2-15,-5-6-17,-1-14 1,17 4-1,3-17 0</inkml:trace>
  <inkml:trace contextRef="#ctx0" brushRef="#br1" timeOffset="109518.0027">23623 6709 8,'16'-4'26,"-16"4"-1,0 0-8,6 13-8,-9 5-8,6 5-16,-8-1-11,10 14 1,-11-4 6</inkml:trace>
  <inkml:trace contextRef="#ctx0" brushRef="#br1" timeOffset="109818.7658">23589 7182 21,'0'0'28,"0"0"-2,-7 15-13,7-3-14,0 0-19,3 13-6,-3-6 0,7 11 12</inkml:trace>
  <inkml:trace contextRef="#ctx0" brushRef="#br1" timeOffset="110066.1747">23561 7531 30,'8'21'30,"-14"-12"-3,10 9-18,4 9-28,-8-8-5,0 10-3,-8-6 2</inkml:trace>
  <inkml:trace contextRef="#ctx0" brushRef="#br1" timeOffset="110568.4016">23536 8630 22,'0'0'32,"8"19"1,-8-19 0,-8 22-21,8-7-16,-3 2-15,15 4-11,-6-9-2,4 8-1</inkml:trace>
  <inkml:trace contextRef="#ctx0" brushRef="#br1" timeOffset="110737.4553">23560 8946 60,'3'35'38,"-9"-3"0,3 6-11,3 1-13,0-1-9,-3-4-14,3-8-27,6 1-1,-11-12-1,5-1-1</inkml:trace>
  <inkml:trace contextRef="#ctx0" brushRef="#br1" timeOffset="111468.9159">23272 6765 18,'-88'42'13,"-25"22"0,-32 8-2,-25 18-2,-24 8-2,-7 4-2,2-2-2,8-2-3,16-10-5,21-14-8,31-5-10,23-27 0,42-1 9</inkml:trace>
  <inkml:trace contextRef="#ctx0" brushRef="#br1" timeOffset="111769.2595">23312 7183 15,'-58'27'15,"-16"16"-1,-18 3-1,-13 15-4,-23 10-1,-18 8-4,-16 4 0,-9 1-2,3-4-1,7-5 0,13-8-2,20-10-7,25-10-9,21-21-7,40-1-1,19-22 15</inkml:trace>
  <inkml:trace contextRef="#ctx0" brushRef="#br1" timeOffset="112023.1984">22885 7815 15,'-146'57'12,"-15"14"-3,-11-3-3,-8 7-3,5-1-2,14-3-10,20-1-10,14-19 2,35-1 17</inkml:trace>
  <inkml:trace contextRef="#ctx0" brushRef="#br1" timeOffset="112285.8658">23108 8111 20,'-49'20'13,"-22"0"1,-11 11 1,-23 3-2,-16 10-4,-23 4-3,-11 4-1,6-1-2,9 0-6,16-5-13,13-14-10,39 2 0,17-26 0</inkml:trace>
  <inkml:trace contextRef="#ctx0" brushRef="#br1" timeOffset="112524.1694">23300 8443 24,'-47'20'22,"-29"2"-11,-9 4 0,-11 5 0,-14 1-1,-11 7-1,-7 5-3,-8 2-5,6-3-5,13 4-9,10-12-14,31-1 0,18-15-1</inkml:trace>
  <inkml:trace contextRef="#ctx0" brushRef="#br1" timeOffset="112740.3362">23372 8759 20,'-19'34'26,"-46"-6"1,-17 6-20,-10 7-1,-23 5 0,-15 4-1,-6-3-4,1 4-5,8-8-13,25 8-9,8-22-1,32 2 4</inkml:trace>
  <inkml:trace contextRef="#ctx0" brushRef="#br1" timeOffset="112925.2503">23300 9133 19,'-46'41'26,"-41"-9"-2,-10 6-10,-19 5-35,-15-11-7,10 13 0</inkml:trace>
  <inkml:trace contextRef="#ctx0" brushRef="#br0" timeOffset="190358.7346">1515 14572 37,'-3'20'33,"-2"8"0,5 18-15,0 13-6,5 5-4,2 0-7,-1-4-12,6-3-17,-2-22-4,5-9-2,-4-26 1</inkml:trace>
  <inkml:trace contextRef="#ctx0" brushRef="#br0" timeOffset="190605.6378">1491 14575 52,'18'-18'31,"4"0"-11,6 5-6,6 6-3,1 0-3,5 7-1,-3 0-2,-6 6-1,-3 2 1,-3 7-1,-7 3 1,0 9-1,-10 5 1,-4 7 0,-4 4 0,0 8-1,0 2-4,0-2-2,0 4-12,0-7-17,0-15-7,16-4-1,-4-17 0</inkml:trace>
  <inkml:trace contextRef="#ctx0" brushRef="#br0" timeOffset="190928.1228">2026 14962 33,'0'0'36,"18"20"0,-4-16-1,5-4-21,6 5-5,-1-13-2,7-4-4,-3-8-1,-3-5-1,-6-2-1,-8-3-1,-11 0 1,0 2-1,-11 3 0,-11 5 0,-2 11 0,-2 9 0,1 7 1,5 12 0,2 10 0,7 11 0,5 7 0,6 5 1,0 2-1,6 1-1,3 0-5,-3-9-12,8-11-16,6-3-2,2-22 0,3-1 0</inkml:trace>
  <inkml:trace contextRef="#ctx0" brushRef="#br0" timeOffset="191206.8879">2516 14845 36,'-15'-12'33,"-7"-5"-2,-2 8-11,5 4-8,-2 5-4,2 10-3,5 10-2,6 6-1,5 3 0,6 0 0,7 0 0,5-3-1,7-9-2,0-7-5,2-10-10,4-5-13,-10-14-5,8 2-1,-12-12 0</inkml:trace>
  <inkml:trace contextRef="#ctx0" brushRef="#br0" timeOffset="191428.8149">2626 14787 28,'0'0'36,"11"18"0,-14-2-5,3-1-12,4 7-6,2-2-3,6 4-4,0-1-2,4-3-1,5-4-1,5-4 0,1-6-1,3-6 0,-6-9-1,0-3-2,-5-4-1,-4-8-6,3 5-5,-18-10-15,-2-2-9,2 4 0,-18-5 0</inkml:trace>
  <inkml:trace contextRef="#ctx0" brushRef="#br0" timeOffset="191576.145">2667 14575 20,'0'0'33,"0"0"0,-7 12-7,7-12-32,0 0-19,14 14-5,-14-14-3</inkml:trace>
  <inkml:trace contextRef="#ctx0" brushRef="#br0" timeOffset="192210.8098">2849 14648 90,'0'0'37,"0"0"-6,0 0-25,0 0-28,0 0-13,21-6-1,-11 2-2</inkml:trace>
  <inkml:trace contextRef="#ctx0" brushRef="#br0" timeOffset="192611.1281">3037 14848 32,'7'29'36,"-7"-10"1,9 4-4,-3 3-19,-6-8-3,4 2-3,-4-8-4,0-12-2,0 0-2,-7-12-1,7-6 0,0-9-1,6-2 1,0-5 0,3 2 1,5 4 0,7 3 2,3 8-1,-1 10 1,-1 11 1,-4 9-1,1 11-2,-4 12-13,1 2-24,-13-6 0,7 5-1,-2-8 0</inkml:trace>
  <inkml:trace contextRef="#ctx0" brushRef="#br0" timeOffset="193111.907">3599 14930 60,'-9'-18'29,"-1"0"-4,-5 4-5,-6-3-4,1 9-4,-7 3-4,1 5-2,-1 8-3,8 9 0,1 2-2,5 7-1,7 2 1,6 1-1,6-3 0,10 0 0,8-8-1,2-6-2,3-5-5,-3-7-13,-1-15-16,3 1 0,-9-12-1,-1-3 0</inkml:trace>
  <inkml:trace contextRef="#ctx0" brushRef="#br0" timeOffset="193265.5939">3512 14642 57,'-23'-22'34,"12"18"-4,1-2-24,1 3-26,12 17-10,-3-14-3,9 29-1</inkml:trace>
  <inkml:trace contextRef="#ctx0" brushRef="#br0" timeOffset="193535.1471">3738 14940 54,'12'34'37,"-6"-7"1,1-3-5,9-3-22,-1-10-5,3-7-2,-1-8-2,3-7-1,-4-10 0,3-8-2,-4-8 0,-6-9-1,-5-6 0,-8-7 0,-6-3-1,-7 1 1,-5 1 0,-6 8 1,-2 11 0,-2 15 1,-1 13-1,5 13 1,6 22 0,9 14-4,13 14-11,13 7-21,8-5 0,20 3 0,17-16 0</inkml:trace>
  <inkml:trace contextRef="#ctx0" brushRef="#br0" timeOffset="194135.881">4191 14776 13,'-15'7'26,"-8"-2"-5,9 7-8,4-1-4,10 2-3,0 0-1,10-4-1,8 3-1,-2-5-1,2-2-1,-2-5-1,-3 0-1,-13 0 0,0 0 1,0 0 1,-19 5 1,0 0 2,-3 5 2,1-1 0,2 5 1,6 3 0,7 3 0,6-4-2,12 2-1,7-1-5,6-3-6,9-2-11,6-2-10,-5-10-6,7 0 0,-4-10 7</inkml:trace>
  <inkml:trace contextRef="#ctx0" brushRef="#br0" timeOffset="194569.8853">4474 14808 23,'-28'-10'29,"9"17"-3,-3-3-9,4 4-7,5 8-4,1 1-4,6 5-1,6 2 0,0 0 0,8-2-2,2 1-1,2-5-5,3-6-5,6-9-4,-1-3 0,0-11 0,1-2 6,0-3 7,-2-4 8,0 0 7,-1 6 7,-2 0 5,-1 11 1,-3 3-1,-1 12-4,-6-1-6,1 8-6,-6-6-3,9 4-2,-9-6-1,0-11-2,13 0 0,-6-9-1,5-7 0,3 3-1,0-3 0,1 1 0,0 4 1,-2 4 0,2 7 0,-3 9 1,-4 7-2,-2-1-5,-1 7-18,0 6-12,-10-6-1,8 5 1</inkml:trace>
  <inkml:trace contextRef="#ctx0" brushRef="#br0" timeOffset="195085.0627">5529 14790 49,'12'5'38,"8"24"0,3 8-4,0 4-22,5 15-3,-6 6-3,-2 2-2,-10-3-3,-7-5-1,-11-7-2,-11-12-1,-2-9 0,-9-16-2,5-12 0,-2-19 1,8-10 0,0-17 1,11-10 1,4-5 0,10-6 2,13 0 0,6 1 1,6 11 0,3 9 0,3 14 2,-3 10-1,0 18 1,-5 13 0,-2 11 0,-10 6-1,0 8 0,-5 2-3,-2-2-7,2-5-17,2-7-12,-14-22 0,26 8-1</inkml:trace>
  <inkml:trace contextRef="#ctx0" brushRef="#br0" timeOffset="195354.4863">6184 14818 32,'0'19'37,"-9"11"2,-9-4-2,-9-1-17,6 2-9,-8-9-5,5-2-3,-1-12-3,5-10-1,4-8-1,4-7 0,6-5 0,1-3 0,5 1 1,3 3 0,6 8 1,3 8 1,4 9 0,3 7 0,3 11 0,-2 7-1,6 9-11,-1 4-26,-3-11 0,12 7-1,1-14 1</inkml:trace>
  <inkml:trace contextRef="#ctx0" brushRef="#br0" timeOffset="195955.1832">6853 14779 37,'17'-6'33,"12"11"0,-2-3-11,5-4-11,8 2-3,-3-10-4,0 6-2,-8-6-2,-8 3 0,-6 0-1,-15 7 0,0 0 0,-9 0 1,-9 11 0,2 6 0,1 4 0,5 5 1,4 5 0,10 1-1,14 0-3,5-5 0,13-1-1,1-10-1,9-4-1,-3-12-3,4-4-1,-7-9 1,-5-3 3,-10-6 4,-10-5 2,-9 0 4,-29-26 13,-1 29-5,-3 11 1,-4 1-1,7 12-3,2 6-2,8 8-3,10 3-1,9 3 0,10-2-2,5-1-1,4 1-3,0-11-14,-1-7-20,7 0 1,-12-13-1,5 9-1</inkml:trace>
  <inkml:trace contextRef="#ctx0" brushRef="#br0" timeOffset="196502.8253">8235 14771 15,'10'24'32,"-10"-1"1,9 11-3,-3 1-14,-6-3-5,7 0-3,-7-6-4,0-7-1,0-19-2,0 0-1,-7-17 0,4-8 0,3-8-1,0-1 0,6-1 1,1 1 1,2 5 0,6 9 1,0 10 1,4 10-1,-3 11 1,2 7-1,-1 6-3,-3 5-4,2 2-14,5 4-16,-9-16-1,8 0 1,-4-19 2</inkml:trace>
  <inkml:trace contextRef="#ctx0" brushRef="#br0" timeOffset="196787.2029">8811 14793 43,'0'31'35,"-10"-6"-1,-2 4-9,-5-3-17,-7-4-5,-3-7-4,1-6-4,-2-14-2,6-4 0,-2-15-1,9-1 1,5-4 3,7 0 4,7 5 2,5 6 4,9 9 1,-2 9 1,10 11 0,-6 11 0,5 7-3,-1 6-7,-5-1-17,-4-6-15,10 2 0,-7-18-1</inkml:trace>
  <inkml:trace contextRef="#ctx0" brushRef="#br0" timeOffset="197103.645">8963 14916 41,'0'14'34,"14"6"0,-4-7-2,3-5-24,8 0-2,0-8-2,1-12-2,-3-1 0,-1-5-1,-5-7 0,-4-2-1,-9 1 0,-3-3 0,-10 5 0,1 6-1,-6 4 1,0 14 0,-2 7 0,2 13 1,3 9 0,6 12 1,2 5 1,7 9-1,0-1 1,3-3-2,6 2-11,-2-3-25,5-18-2,9-5 1,-2-15-2</inkml:trace>
  <inkml:trace contextRef="#ctx0" brushRef="#br0" timeOffset="197636.8782">9597 14770 33,'0'13'35,"-6"15"0,-16 1-8,-2 1-13,-4 4-5,-3-5-3,0-7-3,-2-14-1,7-8-1,4-11-1,7-8 1,8-3-1,4-5 0,6 1 0,4 2 0,6 8 0,5 9 0,6 7 1,2 10-1,-1 8 0,0 4-4,2 7-9,-5 2-18,0-9-5,-1-2 1,-9-13-1</inkml:trace>
  <inkml:trace contextRef="#ctx0" brushRef="#br0" timeOffset="197940.1582">9687 14855 26,'0'0'35,"16"26"1,-16-3-1,6-4-16,0 8-9,-3-4-2,4 0-4,-4-8-1,-3-15-2,0 0-2,9-18 0,-3-2-1,-2-8 1,5-5-1,0-2 0,3 3 2,-2 5 0,3 7 1,-2 9 0,-1 7 0,3 13 1,-8 8-1,5 10 0,-4 5-1,0-1-4,3 3-8,1-4-13,2-11-12,13-2 1,-3-17-1</inkml:trace>
  <inkml:trace contextRef="#ctx0" brushRef="#br0" timeOffset="198220.4363">10352 14865 35,'-7'15'37,"-2"12"0,-7-8-1,-8-2-18,2 3-10,-3-8-5,-3-5-5,4-7-1,-1-9-2,6-5 1,3-6 0,7-1 0,2-4 3,7 1 1,10 4 2,3 4 1,5 8 1,7 5 0,0 10 0,0 7 0,3 8-2,-4 6-4,-9-1-8,-1-2-26,-3 3-1,-11-10 1,3-1-1</inkml:trace>
  <inkml:trace contextRef="#ctx0" brushRef="#br0" timeOffset="198389.7196">10164 14572 47,'-15'-34'36,"9"14"-2,-3 6-11,3 3-48,22 20-7,-7-3-3,13 11 0</inkml:trace>
  <inkml:trace contextRef="#ctx0" brushRef="#br0" timeOffset="198721.3653">10416 14804 22,'0'0'37,"19"8"0,-8 12-3,2 3-10,1 2-11,3 2-3,-4-5-4,5-4-2,-2-10-1,0-4-1,2-13-2,-3-8-1,1-3-7,-7-3-19,1-9-12,3 8 0,-9-2-1</inkml:trace>
  <inkml:trace contextRef="#ctx0" brushRef="#br0" timeOffset="199159.8829">10758 14837 47,'0'0'34,"-13"15"-3,6-5-12,11 9-8,2-3-5,4 0-2,5-3-2,4-6-1,0-4-2,2-3-1,-2-7 0,-4-6 0,-1 1-1,-4-2 1,-3 4 0,-7 10 2,7-11 1,-7 11 1,4 9 0,2 3 0,0 2 0,6 3 0,2-2 1,1-1-1,3-5 0,2-1 0,-2-12 1,-1 0 0,-7-7 0,-1-1 0,-6-8-2,-3-4-5,0 2-15,0 0-17,-3-7-1,8 3 1,1 1-2</inkml:trace>
  <inkml:trace contextRef="#ctx0" brushRef="#br0" timeOffset="199844.9471">12097 14667 56,'-21'8'23,"8"0"-10,13 2-3,12 2-2,8 1-3,7-2-1,4 0-2,3 0-2,-2-2 0,-7-3-3,-4-3 0,-21-3-1,0 0 1,0 0 0,-16 9 3,-8-9 1,-1 5 1,-1 4 2,-1 1 2,6 7 0,2 1 1,7 6 1,7-1-2,15 5 0,3-7-1,9 0 0,5-9-2,4-5 0,-3-7-2,4-10-1,-2-5 0,-2-5 0,-5-4-1,-2-3 0,-3 2 0,-5 2 0,-1 5 1,-6 2 0,-6 16 0,0 0 1,0 0-1,10 17 1,-10 5-1,-4 3-3,4 6-9,-5 4-23,1-15 0,4 3-1,-9-11 1</inkml:trace>
  <inkml:trace contextRef="#ctx0" brushRef="#br0" timeOffset="200007.8185">12370 14579 36,'6'-18'33,"-6"-2"-4,0 20-14,10 0-35,-10 0-11,4 12-2,-1 1 5</inkml:trace>
  <inkml:trace contextRef="#ctx0" brushRef="#br0" timeOffset="200361.3529">12554 14841 20,'-4'-21'34,"4"21"0,12-3-6,-5 12-6,1 13-6,5 2-5,0 6-4,0 0-1,2-1-3,0-10 1,2-4-2,-3-15-2,2 0-1,2-12-4,-12-8-10,4-7-21,1 3-2,-3-5-1,4 5 0</inkml:trace>
  <inkml:trace contextRef="#ctx0" brushRef="#br0" timeOffset="200762.1908">13052 14872 51,'-11'27'36,"-2"3"1,-9-4-13,0-8-11,3-4-6,1-10-6,2-13-4,5-5-2,7-9-1,7-2 1,1-5-2,4 1 1,2 2 2,2 8 2,1 9 3,2 10 2,1 10 0,-2 4 2,6 10-1,-2 1 1,5 5-1,-2-6-1,3-4-1,-2-7 0,0-7-1,0-6-1,-3-10 0,-1-6 0,-6-7 0,1 0 0,-5-1 0,-1 4 0,-4 10 1,-3 10 1,0 0-2,-6 16-1,0 5-10,3 5-23,3 8-2,3-8 1,15 2-1</inkml:trace>
  <inkml:trace contextRef="#ctx0" brushRef="#br0" timeOffset="217626.9487">13998 14712 25,'19'6'33,"-10"8"0,-3 16-11,4 8-5,0 2-4,4 2-2,-1-6-4,5-4-2,-2-16-3,5-12 0,1-12-1,-3-12-1,-1-6-1,-1-3-3,-3 1-5,-4-2-10,0 2-13,3 10-4,-8-1 0,13 6 3</inkml:trace>
  <inkml:trace contextRef="#ctx0" brushRef="#br0" timeOffset="217874.5776">14513 14754 26,'18'29'34,"-25"-4"-1,0 4-8,-11 3-7,-9-8-6,-3-1-4,1-10-4,2-9-3,-1-7-2,9-8-1,1-7 0,12-8-1,6 3 1,3-4 0,6 4 1,6 8 2,6 6 2,8 9 0,-3 8 1,1 7 1,4 8-3,-8 3-7,0-4-29,6 10 0,-11-10-2,5 0 0</inkml:trace>
  <inkml:trace contextRef="#ctx0" brushRef="#br0" timeOffset="218228.6418">15347 14616 14,'0'0'36,"0"0"1,0 32 0,0 13-14,4 21-8,-4 4-4,4 12-3,-4 0-6,0-5-4,0-4-8,0-20-11,-7-16-16,7-11-1,0-26 1,-12 0 0</inkml:trace>
  <inkml:trace contextRef="#ctx0" brushRef="#br0" timeOffset="218397.9329">15321 14904 22,'30'-8'24,"13"8"-4,-3 0-16,3 0-5,-2-6-7,-3-7-6,-2 3-3,-15-11 1,2 4 3</inkml:trace>
  <inkml:trace contextRef="#ctx0" brushRef="#br0" timeOffset="218629.735">15638 14746 50,'0'8'27,"-2"4"-1,2 8-5,0 2-5,0-4-4,5 4-4,-5-8-5,0-14-2,0 0-2,13-4-1,-5-11 1,-1-7-1,6 2 0,-4-1-1,5 7 2,-2 5 1,1 9 1,-2 11-1,-1 8-1,-3 2-7,2-2-20,6 12-6,-12-14 1,10 1-1</inkml:trace>
  <inkml:trace contextRef="#ctx0" brushRef="#br0" timeOffset="218830.2715">15931 14737 29,'0'0'37,"15"17"1,-9-1-1,1 3-16,8 7-9,-6-8-4,7 1-3,-3-8-2,2-7-1,0-10-1,1-3 0,-1-9-3,-6-4-5,7 3-20,-7-1-11,-9-2-1,3 8 0</inkml:trace>
  <inkml:trace contextRef="#ctx0" brushRef="#br0" timeOffset="219261.3705">16830 14633 53,'-6'14'34,"6"11"-1,0 8-13,0-1-6,13 4-3,1-8-5,8-4 0,2-8-3,9-8 1,0-14-1,2-4-1,-5-11 0,-7-4-2,-6-3-1,-10-3-8,-2 2-18,-5 7-11,-15-1-1,4 9 1</inkml:trace>
  <inkml:trace contextRef="#ctx0" brushRef="#br0" timeOffset="219562.236">17212 14812 37,'0'21'34,"-6"-11"-4,6-10-8,0 0-8,0 0-6,-7-16-4,10-6-1,5-7-1,2 1-1,3 0 0,2 1 1,3 9 1,2 5 1,1 9 1,-4 8 0,1 14 1,-6 5-1,1 8-2,-5 3-3,-2-2-15,-3-6-22,7 3-2,2-14 0,6-5 1</inkml:trace>
  <inkml:trace contextRef="#ctx0" brushRef="#br0" timeOffset="219918.3719">17775 14684 57,'-3'35'37,"-15"0"-1,-2-1-13,-3 2-10,-8-12-6,3-5-4,0-11-5,3-14-1,7-10-2,4-10-1,8-3 1,6-5 0,6 2 1,3 3 2,6 6 3,6 11 2,2 8 1,3 11 1,-2 8 0,1 7 0,-4 9-6,-1-1-9,-4-2-24,2 4 0,-14-12-2,4 3-1</inkml:trace>
  <inkml:trace contextRef="#ctx0" brushRef="#br0" timeOffset="220080.1453">17603 14498 39,'0'-11'25,"0"11"-22,0 0-10,14 15-19,-5-3-4</inkml:trace>
  <inkml:trace contextRef="#ctx0" brushRef="#br0" timeOffset="220481.2279">17968 14766 28,'12'4'32,"17"9"2,-8-4-11,7-4-7,6-1-5,-3-10-4,-2 0-1,-8-8-2,-3-2-2,-12-4-1,-6-3-1,-11 0 0,-10 1 0,-5 6-1,-3 4 0,-4 9 0,2 6 1,3 11 0,3 9 0,8 13 1,6 8 0,7 8 1,4 6-1,7 2 0,3-2-3,6 3-15,7-5-17,-6-18-1,10-1 0,-5-21-1</inkml:trace>
  <inkml:trace contextRef="#ctx0" brushRef="#br0" timeOffset="220702.9034">18168 14691 29,'16'0'35,"16"21"1,-2 4 0,6 6-19,2 16-7,-4 1-3,1 2-5,-4 2-13,-7-2-24,-10-18 0,0-9-1,-14-23-1</inkml:trace>
  <inkml:trace contextRef="#ctx0" brushRef="#br0" timeOffset="220866.688">18459 14693 72,'-36'39'37,"-1"12"-1,-6-5-17,6 0-29,7 2-23,-4-13-2,15-6-1,2-15-1</inkml:trace>
  <inkml:trace contextRef="#ctx0" brushRef="#br0" timeOffset="221405.4456">18704 14545 7,'-15'2'26,"-12"-8"0,17 10-9,-2 1-7,6 6-5,9 0-1,9-1-3,4 0 0,5-3-1,3-7 1,-2 5 1,-3-5-2,-9-3 0,-10 3 0,0 0 0,-12 0 0,-7 0 2,-3 10 0,-3-2 2,1 9 0,2-5 3,8 7 1,5-3 0,9 0 1,8-2-2,10 1 0,3-6-2,7-2-1,3-7-1,4 0-1,-1-7-2,-3-5 0,-4-2 0,-2-2-1,-9-2 1,-3 3-1,-5 3 0,-8 12 1,0-12 1,0 12 0,0 0-1,-10 20 0,10-3-4,0-2-14,0-2-18,11 6 1,-3-10-2,11 6 1</inkml:trace>
  <inkml:trace contextRef="#ctx0" brushRef="#br0" timeOffset="221906.9709">19990 14545 24,'-18'17'33,"-3"10"0,-14 0-2,-1-1-16,-4 1-5,-2-9-4,5-6-3,3-12-2,9-8-2,8-6 0,6-8 0,11-6-2,0-1 2,10 1-1,3 8 2,6 7 2,4 13 0,-1 9 1,2 12 0,-2 9 0,1 3-3,2 6-10,-3 4-23,-8-15-2,5 0 1,-10-18-2</inkml:trace>
  <inkml:trace contextRef="#ctx0" brushRef="#br0" timeOffset="222070.2886">19767 14377 57,'-9'-20'35,"9"20"-3,6-12-21,-6 12-39,28 5-5,-7-8-1,17 11-1</inkml:trace>
  <inkml:trace contextRef="#ctx0" brushRef="#br0" timeOffset="222486.7836">20016 14379 25,'13'-34'31,"2"-7"-5,8 3-7,9 6-3,4 7-3,4 16 0,-2 13-1,5 21-2,-7 9-3,-1 16-1,-8 8-2,-2 7 0,-6-4-1,-4-1-2,-4-13 0,-4-11 0,-7-10-1,0-10-2,-9-11 1,-6-9-1,-4-4 1,-7-3-1,-1-1 0,-7 2-1,0 4-5,-6-1-5,8 1-15,5 6-8,-4-7 0,13 4-1</inkml:trace>
  <inkml:trace contextRef="#ctx0" brushRef="#br0" timeOffset="222808.8582">20288 14241 30,'41'-29'34,"9"20"1,-4 9-7,3 18-11,2 16-2,-1 5-6,2 14-1,-10 1-3,-2 6 0,-9-9-2,-3-4-1,-9-9-1,-4-8-3,-5-7-3,-10-14-5,0-9-3,0-9-1,0-5 0,-13-8 2,3 5 2,-7-4 3,-1 11 4,-36 10 11,23 13-2,-4 7-3,4 6-15,-4-11-16,16 9 0,-3-16-3,22 4 12</inkml:trace>
  <inkml:trace contextRef="#ctx0" brushRef="#br0" timeOffset="223441.2305">21169 14480 26,'-17'-10'29,"-13"-3"-9,1 6-3,-1 7-3,2 0-3,6 11-2,4 4-1,8 6-1,5 1-1,10 2-1,5-4-1,8-1-1,2-7 0,4-5-1,1-14-1,5-4 1,2-9-2,7-2 1,2-1 0,3 0 0,1 5 0,-4 7 1,-7 9 0,-6 9 1,-13 9 0,-10 6 0,-15 5 0,-5-4-2,-8 0-2,-4-8-12,1-11-24,5 2-2,5-16 1,16 10-1</inkml:trace>
  <inkml:trace contextRef="#ctx0" brushRef="#br0" timeOffset="223990.3661">22127 14485 29,'18'24'34,"-15"-6"-1,2 9-4,-8 1-18,-2-3-4,-2-3-4,-3-9-1,10-13-2,-14-6-1,8-11 0,6-10 0,5-3 1,2-6 1,8-1 0,3 3 0,4 8 1,0 7 1,5 12 0,-4 7 1,4 17-1,-7 4 1,-2 12-1,-3 2-1,-5 3-4,6 2-10,-2-2-22,-4-15-2,9 3-1,-6-17 0</inkml:trace>
  <inkml:trace contextRef="#ctx0" brushRef="#br0" timeOffset="224311.7727">22695 14562 46,'0'-17'25,"-6"-2"-4,-6 2-1,-3 8-1,-5-2-4,-1 11-2,-7 0-3,6 6-3,-1 5-1,13 7-2,7 1-2,3 4 0,6 0 0,7-2-2,4-2 0,4-5-2,3-2-7,-9-9-16,-15-3-13,23-19-1,-15-4 1</inkml:trace>
  <inkml:trace contextRef="#ctx0" brushRef="#br0" timeOffset="224474.7112">22669 14291 20,'0'-11'31,"-8"-2"0,8 13-10,0 20-38,0-20-8,-7 22-5,7-13 0</inkml:trace>
  <inkml:trace contextRef="#ctx0" brushRef="#br0" timeOffset="224874.9058">22737 14389 8,'31'-62'67,"-1"27"-39,2 9-8,5-1-3,5 14-4,-1 6-1,2 22-3,-11 5-2,-6 13-2,-6 10-1,4 10-1,-11 1 1,0 4-2,-5-6 0,-4-5-1,-4-11 0,11-7-1,-1-8-1,-10-11 0,0-10-1,0 0 0,-9-21 1,0 4-2,-1 1 2,-11-1-1,-7 6 0,1 4 1,-6 7 0,3 0-4,5 15-11,-2 2-21,1-5-2,19 2 2,7-14-1</inkml:trace>
  <inkml:trace contextRef="#ctx0" brushRef="#br0" timeOffset="225306.3278">23490 14504 26,'-24'-21'30,"1"15"-9,-4 3-2,-1 3-4,0 9-2,4 3-3,14 10-1,3-2-1,3 5-1,4-5-1,14-1-1,4-4-1,12-6-2,-1-9 0,-2-5 0,-11-5-2,6-6-3,-4 1-9,-8 3-23,-10-7-2,-4 8-1,-9-5 1</inkml:trace>
  <inkml:trace contextRef="#ctx0" brushRef="#br0" timeOffset="225720.5091">23885 14457 23,'-23'-7'30,"3"7"-2,-8 0-9,3 7-5,5 2-3,5 1-2,15 7 0,12-2-1,8 6-1,3 0 1,-6 5-1,0-4 0,-6 3-2,-11-6 0,-4-2-1,-16-5-2,-15-8-6,1-4-13,10-6-22,-4-13-1,6-2 0,4-11-1</inkml:trace>
  <inkml:trace contextRef="#ctx0" brushRef="#br0" timeOffset="227204.1801">1494 15694 36,'0'23'36,"4"18"1,1 8-7,4 6-12,1 10-5,4 1-5,-3 7-2,1-6-3,0-7-3,-2-9-2,-3-9-5,0-11-5,-7-11-9,0-20-15,0 13-2,0-13 0,0 0 6</inkml:trace>
  <inkml:trace contextRef="#ctx0" brushRef="#br0" timeOffset="227388.06">1529 15932 20,'19'0'31,"0"-9"0,9 9-1,5-6-30,-1-7-25,8 15-2,-12-10-2,9 11-1</inkml:trace>
  <inkml:trace contextRef="#ctx0" brushRef="#br0" timeOffset="227988.1129">2008 15698 14,'0'0'30,"-21"0"0,8 5-11,3 4-3,-1-2-6,1 5-2,4 1-3,6-1-2,-3-2-1,8 0-1,-5-10 1,17 14-1,-5-10 0,-3-1 0,1-3 0,1 0 0,-11 0-1,10-5 0,-10 5 0,0 0-1,-12 4 1,12-4-1,-22 12 0,8 0 1,4 1 1,-1 2 1,3-1 1,8 6 2,5-3 1,9 0 0,3-8 0,7 2 0,3-9-3,1-2-17,0-9-21,3 5-3,-7-13 0,7 4 0</inkml:trace>
  <inkml:trace contextRef="#ctx0" brushRef="#br0" timeOffset="235767.7897">4052 15620 33,'-13'5'31,"-2"12"-11,-5 0-3,-4 0-5,0 2-4,-5-2-3,2 0-1,1-2-3,8-3 1,0 0 0,9 0 1,9 0 2,9 2 0,2-4 1,12 5 0,1-3 1,5 0-1,-1-5-5,-1-1-16,-6-6-20,4 0-2,-7-6 0,2 6-2</inkml:trace>
  <inkml:trace contextRef="#ctx0" brushRef="#br0" timeOffset="236355.217">4568 15687 24,'-18'0'32,"-12"0"-1,3 10-10,1 2-5,1 4-7,10 7-3,3 2-1,12 4-2,3-4 0,8 3-1,9-4 0,5-3 0,-1-4 0,3-9 0,-4-8-1,-1-6 0,-7-9-1,-2-4 1,-8-4-1,-7-3 0,-8-3 0,-3 5 0,-5 0 0,3 2 0,-2 3 0,3 1 0,5 4-1,5 3 1,7 2 0,7 2-1,5 2 1,6 3 0,5 2 0,4-4-2,2 8-2,1-4-12,-5 0-19,2 0 1,-6 0-1,0 3 1</inkml:trace>
  <inkml:trace contextRef="#ctx0" brushRef="#br0" timeOffset="236672.3697">4765 15879 31,'0'0'37,"10"25"0,-10-4-7,0 2-12,5 9-4,-5-3-5,0 7-3,3-6-3,-3 3-4,0-3-3,-3-10-5,3-1-7,-5-9-11,-5-10-11,10 0 0,-19-10 0</inkml:trace>
  <inkml:trace contextRef="#ctx0" brushRef="#br0" timeOffset="236872.9096">4753 15820 12,'27'-18'35,"8"10"1,-10 6-5,0 6-11,-4 11-3,-8 1-4,-4 7-4,-13-2-2,-6-1-6,-4 0-10,-7-8-23,-5-12-5,1 0-1,0-14 0</inkml:trace>
  <inkml:trace contextRef="#ctx0" brushRef="#br0" timeOffset="237426.5538">5514 15638 11,'18'0'31,"-18"0"-6,0 0-3,0 14-3,-18 0-6,-2 9-2,-8 0-4,2 3-3,-6 0-1,4-3-1,-2-2-1,7-3-1,1-6 0,10-2 0,12-10 2,-6 18 0,6-18 1,18 16 1,4-7 0,4 4 0,4-2 1,1 2-3,0 0-6,-3 2-25,-3-10-8,-1 3 0,-11-8-1</inkml:trace>
  <inkml:trace contextRef="#ctx0" brushRef="#br0" timeOffset="257196.7692">2830 15829 53,'22'-3'34,"-4"-2"-4,11 5-16,11 0-11,2-3-25,12 6-8,-14-3-2,6 6-2</inkml:trace>
  <inkml:trace contextRef="#ctx0" brushRef="#br0" timeOffset="257797.2097">3497 15811 17,'-4'27'29,"-18"-8"-2,0 1-9,-2-3-5,-7-5-6,4-7-2,-2-10-3,5-7-1,4-8 0,6-4 0,8-3 1,6 3 1,8 0 2,5 4-1,9 6 2,4 9 0,3 5 0,7 2 0,0 10-1,1 5-1,-3 0-1,1 6 0,-2-6-2,-4-5 0,-2-5 0,-6-7 0,-4-10 0,-2-5 0,-9-6 1,0-3-1,-6 2 1,-8 2 1,-5 4-2,0 10 0,-7 6-3,-3 8-8,4 0-28,-2 11-1,-7-8 0,3 3 0</inkml:trace>
  <inkml:trace contextRef="#ctx0" brushRef="#br0" timeOffset="260500.5599">5873 15668 9,'-13'12'30,"-10"-1"-1,6 7-8,0 6-6,3 7-4,8 0-3,6 3-2,13 3-2,6-6-1,9-2 0,6-10-1,7-7 0,1-15-1,1-7 0,-7-11 1,-6-8 0,-9-8 2,-12-4 1,-15 0-1,-13 4 1,-10 7 0,-7 6 0,-8 10-3,-1 0-9,7 5-29,7 14-1,3-3-1,13 7 0</inkml:trace>
  <inkml:trace contextRef="#ctx0" brushRef="#br0" timeOffset="265320.7083">6942 15769 27,'16'0'35,"-16"0"0,15 6-13,-5 13-5,-6 3-4,1 7-3,-5-3-3,2 1-2,-2-7-4,0-6-1,0-14-1,0 0 0,10-19 0,-4-4 0,3-1 0,1-1 0,3 2 0,2 1 1,1 9 0,-1 5 1,5 8 0,-3 4 0,-1 9 0,2 3 0,-6 7 0,-2 3-2,-1 2-4,-3-4-6,-2-1-16,-1-3-9,-10-9 0,7 0-1</inkml:trace>
  <inkml:trace contextRef="#ctx0" brushRef="#br0" timeOffset="265518.2368">7057 15475 17,'0'-26'34,"0"26"2,0 0-1,0 17-17,0 11-22,0-1-25,10 14-4,-4-6-1,12 5-1</inkml:trace>
  <inkml:trace contextRef="#ctx0" brushRef="#br0" timeOffset="266068.6656">8037 15766 36,'0'0'34,"24"21"0,-14 3-13,2-2-9,9 7-2,-1-5-3,-2-1-3,-2-7-1,2-7-1,-5-9-1,2-7 0,-3-7 0,-1-8 0,-3-3-3,-1-3-2,2 5-7,0 0-15,-6 1-9,9 11-1,-5-1 0</inkml:trace>
  <inkml:trace contextRef="#ctx0" brushRef="#br0" timeOffset="266353.3866">8580 15759 28,'-5'33'28,"-18"-7"-7,8 4-5,-7-10-5,1-2-6,-1-8-2,2-10-2,4-5-1,4-10-1,3-3 1,3-2 0,6 2 2,0-3 1,5 6 2,5 6 1,6 9 2,0 0 0,4 11 0,1 1-1,0 6-6,4 4-15,2 6-19,-10-13-1,4 8-2,-2-9 0</inkml:trace>
  <inkml:trace contextRef="#ctx0" brushRef="#br0" timeOffset="266954.0303">9367 15733 24,'0'0'27,"-5"22"-8,2-7-3,3 7-5,6 2-2,0 5-2,7 2-2,3-8-1,2 1 0,4-11-1,3-7 1,0-6-2,2-5 1,-5-9 0,0-8 0,-7-2-1,-5 0-2,-5 1-2,-5-2-5,0 3-10,-5 7-15,-5-8-1,10 12-1,-9-5 14</inkml:trace>
  <inkml:trace contextRef="#ctx0" brushRef="#br0" timeOffset="267269.3749">9740 15918 22,'-3'14'24,"3"4"-12,0-18-4,-3 9-4,3-9-1,-6-22-1,6 1 0,0-4 3,3 0 1,3-5 2,3 6 1,1 2 1,6 9 2,-1 6-1,3 10 0,-7 3-2,4 11-2,-4 3-3,2 7-2,-4 0-3,1-2-4,3-1-7,-1-6-9,6-10-12,3-2-4,-1-15 1,7 1 11</inkml:trace>
  <inkml:trace contextRef="#ctx0" brushRef="#br0" timeOffset="267569.5747">10215 15796 20,'9'9'35,"0"13"-2,-15 1-4,0 3-7,3-1-9,-12-7-5,2-3-6,0-5-2,-2-10-3,2-7-1,1-7-1,3-8 1,-1-2 0,5 2 0,2 0 3,3 5 2,6 5 1,-6 12 1,24-5 1,-8 11 0,5 7 0,4 5-1,0 3-3,0 2-5,-3 1-7,0-5-12,2 0-11,-12-10 0,-2 1 0</inkml:trace>
  <inkml:trace contextRef="#ctx0" brushRef="#br0" timeOffset="267754.9916">10063 15565 59,'-15'-25'35,"15"25"-1,0 0-19,12 13-19,9 11-27,-5-5-2,11 10-1,1-7-1</inkml:trace>
  <inkml:trace contextRef="#ctx0" brushRef="#br0" timeOffset="268240.2651">10521 15887 6,'16'21'28,"-7"-6"0,11-1-10,-3-1-3,3-9-4,1-4-2,-5-9-3,2-3-2,-8-6-1,-4-6-2,-6 0-1,-7-3 1,-8 3-1,-4 4-1,-7 7 1,-1 5 0,2 8 2,-3 12 0,1 9 0,9 9 0,8 8 1,4 4 0,6 9 0,6 2 0,1 0-1,6 0-3,5-6-6,-6-7-13,0-15-13,4 1-1,-16-26 0</inkml:trace>
  <inkml:trace contextRef="#ctx0" brushRef="#br0" timeOffset="268456.9157">10748 15764 38,'28'0'34,"0"6"3,3 14-7,0 10-16,0 2-3,6 12-2,-3 1-5,-1 6-4,0 1-6,-9-13-8,-1-9-17,-3-3-7,-10-22-1,1-5 1</inkml:trace>
  <inkml:trace contextRef="#ctx0" brushRef="#br0" timeOffset="268641.832">11061 15777 21,'-22'-7'35,"10"21"0,-11 4 1,-2 9-17,-1 10-9,-2 1-10,3 3-17,-2-5-17,7 3-1,2-9-1,9 3 3</inkml:trace>
  <inkml:trace contextRef="#ctx0" brushRef="#br0" timeOffset="269405.3446">11435 15821 16,'-11'-23'29,"-2"8"-6,-5-3-3,-7 6-3,0 5-2,-4 5-5,2 9-1,1 6-2,6 6-1,4 3-3,10 6 0,6-3-2,8-1 0,7-2 1,5-13-2,5-3 1,2-6-1,-1-8-1,-2-7 0,-1-2-1,-6-4 1,-2 1-1,-6 2 0,-4 0 1,-5 2 0,0 5 1,0 11 0,0 0 1,0 0 0,0 0 0,-3 17 1,8-2-1,2 1 0,6 2 0,2 0 0,1-1 0,2-3 0,1-3 0,0-6 0,-1-5 0,1-2 0,-4-12-1,1 1 1,-2-5 0,-3 0 0,-2 3 1,0 2-1,-3 4 1,-6 9 1,11 0-1,-11 0 0,11 14 0,-5-3 0,0-1-1,4 3 0,-1 1 0,-4-4 0,-5-10-1,14 9 1,-14-9 0,12-6-1,-12 6 1,15-22 0,-8 4-2,2-1-2,0 3-7,-1-2-21,-3-4-7,2 9-1,-7-2 0</inkml:trace>
  <inkml:trace contextRef="#ctx0" brushRef="#br0" timeOffset="270606.6995">12535 15706 24,'0'0'31,"9"11"1,-9 9-14,0 7-4,-6 5-5,6 5-4,0 1-7,0-5-6,0-5-12,6-6-8,-6-22-4,0 0 0</inkml:trace>
  <inkml:trace contextRef="#ctx0" brushRef="#br0" timeOffset="270907.4105">12469 15731 13,'0'0'17,"10"-12"-3,5 12-5,7-4-3,3 4-3,6-3-1,7 3 0,-5-4 0,5 4 0,-8-5 2,1 2 0,-6 3 1,-8 0 1,-6 0 2,-11 0 1,12 9 1,-12-9 0,-5 25-2,-5-9 0,10 7-1,-6 1-1,6 2-3,6 1-3,-2-6-8,5 3-6,3-6-3,6-3-8,4 2-9,-7-12 0,11 5 9</inkml:trace>
  <inkml:trace contextRef="#ctx0" brushRef="#br0" timeOffset="271208.2234">13117 15838 32,'-6'-17'24,"2"7"-1,-4-3-5,-7 2-2,0 3-2,-5 2-3,-1 6-3,-1 0-2,3 10-1,1-3-2,5 7 0,7 2-1,6 2-1,0 2 0,10-1 0,5-1 0,3-2 0,5-4 0,2-7-1,-1-1-4,-3-9-7,1-4-14,-3-3-11,-14-12 0,2 4 0</inkml:trace>
  <inkml:trace contextRef="#ctx0" brushRef="#br0" timeOffset="271393.137">13000 15594 49,'0'0'31,"-12"-17"-9,12 17-22,0 0-23,0 0-5,19 14-3,-10-14 12</inkml:trace>
  <inkml:trace contextRef="#ctx0" brushRef="#br0" timeOffset="271693.9415">13224 15775 2,'-13'-29'31,"13"5"1,0-9-4,15 5-12,4 4-2,-1 7-3,12 12-1,-1 5-2,3 15-2,-5 7-1,-1 6-1,-9 4 0,3 4-1,-9-4 0,-4-1-1,-7-4 0,-6 0-1,-3-7 1,-4 1-2,0-2 2,-12-3-2,5 2-1,-3-3-2,1 0-4,1-6-7,6-5-19,3 4-4,-5-12-1,17 4 1</inkml:trace>
  <inkml:trace contextRef="#ctx0" brushRef="#br0" timeOffset="272063.053">13831 15885 23,'-19'-23'30,"3"9"-6,-5-1-4,-4 2-5,1 8-3,-4 1-3,6 4-2,-3 5-2,6 5-1,3 5 0,14 6-2,2 2 2,9-2-2,4-2 0,5-6 1,7-3-1,-1-4-1,5-6-2,-5-12-4,1 2-11,-6-4-19,-11-6-1,7 7 0,-15-7 0</inkml:trace>
  <inkml:trace contextRef="#ctx0" brushRef="#br0" timeOffset="272310.4758">13908 15790 37,'0'0'34,"21"5"-1,-10 5-11,-5 1-7,3 4-4,-2 2-2,-2 6-4,-3-3-1,2 2-2,-1-3 0,-3-3-2,10-2 1,-4-2-1,1 0-4,-7-12-9,12 2-23,1 3 0,-13-5-1,31-3 1</inkml:trace>
  <inkml:trace contextRef="#ctx0" brushRef="#br0" timeOffset="282061.4336">14671 15712 14,'5'-10'33,"7"17"-1,-6 9-7,2 15-4,1 17-5,-6 10-4,6 12-2,-7 7-5,3 1-5,1 0-4,-3-13-7,5-6-7,-4-9-14,-4-20-4,0-5 0,0-25 6</inkml:trace>
  <inkml:trace contextRef="#ctx0" brushRef="#br0" timeOffset="282261.6644">14724 16002 25,'35'-14'27,"-8"-8"-2,10 10-17,0 5-11,-3 1-16,6 9-5,-11-6-2,4 4 14</inkml:trace>
  <inkml:trace contextRef="#ctx0" brushRef="#br0" timeOffset="282540.6556">15209 15838 20,'-16'-14'31,"2"14"1,-1-8-10,-7 4-7,1 4-2,-1 0-5,-1 8-2,2 1-2,7 1-1,7 6 0,7 0-2,7 1 1,4-1 0,9-4-1,1-1 1,3-2-2,-2-9-4,3 0-9,-2-9-14,-12-10-8,1 2 0,-9-9-1</inkml:trace>
  <inkml:trace contextRef="#ctx0" brushRef="#br0" timeOffset="282725.5686">15112 15611 40,'-24'-27'28,"10"13"-11,2 6-16,1-1-22,11 9-3,0 9-4,14 8 16</inkml:trace>
  <inkml:trace contextRef="#ctx0" brushRef="#br0" timeOffset="282910.4784">15342 15804 26,'8'16'33,"7"4"1,-1-1-8,1 4-11,6 3-4,-2-8-3,4 0-3,-5-8-1,3-7-1,-6-9-1,1-7-1,-4-2-3,-3-4-3,4-3-13,-7 8-17,-6-6-1,0 20 0,6-21 1</inkml:trace>
  <inkml:trace contextRef="#ctx0" brushRef="#br0" timeOffset="283226.7396">15816 15767 27,'-13'0'31,"-8"0"1,9 3-11,-6 4-7,2 3-5,6 5-5,3 3-1,7 2-1,11-1-1,0 2 0,6-5 0,7 1 0,-2-10 1,2-2-1,-1-5 1,-5-6 0,-6-7 0,-2 1 0,-10-5 0,-7 2-2,-4 3-3,-9-2-12,-5-4-18,7 11-2,-10-2 0,16 9 0</inkml:trace>
  <inkml:trace contextRef="#ctx0" brushRef="#br0" timeOffset="283643.499">16534 15755 17,'0'0'34,"-2"10"0,-6 17 1,1 12-16,0 18-7,-5 6-3,7 11-3,1 0-2,4-4-2,0-1-4,3-12-5,4-11-8,1-12-18,-5-22-3,-3-12 0,7-15-1</inkml:trace>
  <inkml:trace contextRef="#ctx0" brushRef="#br0" timeOffset="283843.6995">16476 15980 16,'25'-7'27,"-6"-6"0,12 7-8,0 3-15,6 0-11,6 7-15,-8-9-4,12 5 0,-11-10 15</inkml:trace>
  <inkml:trace contextRef="#ctx0" brushRef="#br0" timeOffset="284182.2891">17010 15737 17,'-22'-12'28,"4"12"0,-8 0-10,8 0-8,4 6-3,14-6-3,-10 18-2,16-9-1,6 3 0,3-5-1,1 3 0,1-5 0,-3-1 0,-3-4-1,-11 0-2,0 0 0,-5 11 0,-8-7 0,-5 0 0,-2 1 2,0 4 1,0 1 2,5 1 2,3 4 2,9-1 1,6 2 1,9 2 0,3-5-1,11 2-1,-1-5-5,5-2-14,-2-13-19,7 5 0,-11-13-2,8-3 0</inkml:trace>
  <inkml:trace contextRef="#ctx0" brushRef="#br0" timeOffset="285145.0719">18103 15608 19,'-21'10'29,"-10"-5"1,0 12-12,0 8-4,4 5-3,9 6-3,5 6-2,13 5-1,8-5-1,11 0-1,12-5 0,10-12 0,6-10 0,4-8 0,-1-12-1,-3-9 1,-8-10-1,-9-4 1,-12-9-1,-14 5 0,-13-5-1,-15 2 0,-12 3-2,-8 0-7,4 7-14,4 9-14,-6-1 0,17 7-1</inkml:trace>
  <inkml:trace contextRef="#ctx0" brushRef="#br0" timeOffset="285544.9125">18804 15563 2,'0'0'28,"0"10"-1,-16 2-6,-9 10-5,-10 4-2,-3 0-5,-2 4-2,0-4-3,5 0-1,7-6 0,12 2 0,11-8-1,10 0 1,13-1 1,8 1-1,10-4-2,0-1-8,5-4-21,4 10-5,-10-15 0,3 13-1</inkml:trace>
  <inkml:trace contextRef="#ctx0" brushRef="#br0" timeOffset="286084.0699">19313 15617 32,'-25'-5'31,"7"10"-9,-8 6-4,-1 6-6,7 6-2,0-1-4,9 7 0,6-2-3,8 2 1,7-6-2,8-1 1,7-9-1,2-3 0,4-10 0,-2 0-1,-2-13 1,-5-4-1,-7-4 0,-8-4-1,-7-1 0,-11 0 0,-4 0 1,-3 0-1,0 5-1,3 4 1,4 3 0,6 0-1,5 14 1,16-15 0,7 8-2,3 2-4,10 3-3,1-4-8,2-6-15,6 12-2,-6-14 0,6 18 10</inkml:trace>
  <inkml:trace contextRef="#ctx0" brushRef="#br0" timeOffset="286400.0069">19429 15874 21,'0'0'30,"-6"22"1,2-2-6,-1 8-13,5 8-4,-3 3-5,3-2-6,0-3-9,5 0-11,-9-13-8,9 4-1,-5-25 4</inkml:trace>
  <inkml:trace contextRef="#ctx0" brushRef="#br0" timeOffset="286632.2928">19440 15857 7,'42'-12'31,"-10"-2"2,6 14-3,-5 5-10,-14 7-6,-4 8-3,-15 0-2,-9 5-2,-9-5-5,-5-5-8,-1-4-13,1-1-16,-4-22 0,7 5-1,-1-11 4</inkml:trace>
  <inkml:trace contextRef="#ctx0" brushRef="#br0" timeOffset="287218.2811">20099 15601 23,'0'0'27,"-13"19"-9,-12-2-3,-3 1-4,-4 2-3,-3-2-3,3 1 0,-1-6-3,10-2 0,3-3 1,9-1-1,11-7 0,0 15 1,8-6 0,7 0 0,6 2 1,2 2 0,3-1-1,2 1-4,7 2-9,0-4-21,-5-11-2,8 11 0,-11-14 1</inkml:trace>
  <inkml:trace contextRef="#ctx0" brushRef="#br0" timeOffset="287873.1901">20433 15612 46,'0'0'29,"4"-16"-9,6 7-5,8-3-4,8 5-4,6 1-2,4 6 0,-3 7 0,-2 6-1,-7 3 1,-9 6-1,-12-1 0,-9 4-1,-14-5 0,-5-1-1,-1-7-2,1-4 1,6-8-2,6 0 0,13 0 1,0 0-1,22-13 1,1 13 0,3 6 0,0 7 1,-6 4 0,-6 5 1,-9 5 0,-10 0-1,-13 1 0,-10-3-3,-3-7 0,-4-9-1,4 0-3,1-14-1,10-3-5,4-5-3,7 2-4,9 1-12,3-6-2,12 16 0,-6-12 23</inkml:trace>
  <inkml:trace contextRef="#ctx0" brushRef="#br0" timeOffset="288073.0786">20957 15887 57,'9'21'38,"-9"-21"0,0 19-18,0-5-44,-8-23-7,8 9-4,-14-28-3</inkml:trace>
  <inkml:trace contextRef="#ctx0" brushRef="#br0" timeOffset="298219.2235">448 16932 42,'0'0'35,"0"0"-3,47 9-10,-47-9-8,43 77-5,-16-21-3,-2 8 0,1 10-4,-5 1 2,-3-4-1,-12-2-3,-12-1 1,-6-19-1,-1-5 1,13-44-2,-46 21-2,46-21-2,-56-32-2,56 32 5,-40-77-2,28 17 5,9-10 0,8-1 0,12 1 5,10-2-3,11-6-4,2 6-20,3 4-12,3 10-3,-5 14-1</inkml:trace>
  <inkml:trace contextRef="#ctx0" brushRef="#br0" timeOffset="298520.0456">702 16575 22,'68'-13'38,"-68"13"3,72 73 0,-38-3-20,-3 16-4,-10 20-7,-12 4-6,-9 3-15,-15-12-25,-10-10-3,4-24-3,-13-4 1</inkml:trace>
  <inkml:trace contextRef="#ctx0" brushRef="#br0" timeOffset="300294.093">1799 16837 52,'-17'-13'34,"-12"0"-6,-3-1-7,0 19-6,-7 1-3,2 16-4,1 2-3,9 12-1,8 3-3,14 5 0,12 2-1,13-9 1,8-2-1,10-9 1,1-10 0,8-3 0,-3-13 0,-4-10 0,-8-8-1,-9 1 1,-4-5-3,-15-2-3,-4 8-8,-14-7-9,-9 2-14,0 4-2,-8-7 1,6-3 3</inkml:trace>
  <inkml:trace contextRef="#ctx0" brushRef="#br0" timeOffset="300494.3944">1574 16663 26,'-19'-24'35,"19"24"0,-22-27-6,15 18-15,7 9-13,0 0-23,0 0-10,14 14-2,8 4 0</inkml:trace>
  <inkml:trace contextRef="#ctx0" brushRef="#br0" timeOffset="300826.0944">1953 16983 31,'0'0'37,"5"0"0,14 13-1,2 11-18,5 0-6,11 11-4,-1 2-1,7 3-7,0 3-5,-3 2-28,-11-13-5,3 2-3,-12-13 2</inkml:trace>
  <inkml:trace contextRef="#ctx0" brushRef="#br0" timeOffset="301057.8735">2255 16956 46,'-11'-5'38,"-9"10"1,0 12 0,-8 9-24,-5 0-7,-1 9-5,-3 9-5,-2 0-8,7 5-12,8-9-20,3-14 2,8 2-1,4-13 11</inkml:trace>
  <inkml:trace contextRef="#ctx0" brushRef="#br0" timeOffset="301358.6842">2430 16931 41,'0'0'36,"6"16"1,-6 0-10,0 9-12,-6-4-5,8 3-1,2-5-5,5 8-1,4-15-5,-1 1-6,7-6-20,2 1-10,-8-11 0,8 10-1</inkml:trace>
  <inkml:trace contextRef="#ctx0" brushRef="#br0" timeOffset="301596.5399">2795 17056 40,'17'6'40,"-17"6"-1,6 11 1,-6 7-23,-10-5-9,0 6-16,-4-7-30,0 1-2,-6-13 0,7-3 0</inkml:trace>
  <inkml:trace contextRef="#ctx0" brushRef="#br0" timeOffset="302375.6942">3262 16858 10,'8'-15'29,"-4"-17"-2,8 0-11,4 3-5,8 2 0,7 13-1,3 9 1,10 17-2,-2 19-1,-1 9 0,-3 8-1,-2 8 0,-5-6-2,-4 3-1,-10-10-2,-1-12 0,-7-14-2,-5-8 0,-4-9 0,0-13-2,-10-1 0,-6-6 0,-2-2 0,-7 4-1,0 7 1,-6 5 1,3 8 0,-3 8 1,0 2-1,10 7-3,4 1-4,3-1-9,7-10-16,10 4-2,-3-13-1,16 0 9</inkml:trace>
  <inkml:trace contextRef="#ctx0" brushRef="#br0" timeOffset="302676.207">3968 16934 17,'-15'-10'33,"1"3"-5,-7 7-4,-3 0-3,-1 7-5,0 1-3,3 1-3,1 3-3,7 5-1,5 0-2,12 1-1,7-3 0,8-2-1,4-5-1,4 4 0,1-5-3,-2-7-4,4 0-12,-8-11-15,-10-12-6,-1 1 1,-10-14-1</inkml:trace>
  <inkml:trace contextRef="#ctx0" brushRef="#br0" timeOffset="302892.3686">3884 16687 34,'-15'-21'35,"-5"3"-1,9 4-7,-2 11-20,13 3-23,0 13-15,0-13-3,13 20-1</inkml:trace>
  <inkml:trace contextRef="#ctx0" brushRef="#br0" timeOffset="303077.2834">3990 16834 40,'25'37'39,"-1"7"-1,4 4-2,6 10-21,-6-3-6,6 7-5,-10-5-2,-1 1-2,-8-2-3,-12-13 0,-6-1-1,-15-20-1,-4-9 1,-9-13 1,0-13 0,-1-12-1,4-14 3,7-5 0,5-8 1,10 1 0,6 2-1,12-3-9,4-5-24,13 9 1,-1 3-2,18 8 0</inkml:trace>
  <inkml:trace contextRef="#ctx0" brushRef="#br0" timeOffset="303599.9729">4429 16899 70,'-15'10'31,"0"8"-11,5 6-7,5-5-3,5 6-4,8-6-3,5 3 0,6-11-1,4-2 0,4-6 0,0-10-1,-3-7 1,-1 2-1,-4-6 0,-5-2 0,-4 2 0,-7-6 0,-3 7-1,0 17 1,-9-12-1,9 12 0,-9 0 0,9 0-1,0 24 1,3-7 0,9 2 0,1-6 1,5 2-1,1-5 1,0-7 0,2-3 0,-5-7-1,-1-6 1,-3-2-1,-5-2-5,-3 2-13,1 2-18,-14-8-2,9 2 1,-9-2-1</inkml:trace>
  <inkml:trace contextRef="#ctx0" brushRef="#br0" timeOffset="304047.6166">5375 16823 29,'-3'29'36,"8"17"0,-5 9-5,0 4-16,9 15-5,-9-6-4,7-2-2,-5-16-2,1-6-3,0-13-2,-3-11-3,0-6-2,0-14-8,-10-14-12,10-1-10,-18-5 3,9-1 2</inkml:trace>
  <inkml:trace contextRef="#ctx0" brushRef="#br0" timeOffset="304448.4258">5186 16682 18,'22'-37'31,"9"16"3,4 5-12,1 7-6,1 12-4,-7 8-4,-4 15-1,-11 5-2,-5 4-1,-13-2-1,-7-6 0,-7-3-3,-1-5 1,-2-7-2,4-12 1,4-4-1,2-8 0,10 2 0,3 0 0,11 0 0,7 5 0,5 5 2,-3 7-1,2 8 0,-5 9 0,-4 6 1,-10 8-1,-9 1-1,-10-3-1,-6-2-6,-5-7-6,1-6-12,4-6-8,-7-15-2,10-10 1</inkml:trace>
  <inkml:trace contextRef="#ctx0" brushRef="#br0" timeOffset="304680.224">5556 16540 37,'30'5'37,"7"11"0,-1 6-9,-5 7-12,2 17-3,-7-2-5,-2 19-3,-13-2-3,-6-1-5,-5 5-8,-16-10-9,1-8-18,-1-11 0,-5-10-1,5-18 6</inkml:trace>
  <inkml:trace contextRef="#ctx0" brushRef="#br0" timeOffset="304880.7667">6059 16983 70,'10'14'39,"-10"-4"1,0-10-11,4 19-58,-4-19-7,0 0-3,-17-22-1</inkml:trace>
  <inkml:trace contextRef="#ctx0" brushRef="#br0" timeOffset="305884.4405">667 17951 32,'-55'15'30,"55"-15"-6,-47 29-9,47-29-5,0 0-2,-28 61-2,28-61-3,13 54-1,-13-54 0,47 65 0,-47-65 1,60 32-1,-60-32 1,51 15 3,-51-15 1,0 0-1,34-45-1,-34 45 0,-24-72 0,24 72-1,-51-73-1,51 73-2,-49-80-1,49 80 1,-31-75-1,31 75 2,-3-53-3,3 53 1,40-45-2,-40 45-4,57-19-11,-57 19-17,67 19-3,-67-19 0,66 11 0</inkml:trace>
  <inkml:trace contextRef="#ctx0" brushRef="#br0" timeOffset="306307.3262">894 17651 30,'0'0'37,"0"0"1,0 0-1,0 0-12,43 7-7,1 29-6,-10 17-1,-6 17-5,-6 17-2,-7 3-5,-12-1 0,-12-8-7,-7-19-8,-14-15-18,30-47-11,-40 41 1,40-41 3</inkml:trace>
  <inkml:trace contextRef="#ctx0" brushRef="#br0" timeOffset="310957.0226">1633 17706 40,'0'0'34,"0"17"-4,0-17-8,13 53-7,-13-53-3,11 90-3,-4-34-3,4-4-6,-3-10 1,-8-42-3,8 65 1,-8-65-4,0 0 3,0 0 0,0 0 3,0 0-1,0 0 0,-21-53 0,12 14 1,6-9 2,0 4-4,3-2 1,3 2-1,3 12 2,-2 8-2,2 1 3,3 18-1,-9 5 0,0 0 1,0 0 0,33 72 1,-33-72-1,40 82 2,-17-38-2,5-2-3,4 1-3,-32-43 4,59 57-2,-59-57 1,58 14 4,-58-14-2,42-25 0,-28-11 4,-5-7 1,1-4-4,-8-7 1,-2 2-1,3 1-4,-3 5-2,-3 12-1,3 18-8,0 16-14,-21 4-10,21 5-1,-10 7-1</inkml:trace>
  <inkml:trace contextRef="#ctx0" brushRef="#br0" timeOffset="311642.5686">2427 17861 40,'0'0'34,"0"0"-8,0 0-6,0 0-3,18 41-5,-18-41 4,-13 46-9,13-46-2,-30 51-3,30-51 1,0 0-4,-57 25-3,57-25 5,0 0-5,-48-29 2,48 29 2,-11-50-3,11 50 2,0 0-1,23-43 4,-23 43-3,0 0 3,62-8 1,-62 8 0,47 37 0,-47-37-4,52 55 2,-52-55-2,53 46 0,-53-46-1,48 49 0,-48-49-1,48 13 0,-48-13 8,0 0-1,55-50-3,-55 50 4,31-57-1,-21 26-2,0 3-1,-7 4 2,-3 3-6,0 21 3,0-21 2,0 21-2,0 0-1,0 0 1,0 0 4,0 0-3,-9 57-3,9-57-18,0 53-21,0-53-3,9 48 5,-9-48-5</inkml:trace>
  <inkml:trace contextRef="#ctx0" brushRef="#br0" timeOffset="311858.8231">3106 18023 40,'0'0'37,"13"43"2,-13-43-12,-4 63-21,4-63-35,-24 61-7,24-61-4,0 0 2</inkml:trace>
  <inkml:trace contextRef="#ctx0" brushRef="#br0" timeOffset="312476.7013">3846 17823 35,'0'0'36,"23"58"-1,-23-58-13,-22 56-6,22-56-3,0 0-4,-59 55-8,59-55-2,-46 0 2,46 0-4,-38-40 6,20 11-4,5 5-5,7 2 2,6-6 4,6 5 0,6 13-1,4-1 3,6 4-4,6 7 5,-28 0 2,61 23 0,-61-23-1,53 42 3,-53-42-7,47 70-4,-47-70-1,34 71-14,-34-71-17,25 45-9,-25-45 7,0 0 7</inkml:trace>
  <inkml:trace contextRef="#ctx0" brushRef="#br0" timeOffset="312712.5526">4026 17824 30,'0'0'36,"25"0"1,-15 7-2,-10-7-16,0 0-7,40 47-4,-40-47-1,38 45 1,-38-45-3,0 0-2,48 22-2,-31-31 3,1-11-2,-5 1 1,-1-6-3,-3 2-4,-5 8-8,2-6-27,-1 6 0,-10 1-5,10 4 4</inkml:trace>
  <inkml:trace contextRef="#ctx0" brushRef="#br0" timeOffset="313330.9535">4972 17807 14,'0'0'31,"-11"-5"0,11 5-9,0 0-2,-9 46-5,9-46-2,9 56-7,-9-56-4,31 61 3,-31-61-2,45 46 0,-45-46 1,53 12 0,-53-12-1,51-25 5,-29 0 0,-10 0-6,-1-4 0,-6 0-2,-5 9-9,-4 3-14,-3 0-18,-7 8-1,14 9 3,-19-7 2</inkml:trace>
  <inkml:trace contextRef="#ctx0" brushRef="#br0" timeOffset="313663.2543">5353 17916 47,'0'0'30,"14"63"0,-14-63-15,0 58-4,0-58-9,0 0 2,0 0-2,0 0 3,0 0 0,0 0-1,-28-64 4,28 32-6,0-5 2,5 14-6,6 8 3,-11 15-1,0 0 3,40-18-2,-40 18 3,0 0 2,51 48-4,-51-48 2,27 46-8,-27-46-3,15 43-13,-15-43-12,13 41-10,-13-41 1,0 0 3</inkml:trace>
  <inkml:trace contextRef="#ctx0" brushRef="#br0" timeOffset="313984.9151">5902 17781 27,'0'0'33,"0"0"-1,0 63-13,0-63-4,-32 53-4,32-53-8,-47 46 5,47-46-4,-51 19 0,51-19-6,-39-6 6,24-17-4,5 6 1,4-9 6,6 9-10,9 5 4,1 2-1,7-1 4,3 11-3,-20 0 3,46 24 2,-46-24-6,47 41-11,-47-41-25,31 42-1,-31-42 0,0 0-3</inkml:trace>
  <inkml:trace contextRef="#ctx0" brushRef="#br0" timeOffset="314185.9825">5577 17673 41,'-8'-15'35,"12"5"-1,-4 10-7,21 0-49,0 10-9,-1-5-3,10 2-1</inkml:trace>
  <inkml:trace contextRef="#ctx0" brushRef="#br0" timeOffset="314751.4555">6111 17882 39,'0'0'34,"33"55"-1,-33-55-12,0 0-9,64 33-2,-64-33 1,49 0-2,-28-12-5,-2-10-2,-5-1-2,-3-3 0,-11 1 1,0-4-1,-11 6-2,-6-3 1,-8 15-2,-2 4 4,0 10 0,2 4-2,25-7 1,-42 47 2,42-47-3,-19 79-4,22-31 4,4 8-1,3-5 3,2 5-3,4-5-2,-5-1-9,-11-50-8,32 62-15,-32-62-1,0 0-2</inkml:trace>
  <inkml:trace contextRef="#ctx0" brushRef="#br0" timeOffset="314983.2526">6452 17807 41,'13'-7'37,"8"10"1,-21-3-5,0 0-19,63 74-6,-63-74-2,55 79-3,-26-32-3,-5-1-6,4-4-4,-28-42-15,31 49-17,-31-49 1,0 0 2</inkml:trace>
  <inkml:trace contextRef="#ctx0" brushRef="#br0" timeOffset="315190.3066">6701 17769 38,'-10'-6'35,"0"6"-1,10 0-8,-42 31-5,42-31-12,-50 68-3,21-24-3,2 3-2,2-1-6,10-5-7,15-41-25,-26 70-4,26-70 2,0 0 1</inkml:trace>
  <inkml:trace contextRef="#ctx0" brushRef="#br0" timeOffset="316022.5321">7070 17856 16,'12'-4'55,"-16"-16"-32,-1 9-6,-2-6-4,-5-4-2,-3 16-4,-1-1 1,-6 3-2,0 3-2,-3 10-1,4-1 0,21-9-4,0 0 4,-49 60 1,49-60-1,3 48 0,-3-48 0,0 0 0,52 40 0,-52-40 0,52 16-3,-26-30 1,-1-5-3,-4-1 0,1 1 0,-10 0 0,-1-8-1,-6 1 3,0 4-2,-5 7-2,0 15 4,0 0 0,-10-5 0,6 14 0,4 0 1,-3 2-1,3 5 0,0-16 1,0 0 1,18 45 2,-18-45-1,0 0-2,0 0 2,56 38 1,-56-38-1,31-11 1,-16 2-5,-2 1-3,-1 0 2,-4-8 1,0 1-2,-1 3 0,-7 12 2,8-10-2,-8 10 4,0 0 1,0 0 0,0 0 3,0 0-2,50 59-2,-50-59 0,0 0 3,43 49-1,-43-49 1,0 0-1,45 8-6,-45-8 1,27-17 5,-18-3-2,0-2-4,-3 6-1,1 1-6,-7 1-14,5-12-15,5 1-1,-7 3-2,10 9 1</inkml:trace>
  <inkml:trace contextRef="#ctx0" brushRef="#br0" timeOffset="316839.8404">8232 17720 12,'0'0'32,"0"20"1,0-1-4,0-19-12,-9 48-3,9-48-5,0 49-1,0-49-3,6 27 1,-6-27-5,0 10 3,0-21-5,-6 2-2,-3-9 1,3 7-4,-4-4 2,4 1-1,-1-3 3,2 3-2,5 2 3,0-4-1,0 16 1,14-9 1,0-1 0,1 10-1,7 0 1,2 0 0,1 6 0,3 2 2,0-5-2,1-3 1,-5 7-1,0-2 1,-2 2-1,-6-2 1,-2-5 0,-3 3 0,-11-3 0,10 14 1,-10-4 0,0-10-1,0 0 4,0 0 0,-16 63-5,16-63-1,-9 46-7,9-46-12,0 0-13,0 0-3,12 48 1</inkml:trace>
  <inkml:trace contextRef="#ctx0" brushRef="#br0" timeOffset="317209.6938">8792 17832 36,'0'0'26,"-4"-16"-1,-1 7-4,-8 3-3,0 0-3,-9 2-4,1 8-3,-4-4-2,2 10-2,23-10-2,0 0 4,-54 44-1,54-44-1,0 0-2,12 60-2,-12-60 5,0 0-5,59 34 3,-59-34-1,52 4-1,-52-4-1,47-12 1,-47 12-2,30-26-13,-30 26-18,13-24-4,-9 7-5,-8-12-2</inkml:trace>
  <inkml:trace contextRef="#ctx0" brushRef="#br0" timeOffset="317441.4836">8727 17569 43,'-16'-7'36,"6"7"-1,-1 4-7,1 3-29,19 2-29,-9-9-4,12 11-1,1-5-2</inkml:trace>
  <inkml:trace contextRef="#ctx0" brushRef="#br0" timeOffset="317958.4858">8949 17626 34,'-9'-13'31,"9"-10"-5,6 3-7,7-9-3,7 9-4,3 1-2,9 10 0,1 9-2,5 12-1,-5 10-2,2 12 0,-10 12-1,0 5 0,-7-4 3,-5 2-3,-4-2 0,-9-47-1,6 65-1,-6-65-2,-6 17 2,6-17-6,-18-17-3,5-5 0,-5-2 1,-2-5-1,-1 7 1,-1 7 3,0 8-1,0-3 5,4 17 0,-1 3 0,3 2-2,2 8-2,14-20-9,0 0-11,-28 51-13,28-51-1,0 17 3</inkml:trace>
  <inkml:trace contextRef="#ctx0" brushRef="#br0" timeOffset="318344.596">9601 17745 53,'-19'-3'23,"-2"-2"-2,-2-4-2,-4 14-2,3-5-6,-2 7-4,5 7-1,5 1-2,16-15-2,-6 42 3,6-42-2,0 0 2,41 47-1,-41-47 2,55 15-4,-24-15 2,-3-15-8,0 2-17,-1-1-17,-13-1-2,-1 3 0,-13-4 0</inkml:trace>
  <inkml:trace contextRef="#ctx0" brushRef="#br0" timeOffset="318760.6976">9846 17703 12,'12'-7'36,"-12"7"-1,3 10 1,-3 6-14,-3-1-9,3 7-2,0-22-3,-12 48-3,8-31 2,4-17-3,3 44 1,-3-44-4,23 14-2,-23-14-36,0 0-1,46 17 0,-34-26 0</inkml:trace>
  <inkml:trace contextRef="#ctx0" brushRef="#br0" timeOffset="320301.4255">10729 17606 9,'0'-14'35,"0"14"2,13 0-1,-13 15-15,3 14-6,-3 14-4,0 9-5,0 7-2,7 9-2,-7 0-3,2 1-3,1-9 0,-3-9-6,2-10-9,-2-41-13,0 47-6,0-47-1,0 0 11</inkml:trace>
  <inkml:trace contextRef="#ctx0" brushRef="#br0" timeOffset="320518.1455">10782 17779 18,'15'-7'33,"8"1"0,-3 9-1,-1-3-18,6 0-5,0 4-12,1 6-20,-6-10-7,8-4-3,-11-4-1</inkml:trace>
  <inkml:trace contextRef="#ctx0" brushRef="#br0" timeOffset="320934.0375">11225 17616 55,'-22'-14'31,"7"10"-9,0 4-5,-7 0-5,6 6-2,-2 0-4,8 6-3,7 2-1,10-5 0,2 0 0,6-5-1,2-4-1,2 4 0,-2-4 1,-2 0-1,-15 0 0,10-10 0,-10 10-1,-18 6 0,2 3 1,-3 1 0,-1 2-1,0 2 2,4 6-1,5-3 1,8 0 2,11-3 1,5-1-1,7-2 0,4-5-1,4 0 0,2-2-2,-2-4-21,-3-10-16,2 10-1,-8-13 1,6-6-2</inkml:trace>
  <inkml:trace contextRef="#ctx0" brushRef="#br0" timeOffset="323526.5615">12100 17694 28,'0'0'30,"0"0"-6,0 0-5,8 14-4,6-14-3,5 0-4,9 5 0,10-2-2,2-11-5,13 8-8,5-6-19,-8-4-8,9 4 0,-10 1 0</inkml:trace>
  <inkml:trace contextRef="#ctx0" brushRef="#br0" timeOffset="324188.5112">12931 17655 12,'-5'22'28,"2"0"-2,-15-7-8,-2 1-5,-4-6-4,-5-3-5,1-2-1,1-1 0,5-11-2,3-12 0,10-5 1,6-1 1,7 2 1,6 3 2,11-2 1,-1 5 0,9 11 1,-2 6 0,5 14-2,-5 5-1,5 7 0,-5-1-2,4 3 0,-5-10-2,2-1 0,-1-3 0,-2-14 0,-1-5 1,-6-12-1,-2-4-1,-6 0 1,-7-2 2,-9-1-2,-7 3 1,-5 3-1,-7 6 0,-3 12 0,-3 6-1,-2 0-5,5 14-13,8 1-23,-5-1 0,10-2 2,3-2-2</inkml:trace>
  <inkml:trace contextRef="#ctx0" brushRef="#br0" timeOffset="324774.0786">13762 17508 19,'19'3'32,"-19"-3"1,4 18-12,-13 2-4,-14 0-2,-5 3-5,-10 1-3,-1-4-3,-1-2-2,3-1 0,5-6 1,5-11 0,5 0-2,12 8 0,10-8 3,13 10-1,2 1 1,16-2 1,-4 5-3,8 9-1,-35-23-3,65 60-16,-65-60-19,65 38-1,-36-32 0,1 1-2</inkml:trace>
  <inkml:trace contextRef="#ctx0" brushRef="#br0" timeOffset="325427.3674">14292 17566 7,'-14'0'32,"-9"6"0,5 0-4,-8 6-10,2 2-6,8 10-4,4-1-1,12 3-3,4 1 0,9-8-1,4-1-1,11 4 0,0-10 1,3-12 0,-3 0-1,-4-9 0,-7-6-1,-4 1-1,-10 0 3,-7-15-2,-9 7 0,-4 3-2,-5 2 2,2-3-1,2 6 1,-1-2 0,11 3 0,8 13-1,0-14 1,14 11 0,8-1 0,1 4-1,10 0 1,1 0-2,-1 7-4,0-4-8,0-3-19,-2 8-6,-10-8 1,6 0 0</inkml:trace>
  <inkml:trace contextRef="#ctx0" brushRef="#br0" timeOffset="325775.1904">14565 17728 45,'0'0'38,"0"0"1,0 0-5,0 0-19,-17 51-5,17-51-4,-7 85-3,7-35-5,-3-4 3,3-1-4,0 2-1,0-4-7,0-43-5,3 44-12,-3-44-11,0 0 2,0 0-3</inkml:trace>
  <inkml:trace contextRef="#ctx0" brushRef="#br0" timeOffset="326028.3416">14500 17708 47,'24'-21'37,"5"1"1,-1 11-6,0-1-18,5 17-3,-10 3-4,1 7-2,-13 6-1,-4 4-1,-11-5-2,-10 3-3,-4-2-7,-10-5-23,-3-9-7,31-9-1,-64 8 0</inkml:trace>
  <inkml:trace contextRef="#ctx0" brushRef="#br0" timeOffset="326875.6676">15334 17486 23,'0'0'28,"0"15"-5,-10-1-4,-3-2-1,-4 5-6,-6 1-2,-3 0-4,-4-4-2,1 3-2,0-7-1,1-1 0,6-3 0,3-6 1,5 0-1,14 0 1,-11 5 1,11-5 1,23 10-1,-1 1 1,3-2-1,7 4 1,3 4-1,3-9-2,-5 6-6,-7-3-12,-7-1-18,1-2-2,-8 0 0,1-4 1</inkml:trace>
  <inkml:trace contextRef="#ctx0" brushRef="#br0" timeOffset="329430.9992">15800 17355 19,'-13'5'32,"-8"7"1,-4 8-13,1 11-3,1 6-7,11 10 1,6-3-5,9 4 1,14-5-4,11-11 2,6-6-2,8-10 0,5-16 1,-1-7 0,-5-12 1,-7-9-1,-13-11 0,-11 1-1,-16-1 0,-10 2 0,-12 6-2,-5 4-1,-2 6-4,1 7-9,9 4-25,10 10-1,3-12-2,12 12 3</inkml:trace>
  <inkml:trace contextRef="#ctx0" brushRef="#br0" timeOffset="329662.8006">16337 17736 72,'0'11'23,"0"-11"-23,0 15-9,-13-21-24,10-6-2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91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81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01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45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08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99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99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92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34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4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23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28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60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62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2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5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5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6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12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0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6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1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2.xml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3.png"/><Relationship Id="rId5" Type="http://schemas.openxmlformats.org/officeDocument/2006/relationships/customXml" Target="../ink/ink3.xml"/><Relationship Id="rId10" Type="http://schemas.openxmlformats.org/officeDocument/2006/relationships/image" Target="../media/image12.png"/><Relationship Id="rId4" Type="http://schemas.openxmlformats.org/officeDocument/2006/relationships/image" Target="../media/image4.emf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7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2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7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20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15" Type="http://schemas.openxmlformats.org/officeDocument/2006/relationships/image" Target="../media/image19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8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8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2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0.jpe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0.jpeg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NUL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NULL"/><Relationship Id="rId4" Type="http://schemas.openxmlformats.org/officeDocument/2006/relationships/customXml" Target="../ink/ink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18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στο χώρο του </a:t>
            </a:r>
            <a:r>
              <a:rPr lang="en-US" sz="2100" dirty="0" smtClean="0"/>
              <a:t>Laplace</a:t>
            </a:r>
            <a:endParaRPr lang="el-GR" sz="21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Δειγματοληψία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Συστήματα στο χώρο του </a:t>
            </a:r>
            <a:r>
              <a:rPr lang="en-US" b="1" dirty="0" smtClean="0"/>
              <a:t>Laplace</a:t>
            </a: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160" y="1350360"/>
            <a:ext cx="8822520" cy="4365360"/>
            <a:chOff x="83160" y="1350360"/>
            <a:chExt cx="8822520" cy="436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Ink 8"/>
                <p14:cNvContentPartPr/>
                <p14:nvPr/>
              </p14:nvContentPartPr>
              <p14:xfrm>
                <a:off x="83160" y="1350360"/>
                <a:ext cx="8822520" cy="436536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480" y="1336320"/>
                  <a:ext cx="8851680" cy="438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/>
                <p14:cNvContentPartPr/>
                <p14:nvPr/>
              </p14:nvContentPartPr>
              <p14:xfrm>
                <a:off x="7344720" y="2025360"/>
                <a:ext cx="472680" cy="170460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35000" y="2014560"/>
                  <a:ext cx="494280" cy="17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981081" y="1356158"/>
                  <a:ext cx="330802" cy="3047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1081" y="1356158"/>
                  <a:ext cx="330802" cy="3047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407" r="-2407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439995" y="1559296"/>
                  <a:ext cx="282129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9995" y="1559296"/>
                  <a:ext cx="282129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255" r="-10638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964541" y="2829730"/>
                  <a:ext cx="363882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4541" y="2829730"/>
                  <a:ext cx="363882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67" r="-16667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436186" y="4522565"/>
                  <a:ext cx="363882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6186" y="4522565"/>
                  <a:ext cx="363882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390" r="-16949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722124" y="3037850"/>
                  <a:ext cx="260379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l-GR" sz="1600" b="1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2124" y="3037850"/>
                  <a:ext cx="260379" cy="24622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6190" r="-33333" b="-48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366522" y="4631256"/>
                  <a:ext cx="196932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l-GR" sz="1600" b="1" dirty="0"/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6522" y="4631256"/>
                  <a:ext cx="196932" cy="24622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5152" r="-72727" b="-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3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Κριτήριο Ευστάθειας Συστήματος στο χώρο του </a:t>
                </a:r>
                <a:r>
                  <a:rPr lang="en-US" b="1" dirty="0" smtClean="0"/>
                  <a:t>Laplace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Ευστάθεια: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Ισοδύναμα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l-GR" b="1" i="1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Δηλ. η κρουστική απόκριση πρέπει να είναι απολύτως ολοκληρώσιμη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Ισοδύναμα, πρέπει να υπάρχει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της κρουστικής απόκρισης μέσω της σύγκλισης του ολοκληρώματος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1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Ισοδύναμα </a:t>
                </a:r>
                <a:r>
                  <a:rPr lang="el-GR" dirty="0" smtClean="0">
                    <a:sym typeface="Wingdings" panose="05000000000000000000" pitchFamily="2" charset="2"/>
                  </a:rPr>
                  <a:t>, το πεδίο σύγκλισης του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Μετασχ</a:t>
                </a:r>
                <a:r>
                  <a:rPr lang="el-GR" dirty="0" smtClean="0">
                    <a:sym typeface="Wingdings" panose="05000000000000000000" pitchFamily="2" charset="2"/>
                  </a:rPr>
                  <a:t>. </a:t>
                </a:r>
                <a:r>
                  <a:rPr lang="en-US" dirty="0" smtClean="0">
                    <a:sym typeface="Wingdings" panose="05000000000000000000" pitchFamily="2" charset="2"/>
                  </a:rPr>
                  <a:t>Laplace </a:t>
                </a:r>
                <a:r>
                  <a:rPr lang="el-GR" dirty="0" smtClean="0">
                    <a:sym typeface="Wingdings" panose="05000000000000000000" pitchFamily="2" charset="2"/>
                  </a:rPr>
                  <a:t>πρέπει να περιέχει το φανταστικό άξονα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200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Άρα</a:t>
                </a:r>
                <a:r>
                  <a:rPr lang="el-GR" b="1" dirty="0" smtClean="0">
                    <a:sym typeface="Wingdings" panose="05000000000000000000" pitchFamily="2" charset="2"/>
                  </a:rPr>
                  <a:t>: ένα ΓΧΑ σύστημα είναι ευσταθές αν και μόνο αν ο φανταστικός άξονας περιέχεται στο πεδίο σύγκλισής της συνάρτησης μεταφοράς του</a:t>
                </a: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282" y="5522025"/>
            <a:ext cx="8403575" cy="7006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Διατάξεις ΓΧΑ Συστημάτων</a:t>
            </a: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Διάταξη σε σειρά</a:t>
            </a: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0" dirty="0"/>
              <a:t> </a:t>
            </a:r>
            <a:r>
              <a:rPr lang="el-GR" dirty="0" smtClean="0"/>
              <a:t>Στο χώρο του </a:t>
            </a:r>
            <a:r>
              <a:rPr lang="en-US" dirty="0" smtClean="0"/>
              <a:t>Laplace:</a:t>
            </a:r>
          </a:p>
          <a:p>
            <a:pPr marL="0" indent="0">
              <a:buClrTx/>
              <a:buSzPct val="120000"/>
              <a:buNone/>
            </a:pPr>
            <a:endParaRPr lang="en-US" sz="18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0" dirty="0" smtClean="0"/>
              <a:t> </a:t>
            </a:r>
            <a:r>
              <a:rPr lang="el-GR" b="0" dirty="0" smtClean="0"/>
              <a:t>Διάταξη σε παραλληλία</a:t>
            </a:r>
            <a:endParaRPr lang="en-US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sz="1050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Στο χώρο του </a:t>
            </a:r>
            <a:r>
              <a:rPr lang="en-US" dirty="0" smtClean="0"/>
              <a:t>Laplace:</a:t>
            </a:r>
            <a:endParaRPr lang="en-US" b="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7282" y="1270659"/>
            <a:ext cx="4546805" cy="498764"/>
            <a:chOff x="87282" y="1270659"/>
            <a:chExt cx="4546805" cy="498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1126178" y="1270659"/>
                  <a:ext cx="938150" cy="49876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178" y="1270659"/>
                  <a:ext cx="938150" cy="498764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/>
                <p:cNvSpPr/>
                <p:nvPr/>
              </p:nvSpPr>
              <p:spPr>
                <a:xfrm>
                  <a:off x="2634149" y="1270659"/>
                  <a:ext cx="938150" cy="49876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ounded 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149" y="1270659"/>
                  <a:ext cx="938150" cy="498764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endCxn id="10" idx="1"/>
            </p:cNvCxnSpPr>
            <p:nvPr/>
          </p:nvCxnSpPr>
          <p:spPr>
            <a:xfrm>
              <a:off x="596900" y="1520041"/>
              <a:ext cx="529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  <a:endCxn id="11" idx="1"/>
            </p:cNvCxnSpPr>
            <p:nvPr/>
          </p:nvCxnSpPr>
          <p:spPr>
            <a:xfrm>
              <a:off x="2064328" y="1520041"/>
              <a:ext cx="5698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572299" y="1525607"/>
              <a:ext cx="5698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7282" y="1381541"/>
                  <a:ext cx="4726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82" y="1381541"/>
                  <a:ext cx="472694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410" t="-4444" r="-16667" b="-35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57995" y="1381540"/>
                  <a:ext cx="4760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7995" y="1381540"/>
                  <a:ext cx="476092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538" t="-4444" r="-17949" b="-35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46204" y="2235122"/>
                <a:ext cx="23895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204" y="2235122"/>
                <a:ext cx="238950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786" t="-4444" r="-3061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168731" y="3607280"/>
            <a:ext cx="3049551" cy="1324542"/>
            <a:chOff x="215931" y="3881156"/>
            <a:chExt cx="3049551" cy="1324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54827" y="4706934"/>
                  <a:ext cx="938150" cy="49876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4827" y="4706934"/>
                  <a:ext cx="938150" cy="498764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/>
                <p:cNvSpPr/>
                <p:nvPr/>
              </p:nvSpPr>
              <p:spPr>
                <a:xfrm>
                  <a:off x="1254827" y="3881156"/>
                  <a:ext cx="938150" cy="49876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ounded 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4827" y="3881156"/>
                  <a:ext cx="938150" cy="498764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endCxn id="31" idx="1"/>
            </p:cNvCxnSpPr>
            <p:nvPr/>
          </p:nvCxnSpPr>
          <p:spPr>
            <a:xfrm>
              <a:off x="725549" y="4956316"/>
              <a:ext cx="5292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32" idx="1"/>
            </p:cNvCxnSpPr>
            <p:nvPr/>
          </p:nvCxnSpPr>
          <p:spPr>
            <a:xfrm>
              <a:off x="990188" y="4130537"/>
              <a:ext cx="26463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198226" y="4984882"/>
              <a:ext cx="5698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15931" y="4817816"/>
                  <a:ext cx="4726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31" y="4817816"/>
                  <a:ext cx="472694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6494" t="-2174" r="-18182" b="-326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789390" y="4817814"/>
                  <a:ext cx="4760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9390" y="4817814"/>
                  <a:ext cx="476092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1538" t="-2174" r="-17949" b="-326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/>
            <p:cNvCxnSpPr/>
            <p:nvPr/>
          </p:nvCxnSpPr>
          <p:spPr>
            <a:xfrm>
              <a:off x="990188" y="4130537"/>
              <a:ext cx="0" cy="8257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2" idx="3"/>
            </p:cNvCxnSpPr>
            <p:nvPr/>
          </p:nvCxnSpPr>
          <p:spPr>
            <a:xfrm flipV="1">
              <a:off x="2192977" y="4128268"/>
              <a:ext cx="264638" cy="22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457615" y="4130537"/>
              <a:ext cx="0" cy="85434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93196" y="5250509"/>
                <a:ext cx="3122137" cy="589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196" y="5250509"/>
                <a:ext cx="3122137" cy="589649"/>
              </a:xfrm>
              <a:prstGeom prst="rect">
                <a:avLst/>
              </a:prstGeom>
              <a:blipFill rotWithShape="0">
                <a:blip r:embed="rId14"/>
                <a:stretch>
                  <a:fillRect l="-1172" b="-134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/>
          <p:cNvSpPr/>
          <p:nvPr/>
        </p:nvSpPr>
        <p:spPr>
          <a:xfrm>
            <a:off x="6692900" y="2235122"/>
            <a:ext cx="1143000" cy="2769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273800" y="5545333"/>
            <a:ext cx="1562100" cy="294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794656" y="2575191"/>
                <a:ext cx="9394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656" y="2575191"/>
                <a:ext cx="939488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5844" t="-2174" r="-9091" b="-326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671210" y="5851590"/>
                <a:ext cx="9394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10" y="5851590"/>
                <a:ext cx="93948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5195" t="-2222" r="-9091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946204" y="929103"/>
            <a:ext cx="2669129" cy="589649"/>
            <a:chOff x="5946204" y="929103"/>
            <a:chExt cx="2669129" cy="589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946204" y="929345"/>
                  <a:ext cx="26691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6204" y="929345"/>
                  <a:ext cx="2669129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26" t="-2174" r="-2740" b="-326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ounded Rectangle 37"/>
            <p:cNvSpPr/>
            <p:nvPr/>
          </p:nvSpPr>
          <p:spPr>
            <a:xfrm>
              <a:off x="6671210" y="929103"/>
              <a:ext cx="1303413" cy="2948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874011" y="1241753"/>
                  <a:ext cx="8978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4011" y="1241753"/>
                  <a:ext cx="897810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122" t="-4444" r="-9524" b="-35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5327874" y="4002099"/>
            <a:ext cx="3555460" cy="850973"/>
            <a:chOff x="5327874" y="4002099"/>
            <a:chExt cx="3555460" cy="850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327874" y="4002099"/>
                  <a:ext cx="3555460" cy="5896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=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874" y="4002099"/>
                  <a:ext cx="3555460" cy="58964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1201" t="-2083" b="-52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ounded Rectangle 38"/>
            <p:cNvSpPr/>
            <p:nvPr/>
          </p:nvSpPr>
          <p:spPr>
            <a:xfrm>
              <a:off x="6088693" y="4301080"/>
              <a:ext cx="1562100" cy="2948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400214" y="4576073"/>
                  <a:ext cx="8978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214" y="4576073"/>
                  <a:ext cx="897810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6122" t="-4444" r="-9524" b="-35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250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9" grpId="0"/>
      <p:bldP spid="56" grpId="0" animBg="1"/>
      <p:bldP spid="57" grpId="0" animBg="1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Πόλοι και Μηδενικά Συνάρτησης Μεταφοράς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Πόλοι: θέσεις του μιγαδικού επιπέδου όπου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Μηδενικά: θέσεις του μιγαδικού επιπέδου όπου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Έχουμε ήδη δει ότι οι ρίζες του αριθμητή και του παρονομαστή μιας ρητής συνάρτησης μεταφοράς αποτελούν πόλους και μηδενικά του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Είναι μόνο αυτά</a:t>
                </a:r>
                <a:r>
                  <a:rPr lang="en-US" b="0" dirty="0" smtClean="0"/>
                  <a:t>??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παράδειγμα, 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Έχει δυο πόλους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και ένα μηδενικό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Προσέξτε όμως ότι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υπάρχει </a:t>
                </a:r>
                <a:r>
                  <a:rPr lang="el-GR" b="1" dirty="0" smtClean="0"/>
                  <a:t>ένα</a:t>
                </a:r>
                <a:r>
                  <a:rPr lang="el-GR" dirty="0" smtClean="0"/>
                  <a:t> </a:t>
                </a:r>
                <a:r>
                  <a:rPr lang="en-US" dirty="0" smtClean="0"/>
                  <a:t>“</a:t>
                </a:r>
                <a:r>
                  <a:rPr lang="el-GR" dirty="0" smtClean="0"/>
                  <a:t>έξτρα</a:t>
                </a:r>
                <a:r>
                  <a:rPr lang="en-US" dirty="0" smtClean="0"/>
                  <a:t>”</a:t>
                </a:r>
                <a:r>
                  <a:rPr lang="el-GR" dirty="0" smtClean="0"/>
                  <a:t> μηδενικό στο </a:t>
                </a:r>
                <a:r>
                  <a:rPr lang="el-GR" dirty="0"/>
                  <a:t>ά</a:t>
                </a:r>
                <a:r>
                  <a:rPr lang="el-GR" dirty="0" smtClean="0"/>
                  <a:t>πειρο!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b="0" dirty="0" smtClean="0"/>
                  <a:t>Άρα το σύστημα έχει </a:t>
                </a:r>
                <a:r>
                  <a:rPr lang="el-GR" b="1" dirty="0" smtClean="0"/>
                  <a:t>2 πόλους και 2 μηδενικά</a:t>
                </a:r>
                <a:r>
                  <a:rPr lang="el-GR" b="0" dirty="0" smtClean="0"/>
                  <a:t>!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24554" y="4227616"/>
            <a:ext cx="597420" cy="660907"/>
            <a:chOff x="3024554" y="4227616"/>
            <a:chExt cx="597420" cy="660907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3277590" y="4227616"/>
              <a:ext cx="344384" cy="24938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024554" y="4748151"/>
              <a:ext cx="156054" cy="1403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31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Πόλοι και Μηδενικά Συνάρτησης Μεταφοράς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Γενικότερα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και τότε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άρα υπάρχουν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b="0" dirty="0" smtClean="0"/>
                  <a:t> πόλοι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και τότε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άρα υπάρχουν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μηδενικά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δεν υπάρχουν επιπλέον πόλοι ή μηδενικά στο άπειρο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 :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Σε μια ρητή συνάρτηση μεταφοράς, το πλήθος των πόλων ισούται με το πλήθος των μηδενικών </a:t>
                </a:r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l-GR" sz="3200" b="1" dirty="0" smtClean="0"/>
                  <a:t># πόλων </a:t>
                </a:r>
                <a14:m>
                  <m:oMath xmlns:m="http://schemas.openxmlformats.org/officeDocument/2006/math">
                    <m:r>
                      <a:rPr lang="el-GR" sz="3200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3200" b="1" dirty="0" smtClean="0"/>
                  <a:t> # μηδενικών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Πόλοι και Μηδενικά Συνάρτησης Μεταφοράς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Παράδειγμα: 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ένα ΓΧΑ σύστημα με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έναν πόλο στη θέση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lphaLcParenR"/>
                </a:pPr>
                <a:r>
                  <a:rPr lang="el-GR" dirty="0" smtClean="0"/>
                  <a:t>Μπορεί η κρουστική απόκριση να είναι πεπερασμένης διάρκειας?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lphaLcParenR"/>
                </a:pPr>
                <a:r>
                  <a:rPr lang="el-GR" dirty="0"/>
                  <a:t>Μπορεί η κρουστική απόκριση να είναι </a:t>
                </a:r>
                <a:r>
                  <a:rPr lang="el-GR" dirty="0" err="1" smtClean="0"/>
                  <a:t>αριστερόπλευρο</a:t>
                </a:r>
                <a:r>
                  <a:rPr lang="el-GR" dirty="0" smtClean="0"/>
                  <a:t> σήμα?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lphaLcParenR"/>
                </a:pPr>
                <a:r>
                  <a:rPr lang="el-GR" dirty="0"/>
                  <a:t>Μπορεί η κρουστική απόκριση να είναι </a:t>
                </a:r>
                <a:r>
                  <a:rPr lang="el-GR" dirty="0" err="1" smtClean="0"/>
                  <a:t>δεξιόπλευρο</a:t>
                </a:r>
                <a:r>
                  <a:rPr lang="el-GR" dirty="0" smtClean="0"/>
                  <a:t> σήμα?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lphaLcParenR"/>
                </a:pPr>
                <a:r>
                  <a:rPr lang="el-GR" dirty="0"/>
                  <a:t>Μπορεί η κρουστική απόκριση να είναι </a:t>
                </a:r>
                <a:r>
                  <a:rPr lang="el-GR" dirty="0" smtClean="0"/>
                  <a:t>αμφίπλευρο σήμα?</a:t>
                </a:r>
                <a:endParaRPr lang="el-GR" dirty="0"/>
              </a:p>
              <a:p>
                <a:pPr marL="457200" indent="-457200">
                  <a:buClrTx/>
                  <a:buSzPct val="120000"/>
                  <a:buFont typeface="+mj-lt"/>
                  <a:buAutoNum type="alphaLcParenR"/>
                </a:pPr>
                <a:endParaRPr lang="el-GR" dirty="0"/>
              </a:p>
              <a:p>
                <a:pPr marL="457200" indent="-457200">
                  <a:buClrTx/>
                  <a:buSzPct val="120000"/>
                  <a:buFont typeface="+mj-lt"/>
                  <a:buAutoNum type="alphaLcParenR"/>
                </a:pPr>
                <a:endParaRPr lang="el-GR" dirty="0"/>
              </a:p>
              <a:p>
                <a:pPr marL="457200" indent="-457200">
                  <a:buClrTx/>
                  <a:buSzPct val="120000"/>
                  <a:buFont typeface="+mj-lt"/>
                  <a:buAutoNum type="alphaLcParenR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2109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145800" y="2263320"/>
              <a:ext cx="8857080" cy="4330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880" y="2255760"/>
                <a:ext cx="8873280" cy="43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6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44262" y="2378174"/>
            <a:ext cx="1063869" cy="225986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98534" y="2382922"/>
            <a:ext cx="753114" cy="225986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Ευστάθεια και </a:t>
            </a:r>
            <a:r>
              <a:rPr lang="el-GR" b="1" dirty="0" err="1" smtClean="0"/>
              <a:t>Αιτιατότητα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Μπορεί να αποδειχθεί ότι μια </a:t>
            </a:r>
            <a:r>
              <a:rPr lang="el-GR" b="1" i="1" dirty="0" smtClean="0"/>
              <a:t>ρητή</a:t>
            </a:r>
            <a:r>
              <a:rPr lang="el-GR" dirty="0" smtClean="0"/>
              <a:t> συνάρτηση μεταφοράς αντιστοιχεί σε αιτιατό, </a:t>
            </a:r>
            <a:r>
              <a:rPr lang="el-GR" dirty="0" err="1" smtClean="0"/>
              <a:t>αντι</a:t>
            </a:r>
            <a:r>
              <a:rPr lang="el-GR" dirty="0" smtClean="0"/>
              <a:t>-αιτιατό, ή μη αιτιατό σύστημα (κρουστική απόκριση)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Ανάλογα με το πεδίο σύγκλισης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Έστω το ακόλουθο διάγραμμα πόλων-μηδενικών που αντιστοιχεί σε μια ρητή συνάρτηση μεταφοράς</a:t>
            </a:r>
            <a:endParaRPr lang="el-GR" dirty="0"/>
          </a:p>
          <a:p>
            <a:pPr marL="457200" indent="-457200">
              <a:buClrTx/>
              <a:buSzPct val="120000"/>
              <a:buFont typeface="+mj-lt"/>
              <a:buAutoNum type="alphaLcParenR"/>
            </a:pPr>
            <a:endParaRPr lang="el-GR" dirty="0"/>
          </a:p>
          <a:p>
            <a:pPr marL="457200" indent="-457200">
              <a:buClrTx/>
              <a:buSzPct val="120000"/>
              <a:buFont typeface="+mj-lt"/>
              <a:buAutoNum type="alphaLcParenR"/>
            </a:pPr>
            <a:endParaRPr lang="el-GR" dirty="0" smtClean="0"/>
          </a:p>
          <a:p>
            <a:pPr marL="457200" indent="-457200">
              <a:buClrTx/>
              <a:buSzPct val="120000"/>
              <a:buFont typeface="+mj-lt"/>
              <a:buAutoNum type="alphaLcParenR"/>
            </a:pPr>
            <a:endParaRPr lang="el-GR" dirty="0"/>
          </a:p>
          <a:p>
            <a:pPr marL="457200" indent="-457200">
              <a:buClrTx/>
              <a:buSzPct val="120000"/>
              <a:buFont typeface="+mj-lt"/>
              <a:buAutoNum type="alphaLcParenR"/>
            </a:pPr>
            <a:endParaRPr lang="el-GR" dirty="0" smtClean="0"/>
          </a:p>
          <a:p>
            <a:pPr marL="457200" indent="-457200">
              <a:buClrTx/>
              <a:buSzPct val="120000"/>
              <a:buFont typeface="+mj-lt"/>
              <a:buAutoNum type="alphaLcParenR"/>
            </a:pPr>
            <a:endParaRPr lang="el-GR" dirty="0"/>
          </a:p>
          <a:p>
            <a:pPr marL="457200" indent="-457200">
              <a:buClrTx/>
              <a:buSzPct val="120000"/>
              <a:buFont typeface="+mj-lt"/>
              <a:buAutoNum type="alphaLcParenR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Για να είναι ένα σύστημα </a:t>
            </a:r>
            <a:r>
              <a:rPr lang="el-GR" b="1" dirty="0" smtClean="0"/>
              <a:t>ευσταθές και αιτιατό, πρέπει όλοι οι πόλοι να βρίσκονται στο αριστερό ημιεπίπεδο του μιγαδικού επιπέδου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Εναλλακτικά, </a:t>
            </a:r>
            <a:r>
              <a:rPr lang="el-GR" b="1" dirty="0" smtClean="0"/>
              <a:t>όλοι οι πόλοι θα πρέπει να έχουν αρνητικό πραγματικό μέρος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2878" y="2200714"/>
            <a:ext cx="3448891" cy="2489813"/>
            <a:chOff x="352878" y="2200714"/>
            <a:chExt cx="3448891" cy="2489813"/>
          </a:xfrm>
        </p:grpSpPr>
        <p:grpSp>
          <p:nvGrpSpPr>
            <p:cNvPr id="27" name="Group 26"/>
            <p:cNvGrpSpPr/>
            <p:nvPr/>
          </p:nvGrpSpPr>
          <p:grpSpPr>
            <a:xfrm>
              <a:off x="352878" y="2200714"/>
              <a:ext cx="3448891" cy="2489813"/>
              <a:chOff x="213756" y="1191538"/>
              <a:chExt cx="3448891" cy="2489813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13756" y="1368998"/>
                <a:ext cx="3230088" cy="2312353"/>
                <a:chOff x="213756" y="1368998"/>
                <a:chExt cx="3230088" cy="2312353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213756" y="1368998"/>
                  <a:ext cx="3230088" cy="2312353"/>
                  <a:chOff x="213756" y="1368998"/>
                  <a:chExt cx="3230088" cy="2312353"/>
                </a:xfrm>
              </p:grpSpPr>
              <p:cxnSp>
                <p:nvCxnSpPr>
                  <p:cNvPr id="10" name="Straight Arrow Connector 9"/>
                  <p:cNvCxnSpPr/>
                  <p:nvPr/>
                </p:nvCxnSpPr>
                <p:spPr>
                  <a:xfrm>
                    <a:off x="213756" y="2505694"/>
                    <a:ext cx="323008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Arrow Connector 10"/>
                  <p:cNvCxnSpPr/>
                  <p:nvPr/>
                </p:nvCxnSpPr>
                <p:spPr>
                  <a:xfrm flipH="1" flipV="1">
                    <a:off x="1818904" y="1368998"/>
                    <a:ext cx="9896" cy="231235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Multiply 14"/>
                <p:cNvSpPr/>
                <p:nvPr/>
              </p:nvSpPr>
              <p:spPr>
                <a:xfrm>
                  <a:off x="897577" y="1480635"/>
                  <a:ext cx="237506" cy="296883"/>
                </a:xfrm>
                <a:prstGeom prst="mathMultiply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Multiply 15"/>
                <p:cNvSpPr/>
                <p:nvPr/>
              </p:nvSpPr>
              <p:spPr>
                <a:xfrm>
                  <a:off x="897577" y="3202374"/>
                  <a:ext cx="237506" cy="296883"/>
                </a:xfrm>
                <a:prstGeom prst="mathMultiply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Multiply 16"/>
                <p:cNvSpPr/>
                <p:nvPr/>
              </p:nvSpPr>
              <p:spPr>
                <a:xfrm>
                  <a:off x="1399408" y="2357252"/>
                  <a:ext cx="237506" cy="296883"/>
                </a:xfrm>
                <a:prstGeom prst="mathMultiply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Multiply 17"/>
                <p:cNvSpPr/>
                <p:nvPr/>
              </p:nvSpPr>
              <p:spPr>
                <a:xfrm>
                  <a:off x="2201982" y="2357252"/>
                  <a:ext cx="237506" cy="296883"/>
                </a:xfrm>
                <a:prstGeom prst="mathMultiply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Multiply 18"/>
                <p:cNvSpPr/>
                <p:nvPr/>
              </p:nvSpPr>
              <p:spPr>
                <a:xfrm>
                  <a:off x="276299" y="2357252"/>
                  <a:ext cx="237506" cy="296883"/>
                </a:xfrm>
                <a:prstGeom prst="mathMultiply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658291" y="2437771"/>
                  <a:ext cx="154379" cy="14940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925818" y="1645075"/>
                  <a:ext cx="154379" cy="14940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941420" y="3143704"/>
                  <a:ext cx="154379" cy="14940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133747" y="2430990"/>
                  <a:ext cx="154379" cy="14940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435021" y="2505692"/>
                    <a:ext cx="22762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ℜ</m:t>
                          </m:r>
                        </m:oMath>
                      </m:oMathPara>
                    </a14:m>
                    <a:endParaRPr lang="el-GR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5021" y="2505692"/>
                    <a:ext cx="227626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28947" t="-2222" r="-26316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857976" y="1191538"/>
                    <a:ext cx="20518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ℑ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7976" y="1191538"/>
                    <a:ext cx="205184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3333" r="-33333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Oval 28"/>
            <p:cNvSpPr/>
            <p:nvPr/>
          </p:nvSpPr>
          <p:spPr>
            <a:xfrm>
              <a:off x="708540" y="3440166"/>
              <a:ext cx="154379" cy="1494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69101" y="2329719"/>
            <a:ext cx="4809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</a:rPr>
              <a:t>Για ποιο πεδίο σύγκλισης είναι το σύστημα </a:t>
            </a:r>
            <a:r>
              <a:rPr lang="el-GR" dirty="0" smtClean="0">
                <a:solidFill>
                  <a:srgbClr val="00B0F0"/>
                </a:solidFill>
              </a:rPr>
              <a:t>αιτιατό</a:t>
            </a:r>
            <a:r>
              <a:rPr lang="el-GR" dirty="0" smtClean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</a:rPr>
              <a:t>Για ποιο πεδίο σύγκλισης είναι το σύστημα </a:t>
            </a:r>
            <a:r>
              <a:rPr lang="el-GR" dirty="0" smtClean="0">
                <a:solidFill>
                  <a:srgbClr val="7030A0"/>
                </a:solidFill>
              </a:rPr>
              <a:t>ευσταθές</a:t>
            </a:r>
            <a:r>
              <a:rPr lang="el-GR" dirty="0" smtClean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</a:rPr>
              <a:t>Για ποιο πεδίο σύγκλισης είναι </a:t>
            </a:r>
            <a:r>
              <a:rPr lang="el-GR" b="1" dirty="0" smtClean="0">
                <a:solidFill>
                  <a:srgbClr val="000000"/>
                </a:solidFill>
              </a:rPr>
              <a:t>και</a:t>
            </a:r>
            <a:r>
              <a:rPr lang="el-GR" dirty="0" smtClean="0">
                <a:solidFill>
                  <a:srgbClr val="000000"/>
                </a:solidFill>
              </a:rPr>
              <a:t> αιτιατό </a:t>
            </a:r>
            <a:r>
              <a:rPr lang="el-GR" b="1" dirty="0" smtClean="0">
                <a:solidFill>
                  <a:srgbClr val="000000"/>
                </a:solidFill>
              </a:rPr>
              <a:t>και</a:t>
            </a:r>
            <a:r>
              <a:rPr lang="el-GR" dirty="0" smtClean="0">
                <a:solidFill>
                  <a:srgbClr val="000000"/>
                </a:solidFill>
              </a:rPr>
              <a:t> ευσταθές?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97368" y="4204778"/>
            <a:ext cx="39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Δειγματοληψία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Ερώτημα: </a:t>
            </a:r>
            <a:r>
              <a:rPr lang="el-GR" dirty="0" smtClean="0"/>
              <a:t>πώς μπορώ να </a:t>
            </a:r>
            <a:r>
              <a:rPr lang="el-GR" dirty="0" err="1" smtClean="0"/>
              <a:t>δειγματοληπτήσω</a:t>
            </a:r>
            <a:r>
              <a:rPr lang="el-GR" dirty="0" smtClean="0"/>
              <a:t> (== πάρω κάποιες τιμές, που ονομάζονται </a:t>
            </a:r>
            <a:r>
              <a:rPr lang="el-GR" i="1" dirty="0" smtClean="0"/>
              <a:t>δείγματα - </a:t>
            </a:r>
            <a:r>
              <a:rPr lang="en-US" i="1" dirty="0" smtClean="0"/>
              <a:t>samples</a:t>
            </a:r>
            <a:r>
              <a:rPr lang="el-GR" dirty="0" smtClean="0"/>
              <a:t>) ένα σήμα συνεχούς χρόνου, έτσι ώστε να μπορώ να το ανακτήσω </a:t>
            </a:r>
            <a:r>
              <a:rPr lang="el-GR" i="1" dirty="0" smtClean="0"/>
              <a:t>πλήρως και ακριβώς </a:t>
            </a:r>
            <a:r>
              <a:rPr lang="el-GR" dirty="0" smtClean="0"/>
              <a:t>από τα δείγματά του?</a:t>
            </a: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b="1" dirty="0" smtClean="0"/>
              <a:t>Απάντηση</a:t>
            </a:r>
            <a:r>
              <a:rPr lang="el-GR" dirty="0" smtClean="0"/>
              <a:t>: Θεώρημα </a:t>
            </a:r>
            <a:r>
              <a:rPr lang="en-US" dirty="0" smtClean="0"/>
              <a:t>Shannon-Nyquist</a:t>
            </a:r>
            <a:r>
              <a:rPr lang="el-GR" dirty="0" smtClean="0"/>
              <a:t> (1949)</a:t>
            </a:r>
            <a:endParaRPr lang="en-US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Ας δούμε πως προκύπτει το θεώρημα αυτό…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0" name="Picture 18" descr="Image result for claude shann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84" y="3182151"/>
            <a:ext cx="1904999" cy="2363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Image result for harry nyqu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19" y="3212062"/>
            <a:ext cx="1905000" cy="2333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400797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Θέλουμε να αποθηκεύσουμε ένα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100" dirty="0" smtClean="0"/>
                  <a:t>          </a:t>
                </a:r>
                <a:r>
                  <a:rPr lang="en-US" sz="100" dirty="0" smtClean="0"/>
                  <a:t> </a:t>
                </a:r>
                <a:r>
                  <a:rPr lang="el-GR" sz="100" dirty="0" smtClean="0"/>
                  <a:t>      </a:t>
                </a:r>
                <a:r>
                  <a:rPr lang="el-GR" dirty="0" smtClean="0"/>
                  <a:t>σε έναν Η/Υ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Προφανώς δεν μπορούμε να αποθηκεύσουμε τις </a:t>
                </a:r>
                <a:r>
                  <a:rPr lang="el-GR" i="1" dirty="0" smtClean="0"/>
                  <a:t>άπειρες</a:t>
                </a:r>
                <a:r>
                  <a:rPr lang="el-GR" dirty="0" smtClean="0"/>
                  <a:t> τιμές του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Ακόμα κι αν αυτό είναι μη μηδενικό σε ένα πεπερασμένο χρονικό διάστημα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Πρέπει να πάρουμε μερικά </a:t>
                </a:r>
                <a:r>
                  <a:rPr lang="el-GR" b="1" dirty="0" smtClean="0"/>
                  <a:t>δείγματα</a:t>
                </a:r>
                <a:r>
                  <a:rPr lang="el-GR" dirty="0" smtClean="0"/>
                  <a:t> 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" dirty="0" smtClean="0"/>
                  <a:t>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900" dirty="0" smtClean="0"/>
                  <a:t>Τιμές: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152</m:t>
                            </m:r>
                          </m:e>
                        </m:ra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62.7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900" dirty="0" smtClean="0"/>
                  <a:t> </a:t>
                </a:r>
                <a:r>
                  <a:rPr lang="el-GR" sz="1900" dirty="0" err="1" smtClean="0"/>
                  <a:t>κ.ο.κ</a:t>
                </a:r>
                <a:r>
                  <a:rPr lang="en-US" sz="100" dirty="0" smtClean="0"/>
                  <a:t> </a:t>
                </a:r>
                <a:endParaRPr lang="el-GR" sz="1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Τα δείγματα αυτά θέλουμε να είναι ικανά να μας δώσουν πίσω ξανά </a:t>
                </a:r>
                <a:r>
                  <a:rPr lang="el-GR" b="1" i="1" dirty="0" smtClean="0"/>
                  <a:t>ακριβώς</a:t>
                </a:r>
                <a:r>
                  <a:rPr lang="el-GR" dirty="0" smtClean="0"/>
                  <a:t> το σήμα συνεχούς χρόνου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100" b="1" dirty="0"/>
                  <a:t> </a:t>
                </a:r>
                <a:r>
                  <a:rPr lang="el-GR" sz="2100" b="1" dirty="0" smtClean="0"/>
                  <a:t>Ερώτημα</a:t>
                </a:r>
                <a:r>
                  <a:rPr lang="en-US" sz="2100" b="1" dirty="0" smtClean="0"/>
                  <a:t> I</a:t>
                </a:r>
                <a:r>
                  <a:rPr lang="el-GR" sz="2100" dirty="0" smtClean="0"/>
                  <a:t>: </a:t>
                </a:r>
                <a:r>
                  <a:rPr lang="el-GR" sz="2100" i="1" dirty="0" smtClean="0"/>
                  <a:t>ποιες</a:t>
                </a:r>
                <a:r>
                  <a:rPr lang="el-GR" sz="2100" dirty="0" smtClean="0"/>
                  <a:t> τιμές πρέπει να πάρουμε;</a:t>
                </a:r>
                <a:endParaRPr lang="en-US" sz="21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900" dirty="0" smtClean="0"/>
                  <a:t>Όποιες θέλουμε? Κάποιες συγκεκριμένες? Έχει σημασία?</a:t>
                </a:r>
                <a:endParaRPr lang="el-GR" sz="6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100" b="1" dirty="0"/>
                  <a:t> </a:t>
                </a:r>
                <a:r>
                  <a:rPr lang="el-GR" sz="2100" b="1" dirty="0" smtClean="0"/>
                  <a:t>Ερώτημα ΙΙ</a:t>
                </a:r>
                <a:r>
                  <a:rPr lang="el-GR" sz="2100" dirty="0" smtClean="0"/>
                  <a:t>: </a:t>
                </a:r>
                <a:r>
                  <a:rPr lang="el-GR" sz="2100" i="1" dirty="0" smtClean="0"/>
                  <a:t>πόσο</a:t>
                </a:r>
                <a:r>
                  <a:rPr lang="el-GR" sz="2100" dirty="0" smtClean="0"/>
                  <a:t> </a:t>
                </a:r>
                <a:r>
                  <a:rPr lang="el-GR" sz="2100" i="1" dirty="0" smtClean="0"/>
                  <a:t>συχνά</a:t>
                </a:r>
                <a:r>
                  <a:rPr lang="el-GR" sz="2100" dirty="0" smtClean="0"/>
                  <a:t> πρέπει να τις πάρουμε;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900" dirty="0" smtClean="0"/>
                  <a:t>Μια τιμή-δείγμα κάθε δευτερόλεπτο? Πιο συχνά? Λιγότερο συχνά? Έχει σημασία?</a:t>
                </a:r>
                <a:endParaRPr lang="en-US" sz="19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υποθέσουμε ότι θα δειγματοληπτήσουμε </a:t>
                </a:r>
                <a:r>
                  <a:rPr lang="el-GR" b="1" i="1" dirty="0" smtClean="0">
                    <a:solidFill>
                      <a:srgbClr val="FF0000"/>
                    </a:solidFill>
                  </a:rPr>
                  <a:t>ομοιόμορφα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ότι το σήμα μας είναι σήμα </a:t>
                </a:r>
                <a:r>
                  <a:rPr lang="el-GR" b="1" i="1" dirty="0" smtClean="0">
                    <a:solidFill>
                      <a:srgbClr val="0070C0"/>
                    </a:solidFill>
                  </a:rPr>
                  <a:t>βασικής ζώνης (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baseband signal)</a:t>
                </a:r>
                <a:endParaRPr lang="el-GR" b="1" i="1" dirty="0" smtClean="0">
                  <a:solidFill>
                    <a:srgbClr val="0070C0"/>
                  </a:solidFill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Δηλ.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με σταθερή χρονική απόσταση μεταξύ των δειγμάτων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θεωρώντας ότι 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ο </a:t>
                </a:r>
                <a:r>
                  <a:rPr lang="el-GR" dirty="0" err="1" smtClean="0">
                    <a:solidFill>
                      <a:srgbClr val="0070C0"/>
                    </a:solidFill>
                  </a:rPr>
                  <a:t>μετασχ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Fourier 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του σήματος είναι μη μηδενικός γύρω από ένα πεπερασμένο διάστημα συχνοτήτων που περιλαμβάνει το μηδέν, π.χ.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≠0, 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400797"/>
              </a:xfrm>
              <a:blipFill rotWithShape="0">
                <a:blip r:embed="rId3"/>
                <a:stretch>
                  <a:fillRect l="-1837" t="-1905" r="-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Έστω ένα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όπως στο σχήμα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Για να «τραβήξουμε» δείγματα από το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, μπορούμε να εκμεταλλευτούμε τη δειγματοληπτική ιδιότητα της συνάρτησης Δέλτα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ορίσουμε μια </a:t>
                </a:r>
                <a:r>
                  <a:rPr lang="el-GR" b="1" dirty="0" smtClean="0"/>
                  <a:t>συνάρτηση δειγματοληψίας με περίοδο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</a:t>
                </a:r>
                <a:r>
                  <a:rPr lang="el-GR" b="1" dirty="0" smtClean="0"/>
                  <a:t>συχνότητα δειγματοληψίας </a:t>
                </a:r>
                <a:r>
                  <a:rPr lang="el-GR" dirty="0" smtClean="0"/>
                  <a:t>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05196" y="1343658"/>
            <a:ext cx="6266665" cy="1525604"/>
            <a:chOff x="459450" y="1173536"/>
            <a:chExt cx="6266665" cy="15256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450" y="1217258"/>
              <a:ext cx="6266665" cy="14818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881187" y="1175001"/>
                  <a:ext cx="418384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1187" y="1175001"/>
                  <a:ext cx="418384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353" r="-17647" b="-3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048615" y="1173536"/>
                  <a:ext cx="472694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615" y="1173536"/>
                  <a:ext cx="472694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974" r="-14103" b="-3170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12"/>
          <p:cNvSpPr/>
          <p:nvPr/>
        </p:nvSpPr>
        <p:spPr>
          <a:xfrm>
            <a:off x="4643680" y="2621888"/>
            <a:ext cx="1968135" cy="33265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 rot="16200000">
            <a:off x="6556138" y="2075567"/>
            <a:ext cx="1055077" cy="1160585"/>
          </a:xfrm>
          <a:prstGeom prst="arc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3676" y="1827447"/>
            <a:ext cx="1735009" cy="5788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0000"/>
                </a:solidFill>
              </a:rPr>
              <a:t>Σήμα βασικής ζώνης</a:t>
            </a:r>
          </a:p>
          <a:p>
            <a:r>
              <a:rPr lang="el-GR" sz="1400" dirty="0" smtClean="0">
                <a:solidFill>
                  <a:srgbClr val="000000"/>
                </a:solidFill>
              </a:rPr>
              <a:t>(</a:t>
            </a:r>
            <a:r>
              <a:rPr lang="en-US" sz="1400" dirty="0" smtClean="0">
                <a:solidFill>
                  <a:srgbClr val="000000"/>
                </a:solidFill>
              </a:rPr>
              <a:t>baseband signal)</a:t>
            </a:r>
            <a:endParaRPr lang="el-G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Η συνάρτηση μεταφοράς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review…</a:t>
                </a:r>
                <a:r>
                  <a:rPr lang="en-US" b="1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l-GR" dirty="0" smtClean="0"/>
                  <a:t>Όμοια 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και τα ΓΧΑ συστήματα, το σήμα 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αποτελεί </a:t>
                </a:r>
                <a:r>
                  <a:rPr lang="el-GR" b="1" dirty="0" smtClean="0"/>
                  <a:t>ιδιοσυνάρτηση</a:t>
                </a:r>
                <a:r>
                  <a:rPr lang="el-GR" dirty="0" smtClean="0"/>
                  <a:t> ενός ΓΧΑ συστήματος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</a:t>
                </a:r>
                <a:r>
                  <a:rPr lang="el-GR" b="1" dirty="0" smtClean="0"/>
                  <a:t>ιδιοτιμή</a:t>
                </a:r>
                <a:r>
                  <a:rPr lang="el-GR" dirty="0" smtClean="0"/>
                  <a:t> του συστήματος 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που προφανώς είναι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της κρουστικής απόκρισης του συστήματος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για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Όπως και στο χώρο του </a:t>
                </a:r>
                <a:r>
                  <a:rPr lang="en-US" dirty="0" smtClean="0"/>
                  <a:t>Fourier, </a:t>
                </a:r>
                <a:r>
                  <a:rPr lang="el-GR" dirty="0" smtClean="0"/>
                  <a:t>έτσι και εδώ θα δώσουμε ένα όνομα σε αυτόν: </a:t>
                </a:r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			</a:t>
                </a: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r>
                  <a:rPr lang="el-GR" b="1" dirty="0" smtClean="0"/>
                  <a:t>συνάρτηση μεταφοράς</a:t>
                </a:r>
                <a:endParaRPr lang="el-GR" b="1" dirty="0"/>
              </a:p>
              <a:p>
                <a:pPr marL="0" indent="0" algn="ctr">
                  <a:buClrTx/>
                  <a:buSzPct val="120000"/>
                  <a:buNone/>
                </a:pPr>
                <a:endParaRPr lang="en-US" sz="1000" dirty="0" smtClean="0"/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l-GR" dirty="0" smtClean="0"/>
                  <a:t>Κρουστική απόκριση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⟷ </a:t>
                </a:r>
                <a:r>
                  <a:rPr lang="el-GR" dirty="0" smtClean="0">
                    <a:ea typeface="Cambria Math" panose="02040503050406030204" pitchFamily="18" charset="0"/>
                  </a:rPr>
                  <a:t>Συνάρτηση μεταφοράς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2109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6909" y="5498275"/>
            <a:ext cx="6578930" cy="62939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sz="900" dirty="0" smtClean="0"/>
                  <a:t/>
                </a:r>
                <a:br>
                  <a:rPr lang="el-GR" sz="900" dirty="0" smtClean="0"/>
                </a:br>
                <a:r>
                  <a:rPr lang="el-GR" sz="900" dirty="0" smtClean="0"/>
                  <a:t/>
                </a:r>
                <a:br>
                  <a:rPr lang="el-GR" sz="900" dirty="0" smtClean="0"/>
                </a:br>
                <a:r>
                  <a:rPr lang="el-GR" sz="900" dirty="0" smtClean="0"/>
                  <a:t/>
                </a:r>
                <a:br>
                  <a:rPr lang="el-GR" sz="900" dirty="0" smtClean="0"/>
                </a:b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γινόμενο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με το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θα δώσει </a:t>
                </a:r>
                <a:br>
                  <a:rPr lang="el-GR" dirty="0" smtClean="0"/>
                </a:br>
                <a:r>
                  <a:rPr lang="el-GR" dirty="0" smtClean="0"/>
                  <a:t>μια σειρά από συναρτήσεις Δέλτα με </a:t>
                </a:r>
                <a:br>
                  <a:rPr lang="el-GR" dirty="0" smtClean="0"/>
                </a:br>
                <a:r>
                  <a:rPr lang="el-GR" i="1" dirty="0" smtClean="0"/>
                  <a:t>μη μοναδιαίους </a:t>
                </a:r>
                <a:r>
                  <a:rPr lang="el-GR" dirty="0" smtClean="0"/>
                  <a:t>συντελεστές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Συναρτήσεις δέλτα που η επιφάνειά τους έχει </a:t>
                </a:r>
                <a:br>
                  <a:rPr lang="el-GR" dirty="0" smtClean="0"/>
                </a:br>
                <a:r>
                  <a:rPr lang="el-GR" dirty="0" smtClean="0"/>
                  <a:t>αλλάξει με βάση το σήμα 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Τα δείγματα απέχουν χρόνο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μεταξύ τους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υποθέσουμε ότι αυτή η τιμή είναι «αρκετά </a:t>
                </a:r>
                <a:br>
                  <a:rPr lang="el-GR" dirty="0" smtClean="0"/>
                </a:br>
                <a:r>
                  <a:rPr lang="el-GR" dirty="0" smtClean="0"/>
                  <a:t>μικρή»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Οπότε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«αρκετά μεγάλη»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7282" y="1595529"/>
            <a:ext cx="8999945" cy="1498738"/>
            <a:chOff x="87282" y="1595529"/>
            <a:chExt cx="8999945" cy="1498738"/>
          </a:xfrm>
        </p:grpSpPr>
        <p:grpSp>
          <p:nvGrpSpPr>
            <p:cNvPr id="33" name="Group 32"/>
            <p:cNvGrpSpPr/>
            <p:nvPr/>
          </p:nvGrpSpPr>
          <p:grpSpPr>
            <a:xfrm>
              <a:off x="87282" y="1595529"/>
              <a:ext cx="8999945" cy="1322992"/>
              <a:chOff x="87282" y="1595529"/>
              <a:chExt cx="8999945" cy="1322992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300" b="49393"/>
              <a:stretch/>
            </p:blipFill>
            <p:spPr>
              <a:xfrm>
                <a:off x="87282" y="1595529"/>
                <a:ext cx="8999945" cy="132299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492183" y="1682920"/>
                    <a:ext cx="430160" cy="23500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sz="14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2183" y="1682920"/>
                    <a:ext cx="430160" cy="235001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5714" r="-22857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oup 28"/>
              <p:cNvGrpSpPr/>
              <p:nvPr/>
            </p:nvGrpSpPr>
            <p:grpSpPr>
              <a:xfrm>
                <a:off x="6242430" y="1660969"/>
                <a:ext cx="509563" cy="565854"/>
                <a:chOff x="6242430" y="1828018"/>
                <a:chExt cx="509563" cy="56585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6242430" y="1828018"/>
                      <a:ext cx="509563" cy="23500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l-GR" dirty="0">
                        <a:solidFill>
                          <a:srgbClr val="0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42430" y="1828018"/>
                      <a:ext cx="509563" cy="235001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7143" r="-11905" b="-230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6242430" y="2178428"/>
                      <a:ext cx="384721" cy="2154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srgbClr val="0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42430" y="2178428"/>
                      <a:ext cx="384721" cy="215444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l="-9524" b="-3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66477" y="2786490"/>
                  <a:ext cx="38183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77" y="2786490"/>
                  <a:ext cx="381836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7924425" y="2709767"/>
                  <a:ext cx="36330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425" y="2709767"/>
                  <a:ext cx="363305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3888411" y="2713857"/>
                  <a:ext cx="49795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8411" y="2713857"/>
                  <a:ext cx="497957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914900" y="3236127"/>
            <a:ext cx="4218706" cy="3206473"/>
            <a:chOff x="4914900" y="3236127"/>
            <a:chExt cx="4218706" cy="3206473"/>
          </a:xfrm>
        </p:grpSpPr>
        <p:grpSp>
          <p:nvGrpSpPr>
            <p:cNvPr id="23" name="Group 22"/>
            <p:cNvGrpSpPr/>
            <p:nvPr/>
          </p:nvGrpSpPr>
          <p:grpSpPr>
            <a:xfrm>
              <a:off x="4914900" y="3236127"/>
              <a:ext cx="4218706" cy="3206473"/>
              <a:chOff x="5254575" y="3673833"/>
              <a:chExt cx="3875756" cy="287844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5"/>
              <a:srcRect t="59076"/>
              <a:stretch/>
            </p:blipFill>
            <p:spPr>
              <a:xfrm>
                <a:off x="5254575" y="5105400"/>
                <a:ext cx="3875756" cy="144525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7177213" y="5209441"/>
                    <a:ext cx="527193" cy="18466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l-GR" sz="12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7213" y="5209441"/>
                    <a:ext cx="527193" cy="18466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2941" b="-2352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Rounded Rectangle 15"/>
              <p:cNvSpPr/>
              <p:nvPr/>
            </p:nvSpPr>
            <p:spPr>
              <a:xfrm>
                <a:off x="6163408" y="4528038"/>
                <a:ext cx="2312377" cy="54512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8995575" y="6165140"/>
                    <a:ext cx="134755" cy="19340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l-GR" sz="14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5575" y="6165140"/>
                    <a:ext cx="134755" cy="193404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12500" r="-12500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068168" y="6336837"/>
                    <a:ext cx="197169" cy="21544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l-GR" sz="14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8168" y="6336837"/>
                    <a:ext cx="197169" cy="21544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428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15"/>
              <a:srcRect b="57106"/>
              <a:stretch/>
            </p:blipFill>
            <p:spPr>
              <a:xfrm>
                <a:off x="5254575" y="3673833"/>
                <a:ext cx="3875756" cy="151482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024253" y="4958297"/>
                  <a:ext cx="811184" cy="2350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253" y="4958297"/>
                  <a:ext cx="811184" cy="23500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256" r="-7519" b="-230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035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Γνωρίζουμε ότι το γινόμενο των δυο σημάτων στο χρόνο θα μετατραπεί σε συνέλιξη στο χώρο της συχνότητας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</a:t>
                </a:r>
                <a:r>
                  <a:rPr lang="el-GR" b="0" dirty="0" smtClean="0"/>
                  <a:t>αι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λόγω της ιδιότητας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τελευταία σχέση μας λέει ότι ο μετασχηματισμός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δειγματοληπτημένου σήματος είναι ένα άθροισμα από τους μετασχηματισμούς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σήματος συνεχούς χρόνου, τοποθετημένους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dirty="0" smtClean="0"/>
                  <a:t> (ανά δυο) μεταξύ τους!!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Με άλλα λόγια,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δειγματοληπτημένου σήματος είναι </a:t>
                </a:r>
                <a:r>
                  <a:rPr lang="el-GR" b="1" dirty="0" smtClean="0"/>
                  <a:t>περιοδικός</a:t>
                </a:r>
                <a:r>
                  <a:rPr lang="el-GR" dirty="0" smtClean="0"/>
                  <a:t> στη συχνότητα με περίοδο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dirty="0" smtClean="0"/>
                  <a:t>!!!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2151" r="-14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9" t="28300" b="49393"/>
          <a:stretch/>
        </p:blipFill>
        <p:spPr>
          <a:xfrm>
            <a:off x="3134079" y="3116418"/>
            <a:ext cx="5957166" cy="13229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Δειγματοληψία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0" dirty="0" smtClean="0"/>
              <a:t> </a:t>
            </a:r>
            <a:r>
              <a:rPr lang="el-GR" dirty="0" smtClean="0"/>
              <a:t>Σχηματικά, έχουμε την παρακάτω εικόνα: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38" b="72163"/>
          <a:stretch/>
        </p:blipFill>
        <p:spPr>
          <a:xfrm>
            <a:off x="41043" y="1245173"/>
            <a:ext cx="2983512" cy="16604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6829" y="3125847"/>
            <a:ext cx="3010479" cy="1498738"/>
            <a:chOff x="66829" y="3125847"/>
            <a:chExt cx="3010479" cy="149873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00" r="66550" b="49393"/>
            <a:stretch/>
          </p:blipFill>
          <p:spPr>
            <a:xfrm>
              <a:off x="66829" y="3125847"/>
              <a:ext cx="3010479" cy="13229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71730" y="3213238"/>
                  <a:ext cx="430160" cy="2350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730" y="3213238"/>
                  <a:ext cx="430160" cy="23500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085" r="-22535" b="-230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446024" y="4316808"/>
                  <a:ext cx="38183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024" y="4316808"/>
                  <a:ext cx="38183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89914" y="2826626"/>
                <a:ext cx="2083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914" y="2826626"/>
                <a:ext cx="208390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3885544" y="2845950"/>
            <a:ext cx="4399319" cy="1697210"/>
            <a:chOff x="3867958" y="2854742"/>
            <a:chExt cx="4399319" cy="1697210"/>
          </a:xfrm>
        </p:grpSpPr>
        <p:grpSp>
          <p:nvGrpSpPr>
            <p:cNvPr id="19" name="Group 18"/>
            <p:cNvGrpSpPr/>
            <p:nvPr/>
          </p:nvGrpSpPr>
          <p:grpSpPr>
            <a:xfrm>
              <a:off x="6221977" y="3191287"/>
              <a:ext cx="509563" cy="565853"/>
              <a:chOff x="6242430" y="1828018"/>
              <a:chExt cx="509563" cy="5658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242430" y="1828018"/>
                    <a:ext cx="509563" cy="23500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2430" y="1828018"/>
                    <a:ext cx="509563" cy="23500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7229" r="-12048" b="-2368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242430" y="2178427"/>
                    <a:ext cx="433800" cy="21544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l-GR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2430" y="2178427"/>
                    <a:ext cx="433800" cy="21544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817" b="-3142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903972" y="4240085"/>
                  <a:ext cx="36330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972" y="4240085"/>
                  <a:ext cx="363305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67958" y="4244175"/>
                  <a:ext cx="49795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7958" y="4244175"/>
                  <a:ext cx="49795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066734" y="2854742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l-GR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6734" y="2854742"/>
                  <a:ext cx="218008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93796" y="457980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96" y="4579807"/>
                <a:ext cx="298159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26658" y="4565876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658" y="4565876"/>
                <a:ext cx="298159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r="13" b="72163"/>
          <a:stretch/>
        </p:blipFill>
        <p:spPr>
          <a:xfrm>
            <a:off x="3068515" y="1230726"/>
            <a:ext cx="6022730" cy="16604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4" t="28265" r="236" b="47330"/>
          <a:stretch/>
        </p:blipFill>
        <p:spPr>
          <a:xfrm>
            <a:off x="3226777" y="5024825"/>
            <a:ext cx="5890846" cy="145573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87282" y="5019881"/>
            <a:ext cx="2805387" cy="1455732"/>
            <a:chOff x="87282" y="5019881"/>
            <a:chExt cx="2805387" cy="1455732"/>
          </a:xfrm>
        </p:grpSpPr>
        <p:grpSp>
          <p:nvGrpSpPr>
            <p:cNvPr id="23" name="Group 22"/>
            <p:cNvGrpSpPr/>
            <p:nvPr/>
          </p:nvGrpSpPr>
          <p:grpSpPr>
            <a:xfrm>
              <a:off x="87282" y="5019881"/>
              <a:ext cx="2805387" cy="1455732"/>
              <a:chOff x="87282" y="5019881"/>
              <a:chExt cx="2805387" cy="145573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265" r="69007" b="47330"/>
              <a:stretch/>
            </p:blipFill>
            <p:spPr>
              <a:xfrm>
                <a:off x="87282" y="5019881"/>
                <a:ext cx="2805387" cy="145573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605257" y="5420580"/>
                    <a:ext cx="430160" cy="23500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sz="14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57" y="5420580"/>
                    <a:ext cx="430160" cy="235001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14085" r="-22535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64585" y="5425524"/>
                  <a:ext cx="811184" cy="2350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85" y="5425524"/>
                  <a:ext cx="811184" cy="23500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256" r="-7519" b="-230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320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 t="51711" r="239" b="22330"/>
          <a:stretch/>
        </p:blipFill>
        <p:spPr>
          <a:xfrm>
            <a:off x="3411414" y="5029200"/>
            <a:ext cx="5683747" cy="15447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51711" r="62810" b="22330"/>
          <a:stretch/>
        </p:blipFill>
        <p:spPr>
          <a:xfrm>
            <a:off x="87281" y="5029200"/>
            <a:ext cx="3350511" cy="1544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 – Ανακατασκευή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τώρα τα δείγματα από το αρχικό σήμα συνεχούς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Αυτά τα δείγματα μπορούν να αποθηκευτούν κάπου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Πως θα ανακτήσουμε το αρχικό φάσμα – και έτσι, το αρχικό σήμα – από τα δείγματά του, δηλ. από το δειγματοληπτημένο σήμα?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3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Από το παραπάνω σχήμα βλέπουμε ότι ένα χαμηλοπερατό φίλτρο θα μπορούσε να απομονώσει το κεντρικό φάσμα που αντιστοιχεί στο σήμα συνεχούς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 γινόμενο του φίλτρου με το φάσμα στη συχνότητα αντιστοιχεί σε συνέλιξη στο χρόνο των δειγμάτων του σήματος με μια συνάρτηση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 smtClean="0"/>
                  <a:t>!!!!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4"/>
                <a:stretch>
                  <a:fillRect l="-1905" t="-1760" r="-21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479" y="2219531"/>
            <a:ext cx="9051521" cy="1455732"/>
            <a:chOff x="87282" y="5019881"/>
            <a:chExt cx="9051521" cy="14557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65" b="47330"/>
            <a:stretch/>
          </p:blipFill>
          <p:spPr>
            <a:xfrm>
              <a:off x="87282" y="5019881"/>
              <a:ext cx="9051521" cy="14557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05257" y="5420580"/>
                  <a:ext cx="430160" cy="2350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57" y="5420580"/>
                  <a:ext cx="430160" cy="23500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085" r="-22535" b="-2368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4781550" y="3665738"/>
            <a:ext cx="3952875" cy="1885116"/>
            <a:chOff x="4781550" y="3665738"/>
            <a:chExt cx="3952875" cy="1885116"/>
          </a:xfrm>
        </p:grpSpPr>
        <p:sp>
          <p:nvSpPr>
            <p:cNvPr id="13" name="Rounded Rectangle 12"/>
            <p:cNvSpPr/>
            <p:nvPr/>
          </p:nvSpPr>
          <p:spPr>
            <a:xfrm>
              <a:off x="4781550" y="3665738"/>
              <a:ext cx="2343150" cy="27761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381875" y="5068839"/>
              <a:ext cx="1352550" cy="48201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63004" y="4638675"/>
            <a:ext cx="3961621" cy="1190624"/>
            <a:chOff x="2563004" y="4638675"/>
            <a:chExt cx="3961621" cy="1190624"/>
          </a:xfrm>
        </p:grpSpPr>
        <p:sp>
          <p:nvSpPr>
            <p:cNvPr id="16" name="Rounded Rectangle 15"/>
            <p:cNvSpPr/>
            <p:nvPr/>
          </p:nvSpPr>
          <p:spPr>
            <a:xfrm>
              <a:off x="5762625" y="4638675"/>
              <a:ext cx="762000" cy="32385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63004" y="5319370"/>
              <a:ext cx="241742" cy="50992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6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574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Ε.ΒΑ.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ΑΜ: 4238: 1</a:t>
            </a:r>
          </a:p>
          <a:p>
            <a:r>
              <a:rPr lang="el-GR" dirty="0" smtClean="0"/>
              <a:t>ΑΜ: 3574: 1</a:t>
            </a:r>
            <a:endParaRPr lang="en-US" dirty="0" smtClean="0"/>
          </a:p>
          <a:p>
            <a:r>
              <a:rPr lang="en-US" dirty="0" smtClean="0"/>
              <a:t>AM: 4220 : 1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036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9056718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ΓΧΑ Συστήματα και Διαφορικές Εξισώσεις στο χώρο του </a:t>
                </a:r>
                <a:r>
                  <a:rPr lang="en-US" b="1" dirty="0" smtClean="0"/>
                  <a:t>Laplace</a:t>
                </a:r>
                <a:r>
                  <a:rPr lang="el-GR" b="1" dirty="0"/>
                  <a:t> (</a:t>
                </a:r>
                <a:r>
                  <a:rPr lang="en-US" b="1" dirty="0">
                    <a:solidFill>
                      <a:srgbClr val="FF0000"/>
                    </a:solidFill>
                  </a:rPr>
                  <a:t>review…</a:t>
                </a:r>
                <a:r>
                  <a:rPr lang="en-US" b="1" dirty="0"/>
                  <a:t>)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Πραγματικά ΓΧΑ συστήματα περιγράφονται με διαφορικές εξισώσεις</a:t>
                </a:r>
                <a:r>
                  <a:rPr lang="el-GR" dirty="0"/>
                  <a:t> </a:t>
                </a:r>
                <a:r>
                  <a:rPr lang="el-GR" dirty="0" smtClean="0"/>
                  <a:t>της μορφής </a:t>
                </a:r>
                <a:br>
                  <a:rPr lang="el-GR" dirty="0" smtClean="0"/>
                </a:b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6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να λύσουμε μια τέτοια διαφορική εξίσωση μοναδικά, χρειαζόμαστε </a:t>
                </a:r>
                <a:r>
                  <a:rPr lang="el-GR" b="1" dirty="0" smtClean="0"/>
                  <a:t>Ν το πλήθος βοηθητικές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συνθήκες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Όπως π.χ. για να λύσουμε 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ℜ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χρειαζόμαστε μια τιμή της συνάρτησης για να βρούμε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Π.χ.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τότε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Όταν οι βοηθητικές συνθήκες είναι όλες μηδενικές, δηλ. </a:t>
                </a:r>
                <a:br>
                  <a:rPr lang="el-GR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=…=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τότε το σύστημα είναι ΓΧΑ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9056718" cy="6164927"/>
              </a:xfrm>
              <a:blipFill rotWithShape="0">
                <a:blip r:embed="rId3"/>
                <a:stretch>
                  <a:fillRect l="-1884" t="-1779" r="-740" b="-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575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9056718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ΓΧΑ Συστήματα και Διαφορικές Εξισώσεις στο χώρο του </a:t>
                </a:r>
                <a:r>
                  <a:rPr lang="en-US" b="1" dirty="0" smtClean="0"/>
                  <a:t>Laplace </a:t>
                </a:r>
                <a:r>
                  <a:rPr lang="el-GR" b="1" dirty="0"/>
                  <a:t> (</a:t>
                </a:r>
                <a:r>
                  <a:rPr lang="en-US" b="1" dirty="0">
                    <a:solidFill>
                      <a:srgbClr val="FF0000"/>
                    </a:solidFill>
                  </a:rPr>
                  <a:t>review…</a:t>
                </a:r>
                <a:r>
                  <a:rPr lang="en-US" b="1" dirty="0"/>
                  <a:t>)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 </a:t>
                </a:r>
                <a:r>
                  <a:rPr lang="el-GR" dirty="0"/>
                  <a:t>Αν επιπλέον οι συνθήκες αυτές αφορούν τη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πριν την εφαρμογή της εισόδου στο σύστημα, τότε ονομάζονται </a:t>
                </a:r>
                <a:r>
                  <a:rPr lang="el-GR" b="1" dirty="0"/>
                  <a:t>αρχικές συνθήκες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Αν αυτές είναι μηδενικές, τότε </a:t>
                </a:r>
                <a:r>
                  <a:rPr lang="el-GR" dirty="0" smtClean="0"/>
                  <a:t>το σύστημα είναι ΓΧΑ και αιτιατό, και η </a:t>
                </a:r>
                <a:r>
                  <a:rPr lang="el-GR" dirty="0"/>
                  <a:t>κατάσταση του συστήματος ονομάζεται </a:t>
                </a:r>
                <a:r>
                  <a:rPr lang="el-GR" b="1" dirty="0"/>
                  <a:t>σε αρχική </a:t>
                </a:r>
                <a:r>
                  <a:rPr lang="el-GR" b="1" dirty="0" smtClean="0"/>
                  <a:t>ηρεμία:</a:t>
                </a:r>
                <a:br>
                  <a:rPr lang="el-GR" b="1" dirty="0" smtClean="0"/>
                </a:b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Πολλές φορές θεωρούμε ότι μελετάμε το πρόβλημά μας με αναφορά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οπότε θεωρούμε ότι οι αρχικές συνθήκες συμβαίνουν όταν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Δηλ. ελάχιστα πριν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Μας ενδιαφέρουν τρία προβλήματα</a:t>
                </a:r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 smtClean="0"/>
                  <a:t>Εύρεση της κρουστικής απόκρισης ενός ΓΧΑ συστήματος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 Εύρεση της εξόδου ενός ΓΧΑ συστήματος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 Εύρεση της εξόδου ενός μη-ΓΧΑ συστήματος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Δηλ. ενός συστήματος που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τελεί σε αρχική ηρεμία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Αρχικές συνθήκες μη μηδενικές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9056718" cy="6164927"/>
              </a:xfrm>
              <a:blipFill rotWithShape="0">
                <a:blip r:embed="rId3"/>
                <a:stretch>
                  <a:fillRect l="-2086" t="-1779" r="-2153" b="-4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6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 </a:t>
                </a:r>
                <a:r>
                  <a:rPr lang="el-GR" b="1" dirty="0"/>
                  <a:t>Εύρεση της κρουστικής απόκρισης ενός ΓΧΑ </a:t>
                </a:r>
                <a:r>
                  <a:rPr lang="el-GR" b="1" dirty="0" smtClean="0"/>
                  <a:t>συστήματος</a:t>
                </a:r>
                <a:r>
                  <a:rPr lang="en-US" b="1" dirty="0" smtClean="0"/>
                  <a:t> </a:t>
                </a:r>
                <a:r>
                  <a:rPr lang="el-GR" sz="1800" b="1" dirty="0"/>
                  <a:t> (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review…</a:t>
                </a:r>
                <a:r>
                  <a:rPr lang="en-US" sz="1800" b="1" dirty="0"/>
                  <a:t>)</a:t>
                </a:r>
                <a:endParaRPr lang="el-GR" sz="18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</a:t>
                </a:r>
                <a:r>
                  <a:rPr lang="el-GR" dirty="0" smtClean="0"/>
                  <a:t>Η σχέση της συνέλιξης στο χρόνο γίνεται γινόμενο στο χώρο του </a:t>
                </a:r>
                <a:r>
                  <a:rPr lang="en-US" dirty="0" smtClean="0"/>
                  <a:t>Laplace</a:t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 δίνει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Δοθείσας μιας διαφορικής εξίσωσης που περιγράφει ένα ΓΧΑ σύστημα, μπορούμε να βρούμε γρήγορα και εύκολα τη συνάρτηση μεταφοράς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…και αν θέλουμε στη συνέχεια την κρουστική απόκριση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δούμε πως: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1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2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5539" y="5828194"/>
                <a:ext cx="2760785" cy="69210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539" y="5828194"/>
                <a:ext cx="2760785" cy="69210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8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 </a:t>
                </a:r>
                <a:r>
                  <a:rPr lang="el-GR" b="1" dirty="0"/>
                  <a:t>Εύρεση της κρουστικής απόκρισης ενός ΓΧΑ </a:t>
                </a:r>
                <a:r>
                  <a:rPr lang="el-GR" b="1" dirty="0" smtClean="0"/>
                  <a:t>συστήματος</a:t>
                </a:r>
                <a:r>
                  <a:rPr lang="en-US" b="1" dirty="0" smtClean="0"/>
                  <a:t> </a:t>
                </a:r>
                <a:r>
                  <a:rPr lang="el-GR" b="1" dirty="0"/>
                  <a:t> (</a:t>
                </a:r>
                <a:r>
                  <a:rPr lang="en-US" b="1" dirty="0">
                    <a:solidFill>
                      <a:srgbClr val="FF0000"/>
                    </a:solidFill>
                  </a:rPr>
                  <a:t>review…</a:t>
                </a:r>
                <a:r>
                  <a:rPr lang="en-US" b="1" dirty="0"/>
                  <a:t>)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σχέση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b="0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α</a:t>
                </a:r>
                <a:r>
                  <a:rPr lang="el-GR" dirty="0" smtClean="0"/>
                  <a:t>ποτελείται από πολυώνυμα του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l-GR" dirty="0" smtClean="0"/>
                  <a:t> και μπορεί να παραγοντοποιηθεί ως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r>
                        <a:rPr lang="el-GR" sz="105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 αναπτύσσοντας σε μερικά κλάσματα</a:t>
                </a:r>
                <a:r>
                  <a:rPr lang="en-US" dirty="0" smtClean="0"/>
                  <a:t> </a:t>
                </a:r>
                <a:r>
                  <a:rPr lang="el-GR" dirty="0" smtClean="0"/>
                  <a:t>(</a:t>
                </a:r>
                <a:r>
                  <a:rPr lang="el-GR" u="sng" dirty="0" smtClean="0"/>
                  <a:t>μόνο αν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)</a:t>
                </a:r>
                <a:r>
                  <a:rPr lang="en-US" dirty="0" smtClean="0"/>
                  <a:t> </a:t>
                </a:r>
                <a:r>
                  <a:rPr lang="el-GR" dirty="0" smtClean="0"/>
                  <a:t>να καταλήξουμε στο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Εύκολα μπορεί κανείς να βρει, τέλος, την κρουστική απόκριση, μέσω πινάκων</a:t>
                </a:r>
                <a:r>
                  <a:rPr lang="en-US" dirty="0" smtClean="0"/>
                  <a:t>, </a:t>
                </a:r>
                <a:r>
                  <a:rPr lang="el-GR" dirty="0" smtClean="0"/>
                  <a:t>και ελέγχοντας το πεδίο σύγκλισης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2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 </a:t>
                </a:r>
                <a:r>
                  <a:rPr lang="el-GR" b="1" dirty="0"/>
                  <a:t>Εύρεση της </a:t>
                </a:r>
                <a:r>
                  <a:rPr lang="el-GR" b="1" dirty="0" smtClean="0"/>
                  <a:t>εξόδου ενός </a:t>
                </a:r>
                <a:r>
                  <a:rPr lang="el-GR" b="1" dirty="0"/>
                  <a:t>ΓΧΑ </a:t>
                </a:r>
                <a:r>
                  <a:rPr lang="el-GR" b="1" dirty="0" smtClean="0"/>
                  <a:t>συστήματος</a:t>
                </a:r>
                <a:r>
                  <a:rPr lang="en-US" b="1" dirty="0" smtClean="0"/>
                  <a:t> </a:t>
                </a:r>
                <a:r>
                  <a:rPr lang="el-GR" sz="1800" b="1" dirty="0"/>
                  <a:t> (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review…</a:t>
                </a:r>
                <a:r>
                  <a:rPr lang="en-US" sz="1800" b="1" dirty="0"/>
                  <a:t>)</a:t>
                </a:r>
                <a:endParaRPr lang="el-GR" sz="18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</a:t>
                </a:r>
                <a:r>
                  <a:rPr lang="el-GR" dirty="0" smtClean="0"/>
                  <a:t>Η σχέση της συνέλιξης στο χρόνο γίνεται γινόμενο στο χώρο του </a:t>
                </a:r>
                <a:r>
                  <a:rPr lang="en-US" dirty="0" smtClean="0"/>
                  <a:t>Laplace</a:t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 αν γνωρίζουμε τη συνάρτηση μεταφοράς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το σήμα εισόδου, θα είναι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f>
                        <m:f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l-GR" sz="21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Με γνωστές τεχνικές και μεθόδους μπορούμε να βρούμε το σήμα στο χρόνο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 </a:t>
                </a:r>
                <a:r>
                  <a:rPr lang="el-GR" b="1" dirty="0"/>
                  <a:t>Εύρεση της εξόδου ενός μη-ΓΧΑ συστήματος (</a:t>
                </a:r>
                <a:r>
                  <a:rPr lang="en-US" b="1" dirty="0">
                    <a:solidFill>
                      <a:srgbClr val="FF0000"/>
                    </a:solidFill>
                  </a:rPr>
                  <a:t>review…</a:t>
                </a:r>
                <a:r>
                  <a:rPr lang="en-US" b="1" dirty="0"/>
                  <a:t>)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Ένα σύστημα με </a:t>
                </a:r>
                <a:r>
                  <a:rPr lang="el-GR" b="1" dirty="0" smtClean="0"/>
                  <a:t>μη</a:t>
                </a:r>
                <a:r>
                  <a:rPr lang="el-GR" dirty="0" smtClean="0"/>
                  <a:t> μηδενικές αρχικές συνθήκες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είναι ΓΧΑ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Όμως ο </a:t>
                </a:r>
                <a:r>
                  <a:rPr lang="el-GR" i="1" dirty="0" smtClean="0"/>
                  <a:t>μονόπλευρος</a:t>
                </a:r>
                <a:r>
                  <a:rPr lang="el-GR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μπορεί να μας βοηθήσει να βρούμε εξόδους με σχεδόν ίδιο τρόπο λύσης με τα ΓΧΑ συστήματα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Θεωρούμε την έξοδο αιτιατή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έχουμε λοιπόν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l-GR" sz="2100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≠0,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ιδιότητα που εφαρμόζουμε τώρα είναι η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8912" y="5697835"/>
                <a:ext cx="8419768" cy="938839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" y="5697835"/>
                <a:ext cx="8419768" cy="93883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5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Συστήματα στο χώρο του </a:t>
                </a:r>
                <a:r>
                  <a:rPr lang="en-US" b="1" dirty="0" smtClean="0"/>
                  <a:t>Laplace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Έστω η συνάρτηση μεταφοράς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Βρείτε την κρουστική απόκριση για κάθε πιθανό πεδίο σύγκλισης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4760" y="2185920"/>
            <a:ext cx="8675640" cy="4171320"/>
            <a:chOff x="194760" y="2185920"/>
            <a:chExt cx="8675640" cy="41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/>
                <p14:cNvContentPartPr/>
                <p14:nvPr/>
              </p14:nvContentPartPr>
              <p14:xfrm>
                <a:off x="194760" y="2185920"/>
                <a:ext cx="8675640" cy="417132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2160" y="2174760"/>
                  <a:ext cx="8691840" cy="41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566803" y="5038344"/>
                  <a:ext cx="323807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l-GR" sz="1600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6803" y="5038344"/>
                  <a:ext cx="323807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87" r="-15094" b="-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074839" y="5981565"/>
                  <a:ext cx="330802" cy="3047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4839" y="5981565"/>
                  <a:ext cx="330802" cy="3047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273" r="-2181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432434" y="5025854"/>
                  <a:ext cx="30085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434" y="5025854"/>
                  <a:ext cx="300853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041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896498" y="6023271"/>
                  <a:ext cx="30085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498" y="6023271"/>
                  <a:ext cx="300853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4490" r="-32653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687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12935</TotalTime>
  <Words>1124</Words>
  <Application>Microsoft Office PowerPoint</Application>
  <PresentationFormat>On-screen Show (4:3)</PresentationFormat>
  <Paragraphs>361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Ε.ΒΑ.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625</cp:revision>
  <dcterms:created xsi:type="dcterms:W3CDTF">2018-08-17T16:23:20Z</dcterms:created>
  <dcterms:modified xsi:type="dcterms:W3CDTF">2020-05-02T18:53:05Z</dcterms:modified>
</cp:coreProperties>
</file>