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ink/ink6.xml" ContentType="application/inkml+xml"/>
  <Override PartName="/ppt/notesSlides/notesSlide16.xml" ContentType="application/vnd.openxmlformats-officedocument.presentationml.notesSlide+xml"/>
  <Override PartName="/ppt/ink/ink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0.xml" ContentType="application/inkml+xml"/>
  <Override PartName="/ppt/notesSlides/notesSlide22.xml" ContentType="application/vnd.openxmlformats-officedocument.presentationml.notesSlide+xml"/>
  <Override PartName="/ppt/ink/ink11.xml" ContentType="application/inkml+xml"/>
  <Override PartName="/ppt/notesSlides/notesSlide23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340" r:id="rId3"/>
    <p:sldId id="341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73" r:id="rId13"/>
    <p:sldId id="346" r:id="rId14"/>
    <p:sldId id="364" r:id="rId15"/>
    <p:sldId id="365" r:id="rId16"/>
    <p:sldId id="367" r:id="rId17"/>
    <p:sldId id="347" r:id="rId18"/>
    <p:sldId id="348" r:id="rId19"/>
    <p:sldId id="349" r:id="rId20"/>
    <p:sldId id="368" r:id="rId21"/>
    <p:sldId id="369" r:id="rId22"/>
    <p:sldId id="370" r:id="rId23"/>
    <p:sldId id="371" r:id="rId24"/>
    <p:sldId id="28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29:08.5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866 9541 30 0,'0'0'35'0,"0"0"-1"16,-51-52-9-16,51 52-7 16,-66-10-5-16,66 10-3 15,-65 24-2-15,65-24-4 16,-51 61 0-16,42-19-2 16,1 5-1-16,8-1 0 15,23 0 0-15,-23-46 0 16,45 73-1-16,-45-73 1 15,56 46-1-15,-56-46 1 16,44 21-1-16,-44-21-1 16,0 0 1-16,0 0 0 0,0 0-1 15,0 0 1-15,-56-11 0 16,56 11-1-16,-74 12 1 16,74-12 0-16,-78 35 0 15,78-35 0-15,-50 52 0 16,50-52 1-16,-8 67-1 15,8-67 1-15,32 66 0 16,-32-66-1-16,69 50-3 16,-26-25-9-16,-1-6-26 15,-42-19 0-15,90 5 0 16,-42-13-1-16</inkml:trace>
  <inkml:trace contextRef="#ctx0" brushRef="#br0" timeOffset="532.0684">1174 9956 33 0,'-53'-25'32'0,"53"25"-5"0,-58-17-6 16,58 17-6-16,-57 0-5 15,57 0-3-15,-42 32-3 16,42-32-2-16,-9 45-1 15,9-45-1-15,15 52 1 16,6-26-2-16,-2-6 1 16,4-6-1-16,0-5 0 15,9-6 0-15,-12-3 0 16,-4-3 0-16,-4-6 0 16,-5-1 0-16,-7 10 3 15,-14-17-1-15,14 17 1 0,0 0 1 16,0 0 0-1,-50 36 0-15,45-4 1 16,5 9 0-16,11 10-1 0,-11 3 1 16,8 2-1-16,9-4-1 15,-1-4-2-15,1-8-3 16,-5-14-8-16,-3-12-19 16,10-9-7-16,-2-20-1 15,4-6 1-15</inkml:trace>
  <inkml:trace contextRef="#ctx0" brushRef="#br0" timeOffset="838.6074">1532 10000 25 0,'5'23'36'0,"-5"-4"0"15,-11 4-2-15,-2 1-13 16,-9-7-8-16,0 0-5 15,-4-8-4-15,2-9-4 16,0 0-1-16,2-11-1 16,0-1 0-16,7-7-1 15,8-2 0-15,0 0 1 16,14 4 0-16,3 0 1 16,-3 6 2-16,5 7-1 15,12 4 1-15,-3 7 1 16,5 7-1-16,2 5 0 15,-4 4-6-15,-5 1-19 16,7-4-11-16,1 6 0 0,-12-14-1 16</inkml:trace>
  <inkml:trace contextRef="#ctx0" brushRef="#br0" timeOffset="1195.6529">1680 10112 41 0,'0'12'36'16,"0"-12"0"-16,18 13-1 16,0-6-21-16,2-7-5 15,1 5-3-15,4-10-2 16,-2-2-2-16,1-3 0 16,-6-6-1-16,-8-2 0 15,-1-3-1-15,-12 0 0 16,-7-2 0-16,-4 2 1 0,1 1-2 15,-6 5 1-15,-3 8 0 16,1 7 0-16,0 4 0 16,4 10 1-16,11 13 0 15,-2 8 0-15,1 12 1 16,7 8 0-16,3 3 1 16,5 5-1-16,3 0 0 15,4 2-4-15,-8-9-11 16,8-12-27-16,6-4 1 15,-11-18-1-15,7-3 0 16</inkml:trace>
  <inkml:trace contextRef="#ctx0" brushRef="#br0" timeOffset="1434.2032">1960 9962 60 0,'6'31'40'16,"-3"2"0"-16,6 12-7 15,4 11-20-15,-8 0-3 16,7 10-4-16,-5-5-2 16,5-2-3-16,4-10-4 15,-4-15-8-15,0-10-19 16,-8-12-11-16,-4-12 1 0,8-14-1 15</inkml:trace>
  <inkml:trace contextRef="#ctx0" brushRef="#br0" timeOffset="1578.222">2021 10153 32 0,'15'-9'34'15,"13"9"0"-15,-6 0-7 16,11-4-30-16,6 8-23 15,-2-8-5-15,8 4-1 16,-7-3-1-16</inkml:trace>
  <inkml:trace contextRef="#ctx0" brushRef="#br0" timeOffset="1824.7538">2481 10047 39 0,'-23'-15'39'0,"4"4"1"15,-8-4-1-15,-1 0-19 16,9 12-8-16,-9 3-5 16,10 6-3-16,3 9-2 15,5 4-1-15,7 7-1 16,9 2 1-16,3 2-1 16,4-2 1-16,2-4-1 15,7-6-2-15,3-5-5 16,-3-13-9-16,2-9-18 15,-5-6-5-15,-13-13-1 0,7-6 1 16</inkml:trace>
  <inkml:trace contextRef="#ctx0" brushRef="#br0" timeOffset="1931.7684">2396 9797 44 0,'-9'-40'36'0,"-11"1"0"16,13 13-9-16,-3 15-17 15,10 11-28-15,0 0-15 16,6 18-1-16,3 9-2 15</inkml:trace>
  <inkml:trace contextRef="#ctx0" brushRef="#br0" timeOffset="2296.8133">2601 9749 9 0,'6'-55'34'16,"-6"-5"1"-16,9 12 1 15,1 9-14-15,-7 5-6 16,4 18-5-16,-2 5-3 16,-5 11-2-16,8 27-2 15,-3 7-1-15,-2 9-1 16,7 15-1-16,7 8 0 15,8 11 1-15,0 8-1 16,-4-1 0-16,1-1 0 16,-6-1 0-16,-8-7-1 15,-8-11 1-15,-11-9-2 0,-14-14-4 16,-3-12-10 0,-2-10-23-16,-5-19-1 0,10-10 0 15,0-13 0-15</inkml:trace>
  <inkml:trace contextRef="#ctx0" brushRef="#br0" timeOffset="2975.8994">3043 10147 16 0,'10'-19'30'0,"-10"-11"0"0,-3-1-8 16,0 6-4-16,-7-5-3 15,5 10-3-15,-13 0 0 16,5 13-4-16,-5 1-2 16,2 12-2-16,0 7 0 15,7 6-2-15,-1 3-1 16,5 3-1-16,5 0 0 15,0-1 1-15,12-3-1 16,1-5 1-16,-1-7-1 16,4-5 1-16,-2-4-2 15,2-10 0-15,-1-2 0 16,-3-5-1-16,-2 2 1 16,-4-3-1-16,-2 4 1 15,-4 0 0-15,0 14 1 0,0-10 0 16,0 10 1-16,-4 12 0 15,4-1 0-15,0 4 1 16,10-2-1-16,-1 3 1 16,2-3-1-16,4-2 1 15,0-4-1-15,3-3 1 16,-3-4-1-16,1 0-1 16,-3-8-1-16,-4-4-2 15,6-2-2-15,-9-6-1 16,4 0 0-16,-3-6-1 15,2 3 1-15,-4 0 3 16,2 2 3-16,-1 4 3 0,-6 2 4 16,0 15 0-1,0 0 2-15,7 17 0 16,-7 0-1-16,6 13-2 0,-6 9-1 16,12 8 0-16,-6 6-3 15,0 5 1-15,4-2-2 16,-1-2 1-16,1-1-3 15,-2-7-2-15,-1-5-8 16,-7-14-23-16,0-15-7 16,0-12-1-16,0 0 1 15</inkml:trace>
  <inkml:trace contextRef="#ctx0" brushRef="#br0" timeOffset="3119.418">3274 10164 41 0,'21'-15'31'16,"20"9"-2"-16,-4-5-21 16,13-6-26-16,11 10-9 15,-8-15-2-15,12 10-2 16</inkml:trace>
  <inkml:trace contextRef="#ctx0" brushRef="#br0" timeOffset="3439.959">3815 9907 36 0,'-24'-5'36'0,"-4"-3"0"16,7 4-7-16,-3 7-11 15,2-1-6-15,9 8-5 16,0 0-4-16,10 5-2 0,3-3 0 16,6 2-1-16,1-2 0 15,4-3-1-15,1-1-1 16,-12-8-3-16,20 8-2 15,-20-8 0-15,0 0 0 16,0 0-1-16,-12 7 1 16,-3-1 4-16,-1 2 2 15,2 4 4-15,-3 2 2 16,9 6 2-16,-1-6-1 16,13 7 2-16,3-3-2 15,8-3-4-15,7 1-9 16,9-1-28-16,6-20 0 0,19 2-2 15,3-11 1 1</inkml:trace>
  <inkml:trace contextRef="#ctx0" brushRef="#br0" timeOffset="4106.0436">4775 9901 3 0,'30'4'24'0,"-5"-10"1"0,8 6-11 15,-3 0-6-15,-2 0-2 16,-7-4-3-16,-4 4-1 16,-6 0-1-16,-11 0 0 15,0 0-1-15,-17 15 1 16,0-7 0-16,-1 4 1 16,-4 4 1-16,4 3 1 15,3 3 2-15,5 2 1 16,10 0 1-16,0 1-1 15,10-2 0-15,2-7 0 16,9-2-2-16,-2-7-1 16,5-7-1-16,-4-5-2 0,1-7 0 15,1-5 0-15,-4-4 0 16,1 0-1-16,-7 1 0 16,0 3 0-16,-2 4 1 15,-10 13 1-15,14-7 1 16,-14 7 0-16,4 19 0 15,-8-4 1-15,4 6-1 16,-7-3 0-16,0-1 0 16,1-3-2-16,6-14 1 15,-4 10-2-15,4-10 1 16,7-12-1-16,3-3 0 16,1-2 0-16,2 0 0 15,5 3 0-15,-1 4-1 16,0 5 0-16,0 5 0 15,-2 5-2-15,-5 5-6 0,0 9-4 16,-3 1-16-16,-7-3-8 16,7 4 1-16,-7-9-1 15</inkml:trace>
  <inkml:trace contextRef="#ctx0" brushRef="#br0" timeOffset="4352.5743">5296 9946 39 0,'16'4'38'15,"-4"2"1"-15,3 9 0 16,4 5-22-16,-4-2-6 16,5 4-4-16,-2-6-3 0,-2 0-1 15,-2-5-1-15,1-5-1 16,-4-6 1-16,2-9-1 15,-4-2-2-15,-2-9-7 16,-2 0-32-16,1 3 1 16,-9-6-2-16,7 5 1 15</inkml:trace>
  <inkml:trace contextRef="#ctx0" brushRef="#br0" timeOffset="4937.6495">6223 9970 29 0,'0'0'31'0,"0"29"1"16,0-7-5-16,-3 4-18 16,9 1-4-16,1 2-5 15,8-5-11-15,-3-11-20 16,14 3 0-16,-8-16-1 15,13 9 5-15</inkml:trace>
  <inkml:trace contextRef="#ctx0" brushRef="#br0" timeOffset="5276.6922">6571 9997 51 0,'-16'-16'36'0,"3"16"-1"15,-7 6-13-15,0 1-9 0,8 13-6 16,0 1-3-16,8 5-2 16,4 2-1-16,10 1 0 15,3-3 0-15,5-1 0 16,0-10 0-16,2-9 0 16,-3-6 0-16,2-12 1 15,-7-6-1-15,-2-10 1 16,-3-9-1-16,-4-5 0 15,-3-8-1-15,-3-4 1 16,-1-6-1-16,-2-2 0 16,2-1 0-16,4 1-1 0,0 10-1 15,7 4-4 1,8 19-7-16,4 12-19 0,2 5-6 16,14 19 1-16,-4 6-1 15</inkml:trace>
  <inkml:trace contextRef="#ctx0" brushRef="#br0" timeOffset="5578.232">6775 9910 57 0,'0'0'35'16,"0"24"-3"-16,6-5-14 15,-9 2-7-15,3 5-8 16,0 5-10-16,3 2-26 15,-3-11-2-15,7 3 0 16,-2-12 0-16</inkml:trace>
  <inkml:trace contextRef="#ctx0" brushRef="#br0" timeOffset="6700.8731">7178 10021 45 0,'-5'-17'34'15,"-17"-2"-5"-15,-3 4-6 16,0 10-8-16,-9 0-5 16,6 10-3-16,0 9-2 15,7 6-3-15,4 4 0 16,11 3-1-16,9 3-1 16,7-2 1-16,8-4-1 0,4-6 0 15,4-4-4 1,-2-14-7-16,0-4-16 0,2-5-9 15,-11-15 0-15,1 0-1 16</inkml:trace>
  <inkml:trace contextRef="#ctx0" brushRef="#br0" timeOffset="6818.8878">7113 9809 50 0,'-5'-20'35'0,"-9"-4"-1"15,8 12-15-15,6 12-15 16,0 0-24-16,16 11-11 15,-16-11-3-15,28 28-1 16</inkml:trace>
  <inkml:trace contextRef="#ctx0" brushRef="#br0" timeOffset="7390.9615">7301 9953 29 0,'0'0'33'15,"-13"6"0"-15,13-6-1 16,24 10-19-16,-1-10-5 16,9 0-3-16,2 3-1 15,3-3 0-15,-5 0-2 16,-5 0 0-16,-8 0 0 16,-19 0-1-16,0 0-1 15,-8 10 0-15,-10-1 0 0,-4 2 0 16,-1 6 0-1,-1 3-1-15,4 4 1 16,9 2 0-16,4 3 0 0,11-3 0 16,6-2 0-16,7-2 0 15,2-7 1-15,5-5-1 16,2-10 1-16,2-5-1 16,-3-8 1-16,-2-6 0 15,0-3 0-15,-7-1-1 16,-2 0 1-16,-3 2-1 15,-4 4-1-15,0 6 1 16,-7 11 0-16,0 0 0 16,0 0-1-16,6 15 1 15,-6-2-1-15,0-1 1 16,0-2 0-16,3 0 1 0,-3-10-1 16,10 0 0-1,-1-3 1-15,6-9-1 0,1 1 0 16,1 0 0-16,0 1 0 15,2 0 0-15,-4 7 0 16,-2 7 0-16,-4 7 0 16,-6 5 0-16,-1 6-3 15,-2-3-12-15,0 4-14 16,5 2-7-16,-5-9 0 16,8 0 0-16</inkml:trace>
  <inkml:trace contextRef="#ctx0" brushRef="#br0" timeOffset="7968.5339">7904 9963 30 0,'0'0'33'15,"28"-4"0"-15,-8 1-4 16,9-2-18-16,5 5-4 15,0-5-2-15,0 5-2 16,-8 0 0-16,-5-3-2 16,-9 3 0-16,-12 0 0 15,0 0 0-15,-24 13 0 16,5-4 0-16,0 7 0 0,0 0 0 16,1 6 0-1,6 1 0-15,9 2 0 16,6 1 0-16,8 1 0 0,9-3-1 15,8-4-1-15,9-6-2 16,5-14-2-16,11 4-4 16,-1-12-3-16,6-5-2 15,-6-6-1-15,-2 1 2 16,-12 0 3-16,-4 4 7 16,-13 8 4-16,-21 6 16 15,0 0-4 1,-29 15 0-16,1-5 0 15,4 6-3-15,-3-8-3 16,3 0-3-16,2-8-2 16,7 0-1-16,5-10-1 0,5-2-1 15,5-6 1 1,0-2 0-16,8-1-1 0,0 3 2 16,3 6-1-16,3 6 2 15,2 6-1-15,3 9 2 16,-2 9-1-16,6 5 0 15,-3 9-4-15,-2 0-20 16,0-6-13-16,4 5-1 16,-3-9 0-16</inkml:trace>
  <inkml:trace contextRef="#ctx0" brushRef="#br0" timeOffset="8963.6618">9412 10004 6 0,'35'7'27'0,"-12"-7"-2"15,12 0-8-15,3-2-4 16,1-3-3-16,-2 2-5 16,-5-4-1-16,-10 3-2 15,-10 1 0-15,-12 3-1 16,-12 3 0-16,-9 6 0 15,-6 6 0-15,-3 3 0 16,-1 7 0-16,6 4 1 16,7 3 1-16,8 3-1 0,10-4 1 15,7-1 1-15,7-5-1 16,8-6 1-16,0-9-1 16,6-8-1-16,-1-10 0 15,4-9 0-15,-2-4 0 16,-2-6-1-16,-5-4 0 15,-3 2-1-15,-5 3 1 16,-1 4-1-16,-6 7 0 16,-7 15 1-16,0 0 0 15,0 0 0-15,0 27 0 16,5-6 0-16,-5 4 1 16,5 3 0-16,-2-6-1 0,2-2 1 15,2-6-1 1,2-9 0-16,0-5 0 0,1-7 0 15,1-9-1-15,0-4 0 16,1 0-1-16,0-2 0 16,-2 3 1-16,-1 5-2 15,0 5 1-15,-9 9 0 16,12 0 0-16,-12 0 1 16,10 18 0-16,-8-6 0 15,3-1-1-15,-2-1-1 16,-3-10-1-16,10 4 0 15,-10-4 0-15,18-13-1 16,-7-1 0-16,2-5 1 16,5 2 2-16,3-2 2 0,5 4 1 15,-2 4 1 1,2 5 2-16,4 10 0 0,-5 3 1 16,1 12 1-16,-12 2 0 15,-6 10-1-15,-8-4-2 16,-5 0-4-16,-4-1-15 15,-2-5-21-15,-10-13-1 16,9-1-1-16,1-14-1 16</inkml:trace>
  <inkml:trace contextRef="#ctx0" brushRef="#br0" timeOffset="9442.7218">11092 10074 28 0,'18'34'30'0,"-16"-5"-3"16,3-2-8-16,-5 1-6 0,-3-10-5 16,-1-6-4-1,4-12-2-15,-13-7-2 0,8-8 1 16,2-9-2-16,3-5 0 15,0-6 0-15,8-1 1 16,5 3 2-16,-1 2 1 16,6 9 1-16,-1 3 1 15,3 13 1-15,0 6 0 16,0 13 0-16,-6 3-1 16,-2 11-1-16,-2 2-2 15,-4 1-4-15,3 5-10 16,-4 0-23-16,-5-16-1 15,5 2 0-15,-5-21 0 16</inkml:trace>
  <inkml:trace contextRef="#ctx0" brushRef="#br0" timeOffset="9967.788">11600 10004 15 0,'13'18'33'0,"-16"-2"0"15,0 6-3-15,-13 0-11 16,-2 0-6-16,-6-1-8 16,-1-3-4-16,-4-9-3 15,3-5-1-15,-1-8 0 16,5-4-1-16,2-6 0 16,10-4 0-16,3-4 1 0,16-17 0 31,3 26 4-31,3 6 0 15,5 7 1-15,3 7 2 16,-2 3 0-16,3 11 0 0,-2 1 2 16,4 5 0-16,-2-2 0 15,8-2 0-15,-1-5-2 16,6-4 0-16,-1-5-1 16,4-6 1-16,-5-8-2 15,2-5-1-15,-6-4 0 16,-8-3 0-16,-7-3 0 15,-12-3-1-15,-8-2 1 16,-4 1-2-16,-8 3 1 16,-3 3-1-16,-3 5 0 0,0 7 1 15,2 6-1 1,4 12 0-16,4 9 1 0,2 6 0 16,4 8 0-16,6 6 0 15,0 2 1-15,4 3 0 16,3 0 0-16,2-5-1 15,4 5-12-15,3-7-25 16,-7-15 1-16,3 0-1 16,-2-17-1-16</inkml:trace>
  <inkml:trace contextRef="#ctx0" brushRef="#br0" timeOffset="10480.3535">12249 10076 12 0,'13'24'31'0,"-20"-11"0"16,1 9-3-16,-11 2-13 15,-3-2-5-15,-3 0-4 16,-5-6-3-16,-2-8 0 16,-3-8-2-16,5-3-1 15,3-9 0-15,2-5 0 16,6-2 0-16,6-4 0 16,7 1 1-16,9 2 0 15,7 3 1-15,3 7 0 16,5 6 0-16,4 10 0 15,2 0 0-15,-1 10 0 16,3 7-7-16,-4 8-26 0,-7-12-3 16,6 7 0-1,-13-11 1-15</inkml:trace>
  <inkml:trace contextRef="#ctx0" brushRef="#br0" timeOffset="10796.3942">12373 9985 66 0,'10'-17'38'16,"0"5"1"-16,8 17-7 15,8 15-21-15,0 5-5 16,3 13-3-16,-4 11-1 16,-4 9 0-16,-7 3-1 15,-11 4-1-15,-10-2-2 16,-11-9-1-16,-8-1-1 15,-9-14-1-15,0-8 0 0,-3-16-1 16,8-8 1-16,3-19 1 16,7-8 1-16,8-9 2 15,12-10 1-15,9-5 0 16,10-4 0-16,8-3-3 16,9 1-16-16,10 7-16 15,-11-7 1-15,10 12-1 16,-11-1 0-16</inkml:trace>
  <inkml:trace contextRef="#ctx0" brushRef="#br0" timeOffset="11202.9457">12706 9958 33 0,'-3'11'33'16,"-14"-3"1"-16,9 12 0 15,-1 2-21-15,-1 1-5 16,7 4-3-16,3 0-1 15,0 2-1-15,3-5 1 16,7-5-2-16,4-11 0 16,1-3 1-16,4-10-1 15,2-2 0-15,0-8-1 16,0-4 0-16,-3-4 0 16,-2 0 0-16,-6 1 0 15,-2 3-1-15,-4 2 0 16,-4 4 0-16,0 13 0 15,-7-11 0-15,7 11 0 16,-8 15-1-16,8-1 1 16,0 5-1-16,0 2 1 0,8 1 0 15,2 0 0-15,5-3 0 16,0-6 0-16,5-5 1 16,-2-6-1-16,1-4 0 15,-3-4-2-15,-2-11-6 16,-1 0-8-16,-6-4-17 15,-7-9-4-15,3 1-1 16,-7-10 1-16</inkml:trace>
  <inkml:trace contextRef="#ctx0" brushRef="#br0" timeOffset="11306.9589">12921 9781 40 0,'-5'-13'27'0,"5"13"-13"15,3 16-27-15,-3-16-9 16,0 17-4-16,-3-8 7 15</inkml:trace>
  <inkml:trace contextRef="#ctx0" brushRef="#br0" timeOffset="11608.497">13080 9997 70 0,'11'31'40'0,"10"10"1"16,1 2-11-16,5 1-15 15,5 6-7-15,-2 0-4 16,-2 3 0-16,-7-2-2 16,-7-3-2-16,-14-7-1 0,-15-9-1 15,-10-3-1-15,-8-13 0 16,-1-5 0-16,-3-11-1 16,5-13 0-16,0-9 1 15,13-8 0-15,7-9 2 16,12-3 1-16,6-4-1 15,10-3 0-15,6 2-3 16,7 5-6-16,-2 4-18 16,-3 0-9-16,7 10 0 15,-9-4-1-15</inkml:trace>
  <inkml:trace contextRef="#ctx0" brushRef="#br0" timeOffset="11752.5157">13396 9963 50 0,'16'11'40'0,"-16"3"1"16,0 8-2-16,-3 6-18 0,-4-1-11 16,1 9-9-16,6-4-38 15,-6 9-2-15,0-10-1 16,8-1-1-16</inkml:trace>
  <inkml:trace contextRef="#ctx0" brushRef="#br0" timeOffset="12248.5778">13753 10048 37 0,'0'-16'28'0,"0"5"-6"16,-8 1-4 0,-10 3-4-16,0 7-4 0,-5 5-4 15,1 6-1-15,0 7-2 16,8 4-1-16,3 4 0 16,11 2-1-16,12 0 0 15,4-2 2-15,5-6-1 16,0-3 0-16,-1-10 1 15,-3-7 0-15,-6 0-1 16,-5-11-2-16,-9 0-3 16,-10-3-12-16,-5-6-19 15,4 11-2-15,-7-10 1 16,9 13-1-16</inkml:trace>
  <inkml:trace contextRef="#ctx0" brushRef="#br0" timeOffset="12548.6171">13831 10035 57 0,'19'16'37'0,"-10"-2"0"15,2 7-9-15,-3 4-16 16,-5-5-5-16,2 2-3 16,-5-3-1-16,0-8-2 15,0-11-1-15,0 0 0 16,20 0-1-16,-9-15 0 15,1-2 1-15,4-4-1 16,1 0 1-16,0 3 0 0,0 3 0 16,-2 8 0-1,-3 7 0-15,-3 5 1 16,0 7 0-16,-5 5-1 0,-4 3-5 16,0-1-12-16,-3-1-20 15,6 0 0-15,-3-6-1 16,9 2 1-16</inkml:trace>
  <inkml:trace contextRef="#ctx0" brushRef="#br0" timeOffset="12767.6444">14176 9987 63 0,'23'14'40'0,"-1"1"0"15,6 5-5-15,1 5-23 16,-9-4-2-16,-3 3-3 16,-9 1-2-16,-8-5-3 15,-15-3-6-15,-13-4-29 16,-10-10-7-16,-4-3-2 16,-7 0 1-16</inkml:trace>
  <inkml:trace contextRef="#ctx0" brushRef="#br0" timeOffset="14632.8805">15160 10029 23 0,'0'-19'32'16,"9"9"-1"-16,-19 2-9 0,-1 3-4 15,-3 9-7 1,-3 5-3-16,3 11-3 16,0 5-1-16,7 9-2 0,4 1-1 15,8 2 1-15,8 0-1 16,7-6 1-16,-2-6-1 15,5-7 1-15,-6-12-1 16,-7-9 1-16,-6-6-1 16,-9-8-3-16,-7 0-4 15,-6-5-15-15,-7-4-14 16,9 8-1-16,-3-3 0 16</inkml:trace>
  <inkml:trace contextRef="#ctx0" brushRef="#br0" timeOffset="14805.4032">15238 10062 38 0,'25'3'35'0,"1"-6"1"15,10 3-4-15,4 0-18 16,-1-5-6-16,4 5-7 16,-1 0-7-16,-5 0-12 15,-9 0-16-15,-4 4-1 16,-15-4-1-16,-9 0 2 15</inkml:trace>
  <inkml:trace contextRef="#ctx0" brushRef="#br0" timeOffset="14955.4222">15491 10111 37 0,'0'24'32'0,"-4"-7"-3"0,10 6-11 15,-4 2-9-15,3-1-10 16,8-3-10-16,1-6-12 15,16 3-8-15,-8-18 0 16,16 5 4-16</inkml:trace>
  <inkml:trace contextRef="#ctx0" brushRef="#br0" timeOffset="15194.9536">15834 10110 43 0,'-28'-19'32'0,"15"19"-2"15,-5 0-11-15,3 10-7 0,7 10-5 16,2 2-3 0,6 6-1-16,6-4 0 15,4 3 0-15,4-4 2 0,4-5 0 16,-2-10 0-16,1-4 0 16,-5-11 0-16,0-5-1 15,-7-5-2-15,-5-7-11 16,-8-3-28-16,2 5-1 15,-3-3 0-15,4 7-1 16</inkml:trace>
  <inkml:trace contextRef="#ctx0" brushRef="#br0" timeOffset="15503.4927">16555 9919 55 0,'31'5'37'0,"15"22"1"16,-2 16-15-16,4 6-6 15,4 16-6-15,-8 0-4 16,-2 8-2-16,-8-1-3 16,-5-6-5-16,-6-10-11 15,-11-10-24-15,-8-20-1 16,2-9 0-16,-6-17 0 16</inkml:trace>
  <inkml:trace contextRef="#ctx0" brushRef="#br0" timeOffset="15701.517">16927 9962 60 0,'-25'13'36'0,"-15"9"0"16,-1 12-15-16,-7 12-9 16,-7 5-6-16,3 6-4 15,3 0-5-15,5-5-5 16,12-1-11-16,8-7-17 0,6-18 0 15,18-8-1 1,0-18 4-16</inkml:trace>
  <inkml:trace contextRef="#ctx0" brushRef="#br0" timeOffset="16075.5843">16998 10115 33 0,'15'0'35'0,"7"9"0"16,1-1-3-16,3-3-19 15,8 2-3-15,-2-7-4 16,0 0-3-16,-5-4-2 16,-6-9-1-16,-6-4-1 15,-8-7-1-15,-7-2 0 0,-13-3 0 16,-6-3-1-16,-5 2 2 15,-2 7 0-15,-1 6 0 16,0 6 1-16,2 11 1 16,2 0 1-16,6 21 1 15,6 5 0-15,5 11 1 16,3 5 0-16,7 9 1 16,1-2-2-16,3 4 1 15,2-2-2-15,3-9-3 16,1-2-9-16,0-7-24 15,3-17-4-15,6-6-1 0,3-10 2 16</inkml:trace>
  <inkml:trace contextRef="#ctx0" brushRef="#br0" timeOffset="16382.1233">17573 10086 30 0,'-9'-26'35'0,"0"6"1"16,-9-6-5-16,-4 2-12 15,-1 7-6-15,-4 0-5 16,-1 7-2-16,0 0-2 16,0 10-1-16,5 5-1 15,9 10 0-15,6 2-1 0,11 7 1 16,6-1 0-1,9 4 0-15,3-3-1 0,4-2 0 16,4-1-5-16,-5-12-12 16,-3-9-23-16,0 0-1 15,-11-17 0-15,1-3 1 16</inkml:trace>
  <inkml:trace contextRef="#ctx0" brushRef="#br0" timeOffset="16481.6351">17486 9699 5 0,'0'0'1'0,"0"0"-6"15,0 0 5-15</inkml:trace>
  <inkml:trace contextRef="#ctx0" brushRef="#br0" timeOffset="16683.6648">17559 9893 32 0,'14'31'39'0,"4"6"-1"15,-3-7-2-15,-4-3-11 16,6 0-11-16,-5-8-6 16,2-2-2-16,-2-9-2 15,2-5-1-15,-1-9-1 16,1-4 0-16,0-5-1 16,-5-3-3-16,4 1-5 15,-8-2-18-15,-5-1-16 16,3 6 0-16,-3 2 0 15,0 12-1-15</inkml:trace>
  <inkml:trace contextRef="#ctx0" brushRef="#br0" timeOffset="17067.7098">18037 9997 27 0,'0'-15'35'16,"0"15"-1"-16,0 0-7 15,-17-4-7-15,17 4-7 16,-18 7-5-16,10 5-4 16,1 0-1-16,4 5-1 15,3 0 0-15,8 4 0 0,2-3 0 16,8-1-1-16,5-4 1 15,4-4-1-15,6-2 1 16,-1-7-1-16,-4-8 0 16,-3-6 0-16,-7-2 0 15,-11-3 0-15,-7-2 0 16,-14 0-1-16,-7 1 1 16,-6 1-1-16,-1 6-1 15,-3 1-4-15,6 9-8 16,-2 3-23-16,2 0-2 15,12 0-1-15,-2 0 1 0</inkml:trace>
  <inkml:trace contextRef="#ctx0" brushRef="#br0" timeOffset="17307.7407">18569 9927 79 0,'0'0'39'16,"13"0"0"-16,-13 0-12 16,0 0-21-16,0 0-9 0,10 3-15 15,-10-3-20 1,0 0-1-16,7 11 0 15,-7-11 0-15</inkml:trace>
  <inkml:trace contextRef="#ctx0" brushRef="#br0" timeOffset="17534.2696">18559 10133 62 0,'0'0'43'0,"0"0"0"16,0 0-1-16,0 0-23 15,13 10-10-15,-13-10-4 0,0 0-6 16,0 0-11 0,10 4-31-16,-10-4 0 0,0 0 0 15,-18 12-1-15</inkml:trace>
  <inkml:trace contextRef="#ctx0" brushRef="#br0" timeOffset="22155.3783">674 11275 16 0,'0'0'33'16,"0"0"1"-16,44 60-5 15,-40-16-11-15,-4 16-4 16,4 1-2-16,5 8-5 16,-4-1-1-16,-1 0-2 15,4-8-2-15,-11-11-4 16,3-49-5-16,6 66-17 16,-6-66-12-16,0 0-1 15,0 0 0-15</inkml:trace>
  <inkml:trace contextRef="#ctx0" brushRef="#br0" timeOffset="22351.9036">684 11301 19 0,'0'0'32'0,"49"-24"0"16,-49 24-1-16,62 0-18 15,-62 0-7-15,87 17-7 16,-87-17-15-16,71 15-14 16,-27-6-2-16,-4-14-1 15</inkml:trace>
  <inkml:trace contextRef="#ctx0" brushRef="#br0" timeOffset="22591.4333">716 11575 38 0,'0'0'36'0,"0"0"2"15,0 0-4-15,0 0-19 16,42 37-6-16,-42-37-7 15,67 0-19-15,-10 3-18 16,-13-9-1-16,-44 6-1 16,84 0-1-16</inkml:trace>
  <inkml:trace contextRef="#ctx0" brushRef="#br0" timeOffset="23305.5239">1522 11168 53 0,'-33'7'18'0,"1"0"-4"16,4-1-4-16,9 3-2 16,7 4-2-16,12 0-2 15,9 2 0-15,6 2-1 16,6 0 1-16,8 3 0 16,2-1-1-16,3 0 1 15,-6 2-2-15,-9 0 0 0,-3-4 1 16,-4-1-1-16,-6 0 0 15,-6-4 0-15,-6-1-1 16,-7-1-1-16,13-10-1 16,-11 11-1-16,4-1 0 15,7-10 0-15,-7 19-1 16,7-6 1-16,3 5-1 16,8 3 3-16,-5 1 0 15,-1 6 2-15,-9 2-1 16,-3 5 1-16,-9 5 0 15,-1 5 0-15,-10 1 0 16,-4 8 0-16,-6-2 0 16,6 7 1-16,9-3 0 0,6 7 0 15,11-6 1 1,8-1 1-16,10-4 0 0,11-4 0 16,10-10-2-16,6-10-7 15,-3-12-23-15,7-7-9 16,-3-18 0-16,11-6-3 15</inkml:trace>
  <inkml:trace contextRef="#ctx0" brushRef="#br0" timeOffset="24695.2019">2546 11562 32 0,'0'0'25'15,"-18"-19"-4"-15,3 12-3 16,-6 2-5-16,-4 5-3 16,1 0-4-16,-1 8-2 15,6 7-1-15,1 3-1 16,5 7-2-16,5 0 1 15,8 0-1-15,14-3 0 0,4-2 1 16,5-8-1-16,5-8 1 16,-1-8 0-16,4-11-1 15,0-7 1-15,0-12-1 16,-6-2 1-16,-5-8 0 16,-6-5-1-16,-4-1 1 15,-4-3 1-15,-6 2 0 16,-9 2 2-16,-1 11 0 15,-2 4 1-15,-1 11-1 16,1 8 0-16,12 15 0 16,-19 12-1-16,13 17-1 15,6 9-1-15,0 13-1 16,6 10 0-16,4 4 0 16,-1 5-3-16,0-5-6 15,5-1-20-15,1-4-7 0,-9-15-1 16,2-1 0-16</inkml:trace>
  <inkml:trace contextRef="#ctx0" brushRef="#br0" timeOffset="24892.7273">2119 11869 35 0,'10'9'33'0,"31"-3"1"16,12-6-14-16,15 0-7 0,28 0-3 16,7-4-2-1,8 4-8-15,7-5-13 16,2 5-19-16,-16-7-2 0,-4 7 0 16,-27-3-2-16</inkml:trace>
  <inkml:trace contextRef="#ctx0" brushRef="#br0" timeOffset="25530.308">2471 12375 15 0,'3'-9'28'16,"-16"-11"-3"-16,1 1-5 0,-7-3-3 16,-4-2-4-1,3 4-2-15,-11 2-3 16,-3 10-3-16,0 1-1 0,3 9-1 16,6 6-1-16,1 8-2 15,14 6 0-15,0 4 0 16,7-1 0-16,9-1 0 15,14-3 1-15,4-4-1 16,1-6 1-16,9-8 0 16,-6-6-1-16,3-7-1 15,6-9 0-15,-5-8 0 16,-5-2-1-16,-8-7 0 16,1-3-1-16,-7-4 1 15,-2 1 1-15,-11 1 0 16,0 7 2-16,0 8-1 15,-7 4 1-15,0 12 1 16,7 10-1-16,-12 15 2 0,7 12-2 16,5 10 1-16,0 5-1 15,0 6 0-15,8 6-2 16,4-3-5-16,4-5-16 16,6 1-11-16,-4-20 0 15,11-3-1-15</inkml:trace>
  <inkml:trace contextRef="#ctx0" brushRef="#br0" timeOffset="25773.3384">2753 12056 30 0,'0'-12'36'15,"0"12"0"-15,-10 7 0 0,4 19-18 16,0 2-7-16,6 13-5 15,0 0-2-15,6 7 0 16,0-4-1-16,10-1-1 16,2 1 0-16,2-10-3 15,1-4-3-15,-2-10-7 16,5-8-18-16,-5-2-10 16,-10-13 2-16,-9 3-2 15</inkml:trace>
  <inkml:trace contextRef="#ctx0" brushRef="#br0" timeOffset="25931.359">2674 12237 60 0,'30'4'33'0,"-5"-8"-4"0,11 4-23 15,4 0-27-15,1-12-8 16,12 8-2-16,-6-12-1 15</inkml:trace>
  <inkml:trace contextRef="#ctx0" brushRef="#br0" timeOffset="26389.9172">3244 11673 26 0,'-10'11'29'15,"13"15"1"-15,-3 3-17 16,6-3-5-16,3 3-1 16,1-2-1-16,8-5-1 15,0-7-1-15,4-6-2 16,3-9 0-16,-3-9 0 15,2-6 0-15,-2-5-1 16,-4-2 0-16,-5-1 1 16,-4-1-1-16,1 6 1 15,-7 1 0-15,-3 17 0 0,0 0 1 16,-3 15 0 0,3 7 1-16,4 15-1 0,4 7 1 15,1 10 1-15,-2 6 0 16,2 6 0-16,-5-4-1 15,-4 0 0-15,-13-7 0 16,0-6-1-16,-14-11-2 16,-5-9-2-16,1-11-4 15,-7-18-9-15,6-10-18 16,6-10-7-16,1-18-1 16,10-2 1-16</inkml:trace>
  <inkml:trace contextRef="#ctx0" brushRef="#br0" timeOffset="26665.9515">3844 11453 52 0,'-22'7'36'0,"-6"1"0"15,4 2-14-15,2 16-10 16,2 3-4-16,9 11-2 16,2 2-2-16,12 5-2 15,8-2 0-15,4-1-1 16,7-2-1-16,3-9-4 0,8-2-6 16,-6-13-17-1,-1-11-10-15,7-7 0 16,-8-14 1-16</inkml:trace>
  <inkml:trace contextRef="#ctx0" brushRef="#br0" timeOffset="26863.9769">4055 11468 59 0,'0'0'37'16,"-19"-4"1"-16,13 18-14 15,0 22-10-15,0 1-7 16,6 10-2-16,-6 5-1 15,6 2-2-15,6-2-1 16,0-6-4-16,0-5-3 16,-3-7-22-16,-3-14-10 15,6-4-1-15,-6-16 0 0</inkml:trace>
  <inkml:trace contextRef="#ctx0" brushRef="#br0" timeOffset="27104.0077">3940 11710 15 0,'22'-13'34'16,"14"8"1"-16,36-22 18 15,-25 21-38 1,-4-3-4-16,4 9-2 16,-7 0-2-16,0 9-1 15,-7 5-1-15,-7 9 0 16,-9 3-2-16,-7 6 1 0,-10 1-2 15,-6-2-4-15,-4 4-10 16,-4-4-28 0,-9-14 0-16,4 1 0 0,-7-11-2 15</inkml:trace>
  <inkml:trace contextRef="#ctx0" brushRef="#br0" timeOffset="27463.554">4884 11468 38 0,'0'0'37'16,"15"28"1"-16,-12 9-3 16,1 5-16-16,8 13-7 15,-6 2-4-15,6 2-3 16,-5-4-3-16,2-8-5 0,-2-6-7 15,-2-6-29 1,-8-15 1-16,3-7-2 16,-18-13 1-16</inkml:trace>
  <inkml:trace contextRef="#ctx0" brushRef="#br0" timeOffset="27615.5726">4709 11751 59 0,'36'3'35'16,"-1"-3"0"-16,15 0-17 16,1 3-36-16,1-6-13 15,10 3-3-15,-6-10 0 16</inkml:trace>
  <inkml:trace contextRef="#ctx0" brushRef="#br0" timeOffset="28208.6482">5617 11575 30 0,'-17'-35'16'16,"4"-8"-1"-16,13 4 0 16,11 3-1-16,9 7-3 15,12 15-1-15,6 14 1 16,7 14 0-16,-5 11-1 16,1 13-1-16,-13 7-2 15,-7 8-1-15,-18-2-3 0,-12 4-2 16,-12-5-2-16,-16-6-3 15,-3-6-2 1,-7-12-2-16,6-4 0 0,1-9-1 16,9-6 2-16,9-10 4 15,13-3 2-15,9 6 3 16,10-16 3-16,13 10 2 16,6 3-1-16,5 6 1 15,1 1-1-15,4 9-3 16,-4-2-6-16,-4 1-12 15,-7-6-19-15,4 6-1 16,-12-15 0-16,1 3 0 16</inkml:trace>
  <inkml:trace contextRef="#ctx0" brushRef="#br0" timeOffset="28593.1983">5978 11712 55 0,'10'13'34'15,"-10"-2"2"-15,9 4-14 16,3 5-13-16,-3-6-2 16,5 2-3-16,0-7-1 15,6-4 0-15,-2-5-1 16,3-5-1-16,-2-5 0 16,-1-4 0-16,-3-4 0 15,-2-2 0-15,-3 5 0 16,0 0-1-16,-5 4 1 15,-5 11-1-15,0 0 1 0,9 5 1 16,-5 17 0 0,2 11 0-16,0 10 1 0,-2 12-1 15,-4 6 1-15,0 6-1 16,-9 4 1-16,-5-2-1 16,-7-6 0-16,-10-8-1 15,-6-13-1-15,-3-10 0 16,-1-14-4-16,-2-18-3 15,5-6-9-15,5-19-24 16,-1-17-1-16,12-3 0 16,3-11 1-16</inkml:trace>
  <inkml:trace contextRef="#ctx0" brushRef="#br0" timeOffset="28995.2478">6586 11480 36 0,'-26'0'35'16,"5"21"0"-16,-10 4-6 16,4 2-14-16,8 12-5 15,0 2-3-15,10 7-4 16,7-2-1-16,4 3 1 15,7-2-2-15,7-4-2 16,5-5-4-16,1-12-11 16,4-12-20-16,6-3-1 15,-3-15 0-15,5-4 0 16</inkml:trace>
  <inkml:trace contextRef="#ctx0" brushRef="#br0" timeOffset="29211.2755">6793 11526 64 0,'0'0'39'16,"0"0"1"-16,-5 21-12 15,10 12-13-15,-5 8-7 16,9 6-3-16,-2 0 0 16,2 3-2-16,1-1 0 15,2-3-2-15,-2-5-2 16,-1-12-5-16,1-3-17 15,-4-9-17-15,-6-17-1 16,-13 8-1-16,-5-17 1 16</inkml:trace>
  <inkml:trace contextRef="#ctx0" brushRef="#br0" timeOffset="29472.8088">6595 11758 42 0,'11'-15'34'15,"16"5"0"-15,-3-5-11 16,8-7-10-16,11 1-4 16,0-2-3-16,4 4-1 15,0 1-1-15,5 11 0 16,-6 3 1-16,1 12 0 16,-7 5 0-16,-3 12-1 15,-9 4 1-15,-3 10 0 16,-13 2-1-16,-9 4-2 15,-6-1-2-15,-12-5-6 16,-1-1-25-16,-5-3-10 0,-6-15-1 16,4-1 0-16</inkml:trace>
  <inkml:trace contextRef="#ctx0" brushRef="#br0" timeOffset="30133.8932">7563 11096 27 0,'12'-7'31'16,"7"14"-1"-16,-10 7-9 16,-6 5-5-16,0 13-5 15,-6 4-1-15,3 9-1 0,0-3-1 16,3 6-2-16,0-5-2 16,7-1-1-16,2-8 0 15,3-3-1-15,4-10-1 16,0-5-1-16,-2-4 1 15,-2-7-1-15,-2-5 0 16,-13 0 0-16,0 0-1 16,4 22 0-16,-10-1 0 15,-2 12 1-15,0 14-1 16,5 13 1-16,3 13-1 16,7 11 2-16,0 7-1 15,3 6 0-15,-2 1 2 0,-8-1-2 16,-4-13 0-1,-7-8 1-15,-9-8 0 16,-8-18-1-16,-4-11 1 0,-4-19-3 16,7-12-5-16,0-21-8 15,10-12-21-15,12-3-1 16,4-18-2-16,16 0 2 16</inkml:trace>
  <inkml:trace contextRef="#ctx0" brushRef="#br0" timeOffset="30457.9344">8217 11675 58 0,'28'-3'35'16,"-10"-1"1"-16,17 0-14 15,-1 4-10-15,1 0-8 16,1 0-10-16,1 4-13 15,-2 1-17-15,-16-5 1 16,1 3-1-16,-20-3 2 16</inkml:trace>
  <inkml:trace contextRef="#ctx0" brushRef="#br0" timeOffset="30623.9544">8234 11765 34 0,'6'11'36'0,"5"-7"0"16,13 3-3-16,8-2-18 16,5 0-14-16,6 5-31 15,1-14-3-15,12 4-2 16,-3-13 0-16</inkml:trace>
  <inkml:trace contextRef="#ctx0" brushRef="#br0" timeOffset="31106.5163">9140 11284 33 0,'8'34'32'16,"-8"2"-1"-16,0 15-14 0,4 9-3 16,-4 1-5-16,4 2-1 15,-4-8-2-15,7-6-2 16,-7-16-1-16,4-8-1 15,-4-15-1-15,0-10-1 16,0-16 1-16,0-10-1 16,0-10 0-16,-6-11-1 15,-1-4 1-15,-2-9 0 16,-1-2 0-16,0 0 0 16,5 4 1-16,0 4-1 15,5 7 1-15,9 11-1 0,5 5 0 16,11 12 1-1,10 5-1-15,10 6-1 16,7 8-6-16,5 5-14 0,0-2-13 16,7 8-1-16,-9 0 1 15</inkml:trace>
  <inkml:trace contextRef="#ctx0" brushRef="#br0" timeOffset="31338.0455">9128 11451 59 0,'0'17'35'0,"18"-11"-3"16,9-2-18-16,11 0-12 15,9-4-23-15,14 5-10 16,-5-9-2-16,12 4-1 16</inkml:trace>
  <inkml:trace contextRef="#ctx0" brushRef="#br0" timeOffset="31960.1246">9901 11100 25 0,'-33'-3'22'0,"10"11"-4"16,-1-5-3-16,4 8-2 16,7 3-4-16,5 0-2 0,8 1-3 15,7 1 1-15,6-1-1 16,4-1-1-16,2 5 0 15,2-2-1-15,-2 2 1 16,-3 1 0-16,-4 3 1 16,-8 2 0-16,-4 5 1 15,-6-4 0-15,-1 3 0 16,-6-2-1-16,4-1-1 16,-3 0 0-16,7-3-2 15,5-4-1-15,6 0 0 16,6 1-1-16,3-1 0 15,0 5-1-15,-1-2 1 16,-4 9 0-16,-10 3 0 16,-7 8 1-16,-12 5 1 15,-7 9 1-15,-7 3-1 0,-2 1 1 16,1 5 0-16,3-2 1 16,10 0 0-16,9-5 0 15,12-3 0-15,4-7-1 16,7-8-3-16,6-3-8 15,7-9-28-15,-10-18-1 16,7-6 0-16,-10-18-1 16</inkml:trace>
  <inkml:trace contextRef="#ctx0" brushRef="#br0" timeOffset="32654.2122">10319 11335 36 0,'17'-10'35'16,"2"-4"-1"-16,13 4-8 16,4 5-12-16,0-2-4 15,8 7-4-15,-7 4-2 16,-4 4-2-16,-9 4 0 15,-14 3-1-15,-10 4-1 16,-5-1 0-16,-10 5 0 0,-6-4 0 16,1 4 0-1,4-2 0-15,4-1-1 16,8-2 1-16,9 2 0 0,8 0 1 16,2 2 0-16,8 4 0 15,-9 2 0-15,-5 4 2 16,-5 2-2-16,-14-1 1 15,-11-1 1-15,-12-3-2 16,-8-7 1-16,-5-5-1 16,3-6 0-16,6-7-3 15,9-4-2-15,11-4-4 16,17 4-6-16,8-15-12 16,13 2-10-16,17 6-2 15,-1-5 1-15</inkml:trace>
  <inkml:trace contextRef="#ctx0" brushRef="#br0" timeOffset="32872.7411">10804 11618 45 0,'0'0'35'15,"0"0"0"-15,21 17-9 16,-4 0-12-16,0 3-5 15,6 6-4-15,0 5-1 16,1 1-4-16,-4-1-6 16,-3-6-14-16,-6-8-16 15,6-1-1-15,-17-16 1 0,19 0-1 16</inkml:trace>
  <inkml:trace contextRef="#ctx0" brushRef="#br0" timeOffset="33045.2632">11050 11637 45 0,'-15'0'37'0,"-13"9"1"16,0 7-1-16,-8 6-22 15,-6 2-6-15,3 7-5 16,-1-5-2-16,4 2-6 16,6 0-6-16,5-6-21 15,8-8-7-15,17-2 0 16,0-12 0-16</inkml:trace>
  <inkml:trace contextRef="#ctx0" brushRef="#br0" timeOffset="33345.8008">11439 11305 41 0,'-20'0'35'16,"-12"4"0"-16,3 11 1 15,3 8-25-15,-5 3-4 16,4 16-3-16,-1 4-1 16,13 5 0-16,1 2-1 0,14 3 0 15,4-1 0-15,11-6-2 16,4-3-1-16,4-14-5 15,11-4-11-15,3-8-20 16,-6-20 0-16,6 0 0 16,-3-13-1-16</inkml:trace>
  <inkml:trace contextRef="#ctx0" brushRef="#br0" timeOffset="33572.3296">11614 11422 34 0,'-2'-15'35'16,"2"15"1"-16,-5 19-2 0,-2 2-16 16,7 15-7-1,-4-1-4-15,4 9-2 0,-5 2-2 16,5 0 0-16,0-2 0 16,9-3-3-16,-4-7-1 15,1-9-3-15,0 0-5 16,-2-8-22-16,-4-17-6 15,6 13-2-15,-6-13 1 16</inkml:trace>
  <inkml:trace contextRef="#ctx0" brushRef="#br0" timeOffset="33908.8761">11473 11637 16 0,'33'0'31'0,"-8"-15"0"0,10 5-8 0,2-1-4 15,-4-5-4-15,8 0-3 16,-8-5 0-16,2 5-2 16,-4-2-2-16,1 9-1 15,-2 4-2-15,-2 8-1 16,-1 6 0-16,-1 12-1 15,2 6 0-15,-4 10-1 16,-8 1 0-16,0 3 0 16,-16-1-1-16,-3-2 1 15,-10-5-2-15,-8-3-3 16,-5-4-12-16,-3-9-25 16,-6-8-2-16,6-3 1 0,-5-12 0 15</inkml:trace>
  <inkml:trace contextRef="#ctx0" brushRef="#br0" timeOffset="34231.9134">12292 11715 47 0,'15'-5'39'16,"11"5"-1"-16,2-5 2 15,11 1-21-15,9 4-14 16,6 0-18-16,3 7-25 16,-10-12-1-16,0 5 0 15,-7-11 1-15</inkml:trace>
  <inkml:trace contextRef="#ctx0" brushRef="#br0" timeOffset="34749.4792">13276 11455 51 0,'-24'-12'36'16,"5"12"-2"-16,-12 5-13 15,-1 9-6-15,6 13-6 16,-2 3-4-16,5 9-1 16,6 4-3-16,10 7 1 15,7-5 0-15,8 1-1 16,9-11 0-16,10-7 1 16,5-7-1-16,8-12 1 15,-4-9 0-15,-2-9 1 16,-8-7-1-16,-8-4 0 15,-15-2 0-15,-12 2 0 0,-16-2 0 16,-6 6-2-16,-4 2-3 16,-7 1-8-16,8 2-27 15,3 7-1-15,-1-2-1 16,10 6 0-16</inkml:trace>
  <inkml:trace contextRef="#ctx0" brushRef="#br0" timeOffset="35457.5692">14148 11625 35 0,'17'-11'32'15,"-14"-10"-1"-15,0 0-11 16,-9 2-6-16,-6-2-4 16,-3 6-4-16,-6 0-2 15,-3 7-1-15,-4 8 0 16,1 3-2-16,2 9 0 15,3 4 0-15,7 5 0 16,8 2 0-16,7 0 0 16,4 0 1-16,7-8 0 15,7-1 0-15,4-11 1 16,4-3-1-16,-1-7 1 16,0-10-1-16,-2-9 0 15,1-5-1-15,-5-4 0 0,-2-5 0 16,-4-5 0-1,-4-1-1-15,-4-4 0 0,-2 1 1 16,-3 3 0-16,0 3 0 16,-8 6 0-16,3 8 0 15,-5 5 0-15,1 13 0 16,-3 11 1-16,3 21-2 16,0 8 1-16,2 11 0 15,4 11-1-15,3 8 0 16,0 9-1-16,7-1-7 15,5-1-19-15,3-1-12 16,-9-12 0-16,4 2 0 16</inkml:trace>
  <inkml:trace contextRef="#ctx0" brushRef="#br0" timeOffset="35687.5983">13667 11925 55 0,'0'0'36'0,"11"5"1"15,18-5-12-15,17-8-14 16,20 4-2-16,16-1-3 16,16 1-3-16,9 4-5 15,1-5-11-15,1-2-24 0,-7 11-1 16,-23-1 0-1,-16 8-1-15</inkml:trace>
  <inkml:trace contextRef="#ctx0" brushRef="#br0" timeOffset="36475.7193">13939 12440 29 0,'-12'-21'30'0,"5"4"-5"15,-10 0-7-15,-3 0-3 16,-1 5-4-16,-10 0-2 16,3 9-1-16,-3 3-3 15,6 7 0-15,-4 6-2 16,8 6 0-16,6 1 0 16,5 6-2-16,10-3 0 15,7 0 0-15,6-2 1 16,8-6-1-16,4-7 0 15,5-8 0-15,2-7-1 0,6-9 1 16,0-5-1 0,0-10 1-16,-4-5-1 0,-3-5 0 15,-3-1 0-15,-8-1 0 16,-5 1 0-16,-7 6 0 16,-8 3 0-16,0 11 1 15,-5 9 0-15,5 13 0 16,-19 10 0-16,10 10 0 15,-1 11 0-15,3 4 1 16,1 7-1-16,3 4 0 16,3-2 1-16,4-1-2 15,3-4 1-15,4-5 0 16,3-6 0-16,4-10-2 16,2-8 0-16,1-13 1 0,3-9-2 15,0-12 1 1,2-5 0-16,2-7 0 0,-3-10 0 15,-1-6 1-15,1 2-1 16,-3 6 2-16,-4 5 0 16,-3 8 0-16,-3 11 0 15,-12 20 1-15,0 0-1 16,9 24 1-16,-9 6 0 16,0 8 0-16,-4 2-1 15,4 6 0-15,0-3 1 16,4-3-3-16,0-5 0 15,-4-8-5-15,0-3-8 16,-8-10-11-16,-2-6-9 16,-3-5-2-16,-6-13 1 15</inkml:trace>
  <inkml:trace contextRef="#ctx0" brushRef="#br0" timeOffset="36615.2371">14213 12401 40 0,'0'-21'33'15,"11"9"-1"-15,11 0-5 16,1 0-8-16,11 12-4 15,-5-7-4-15,5 7-4 16,-3 0-5-16,-2 0-7 16,3 0-20-16,-6 0-13 15,-7-10 0-15,5-2 0 16</inkml:trace>
  <inkml:trace contextRef="#ctx0" brushRef="#br0" timeOffset="37007.7866">14965 11540 38 0,'0'0'37'16,"6"32"0"-16,9 2-2 15,9 3-18-15,7 10-7 16,0-2-2-16,2 3-4 16,0-6-4-16,-7-9-9 15,1-7-23-15,-5-5-6 16,-22-21-1-16,14 4 1 16</inkml:trace>
  <inkml:trace contextRef="#ctx0" brushRef="#br0" timeOffset="37203.8125">15209 11622 31 0,'-12'6'35'15,"-12"1"2"-15,-1 13-1 16,-15 4-16-16,-2 2-9 16,2 6-5-16,-3-1-3 15,5-1-4-15,6 2-4 16,1-8-7-16,14-3-11 15,10-5-13-15,7-16-2 16,14 6 2-16</inkml:trace>
  <inkml:trace contextRef="#ctx0" brushRef="#br0" timeOffset="37495.8494">15700 11330 38 0,'-26'0'34'0,"-12"0"1"16,3 14-4-16,1 6-20 16,-3 8-2-16,9 12-4 15,3 5-1-15,8 7-1 16,8 2-1-16,9-1 0 15,3 0 0-15,10-3-2 16,6-9 0-16,8-12-3 16,7-3-5-16,-2-15-17 15,1-11-11-15,7-6-1 0,-8-13 0 16</inkml:trace>
  <inkml:trace contextRef="#ctx0" brushRef="#br0" timeOffset="37706.3762">15789 11414 51 0,'-4'-13'35'16,"-9"5"1"-16,13 8-13 15,-12 29-8-15,4-3-5 16,4 17-5-16,0 2 0 16,4 8-1-16,0 1-1 15,8 0-1-15,-2-4-2 16,-1-8-2-16,3-3-8 15,-8-10-20-15,0-14-8 0,0-1-1 16,-11-14 0-16</inkml:trace>
  <inkml:trace contextRef="#ctx0" brushRef="#br0" timeOffset="37953.4064">15636 11656 33 0,'22'-17'34'0,"-1"-7"-3"15,10 6-9-15,7 5-4 16,3-3-5-16,6 6-3 16,-2 0-3-16,8 10 0 15,-1 0-2-15,1 10-1 16,-8-1 1-16,-2 10 0 16,-12 1-2-16,-7 10 1 0,-10 2-1 15,-14 3 0-15,-11-2-3 16,-8-2-6-16,-2 2-20 15,-4-7-15-15,-6-9 0 16,0-5 0-16</inkml:trace>
  <inkml:trace contextRef="#ctx0" brushRef="#br0" timeOffset="38652.4953">16475 10958 31 0,'11'-12'30'0,"9"12"-2"15,-6 9-9-15,-7 11-5 16,-2 11-3-16,-5 7-2 16,4 11-2-16,-4 4 1 15,7 3-2-15,-1-3 0 16,5 2-2-16,2-10 1 16,8-6-2-16,0-10 0 15,3-6-1-15,0-8 0 16,-1-8 0-16,-5-7-1 15,-2 0 0-15,-7-5 0 16,-9 5-1-16,0 0 0 16,0 0 0-16,-19 5 0 15,6 18 0-15,-3 9-1 16,0 17 1-16,3 14 0 0,2 7 0 16,11 17 0-16,3 8 0 15,5 2 0-15,0 2 1 16,4-4 1-16,-6-6-1 15,-6-10 2-15,-11-6-1 16,-12-16 0-16,-11-12 1 16,-8-13-1-16,-2-6-1 15,-1-14-2-15,0-9-6 16,10-6-33-16,8-2-1 16,4-7 0-16,15-1 0 15</inkml:trace>
  <inkml:trace contextRef="#ctx0" brushRef="#br0" timeOffset="42267.4246">1460 13588 33 0,'0'0'38'15,"0"-16"0"-15,0 16-2 0,0 0-15 16,0 0-8-16,0 0-5 16,0 0-6-16,12 7-9 15,-10 4-10-15,6 0-18 16,-8-11-4-16,18 20 1 16,-6-11-1-16</inkml:trace>
  <inkml:trace contextRef="#ctx0" brushRef="#br0" timeOffset="42510.9557">1488 13850 13 0,'0'38'31'16,"-6"0"3"0,12 8-6-16,-6 10-9 15,0 0-5-15,-6 4-2 0,-3-2-3 16,-4-2-2-16,0-7-3 15,-8-6-1-15,-7-10-1 16,-3-11-4-16,-7-9-3 16,1-13-5-16,9-8-10 15,0-6-12-15,-3-14-4 16,15 0-1-16,11-18 4 16</inkml:trace>
  <inkml:trace contextRef="#ctx0" brushRef="#br0" timeOffset="43180.04">1957 13758 22 0,'-22'-10'29'0,"0"5"-1"0,-3-10-13 16,3-5-5-16,1-6-2 15,8-3-2-15,10-5-1 16,6-2 0-16,9 4-1 16,4 6 1-16,6 9-2 15,3 7 3-15,5 17-2 0,-14 7 2 16,2 17-1-16,-15 6-1 15,-9 14 0 1,-2 1-1-16,-8 3-2 0,-6-4-1 16,-5-1 0-16,4-8-2 15,-4-9-1-15,11-6 0 16,6-11 0-16,10-16 1 16,-5 9-1-16,5-9 1 15,19-9 0-15,2 0 1 16,2 4-1-16,10-1 2 15,-5 6 0-15,-1 0 0 16,-1 9 1-16,-2 1 0 0,-5 3 0 16,-7 4 1-1,-3-1 0-15,-9-4 0 16,0-3 0-16,0-9-2 0,0 0 0 16,-11-2 0-16,11-11 0 15,0-5-1-15,2-2 0 16,13 1 1-16,-2-1-1 15,-1 2 2-15,4 7 1 16,1 2 0-16,7 9 1 16,-4 0-1-16,-4 12 1 15,-7 2 0-15,4 6-1 16,-1 1-2-16,1-4-3 16,5 4-8-16,-5-2-19 15,1-11-6-15,19-3-1 0,-11-12 0 16</inkml:trace>
  <inkml:trace contextRef="#ctx0" brushRef="#br0" timeOffset="43477.0778">2493 14015 40 0,'0'0'36'0,"5"13"1"15,-5-13-7-15,0 0-15 16,13 0-3-16,-13-12-2 16,6 2-3-16,-3-9-1 15,0-1-2-15,-3-4 0 0,-3-7-1 16,-4-3-2 0,2-5 0-16,5-2 0 15,-3 0-1-15,3-3 0 0,8 2-1 16,2 2-2-16,-1 4-2 15,11 7-3-15,-2 2-4 16,1 13-14-16,5 7-14 16,-8 4 0-16,-1 13 0 15</inkml:trace>
  <inkml:trace contextRef="#ctx0" brushRef="#br0" timeOffset="43687.604">2352 13820 78 0,'-2'-12'39'0,"17"9"0"16,8 3-17-16,8-3-11 16,11 3-5-16,5 3-4 15,-2 0-11-15,3-3-29 16,-2 7-1-16,-9-11 0 15,4 1-1-15</inkml:trace>
  <inkml:trace contextRef="#ctx0" brushRef="#br0" timeOffset="44041.6505">2991 13497 59 0,'0'0'38'16,"25"10"-1"-16,0 12-7 15,-3 0-19-15,9 12-4 16,3-1-3-16,-2 4-3 0,-1 0-6 16,-7-4-19-16,-8-11-14 15,-3-3-1-15,-13-19 1 16</inkml:trace>
  <inkml:trace contextRef="#ctx0" brushRef="#br0" timeOffset="44289.1802">3379 13502 69 0,'0'0'39'16,"0"14"0"-16,-9 4-17 15,-4 12-10-15,-8 4-5 0,-1 14-1 16,-8 0-2-16,1 10 0 16,-4 0-2-16,0 3 0 15,0-6 0-15,5-2-3 16,4-7-2-16,3-15-5 16,15-6-19-16,6-13-13 15,0-12-1-15,24-14 0 16</inkml:trace>
  <inkml:trace contextRef="#ctx0" brushRef="#br0" timeOffset="44567.2168">3708 13450 29 0,'-19'9'35'16,"-12"1"1"-16,5 14 1 16,-6 5-21-16,0 3-5 15,4 11-4-15,0 8-1 16,13 7-1-16,4 2 0 16,11 4-2-16,11-6-1 15,10-2-3-15,8 0-11 16,8-6-26-16,-3-24 0 15,9-6-1-15,-8-13 0 0</inkml:trace>
  <inkml:trace contextRef="#ctx0" brushRef="#br0" timeOffset="44902.2593">3895 14006 29 0,'10'7'33'15,"13"-2"1"-15,-8-5-11 16,-1-7-5-16,0-4-5 16,-5-12-3-16,-1 4-2 0,-5-13-1 15,0-4-2 1,-3-3-2-16,-4-4 0 15,0-1-1-15,4-1-1 0,-2-3-1 16,4-1-1-16,2 6 0 16,5 3-4-16,4 8-3 15,-1 1-12-15,5 3-17 16,5 15-1-16,-5 1 1 16,4 15-1-16</inkml:trace>
  <inkml:trace contextRef="#ctx0" brushRef="#br0" timeOffset="45132.2889">3771 13805 30 0,'0'0'36'15,"13"6"-1"-15,10-12 0 16,13-6-17-16,2 10-12 16,1-6-6-16,3 1-11 15,-3-8-23-15,4 7-1 16,-13-10 0-16,1 8-1 16</inkml:trace>
  <inkml:trace contextRef="#ctx0" brushRef="#br0" timeOffset="45320.8115">4286 13528 54 0,'20'6'39'16,"-3"9"0"-16,3 7-5 15,2 14-18-15,-13-2-4 16,6 12-3-16,-11-3-2 16,-1 6-2-16,-8-1-2 15,-5-4-6-15,-6 1-5 16,-8-6-33-16,-3-11-1 15,0-3 0-15,0-12 0 16</inkml:trace>
  <inkml:trace contextRef="#ctx0" brushRef="#br0" timeOffset="45733.3662">5046 13534 34 0,'11'14'36'16,"-8"7"0"-16,10 19-2 15,-4 9-19-15,-4-3-4 16,6 9-4-16,-5-4-2 15,1-5-4-15,-2-5-4 16,-5-9-6-16,4-7-17 16,-4-4-11-16,-9-15 0 15,9-6-1-15</inkml:trace>
  <inkml:trace contextRef="#ctx0" brushRef="#br0" timeOffset="45927.3885">4835 13865 33 0,'0'0'37'16,"0"0"2"-16,21-14-1 15,10 7-15-15,12 7-11 16,0-7-5-16,16 3-1 16,3 1-7-16,1-6-15 15,-5-1-23-15,4 10 1 16,-15-6-2-16,-3 6 1 15</inkml:trace>
  <inkml:trace contextRef="#ctx0" brushRef="#br0" timeOffset="46538.9669">5942 13776 11 0,'-25'-7'30'15,"5"-1"-1"-15,2-14-8 16,5-4-6-16,13-5-4 16,4-5-2-16,14 2-2 15,4 4 0-15,12 8-1 16,3 10 1-16,7 12 1 15,0 12-1-15,-4 16 1 16,-10 10-1-16,-8 11-2 16,-16 1-1-16,-9 4-1 15,-18-1-2-15,-11-5-2 16,-8-4-3-16,-6-10-5 16,2-9-3-16,-2-16 0 0,6-1-1 15,5-14 2 1,11-4 3-16,5-7 3 0,13-4 5 15,6 4 5-15,6 2 4 16,16 8 2-16,-1 0 1 16,13 14-1-16,-5 0-1 15,11 12-2-15,-7 2-3 16,3 1-7-16,1 3-20 16,-1 4-15-16,-7-9-2 15,10-4 0-15,2-3-1 16</inkml:trace>
  <inkml:trace contextRef="#ctx0" brushRef="#br0" timeOffset="47026.0286">6493 13549 50 0,'15'7'38'0,"10"13"0"16,1 5-4-16,-2 0-22 15,10 8-3-15,-3 0-4 0,1-2-10 16,2-3-23 0,-3-3-9-16,-14-12-1 0,2-2-2 15</inkml:trace>
  <inkml:trace contextRef="#ctx0" brushRef="#br0" timeOffset="47251.0574">6927 13534 45 0,'9'0'38'0,"-15"10"1"15,-3 12 0-15,-10 14-23 16,-11 0-7-16,-1 10-2 0,-8 3-2 15,-1 6-3 1,3-2-2-16,0-3-4 16,9 0-5-16,1-12-15 0,5-8-15 15,17-4-2-15,5-14 1 16,11-9 1-16</inkml:trace>
  <inkml:trace contextRef="#ctx0" brushRef="#br0" timeOffset="47542.0936">7253 13551 63 0,'-21'0'34'0,"-8"3"0"15,-2 11-20-15,3 13-5 16,-5 7-2-16,7 12-2 16,1 0-1-16,10 9-1 15,2 1 0-15,8 0-1 16,11-1-2-16,9-9-7 16,10-5-17-16,10-9-12 15,-5-13-1-15,13-7 0 16</inkml:trace>
  <inkml:trace contextRef="#ctx0" brushRef="#br0" timeOffset="47868.635">7352 13989 31 0,'14'8'34'0,"10"7"2"16,-6-6-8-16,2-9-9 16,3 0-5-16,-8-16-2 15,1 3-3-15,-7-11-2 16,-3-1-1-16,-6-7-2 16,0-6-2-16,0-6 0 15,-3-3-1-15,3-2-1 16,0-2 1-16,10 0-2 15,-1 3 0-15,5 6-1 0,1 6-3 16,6 10-5-16,-2 4-11 16,-2 7-17-16,4 15-2 15,-11 3 0-15,5 9 1 16</inkml:trace>
  <inkml:trace contextRef="#ctx0" brushRef="#br0" timeOffset="48252.184">7330 13861 22 0,'0'0'29'0,"27"0"-1"15,-11-11-8-15,6 0-13 16,3-3-5-16,1-3-2 15,1 0-1-15,-3-5 1 16,4-1 1-16,-4-2 1 16,4 5 5-16,-6 1 2 15,36 2 13 1,-24 20-10-16,-4 1 0 16,7 17 0-16,-5 2-3 15,6 8-3-15,-9 1 0 16,-1 3-2-16,-9 0-1 15,-6-1-1-15,-8 4 0 0,-5-5-1 16,-10-3 0-16,-5-1-4 16,0 1-4-16,-7-11-20 15,1-2-14-15,6-3-1 16,-1-14 0-16</inkml:trace>
  <inkml:trace contextRef="#ctx0" brushRef="#br0" timeOffset="48651.7355">8529 13655 40 0,'0'0'35'16,"11"4"1"-16,12-4-5 0,7 0-17 16,5 0-6-1,14 0-4-15,3 0-5 16,1-4-9-16,0 2-18 0,2 2-9 16,-17-3 2-16,-2 3-2 15</inkml:trace>
  <inkml:trace contextRef="#ctx0" brushRef="#br0" timeOffset="48883.2642">8549 13879 56 0,'21'9'37'0,"2"-9"-1"0,8-4-12 16,12 4-8-16,1-2-5 16,6 2-6-16,-1 0-10 15,-1 0-31-15,-12-4-1 16,1 4-1-16,-14-7-2 16</inkml:trace>
  <inkml:trace contextRef="#ctx0" brushRef="#br0" timeOffset="49799.8816">9601 13438 56 0,'7'-13'33'0,"-1"-8"-12"16,13 1-6-16,10 4-4 15,9 5-3-15,3 7-1 16,1 4-1-16,-1 12-2 15,-6 3-1-15,-11 9-1 16,-13 5 0-16,-11 4 0 16,-14 0-1-16,-8-2-1 15,-9-7 0-15,0-3 0 0,4-7-1 16,5-6 1 0,12-8-1-16,10 0 0 0,13-6 0 15,13 6 1-15,12 4 1 16,9 9 0-16,1 8 1 15,5 9 1-15,-8 7 0 16,-9 6 0-16,-11 2 0 16,-14 2 0-16,-17-4-1 15,-14-5 0-15,-14-11-2 16,-7-8-1-16,-5-6-3 16,-4-13-4-16,10-11-5 15,-2-6-13-15,7-12-12 0,16-1 0 16,6-3 1-1</inkml:trace>
  <inkml:trace contextRef="#ctx0" brushRef="#br0" timeOffset="50094.9193">10233 13353 29 0,'9'-12'36'0,"1"12"2"16,15 26 1-16,5 13-18 0,4 5-7 15,11 14-5-15,3 0-2 16,5 6-4-16,-3 3-5 15,-4-12-11-15,-5-11-26 16,1-6 0-16,-10-13-1 16,-4-8 1-16</inkml:trace>
  <inkml:trace contextRef="#ctx0" brushRef="#br0" timeOffset="50319.9475">10776 13404 30 0,'-26'-14'36'16,"-2"22"2"-16,-14 10 0 15,0 12-18-15,-7 20-7 16,-12 2-3-16,4 12-4 16,-1-1-1-16,5 4-2 15,6-4-3-15,5-13-7 16,13-5-18-16,13-16-13 15,4-15-2-15,12-14 0 16</inkml:trace>
  <inkml:trace contextRef="#ctx0" brushRef="#br0" timeOffset="50666.4917">11166 13306 15 0,'-50'11'68'15,"13"5"-37"-15,-5 11-11 16,4 17-5-16,-2 3-3 16,8 13-4-16,5 2-1 15,17 6-2-15,7-5-1 16,13 0-1-16,10-8-4 16,8-11-9-16,6-13-27 0,6-6 0 15,-6-18-2-15,5-4 1 16</inkml:trace>
  <inkml:trace contextRef="#ctx0" brushRef="#br0" timeOffset="50982.0318">11231 13856 41 0,'14'10'36'16,"7"4"2"-16,-4-6-10 0,5-8-11 16,0-5-3-16,-7-9-6 15,5-4-1-15,-12-8-3 16,-2-6 0-16,-2-6-2 16,-4-1-1-16,0-8 0 15,6-2-1-15,-6-2 0 16,4 2 0-16,1 5-1 15,4 1-2-15,-2 11-2 16,-1-1-7-16,5 11-15 16,-4 6-12-16,-7 2 0 15,0 14 0-15</inkml:trace>
  <inkml:trace contextRef="#ctx0" brushRef="#br0" timeOffset="51237.0637">11182 13675 52 0,'0'17'34'0,"14"-13"-2"16,6-4-14-16,14 0-4 15,5 0-5-15,6 0-4 16,-2-5-6-16,2-2-9 16,-1-5-16-16,-2 2-8 0,-15-6-1 15,3 0 0-15</inkml:trace>
  <inkml:trace contextRef="#ctx0" brushRef="#br0" timeOffset="51440.5905">11721 13375 71 0,'18'0'36'16,"-4"7"-8"-16,-1 9-6 16,1 16-8-16,-8 2-5 15,1 14-2-15,-7 6-2 16,0 6-1-16,-7-2-1 16,-3 6 0-16,-11-7-2 15,1-3-2-15,0-1-4 16,-5-13-22-16,0-17-14 0,8-5 2 15,4-14-1-15</inkml:trace>
  <inkml:trace contextRef="#ctx0" brushRef="#br0" timeOffset="51968.157">12154 13790 42 0,'0'0'37'16,"25"6"0"-16,3-6-2 15,8-6-20-15,13 6-6 16,3 0-5-16,5 0-12 15,-4-4-27-15,-5 14-2 16,-13-7-1-16,0 6 1 16</inkml:trace>
  <inkml:trace contextRef="#ctx0" brushRef="#br0" timeOffset="52747.7555">13245 13382 44 0,'-17'5'34'16,"-15"-1"-1"-16,1 9-13 15,-3 12-7-15,-1 5-4 16,11 11-3-16,3 5-2 16,11 8-1-16,10-1-1 0,9 0 0 15,12-4 0 1,10-8 0-16,8-10 0 0,7-8 1 16,-2-12 0-16,-1-11 0 15,-8-10-1-15,-10-4 0 16,-12-9 0-16,-13 2-1 15,-16-5 0-15,-13 2-1 16,-8 3-3-16,-7 3-2 16,3 8-8-16,2 3-24 15,-2 1-2-15,17 6 0 16,1 0 1-16</inkml:trace>
  <inkml:trace contextRef="#ctx0" brushRef="#br0" timeOffset="53019.2906">13576 13601 69 0,'0'0'40'16,"0"0"1"-16,0 0-13 16,10 0-13-16,-10 0-7 15,0 0-5-15,0 0-8 16,0 0-31-16,0 0-4 0,0 0-1 16,-10 0 0-1</inkml:trace>
  <inkml:trace contextRef="#ctx0" brushRef="#br0" timeOffset="53395.8381">13850 13445 27 0,'0'-12'35'0,"0"12"0"16,8-10 0-16,-8 10-20 15,0 0-12-15,0 0-13 16,11 10-21-16,-11-10-4 16,0 0 1-16,0 0-1 15</inkml:trace>
  <inkml:trace contextRef="#ctx0" brushRef="#br0" timeOffset="53681.3746">13889 13684 21 0,'14'41'32'15,"7"10"-6"-15,-1 3-2 16,-2 4-3-16,-1 4-4 15,-14-6-3-15,-3 3-4 16,-19-7-1-16,-5-6-2 16,-14-9-2-16,-5-8 0 15,-8-14-2-15,-1-8 0 0,1-10-1 16,6-9-3 0,5-9-2-16,4-11-6 0,16 0-10 15,9-2-20-15,7-8 1 16,11 4-2-16,7-5 1 15</inkml:trace>
  <inkml:trace contextRef="#ctx0" brushRef="#br0" timeOffset="54374.9622">14196 13583 23 0,'-3'-35'29'15,"15"5"-9"-15,4 1-4 16,5 4-3-16,8 11-2 15,2 2 0-15,-1 12-2 16,-2 0-2-16,-3 13-2 16,-8 5-2-16,-6 9-1 15,-11 2-1-15,-14 2 0 16,-11 1 1-16,-9 0-1 0,-4-2 0 16,-5-3 0-1,5-3-1-15,0-4 0 0,7-7-1 16,11-1 1-16,20-12 0 15,0 12 0-15,16-8 0 16,10-4 0-16,6 0 0 16,8-3 0-16,4 3 1 15,0-6-1-15,-2 3 0 16,-7 0 0-16,-5-1 0 16,-6 4 2-16,-10 5-1 15,-3 1 1-15,-7 4 0 16,-4 0 0-16,0-10 1 15,0 16-1-15,0-16 0 16,0 0-1-16,0 0 0 0,0 0-2 16,15-23 0-1,-6 6 1-15,4-1-1 16,1-2-1-16,3-1 2 0,-1 5 0 16,1 1 0-16,-2 7 1 15,-2 4 1-15,2 8-1 16,-5 3 1-16,0 9-1 15,0 0 1-15,-2 4-1 16,4 2-2-16,-2 0-4 16,6-1-10-16,1-4-21 15,0-11-1-15,5 3 0 16,-4-12-1-16</inkml:trace>
  <inkml:trace contextRef="#ctx0" brushRef="#br0" timeOffset="54659.4981">14896 13796 41 0,'4'9'36'15,"-4"-9"-2"-15,15-5-10 16,1 1-4-16,-7-11-6 16,9 3-3-16,-8-11-3 15,2-4-2-15,-5-8-1 16,2-1-1-16,-6-8-1 15,-3-6 0-15,4-5-1 16,1 1-1-16,1-1-1 16,6 5-1-16,4 3 0 15,3 5-2-15,4 9-2 16,3 5-6-16,3 16-11 0,-2 5-18 16,-6 3-1-16,2 9 1 15,-10 4 0-15</inkml:trace>
  <inkml:trace contextRef="#ctx0" brushRef="#br0" timeOffset="54853.5227">14822 13522 72 0,'9'15'37'0,"15"-12"-3"15,8-3-17-15,14 4-8 0,0-4-9 16,2 7-27 0,1-7-9-16,4 0-1 0,-9-7 0 15</inkml:trace>
  <inkml:trace contextRef="#ctx0" brushRef="#br0" timeOffset="55275.5768">15513 13265 56 0,'7'12'36'0,"3"8"1"16,15 13-17-16,4 17-8 0,0 0-4 16,13 13 0-1,-3 0-4-15,6 3-3 16,-2-1-7-16,-3-8-20 0,-9-15-12 16,0-8 1-16,-9-14-1 15</inkml:trace>
  <inkml:trace contextRef="#ctx0" brushRef="#br0" timeOffset="55524.1088">15994 13312 36 0,'-20'-15'37'0,"-3"20"0"16,-13 9 1-16,-7 10-21 15,-3 16-7-15,-12 5-4 0,2 7-1 16,-2 3-2-16,2 5 0 16,-1-2-2-16,9-7-2 15,2-6-4-15,8-12-10 16,8-10-23-16,16-3-1 16,-1-17 0-16,15-3 0 15</inkml:trace>
  <inkml:trace contextRef="#ctx0" brushRef="#br0" timeOffset="55862.6521">16455 13140 17 0,'-35'0'33'0,"11"18"2"16,-17-1-2-16,-1 12-15 16,5 14-5-16,-5 7-4 15,11 12-2-15,3 0-2 16,14 4 0-16,5-3-2 15,15 3-1-15,7-7 0 0,9-11-6 16,12-7-13 0,7-9-20-16,-2-20 0 0,8-5-1 15,-7-14 0-15</inkml:trace>
  <inkml:trace contextRef="#ctx0" brushRef="#br0" timeOffset="56178.1938">16555 13692 30 0,'18'24'34'0,"-5"-10"2"16,4-2-13-16,5 1-4 0,-6-9-4 15,3-4-3 1,-7-8-2-16,2-5-2 0,-6-9-2 15,1-4-2-15,-5-9 0 16,-1-8-2-16,-3-10 0 16,0-1-1-16,0-3 0 15,7 4-2-15,-3 1 1 16,3 2-3-16,6 8-1 16,0 1-5-16,11 18-7 15,-3 3-15-15,1 3-9 16,6 13 0-16,-7-3 0 15</inkml:trace>
  <inkml:trace contextRef="#ctx0" brushRef="#br0" timeOffset="56586.7662">16521 13490 50 0,'0'0'33'16,"0"0"1"-16,22-4-15 16,3-6-9-16,7 1-6 15,4-1-4-15,6-4-4 16,1-1-3-16,-2-3-1 16,-1-2-1-16,-3-3 1 15,3 2 2-15,-1 1 3 16,-2-1 4-16,3 9 5 15,-4-1 4-15,4 13 2 16,-2 6 0-16,4 16 0 0,-7 3 0 16,2 14-3-16,-9 2-2 15,-6 7-1-15,-9 4-1 16,-4 4 0-16,-13 1-1 16,-10-2-1-16,-11-7-1 15,-4-5-1-15,-5-2-2 16,-3-8-7-16,4-4-11 15,2-8-22-15,-6-13-1 16,6-3 1-16,1-5 0 16</inkml:trace>
  <inkml:trace contextRef="#ctx0" brushRef="#br0" timeOffset="60933.6296">1943 15308 29 0,'0'0'34'15,"15"15"0"-15,8 5-2 0,2 8-18 16,8 3-5-16,12 10-3 16,0 0-4-16,3 4-14 15,-8-5-21-15,6 2-2 16,-12-16 0-16,-3-2-1 15</inkml:trace>
  <inkml:trace contextRef="#ctx0" brushRef="#br0" timeOffset="61189.1615">2532 15408 42 0,'0'0'37'15,"0"0"-1"-15,-12 5-3 0,-3 6-19 16,2 11-6 0,-9 5-2-16,1 11-2 0,-10 8-1 15,-3 8-1-15,-3 3 0 16,-1 2-1-16,-1 1 0 16,-2-7-5-16,10-3-5 15,3-15-13-15,1-12-16 16,13-8 1-16,14-15-2 15,0 0 1-15</inkml:trace>
  <inkml:trace contextRef="#ctx0" brushRef="#br0" timeOffset="61510.2013">2759 15347 45 0,'-31'7'34'0,"-13"10"-1"16,4 9-16-16,3 15-6 15,3 8-3-15,12 8-3 16,7 4-1-16,15 4-1 16,10-4-2-16,5-5-3 0,16 0-10 15,6-5-23 1,-3-20 0-16,10 2 0 0,-8-18-1 16</inkml:trace>
  <inkml:trace contextRef="#ctx0" brushRef="#br0" timeOffset="61832.743">2963 15959 3 0,'0'0'30'0,"25"-3"2"16,-12 3-8-16,3-15-7 15,2 3-2-15,-6-6-2 0,1 1-1 16,-7-12-3-16,-4 0 0 16,-2-8-3-16,-5-1-1 15,-8-5-2-15,2-2 0 16,1-3-2-16,6 0 0 16,4 1 1-16,3 4-2 15,6 7 0-15,4 4-4 16,12 13-4-16,-3 5-9 15,0 6-20-15,2 17-1 16,-5 1 0-16,3 15 0 16</inkml:trace>
  <inkml:trace contextRef="#ctx0" brushRef="#br0" timeOffset="62053.271">2774 15738 27 0,'0'0'29'0,"29"0"-3"16,-2 0-9-16,11 0-10 16,2 0-6-16,4-5-8 15,5-1-9-15,-9-6-4 16,0 2-1-16,-6-9 2 15</inkml:trace>
  <inkml:trace contextRef="#ctx0" brushRef="#br0" timeOffset="62218.2915">3264 15529 65 0,'20'-18'30'15,"1"7"1"-15,0 15-5 16,1 7-6-16,7 19-6 16,-5 4-4-16,1 13-3 15,-5 1-2-15,-6 7-1 16,-8-1-2-16,-6-1-4 15,-6 2-4-15,-15-14-23 16,-8-5-13-16,-2-7 1 16,-5-11-1-16</inkml:trace>
  <inkml:trace contextRef="#ctx0" brushRef="#br0" timeOffset="62712.3547">4061 15122 3 0,'-15'12'32'0,"-18"8"1"15,0 25 0-15,-1 15-15 16,-3 14-3-16,9 22-3 16,4 5-3-16,16 18-2 15,8 2-2-15,16 4 0 16,10-12-4-16,8-19-11 15,6-16-27-15,13-9 1 0,-5-29-1 16,3-8-1-16</inkml:trace>
  <inkml:trace contextRef="#ctx0" brushRef="#br0" timeOffset="63462.4504">4253 15515 49 0,'3'-32'21'15,"7"-4"-4"-15,11 4-3 16,14 10-1-16,2 4-2 16,6 14 0-16,-2 7-3 15,-4 16-1-15,-9 3-2 16,-10 18 0-16,-15 2-1 16,-12 6 0-16,-13-2-2 15,-9 5 1-15,-7-7-2 0,-4-8-1 16,1-3-1-16,1-18-1 15,7-1 0-15,7-14 0 16,9-6 0-16,9-9-1 16,8-2 1-16,10 0 0 15,8 3 2-15,7 6 0 16,4 4 0-16,6 10 1 16,-1 11 0-16,0 5 0 15,-2 0-2-15,-4 2-5 16,3 0-12-16,-1-5-17 15,-10-13 0-15,6-2-1 16,-7-20 6-16</inkml:trace>
  <inkml:trace contextRef="#ctx0" brushRef="#br0" timeOffset="63654.4748">4754 15470 42 0,'0'0'37'0,"17"24"0"16,-12 6-1-16,-1-1-24 16,6 12-4-16,-2 2-2 15,2 0-2-15,-3 2-3 16,-1-11-7-16,0-2-17 16,-1-8-14-16,-14-15-2 15,4 0 1-15</inkml:trace>
  <inkml:trace contextRef="#ctx0" brushRef="#br0" timeOffset="63821.4955">4610 15666 37 0,'20'0'35'0,"5"-7"1"16,17 7-1-16,8 0-22 15,2 0-7-15,9 0-10 16,3 0-19-16,1 0-12 15,-12-3 0-15,-2 3-1 16</inkml:trace>
  <inkml:trace contextRef="#ctx0" brushRef="#br0" timeOffset="64031.0222">5259 15492 76 0,'0'-13'39'0,"0"13"-1"16,0 0-16-16,0 0-13 15,0 0-8-15,0 0-7 16,-10 5-9-16,10-5-13 16,4 12-10-16,-4-12 0 15,-4 13-1-15</inkml:trace>
  <inkml:trace contextRef="#ctx0" brushRef="#br0" timeOffset="64226.0468">5308 15791 47 0,'14'50'38'0,"-9"-4"0"16,-8 3-12-16,-3-2-7 16,-10-6-7-16,1-3-4 15,-16-9-3-15,0-7-3 16,-7-7-2-16,-1-12-3 15,4-3-5-15,-2-15-12 16,3-7-19-16,12-2 0 16,1-8-1-16,14 6 1 15</inkml:trace>
  <inkml:trace contextRef="#ctx0" brushRef="#br0" timeOffset="67161.7953">5663 15432 25 0,'0'-32'21'16,"2"-5"-6"-16,13 8-2 15,5 10 0-15,3 9-2 16,6 17 1-16,-4 10-1 16,-4 13-2-16,-10 8-2 15,-11 12-1-15,-13 5-1 16,-9 2-2-16,-10-2 0 16,-5-8-1-16,-3-6-1 15,0-12 0-15,6-12-1 16,9-9 0-16,9-8 1 0,16 0 0 15,6-18 0-15,13 9 0 16,7 2 1-16,10 7 0 16,2 11 1-16,2 4-1 15,1 4 0-15,-1 4-1 16,-4-2 0-16,-2-2-2 16,-3-1 0-16,-6-9-2 15,1-4-1-15,-11-8 0 16,0-6-2-16,-5-8 1 15,-4 2 1-15,-6-3 0 16,6 0 2-16,-6 2 1 16,0 3 0-16,0 13 2 15,3-9 2-15,-3 9-2 16,2 12 2-16,-2-2-1 0,0 1 0 16,4 0 1-16,-4 1-1 15,0-12-2-15,0 0 1 16,0 0-1-16,0-10-1 15,6-3 0-15,7 1 1 16,0 0-1-16,5 0 0 16,3 5 1-16,1 7 1 15,0 7-1-15,-7 3 0 16,1 5-5-16,-4 2-13 16,1 2-15-16,-13-6 0 15,12 3-1-15,-12-16 4 16</inkml:trace>
  <inkml:trace contextRef="#ctx0" brushRef="#br0" timeOffset="67441.3309">6422 15874 26 0,'21'14'35'0,"-21"-14"0"16,19-6-10-16,-7 0-6 15,-5-11-6-15,2-2-3 16,-9-9-3-16,6-1-2 16,-6-10-2-16,0-2-1 15,0-8-1-15,0-4 0 16,0 0 0-16,4 1-1 16,5 3 0-16,6 2-4 15,7 10-4-15,-1 4-8 16,5 8-20-16,10 18-1 0,-8-3 0 15,4 20-1-15</inkml:trace>
  <inkml:trace contextRef="#ctx0" brushRef="#br0" timeOffset="67651.8588">6304 15615 48 0,'0'0'37'0,"12"14"0"16,10-14-4-16,6 4-22 0,13 0-3 15,5 0-5 1,1-1-10-16,6-3-27 0,-2 4-3 16,-7-10 0-16,2 1-1 15</inkml:trace>
  <inkml:trace contextRef="#ctx0" brushRef="#br0" timeOffset="67922.8933">6778 15032 56 0,'40'43'39'0,"5"14"2"16,6 12-6-16,-1 23-21 0,-9-1-2 16,3 17-2-16,-20-3-3 15,-11 4-1-15,-17-6-3 16,-18-6-3-16,-11-8-6 16,-14-14-19-16,-8-3-16 15,-1-6-2-15,-4-20-1 16,5-7 1-16</inkml:trace>
  <inkml:trace contextRef="#ctx0" brushRef="#br0" timeOffset="69037.7028">7590 15577 39 0,'0'0'35'16,"28"0"1"-16,-7 0-9 15,10-3-13-15,9 3-6 16,5 0-5-16,0 0-9 16,1 0-20-16,2 5-9 15,-17-8 0-15,0 9-1 16</inkml:trace>
  <inkml:trace contextRef="#ctx0" brushRef="#br0" timeOffset="69232.2281">7606 15765 57 0,'0'0'35'16,"0"0"1"-16,21-9-13 15,4 9-13-15,6 0-7 16,7-3-20-16,2-5-17 16,16 4-1-16,-4-8 0 15,12 5-2-15</inkml:trace>
  <inkml:trace contextRef="#ctx0" brushRef="#br0" timeOffset="69544.2696">8649 15229 25 0,'-10'-25'35'15,"10"25"1"-15,22 4 1 0,6 22-19 16,14 22-6 0,6 10-5-16,13 14-1 15,-1 3-1-15,2 6-3 0,-3 3-3 16,-9-12-11 0,-7-13-20-16,-6-9-5 0,-18-21 0 15,-3-9-1-15</inkml:trace>
  <inkml:trace contextRef="#ctx0" brushRef="#br0" timeOffset="69761.2957">9134 15240 37 0,'-22'0'34'0,"-3"17"2"16,-15 11-6-16,-10 10-18 0,-2 14-3 15,-6 2-4-15,-4 11 0 16,1 0-2-16,6 1-5 16,7-2-6-16,5-12-13 15,5-14-15-15,21-5 0 16,-3-14 0-16</inkml:trace>
  <inkml:trace contextRef="#ctx0" brushRef="#br0" timeOffset="70067.3347">9580 15163 43 0,'-52'7'33'0,"7"16"1"16,-7 6-16-16,5 8-6 15,9 17-3-15,5 2-3 16,14 7-1-16,5 0-1 16,14 1-1-16,9 0-1 15,13-11-3-15,10-4-5 16,4-12-20-16,3-15-9 15,11-2-1-15,-7-20 0 16</inkml:trace>
  <inkml:trace contextRef="#ctx0" brushRef="#br0" timeOffset="70397.8763">9673 15747 8 0,'9'12'32'16,"11"7"0"-16,-4-10-2 15,3-2-11-15,3-7-4 16,-5-10-4-16,0 1-2 16,-7-12-3-16,-4-4 0 0,-6-6-2 15,-4-6-1 1,-3-7 0-16,-4-3-2 0,0-3 0 15,3-2 0-15,1-1 0 16,7 1-1-16,7 6 1 16,5 5-2-16,6 9-2 15,5 4-5-15,5 14-6 16,-1 9-21-16,-4-2-3 16,5 13 1-16,-13-1 0 15</inkml:trace>
  <inkml:trace contextRef="#ctx0" brushRef="#br0" timeOffset="70765.9247">9558 15585 39 0,'0'0'33'16,"15"0"1"-16,3-9-2 15,10-1-24-15,8 3-7 16,5-2-3-16,1-11-6 16,3 6-4-16,-4-9 0 15,-1 0 0-15,-3-6 3 16,0 1 1-16,-6-2 6 16,3 1 7-16,-2 9 5 15,1 1 5-15,2 15 1 16,-3 4 1-16,4 19-1 15,-9 5-1-15,1 17-3 0,-15 2-3 16,-3 14-2-16,-17-2-1 16,-8 3-2-16,-8-3-5 15,-9-9-11-15,-3-11-29 16,2-4 0-16,-5-14-1 16,12-5 0-16</inkml:trace>
  <inkml:trace contextRef="#ctx0" brushRef="#br0" timeOffset="71217.4807">10828 14930 45 0,'-42'12'33'0,"1"21"-3"16,-5 17-12-16,-2 13-5 16,6 26-2-16,4 13-3 15,14 17 0-15,10 2-1 16,14 9-3-16,16-6-3 15,9-15-4-15,16-11-27 16,11-20-7-16,0-27 0 16,14-19-1-16</inkml:trace>
  <inkml:trace contextRef="#ctx0" brushRef="#br0" timeOffset="71887.0657">11000 15318 52 0,'14'-16'31'15,"1"0"-13"-15,8-1-3 16,6 5-4-16,4 2-1 16,3 10-2-16,-7 0-2 15,-2 11-3-15,-11 5-1 16,-7 4-1-16,-9 6-4 15,-16-2 0-15,-2 1-3 0,-5-7-1 16,2-2-1 0,3-7 0-16,18-9 0 0,0 0 3 15,0 0 2-15,27 4 3 16,4 2 4-16,9 7 3 16,38 36 12-1,-51-13-10-15,-6 9 0 16,-21 1-1-16,-5 0 0 15,-22-5-2-15,-7-6-2 16,-11-9-3-16,-5-12-2 16,4-11-2-16,4-10-2 15,8-8-6-15,10-10-15 0,6-7-12 16,20 1 1 0,6-6 1-16</inkml:trace>
  <inkml:trace contextRef="#ctx0" brushRef="#br0" timeOffset="72194.6047">11593 15491 30 0,'-14'4'36'16,"14"-4"1"-16,14 4-2 16,9-8-18-16,11 4-6 15,6 0-6-15,12-5-8 16,8-10-28-16,9 13-5 15,-8-8 0-15,7 2-1 16</inkml:trace>
  <inkml:trace contextRef="#ctx0" brushRef="#br0" timeOffset="72736.6743">12479 15216 17 0,'-11'-4'33'16,"-13"-4"0"-16,0 5-7 0,-9 11-9 16,1 5-3-16,1 15-5 15,0 4-3-15,7 11-1 16,7 7-2-16,10 7-1 15,7 1 0-15,11-1 0 16,9-6 0-16,9-5 0 16,6-11-1-16,4-8 1 15,2-11 0-15,-3-12 0 16,-4-11-1-16,-7-4 1 16,-14-6 0-16,-13-3 0 15,-11-3 0-15,-13 2-1 16,-6-1 1-16,-4 8-2 0,-2 2-1 15,3 0-6 1,9 7-9-16,12 5-21 16,12 0-1-16,0 0-1 0,22-17 1 15</inkml:trace>
  <inkml:trace contextRef="#ctx0" brushRef="#br0" timeOffset="72998.7071">12827 15425 60 0,'0'0'38'0,"0"-12"0"16,0 12-4-16,0 0-30 16,0 0-13-16,-4 11-22 15,4-11-6-15,0 12-1 16,0-12 0-16</inkml:trace>
  <inkml:trace contextRef="#ctx0" brushRef="#br0" timeOffset="73242.7383">12842 15669 46 0,'3'38'34'0,"6"10"3"16,-9 3-16-16,4 2-6 16,-4 8-6-16,-9 2-3 15,-2-2-1-15,-13-10-2 16,-1-4-1-16,-6-12-1 15,-6-14-1-15,2-10-4 16,-1-17-4-16,9-10-8 16,4-16-14-16,2-13-7 15,18-6 0-15,-3-8-1 16</inkml:trace>
  <inkml:trace contextRef="#ctx0" brushRef="#br0" timeOffset="74037.8389">13142 15388 49 0,'-3'-41'33'0,"-2"-3"-7"16,12-1-5-16,8 11-7 0,6 3-2 16,9 13-3-16,1 8-2 15,3 10-2-15,-7 14-2 16,-7 8-1-16,-8 6-1 15,-12 9 0-15,-9 5-1 16,-11 1 1-16,-10 1-1 16,-4-4 0-16,-1-5-1 15,0-3 0-15,6-10 0 16,4-6-1-16,7-6 0 16,18-10 0-16,0 0 1 15,0 0 0-15,18 0 0 16,2-9 0-16,11 9 0 15,2 0 1-15,2 0 1 16,2 0-1-16,0 0 1 0,-4 7 0 16,-4-3 0-16,-4-1 0 15,-7-3 1-15,-5 0-1 16,0 0 0-16,-13 0-1 16,9 0 1-16,-9 0-1 15,0 0 0-15,0 0 0 16,0 0 0-16,0 0-2 15,5 14 1-15,-5-14-1 16,0 0 1-16,0 10-1 16,0-10 0-16,0 0 1 15,0 0 1-15,0 0-1 16,0 0 2-16,0 0-1 0,0 0 0 16,-7-14 1-1,10 2-1-15,1-3 0 16,6-3 0-16,2 0 0 0,3 0 1 15,2 4 1-15,1 5-1 16,3 9 2-16,-2 0-1 16,0 14 1-16,-6 4 0 15,-2 7 0-15,-4 0-2 16,-4 0-6-16,4 1-10 16,1-2-23-16,-8-10 0 15,7-4-1-15,-7-10 1 16</inkml:trace>
  <inkml:trace contextRef="#ctx0" brushRef="#br0" timeOffset="74383.8832">13769 15656 52 0,'12'0'39'16,"4"0"-2"-16,-1 0-13 15,-6-12-7-15,3 1-4 16,-9-9-4-16,3-2-3 16,-6-11-1-16,6 0-2 0,-6-6-1 15,4-4-1 1,-1-5 0-16,5 0-1 15,3-1 1-15,4 1-2 0,4 5 0 16,2 1-2-16,8 10-4 16,-2 2-6-16,8 11-10 15,0 10-17-15,-9 3 0 16,-2 15 0-16,-11 0 0 16</inkml:trace>
  <inkml:trace contextRef="#ctx0" brushRef="#br0" timeOffset="74587.4106">13663 15448 35 0,'0'0'36'16,"0"0"2"-16,31 0-1 15,6-7-19-15,10 7-12 16,-1 3-7-16,6-3-15 15,-1-3-20-15,11 3 0 16,-9-12-1-16,5 5-1 16</inkml:trace>
  <inkml:trace contextRef="#ctx0" brushRef="#br0" timeOffset="74910.4495">14286 14771 36 0,'25'0'38'15,"0"24"2"-15,9 18-5 16,4 23-14-16,-4 8-4 15,7 24-5-15,-14 4-2 16,-10 12-3-16,-17-4-1 16,-9 3-2-16,-20-8-1 15,-15-3-2-15,-9-8-2 16,-12-14-4-16,3-7-10 0,2-18-29 16,1-17 1-1,11-11-2-15,3-17 2 16</inkml:trace>
  <inkml:trace contextRef="#ctx0" brushRef="#br0" timeOffset="82402.1352">1912 16910 69 0,'0'0'35'0,"-6"21"-7"15,6 9-10-15,-3 11-4 16,3 19-6-16,-6-2-1 16,6 12-3-16,-6-1 0 15,3-1-4-15,6-6-4 16,-3-11-12-16,3-18-21 16,3-14-2-16,0-6 0 15,10-16-1-15</inkml:trace>
  <inkml:trace contextRef="#ctx0" brushRef="#br0" timeOffset="82659.6689">2250 16924 31 0,'0'0'38'15,"0"10"0"-15,0 10-1 16,-3 16-20-16,9 15-8 16,1-5-2-16,-1 15-1 15,-1 6-3-15,5-4-3 0,3 7-4 16,-6-12-11 0,1-20-18-16,-4-9-4 0,-7-2-2 15,3-5-1-15</inkml:trace>
  <inkml:trace contextRef="#ctx0" brushRef="#br0" timeOffset="82854.1918">1884 17188 11 0,'0'0'34'16,"14"7"1"-16,13-4-1 15,4-6-20-15,9 3-8 0,7 0-17 16,-1-6-19 0,17 12-3-16,-14-12-1 0,10 10 9 15</inkml:trace>
  <inkml:trace contextRef="#ctx0" brushRef="#br0" timeOffset="83230.2414">2833 16917 19 0,'-25'-13'33'0,"5"21"1"16,-13 6-12-16,-7 4-7 16,6 14-3-16,-6 3-3 15,9 13-3-15,3-3 1 16,10 10-3-16,7 6 0 15,11 4-3-15,20-5-5 0,-2-4-15 16,7-12-16 0,16-3-1-16,-1-9 0 15,10-9 1-15</inkml:trace>
  <inkml:trace contextRef="#ctx0" brushRef="#br0" timeOffset="83577.7846">2956 17441 3 0,'0'16'33'0,"0"-16"1"15,26 12-4-15,-11-5-10 16,2-16-3-16,4 9-3 0,-6-6-1 15,7-6-5 1,-6-8 1-16,2-3-5 0,-9-15-2 16,1-1 1-16,-7 1-2 15,0-12 1-15,-3 2-3 16,3 3 1-16,0 0-3 16,3-1 3-16,4 12-5 15,-1 1-4-15,13 13-12 16,0 15-19-16,-4-9-1 15,7 19 2-15,-10 3 6 16</inkml:trace>
  <inkml:trace contextRef="#ctx0" brushRef="#br0" timeOffset="83773.3093">2956 17294 17 0,'0'0'34'0,"0"0"0"16,17-7-1-16,1 7-20 15,1 3-5-15,8-3-10 16,4 0-15-16,7 5-16 16,-15-9 0-16,8-7 0 15</inkml:trace>
  <inkml:trace contextRef="#ctx0" brushRef="#br0" timeOffset="83988.837">3383 17027 37 0,'24'3'40'16,"-5"15"1"-16,8 6 0 16,-1 12-24-16,-11-6-5 15,6 15-3-15,-8 6-2 16,-7 5-2-16,-6 2 1 15,-5-12-5-15,-9-8-1 16,-7-7-7-16,5 11-9 16,1-20-27-16,-4-17 0 15,6-8 0-15,2-6-1 16</inkml:trace>
  <inkml:trace contextRef="#ctx0" brushRef="#br0" timeOffset="84563.4097">4035 17234 20 0,'-11'6'35'15,"23"-6"0"-15,7 0-2 16,9-6-20-16,14 1-4 16,1 5-3-16,9-7-5 15,0 12-10-15,-1-5-21 16,-12 0-3-16,-2 0-3 15,-18-6 0-15</inkml:trace>
  <inkml:trace contextRef="#ctx0" brushRef="#br0" timeOffset="84753.9341">4086 17333 10 0,'0'18'34'15,"0"-18"0"-15,28 8-3 16,0-2-14-16,10-4-2 16,9-2-9-16,4 0-24 15,10-7-12-15,-13-2-2 16,4 15-4-16</inkml:trace>
  <inkml:trace contextRef="#ctx0" brushRef="#br0" timeOffset="85247.9972">4930 16922 11 0,'13'-4'35'16,"-1"13"1"-16,10 13 0 15,5 14-18-15,-2-5-6 16,9 13-4-16,-2 0-3 16,-1 4-12-16,3-2-17 0,-3-3-12 15,-12-25 0 1,3-4 0-16</inkml:trace>
  <inkml:trace contextRef="#ctx0" brushRef="#br0" timeOffset="85499.5294">5417 16906 57 0,'0'0'38'16,"-15"16"-1"-16,-4 10-16 16,-9 3-9-16,3 18-2 15,-9 1-1-15,3 13-5 16,-5-5 2-16,6 1-4 15,-1-1 1-15,4 0-2 16,9-2-2-16,-1-17-12 0,13-5-26 16,6-15 1-16,0-3-1 15,10-11-1-15</inkml:trace>
  <inkml:trace contextRef="#ctx0" brushRef="#br0" timeOffset="85833.0729">5823 16837 12 0,'-27'0'36'16,"-2"20"0"-16,-9-4 1 15,-3 9-18-15,2 18-4 16,-3 3-4-16,13 12-6 16,5-2 1-16,12-2-2 15,12 6 0-15,8-6-3 16,14 1-3-16,6-7-17 15,4-20-18-15,13-6 0 16,-7-9-1-16,5-1-2 0</inkml:trace>
  <inkml:trace contextRef="#ctx0" brushRef="#br0" timeOffset="86186.1176">5944 17345 3 0,'-6'14'30'0,"12"1"1"16,-6-15-3-16,0 0-9 16,16 10-4-16,-13-22 0 15,6 0-3-15,-5-15-1 16,5 1-2-16,-3-1-2 0,-1 0-3 15,0-6-2-15,3-4 0 16,-4-9-3-16,5 0 3 16,-6 10-2-16,3 0 0 15,-2-7 0-15,1 4-1 16,-1 4 0-16,3 9-1 16,5 12-1-16,0-4-6 15,12 8-8-15,7 10-19 16,0 0-2-16,4 11-1 15,-4-11 1-15</inkml:trace>
  <inkml:trace contextRef="#ctx0" brushRef="#br0" timeOffset="86397.1439">5801 17169 48 0,'0'0'36'0,"31"8"1"16,-8-4-14-16,5-2-9 15,6-2-7-15,0 0-10 16,-3-5-26-16,-4-3-5 16,0-10-2-16,-7 3 0 15</inkml:trace>
  <inkml:trace contextRef="#ctx0" brushRef="#br0" timeOffset="86605.6699">6280 16947 30 0,'17'19'39'0,"-6"-3"3"16,1 13-2-16,1 13-20 16,-8-6-4-16,2 12-6 15,-7 2-1-15,0 1-5 16,-10-12-1-16,-2 11-4 15,0-17-2-15,-14-9-12 16,1-2-25-16,4-12-1 16,-1-10-2-16,7-4 2 15</inkml:trace>
  <inkml:trace contextRef="#ctx0" brushRef="#br0" timeOffset="87021.7225">6952 16791 13 0,'0'0'35'0,"0"0"2"16,-18 26 1-16,-2 4-15 15,-10 6-7-15,-5 19-3 16,-12 3-3-16,-4 31-4 15,-9-1 3-15,-4 1-4 16,-1 9 0-16,5-6-2 16,2 4 1-16,8-11-7 15,12-15-5-15,7-28-12 16,31-42-22-16,-21 53 2 16,21-53-2-16,25-27 0 0</inkml:trace>
  <inkml:trace contextRef="#ctx0" brushRef="#br0" timeOffset="87413.2714">7054 17041 28 0,'6'-10'37'15,"9"22"0"-15,4 2 2 16,0 5-22-16,16 13-6 16,-5 12-1-16,14 12-3 15,-1-3-1-15,1 2-3 16,-1-6-4-16,-8-3-10 16,1 4-22-16,-5-10-7 15,-14-23 0-15,2-4 1 16</inkml:trace>
  <inkml:trace contextRef="#ctx0" brushRef="#br0" timeOffset="87664.8047">7522 17106 64 0,'-26'0'37'0,"-2"14"1"15,-9 4-19-15,-8-4-6 16,1 13-6-16,-7 3 0 16,-4 8-5-16,0-2 1 15,2 0-2-15,2 7-2 16,1 1-6-16,12-6-10 16,5-2-20-16,4-16-1 15,13-5 0-15,5-3 2 0</inkml:trace>
  <inkml:trace contextRef="#ctx0" brushRef="#br0" timeOffset="87972.8431">7828 16917 51 0,'-37'17'34'16,"-1"7"-3"-16,0 5-16 16,13 18-4-16,0-9 0 15,12 10-2-15,4 12-1 16,15-2-3-16,8 1-2 15,3-6-10-15,8-11-15 16,11-6-13-16,-7-8-1 16,7-5-2-16</inkml:trace>
  <inkml:trace contextRef="#ctx0" brushRef="#br0" timeOffset="88306.3861">7987 17388 29 0,'0'18'34'16,"10"1"2"-16,-1 0-9 15,8-19-7-15,6 0-5 16,-6-4-3-16,7-9-2 15,-7-3-2-15,0-4-4 16,-5-14-2-16,1-3 1 16,-10 2-2-16,2-12 1 15,-1 7-3-15,-1 2 0 0,2-4-1 16,2 0 1 0,4 13-4-16,2 1-5 0,7 11-7 15,-2 5-23-15,1 7 1 16,2 5 0-16,-6 7 1 15</inkml:trace>
  <inkml:trace contextRef="#ctx0" brushRef="#br0" timeOffset="88531.9155">7890 17227 28 0,'10'7'33'0,"1"-7"-1"16,20 0-4-16,4-4-17 15,3 4-5-15,6 0-7 16,3-8-15-16,1 1-15 16,-12 1-1-16,4-1 0 15,-11-12 7-15</inkml:trace>
  <inkml:trace contextRef="#ctx0" brushRef="#br0" timeOffset="88727.9391">8487 17014 28 0,'20'13'38'0,"-8"-1"1"16,6 14-2-16,-3 5-16 16,-9-7-5-16,4 11-4 0,-10 9-2 15,0 10-5 1,-8-10 1-16,-3 2-5 0,-3-7-3 15,-5-8-5-15,4 8-25 16,-4-8-10-16,-6-19 0 16,8-9 2-16</inkml:trace>
  <inkml:trace contextRef="#ctx0" brushRef="#br0" timeOffset="89480.5349">9146 17146 40 0,'0'0'36'15,"27"0"-1"-15,-2 0-8 16,9-6-15-16,10 2-5 15,5 4-4-15,3-4-7 16,2 0-13-16,2 4-19 0,-16 0 2 16,-3-5-2-16,-14-7 4 15</inkml:trace>
  <inkml:trace contextRef="#ctx0" brushRef="#br0" timeOffset="89751.57">9163 17297 22 0,'0'0'36'16,"20"13"2"-16,3-13-5 15,13-3-11-15,9 0-5 16,-1 3-5-16,10-3-7 16,-2 3-17-16,1-6-23 15,-17 2-3-15,-1 4 0 16,-16-9-2-16</inkml:trace>
  <inkml:trace contextRef="#ctx0" brushRef="#br0" timeOffset="90827.707">10282 17200 25 0,'158'0'22'0,"23"0"1"0,33 0-2 16,18 0-2-16,19 3-3 15,16-3-5-15,7 0-1 16,5 7-3-16,-1-7-1 16,-1 0-3-16,-7-4 0 15,-9-7-2-15,-17 11-3 16,-25-2-13-16,-25-5-21 15,-25 1 0-15,-40 2-1 16,-24 4 1-16</inkml:trace>
  <inkml:trace contextRef="#ctx0" brushRef="#br0" timeOffset="92334.3974">10604 16612 28 0,'0'0'32'16,"3"-26"-1"-16,8 9-10 15,13 3-6-15,7-4-3 16,7 13-5-16,4 0-1 16,2 8-2-16,-4 7 0 15,-4 15-2-15,-12-4 0 16,-10 5 0-16,-14 6-1 16,-5-1 1-16,-11 0-1 15,-8-4-1-15,1-11 0 16,1-9 0-16,5 2-1 15,7-5-1-15,10-4 2 16,10-4-2-16,6 1 1 16,10 3 2-16,2 10-1 15,2 11 2-15,-1 1 0 0,-7 8 0 16,-9-6 0-16,-8 7 1 16,-15 1 0-16,-10-1-3 15,-9-9 1-15,-9-11-5 16,-1-8-4-16,-3-6-8 15,6-3-19-15,8-1-3 16,4-15-1-16,15 5 3 16</inkml:trace>
  <inkml:trace contextRef="#ctx0" brushRef="#br0" timeOffset="92630.9353">11197 16811 32 0,'0'0'37'0,"17"4"1"15,2-4-1-15,3 0-21 16,13 11-6-16,-1-2-2 16,12 1-7-16,4-1-10 15,3 2-27-15,-5-11-2 16,10 4-1-16,-3-16 0 0</inkml:trace>
  <inkml:trace contextRef="#ctx0" brushRef="#br0" timeOffset="93168.0034">12111 16494 15 0,'-14'-5'33'15,"-15"-5"-3"-15,1 10-7 16,-4 4-6-16,0 8-6 16,3 13-5-16,0 7-1 15,5 10-3-15,9 1-2 16,8 4 1-16,7 6 0 16,7 4 0-16,11-11-1 15,7 0 1-15,7-17-1 0,7-7 2 16,-2-8 0-16,-1-9 0 15,-6-13-1-15,-7-8 1 16,-11-1-1-16,-12-11 1 16,-14 7 0-16,-10 1-2 15,-7-2 1-15,-6 1-5 16,2 4-4-16,0 5-20 16,1-5-7-16,16 17-1 15,2-20 0-15</inkml:trace>
  <inkml:trace contextRef="#ctx0" brushRef="#br0" timeOffset="93447.5396">12328 16715 27 0,'5'-10'36'0,"-5"10"0"16,0 0-1-16,0 0-17 15,0 0-10-15,0 0-8 0,0 0-11 16,0 0-19-1,0 0-5-15,0 0-1 0,0 0 0 16</inkml:trace>
  <inkml:trace contextRef="#ctx0" brushRef="#br0" timeOffset="93707.0722">12335 16815 2 0,'8'29'34'0,"-5"-18"1"16,6 17 1-16,-1-9-15 15,-8 2-4-15,6 7-4 0,-12-6-3 16,1 9-2 0,-5-10-2-16,-3 1-2 15,-8-12-2-15,-1 0-3 0,1-5-5 16,-2-9-12-16,4-11-21 15,8 1 0-15,0-10 0 16,11 7-1-16</inkml:trace>
  <inkml:trace contextRef="#ctx0" brushRef="#br0" timeOffset="94554.1807">12807 16762 30 0,'-35'-17'32'0,"5"-2"-9"16,-1-3-3-16,6-1-4 16,7-2-5-16,5-7 0 15,13 6-5-15,10-3-2 16,7 6 0-16,4 12-2 16,7 4 1-16,0 11-1 15,-1 10-1-15,-4 6 0 16,-8 8 0-16,-10 2 0 15,-5 7 0-15,-15 1 0 16,-7 3-3-16,-6-7 0 16,-3-6 0-16,0-4-2 0,1-1 2 15,9-7-2 1,2-4 0-16,10-6 1 0,9-6 2 16,0 0 1-16,18 11-1 15,1-11 1-15,8 0 1 16,2 3-1-16,2-3 1 15,0 2-1-15,-2 2 1 16,-4-4 0-16,-2 5-1 16,-8-1 1-16,-2 2 0 15,-13-6 1-15,6 18 0 16,-6-18-1-16,0 0 1 16,0 0-1-16,0 0 1 15,-6 9 0-15,6-9-2 16,7-16 0-16,4-1 0 0,1 3 0 15,4-1-1 1,3 1 2-16,2 0-2 0,2-4 0 16,-1 7 2-16,-4 11 0 15,-2 8 0-15,-5 5 1 16,-1 5 0-16,-5-2-1 16,-1 1-2-16,0 8-7 15,-1 1-24-15,-3-14-4 16,11 0-1-16,0-12-1 15</inkml:trace>
  <inkml:trace contextRef="#ctx0" brushRef="#br0" timeOffset="94967.7325">13274 16979 50 0,'5'11'36'16,"13"-2"-8"-16,0-4-8 15,-2-11-4-15,6 0-3 16,-6-9-4-16,5 2-2 0,-8-7-1 16,2-12-1-1,-6-11-3-15,-2 4 0 0,-3-5-1 16,-2-6 0-16,2 4 1 16,2-3-2-16,2 3 0 15,2 10 0-15,6 9-2 16,1-1-1-16,6 18-5 15,-5 3-7-15,6 7-18 16,-2 15-6-16,-8-1-1 16,0 12 0-16</inkml:trace>
  <inkml:trace contextRef="#ctx0" brushRef="#br0" timeOffset="95194.7614">13168 16766 31 0,'0'0'36'0,"19"-9"2"16,11 9-5-16,12 0-19 16,-1 3-3-16,14 6-4 15,2-5-6-15,-4-4-21 16,-6 4-16-16,-2 6-2 15,-19-3 1-15,-7 3-2 16</inkml:trace>
  <inkml:trace contextRef="#ctx0" brushRef="#br0" timeOffset="95975.3596">10700 17604 16 0,'0'0'27'0,"-14"-17"2"0,18-5-12 15,6 1 0-15,6-1-5 16,7 5-1-16,4-2-1 16,8 14-1-16,-1-3-1 15,4 8-1-15,-11 19 0 16,-3 4-2-16,-11 11 0 16,-8-3-2-16,-12 1-2 15,-8-3 2-15,15-29-3 16,-58 65 0-16,58-65-3 15,-76 39 0-15,43-39-1 16,2 0 2-16,7 0-1 16,2-10 0-16,7-6 0 15,12 1 0-15,6 0 3 0,9 0 1 16,8 4-2-16,5 11 1 16,5 7 3-16,8 0-2 15,2 2 1-15,7 7 1 16,-5 10-3-16,-1 0-6 15,-41-26-12-15,79 34-16 16,-79-34 0-16,50 35 0 16,-50-35-2-16</inkml:trace>
  <inkml:trace contextRef="#ctx0" brushRef="#br0" timeOffset="96232.3927">11413 17464 37 0,'0'0'34'0,"0"0"2"16,6 19-4-16,-11-4-17 15,8 14-5-15,-3-5-3 16,8 5 2-16,-4 7-4 15,2 5-2-15,-6-41-7 16,5 65-7-16,-5-65-15 16,4 44-9-16,-4-44-3 15,-14 9-2-15</inkml:trace>
  <inkml:trace contextRef="#ctx0" brushRef="#br0" timeOffset="96432.4181">11238 17611 43 0,'15'0'35'15,"15"5"1"-15,1-5-10 16,7 0-15-16,8 0 0 16,1 0-6-16,1 0-9 15,-1 7-17-15,-1-7-15 16,-18-10-1-16,3 6 2 15</inkml:trace>
  <inkml:trace contextRef="#ctx0" brushRef="#br0" timeOffset="96773.4621">12003 17537 45 0,'5'-10'34'16,"-5"10"0"-16,0 0-4 0,0 0-20 15,0 0-11-15,0 0-12 16,0 0-20-16,0 0-3 16,0 0 0-16,0 0 3 15</inkml:trace>
  <inkml:trace contextRef="#ctx0" brushRef="#br0" timeOffset="97029.9947">11966 17733 39 0,'0'0'36'0,"6"65"-1"0,-6-19-12 16,0 12-5-16,-10-6-3 15,2 5-5-15,-9-10-2 16,-1-1-2-16,-8 6-4 16,-1-9-1-16,27-43 0 15,-61 34-2-15,61-34-8 16,-54-24-3-16,54 24-20 16,-34-42-7-16,19-10 2 15,15-4-1-15</inkml:trace>
  <inkml:trace contextRef="#ctx0" brushRef="#br0" timeOffset="97658.5736">12507 17645 31 0,'-15'3'32'16,"-9"-6"2"-16,-4-6-14 15,3-1-6-15,-1-9-3 16,7-4-2-16,4-5-3 16,12-4 1-16,3 13-2 15,17 2-3-15,3-2 0 16,7 4 0-16,5 13 0 0,2 2 1 15,-5 9 0 1,-5 11-1-16,-7 1 1 16,-10 1-1-16,-7 0-1 15,-14 0 2-15,-5 3-4 0,-9 2-1 16,-3-4-1-16,-5-5-3 16,3-8-1-16,1 3 2 15,32-13 0-15,-49 31-1 16,37-31 2-16,12 0 0 15,0 0 2-15,0 0 4 16,20 4 0-16,-20-4 0 16,51 4 1-16,-51-4-1 15,72 8 2-15,-72-8-1 16,76 25-6-16,-76-25-13 16,65 6-19-16,-28-6 1 0,-10 0-1 15,-27 0-1 1</inkml:trace>
  <inkml:trace contextRef="#ctx0" brushRef="#br0" timeOffset="98072.6261">12773 17616 21 0,'17'17'33'15,"-14"-5"3"-15,7 3-4 0,-3 2-17 16,-7-17-2-16,0 46-3 16,0-46-3-16,-5 18-2 15,5-18-3-15,0 0 1 16,-13-7 0-16,13 7-2 15,0-28-1-15,6-1-1 16,1 5-1-16,5-1 2 16,1 7 0-16,2 9-1 15,1-7 0-15,2 8 2 16,-4 12 0-16,0-1 2 16,-4 14-1-16,1 6-1 15,-11-23-2-15,11 41-3 0,-11-41-10 16,16 63-21-1,-16-63-3-15,10 33 0 0,1-28 0 16</inkml:trace>
  <inkml:trace contextRef="#ctx0" brushRef="#br0" timeOffset="98442.1736">13096 17823 32 0,'0'0'36'16,"44"35"3"-16,-44-35-4 0,44 15-13 15,-44-15-6-15,0 0-6 16,54-52-3-16,-37 22 0 15,-8 3-3-15,1-3-2 16,-3-13-1-16,-2 0-1 16,2 7-1-16,-1 1 1 15,2 4 1-15,1 6-2 16,7-6 0-16,3 10-2 16,4 6-1-16,2 2-2 15,3 13-6-15,-3-3-12 16,-1 0-17-16,2 3 1 15,-11 13 0-15,-2-2 2 0</inkml:trace>
  <inkml:trace contextRef="#ctx0" brushRef="#br0" timeOffset="98668.203">13137 17578 44 0,'24'5'37'15,"-1"2"-1"-15,10-4-14 16,9 8-8-16,-2 1-2 16,6-5-12-16,-4-4-32 0,2 7-2 15,-14-1-1 1,-1-13-2-16</inkml:trace>
  <inkml:trace contextRef="#ctx0" brushRef="#br0" timeOffset="100981.477">15941 16474 31 0,'21'-7'36'0,"-21"7"-2"16,3 31-12-16,-12 20-8 16,-6 10-5-16,0 10-2 15,-5 8-3-15,3 1-1 16,1-4-3-16,3-9 0 16,4-23 0-16,6-18 1 15,3-26-1-15,0 0-1 16,15-26 1-16,0-19 0 0,0-14 1 15,4-15-1-15,1 4 0 16,4-10 0-16,-1 10 1 16,-2-2-1-16,-2 13 1 15,-4 16-1-15,-1 13 1 16,-4 21-1-16,-10 9 0 16,11 28 0-16,-7 9 0 15,3 14 1-15,2 15 0 16,4 8-1-16,3 1 0 15,6-6 0-15,1 1-2 16,-1-12-9-16,-2-12-20 16,-1 0-6-16,-13-25 1 0,0-6 0 15</inkml:trace>
  <inkml:trace contextRef="#ctx0" brushRef="#br0" timeOffset="101417.0343">15884 16857 21 0,'19'-11'27'0,"-1"-10"0"15,15 7-18-15,2-1-4 16,4 10 1-16,6 10 0 16,-1 1 1-16,2 12 0 15,-2-4 1-15,-1 9 1 16,-11 3-2-16,-1 8 0 15,-10-7-2-15,-3-1 0 16,-8-9-3-16,-7-6 1 0,-6-2-1 16,-6 0-2-16,-3-13 0 15,-5-6-1-15,3-7 1 16,-1-7-1-16,2 4 0 16,6-3-1-16,2-5 1 15,10-7 0-15,6 4 1 16,6 4 0-16,4 9 1 15,8 4 1-15,0-1-1 16,2 10 2-16,-2 5-1 16,-1 13 2-16,-9 2-1 15,-5 3 0-15,-6 5-1 16,-8 6-1-16,0 2-4 0,-8 0-10 16,-2-7-24-1,6 2-2-15,-7-8 1 16,14-5 0-16</inkml:trace>
  <inkml:trace contextRef="#ctx0" brushRef="#br0" timeOffset="101733.0727">16843 16865 15 0,'-26'-54'47'16,"5"28"-26"-16,-4 8-3 15,-2 8-3-15,-4 2-3 16,7 13-3-16,-1 1 0 16,13 13-2-16,4 7-2 15,12 3-1-15,5-4 0 16,9 7-1-16,3-10 1 15,4-3 0-15,-2 0-6 16,-1-6-4-16,-1-13-26 16,-3 0-5-16,-13-8 0 15,3-7-2-15</inkml:trace>
  <inkml:trace contextRef="#ctx0" brushRef="#br0" timeOffset="101936.5991">16815 16461 45 0,'0'0'33'0,"0"-13"-9"16,0 13-29-16,12 15-22 15,-12-2-5-15,22 14-3 16</inkml:trace>
  <inkml:trace contextRef="#ctx0" brushRef="#br0" timeOffset="102695.1952">16972 16791 34 0,'22'3'33'16,"-7"-3"0"-16,0 14-14 16,-1 13-5-16,-8-1-3 0,-2 11-4 15,-4-8-3-15,-11 2-1 16,2 1-2-16,-6-6 0 16,2-2-1-16,2-17-2 15,11-7 0-15,-7-10 1 16,13-2-2-16,4-8 1 15,2-6 1-15,4 3 0 16,2-9 0-16,-2 3 1 16,-1 5 1-16,-4 8-1 15,-3 5 1-15,-8 11-2 16,0 0 2-16,0 0-1 16,0 0 0-16,-3 22 0 0,3-2 0 15,-4 1 0 1,4-5 0-16,9 5 3 0,1-4-2 15,5 5 1-15,6-6 0 16,5-4 1-16,5-5-1 16,5-2 1-16,-1 3 0 15,3-3-2-15,1-8 0 16,-5-5 2-16,-2-6-3 16,-4 1 1-16,-9 2 0 15,-7-3-2-15,-6-5 0 16,-6-3 1-16,-10 5-1 15,-6 1 0-15,-2 11 0 16,-1 1-1-16,1 4 1 16,0 0 0-16,3 10 0 15,2 9 0-15,6 9 1 0,0 8 0 16,7-7-1-16,0 11 1 16,0 4 3-16,5-2-3 15,0 3 0-15,-1-8-11 16,1-13-22-16,4 4-4 15,-9-10 2-15,10-14 0 16</inkml:trace>
  <inkml:trace contextRef="#ctx0" brushRef="#br0" timeOffset="102910.2217">17540 16729 41 0,'18'-16'38'0,"-9"10"-2"0,-9 6-8 16,16 30-16-16,-11-1-4 15,2 9-2-15,-3 12-6 16,1 0-13-16,0-10-24 16,10-2 1-16,-3-6-2 15,12-7 0-15</inkml:trace>
  <inkml:trace contextRef="#ctx0" brushRef="#br0" timeOffset="103371.7806">17890 16826 41 0,'-27'-10'24'16,"5"10"-5"-16,-2 4-6 0,-1 3-4 15,6 6-4-15,3 1-1 16,6 10-2-16,2 0 1 16,8 6-1-16,0-6 2 15,3-3-1-15,3-2 0 16,2-3 2-16,-4-3-1 15,3-4 0-15,-7-9-2 16,0 0-2-16,0-15-6 16,0 15-9-16,-13-23-15 15,13 13-5-15,-10-11 0 16,10 7 10-16</inkml:trace>
  <inkml:trace contextRef="#ctx0" brushRef="#br0" timeOffset="103701.8227">17897 16875 63 0,'15'3'37'16,"-2"9"-9"-16,1 10-9 15,-6 0-4-15,3 5-6 16,-4-5-3-16,1-1-2 16,-3-6-2-16,-1 4 0 15,-4-19-1-15,12 10-1 16,1-21 1-16,3-7 0 15,3 3 0-15,4-2-1 16,-2 0 1-16,3-5-1 16,-1 11 0-16,-2-2 0 15,-4 13 1-15,-7 11-2 0,-2 7 3 16,-5 2-2 0,1 6 0-16,-4 2 0 0,3 1-3 15,-3 3-5-15,12-5-11 16,7-7-20-16,0-9-1 15,15-6 1-15,1-15-2 16</inkml:trace>
  <inkml:trace contextRef="#ctx0" brushRef="#br0" timeOffset="104140.8785">18834 16731 40 0,'0'0'30'0,"-25"-5"-7"15,5 5-5-15,-4 17-6 0,-2 0-3 16,1 7-4 0,3 0-2-16,7 8-1 0,8-6 0 15,10 2 0-15,6-3 1 16,10 0 0-16,1-8 0 15,7-2 1-15,-4-8-1 16,1 0 1-16,-10-2-1 16,-14-5-1-16,0 0-3 15,-8 0-6-15,-11-3-14 16,-2 3-16-16,-13-7 0 16,10 1-2-16</inkml:trace>
  <inkml:trace contextRef="#ctx0" brushRef="#br0" timeOffset="104595.9374">19160 16733 27 0,'-11'-5'32'0,"-11"-4"-5"16,5 9-7-16,-2 0-6 16,1 5-6-16,6 12-3 15,5-6-2-15,7 6 0 16,0-4-2-16,11 1 2 16,-1 4-1-16,1 1 0 0,4-10 0 15,-4-2 0 1,0-7-1-16,-11 0 0 0,8 0 0 15,-8 0-1-15,-10 0-1 16,-1-3 0-16,-3 3 0 16,-1 0 1-16,-1 10-1 15,0 5 1-15,4 0 0 16,5-3 2-16,7 5-1 16,0-5 1-16,9 8 1 15,5-1-1-15,5-9 0 16,2 0 0-16,6-10-4 15,1 0-7-15,6-3-26 16,7-1-2-16,-3-11 0 16,10 5 1-16</inkml:trace>
  <inkml:trace contextRef="#ctx0" brushRef="#br0" timeOffset="105172.5098">20377 16399 21 0,'14'-12'32'0,"-5"12"-2"15,-18 0-11-15,-15 3-4 16,-10 6-3-16,-13-2-4 16,-2 1-3-16,-7 0-2 15,3-1 1-15,2 4-1 16,11-3-1-16,9-3 0 15,13-1-2-15,18-4 0 16,0 0-1-16,18 14 1 16,8-5 0-16,4 0-1 15,4 5 1-15,0 7-1 0,-6 7 2 16,-6 3-1 0,-13 9 1-16,-9-1-1 15,-14 5 1-15,-8 2-1 0,-8-3 1 16,-2-4 0-16,0-7-1 15,5-11 1-15,4-6-1 16,10-5 1-16,13-10-1 16,0 11 1-16,13-11-1 15,7 0-1-15,8 0 1 16,4 6 1-16,4 6-5 16,6 0-9-16,0-4-23 15,-7-8 0-15,4 9 0 16,-12-9 1-16</inkml:trace>
  <inkml:trace contextRef="#ctx0" brushRef="#br0" timeOffset="105494.0503">20440 16758 42 0,'18'9'34'16,"-18"9"-4"-16,-3 0-14 15,6 14-5-15,-3-11 0 16,6 7-2-16,-2-8-2 16,9 0 0-16,-1-7 0 15,4-4-1-15,2-9-1 16,1-11 0-16,-2 0-1 0,-3-3-1 15,-5 1-2-15,-3-3-4 16,-3 1-6-16,-9-8-13 16,0 4-19-16,6 10 0 15,-3-7 0-15,3 16 1 16</inkml:trace>
  <inkml:trace contextRef="#ctx0" brushRef="#br0" timeOffset="105750.0827">20754 16806 48 0,'0'0'34'0,"-11"0"-13"16,11 0-2-16,15 24-3 0,-4-2-4 15,10 5-3-15,-2 3-1 16,3 12-1-16,-1-1-2 15,1 12-1-15,-7-4 0 16,-2-6-6-16,0-10-5 16,-11-1-9-16,7-13-21 15,0-8-1-15,-9-11-2 16,7-13 0-16</inkml:trace>
  <inkml:trace contextRef="#ctx0" brushRef="#br0" timeOffset="105945.608">20998 16862 29 0,'-13'-13'37'16,"0"21"0"-16,-13 6-1 15,-9 6-19-15,1 11-8 16,-10 5-3-16,-1 10-2 16,-5-5-2-16,4 0-1 15,1 0-3-15,2-9-11 16,10-11-20-16,8-2-6 15,6-10 1-15,19-9 0 16</inkml:trace>
  <inkml:trace contextRef="#ctx0" brushRef="#br0" timeOffset="106261.6487">21031 16749 30 0,'5'14'36'0,"9"11"0"16,-10 0-6-16,1-1-19 15,5 4-2-15,-1-3-3 16,5 3 0-16,-4-8-1 15,6-7-2-15,-2-13 0 16,5-13 1-16,-1 2-1 0,3-4-1 16,-2 1-3-1,-3-15-8-15,3 12-19 0,-2-1-10 16,-13 4-1-16,-4 14-1 16</inkml:trace>
  <inkml:trace contextRef="#ctx0" brushRef="#br0" timeOffset="106674.7224">21519 16881 29 0,'19'-17'39'15,"-13"-2"-23"1,-6-1 0-16,-3 0-2 16,-5 1-2-16,-10-2-1 15,-2 6-4-15,-6-2 0 16,-2 8-2-16,0 6-1 15,3 11-1-15,4 4-1 16,7 9 0-16,6-4 0 16,8 10 0-16,6-3 0 15,7 2 1-15,3-5-1 16,5-1 0-16,-3-10 0 0,2 0-3 16,-2 0-5-16,-6-10-20 15,-6-14-13-15,3 1 0 16,-9-10-1-16</inkml:trace>
  <inkml:trace contextRef="#ctx0" brushRef="#br0" timeOffset="106872.2466">21470 16482 40 0,'0'0'36'0,"0"0"-1"15,0 0-6-15,-6 11-29 16,6-11-32-16,0 30-2 0,-5-13-2 15,16 2 1 1</inkml:trace>
  <inkml:trace contextRef="#ctx0" brushRef="#br0" timeOffset="107554.3341">21590 16734 4 0,'0'0'29'16,"27"-3"-2"-16,-11 3-13 16,12 0-4-16,1-3-2 15,4-4-2-15,1 2 0 16,-4 2-1-16,-3-1-2 16,-8-3 0-16,-5 2-2 15,-14 5 1-15,7-10 0 16,-7 10 1-16,-19 15-1 15,6-6 1-15,0 9 0 16,0 1 0-16,4 7 2 16,-1 4-1-16,8 1 0 0,2-7 0 15,0 3-1 1,7-8 0-16,4-4 0 0,-1-4 0 16,4-6-1-16,2-14-1 15,1-2 1-15,1-5 0 16,0 0-1-16,1-2 0 15,-4 1-1-15,3 3-1 16,-2 2 1-16,-2 12 0 16,-2 0 0-16,-3 9 0 15,-3 6-1-15,-6-1 1 16,0-4 0-16,0 3 0 16,0 1 1-16,0-14 0 15,0 10-1-15,0-10 0 16,13-24 1-16,0 11 0 15,5-6-1-15,0-1 1 0,3-4-1 16,3 9 0-16,-4-4 0 16,2 10 0-16,-6 9 1 15,-6 8 0-15,-5 6-1 16,-1 7 1-16,-4 5 0 16,-4 2-6-16,1 0-4 15,3-1-21-15,3-5-9 16,7-7 1-16,15-1-1 15</inkml:trace>
  <inkml:trace contextRef="#ctx0" brushRef="#br0" timeOffset="107989.8897">22327 16743 16 0,'18'7'28'16,"-9"-12"-2"-16,14 5-11 15,1 0-6-15,2-4-1 16,0 4-2-16,0-10-1 0,-2 1-1 15,-4 0-1 1,-3 0 0-16,-9-2-1 16,-8 11 0-16,-4-17-1 0,-7 13 0 15,-3 10 1-15,-1 3-1 16,-4 3 0-16,2 8 0 16,-1-2 1-16,6 11 1 15,4-1 0-15,8 6 0 16,0-8 0-16,9-2 1 15,2-4-2-15,7 2 0 16,2-3-4-16,1-7-9 16,3-7-17-16,6-5-7 15,-6-10-1-15,8 2 0 16</inkml:trace>
  <inkml:trace contextRef="#ctx0" brushRef="#br0" timeOffset="108378.9389">22900 16760 20 0,'0'0'34'0,"9"22"0"15,-9-5-14-15,-4 0-4 16,-2 9-3-16,-13-7-3 16,0 6-3-16,-7-8-2 15,-1-4-1-15,-7-2-1 16,5-6-1-16,-2-5-1 15,2 0 0-15,6-13-1 16,8 1 1-16,2-5-1 0,13-2 0 16,0 3 0-1,9 3-1-15,4-4 1 16,5 7 0-16,2 10 0 0,3 0 0 16,0 9 0-16,0 12 0 15,-2-7 0-15,1 10 0 16,2-1 1-16,-3 3 0 15,0-5 1-15,-5-6-1 16,-1-6 0-16,-2-3-1 16,0 3-2-16,-13-9-14 15,0 0-22-15,0 0 0 16,0 0-1-16,0 0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2.3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1292 5380 34 0,'0'0'35'15,"-84"-27"0"-15,37 20-12 16,-7 4-6-16,9 9-5 16,-5 8-4-16,8 9-2 15,42-23-2-15,-63 64-2 16,63-64-1-16,0 78 0 0,0-78 0 15,30 75 0 1,-30-75 0-16,66 51-1 16,-23-35 1-16,-8-4 0 0,-14-6 0 15,-2-6-1-15,-19 0 0 16,0 0 1-16,0 0-1 16,-47 0 1-16,47 0-1 15,-90 16 1-15,48 1-1 16,1 7 0-16,41-24 1 15,-65 68-2-15,65-68 2 16,-22 82-1-16,33-41 1 16,-11-41-1-16,64 74 1 15,-21-43 0-15,9-10-1 16,15-9 1-16,-3-12 0 0,4-3 0 16,-8-10-1-1,-5-7 1-15,-7-5 0 0,-8 0 0 16,-12-5 0-16,-13 1 1 15,-3 7-1-15,-10 4 0 16,-9 3 1-16,7 15-1 16,-10-3 0-16,10 3 0 15,-13 21 1-15,13-1-2 16,-6 2 0-16,2 3-1 16,9 1-2-16,-8-4-6 15,3 2-18-15,0-3-13 16,0-10-1-16,0 0 0 15,0-11 0-15</inkml:trace>
  <inkml:trace contextRef="#ctx0" brushRef="#br0" timeOffset="1">1392 5591 42 0,'-19'-27'31'0,"19"27"-4"15,-15 0-19-15,15 0-33 16,0 35-6-16,6-9-1 16</inkml:trace>
  <inkml:trace contextRef="#ctx0" brushRef="#br0" timeOffset="2">1562 5961 36 0,'22'34'39'0,"-9"1"-1"16,-5-10-1-16,-3-2-16 0,6-2-8 15,-4-11-4-15,2-6-2 16,3-9-2-16,-3-7-2 16,1-6-2-16,2-7-4 15,3 1-7-15,-2-5-22 16,2-2-8-16,-2 6 0 16,0-2-1-16</inkml:trace>
  <inkml:trace contextRef="#ctx0" brushRef="#br0" timeOffset="3">2049 5966 56 0,'-3'29'39'0,"-18"-3"0"16,-6-4-7-16,10 0-15 0,-14-10-8 16,10-5-4-16,-1-7-3 15,7-5-2-15,4-4 0 16,7-8-2-16,4 0 1 15,0 0-1-15,11 0 0 16,-7 2 0-16,8 3 1 16,9 7 0-16,-3 5 1 15,3 0 0-15,-1 8 0 16,2 3 1-16,5 1 0 16,4 0 0-16,0-1-1 15,-7-2 1-15,5-6 0 16,2-3 0-16,-3-4-1 15,-4-6 1-15,-5-3 0 16,-6-4-1-16,-5 0 1 0,3 2 0 16,-2 2 1-16,-9 13 0 15,0-11 0-15,0 11 1 16,-3 17 0-16,3 3-1 16,0 6 0-16,0 3-3 15,-4 8-13-15,11-2-26 16,3-5-2-16,8 2 1 15,-3-8-1-15</inkml:trace>
  <inkml:trace contextRef="#ctx0" brushRef="#br0" timeOffset="4">4071 6240 22 0,'9'10'35'0,"-9"9"1"16,9 12-5-16,-1 19-15 15,-8 5-4-15,8 18-2 0,-8 1-2 16,2 3-4-1,-2-2-4-15,0-12-8 16,5-7-15-16,0-8-14 0,-5-20 0 16,8-7-1-16</inkml:trace>
  <inkml:trace contextRef="#ctx0" brushRef="#br0" timeOffset="5">4328 6331 44 0,'13'-17'36'16,"-13"17"2"-16,12 0-10 0,-6 24-10 15,-6 10-6 1,11 15-4-16,-7 6-2 16,4 14 0-16,-3 1-1 0,1 3-2 15,2-4-2-15,-4-6-3 16,4-8-7-16,-8-13-16 15,0-12-15-15,4-10-1 16,-4-20 0-16,0 0 1 16</inkml:trace>
  <inkml:trace contextRef="#ctx0" brushRef="#br0" timeOffset="6">4099 6643 44 0,'-8'-9'37'16,"24"9"2"-16,9 2-6 0,6-4-18 16,13 2-10-16,7 4-11 15,6 2-28-15,-5-6-3 16,3 5 0-16,-10-5-1 16</inkml:trace>
  <inkml:trace contextRef="#ctx0" brushRef="#br0" timeOffset="7">4533 6992 32 0,'12'-7'37'0,"-12"7"1"15,11 10 1-15,-7 2-18 16,-4-2-9-16,0 9-4 15,-4-3-2-15,4 6-1 16,-6-3-1-16,4 0-2 16,-1-2-1-16,3-4 0 15,0-1 0-15,0-12 0 0,9 16 0 16,2-9 0-16,3-7 0 16,3 0-1-16,3 4-5 15,0-10-13-15,-1 1-22 16,7 5-2-16,-1-10 1 15,6 3-1-15</inkml:trace>
  <inkml:trace contextRef="#ctx0" brushRef="#br0" timeOffset="8">4840 7006 54 0,'0'0'37'15,"0"0"1"-15,0 13-10 16,0-1-13-16,6 8-5 15,-6 0-4-15,4 7 0 16,-4-3-1-16,6 1-3 16,-3-3-2-16,-3-6-7 15,9-1-14-15,-9-15-19 0,10 7 1 16,-10-7-2 0,12-15 1-16</inkml:trace>
  <inkml:trace contextRef="#ctx0" brushRef="#br0" timeOffset="9">4777 6989 36 0,'3'-10'36'16,"13"3"-5"-16,3 0-5 15,1-2-6-15,13 9-5 16,-5-9-3-16,8 9-4 16,-9 0-1-16,3 9-2 15,-12-2-1-15,-7 6-1 16,-11-2-1-16,-7 1 0 15,-12 2-2-15,-5-3-7 16,2-3-28-16,-3 0-5 16,-5-8-1-16,10 0-1 15</inkml:trace>
  <inkml:trace contextRef="#ctx0" brushRef="#br0" timeOffset="10">5396 6334 71 0,'-31'7'33'0,"-3"9"-9"15,-1 13-6-15,-5 5-6 0,9 11-3 16,4 5-4-1,13 6-1-15,8 2-1 16,15 0-2-16,12-2-3 0,8-13-7 16,11-4-20-16,8-5-8 15,-5-16-1-15,9-6 1 16</inkml:trace>
  <inkml:trace contextRef="#ctx0" brushRef="#br0" timeOffset="11">5519 6771 38 0,'7'28'36'0,"2"-7"-2"0,0-2-10 15,13-1-4-15,-4-14-5 16,7 1-3-16,-9-16-3 15,3-6-2-15,-6-11-2 16,-2-5-2-16,-4-8 1 16,-5-7-3-16,-2-2 0 15,-2-3 0-15,2 2-1 16,0 3-1-16,0 8-1 16,0 7-2-16,12 7-5 15,-3 9-12-15,4 9-19 16,8 12-2-16,-5 1 2 15,5 9-1-15</inkml:trace>
  <inkml:trace contextRef="#ctx0" brushRef="#br0" timeOffset="12">5460 6590 31 0,'-9'5'37'0,"9"-5"0"16,12 4-2-16,19-4-18 16,0 0-6-16,14 0-3 15,0 0-6-15,5 0-10 16,0-9-25-16,-4 9-3 16,-9-13-2-16,-3 6 0 0</inkml:trace>
  <inkml:trace contextRef="#ctx0" brushRef="#br0" timeOffset="13">6003 6360 57 0,'19'12'41'0,"2"15"0"16,-5 7-2-16,-4 4-25 15,-2 18-4-15,-10 2-2 16,-7 10-3-16,-11-4-3 16,-4-3-2-16,0-4-7 0,-5-14-12 15,5-6-22 1,3-12-2-16,0-15 0 0,19-10 1 16</inkml:trace>
  <inkml:trace contextRef="#ctx0" brushRef="#br0" timeOffset="14">6443 6599 41 0,'0'0'38'15,"0"0"1"-15,19 8-3 16,9-4-17-16,0-4-7 16,9 4-4-16,3-4-3 15,4 0-5-15,2 4-4 0,-9-4-11 16,1-5-22 0,-7 5-2-16,-10-3-2 15,-5 3 1-15</inkml:trace>
  <inkml:trace contextRef="#ctx0" brushRef="#br0" timeOffset="15">6494 6715 39 0,'3'10'39'0,"6"-5"1"16,12-5-3-16,10 10-17 15,4-10-6-15,5 0-4 0,0 2-7 16,1-4-9 0,-4-4-33-16,-3 6-1 0,-10 0-1 15,-1 0 0-15</inkml:trace>
  <inkml:trace contextRef="#ctx0" brushRef="#br0" timeOffset="16">7476 6507 30 0,'6'-17'26'0,"6"-1"-3"16,1 2-2-16,-4-7-2 16,0 6-4-16,-2-3-1 15,-1 6-3-15,-6-1-3 16,0 15-1-16,0-12-2 0,0 12-2 16,-3 12-1-16,0 7 0 15,3 11 0-15,0 8 0 16,-4 8 0-1,4 8-1-15,0 1 1 0,5 6 0 16,0-3-1-16,-1-2 0 16,-4-11 0-16,5-7 0 15,-5-9 0-15,0-9 0 16,0-8 0-16,0-12-1 16,-9 6 0-16,-4-12 0 15,-1-1 0-15,-7-3-1 16,1 1 1-16,-5-1-2 15,3 3 1-15,3 0 0 16,5 3 0-16,2 4 0 16,12 0 0-16,0 0 1 0,19 3 0 15,1-1 0-15,6 2 0 16,4-1 0-16,8 1-1 16,0-4-2-16,3 0-7 15,-2 2-28-15,-3-11-1 16,7 4 0-16,-5-8-1 15</inkml:trace>
  <inkml:trace contextRef="#ctx0" brushRef="#br0" timeOffset="17">7981 6679 52 0,'0'0'40'16,"0"0"1"-16,0 0-4 16,11 0-18-16,-2 0-10 15,-9 0-5-15,11 3-7 16,0-3-27-16,-2 7-9 15,-9-7-2-15,17 0 0 16</inkml:trace>
  <inkml:trace contextRef="#ctx0" brushRef="#br0" timeOffset="18">8307 6558 46 0,'28'17'39'16,"-10"-2"1"-16,2 9-4 15,1 8-19-15,-11-3-4 16,5 5-5-16,-9-7-3 15,1-1-1-15,-7-4-1 0,0-8-2 16,0-14 0-16,0 0 0 16,0 0-1-16,0-27 0 15,4 10 0-15,5-7 0 16,2-1-1-16,5-1 1 16,4 5-1-16,4 1 0 15,2 10-2-15,-2 0-5 16,7 10-17-16,-4 0-15 15,-6 4-2-15,2 6 2 16,-8-6-2-16</inkml:trace>
  <inkml:trace contextRef="#ctx0" brushRef="#br0" timeOffset="19">8726 6708 54 0,'0'0'38'16,"16"0"0"0,0 0-2-16,9 0-27 0,-1-5-3 15,7 1-2-15,-6-4-1 16,-1-1-1-16,-5 0 0 16,-6-1-2-16,-6-3 0 15,-7 1 1-15,-3 2-2 16,-8 0 1-16,-4 1 0 15,-6 6-1-15,-5 3 1 16,-2 0 0-16,0 8 0 16,1 4 1-16,5 3-1 15,4 6 2-15,3 1-1 0,11 2 0 16,7 0 1-16,11-2-1 16,7-2-2-16,4-3-5 15,14 2-8-15,5-9-25 16,5-10-1-16,7 3 0 15,-6-11 0-15</inkml:trace>
  <inkml:trace contextRef="#ctx0" brushRef="#br0" timeOffset="20">9297 6641 58 0,'-27'-16'38'0,"10"12"0"15,-4 4-16-15,-7-3-6 16,4 9-6-16,-5 2-3 16,7 7-2-16,0 3-2 15,12 8-1-15,3-2 0 16,7 1 1-16,10 2-2 15,8-4-1-15,6 0-3 16,4-11-8-16,12-5-27 16,3-5-2-16,2-7-1 15,9-1 1-15</inkml:trace>
  <inkml:trace contextRef="#ctx0" brushRef="#br0" timeOffset="21">9573 6423 39 0,'3'-14'38'16,"7"19"1"-16,-5 9-6 15,1 3-13-15,1 12-7 16,-7 2-4-16,7 10-2 0,-7 1-1 15,0 5-3 1,0 0 1-16,6-1-2 16,-1-7-2-16,2-6-1 0,3-1-2 15,0-15-5-15,10 2-14 16,-1-10-20-16,-7-15 1 16,1-4-1-16,-13-5 1 15</inkml:trace>
  <inkml:trace contextRef="#ctx0" brushRef="#br0" timeOffset="22">9487 6667 39 0,'0'0'39'16,"5"12"-1"-16,17-4 1 0,0 0-19 15,11-4-17-15,5 4-34 16,-1-11-6-16,7 3-1 15,-2-2 0-15</inkml:trace>
  <inkml:trace contextRef="#ctx0" brushRef="#br0" timeOffset="23">10555 6046 18 0,'-45'15'31'0,"1"28"3"16,-6 19-11-16,-7 18-4 15,9 26-3-15,3 12-2 0,19 18-1 16,4-2-1-16,22 4-2 16,8-12-3-16,18-8-3 15,9-16-3-15,7-24-13 16,-2-23-28-16,8-14 0 16,-6-26-1-16,2-11-1 15</inkml:trace>
  <inkml:trace contextRef="#ctx0" brushRef="#br0" timeOffset="24">10623 6749 20 0,'8'8'33'15,"9"-8"1"-15,24 4-12 0,23 4-5 16,15-8-1 0,35 12-2-16,16-12-2 0,22 7-2 15,12-7-1-15,7 5-3 16,0-5-1-16,-2-5-3 16,-11 0-3-16,-19-7-7 15,-11 3-26-15,-25 1-6 16,-30-9 0-16,-21 7-1 15</inkml:trace>
  <inkml:trace contextRef="#ctx0" brushRef="#br0" timeOffset="25">11272 6588 36 0,'18'2'34'0,"1"-2"-7"0,2 0-5 16,-3-8-3-1,0-4-6-15,-8-9-3 16,-1-2-3-16,-2-7-3 0,-4-3-2 16,1-5 0-16,-4-5-2 15,3-4 0-15,-3 2 0 16,8 1 1-16,-2 1-1 15,3 4 0-15,1 5-2 16,7 7-2-16,-1 6-3 16,5 13-7-16,0 1-9 15,-2 1-12-15,6 10-2 16,-7-4 1-16</inkml:trace>
  <inkml:trace contextRef="#ctx0" brushRef="#br0" timeOffset="26">11255 6333 31 0,'0'0'34'0,"34"11"1"16,-2-11-12-16,6 4-5 15,5 1-6-15,-1-5-4 16,2 4-3-16,-6-4-2 16,-5 0-4-16,-7 0-9 15,-6 0-25-15,-20 0-1 16,19-9 0-16,-22-3-1 16</inkml:trace>
  <inkml:trace contextRef="#ctx0" brushRef="#br0" timeOffset="27">10965 7211 25 0,'-27'-22'32'0,"17"2"-1"16,3-5-7-16,10-4-6 15,16 10-5-15,6-3-3 16,12 16-2-16,2 3-1 16,6 9 0-16,-6 4-1 15,-1 12-2-15,-13 4 1 16,-13 8-1-16,-15 0-1 16,-11 2-1-16,-14-2 0 15,-9 1 0-15,-5-5-1 16,-2-5-2-16,0-5 1 15,8-7-1-15,9-1 0 0,5-6 0 16,12-2 1-16,10-4-1 16,0 0 1-16,27 3 0 15,2 2-1-15,8-2-3 16,11 6-10-16,8-1-25 16,-1-8-1-16,7 5 0 15,-5-5 1-15</inkml:trace>
  <inkml:trace contextRef="#ctx0" brushRef="#br0" timeOffset="28">11370 7446 33 0,'6'19'38'15,"4"-11"1"-15,11 0-4 16,4-1-15-16,-5-7-4 16,8 2-5-16,-7-10-4 15,2-3-1-15,-7-8-2 16,-1-4-2-16,-4-3 0 16,-4-5-1-16,-2-3 0 15,-5-7-1-15,4 2 0 16,-1-1 0-16,2 3-1 15,2 5 0-15,4 1-2 16,3 4-2-16,7 10-2 0,-2 3-4 16,8 14-8-1,-6 0-16-15,0 4-6 0,3 6 1 16,-8-4 1-16</inkml:trace>
  <inkml:trace contextRef="#ctx0" brushRef="#br0" timeOffset="29">11422 7277 46 0,'-11'0'38'16,"11"0"0"-16,21 5-9 15,6-9-12-15,15 4-8 16,4 0-5-16,8 3-8 0,10-3-20 15,-1 9-14 1,-12-9 0-16,1 5 1 0</inkml:trace>
  <inkml:trace contextRef="#ctx0" brushRef="#br0" timeOffset="30">11886 7478 35 0,'-3'-10'36'15,"3"10"1"-15,-21-4-13 16,0 0-5-16,3 9-5 16,-9-1-3-16,7 9-3 15,-4 0-2-15,10 9 0 16,0 0-2-16,14 2 1 16,0-1-2-16,11 2 1 15,6-8-1-15,5 0 0 16,4-8-2-16,2-6-5 15,8 1-14-15,3-12-24 16,-5-10 0-16,8-2 0 16,-4-8-1-16</inkml:trace>
  <inkml:trace contextRef="#ctx0" brushRef="#br0" timeOffset="31">12500 6011 25 0,'25'28'35'15,"2"15"2"1,11 22-1-16,9 22-20 0,-10 15-3 16,0 26-4-16,-11 7-2 15,-13 11-2-15,-19-8-1 16,-19 0 0-16,-15-9-1 15,-11-11-1-15,-7-15-1 16,-2-20-5-16,5-9-18 16,8-16-17-16,3-21-1 15,12-10 0-15,-3-16 1 16</inkml:trace>
  <inkml:trace contextRef="#ctx0" brushRef="#br0" timeOffset="32">18380 6403 3 0,'34'6'27'15,"31"-10"-2"-15,41 4-9 16,42 0-2-16,36-4-1 15,43 4 0-15,36 0-2 16,34 7-1-16,26-7-3 16,20 8-1-16,2-1-3 15,-3 1 0-15,-11-1-1 16,-18 0 0-16,-31-2-1 0,-35-1 1 16,-47-4-1-16,-42 0-1 15,-41-4-1-15,-37-5 0 16,-33-1-1-16,-33-3 0 15,-22-3-1-15,-19-2 1 16,-6 1 0-16,-5-2 0 16,0 2 2-16,-1 0-1 15,6 6 0-15,5 0-1 16,10 4-1-16,5 2 0 16,13 5 0-16,0 0 1 15,3 11 0-15,14-1 2 16,4 3 1-16,2 2 2 0,-7 1 2 15,-2 3 0 1,-10-4 0-16,-11 2-4 0,-18-2-10 16,-13-1-24-16,-23-11 0 15,-7 3-1-15,-18-10-1 16</inkml:trace>
  <inkml:trace contextRef="#ctx0" brushRef="#br0" timeOffset="33">18531 6343 12 0,'-30'0'28'0,"1"10"-6"15,-7 2-2-15,4 5-2 16,5 4-2-16,7 1-3 16,17 5-2-16,7-5-2 15,23 2-2-15,11-5-4 16,21-2-25-16,6-10-12 15,22 1-1-15,-3-18-1 16</inkml:trace>
  <inkml:trace contextRef="#ctx0" brushRef="#br0" timeOffset="34">6716 7652 41 0,'0'9'35'0,"-5"19"3"16,5 23-8-16,0 22-16 16,-4 16-4-16,4 22-2 15,-6 12-2-15,2 10-3 16,1-2-4-16,3-7-5 16,0-6-12-16,7-18-20 0,-7-26 0 15,6-14-1 1,-6-26 1-16</inkml:trace>
  <inkml:trace contextRef="#ctx0" brushRef="#br0" timeOffset="35">6689 7800 13 0,'-16'4'29'0,"4"14"0"0,-10-5-8 15,3 2-9-15,1-1-4 16,3-5-4-16,5-6-1 15,10-3-3-15,-10-11 1 16,13-2 0-16,4-7 0 16,2-5 1-16,0 0 0 15,4-2 1-15,-4 7 1 16,-3 0 0-16,4 11 0 16,-10 9 0-16,9 0-1 15,0 14-1-15,0 6-5 0,8 8-18 16,10 11-12-1,-6-2-1-15,17 13 0 0</inkml:trace>
  <inkml:trace contextRef="#ctx0" brushRef="#br0" timeOffset="36">6583 8669 8 0,'0'0'31'16,"10"17"2"-16,-7-6 0 15,5 6-15-15,8 8-6 16,-3 1-1-16,5 3-2 16,-6-1-1-16,6-3-1 15,-5-8-1-15,7-5 0 16,-9-8-2-16,3-9 0 15,-3-7 0-15,1-1-1 16,1-6-2-16,-1-6-8 0,3-3-30 16,1 6-2-16,-3-5-1 15,5 5 0-15</inkml:trace>
  <inkml:trace contextRef="#ctx0" brushRef="#br0" timeOffset="37">7240 8120 71 0,'0'0'39'0,"4"12"0"16,-4 9-16-16,0 15-10 16,-4 1-5-16,4 8-1 15,-5 1-2-15,5-3-2 16,0-6 0-16,0-7-1 16,0-9-1-16,5-9 0 15,-5-12 0-15,0 0 0 16,6-13 0-16,-6-6 0 15,0-9-1-15,-3-6 1 16,-2-5-1-16,1-2 0 16,-2-2 0-16,3-1-1 0,3 3 1 15,0 5 0 1,9 7-1-16,6 5 0 0,6 9-2 16,3 3-3-16,12 12-7 15,0 0-28-15,2 0-1 16,3 7 1-16,-3-2-1 15</inkml:trace>
  <inkml:trace contextRef="#ctx0" brushRef="#br0" timeOffset="38">7218 8303 14 0,'-11'0'35'15,"11"0"1"-15,14 0 1 16,5 0-15-16,12 0-9 16,3-4-5-16,8 1-8 15,3 3-15-15,6 0-20 16,-11-6-1-16,2 6-1 15,-8-8 0-15</inkml:trace>
  <inkml:trace contextRef="#ctx0" brushRef="#br0" timeOffset="39">7680 8040 37 0,'19'4'35'15,"-3"-4"1"-15,12 0-5 16,-2 0-20-16,0 0-11 15,-1 3-23-15,-6-8-11 16,6 5 0-16,-10-13-1 0</inkml:trace>
  <inkml:trace contextRef="#ctx0" brushRef="#br0" timeOffset="40">7970 7911 33 0,'0'0'38'15,"0"0"1"-15,0 8-2 16,0-8-13-16,7 28-12 16,-7-8-5-16,0 7-2 15,3 6-7-15,-3 8-36 16,0-9-1-16,5 4 0 16,-5-4-1-16</inkml:trace>
  <inkml:trace contextRef="#ctx0" brushRef="#br0" timeOffset="41">4256 9207 22 0,'0'-23'35'0,"-7"1"1"16,7 22 2-16,-5 10-18 15,0 15-5-15,5 22-6 16,0 15-2-16,0 14-3 16,0 7-1-16,0 6 0 15,0-7 0-15,0-7-2 16,0-14 1-16,0-12-1 0,0-16 1 15,0-16-1 1,0-17-1-16,8-11 1 0,-3-9-1 16,3-5 0-16,0-7-1 15,7-1 1-15,3 0-2 16,-1 4 2-16,8 10-1 16,0 10 0-16,0 9 1 15,-3 8-1-15,-2 6 1 16,-5 10 0-16,-3 5-1 15,-5 0-3-15,-2 6-4 16,-5-4-25-16,-4-4-6 16,4-1 0-16,0-4 1 15</inkml:trace>
  <inkml:trace contextRef="#ctx0" brushRef="#br0" timeOffset="42">4529 9981 38 0,'0'0'38'16,"13"6"1"-16,-13-6-1 15,-4 20-18-15,4 2-9 16,-5 1-4-16,5 5 0 16,-4-2-3-16,4 3-1 0,0-3-1 15,0-3 0-15,4-3-1 16,2-7 0-16,3-4 0 16,3-2-1-16,4-4-1 15,-1-3-4-15,5 0-10 16,0 0-26-16,-2-7 0 15,2 2 0-15,-6-5 0 16</inkml:trace>
  <inkml:trace contextRef="#ctx0" brushRef="#br0" timeOffset="43">4794 10014 65 0,'-9'0'40'16,"9"12"2"-16,0 1-6 16,-5-1-22-16,12 13-5 15,-7 0-3-15,7 7 0 16,-2-1-2-16,0-2-1 16,-5-1-1-16,4-8-2 15,-1 0-2-15,-3-20-6 16,4 17-7-16,-4-17-27 15,-7-10 0-15,4-4-2 16,-4-5 1-16</inkml:trace>
  <inkml:trace contextRef="#ctx0" brushRef="#br0" timeOffset="44">4740 9982 62 0,'16'-8'39'0,"11"8"0"16,0 7-14-16,-4-5-10 15,6 12-4-15,-13 0-3 16,0 6-2-16,-11 0-2 16,-5 0-3-16,-9 0-6 15,-13-5-23-15,0-6-12 16,-1-1-1-16,-1-11-1 16</inkml:trace>
  <inkml:trace contextRef="#ctx0" brushRef="#br0" timeOffset="45">5353 9517 39 0,'-16'-4'37'0,"-6"4"2"15,-2 9-3-15,-1 13-18 0,-7-2-7 16,6 12-4-16,-3 3-2 15,10 9-1-15,3 1-1 16,10 4-2-16,6-3 1 16,9-1-2-16,7-3-1 15,2-5-5-15,15-4-9 16,0-8-24-16,0-12-1 16,5-4 0-16,-3-9-1 15</inkml:trace>
  <inkml:trace contextRef="#ctx0" brushRef="#br0" timeOffset="46">5456 9606 52 0,'0'0'37'0,"10"-16"1"16,5 16-14-16,-2 17-7 15,-6-2-6-15,6 16-2 16,-10-2-2-16,5 10-1 16,-8 0-1-16,7 2-1 15,-7-4-1-15,3-3-1 16,0-3-1-16,1-5-1 16,4-5-2-16,-2-10-5 0,8 0-9 15,-3-6-24-15,-1-9-2 16,1-1 1-1,-4-7-2-15</inkml:trace>
  <inkml:trace contextRef="#ctx0" brushRef="#br0" timeOffset="47">5377 9769 51 0,'16'5'37'15,"2"-5"2"-15,6 0-9 16,7 0-15-16,-1 0-5 16,3 6-5-16,-2-3-8 0,-4-3-21 15,-5 0-13-15,-2 0-2 16,-9-7 0-16</inkml:trace>
  <inkml:trace contextRef="#ctx0" brushRef="#br0" timeOffset="48">5683 9598 43 0,'26'-5'39'0,"-8"11"2"16,4 10 0-16,2 12-21 15,-5-6-8-15,3 14-3 0,-7-1-1 16,-5 6-3-16,-10 1-3 16,-3-4-6-16,-4 5-12 15,-5-9-26-15,-7-8 0 16,1-4-1-16,-1-10 0 16</inkml:trace>
  <inkml:trace contextRef="#ctx0" brushRef="#br0" timeOffset="49">6304 9678 70 0,'16'12'32'16,"-1"-12"-7"-16,9 0-10 16,5 4-6-16,2-4-3 15,6 0-6-15,-3 6-7 0,-2-2-17 16,-12-8-11-1,6 8 0-15,-11-9 1 0</inkml:trace>
  <inkml:trace contextRef="#ctx0" brushRef="#br0" timeOffset="50">6353 9821 31 0,'25'10'36'0,"-6"-10"0"0,9 4-9 15,3 0-7-15,0-4-6 16,4 0-4-16,-4 0-3 15,2 0-2-15,-8-4-4 16,-7-1-5-16,1 5-17 16,-4 0-16-16,-15 0-2 15,13-5 1-15,-13 5 0 16</inkml:trace>
  <inkml:trace contextRef="#ctx0" brushRef="#br0" timeOffset="51">7573 9704 7 0,'-88'-16'36'16,"46"-7"-20"-16,10-8 0 15,8-7-1-15,14-3 0 16,16 1-2-16,11 2 0 16,14 9-3-16,4 6-1 15,15 18-1-15,-3 10-2 16,1 18 0-16,-14 6-1 15,-9 12-1-15,-15 5 0 16,-13 5-1-16,-17 2-1 16,-12-4-2-16,-11-4 0 15,-11-8-1-15,6-7 0 16,0-9-1-16,8-5 0 0,7-6-1 16,13-10 1-1,9 0 0-15,11 0 1 0,18-7 1 16,8 7-1-16,10-5-2 15,7 5-7-15,7 6-22 16,0-6-4-16,8 0 0 16,-7-6 0-16</inkml:trace>
  <inkml:trace contextRef="#ctx0" brushRef="#br0" timeOffset="52">7897 9930 58 0,'10'6'38'0,"8"4"0"16,2-5-14-16,-2-10-8 16,5 1-6-16,-6-8-3 15,-2-4-1-15,-5-6-3 16,-1-4 0-16,-6-5-1 15,-3-4-1-15,0-7-1 16,-3-2 1-16,3-7-1 16,0 3-1-16,9 1 0 15,1 1-2-15,3 8-3 16,1-1-6-16,9 11-18 16,1 10-10-16,-5 1 0 0,7 11 0 15</inkml:trace>
  <inkml:trace contextRef="#ctx0" brushRef="#br0" timeOffset="53">7854 9685 31 0,'0'0'35'15,"16"12"-1"-15,5-12 1 16,16 0-22-16,7 0-12 16,7 4-11-16,8 4-22 15,-5-8-1-15,4 9-2 16,-12-9 0-16</inkml:trace>
  <inkml:trace contextRef="#ctx0" brushRef="#br0" timeOffset="54">8310 9960 9 0,'4'-10'68'16,"-20"6"-33"-16,1 4-14 15,-3 0-6-15,1 10-5 16,-4-4-2-16,5 7-2 16,-1 1-1-16,12 4-1 15,5 1 0-15,5 0 0 16,12-2 0-16,4 0-1 15,7-5-3-15,3-5-4 16,8-2-20-16,-2-5-14 16,-4-12-1-16,3 1-1 15,-2-9 0-15</inkml:trace>
  <inkml:trace contextRef="#ctx0" brushRef="#br0" timeOffset="55">8746 9760 61 0,'10'0'42'0,"1"0"-1"16,-11 0 1-16,0 0-28 15,15 0-14-15,-15 0-36 16,0 0-3-16,0 0-2 16,12-7 0-16</inkml:trace>
  <inkml:trace contextRef="#ctx0" brushRef="#br0" timeOffset="56">9456 9621 16 0,'-14'0'29'16,"-16"-13"1"-16,5 11-11 0,-2 2-4 16,2 0-6-16,5 0-3 15,3 6-1-15,13 6-2 16,7 0 0-16,12 3-1 15,10 2 0-15,7 6 1 16,5 0 0-16,2 3 1 16,-4 1 1-16,-4 2-1 15,-12-2 1-15,-12 2-1 16,-17-5 1-16,-12-1-2 16,-10-8-2-16,-5-7-5 15,1-1-6-15,-4-12-13 16,6-9-10-16,15-3-4 0,3-10 0 15</inkml:trace>
  <inkml:trace contextRef="#ctx0" brushRef="#br0" timeOffset="57">9630 9640 40 0,'18'9'38'16,"-10"0"1"-16,2 8 0 15,-3 8-21-15,-7 1-6 16,9 9-3-16,-9-2-3 16,5 3-4-16,-1-4-4 15,-4-6-12-15,-6-7-25 16,6-4-1-16,0-15 0 16,-15 4 0-16</inkml:trace>
  <inkml:trace contextRef="#ctx0" brushRef="#br0" timeOffset="58">9609 9402 57 0,'8'-12'36'0,"-8"-2"-2"16,0 14-6-16,12-6-40 15,-12 6-21-15,0 0-2 16,0 0 0-16,13 24-1 15</inkml:trace>
  <inkml:trace contextRef="#ctx0" brushRef="#br0" timeOffset="59">9800 9769 33 0,'11'34'35'15,"2"1"2"-15,-9-12-1 0,-1-8-17 16,-3-3-8-16,0-12-4 15,0 0-4-15,0-22-1 16,5 5 0-16,-1-3-2 16,5-3 0-16,3 1-1 15,1 2 1-15,5 6-1 16,3 7 2-16,-1 7 0 16,2 2 0-16,-4 8 2 15,0 7-1-15,-5 2 0 0,-3 5-1 16,-2-1-4-1,-5-2-17-15,-3-4-17 0,13 1-2 16,-4-8 0-16,10-2 0 16</inkml:trace>
  <inkml:trace contextRef="#ctx0" brushRef="#br0" timeOffset="60">10462 9699 65 0,'-21'-14'36'0,"-1"7"-11"16,0 7-7-16,-12-6-6 16,6 12-2-16,-7-2-3 15,6 8-2-15,3 5 0 16,10 5-1-16,7 3 1 16,11 4-1-16,8-3 0 15,13 0 0-15,4-4 0 16,7-1-1-16,3-4-3 0,-2-11-11 15,-4-6-30 1,3-3 1-16,-8-10-1 16,-2 2 0-16</inkml:trace>
  <inkml:trace contextRef="#ctx0" brushRef="#br0" timeOffset="61">10993 9269 21 0,'-34'9'33'0,"0"16"1"16,-14 7-6-16,2 13-8 15,5 18-6-15,3 9-2 16,15 11-3-16,7 4-1 16,16 5-1-16,13-7-1 0,15-4-1 15,8-13 0-15,11-14-3 16,3-11-4-16,-2-19-16 15,-3-9-21-15,4-9-1 16,-6-15-1-16,4-3 0 16</inkml:trace>
  <inkml:trace contextRef="#ctx0" brushRef="#br0" timeOffset="62">11261 9653 20 0,'-30'-12'33'0,"-3"-12"1"16,13-4-9-16,11-2-4 15,9-6-6-15,14 6-3 16,5-3-4-16,12 13-2 0,7 6-1 16,8 14-1-1,-4 8-1-15,-2 14 0 16,-10 6-1-16,-11 8 0 0,-12 5 0 16,-14 5 0-16,-16 0-1 15,-13-2 0-15,-8-5 0 16,-2-6 0-16,3-3 0 15,5-9-1-15,8-4 0 16,8-7 0-16,11-1 0 16,11-9 0-16,18 5 0 15,6-5 0-15,7 0 0 16,10 0-2-16,8 0-4 16,1 0-24-16,2-7-10 15,1 7 1-15,-5-10 0 16</inkml:trace>
  <inkml:trace contextRef="#ctx0" brushRef="#br0" timeOffset="63">11658 9837 26 0,'-8'10'37'0,"20"4"1"16,0-2-3-16,4-9-13 16,11 7-4-16,-5-13-5 0,8-1-4 15,-9-9-3-15,0-3-1 16,-6-6-2-16,-6-6 0 16,-6-5-2-16,-3-8 1 15,0-3-2-15,-5-2 0 16,1-3 1-16,4 0-2 15,-3 4 1-15,8 4-2 16,2 5-1-16,5 6-3 16,7 14-6-16,1 4-15 15,3 7-15-15,6 10 1 16,-1 2 0-16</inkml:trace>
  <inkml:trace contextRef="#ctx0" brushRef="#br0" timeOffset="64">11621 9681 50 0,'0'0'38'0,"0"0"-1"15,27-5 1-15,2-2-26 16,15 7-9-16,5 0-10 15,2 7-29-15,-3-7 0 16,2 9-2-16,-7-3 1 16</inkml:trace>
  <inkml:trace contextRef="#ctx0" brushRef="#br0" timeOffset="65">12092 9912 52 0,'-12'0'36'16,"-12"-5"-3"-16,-4 2-10 15,3 9-6-15,-7-3-4 16,8 10-4-16,-7-3-2 16,15 12-2-16,5-3-1 15,11 4 0-15,8-2-1 16,14 1 0-16,8-5-4 0,8-10-8 16,8-7-30-1,4 0-1-15,1-10-1 0,10-2 0 16</inkml:trace>
  <inkml:trace contextRef="#ctx0" brushRef="#br0" timeOffset="66">12397 9493 52 0,'0'-16'35'0,"0"16"-4"16,0 0-7-16,6 19-8 16,-3 12-6-16,-3 3-3 15,0 12-2-15,-3 3-1 16,3-1-1-16,0 3 0 0,5-5-2 15,-2-7 1-15,9-7-2 16,3-6-1-16,5-9-5 16,12-2-9-16,0-5-23 15,-2-10-1-15,4-4 1 16,-7-3-1-16</inkml:trace>
  <inkml:trace contextRef="#ctx0" brushRef="#br0" timeOffset="67">12183 9702 46 0,'0'0'36'16,"0"0"2"-16,26 9-6 15,10-6-18-15,4-3-6 16,14 0-7-16,7 5-17 15,11-1-20-15,-7-10 0 16,11 6-2-16,-8-7 1 16</inkml:trace>
  <inkml:trace contextRef="#ctx0" brushRef="#br0" timeOffset="68">12789 9215 67 0,'25'24'40'0,"6"18"-2"0,7 13-11 16,4 24-8-16,-14 7-6 15,-2 15-2-15,-19 4-3 16,-12 1-2-16,-18-6-3 16,-12-16-6-16,-11-9-14 15,-5-22-26-15,-6-17-1 16,10-9 1-16,0-18-2 16</inkml:trace>
  <inkml:trace contextRef="#ctx0" brushRef="#br0" timeOffset="69">783 12273 45 0,'0'0'38'15,"0"0"1"-15,-6 58-12 0,0-2-9 16,-7 3-5-16,-5 17-3 15,2-2-4-15,-9-2-3 16,2-9-1-16,18-11 0 16,5-52-1-16,-9 60 0 15,9-60 0-15,0 0 0 16,0 0 0-16,42-78 0 16,-27 25 0-16,-1-8 0 15,-3-5 0-15,-5 0-1 16,1 2 0-16,9 2 0 15,-9 9 0-15,-3 9 0 0,-4 44 0 16,7-46-1 0,-7 46 2-16,0 0-1 15,0 0 0-15,32 50 1 0,-16-8 0 16,-4 8 0 0,2 4 0-16,12 1 0 0,2 1-1 15,-12-5-4-15,-2-1-3 16,-14-50-14-16,22 63-20 15,-22-63-1-15,0 0 0 16,-8 46 0-16</inkml:trace>
  <inkml:trace contextRef="#ctx0" brushRef="#br0" timeOffset="70">743 12668 35 0,'0'0'33'0,"0"0"0"15,0 0-8-15,42-29-16 0,-42 29-3 16,80-6-1-16,-80 6-3 16,77-8-1-16,-28 3 0 15,0-1-1-15,-15 0 3 16,-3-1 1-16,-10 4 1 16,-4-5 2-16,-7 8-1 15,9-6 1-15,-19 6 1 16,0 0 0-16,11 21-2 15,-5-8-1-15,-6 8-2 16,3 3 0-16,7 3-1 16,-14 0 0-16,4 2-2 15,4-3-3-15,1-9-6 0,0 3-18 16,11-8-15-16,-2-12 0 16,5 0-1-16,13-12 1 15</inkml:trace>
  <inkml:trace contextRef="#ctx0" brushRef="#br0" timeOffset="71">1348 12613 24 0,'0'0'34'15,"0"0"2"-15,25 0-1 0,-3 0-17 16,9-4-9-16,7 4-3 16,-1-4-1-16,-1 4-2 15,-8-4-1-15,-2 4 0 16,-5-5 0-16,-9 5-1 16,-12 0 1-16,0 0-1 15,-19 3 1-15,2 3 0 16,1 6-1-16,-1 2 0 15,-6 5 0-15,6 4 1 16,5 1-1-16,12 2 0 16,0 2 0-16,10-3 1 15,-1-2-1-15,6-6 1 16,8-10-1-16,7-7 1 16,-2-5-1-16,0-9-1 15,-4-6 1-15,-5-3-1 0,3-4 0 16,-4-1 0-16,-5 6 1 15,-6 3-1-15,1 5 1 16,-8 14 1-16,-3-10-1 16,3 10 0-16,3 14 1 15,-6 2-1-15,-2 3-1 16,5 2-1-16,-3 3-5 16,8-8-11-16,-5 1-23 15,3 1-1-15,-3-18 0 16,22 11 0-16</inkml:trace>
  <inkml:trace contextRef="#ctx0" brushRef="#br0" timeOffset="72">2167 12637 32 0,'13'21'39'0,"-17"-6"-1"16,-5 4 0-16,-4 1-14 15,-9-3-10-15,2 2-8 16,-6-5-3-16,-1-4-3 16,2-5-3-16,3-7 0 15,3-3-1-15,3-10 0 16,-1 1-1-16,4-5 2 16,9-1 1-16,4 1 0 15,10 4 3-15,8 2 1 16,-2 7 0-16,2 6 1 0,8 7 0 15,2 8 0-15,-1 2 0 16,-1 7 0-16,-12 2-2 16,-4-3-6-16,9 0-16 15,6-2-17-15,-17-10 0 16,12-2 0-16,-9-12-1 16</inkml:trace>
  <inkml:trace contextRef="#ctx0" brushRef="#br0" timeOffset="73">2291 12612 46 0,'0'0'37'0,"16"6"1"16,9-2-1-16,5-1-23 15,2-3-8-15,8-3-1 16,-7 3-2-16,-5 0-2 15,-2-5 0-15,-5 0-1 16,-10 1 0-16,-11 4 0 16,0 0 0-16,-14 0-1 15,-1 0 1-15,-4 4 0 16,0 6 1-16,0 2 0 16,2 5 0-16,1 4-1 15,7 1 1-15,9 0 0 16,5 3-1-16,8-2 0 15,3 2-1-15,8-6 1 0,6-5-1 16,10-6 1-16,8-5-2 16,-2-8 1-16,1-2 0 15,-4-9-1-15,4-5 0 16,-10-3 1-16,-9 0 0 16,-12 0 1-16,-16-1 2 15,-7 6 0-15,-12-3 1 16,1 8 1-16,-9 3 0 15,1 8-1-15,-2 3 1 16,7 4-2-16,6 7 0 16,11 5-1-16,4 3-1 15,4 3 1-15,7 0-1 16,3-3 1-16,10-2-2 16,-2-7-5-16,5 3-7 0,-1-13-27 15,-11-13-1-15,3-4 0 16,-11-8 0-16</inkml:trace>
  <inkml:trace contextRef="#ctx0" brushRef="#br0" timeOffset="74">2731 12308 60 0,'0'0'38'0,"0"0"0"15,0 11-4-15,4 4-30 16,11-5-33-16,3 12-8 15,-11-3 1-15,17 10-2 16</inkml:trace>
  <inkml:trace contextRef="#ctx0" brushRef="#br0" timeOffset="75">3504 12593 92 0,'0'0'42'0,"0"0"0"15,11-3-14-15,-11 3-21 0,0 0-9 16,0 0-8-1,0 0-26-15,10-4-5 0,-10 4 0 16,0 0-1-16</inkml:trace>
  <inkml:trace contextRef="#ctx0" brushRef="#br0" timeOffset="76">3484 12760 76 0,'0'0'45'16,"0"12"0"-16,0-12 0 0,0 0-27 15,0 0-10 1,0 0-4-16,0 0-3 16,0 0-10-16,0 0-35 0,0 0-2 15,0 0 1-15,0 0-1 16</inkml:trace>
  <inkml:trace contextRef="#ctx0" brushRef="#br0" timeOffset="77">4550 12209 34 0,'12'23'33'16,"-12"7"-2"-16,0 16-8 15,5 12-9-15,-5 7-3 16,3 10-1-16,-3-2-4 16,0-1-3-16,0-9 0 15,4-10-1-15,-4-12 0 16,0-14 0-16,0-15-1 15,0-12 0-15,5-14 0 0,1-6 0 16,3-11-1 0,7 1 0-16,3-2 0 15,2 4 0-15,4 7 0 0,2 11 0 16,-1 5 1-16,-1 15 0 16,-7 4 1-16,-6 10-1 15,-2 5 0-15,-4-2-5 16,0 2-14-16,-1 0-20 15,-8-11 1-15,7 0-1 16,-4-7 0-16</inkml:trace>
  <inkml:trace contextRef="#ctx0" brushRef="#br0" timeOffset="78">5249 12376 40 0,'-24'-5'37'0,"2"9"0"16,-13 3 0-16,2 4-22 15,2 13-6-15,-3 5-3 16,6 8-3-16,6 5 0 15,7 4-2-15,11 1 0 16,7 3 0-16,10-4 0 16,6-5-2-16,5-2-3 15,2-12-9-15,5-14-25 16,6-1-1-16,-7-12 1 0,8-11-1 16</inkml:trace>
  <inkml:trace contextRef="#ctx0" brushRef="#br0" timeOffset="79">5383 12431 67 0,'0'0'38'0,"0"0"1"16,0 0-12-16,-6 27-16 15,4-6-5-15,2 9-2 16,0 2-1-16,0 6 0 15,0 3-1-15,0-2 0 16,5-3-2-16,4-5 1 0,1-2 0 16,5-7-2-16,4-2-5 15,-6-12-9-15,7-8-24 16,2-4-1-16,-9-6 0 16,2-1-1-16</inkml:trace>
  <inkml:trace contextRef="#ctx0" brushRef="#br0" timeOffset="80">5256 12598 29 0,'16'0'32'0,"11"4"0"0,-2-4-4 15,6-3-20-15,1 3-7 16,1-6-6-16,-2 1-5 16,-3-2 0-16,-3-2 2 15,-3 1 1-15,-4-2 3 16,0-2 5-16,17-1 15 16,-15 13 0-1,-5 3 0-15,9 12 0 16,-9-1-1-16,4 15-2 15,-13 3-4-15,0 8 0 0,-9 2-2 16,-2 2-2 0,-6-1-3-16,-3-4-6 15,1-2-13-15,3-10-24 0,-1-14 0 16,11-13-1-16,0 0 0 16</inkml:trace>
  <inkml:trace contextRef="#ctx0" brushRef="#br0" timeOffset="81">5917 12585 40 0,'0'0'38'15,"24"9"1"-15,-2-9 0 16,9 0-17-16,9 9-15 16,-5-9-4-16,5 2-8 15,-3 4-14-15,0-6-19 16,-15 0-1-16,-1 0 0 16,-21 0-1-16</inkml:trace>
  <inkml:trace contextRef="#ctx0" brushRef="#br0" timeOffset="82">5935 12734 44 0,'0'9'38'16,"16"0"1"-16,8-3-3 0,4-6-19 15,15 0-7-15,5 0-10 16,4-4-25-16,3-6-13 15,4 4 0-15,-5-7-1 16</inkml:trace>
  <inkml:trace contextRef="#ctx0" brushRef="#br0" timeOffset="83">6687 12465 31 0,'-20'-13'38'15,"4"10"-2"-15,-9 0 1 16,3 5-16-16,1 14-11 15,-2 4-4-15,9 9-4 16,1 5 0-16,8 7-1 16,8 0 1-16,8-2 0 15,11-3 0-15,7-8-1 16,4-7 1-16,4-10 1 16,4-14-2-16,0-12 2 0,-8-9-1 15,-5-6-1 1,-9-8 1-16,-16-4 0 0,-10-4-2 15,-10 5 2-15,-8 3-2 16,-6 6-3-16,2 13-9 16,-2 6-28-16,3 4-2 15,13 17 1-15,-1 2 0 16</inkml:trace>
  <inkml:trace contextRef="#ctx0" brushRef="#br0" timeOffset="84">7339 12832 62 0,'8'14'41'16,"-3"6"1"-16,-10-1-1 15,-10 1-32-15,-7 2-27 16,-6-3-19-16,3 1-3 16,-1-12-1-16,7-2-1 15</inkml:trace>
  <inkml:trace contextRef="#ctx0" brushRef="#br0" timeOffset="85">7955 12245 22 0,'14'2'35'0,"-14"-2"2"16,12 32 1-16,-7-3-18 15,-10 4-6-15,5 14-4 16,-4-3-2-16,4 9-1 16,-5 0-2-16,5 0-3 15,0-7 0-15,9-3-1 16,3-11-1-16,7-9-3 16,6-4-4-16,-6-8-26 15,2-16-7-15,3-3 1 16,-9-9-1-16</inkml:trace>
  <inkml:trace contextRef="#ctx0" brushRef="#br0" timeOffset="86">7835 12540 59 0,'16'0'38'0,"9"5"2"15,8-3-9-15,3-2-20 16,7 0-11-16,7-2-27 16,2 2-9-16,-10 0-3 15,2 0 0-15</inkml:trace>
  <inkml:trace contextRef="#ctx0" brushRef="#br0" timeOffset="87">8689 12421 56 0,'0'0'37'15,"0"0"0"-15,-23 10-8 16,-5-1-18-16,-1 2-5 15,-7 0-2-15,-3 4-1 16,-1-1-1-16,3 1-1 16,5-3 0-16,3 0-2 15,8-1 1-15,9-2 1 0,8 0 1 16,14 1-1 0,5-3 1-16,10 5 0 0,5-2 0 15,4 0 1-15,7 2-2 16,1-1-4-16,2 1-9 15,-5 0-26-15,1-9-1 16,1 4-1-16,-7-7 0 16</inkml:trace>
  <inkml:trace contextRef="#ctx0" brushRef="#br0" timeOffset="88">9140 12455 60 0,'-5'-14'37'0,"-7"-1"1"15,-7 1-15-15,2 14-8 16,-9-2-7-16,2 8-3 15,-4 4-1-15,3 7-3 16,3 2 0-16,3 6-1 16,7 4 1-16,6 2-1 15,6-2 1-15,12 0 0 16,10-7-1-16,7-3 1 16,7-9 0-16,5-3 1 0,1-12-1 15,-1-7 1-15,-6-9-1 16,-7-2 0-16,-13-3 0 15,-15-5 0-15,-5 2-2 16,-15-4-4-16,2 8-25 16,-7 3-10-16,-8 0-1 15,10 8 1-15</inkml:trace>
  <inkml:trace contextRef="#ctx0" brushRef="#br0" timeOffset="89">6967 16433 6 0,'50'0'23'0,"48"8"-2"16,39-8-2-16,48 3-3 16,41-3-3-16,39 4-3 15,42 2 0-15,38-6-4 16,29 7-2-16,21-7-3 15,15 0 0-15,6 0-1 16,1 2 0-16,-5-2 1 16,-12 0-1-16,-16 3-1 15,-22-3 1-15,-29 0-1 16,-30 4 2-16,-34-4-1 16,-35 3 0-16,-37-3 0 0,-42 0-1 15,-34 4 0 1,-35-4-1-16,-27 0 1 15,-24 0-1-15,-15 0 1 0,-20 0-1 16,0 0 1-16,-20-15 0 16,5 8 2-16,2 3 0 15,0-5 1-15,2 3-1 16,11 6 0-16,-11-5 1 16,11 5-1-16,0 0 0 15,16 0-1-15,-5 0 0 16,4 7 0-16,1 0 1 15,1-1-1-15,-3 5 2 16,-3-3 1-16,-3 3 2 16,-8 2 0-16,-3 4 0 15,-10-8 0-15,-1-1-4 0,-1 4-10 16,15-12-24-16,-21 7-2 16,21-7-1-16,0 0-2 15</inkml:trace>
  <inkml:trace contextRef="#ctx0" brushRef="#br0" timeOffset="90">14456 16552 39 0,'13'0'35'0,"-13"0"1"15,14 10-9-15,-6 12-14 0,-5 1-5 16,0 11-4 0,-3 0-1-16,0 6 2 0,-3 1-2 15,-1 7-1-15,0-9-1 16,4-5 0-16,0-5-5 15,4-9-2-15,6 0-7 16,0-5-21-16,-10-15-4 16,23-5 1-16,-16-10-2 15</inkml:trace>
  <inkml:trace contextRef="#ctx0" brushRef="#br0" timeOffset="91">14369 16731 25 0,'-11'-15'37'16,"24"18"0"-16,14-7 1 15,7 4-20-15,13 9-7 16,2-2-8-16,4-5-10 16,-1-2-26-16,-3 0-4 15,-15 0 0-15,-8 4-2 16</inkml:trace>
  <inkml:trace contextRef="#ctx0" brushRef="#br0" timeOffset="92">10494 13678 12 0,'-4'-32'30'15,"4"32"2"-15,0 29-6 16,0 31-10-16,0 39-4 16,0 34-4-16,3 39-2 15,-3 27 0-15,-6 31 1 16,-2 13-2-16,-3 15 1 16,-5 0-1-16,2 2 1 15,-2-11-2-15,7-10-1 0,2-16-3 16,7-16 0-1,5-18-8-15,0-18-18 16,-2-32-10-16,9-26-3 0,-8-31 3 16</inkml:trace>
  <inkml:trace contextRef="#ctx0" brushRef="#br0" timeOffset="93">10428 13781 46 0,'-22'5'20'15,"-2"5"-4"-15,3-1-4 16,2 6-3-16,4-2 0 15,11 0-2-15,4-13-1 16,12 3-1-16,4-15-1 16,6-4 2-16,-2-5 0 15,5 0-1-15,-3-5-1 16,-3 5 0-16,-5 0 0 16,-2 10-1-16,-12 11 1 15,14 4-3-15,-7 14-7 0,-3 8-22 16,2-2-8-16,11 7 1 15,-4-7 0-15</inkml:trace>
  <inkml:trace contextRef="#ctx0" brushRef="#br1" timeOffset="94">10452 14241 31 0,'0'0'13'0,"0"0"-4"16,0 0-1-1,0 0-1-15,-11 5-2 16,11-5 0-16,-13 8-1 0,13-8 1 16,-14 12 0-16,4-3 0 15,1 0 0-15,-3 1 0 16,2 0 0-16,-2 1-1 15,3 1 0-15,-1 1-1 16,1 0 0-16,-2 0-1 16,2 3 0-16,-2-1 1 15,0 5-1-15,0 2 0 16,-2 0-1-16,1 0 2 16,-1 3 0-16,-3 1-1 15,2 1 1-15,0-1 0 16,0 0-1-16,-1 0 1 0,1 2-1 15,0 0 0 1,1 2 0-16,1 2 0 0,-1 2 0 16,0 0 0-16,-1 3-1 15,-2-2 1-15,3 1 0 16,-2-1-1-16,1-1 0 16,-4-2 0-16,3 3 0 15,-1-4-1-15,2-2 0 16,1 0 1-16,-1 0-1 15,0 0 0-15,1 2 0 16,0 1-1-16,-1 0 2 16,2-2-1-16,-1 2 0 15,0 1 0-15,0-1 0 16,1 0 0-16,0-2 0 0,0-2 0 16,1 3 0-16,-1 1 0 15,0-3 0-15,0-3 0 16,0 1 0-16,-1 2 0 15,1-2 0-15,3 2 1 16,-1-3-1-16,-1-2 0 16,2-1 1-16,0 4-1 15,-1-1 0-15,0-2 1 16,-3 2-1-16,2 0 0 16,1 1 0-16,-3 1 0 15,1 2 0-15,0 0 1 16,2-3-2-16,-1 2 1 15,3-5 1-15,-1 2-2 16,1-1 2-16,1 0-1 16,1-4-1-16,-1 1 1 0,-1-1 1 15,1 7-2-15,0-6 1 16,-2 6 1-16,1 1-2 16,-1-2 1-16,-1 4 0 15,0-2-1-15,-1 2 1 16,2-11 0-16,-1 9 0 15,3-12-1-15,-3 4 1 16,1 4 1-16,1-2-1 16,1-4 0-16,1 3 0 15,-1 1 0-15,-1-5 1 16,1 10-1-16,0-6 1 16,-1-7-2-16,1-3 1 15,1 7 1-15,0-8-1 16,0-1 1-16,1 4-2 0,5-14 1 15,-11 15 1-15,5-1-1 16,0-2 1-16,6-12-2 16,-17 15 1-16,17-15 0 15,-13 8 0-15,13-8 0 16,-12 0 1-16,12 0-2 16,-11-5 1-16,11 5 0 15,-11-5 0-15,11 5 1 16,-9 0-1-16,9 0 1 15,-10 5-2-15,10-5 1 16,-10-10 1-16,10 10-1 16,-11-5 1-16,11 5-1 0,-14-15 0 15,7 1-1 1,-1-1 1-16,8 15 1 16,-16-12-2-16,9 2 2 0,1 0-2 15,0-6 1-15,0-6 0 16,0 10 1-16,-2-5-1 15,3-7 0-15,-1 2 0 16,0-2-1-16,0-5 2 16,-1 8-1-16,1 6-1 15,1-9 1-15,1 4 0 16,-4-1-1-16,4-4 2 16,-3 8 0-16,2-2-1 15,-2-8 0-15,1 1 1 16,0 2-1-16,-2-1 0 15,0 4 1-15,0 1-1 0,1-1-1 16,-4 1 0-16,3 3 1 16,-1-1 1-16,-1 2-1 15,-1 0-1-15,4-6 2 16,-3 2-2-16,2-1 1 16,2 2 1-16,-4-1 0 15,3 3-2-15,0-2 1 16,0 4 0-16,-3 3 0 15,0-1 1-15,-1 2-1 16,-1 2 0-16,1-2 0 16,-1 3-1-16,0 2 1 15,2 1 1-15,-1-3-1 16,11 8-1-16,-15-4 1 16,15 4 0-16,-13 0 0 0,13 0 0 15,-12 13 0-15,12-13-1 16,-16 15 1-16,9-6 0 15,-4 6-1-15,2-2 1 16,-2-1 0-16,0-2 1 16,-2 2-2-16,3-2 2 15,-2 6-1-15,0-3 0 16,3-2 0-16,-1-2 0 16,4 0-1-16,0 2 0 15,1 3 1-15,-1 2 0 16,3-4 0-16,-1 0-1 15,1 1 1-15,-1 4 1 16,1-1-1-16,-2 1 0 16,2-5-1-16,-2 0 1 15,-1 2 0-15,0 5 1 0,-1-4-2 16,-2 5 1-16,3-3 0 16,-2 2 0-16,1-1 0 15,0 1 0-15,0 0 0 16,2-1 0-16,0-4 0 15,-1-2 0-15,-1 7 0 16,0-4 0-16,-1 5 0 16,1-2 0-16,-1-6-1 15,-2-2 2-15,1 7-1 16,2-5 0-16,-1-2 0 16,3 2 0-16,5-12 0 15,-11 12 0-15,11-12 0 0,-6 12 0 16,6-12 1-1,-5 14-2-15,5-14 0 0,-9 8 2 16,3 2-1-16,6-10 0 16,-15 15 0-16,10-5 0 15,5-10 0-15,-16 4 1 16,16-4 0-16,-12 0 0 16,12 0-2-16,-9-10 1 15,9 10 1-15,-13-11-1 16,13 11 1-16,-14 0-2 15,14 0 0-15,-12-12 1 16,12 12 0-16,-17-14 1 16,9 5-1-16,8 9-1 15,-15-12 1-15,8-4 0 0,7 16 0 16,-14-20 0 0,14 20 1-16,-10-10-2 0,6-5 0 15,-1-2 1-15,3 5 0 16,-3 2 0-16,0-2 1 15,1 1-1-15,-1-7 1 16,0-1-1-16,1 5 0 16,-2-2 1-16,1 2-1 15,0 1 1-15,-1-6-2 16,3 1 0-16,-2 1 1 16,-2 2-1-16,-1 1 2 15,0 2-1-15,-2-3 0 16,-2-2 0-16,-2 4 0 15,0 2 1-15,2 0-1 16,0 1 0-16,1 0 0 0,3-1 0 16,8 11 1-16,-15-14-1 15,15 14 0-15,-13-12-1 16,13 12 1-16,-15-12 0 16,5 7 0-16,10 5 0 15,-16 0 0-15,4 0 0 16,3 0-1-16,0 3 1 15,0 6 0-15,-1 0-1 16,1 2 1-16,9-11 0 16,-16 14-1-16,16-14 1 15,-14 16 0-15,14-16-1 16,-10 14 1-16,10-14 0 16,-10 8-1-16,5 4 2 15,-1-2-1-15,2 1 0 0,-4 0 0 16,8-11 0-16,-14 14 0 15,5-1 0-15,3-1 1 16,6-12-2-16,-13 10 1 16,13-10 0-16,-12 14 0 15,12-14 0-15,-10 17 1 16,10-17-2-16,-10 10 0 16,10-10 1-16,-10 16 0 15,10-16 0-15,-11 13 1 16,5-1-2-16,6-12 1 15,-14 12 0-15,7 0 0 16,0-2 0-16,7-10 1 0,-12 12-1 16,12-12-1-1,-10 0 2-15,10 0-1 16,0 0 1-16,-15-5-1 0,15 5 0 16,-9-7-1-16,9 7 2 15,-11-8 0-15,11 8-1 16,0 0 0-16,-14-4-1 15,14 4 1-15,0 0 0 16,-8-10 1-16,8 10-1 16,0 0 0-16,-7-14 0 15,7 14-1-15,-5-22 2 16,5 22-1-16,-5-18 0 16,5 6 0-16,-6 0-1 15,3-1 1-15,1 0 0 16,2 13 1-16,-9-14-1 0,4 5 0 15,5 9 1-15,-10-9-1 16,10 9 0-16,0 0 0 16,-10-12 0-16,10 12 0 15,-9-10 0-15,9 10-1 16,0 0 1-16,-14-7 0 16,14 7-1-16,-9-5 1 15,9 5 0-15,-14-5 0 16,14 5 0-16,-13-4 0 15,13 4 0-15,-14-10-1 16,14 10 2-16,-12-2-1 16,12 2 0-16,-12 0 0 15,12 0 0-15,-14 0 0 16,14 0 1-16,-7 0-1 0,7 0 0 16,-10 0 0-16,10 0 0 15,0 0-1-15,-13-4 2 16,13 4-2-16,-10 6 1 15,10-6 0-15,-12 6 0 16,12-6 0-16,-18 8-1 16,8 1 1-16,-2 1-1 15,12-10-6-15,-18 19-30 16,7-19-1-16,11 11 1 16,0-11 0-16</inkml:trace>
  <inkml:trace contextRef="#ctx0" brushRef="#br1" timeOffset="95">10372 14258 24 0,'0'0'11'15,"11"-7"0"-15,-11 7-1 16,18-4-1-16,-7 4 0 15,-1 0 0-15,3-3-1 16,-2 0 0-16,2 3-1 16,-3-3-1-16,1 3-1 15,-1 0 0-15,-1 0-2 16,0 0 0-16,-9 0-1 16,16 6 0-16,-6 1 0 15,-10-7 0-15,18 16-1 16,-18-16 0-16,18 17 2 0,-8-7-2 15,0 4 0-15,3-1 1 16,-1 4 0-16,0-2-1 16,3 3 1-16,-2 0 0 15,0 3 0-15,-1 1 0 16,2 0-1-16,-1-1 1 16,1 1 1-16,-1 0-1 15,-2 4 0-15,0-1 0 16,2 2 0-16,-5 1-1 15,1 1 1-15,0 3-1 16,0 1 0-16,-1-1 0 16,-1 3 0-16,1-5-1 0,0 0 0 15,1 1 1 1,0-1-1-16,-2-4 0 0,2 0 0 16,-1 2 1-16,1 3 0 15,0-2 0-15,-1 3-1 16,0-2 2-16,-2 2-2 15,2 2 1-15,1 1 0 16,-3-2 0-16,3-2-1 16,-3 3 1-16,3-2-1 15,0 2 0-15,1 4 1 16,-2-3-1-16,1 1 1 16,2 1-1-16,0 0 1 15,-1-3-1-15,2 3 1 16,-2-3-1-16,0 2 1 0,0 2 0 15,0 1-1 1,-2-5 1-16,0 5-1 16,-1 0 1-16,1 0-1 0,-2-2 1 15,2 3-2-15,1-6 1 16,-1-1 0-16,-1 3 0 16,2 0 0-16,-2-1 1 15,2-1-1-15,0-3 0 16,1-1 1-16,1 6-2 15,0 1 2-15,3 1-1 16,0-2 0-16,1-1 0 16,1 2 0-16,-2 5 0 15,1-4 0-15,-1 4 1 16,0 1-2-16,3-6 0 16,-6-11-3-16,5 10-14 0,4-12-22 15,-8-19 0-15,9-1 1 16,-11-18-1-16</inkml:trace>
  <inkml:trace contextRef="#ctx0" brushRef="#br1" timeOffset="96">11370 16723 3 0,'-3'10'4'0,"3"-10"1"0,0 12 0 0,0-2-3 15,0-10 2-15,3 11 0 16,-3-11 1-16,0 0 2 16,9 7-1-16,-9-7 1 15,0 0 0-15,11-6 1 16,-11 6 0-16,11 9-1 15,-11-9 0-15,15 22-2 16,-15-22 0-16,19 25-2 16,-9-18 0-16,1 0 0 15,-1 1 1-15,0-4-1 16,0-9 0-16,-1-2 0 0,-9 7 1 16,18-13 0-1,-13 4-1-15,-5 9-1 0,13-17 0 16,-6 2 0-16,-2 6 0 15,2-2-1-15,-2 1 1 16,0-2-2-16,3-5 1 16,-2-1 0-16,0 5 0 15,-1 2-1-15,0-5 0 16,2 8 0-16,-3-9 0 16,2 0 1-16,-2 8-1 15,1-1 0-15,0-2 0 16,-1 0 0-16,2 2 1 15,2-7 0-15,0 3-1 16,-2-3 0-16,3 2 1 16,0 0 0-16,1-6-2 0,2 0 3 15,-3 1-2-15,0 5 0 16,1-2 2-16,0 5-1 16,-3-7-1-16,1-1 1 15,-1 8 0-15,-2-2 0 16,2 0 0-16,1-3-1 15,-2-1 0-15,1-1 0 16,-1 6 0-16,0 1 0 16,1-5 0-16,-1 6-1 15,-1-3 1-15,2 4 0 16,1 0 0-16,-8 10 0 16,13-19 0-16,-5 7 0 15,2 4 0-15,1-2 1 16,1-1 0-16,1 4 0 0,1-3 0 15,-2 5-1-15,-1 0 0 16,1 5 1-16,-3-5 0 16,-9 5-1-16,15 6 0 15,-15-6 1-15,11 11-1 16,-11-11 1-16,10 10 0 16,-10-10-1-16,8 8 0 15,-8-8 0-15,11 12 0 16,-11-12 0-16,10 14 1 15,-3-2-1-15,-7-12 0 16,11 22 0-16,-6-9 0 16,3 0 0-16,-4 0 1 15,3 3-1-15,-1-3-1 16,0 0 2-16,-1 2-1 16,1-2 0-16,1 0 0 0,-2 2 0 15,2-3 0-15,1 0 0 16,-5 6 1-16,5-3-1 15,-1 5 1-15,-2-2-1 16,0 0-1-16,2-2 2 16,-2 3-1-16,0 0-1 15,1-7 1-15,1 5-1 16,-2-4 1-16,1-2 0 16,-1 4 1-16,0 4-1 15,0-8 0-15,1 0 1 16,-2 7-1-16,1-8 1 15,-1-1-1-15,1 10 0 0,-1-6 0 16,-4-13 1 0,9 21-2-16,-5-10 2 0,1-2-2 15,0 7 0-15,-1-6 1 16,-4-10 1-16,10 12-2 16,-10-12 1-16,10 21 1 15,-10-21-1-15,12 14 0 16,-12-14 1-16,13 17-1 15,-7-6 0-15,-6-11 1 16,14 7-1-16,-3-14 0 16,0 0 1-16,0 4 0 15,2-7 0-15,-2 3 0 16,1 0-1-16,-1-3 0 16,0-2 1-16,-11 12 0 0,15-7-1 15,-9-3 1-15,0 1-1 16,1-8 1-16,0-5 0 15,0 7 0-15,1-2-1 16,0-7 0-16,-1 10 0 16,0-6-1-16,-1-2 2 15,0 10-1-15,-1 0 0 16,0-2 0-16,1-1 1 16,1-2-1-16,1-5 1 15,1 2 0-15,0 4-1 16,0-3 1-16,1 0-2 15,-1 2 1-15,-1 0 0 16,-1 6 1-16,0 2-2 16,3-1 2-16,-4-2-2 15,2 1 1-15,-8 11 0 0,14-16 0 16,-14 16 0-16,18-19 0 16,-8 12-1-16,-10 7 1 15,14-12 0-15,-14 12 0 16,14-4 1-16,-14 4-1 15,12-8 0-15,-12 8-1 16,0 0 2-16,12 7-1 16,-12-7 0-16,0 0-1 15,13 5 1-15,-13-5-1 16,10 12 2-16,-10-12-1 16,9 14-1-16,-9-14 1 15,15 3 0-15,-15-3 0 16,12 12 1-16,-12-12-1 15,13 9 0-15,-13-9 0 0,15 9 1 16,-15-9-1-16,9 19 0 16,-6-8 1-16,-3-11-1 15,10 16 0-15,-10-16 0 16,7 22 1-16,-4-13-1 16,0 3 0-16,-3-12 0 15,8 17-1-15,-8-17 1 16,7 19 0-16,-4-6 0 15,-3-13-1-15,10 19 1 16,-10-19-1-16,9 17 1 16,-4-8 0-16,1 3 1 15,-6-12-2-15,10 7 1 0,-10-7-1 16,12 10 2 0,-9 2 0-16,3-4-2 0,-6-8 1 15,12 0-1-15,-12 0 1 16,11 0 1-16,-11 0-1 15,14 0-1-15,-4-11 1 16,-2 1 1-16,4 8-2 16,-3-6 2-16,2 5-2 15,-3-2 1-15,2-2 0 16,-2-2 0-16,2 5 0 16,-2-6 1-16,0-1-1 15,2-1 0-15,-3 0 0 16,1 2 0-16,1-2 0 15,-9 12 1-15,14-17-1 16,-14 17 0-16,11-8 0 0,-11 8 0 16,11-10 0-16,-11 10 1 15,9 0-1-15,-9 0-1 16,9-11 1-16,-9 11-1 16,9-7 1-16,-9 7 0 15,10 0 0-15,-10 0 0 16,0 0 0-16,13-5 0 15,-13 5 0-15,12 0 0 16,-12 0 0-16,13-3 0 16,-13 3 0-16,15-3 0 15,-4 7-1-15,-2-1 2 16,2 0-2-16,2-3 1 16,-2 0-1-16,1 5 2 15,-1-2-2-15,-2 1 1 0,-9-4 0 16,13 0 0-16,-13 0 0 15,0 0 0-15,5 14 0 16,-5-1 0-16,0-1-1 16,-4-2 1-16,4 2-1 15,0 1 1-15,0 1 0 16,0 1-1-16,0-1-6 16,0-14-31-16,4 14-1 15,-4-14 1-15,-10 0 1 16</inkml:trace>
  <inkml:trace contextRef="#ctx0" brushRef="#br0" timeOffset="97">10104 16639 62 0,'-17'0'32'0,"3"4"-8"16,-3 11-10-16,-2-3-3 15,4 8-4-15,2 1-2 16,7 8 0-16,6-3 0 16,11 4-1-16,5-6 1 15,13-8 1-15,0-6-1 16,10-7 2-16,-5-3-1 15,2-12 0-15,-9-14-1 16,-2-2 0-16,-15-3-1 16,-10-2-1-16,-7-4-1 15,-10 10-3-15,-3-2-3 0,-8 1-16 16,-4 24-23 0,5 12 0-16,-4 1 1 0,7 9-2 15</inkml:trace>
  <inkml:trace contextRef="#ctx0" brushRef="#br0" timeOffset="98">10763 14004 63 0,'22'-17'36'0,"0"-2"-8"0,-2 2-6 15,8 10-5-15,-5 2-4 16,0 14-4-16,-10 6-3 15,-3 8-1-15,-10 6-2 16,-7 6-1-16,-8-1 0 16,-7 2-1-16,-6-6-1 15,0-5 0-15,4-5 0 16,1-6 0-16,7-7-1 16,5-7 1-16,11 0-1 15,0 0 1-15,8-7 0 0,9 7 0 16,0-4 0-1,4 4-1-15,4 4-5 16,-7-4-11-16,3 5-22 0,3 0-1 16,-8-9 0-16,3 4 1 15</inkml:trace>
  <inkml:trace contextRef="#ctx0" brushRef="#br0" timeOffset="99">11001 14235 39 0,'0'20'37'0,"0"-20"1"15,20 15-1-15,-5-12-21 16,-1-3-4-16,3-3-3 16,-4-10-3-16,0-1-2 0,-6-7 0 15,-3-6-1-15,-1 0-1 16,-3-5 0-16,0-4-1 15,0 0 0-15,0 4-1 16,0 0 0-16,6 7 0 16,-3 4-2-16,3 3-2 15,0 5-5-15,6 13-8 16,-12 0-16-16,15-6-8 16,-2 11 1-16,-13-5 0 15</inkml:trace>
  <inkml:trace contextRef="#ctx0" brushRef="#br0" timeOffset="100">10976 14118 48 0,'0'11'36'0,"14"-11"1"15,10-4-3-15,8 1-19 16,4-2-11-16,2-1-13 15,4-3-26-15,-1 9-1 16,-9-4-1-16,5 8 0 16</inkml:trace>
  <inkml:trace contextRef="#ctx0" brushRef="#br0" timeOffset="101">11298 14325 51 0,'0'0'36'15,"0"-14"-8"1,0 14-3-16,-19-12-8 16,9 12-4-16,-7 0-3 0,3 3-3 15,-5 4-2-15,7 5-1 16,1 0-2-16,6 5 1 15,5-1-1-15,15 2 0 16,3-4 0-16,6-3-1 16,6 0-5-16,-4 2-36 15,4-17 0-15,2 0 0 16,-1-9-1-16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2.4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991 5690 23 0,'0'0'35'16,"0"0"2"-16,0 0 0 15,0 0-15-15,0 0-7 16,0 80-4-16,0-22-2 15,4 14-1-15,-4 6-2 16,8 1-2-16,1-2-2 16,-9-7-1-16,-4-8-5 15,8-17-6-15,-4-45-14 0,0 59-17 16,0-59 1 0,0 0-1-16,19-15 0 15</inkml:trace>
  <inkml:trace contextRef="#ctx0" brushRef="#br0" timeOffset="1">1324 5781 40 0,'0'-14'37'16,"0"14"1"-16,0 0-6 16,-3 11-13-16,8 11-6 0,-5 5-2 15,0 14-4-15,0 6 0 16,0 13-1-16,-4 6-1 16,8 3-1-16,-8-1-2 15,8-5 0-15,0-7-3 16,2-10-2-16,4-7-6 15,-1-20-13-15,-4-7-21 16,-5-12 0-16,16-4 1 16,-6-9-1-16</inkml:trace>
  <inkml:trace contextRef="#ctx0" brushRef="#br0" timeOffset="2">966 6055 33 0,'0'0'36'0,"0"0"1"15,-14 3-8-15,34-3-7 16,14 0-8-16,5 0-3 16,14 0-5-16,4 3-8 15,-4 1-34-15,0-8-3 16,-9 4 1-16,6-3-1 0</inkml:trace>
  <inkml:trace contextRef="#ctx0" brushRef="#br0" timeOffset="3">1550 6366 44 0,'-13'-9'26'15,"13"9"-5"-15,0 0-4 16,0 0-5-16,0 0-3 16,0 0-2-16,0 0-2 0,0 0-1 15,0 0 0-15,0 0 0 16,0 0 0-16,10 10 1 15,-10 5 0-15,-4 2 0 16,4 9 0-16,4 3 1 16,-4 3-2-16,0 2 0 15,6-1-2-15,-6-3 0 16,0-6-4-16,7-2-5 16,-4-13-9-16,-3-9-19 15,9 6-3-15,-9-6-2 16,18-15 2-16</inkml:trace>
  <inkml:trace contextRef="#ctx0" brushRef="#br0" timeOffset="4">1696 6409 32 0,'0'0'38'16,"9"0"0"-16,-9 0-2 15,-4 15-11-15,8 6-12 16,-4-2-4-16,7 8-3 16,-7-1 0-16,0 3-3 15,4-4 0-15,3 1-1 16,-7-4-1-16,3-8-3 16,0-2-3-16,-3-12-5 15,0 0-16-15,0 0-14 16,0 0-1-16,0 0 0 0,-5-17 1 15</inkml:trace>
  <inkml:trace contextRef="#ctx0" brushRef="#br0" timeOffset="5">1550 6522 31 0,'0'0'34'15,"0"0"2"-15,18-11-4 16,7 11-15-16,0-7-8 15,6 7-10-15,6-6-20 16,0 6-14-16,-9-4 0 16,3 4-1-16</inkml:trace>
  <inkml:trace contextRef="#ctx0" brushRef="#br0" timeOffset="6">1872 6437 60 0,'0'0'38'16,"0"0"1"-16,9 13-13 15,-9-2-11-15,0 7-6 0,0 3-2 16,0 2-1-16,0 3-2 16,0-2-1-16,3-2 0 15,-3-3-3-15,0-4-2 16,0-6-4-16,8 2-9 16,-8-11-21-16,0 0-6 15,0 0 1-15,8-17 0 16</inkml:trace>
  <inkml:trace contextRef="#ctx0" brushRef="#br0" timeOffset="7">1850 6411 41 0,'20'-2'36'0,"-9"-4"2"16,20 2-9-16,0 10-12 16,-3 0-5-16,-2 7-4 15,-5 0-2-15,-12 3-1 16,-3 1-1-16,-6 1-1 16,-12-2-1-16,-7-3-5 15,-8-1-10-15,2-2-27 16,-6-10 0-16,15 0-1 15,-3-7 0-15</inkml:trace>
  <inkml:trace contextRef="#ctx0" brushRef="#br0" timeOffset="8">2495 5895 28 0,'-5'-21'36'0,"-8"21"2"15,-12 5-9-15,-6 7-9 16,1 17-7-16,-9 4-4 16,6 18-2-16,5 2-3 15,12 11-2-15,8 1 0 16,8 1-1-16,11 1-4 16,2-15-8-16,21-10-21 15,9-9-6-15,-6-16 0 0,13-8-1 16</inkml:trace>
  <inkml:trace contextRef="#ctx0" brushRef="#br0" timeOffset="9">2592 6384 38 0,'0'10'34'16,"16"5"-2"-16,5-6-9 16,-5-6-6-16,6 0-2 15,-5-11-3-15,8-3-2 0,-9-10-2 16,2-5-3 0,-8-8 0-16,-8-3-3 0,-2-9 1 15,0-3-2-15,-5-1 0 16,2 2-1-16,-1 3 0 15,-2 5 0-15,12 6-2 16,4 3-3-16,11 12-4 16,-1 3-12-16,7 5-18 15,1 11 0-15,3-3-2 16,-3 8 2-16</inkml:trace>
  <inkml:trace contextRef="#ctx0" brushRef="#br0" timeOffset="10">2563 6148 25 0,'0'0'35'16,"19"6"1"-16,0-9 0 15,16 0-18-15,3-2-11 16,8 5-9-16,-1-3-24 15,-7-6-9-15,5 3 0 16,-13-3 0-16</inkml:trace>
  <inkml:trace contextRef="#ctx0" brushRef="#br0" timeOffset="11">3097 5973 62 0,'31'6'40'0,"-3"7"0"0,0 8-6 15,0 16-20-15,-15 3-4 16,5 11-3-16,-15 1-2 16,-3 4-2-16,-6-4-3 15,-9-7-5-15,2 2-15 16,-3-15-22-16,-6-12 0 16,7-6-1-16,2-14 1 15</inkml:trace>
  <inkml:trace contextRef="#ctx0" brushRef="#br0" timeOffset="12">3618 6157 68 0,'17'0'39'16,"13"2"1"-16,6-2-12 16,-3 0-18-16,10 0-4 15,-3 0-5-15,-4-2-6 0,-2 4-10 16,-7-2-18-1,-12-2-6-15,-1 2-1 16,-14 0 1-16</inkml:trace>
  <inkml:trace contextRef="#ctx0" brushRef="#br0" timeOffset="13">3644 6278 48 0,'17'13'38'16,"5"-13"0"-16,12-4-10 16,6 4-12-16,1 0-8 15,2-9-13-15,3 0-28 0,1 4-4 16,-11-3 0 0,2 5-2-16</inkml:trace>
  <inkml:trace contextRef="#ctx0" brushRef="#br0" timeOffset="14">4700 5934 40 0,'9'-23'29'16,"-6"3"-4"-16,0 0-3 15,0 8-5-15,-3-2-4 16,0 14-5-16,0 0-2 16,0 0-2-16,-6 14-1 15,3 6-3-15,0 4 1 16,-2 9 0-16,5 6 0 16,-2 6 1-16,2 2 0 15,0 2-1-15,3-1 1 16,1-1 1-16,1-5-1 0,-1-5-1 15,1-8 1 1,0-7-1-16,-5-8 0 0,0-3 1 16,0-11-1-16,-11 9 0 15,-3-9 0-15,-3 0 0 16,-6 0 0-16,1 0-1 16,-2 0 0-16,0 0 0 15,4 0 0-15,6 4 0 16,3-1 0-16,11-3 0 15,0 0-1-15,15 8 1 16,9-8 0-16,6 0 1 16,5 0 0-16,10 0-1 15,6 0-3-15,3-9-10 16,3 1-26-16,8 1 0 16,-6-6 0-16,7 3-1 0</inkml:trace>
  <inkml:trace contextRef="#ctx0" brushRef="#br0" timeOffset="15">5517 6143 17 0,'0'0'32'16,"-13"8"1"-16,13-8-9 16,18 6-7-16,2-6-4 15,16 7-4-15,5-4-1 16,15 2-2-16,2-5-1 16,10 0-1-16,1 4-1 15,-4-4 0-15,-6 0-1 16,-10 0 1-16,-8 0-1 15,-10 0 0-15,-13 0-1 16,-5 0 0-16,-13 0-2 16,0 0-4-16,0 0-15 0,0 0-17 15,-21-5-1 1,21 5-1-16,-14 0 1 0</inkml:trace>
  <inkml:trace contextRef="#ctx0" brushRef="#br0" timeOffset="16">6658 5753 30 0,'-4'-15'34'0,"4"15"2"16,0 0-9-16,3 12-9 0,3 22-5 16,-6 9-4-1,10 14-3-15,-7 12-2 0,0 8-1 16,-3 3-2-16,0-4-7 15,4-8-13-15,0-6-18 16,-11-21-1-16,7-6 0 16,-3-21 0-16</inkml:trace>
  <inkml:trace contextRef="#ctx0" brushRef="#br0" timeOffset="17">6868 5813 40 0,'9'-31'37'16,"4"16"1"-16,-13 15-5 0,10 4-14 15,-1 21-7-15,-9 4-4 16,9 13-3-16,-6 8-1 16,4 11 0-16,-4 2-1 15,2 2-2-15,-5-4-1 16,0-11-5-16,6 1-10 15,-6-12-25-15,0-15 0 16,0-7-1-16,0-17 0 16</inkml:trace>
  <inkml:trace contextRef="#ctx0" brushRef="#br0" timeOffset="18">6691 6186 46 0,'20'0'37'0,"10"9"-1"0,-1-9-2 16,10 0-28-16,5 5-22 15,-1-5-17-15,10 10-2 16,-9-10-1-16,5 13-1 16</inkml:trace>
  <inkml:trace contextRef="#ctx0" brushRef="#br0" timeOffset="19">7115 6278 22 0,'20'0'35'16,"-20"0"3"-16,18 19 1 15,-14 4-15-15,-4-7-12 16,-3 10-2-16,-3-4-3 16,0 5-2-16,-4-1-1 15,3-1-2-15,1-2 0 16,6-3-1-16,0-2 1 16,11-5-3-16,0 0 1 15,2-6-6-15,8 2-5 16,-2-4-27-16,-2-12-2 15,6 2 0-15,-6-7-1 16</inkml:trace>
  <inkml:trace contextRef="#ctx0" brushRef="#br0" timeOffset="20">7297 6335 60 0,'0'0'39'0,"0"15"1"15,5-1-9-15,0 9-17 16,-5 1-7-16,0 8 0 16,0 0-2-16,3 0-2 15,-3-3-1-15,0-6-6 16,0 0-6-16,-5-8-26 0,5-15-4 16,0 0-1-1,-11-10-1-15</inkml:trace>
  <inkml:trace contextRef="#ctx0" brushRef="#br0" timeOffset="21">7287 6328 38 0,'28'0'37'16,"-1"0"2"-16,9 8-3 16,0 4-19-16,-12-2-5 15,1 7-4-15,-12-2-3 16,-6 0 0-16,-14-2-2 15,-10-3-3-15,-9-1-6 16,-6-3-28-16,-2-6-6 16,6-6-1-16,-1-7 1 0</inkml:trace>
  <inkml:trace contextRef="#ctx0" brushRef="#br0" timeOffset="22">8021 5668 18 0,'-18'-2'35'15,"-13"2"1"-15,0 11 1 16,0 11-18-16,-7 8-3 16,11 16-6-16,-3 4-3 15,13 9-2-15,7 1-1 16,10 3-1-16,3-3 0 0,17-6-3 16,5-5-6-1,5-14-20-15,5-11-12 0,9-7-2 16,-2-17 1-16</inkml:trace>
  <inkml:trace contextRef="#ctx0" brushRef="#br0" timeOffset="23">8102 6199 6 0,'4'11'32'0,"11"8"2"16,-3-7-8-16,2-4-3 16,6-2-5-16,-7-12-3 15,8 0-2-15,-7-10-3 16,5-3-3-16,-8-7-2 15,3-4-2-15,-6-6 0 16,-2-3-1-16,-2-2-1 16,-4 0 0-16,5-3-1 15,-5 4 0-15,3 3 0 16,0 2-2-16,3 9-1 16,1 2-4-16,7 10-7 15,-4 6-15-15,4 1-10 0,3 7-1 16,2 3 1-16</inkml:trace>
  <inkml:trace contextRef="#ctx0" brushRef="#br0" timeOffset="24">8046 5979 27 0,'0'0'36'15,"11"6"0"-15,5-6-7 0,12-3-12 16,4 3-5-16,2 0-4 16,7 0-6-16,-1 0-5 15,-3 0-7-15,-1 0-13 16,-4 0-12-16,-9-7-1 15,1 2 0-15</inkml:trace>
  <inkml:trace contextRef="#ctx0" brushRef="#br0" timeOffset="25">8556 5842 34 0,'24'-9'36'0,"6"18"2"15,1 3-8-15,-2 4-7 0,7 14-8 16,-11 2-4-1,0 14-3-15,-14 0 0 0,-2 11-3 16,-14-5 0-16,-10 1-3 16,-9-5-1-16,-8-7-4 15,1 0-11-15,-3-9-28 16,-5-13 0-16,3-7-1 16,-1-9 0-16</inkml:trace>
  <inkml:trace contextRef="#ctx0" brushRef="#br0" timeOffset="26">3494 7810 38 0,'15'0'36'0,"20"0"0"15,5 0-1 1,3-4-23-16,10 4-6 0,-1 0-9 16,0-3-19-16,-11-1-12 15,-1 4-3-15,-14 0 1 16</inkml:trace>
  <inkml:trace contextRef="#ctx0" brushRef="#br0" timeOffset="27">3591 7914 35 0,'9'9'37'16,"12"-9"0"-16,16 5 0 0,6-5-24 15,4 5-17 1,9 0-27-16,-7-8-3 0,10 6-1 16,-9-7-2-16</inkml:trace>
  <inkml:trace contextRef="#ctx0" brushRef="#br0" timeOffset="28">4636 7782 26 0,'13'-30'34'16,"4"0"-3"-16,-2-3-7 16,-5-3-4-16,4 6-3 15,-10 0-3-15,2 10-3 16,-6 3-3-16,0 17-2 16,0 0-2-16,-9 22 0 15,9 7-2-15,-4 9-1 16,4 10-1-16,0 5 1 0,0 1-1 15,4 2 1-15,-1-1-1 16,0-4 0-16,-3-6 1 16,-5-5 0-16,-3-6-1 15,-5-8 0-15,-4-8-1 16,-3-3 1-16,-4-9-1 16,1-3 1-16,0-3-1 15,4 0 0-15,7-5 0 16,12 5 0-16,0 0 1 15,12-9 0-15,16 9 0 16,9-7-1-16,12 7-4 16,2-4-17-16,6-4-17 15,11 4 0-15,0-5-1 16,3 4 0-16</inkml:trace>
  <inkml:trace contextRef="#ctx0" brushRef="#br0" timeOffset="29">5581 7940 42 0,'16'7'37'0,"9"-1"2"16,10-6-4-16,7-4-20 15,15 4-5-15,2 0-7 16,3-3-11-16,-4-3-28 16,-5 6-1-16,-16 0-1 15,-6 0 0-15</inkml:trace>
  <inkml:trace contextRef="#ctx0" brushRef="#br0" timeOffset="30">6536 7799 9 0,'24'0'36'0,"-4"15"0"15,4 10 1-15,-5 6-15 16,-3 4-5-16,5 6-5 15,-8-2-3-15,2 1-2 16,-9-10-3-16,-3-7-1 16,-3-11-1-16,0-12-1 15,0 0-1-15,0-26 0 0,7 1 1 16,3-7-1 0,3-3-1-16,5-1 0 15,3 2 0-15,3 6 1 0,4 8-1 16,-4 7-4-16,7 13-8 15,-5 5-25-15,-7 2-1 16,2 8 1-16,-8-4-1 16</inkml:trace>
  <inkml:trace contextRef="#ctx0" brushRef="#br0" timeOffset="31">6999 7940 55 0,'0'0'37'0,"24"0"0"16,-5 0-12-16,6-6-13 0,3 3-4 16,2-5-2-16,1 0-3 15,-3-2 0-15,-3-2-2 16,-6-2 0-16,-7 0-1 16,-9 2-1-16,-6-1 1 15,-6 1-2-15,-9 3 2 16,-1 3-2-16,-9 6 2 15,-3 7 0-15,0 6 0 16,2 1 0-16,3 6 1 16,6 3 0-16,6 3 0 15,7 3 0-15,14-2 0 16,7-2 0-16,9-4-2 16,10 1-3-16,2-9-7 15,11-5-22-15,6-2-5 0,-4-12-1 16,7 2 1-16</inkml:trace>
  <inkml:trace contextRef="#ctx0" brushRef="#br0" timeOffset="32">7606 7835 31 0,'-19'-14'37'15,"-14"0"0"-15,4 7 0 16,-3 7-18-16,-4 0-7 15,4 11-5-15,0 5-2 16,9 7-2-16,5 5-1 0,8 2 0 16,10 2 0-1,13-2-1-15,5-3 0 0,6-6-2 16,11-3-6-16,-4-12-12 16,3-6-20-16,7 0 0 15,-4-14-1-15,6 1 1 16</inkml:trace>
  <inkml:trace contextRef="#ctx0" brushRef="#br0" timeOffset="33">7798 7599 32 0,'11'0'37'16,"-11"14"0"-16,3 11 0 0,-3 9-20 15,-6 5-5-15,6 11-2 16,-10-1-4-16,5 4-1 15,2-5-2-15,3-5 0 16,0-4-1-16,3-7-1 16,9-8-2-16,0-9-4 15,5-6-8-15,-1-7-25 16,-4-12-2-16,4-2 0 16,-10-9 0-16</inkml:trace>
  <inkml:trace contextRef="#ctx0" brushRef="#br0" timeOffset="34">7713 7882 58 0,'23'12'35'16,"-4"-12"-3"-16,17 0-24 16,13 8-36-16,-6-13-3 15,19 5-1-15,-4-10-2 16</inkml:trace>
  <inkml:trace contextRef="#ctx0" brushRef="#br0" timeOffset="35">8569 7290 16 0,'-24'21'32'0,"4"30"1"16,-8 16-12-16,0 21-4 16,7 19-2-16,4 12-2 15,13 11-3-15,4-4-2 16,19-3-1-16,5-16-3 15,10-18-7-15,12-17-17 16,8-23-16-16,-3-27-1 16,8-13-1-16,-6-20 0 15</inkml:trace>
  <inkml:trace contextRef="#ctx0" brushRef="#br0" timeOffset="36">8888 7914 32 0,'26'0'35'16,"26"9"1"-16,17-9-4 16,23 0-16-16,31 5-3 15,17-5-3-15,27 0-2 16,9 0-2-16,5 0-3 0,-2 0-3 16,-10 0-5-16,-12-3-6 15,-26-1-20-15,-23-3-9 16,-28-1 1-16,-32-8-1 15</inkml:trace>
  <inkml:trace contextRef="#ctx0" brushRef="#br0" timeOffset="37">9456 7745 31 0,'22'8'38'16,"11"3"-1"-16,-1-11-1 15,-1-6-18-15,6-3-5 16,-9-13-4-16,2-6-2 16,-12-11-2-16,-5-7-2 15,-8-3-1-15,-5-6-1 16,0-1 0-16,-5 2-1 16,2 7 0-16,3 5-1 15,0 12-2-15,10 5-2 16,7 14-4-16,-1 5-9 0,9 9-17 15,3 11-4-15,-3 0-1 16,-1 8 2-16</inkml:trace>
  <inkml:trace contextRef="#ctx0" brushRef="#br0" timeOffset="38">9449 7562 45 0,'0'0'38'0,"10"8"0"16,14-8-1-16,14 0-24 0,15 2-7 15,4 3-6 1,8 0-21-16,-3-5-16 0,8 11 0 16,-9-5-1-16,-1 6 0 15</inkml:trace>
  <inkml:trace contextRef="#ctx0" brushRef="#br0" timeOffset="39">9201 8376 12 0,'-13'-27'33'0,"16"6"2"0,5-4-4 15,11 4-11-15,14 10-4 16,5 2-4-16,11 14-3 15,-4 0-1-15,2 11-1 16,-9 2-2-16,-8 8-1 16,-17-1-1-16,-18 1 0 15,-21-1-3-15,-16-4 0 16,-11 1-2-16,-8-8 0 16,-5-1-1-16,2-6-1 15,8 2 2-15,10-9-1 16,13 0 1-16,19 0 1 15,14 0 2-15,11 0 1 0,17 3 0 16,16 2 0 0,7 0 0-16,8 3 0 0,6 3-4 15,-5-6-15-15,-1-1-21 16,6 1 0-16,-9-9-1 16,-2 4 0-16</inkml:trace>
  <inkml:trace contextRef="#ctx0" brushRef="#br0" timeOffset="40">9677 8553 53 0,'10'7'38'0,"6"3"2"16,2-6-10-16,-1-4-14 0,10 0-5 15,-9-5-3-15,8-4-2 16,-11-6-3-16,1-4 0 16,-5-8-2-16,-3-1 0 15,-3-4 0-15,0-5-1 16,0-4 0-16,-2 0 0 16,8 2-1-16,-1 1-1 15,8 6-1-15,1 6-3 16,7 8-7-16,-4 4-15 15,2 8-12-15,4 12-1 16,-7 0 1-16</inkml:trace>
  <inkml:trace contextRef="#ctx0" brushRef="#br0" timeOffset="41">9694 8395 55 0,'9'0'36'16,"13"-6"1"-16,18 6-5 15,7-3-29-15,11 3-17 16,10 9-21-16,-5-9 0 16,7 12-2-16,-10-8 1 15</inkml:trace>
  <inkml:trace contextRef="#ctx0" brushRef="#br0" timeOffset="42">10097 8550 52 0,'0'0'36'0,"0"-11"-2"15,-14 11-11-15,-7 0-7 16,2 9-4-16,-4-2-3 15,6 9-2-15,-2-3-1 16,12 6-1-16,7-2 0 16,8 3-1-16,14-3-1 15,11-3-2-15,7-4-4 16,5-10-20-16,12-10-18 16,10-5-1-16,2-16 0 15,6-4 0-15</inkml:trace>
  <inkml:trace contextRef="#ctx0" brushRef="#br0" timeOffset="43">10690 7157 39 0,'23'16'36'16,"10"21"2"-16,11 18-13 16,13 29-5-16,-3 11-4 15,-1 24-4-15,-18 10-2 16,-11 15-2-16,-27 1-2 15,-21-1-1-15,-20-8-4 16,-21-14-8-16,-2-15-34 16,-5-8 0-16,-1-25-2 15,6-15 1-15</inkml:trace>
  <inkml:trace contextRef="#ctx0" brushRef="#br0" timeOffset="44">3760 8824 15 0,'8'-13'33'16,"-8"13"3"-16,5 31-10 0,-1 28-5 15,0 18-5-15,3 31-6 16,-7 17-1-16,6 18-3 16,-9 6-2-16,3-1-1 15,-7-5-2-15,0-10-2 16,1-13-3-16,-2-25-6 16,5-16-13-16,6-19-14 15,-6-27 0-15,10-12-1 16</inkml:trace>
  <inkml:trace contextRef="#ctx0" brushRef="#br0" timeOffset="45">3777 8915 18 0,'-15'0'28'0,"-6"8"-7"16,3 1-5-16,-4-1-5 15,1 1-2-15,2 1-2 16,2-5-1-16,5-1-2 16,12-4-1-16,-2-9 1 15,7-3 1-15,6-4 0 16,-1-5 0-16,6 2-1 15,-2-3 0-15,1 6 0 16,1 3-1-16,-2 9-1 16,1 8-3-16,-1 10-8 15,3 6-22-15,4 14-4 16,-6 2 0-16,8 15 1 16</inkml:trace>
  <inkml:trace contextRef="#ctx0" brushRef="#br0" timeOffset="46">3649 10154 63 0,'0'0'36'16,"21"3"-8"-16,-7 16-9 16,-1 2-5-16,7 11-4 15,-5-1-2-15,6 3-3 16,-3-2-1-16,2-3-1 16,1-12-1-16,1-8-1 15,-1-13 1-15,2-7-1 0,-1-10-1 16,-2-6-6-1,3-4-31-15,-7 6-2 16,-5-7 0-16,5 5-1 0</inkml:trace>
  <inkml:trace contextRef="#ctx0" brushRef="#br0" timeOffset="47">4474 9347 65 0,'9'9'37'15,"-6"17"1"-15,-3 12-18 16,-5 4-9-16,5 14-5 16,0 0-1-16,5 2-1 15,-5-3-1-15,7-10-2 16,-5-8 1-16,1-9-1 15,-3-13 0-15,0-15 1 0,0 0-1 16,0 0 0 0,-3-22 0-16,-3 0 0 0,-2-10-1 15,-4-7 0-15,-2-2 1 16,2-5-1-16,-2 0 1 16,3 0-1-16,1 3 1 15,6 4-1-15,4 5 0 16,13 10 0-16,3 3 0 15,9 5-1-15,6 7 0 16,9 1-4-16,9 8-5 16,-1 0-18-16,4 0-12 15,5 4 0-15,-9-4 0 16</inkml:trace>
  <inkml:trace contextRef="#ctx0" brushRef="#br0" timeOffset="48">4503 9598 60 0,'0'0'38'0,"0"0"0"16,20-8-11-16,13 8-14 15,2-3-7-15,12-1-7 16,6 4-17-16,3 4-19 16,-7-10-1-16,2 6-1 0,-8-5 1 15</inkml:trace>
  <inkml:trace contextRef="#ctx0" brushRef="#br0" timeOffset="49">5029 9290 44 0,'18'-5'34'0,"15"5"2"16,-6 0-5-16,5 0-26 0,1 3-18 15,-7-7-19 1,8 4-2-16,-20 0-1 0,8-3 0 16</inkml:trace>
  <inkml:trace contextRef="#ctx0" brushRef="#br0" timeOffset="50">5342 9152 51 0,'4'8'39'15,"-1"10"1"-15,-3 5-2 16,-3 0-21-16,6 11-9 16,-3 5-9-16,6 7-36 15,-6-14-2-15,9 4 0 16,-6-10-2-16</inkml:trace>
  <inkml:trace contextRef="#ctx0" brushRef="#br0" timeOffset="51">823 11096 31 0,'0'0'34'0,"6"-49"1"15,-6 49-3-15,0 0-14 16,0 0-5-16,11 74-4 16,-2-15-2-16,-9 16-2 15,0 10 0-15,7 7-1 16,-4-1-1-16,4-3-1 16,0-10-1-16,-14-11 0 15,1-17 0-15,6-50-1 16,8 54 1-16,-8-54 0 0,0 0-1 15,0 0 1 1,0 0-1-16,21-55 1 16,-21 55-1-16,26-51 0 0,-26 51 0 15,0 0 0-15,48-47-1 16,-20 43 0-16,-28 4 1 16,0 0 0-16,55 30-1 15,-55-30-1-15,12 44-4 16,-12-44-18-16,18 45-16 15,-13-20 1-15,1-7-2 16,8 1 1-16</inkml:trace>
  <inkml:trace contextRef="#ctx0" brushRef="#br0" timeOffset="52">1222 11910 26 0,'0'0'37'15,"0"0"0"-15,0 27 1 16,0 0-18-16,6 5-8 15,0 11-4-15,2 1-3 16,-1 6-3-16,-1-2-7 16,-6-8-11-16,7-11-21 15,2-3-2-15,-9-26 1 16,0 0-1-16</inkml:trace>
  <inkml:trace contextRef="#ctx0" brushRef="#br0" timeOffset="53">1336 11960 70 0,'10'-9'39'0,"-10"9"-2"15,11-8-12-15,2 17-10 16,-9 3-6-16,1 8-2 16,7 3-2-16,-5 9-1 15,2 5-1-15,0 1-2 16,-6 0-2-16,-3-5-4 15,7 0-9-15,-7-11-13 16,-4-4-14-16,4-8 0 16,0-10-1-16,0 0 1 15</inkml:trace>
  <inkml:trace contextRef="#ctx0" brushRef="#br0" timeOffset="54">1237 12068 52 0,'0'0'36'16,"0"0"-3"-16,18 0-10 16,4 5-12-16,6-2-8 15,-3-3-14-15,8 0-22 16,7 0-1-16,-5-4-1 16,-1 4 0-16</inkml:trace>
  <inkml:trace contextRef="#ctx0" brushRef="#br0" timeOffset="55">1568 11975 106 0,'0'0'39'15,"0"9"-11"-15,7 8-14 16,-5 0-5-16,9 9-1 15,-11 1-2-15,5 4-2 16,-1-2-1-16,1 0-1 16,1-2-3-16,-2-5-1 15,-1-2-3-15,-3-10-4 16,0 1-9-16,0-11-18 16,0 0-5-16,-18 4-1 15,9-13 2-15</inkml:trace>
  <inkml:trace contextRef="#ctx0" brushRef="#br0" timeOffset="56">1581 11962 87 0,'21'-16'36'0,"-1"3"-7"15,4 13-9-15,-9 0-6 16,7 10-5-16,-12 1-2 15,-2 8-1-15,-8 1-3 16,-15 3-3-16,-1-2-9 16,-5-2-29-16,2-9-3 15,-5 0-1-15,2-10 0 16</inkml:trace>
  <inkml:trace contextRef="#ctx0" brushRef="#br0" timeOffset="57">2065 11281 33 0,'-10'-16'35'0,"-5"16"1"15,-10 7-9-15,-6 5-9 16,9 16-5-16,-6 7-4 15,9 16-2-15,4 7-2 16,12 9-1-16,0 2-1 16,15-1-1-16,8-6 0 15,4-6-3-15,14-12-4 16,2-13-12-16,-7-12-21 16,4-5-1-16,1-14 0 0,-4-9 0 15</inkml:trace>
  <inkml:trace contextRef="#ctx0" brushRef="#br0" timeOffset="58">2269 11410 71 0,'0'0'38'15,"0"0"2"-15,15 16-13 16,-15 1-14-16,7 15-5 15,-10 3-2-15,3 10-1 16,0-2-1-16,3 5 0 16,-3-1-2-16,0-3-1 15,-3-4 1-15,6-7-2 0,7-8 0 16,1-5-2 0,2-3-3-16,-1-10-9 0,7-7-24 15,-1 0-3-15,-2-13-1 16,-1 1 0-16</inkml:trace>
  <inkml:trace contextRef="#ctx0" brushRef="#br0" timeOffset="59">2102 11630 53 0,'0'0'36'0,"12"-5"2"16,10 5-11-16,12 0-15 16,3-3-4-16,3 3-3 15,1 0-3-15,2-7-9 16,3 1-19-16,-5 2-11 16,-20-6 0-16,-1 4-1 15</inkml:trace>
  <inkml:trace contextRef="#ctx0" brushRef="#br0" timeOffset="60">2455 11361 51 0,'6'-10'40'16,"10"14"0"-16,2 8 0 16,0 9-21-16,8 17-7 15,-7 4-3-15,5 15-2 0,-14 0-1 16,-1 5-3-16,-6-2-2 15,-3-7-4-15,-12 0-10 16,2-12-31-16,-5-13 1 16,-1-9-1-16,4-8 0 15</inkml:trace>
  <inkml:trace contextRef="#ctx0" brushRef="#br0" timeOffset="61">3032 11568 45 0,'28'9'36'16,"-7"-9"-1"-16,11 0-2 16,4 3-22-16,-1-3-7 15,3-3-9-15,2 3-16 16,-4 0-14-16,-13-4 0 15,1 4-1-15</inkml:trace>
  <inkml:trace contextRef="#ctx0" brushRef="#br0" timeOffset="62">3070 11693 30 0,'0'10'38'15,"18"-6"0"-15,2-4-2 16,9 0-13-16,8 0-11 16,-2 0-3-16,5 0-6 15,-3 0-12-15,-2 3-28 16,-11-3-1-16,-2 0-1 0,-22 0 0 15</inkml:trace>
  <inkml:trace contextRef="#ctx0" brushRef="#br0" timeOffset="63">4182 11614 27 0,'-11'-8'36'15,"-16"-4"-2"-15,-3 4-5 0,-4 8-9 16,-7 0-6-16,7 8-5 16,-3 6-3-16,14 8-3 15,7 4-1-15,16 2-1 16,7 2 1-16,13 0-1 16,8-2 1-16,9-6-1 15,2-10 0-15,0-8 1 16,-6-9-1-16,-2-8 1 15,-12-11-1-15,-7-7 0 16,-12-10-1-16,-7-9 1 16,-4-3 0-16,-5-5-1 15,2 0 1-15,4 0-1 0,3 3 0 16,7 6-2 0,10 9-1-16,5 8-6 15,8 15-12-15,8 13-18 0,-7 4 0 16,7 13 0-16,-3 2-1 15</inkml:trace>
  <inkml:trace contextRef="#ctx0" brushRef="#br0" timeOffset="64">4539 11294 65 0,'-13'4'38'0,"-5"3"1"16,-3 6-13-1,3 12-13-15,-5 5-6 0,6 9-3 16,-1 5-1-16,9 4 0 16,6 2-2-16,11-1 0 15,7-2 0-15,2-5-2 16,8-8-1-16,0-9-10 15,6-11-21-15,2-3-7 16,-10-11 1-16,5-8-1 16</inkml:trace>
  <inkml:trace contextRef="#ctx0" brushRef="#br0" timeOffset="65">4684 11337 50 0,'0'0'38'16,"0"0"1"-16,17 10-3 16,-6 12-20-16,-11 1-7 15,10 12-2-15,-10 3-1 16,6 11-2-16,-6-1-1 16,0 2 0-16,3-6-2 15,1-2 0-15,3-5 0 16,4-8-1-16,4-7-1 15,0-11-4-15,7-2-5 16,-4-12-17-16,-1-4-14 16,2-4-1-16,-7-6 1 0</inkml:trace>
  <inkml:trace contextRef="#ctx0" brushRef="#br0" timeOffset="66">4594 11560 39 0,'0'0'36'0,"0"0"1"16,13 8-4-16,9-1-17 16,3-7-6-16,7 7-5 15,2-7-3-15,2 0-8 16,1-5-11-16,-3 1-17 15,-8-11-3-15,-1 0 0 0,-9-6 0 16</inkml:trace>
  <inkml:trace contextRef="#ctx0" brushRef="#br0" timeOffset="67">4992 11379 49 0,'12'7'38'0,"11"18"1"15,-1 8-9-15,-4-1-11 16,1 15-5-16,-10-2-5 15,0 8-3-15,-9-5-6 16,-9-4-13-16,-4-9-27 16,-2-3 0-16,-5-15-1 15,9-2 0-15</inkml:trace>
  <inkml:trace contextRef="#ctx0" brushRef="#br0" timeOffset="68">5445 11598 63 0,'0'0'40'16,"28"0"2"-16,6 0-3 15,10-6-25-15,18 6-6 16,2 0-3-16,8 0-4 0,-1 5-10 16,-7-5-31-1,-13-3-1-15,2 1-1 0,-13-13 0 16</inkml:trace>
  <inkml:trace contextRef="#ctx0" brushRef="#br0" timeOffset="69">6520 11489 46 0,'-27'-31'32'16,"18"-1"-8"-16,9-5-5 0,10-5-4 15,18 10-5-15,8 0-2 16,14 13-1-16,3 9-1 16,5 17 0-16,-5 11 0 15,-10 14 0-15,-18 9-2 16,-19 12-1-16,-20 6 0 16,-21 2-1-16,-15-3-1 15,-16-6-1-15,-4-8-1 16,1-10-1-16,7-8 0 15,10-14 0-15,15-7-1 16,12-10 1-16,15-4 0 0,17-4 2 16,11 2 0-16,15 5 1 15,6 2 0-15,10 4 1 16,-2 8 0-16,5 3-3 16,-2 10-6-16,-7 3-30 15,-2-9-1-15,-3 2 0 16,-9-7-2-16</inkml:trace>
  <inkml:trace contextRef="#ctx0" brushRef="#br0" timeOffset="70">6970 11840 38 0,'0'0'39'0,"7"15"1"16,-7-15 0-16,15-4-17 15,-2 0-12-15,-4-7-3 16,4 0-1-16,-5-9-3 16,-1-5-1-16,-1-4-1 15,-6-3-1-15,3-7 0 16,-3-5 0-16,0-8-1 16,0-6 1-16,6 0-1 15,4-3 0-15,6 4-1 16,5 0-1-16,7 10-3 15,3 4-4-15,9 22-8 16,-7 10-24-16,1 3-1 16,-5 14 0-16,-9 5 2 0</inkml:trace>
  <inkml:trace contextRef="#ctx0" brushRef="#br0" timeOffset="71">6996 11491 62 0,'0'0'37'0,"18"-8"1"15,41 5 2 1,-22 3-40-16,3 6-13 16,4-2-23-16,2 10-1 0,-6-4 0 15,4 12-1 1</inkml:trace>
  <inkml:trace contextRef="#ctx0" brushRef="#br0" timeOffset="72">7457 11756 60 0,'-12'-5'38'16,"-13"2"0"-16,5-2-14 15,-2 16-9-15,-4-4-5 16,10 12-3-16,4-1-1 0,12 7-2 16,3-4 0-16,16 0-2 15,2-4-1-15,9-6-3 16,6-3-5-16,1-8-18 15,0-7-15-15,5-3-1 16,-2-8 0-16,1 2 0 16</inkml:trace>
  <inkml:trace contextRef="#ctx0" brushRef="#br0" timeOffset="73">7811 11654 89 0,'0'0'41'0,"9"-3"-1"15,-9 3-14-15,9 0-52 16,-9 0-13-16,10 0-1 16,-1 0-1-16</inkml:trace>
  <inkml:trace contextRef="#ctx0" brushRef="#br0" timeOffset="74">8332 11493 18 0,'-4'-21'70'16,"-17"10"-38"-16,2 5-11 16,1 6-8-16,-4 6-5 15,6 4-2-15,1 2-3 16,7 5 0-16,8-2-1 15,8 4 0-15,5 4 1 16,11 2 0-16,1-2 0 16,6 5 0-16,-2-5 0 15,-2 3 0-15,-7-3 0 16,-10 1 0-16,-10-6-1 16,-6-1-1-16,-15-7-1 15,-7-4-2-15,-2-1-4 0,-7-5-4 16,8-5-9-1,1-3-15-15,5-6-6 0,12 2 0 16,8-8 1-16</inkml:trace>
  <inkml:trace contextRef="#ctx0" brushRef="#br0" timeOffset="75">8545 11505 77 0,'14'0'40'15,"-1"7"-2"-15,-6 12-14 16,-7-2-10-16,0 12-5 16,-4-1-3-16,2 4-5 15,-3-1-6-15,-4-6-15 16,-2-4-20-16,5-3-1 16,-4-8 0-16,10-10 0 0</inkml:trace>
  <inkml:trace contextRef="#ctx0" brushRef="#br0" timeOffset="76">8510 11254 51 0,'4'-19'33'16,"-4"1"-2"-16,8 12-16 15,-8 6-34-15,0 0-11 16,13 12-3-16,-8-2-1 15</inkml:trace>
  <inkml:trace contextRef="#ctx0" brushRef="#br0" timeOffset="77">8686 11468 25 0,'26'51'38'0,"-8"-6"1"16,-2 2 1-16,-6-5-14 16,-10-12-8-16,3-1-6 15,-10-14-4-15,4-3-3 16,3-12-2-16,0 0-1 15,0-21-1-15,10 4 0 16,8-3-1-16,2-2 0 16,6 2-1-16,2 5 2 15,1 6-1-15,-3 9 0 16,-4 6 0-16,-6 6 0 0,-7 5-2 16,-6 0-4-1,2 9-10-15,-5-3-26 16,-7-5 1-16,7-4-1 0,0-1 1 15</inkml:trace>
  <inkml:trace contextRef="#ctx0" brushRef="#br0" timeOffset="78">9449 11557 69 0,'-24'-21'39'0,"-1"11"-1"15,-6 3-15-15,-7 2-10 0,8 14-6 16,-2 2-1-16,7 10-2 16,6 3-1-16,8 9 1 15,11-1 0-15,8 2 0 16,8-5-1-16,10 1 0 15,4-8-2-15,5-8-6 16,8-7-31-16,-3-2-7 16,-3-12 1-16,4-6-1 15</inkml:trace>
  <inkml:trace contextRef="#ctx0" brushRef="#br0" timeOffset="79">9995 11050 42 0,'-19'-3'35'15,"-6"20"1"-15,-15 12-12 16,-8 7-8-16,3 22-4 16,-3 12-3-16,11 17-2 15,6 3-1-15,17 6-1 16,11-3-1-16,18-6 0 16,13-5-2-16,13-19-4 15,11-14-9-15,4-18-28 16,-3-19 0-16,4-9-2 15,-6-17 1-15</inkml:trace>
  <inkml:trace contextRef="#ctx0" brushRef="#br0" timeOffset="80">10366 11604 45 0,'-11'0'35'15,"-6"-7"-1"-15,2-8-12 16,5-3-5-16,-2-8-5 16,12-3-4-16,0-6-1 0,13 3-3 15,6-3 0 1,8 7-1-16,3 2-1 15,4 8 0-15,1 6 0 0,-4 10 0 16,-7 4-1-16,-11 12 0 16,-8 4-1-16,-15 10 1 15,-10 6-1-15,-10 7 1 16,-5 3-1-16,-2 1 0 16,0 0 0-16,9-4 1 15,6-2-1-15,12-6 0 16,14-9 0-16,11-7 0 15,8-6 0-15,8-5-3 16,11-4-8-16,-1-2-27 16,2-11-1-16,5-1-2 15,-8-5 2-15</inkml:trace>
  <inkml:trace contextRef="#ctx0" brushRef="#br0" timeOffset="81">10686 11792 54 0,'0'0'40'0,"6"9"-1"16,-6-9-5-16,14-15-16 16,2 6-6-16,-7-14-4 15,2 1-2-15,-3-9-2 16,1-3-1-16,-2-8-1 15,1-6 0-15,0-4 0 0,2-2-1 16,4 0-1-16,5-1 0 16,6 5 1-16,-1 7-3 15,3 9-1-15,0 10-1 16,4 14-4-16,-10 6-8 16,5 8-23-16,-7 12-3 15,-10 2-1-15,-5 8 2 16</inkml:trace>
  <inkml:trace contextRef="#ctx0" brushRef="#br0" timeOffset="82">10680 11536 68 0,'0'0'39'15,"25"0"0"-15,8 6-4 16,10-6-32-16,8 5-18 15,12 1-22-15,-3-6-1 16,11 5 0-16,-7-3-1 16</inkml:trace>
  <inkml:trace contextRef="#ctx0" brushRef="#br0" timeOffset="83">11101 11792 61 0,'0'0'37'16,"-19"-12"-3"-16,0 12-14 15,-7 3-6-15,5 8-4 16,-4-2-2-16,7 10-2 16,3-4-1-16,12 5 0 15,6-1-1-15,12 2-2 16,6-7-2-16,7-3-6 0,11-4-23 15,7-7-10-15,-1-7-2 16,12-2 0-16</inkml:trace>
  <inkml:trace contextRef="#ctx0" brushRef="#br0" timeOffset="84">11493 11273 46 0,'0'0'39'16,"18"17"1"-16,-13 6-1 16,-8 6-22-16,3 15-6 15,-9 4-3-15,6 9-2 16,-1-2-2-16,4 0-1 0,0-5-1 15,11-8 0 1,3-9-2-16,6-8-1 0,4-8-4 16,0-12-5-16,5-5-23 15,-1-2-8-15,-7-11 0 16,-2 3-1-16</inkml:trace>
  <inkml:trace contextRef="#ctx0" brushRef="#br0" timeOffset="85">11323 11589 53 0,'-16'-3'39'16,"16"3"0"0,12 0 0-16,14-4-24 15,15 4-7-15,5-7-4 0,14 4-3 16,7 3-9-16,-2 0-31 15,-2-8 0-15,-2 8-1 16,-12-6 0-16</inkml:trace>
  <inkml:trace contextRef="#ctx0" brushRef="#br0" timeOffset="86">11921 11007 44 0,'45'25'38'16,"1"22"2"-16,6 20-4 16,1 19-17-16,-15 8-3 15,-3 19-4-15,-25-2-2 16,-16 7-2-16,-25-9-2 15,-12-7-2-15,-14-8-6 16,-13-20-20-16,1-14-22 16,3-16 0-16,-1-15 0 15,11-12-1-15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2.6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15110 9641 49 0,'0'0'38'0,"9"-10"-2"0,-9 10-13 16,0 0-7-16,5 10-5 16,-5 2-4-16,3 7-4 15,-3 1-1-15,0 2 0 16,6 6-2-16,-6-6-7 15,8 5-8-15,-4-3-17 16,-4-14-6-16,10 0 0 16,-10-10 0-16</inkml:trace>
  <inkml:trace contextRef="#ctx0" brushRef="#br0" timeOffset="1">15276 9668 51 0,'10'-12'38'0,"-7"-5"1"16,1 6-16-16,-4 11-7 0,0 0-4 16,0 0-5-16,3 13-3 15,-3 3-1-15,0 3-3 16,0-1-3-16,3 5-10 16,1 3-26-16,0-9 1 15,5 5-1-15,-4-7 1 16</inkml:trace>
  <inkml:trace contextRef="#ctx0" brushRef="#br0" timeOffset="2">14887 10342 30 0,'0'10'23'15,"9"3"-2"-15,0-1-1 16,3 0-2-16,5-2-2 15,1-5-2-15,6 2-1 16,-4-7-2-16,4-7-2 16,-8-8-1-16,3-2-2 15,-6-9-1-15,1-5-1 16,-7-4-1-16,3-4-1 16,-6-4-1-16,1 4-1 15,1 0 1-15,0 5-1 0,0 5 0 16,3 8-1-16,1 7-3 15,0 2-5-15,7 12-7 16,-2 2-20-16,-2-2-4 16,5 10 0-16,-5-6 0 15</inkml:trace>
  <inkml:trace contextRef="#ctx0" brushRef="#br0" timeOffset="3">14962 10203 33 0,'12'0'33'0,"6"-5"-2"16,11 2-10-16,4 3-9 15,2-3-8-15,0 3-21 16,-5-7-13-16,9 10-2 15,-15-8 0-15</inkml:trace>
  <inkml:trace contextRef="#ctx0" brushRef="#br0" timeOffset="4">15308 10393 21 0,'0'0'30'16,"0"-14"-2"-16,0 14-5 0,-11-10-6 15,-1 3-4 1,-2 7-4-16,-5-2-3 16,1 6-1-16,-3 1-3 0,5 8 1 15,-3 0-2-15,5 2 0 16,3 2 1-16,8 3 0 15,3-1 2-15,9 0-2 16,1-4 2-16,8-1-1 16,5-6 1-16,2-4-3 15,8-4-7-15,-2-7-17 16,-4-7-14-16,8 2 0 16,-9-7-1-16</inkml:trace>
  <inkml:trace contextRef="#ctx0" brushRef="#br0" timeOffset="5">15119 14033 26 0,'4'-15'34'16,"-4"15"-5"-16,0 0-6 0,3-9-5 15,-3 9-5-15,0 12-5 16,0 0-3-16,0 2-2 16,0 3-2-16,0 5-4 15,3 0-6-15,-3 2-14 16,10 3-12-16,-10-14 0 15,5 5 1-15</inkml:trace>
  <inkml:trace contextRef="#ctx0" brushRef="#br0" timeOffset="6">15213 14000 57 0,'0'0'36'0,"8"-10"-1"15,-8 10-13-15,3 14-10 16,-3-2-5-16,3 9-3 16,1 1-4-16,-4 3-6 15,9-1-20 17,-1 2-9-32,-5-8-2 0,8 2 0 0</inkml:trace>
  <inkml:trace contextRef="#ctx0" brushRef="#br0" timeOffset="7">14865 14666 19 0,'-11'5'32'16,"16"10"-3"-16,1-6-7 15,6-1-4-15,5 1-2 16,2-9-2-16,6 0-3 16,-3-4-2-16,2-5-3 15,-3-7 0-15,-2-3-3 16,-2-6 0-16,-3-3-1 0,-3-6-1 16,-1 0 0-1,-3-1-1-15,3 4 0 16,-3 2-1-16,0 3-2 0,3 7-4 15,-3 0-6-15,8 11-11 16,0 8-15-16,-4-8 1 16,5 8 0-16</inkml:trace>
  <inkml:trace contextRef="#ctx0" brushRef="#br0" timeOffset="8">14931 14536 50 0,'0'0'34'0,"11"14"-3"0,10-14-12 16,3 0-9-16,7-3-4 15,6 3-5-15,2-3-14 16,-2-6-21-16,8 9 1 15,-11-10-2-15,5 10 0 16</inkml:trace>
  <inkml:trace contextRef="#ctx0" brushRef="#br0" timeOffset="9">15272 14662 36 0,'0'0'34'0,"0"0"-5"15,0-14-6-15,0 14-5 16,-18-6-4-16,8 6-5 15,-5 0-2-15,2 5-3 16,-5-2 0-16,4 5-2 16,-1 3 0-16,9 4-1 15,3 1 0-15,7 1 0 16,8-1 0-16,7-3-3 16,13 4-9-16,7-3-26 15,3-14-1-15,9 3 0 16,-2-14-1-16</inkml:trace>
  <inkml:trace contextRef="#ctx0" brushRef="#br0" timeOffset="10">14772 16595 15 0,'-6'17'31'15,"10"20"-3"-15,-1 9-11 16,2 4-6-16,6 10-2 15,3 4-2-15,7-2-2 16,5-6-3-16,5-2-1 16,3-9-3-16,0-15-9 15,-4-4-9-15,3-3-11 16,-18-23-1-16,4 12 3 0</inkml:trace>
  <inkml:trace contextRef="#ctx0" brushRef="#br0" timeOffset="11">14987 17039 2 0,'9'16'34'0,"7"6"-2"15,-8 4-1-15,-1 4-14 16,-2-5-11-16,-5-9-10 15,0 12-25-15,-14-21-1 16,4-7-1-16,-11-6 4 16</inkml:trace>
  <inkml:trace contextRef="#ctx0" brushRef="#br0" timeOffset="12">14352 16220 25 0,'0'0'32'0,"26"12"-6"0,-12-7-6 16,-3-14-3 0,5-1-3-16,-9-12-3 0,-1 0-3 15,-6-14-1-15,0-4-3 16,-3-5-1-16,-1-6-1 15,-2 3-1-15,0 2-1 16,6-3 1-16,0 6 0 16,0 9-2-16,11 3-1 15,4 9-5-15,0 5-7 16,7 2-14-16,5 12-8 16,-9-2 0-16,5 11-1 15</inkml:trace>
  <inkml:trace contextRef="#ctx0" brushRef="#br0" timeOffset="13">14314 15945 27 0,'13'0'33'0,"8"5"0"15,-1-8-6-15,8 0-20 16,1 3-16-16,0-10-20 16,7 14-2-16,-12-4-2 15,4 10 9-15</inkml:trace>
  <inkml:trace contextRef="#ctx0" brushRef="#br0" timeOffset="14">14602 16212 42 0,'-10'-12'33'0,"-1"7"-7"16,-5 5-5-1,-3-5-5-15,1 10-4 0,-4 2-3 16,5 6-3-16,-1 1-2 16,7 1-2-16,5 0-1 15,6 2 0-15,4 2 0 16,7-6 0-16,4-4-3 15,2 1-2-15,6-3-5 16,-5-7-11-16,2 3-17 16,1-3 0-16,-11 0 1 15,6 0 7-15</inkml:trace>
  <inkml:trace contextRef="#ctx0" brushRef="#br0" timeOffset="15">14634 16310 31 0,'0'0'36'15,"0"19"0"-15,-5-7-9 16,2 1-10-16,3 13-5 16,-5-4-4-16,5 5-4 15,0-6-9-15,-3-6-14 16,3-15-18-16,0 18 0 15,0-18 0-15,0 0 2 16</inkml:trace>
  <inkml:trace contextRef="#ctx0" brushRef="#br0" timeOffset="16">16632 17087 33 0,'18'-11'32'0,"11"0"-7"16,5-7-4-16,4-9-3 15,4-3-5-15,-4-7-3 16,4-3-5-16,-8-14 0 16,-2-1-2-16,-9 6-1 15,-4 0-1-15,-7 6-1 16,-10 9-2-16,1 3-2 15,-8 8-5-15,5 23-7 16,-18 0-16-16,1 0-5 16,3 20 0-16,-5-3 7 15</inkml:trace>
  <inkml:trace contextRef="#ctx0" brushRef="#br0" timeOffset="17">16637 16961 18 0,'14'9'34'0,"-14"-1"-1"16,4 11-11-16,-4 8-6 15,-5-8-2-15,5 4-5 16,-8 2-1-16,8-3-3 16,0-3-1-16,11-2 0 15,3-11-2-15,7-12-5 0,4 6-7 16,6-16-26 0,-6-9-1-16,9 4 0 15,-7-10-1-15</inkml:trace>
  <inkml:trace contextRef="#ctx0" brushRef="#br0" timeOffset="18">16897 16061 8 0,'18'8'35'0,"-8"-8"1"0,7-4-4 15,0 0-10-15,-4-10-5 16,4-1-4-16,-8-7-4 15,2-5-2-15,-7-7-2 16,-4-4-2-16,0-8-2 16,0-3 1-16,0 0-1 15,0-1 0-15,5 2-1 16,2 2-1-16,4 5-1 16,4 6-5-16,5 14-7 15,-3 7-20-15,0 1-5 16,2 13 0-16,-9 0 0 15</inkml:trace>
  <inkml:trace contextRef="#ctx0" brushRef="#br0" timeOffset="19">16925 15754 23 0,'0'0'33'15,"12"0"1"-15,2-7-6 16,5 1-18-16,10 6-14 16,3-10-22-16,9 15-6 15,-11-5 1-15,7 9-2 16</inkml:trace>
  <inkml:trace contextRef="#ctx0" brushRef="#br0" timeOffset="20">17170 16015 26 0,'0'0'35'16,"-12"-9"1"-16,-1 9-11 0,-1 6-7 16,-5-6-4-16,6 15-6 15,-5-4-2-15,5 4-2 16,1 5 0-16,9-1-1 15,3-1-2-15,5-1 1 16,9-5-2-16,2-6-2 16,7 2-6-16,-1-8-22 15,1-8-8-15,7 4-1 16,-7-9 0-16</inkml:trace>
  <inkml:trace contextRef="#ctx0" brushRef="#br0" timeOffset="21">17224 16165 27 0,'0'0'36'15,"0"0"-1"-15,21-10-5 16,-8 10-16-16,-3 0-5 15,5 4-1-15,-6-1-3 16,-1 10 0-16,-5-2-2 16,-3 5 0-16,-3 4-1 15,-1-1 0-15,-6-1 0 16,3-4-1-16,1-1-1 0,6-13 0 16,0 14 1-1,0-14-1-15,10 4-2 0,-1-10-10 16,12 3-13-16,2-4-12 15,-5-7-1-15,7 1-1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1:36.0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5752 2363 39 0,'-6'-11'35'0,"6"21"2"15,-7 8-10-15,-2 14-11 16,9 20-4-16,-9 11-5 15,9 15-1-15,-6 6-1 16,6-4-5-16,6 3-8 16,-6-13-15-16,0-12-14 15,9-10-1-15,-3-19 0 16</inkml:trace>
  <inkml:trace contextRef="#ctx0" brushRef="#br0" timeOffset="248.0303">5948 2448 68 0,'5'-16'38'16,"-5"16"1"-16,13 18-11 16,-13 2-14-16,6 19-5 15,-6 5-4-15,6 13 1 16,-6 1-2-16,7 9-1 15,-7-2-1-15,6-8-4 16,-6 0-3-16,0-15-10 0,3-10-25 16,-3-6-1-16,-3-13-1 15,3-13 0-15</inkml:trace>
  <inkml:trace contextRef="#ctx0" brushRef="#br0" timeOffset="414.5526">5727 2809 71 0,'0'0'37'15,"15"-13"0"-15,6 10-13 16,8-1-21-16,8 4-23 16,7 5-16-16,-7-5 0 0,13 7-1 15</inkml:trace>
  <inkml:trace contextRef="#ctx0" brushRef="#br0" timeOffset="729.0921">6474 2462 33 0,'-12'-11'37'16,"-12"4"0"-1,-2 7-1-15,-5 16-18 0,-6 1-7 16,4 16-4-16,-5 7-2 16,7 12-2-16,3 6-1 15,7 5 0-15,8 2-1 16,10-4-1-16,12 0-3 15,6-12-8-15,11-14-25 16,13-6-3-16,-1-14 1 16,9-3-1-16</inkml:trace>
  <inkml:trace contextRef="#ctx0" brushRef="#br0" timeOffset="1047.6329">6520 3006 26 0,'4'15'35'0,"-4"-15"1"15,15 13-1-15,1-9-18 16,-1-8-3-16,2 0-3 16,-6-12-3-16,2 3 0 15,-6-11-2-15,1-5-1 16,-8-9-2-16,0-5 0 15,-5-4-1-15,5-2-1 16,-4-6 0-16,7 2-1 16,0-1-1-16,9 4 1 15,4 6-2-15,3 10-3 16,8 5-3-16,-4 3-10 0,7 15-22 16,-2 11-1-16,-6 4 1 15,-4 9 0-15</inkml:trace>
  <inkml:trace contextRef="#ctx0" brushRef="#br0" timeOffset="1234.1576">6487 2816 32 0,'0'0'32'0,"28"4"-1"15,-13-17-8-15,10 2-31 0,6 7-14 16,-6-16-8 0,9 8 1-16,-6-8 2 0</inkml:trace>
  <inkml:trace contextRef="#ctx0" brushRef="#br0" timeOffset="1405.6773">6837 2632 62 0,'22'-10'37'15,"6"5"-2"-15,-1 9-6 16,-2 1-8-16,5 17-8 15,-10 1-4-15,-4 15-1 16,-4 1-3-16,-6 9 0 16,-6 1-3-16,-8-1-2 15,-2-2-7-15,-6-10-11 16,-3-2-24-16,8-9-2 0,-2-12 1 16,13-13-1-1</inkml:trace>
  <inkml:trace contextRef="#ctx0" brushRef="#br0" timeOffset="1670.2115">7336 2766 53 0,'13'0'37'16,"15"7"0"-1,-2-7-2-15,9 0-26 0,3 0-9 16,0 0-14-16,0 7-21 16,-8-12-2-16,-6 5 0 15,-8-6 0-15</inkml:trace>
  <inkml:trace contextRef="#ctx0" brushRef="#br0" timeOffset="1851.2336">7401 2859 29 0,'-20'12'39'16,"14"1"0"-16,6-13 0 15,10 11-14-15,13-1-11 16,0-10-5-16,9 0-8 15,6 4-21-15,5-4-19 0,-7-6 0 16,6 3-2-16,-1-4 1 16</inkml:trace>
  <inkml:trace contextRef="#ctx0" brushRef="#br0" timeOffset="2491.3167">7995 2907 13 0,'-17'10'14'16,"17"-10"0"-16,43 9 0 16,23-6 0-16,31-3-1 15,32 0 2-15,30-5 1 16,38 5 0-16,22-8-2 16,35 8-1-16,14-10-2 15,17 7-1-15,0-4-2 0,2 7-3 16,-8-6-2-16,-12 6-3 15,-17 0-3-15,-30-6-16 16,-24 2-20-16,-14 4-1 16,-39-5 1-16,-23 5-1 15</inkml:trace>
  <inkml:trace contextRef="#ctx0" brushRef="#br0" timeOffset="3286.4179">8332 2344 17 0,'12'-17'32'0,"16"7"0"15,0 0-2-15,7 1-18 16,9 4-2-16,-1 5-3 15,-2 10-3-15,-7 4 0 16,-10 5-2-16,-8 1 0 16,-16-2 0-16,-7 0-1 15,-10 0 1-15,-3-4 0 16,-1-3-1-16,0-5 0 16,10-6 0-16,11 0 0 15,0 0 1-15,16 11 0 16,6-4-1-16,5 5 1 15,1 7 0-15,-2 3 1 16,-8 5 0-16,-11 3-1 0,-11 3-1 16,-15-4 0-16,-12-2-3 15,-8-3-3-15,-7-11-8 16,2-3-16-16,8-6-8 16,-2-12-1-16,22 1 1 15</inkml:trace>
  <inkml:trace contextRef="#ctx0" brushRef="#br0" timeOffset="3549.9503">8804 2525 39 0,'12'7'34'16,"2"-7"2"-16,10 0-7 15,10 0-16-15,0-5-5 16,7 5-6-16,-1 0-12 16,-1 0-23-16,-9-13-2 15,5 11-1-15,-8-8 0 16</inkml:trace>
  <inkml:trace contextRef="#ctx0" brushRef="#br0" timeOffset="7035.514">9638 2313 21 0,'-7'-20'35'0,"0"7"-1"15,-13-3-7-15,-8 1-7 16,-2 8-6-16,-9 7-4 16,0 17-3-16,-4 6-3 15,6 12-2-15,4 11-1 16,7 9 1-16,12 3-1 16,11 1 0-16,15-2 0 15,12-7 0-15,10-10-1 16,5-8 1-16,3-11 1 15,-2-11-1-15,-5-10 0 16,-6-7 0-16,-16-10 0 16,-16 0 0-16,-13-2 0 0,-10-2-1 15,-6 5-5-15,-4-2-8 16,4 5-20-16,4 6-4 16,6-1-2-16,22 8 0 15</inkml:trace>
  <inkml:trace contextRef="#ctx0" brushRef="#br0" timeOffset="7231.0386">9804 2476 59 0,'7'-14'37'0,"-7"14"0"16,3-15-5-16,-3 15-25 15,-5-9-13-15,5 9-24 16,0 0-8-16,0 0 1 16,-3 10-1-16</inkml:trace>
  <inkml:trace contextRef="#ctx0" brushRef="#br0" timeOffset="7427.564">9803 2573 21 0,'0'18'35'0,"3"8"2"16,-3-4 0-16,0 2-16 16,0 8-7-16,-7-6-4 0,3 3-3 15,-11-5-4 1,-3-4-3-16,-1-4-4 0,-8-10-7 16,4-2-13-16,-1-4-14 15,-3-14 0-15,6 1 0 16</inkml:trace>
  <inkml:trace contextRef="#ctx0" brushRef="#br0" timeOffset="8073.6458">10166 2469 29 0,'-10'-21'32'16,"-3"-13"0"-16,9 1-10 16,9 5-8-16,4 1-3 15,12 8-2-15,2 7-4 16,6 12 0-16,-4 8-2 15,0 12-1-15,-10 3 1 16,-8 11-1-16,-13 4-1 16,-6 4 2-16,-13-1-1 0,-8-1-1 15,1-5 1 1,-2-6-1-16,6-4-1 16,6-7 1-16,9-6-1 0,13-12-1 15,0 0 1-15,25 0 0 16,-3 0 0-16,6-7 0 15,2 2 0-15,2 5-1 16,-5 0 1-16,-4 0 0 16,-3 5 0-16,-6 4 0 15,-5-4 0-15,-9-5 0 16,5 16 1-16,-5-16 0 16,-3 9-1-16,3-9 0 15,0 0 0-15,-6-10 0 16,6 0 0-16,0-4-1 15,6 2 1-15,0-4-2 0,1 2 2 16,3 3 0 0,2 1 0-16,1 5 0 15,1 5 2-15,-1 5-1 0,-1 2 0 16,0 4 1-16,1 2-2 16,-1 0 1-16,-2 6-4 15,5-6-6-15,5-4-22 16,4 5-7-16,-7-9 0 15,9 5 1-15</inkml:trace>
  <inkml:trace contextRef="#ctx0" brushRef="#br0" timeOffset="8350.6812">10632 2706 42 0,'8'0'38'15,"-8"0"1"-15,21-7-2 0,-3 2-20 16,-7-7-7-16,5-2-4 16,-8-6-1-16,3-1-1 15,-6-4-3-15,-1-4 0 16,0-5-1-16,-4-4 0 16,0-3 0-16,3 1-1 15,6 3 0-15,0 5-2 16,8 8-1-16,1 4-4 15,2 13-9-15,-2 9-20 16,-2 4-2-16,-2 10-1 16,-14 2 1-16</inkml:trace>
  <inkml:trace contextRef="#ctx0" brushRef="#br0" timeOffset="8516.7024">10625 2566 45 0,'36'-5'35'0,"11"8"0"16,1 2-3-16,-1-1-26 15,-2 11-34-15,-8-6-5 16,5 11-1-16,-23-7-1 16</inkml:trace>
  <inkml:trace contextRef="#ctx0" brushRef="#br0" timeOffset="9134.3265">8324 3427 26 0,'-5'-43'54'16,"13"19"-31"0,9 2-6-16,5 0-2 15,12 10-3-15,5 0-2 16,9 12-2-16,-6 9-1 15,-1 11 0-15,-11 8-2 0,-11 10-1 16,-14 0 0 0,-14 7-1-16,-12-3-1 15,-14-1-1-15,-6-5 0 0,-5-7-2 16,1-9 0-16,4-8-1 16,6-10 0-16,9-4 0 15,6-6 0-15,11-4 0 16,9 2 1-16,14 0 1 15,4 4-1-15,12 6 1 16,2 0 0-16,4 8-1 16,4 4-4-16,-3-1-18 15,-2-1-15-15,2 3 0 16,-6-10 0-16</inkml:trace>
  <inkml:trace contextRef="#ctx0" brushRef="#br0" timeOffset="9367.3563">8968 3338 74 0,'8'-11'39'0,"-5"21"0"16,0 11-17-16,-3 0-12 15,5 13-4-15,-5 3-1 16,7 6 0-16,-7-2-3 15,3 0-4-15,1 0-4 16,-8-16-13-16,0-3-21 16,1-6 0-16,3-16-1 15,-15 2 1-15</inkml:trace>
  <inkml:trace contextRef="#ctx0" brushRef="#br0" timeOffset="9518.3754">8876 3532 43 0,'11'-6'36'0,"3"-6"-1"16,10 9 1-16,10 3-25 16,4-6-8-16,7 1-7 15,8 1-19-15,4 4-12 16,-10 0 0-16,7 4-2 16</inkml:trace>
  <inkml:trace contextRef="#ctx0" brushRef="#br0" timeOffset="9692.397">9461 3419 69 0,'-6'-13'40'0,"6"13"0"15,-3-15-11-15,-1 3-14 16,4 12-9-16,0 0-6 16,0-12-7-16,0 12-16 15,11 10-17-15,-11-10 0 16,0 19 0-16,-7-9-1 15</inkml:trace>
  <inkml:trace contextRef="#ctx0" brushRef="#br0" timeOffset="9870.9196">9465 3621 36 0,'4'36'38'16,"-4"-1"2"-16,-3 0-3 0,-4 6-15 15,-9-9-8-15,4 5-6 16,-7-7-2-16,-3-5-4 15,-6-5-2-15,-7-11-5 16,2-2-6-16,-3-14-18 16,2-8-11-16,10-4-1 15,0-10 0-15</inkml:trace>
  <inkml:trace contextRef="#ctx0" brushRef="#br0" timeOffset="10585.0119">9880 3462 14 0,'-38'-66'62'16,"24"33"-38"-16,14 3-7 15,7 6-6-15,9 4-2 16,9 11-2-16,1 2-1 16,7 9-1-16,-2 7-2 15,-6 5 0-15,-6 4-1 16,-11 7-1-16,-13 1-1 0,-13 3 0 15,-7 2-2 1,-7 1 0-16,-2 0 0 0,6-3-1 16,3 0 1-16,6-6-1 15,11-2 1-15,8-2 2 16,10-8 0-16,7-3 0 16,8-5 0-16,3-3 0 15,7-3 1-15,4-2-1 16,-1 0 1-16,-4-2-1 15,-3-1 0-15,-6 3 1 16,-6 1 0-16,-3 4 1 16,-16 0 0-16,9 12 0 15,-9-12 0-15,0 16 0 16,-4-6 1-16,4 4-1 0,0-5-1 16,0-9 0-16,-2 9 0 15,2-9 0-15,0 0-1 16,6-17 0-16,0 2 1 15,2-4-1-15,2-2 0 16,3 1 0-16,1 0 1 16,3 4-1-16,0 1 0 15,3 9 2-15,-8 6-1 16,4 5 1-16,-2 6 1 16,-1 6-1-16,-5 2 0 15,-2-1-3-15,3 4-5 16,-4-2-16-16,2-7-16 0,8 3 0 15,-4-12-1 1,6 3 1-16</inkml:trace>
  <inkml:trace contextRef="#ctx0" brushRef="#br0" timeOffset="10904.551">10537 3649 30 0,'12'13'38'0,"-12"-13"1"16,13 8 0-16,-2-8-18 15,-4-8-7-15,3 1-4 16,-4-13-3-16,1 2-1 16,-7-7-2-16,4-4-1 15,0-7-1-15,-1-3-1 0,-3-3 0 16,4-2-1-16,3 2 0 15,0 0 0-15,3 1-1 16,6 4-1-16,3 7-3 16,2 3-2-16,10 12-5 15,-7 1-17-15,-2 6-11 16,7 8-2-16,1 5 2 16</inkml:trace>
  <inkml:trace contextRef="#ctx0" brushRef="#br0" timeOffset="11141.5823">10540 3435 21 0,'-13'-3'34'16,"13"3"1"-16,0 0-2 15,23 6-14-15,5-3-8 16,3-3-4-16,8 5-1 16,-1-2-2-16,3-3-7 15,-2 0-30-15,-2 5-3 16,-13-10-1-16,0 5 0 16</inkml:trace>
  <inkml:trace contextRef="#ctx0" brushRef="#br0" timeOffset="20613.9482">12653 2848 6 0,'-3'18'30'0,"3"-18"-1"15,24 14-10-15,13-7-1 16,19-7-2-16,19 5-1 16,13-5-3-16,26 0-4 15,4-7-2-15,13 3-2 16,-3-6 0-16,-4 6-2 16,-9-4-2-16,-18 5-2 15,-20 0 0-15,-25-2-2 16,-20 1 0-16,-32 4 0 15,0-12 0-15,-22 3 0 16,-9 2 1-16,-3-3 1 16,3 0 0-16,-1 2 1 15,12 4 1-15,10 0-1 16,10 4 1-16,15 8 0 0,6 0 0 16,8 5 2-16,2 3 0 15,4 3 2-15,-9 0 1 16,-7 3-1-16,-15-7 0 15,-8 1-3-15,-10-2-8 16,-8 2-26-16,-15-21-1 16,-1 5-2-16,-10-12 0 15</inkml:trace>
  <inkml:trace contextRef="#ctx0" brushRef="#br0" timeOffset="21114.5111">12738 2742 22 0,'0'0'31'0,"-12"13"0"16,-5-4-7-16,-4 6-5 16,2 4-6-16,-3-1-3 15,9 8-2-15,5-5-3 16,16 1-1-16,8-7-2 15,10 1-4-15,9-5-7 0,9-4-26 16,-4-16-1 0,7-3 0-16,-10-14-1 15</inkml:trace>
  <inkml:trace contextRef="#ctx0" brushRef="#br0" timeOffset="21487.0588">13174 2290 50 0,'0'-14'37'16,"0"14"1"-16,0 19-5 15,-9 0-22-15,12 16-4 16,-3 3-4-16,0 7 0 16,0 2-1-16,0 0 1 15,6-4-1-15,-6-7 0 16,0-11 0-16,0-9-1 15,0-16 1-15,0 0 0 0,3-15 0 16,-3-6-1-16,-2-11 0 16,-3-7-1-16,-3-5 1 15,-1-3-2-15,-1 1 2 16,-1-4-2-16,3 6 1 16,1 5 0-16,7 2 0 15,7 7 0-15,9 10 0 16,9 2-3-16,12 5-2 15,6 1-6-15,11 12-12 16,6 0-17-16,-6-4-1 16,1 10 1-16,-8-2 2 0</inkml:trace>
  <inkml:trace contextRef="#ctx0" brushRef="#br0" timeOffset="21696.0855">13159 2400 41 0,'0'0'35'0,"-4"10"1"16,24-10-10-16,13 6-13 16,10-6-7-16,6 0-4 15,7 0-15-15,9 0-22 16,-14-7 0-16,9 1-1 0,-15-8-1 15</inkml:trace>
  <inkml:trace contextRef="#ctx0" brushRef="#br0" timeOffset="22011.1262">13651 2213 7 0,'12'-10'29'0,"12"10"-1"16,-4-9 1-16,11 3-23 16,-6 2-10-16,5-4-6 15,-4-1-1-15,-3-3 0 16,-1 0 0-16,-3-1 2 16,-2 0 6-16,-3-3 6 0,6-8 23 31,-20 24-8-31,13-6 2 0,-13 6-1 15,5 20-2-15,-5 3-4 16,0 2-4-16,0 9-5 16,0 6-10-16,6-1-28 15,-10-8-2-15,8 3-1 16,-4-15-1-16</inkml:trace>
  <inkml:trace contextRef="#ctx0" brushRef="#br0" timeOffset="22603.7012">14476 2482 42 0,'0'0'35'15,"21"30"1"-15,-12 2-11 16,-5 9-13-16,4 18-2 16,-5 1-1-16,0 5-2 15,-3-4-1-15,-2-6-2 16,-3-11-1-16,1-9-1 15,-2-10 0-15,6-12-1 16,0-13 1-16,0 0-1 16,11-18 0-16,2-3 0 15,2-4 0-15,4 3-1 0,5 0 0 16,1 5 0 0,-1 6 0-16,-2 11 0 0,-3 5-1 15,-2 9 2-15,-3 3-1 16,-4 5-1-16,-2 0-3 15,-8-4-9-15,8-2-26 16,0-2-2-16,-8-14 1 16,13 12 0-16</inkml:trace>
  <inkml:trace contextRef="#ctx0" brushRef="#br0" timeOffset="22890.7372">15169 2565 25 0,'0'0'36'0,"-11"-11"1"16,-3 13 1-16,-9 10-20 16,-9-6-6-16,4 14-5 15,-6 2-2-15,6 10-2 16,0 5 0-16,8 8-2 15,5 1 0-15,10 1 0 16,5 1 0-16,14-6-1 16,8-4-5-16,1-11-6 15,10-11-25-15,2-5-3 16,0-14 1-16,5-7-1 0</inkml:trace>
  <inkml:trace contextRef="#ctx0" brushRef="#br0" timeOffset="23139.2698">15348 2611 29 0,'0'0'35'0,"0"0"2"16,0 0 1-16,-4 12-20 16,4 11-7-16,-7 3-4 15,4 7-1-15,-4 4-1 16,4 5-1-16,-3-2-2 15,6 2 0-15,3-6-1 16,6-4 0-16,2-9-1 0,3-7-4 16,6-3-8-1,-1-5-26-15,-1-17-1 16,2-1-1-16,-8-7 0 0</inkml:trace>
  <inkml:trace contextRef="#ctx0" brushRef="#br0" timeOffset="23328.2935">15172 2794 27 0,'0'0'33'0,"0"0"1"16,10 13 0-16,11-10-22 15,3-3-8-15,4 0-8 0,5 0-14 16,4-2-15-1,-8-10 1-15,3 7-2 0</inkml:trace>
  <inkml:trace contextRef="#ctx0" brushRef="#br0" timeOffset="23514.3164">15533 2634 41 0,'14'-4'38'0,"6"12"0"15,1 7-9-15,-2 5-9 16,5 12-7-16,-12 3-4 15,1 9-1-15,-9 2-3 16,-4 5-1-16,-6-5-5 16,-7-7-4-16,-1 1-11 15,0-8-24-15,-7-12-1 16,8-4 0-16,4-16-1 16</inkml:trace>
  <inkml:trace contextRef="#ctx0" brushRef="#br0" timeOffset="23748.847">15938 2839 31 0,'0'0'33'15,"25"0"1"-15,-4-4 0 0,8 1-24 16,8 3-13 0,3-5-18-16,4 8-11 0,-15-11-2 15,4 11 1-15</inkml:trace>
  <inkml:trace contextRef="#ctx0" brushRef="#br0" timeOffset="23937.8718">16002 2928 74 0,'10'3'34'0,"15"3"-1"16,8 0-28-16,2-6-20 0,15 5-18 15,-3-12 0 1,14 7-1-16,-3-12 4 0</inkml:trace>
  <inkml:trace contextRef="#ctx0" brushRef="#br0" timeOffset="24253.9114">16642 2440 44 0,'13'-30'34'16,"21"21"1"-16,6 4-19 15,7 5-5-15,10 15-3 16,-9-3-2-16,-2 12 0 0,-13 2-3 16,-14 7 0-16,-14 0-1 15,-14 2 0-15,-13-3-1 16,-6 1 1-16,-2 0 0 15,3-2-2-15,3-4 1 16,8-5-4-16,9 0-8 16,7 0-22-16,-3-8-3 15,10 6-1-15,-7-20 0 16</inkml:trace>
  <inkml:trace contextRef="#ctx0" brushRef="#br0" timeOffset="24425.9324">16824 3012 47 0,'0'9'36'0,"0"-9"-3"16,0 0-27-16,15 3-32 15,-15-3-6-15,0 0-3 16</inkml:trace>
  <inkml:trace contextRef="#ctx0" brushRef="#br0" timeOffset="24426.9324">816 5051 43 0,'0'0'37'15,"0"0"0"-15,0 0-12 16,0 0-6-16,0 0-5 0,0 70-5 15,-7-15-3 1,7 7-1-16,0 14-2 0,-3 2 0 16,11-3-4-16,-2 0-3 15,-6-11-8-15,-6-7-18 16,18-13-9-16,-12-44-1 16,7 52 0-16</inkml:trace>
  <inkml:trace contextRef="#ctx0" brushRef="#br0" timeOffset="24427.9324">1062 5143 43 0,'0'0'38'0,"6"-30"0"16,-6 30 2-16,0 44-21 15,17-12-7-15,-14 15-6 16,-3 5 0-16,10 9-3 16,0 2 0-16,-6 1-1 15,16-7-3-15,-14-4-2 16,-15-5-4-16,6-15-13 16,3-33-19-16,-14 45-2 15,14-45 1-15,0 0 0 16</inkml:trace>
  <inkml:trace contextRef="#ctx0" brushRef="#br0" timeOffset="24428.9324">851 5476 53 0,'0'0'37'15,"0"0"0"-15,0 0-2 16,0 0-27-16,0 0-13 15,84-14-28-15,-39 7-3 16,9 7-1-16,3-7 0 16</inkml:trace>
  <inkml:trace contextRef="#ctx0" brushRef="#br0" timeOffset="24429.9324">1594 5157 29 0,'-13'-23'34'15,"-3"10"2"-15,-8 3-3 16,-5 6-13-16,5 14-7 15,-14 8-4-15,-2 14-2 16,6 9-3-16,6 12 0 16,9 6-1-16,7 11-2 15,0-2 1-15,12-1-2 16,15-4-3-16,11-12-7 0,8-5-15 16,8-7-14-16,3-20 1 15,3-4-1-15</inkml:trace>
  <inkml:trace contextRef="#ctx0" brushRef="#br0" timeOffset="24430.9324">1701 5734 28 0,'-5'11'34'0,"-4"-7"3"16,9-4-3-1,14 8-15-15,-14-8-6 16,14-7-2-16,-8-4-4 0,6-1-1 16,0-8-2-16,-5-4-2 15,-2-6 0-15,-5-7-1 16,0-4 1-16,0-5-2 16,3 1 0-16,1-4-1 15,-4 4 0-15,10-4-2 16,1 6-2-16,1 4-3 15,7 10-8-15,2 7-20 16,-4 1-3-16,4 13 0 16,-5-1 1-16</inkml:trace>
  <inkml:trace contextRef="#ctx0" brushRef="#br0" timeOffset="24431.9324">1646 5467 47 0,'6'-12'33'0,"13"12"0"16,-1-7-9-16,7 2-24 15,6 8-24-15,-3-11-7 16,3 8-2-16,-6-10-1 15</inkml:trace>
  <inkml:trace contextRef="#ctx0" brushRef="#br0" timeOffset="24432.9324">2031 5259 53 0,'0'0'39'15,"19"12"2"-15,-8 8 0 16,5 3-17-16,6 19-15 15,-3 6-4-15,2 10 0 16,-5 5-2-16,-4 3-1 16,-16 2-2-16,-5-6-1 15,3-6-8-15,-16-15-14 16,4-10-19-16,5-10 0 16,-8-17 0-16,21-4-1 15</inkml:trace>
  <inkml:trace contextRef="#ctx0" brushRef="#br0" timeOffset="24433.9324">2579 5575 44 0,'9'3'36'16,"7"-7"0"-16,12 1-2 0,10 3-22 16,-1-4-9-16,3-1-8 15,3 2-16-15,3 3-14 16,-12 0 0-16,-3 0-1 15</inkml:trace>
  <inkml:trace contextRef="#ctx0" brushRef="#br0" timeOffset="24434.9324">2651 5679 19 0,'0'0'34'16,"6"16"1"-16,10-16 1 0,11 0-17 16,10 0-5-16,1 0-8 15,2 0-18-15,-12-10-21 16,9 10-2-16,-12-10 0 16,2 10-1-16</inkml:trace>
  <inkml:trace contextRef="#ctx0" brushRef="#br0" timeOffset="24435.9324">3450 5704 14 0,'-15'5'27'0,"15"-5"-6"16,44 0-4-16,23 5-1 15,31-5-2-15,35 0-1 16,24 0-2-16,35 3-2 16,21-3-2-16,22 0 0 15,11 0-1-15,7 0 0 16,-1-3-1-16,-8 3-1 15,-17 0 0-15,-22 0-2 16,-19 3-4-16,-29-3-15 16,-32 0-20-16,-14 7-1 0,-34-7 1 15,-14 0-1 1</inkml:trace>
  <inkml:trace contextRef="#ctx0" brushRef="#br0" timeOffset="24436.9324">4662 5148 24 0,'15'-23'33'0,"5"13"1"16,1-2-10-16,12-1-6 16,9 4-5-16,0 1-3 15,7 8-3-15,-9 0-2 16,0 5-2-16,-12 2-1 15,-9 4 0-15,-13 3 0 0,-12 0-1 16,-10 0 0 0,-2 1 0-16,-4-3 0 15,0 0-1-15,7-2 1 0,5 2-1 16,10-3 1-16,7 4-2 16,11 0 2-16,8 5-1 15,4 4 0-15,4 1 0 16,-6 4 1-16,-6 3-1 15,-10 0 1-15,-15 1 0 16,-15-5 0-16,-17-2-1 16,-11-5-1-16,-13-7-6 15,3-5-19-15,-1-7-12 16,3-7 0-16,15 0-1 16</inkml:trace>
  <inkml:trace contextRef="#ctx0" brushRef="#br0" timeOffset="24437.9324">3729 6070 26 0,'-17'-15'33'16,"17"6"1"-16,8-4-7 16,11 1-10-16,15 12-5 15,3 0-3-15,10 11-1 16,-4 5-2-16,-4 10-1 16,-11 3-1-16,-11 10 0 15,-17 0-2-15,-17 3 1 16,-16-4-2-16,-7-4 1 15,-5-4-1-15,3-5 0 16,2-8-1-16,9-3 0 16,8-5 0-16,13-5 0 15,10-4 0-15,17 5-1 0,6-3 1 16,8 1 0-16,8 2-2 16,3-5-4-16,8 4-14 15,4 1-19-15,-11-9 1 16,7 4-1-16,-8-10 0 15</inkml:trace>
  <inkml:trace contextRef="#ctx0" brushRef="#br0" timeOffset="24438.9324">4417 6067 60 0,'0'0'38'15,"0"0"2"-15,12 14-5 16,-12 6-21-16,10 17-6 16,-6 1-3-16,3 8 0 15,-4 0-2-15,1 0 0 16,-4-3-4-16,0-9-4 16,0-2-13-16,0-10-23 15,-8-13 0-15,8-9-1 16,-16 0 1-16</inkml:trace>
  <inkml:trace contextRef="#ctx0" brushRef="#br0" timeOffset="24439.9324">4289 6273 51 0,'19'-7'37'0,"16"7"-1"15,9 0-2-15,4-3-25 16,11 3-8-16,7 0-14 15,0 0-22-15,-6-5-1 16,-4 5 0-16,-11-9-1 16</inkml:trace>
  <inkml:trace contextRef="#ctx0" brushRef="#br0" timeOffset="24440.9324">4853 6151 34 0,'-13'-20'36'0,"13"20"1"15,-4-15-3-15,4 15-14 16,4-10-15-16,-4 10-18 16,0 0-22-16,0 0-1 0,6 13-1 15,-6-13 1-15</inkml:trace>
  <inkml:trace contextRef="#ctx0" brushRef="#br0" timeOffset="24441.9324">4836 6278 36 0,'5'31'40'16,"1"10"1"-16,0 1-3 16,-3 1-13-16,3 10-8 15,-12-6-8-15,3 5-3 16,-12-7-1-16,-2-4-3 0,-8-7 0 16,-6-11-2-1,-5-6-1-15,1-12-2 16,1-5-4-16,-4-19-9 0,12-5-25 15,1-6 0-15,4-8-1 16,14 1 0-16</inkml:trace>
  <inkml:trace contextRef="#ctx0" brushRef="#br0" timeOffset="24442.9324">5154 6166 27 0,'-13'-35'34'15,"13"7"0"-15,0-1-10 16,3 1-6-16,16 12-5 15,2 4-3-15,13 12-2 16,-3 4-2-16,0 13-2 16,-5 5 0-16,-8 9-1 15,-12 2-1-15,-12 5 0 16,-16 2-1-16,-8 1 0 16,-8-4 0-16,-5-2-1 15,3-8-1-15,5-5 1 16,6-3-1-16,12-7 1 0,17-12-1 15,0 13 0 1,16-13 1-16,11 4 0 0,4-4 0 16,6 3 0-16,4-3 0 15,-1 0 0-15,-3 2 0 16,-8-2-2-16,-2 4-3 16,-12-4-9-16,1 0-9 15,-4 0-13-15,-12 0-1 16,10-13-1-16,-10 0 6 15</inkml:trace>
  <inkml:trace contextRef="#ctx0" brushRef="#br0" timeOffset="24443.9324">5441 6344 84 0,'0'0'34'0,"10"16"-7"16,-1-1-8-16,-9-1-7 0,6 3-4 15,-6-3-2-15,0 0-2 16,0-3-1-16,0-11-1 15,-3 9-1-15,3-9 0 16,0-9 0-16,0-5-1 16,7-1 0-16,3-5 0 15,4 3-1-15,2-2 1 16,3 1-1-16,0 5 0 16,2 8 1-16,-3 5-1 15,-4 5 1-15,-3 7 0 16,-1 2-1-16,-4 2-2 0,1 6-2 15,-4-6-10 1,8-2-20-16,5 4-4 16,-6-9 0-16,8 3 0 0</inkml:trace>
  <inkml:trace contextRef="#ctx0" brushRef="#br0" timeOffset="24444.9324">5780 6498 42 0,'3'15'39'16,"-3"-15"1"-16,15 2-2 16,-2-2-14-16,-4-13-10 15,7 3-5-15,-8-8-3 16,3-3-1-16,-3-9-2 0,-1-6 0 16,0-6-1-1,-2-6-1-15,1-3 1 16,3-2-2-16,2 0 0 0,1 3-1 15,6 8 0-15,-2 6-2 16,5 14-3-16,-5 5-4 16,5 17-10-16,-5 8-22 15,-9 2 0-15,1 8 0 16,-8-1 0-16</inkml:trace>
  <inkml:trace contextRef="#ctx0" brushRef="#br0" timeOffset="24445.9324">5722 6227 50 0,'0'0'37'16,"31"13"1"-16,-4-13-1 0,4 0-24 16,12 3-14-16,0 4-14 15,8 4-21-15,-18-11-1 16,8 3-1-16,-14-8 0 15</inkml:trace>
  <inkml:trace contextRef="#ctx0" brushRef="#br0" timeOffset="24446.9324">7023 5746 41 0,'0'0'38'0,"13"7"0"16,18-11 0-16,12 0-22 16,13 4-6-16,6 0-5 0,1 0-11 15,1-7-30-15,-8 7-2 16,-15-7 0-16,-2 3-1 16</inkml:trace>
  <inkml:trace contextRef="#ctx0" brushRef="#br0" timeOffset="24447.9324">8273 5312 13 0,'-13'-31'66'15,"-4"26"-38"-15,-15 5-10 16,-7 7-6-16,0 13-3 16,-3 9-4-16,3 13-3 15,8 11 0-15,7 6-1 16,12 1 0-16,14 1 1 15,12-5 1-15,16-8 0 16,5-9 0-16,10-12 1 16,2-17 0-16,-1-10 0 15,-7-8 0-15,-8-8-2 16,-12-8 1-16,-14-3-1 16,-18-3 0-16,-9-1-1 15,-14 5 0-15,-4 0-4 16,0 12-4-16,-5 0-18 15,4 4-14-15,8 10 0 16,5 5 0-16</inkml:trace>
  <inkml:trace contextRef="#ctx0" brushRef="#br0" timeOffset="24448.9324">8842 5719 2 0,'0'0'27'0,"10"5"0"16,23-5-11-16,20 0-2 15,28-3-1-15,21 1 2 16,28 2-2-16,21-7-2 15,27 7-2-15,12-3 0 16,10 3-1-16,1-5-1 16,-3 5-1-16,-12 0-3 15,-14-5-1-15,-17 5-3 16,-26-3-4-16,-21 3-10 16,-24 3-21-16,-29-7-1 15,-21 4 0-15,-34 0-1 16</inkml:trace>
  <inkml:trace contextRef="#ctx0" brushRef="#br0" timeOffset="24449.9324">9385 5087 53 0,'10'0'33'16,"-10"0"-3"-16,0 0-17 16,0 0-35-16,0 0-9 15,0 0-3-15,0 0 1 0</inkml:trace>
  <inkml:trace contextRef="#ctx0" brushRef="#br0" timeOffset="24450.9324">9385 5262 17 0,'9'38'36'0,"-9"3"2"15,6-2-2-15,-6 5-12 16,-3-4-7-16,3 3-5 15,-7-10-4-15,-1-2-3 16,-8-13-3-16,-2-8-4 16,-2-2-4-16,-5-15-9 15,4-4-12-15,2-4-12 16,-3-10 0-16,5 3-1 16</inkml:trace>
  <inkml:trace contextRef="#ctx0" brushRef="#br0" timeOffset="24451.9324">9824 5201 51 0,'-21'-22'32'15,"-5"-9"-12"-15,11-3-6 16,9 2-4-16,6-1-3 16,11 4-2-16,5 9 0 0,15 9-2 15,-2 7-1-15,7 10 1 16,-8 6 0-16,-3 10 0 16,-8 8 0-16,-9 7-1 15,-14 0 1-15,-13 4-2 16,-12 0 1-16,-6-3 0 15,-3-2 0-15,4-6-2 16,1-8 0-16,7-4 0 16,10-5-1-16,18-13 1 15,0 0 0-15,11 7-1 16,11-11 1-16,4-1 0 16,9 2 0-16,6 3-1 15,3 0 1-15,-2 0 0 16,-4 8 0-16,-7 1 1 0,-3 3-1 15,-8 0 1-15,-6 0 0 16,-11-1 0-16,-3-11 0 16,0 14 0-16,0-14-1 15,0 0-1-15,-6-15 0 16,6 1-1-16,0-1 0 16,9-4-1-16,2 2 0 15,0-1 2-15,6 4 0 16,0 2 1-16,-1 5 2 15,2 7 0-15,-4 0 0 16,1 10 1-16,-6 2 0 16,1 5-1-16,-5 0 0 15,1 2-3-15,4 3-4 16,-3-5-12-16,4-6-20 16,6 4 0-16,1-12 1 0,7 2-1 15</inkml:trace>
  <inkml:trace contextRef="#ctx0" brushRef="#br0" timeOffset="24452.9324">10437 5446 38 0,'7'9'39'0,"-7"-9"0"16,0 0 0-16,15 0-21 16,-12-12-5-16,9 5-3 15,-7-8-3-15,3-2-3 16,-5-4-1-16,4-4-1 0,-7-4-1 15,0-7 0 1,0-5-2-16,-4-2 2 16,4-1-2-16,6 0 0 0,1 2-2 15,3 2-1-15,7 9-3 16,0 5-7-16,10 14-17 16,1 6-10-16,-8 6 1 15,3 9-1-15</inkml:trace>
  <inkml:trace contextRef="#ctx0" brushRef="#br0" timeOffset="24453.9324">10369 5230 36 0,'9'-3'34'15,"17"6"1"1,5-6-1-16,15 3-28 0,3 6-28 15,1-6-10-15,8 10-2 16,-4-4 0-16</inkml:trace>
  <inkml:trace contextRef="#ctx0" brushRef="#br0" timeOffset="24454.9324">9100 6258 48 0,'-13'-17'32'0,"3"-10"0"15,10-1-14-15,13 9-7 16,8-5-2-16,14 13-3 16,7 4-1-16,8 11 0 15,-4 9-2-15,-5 14 0 16,-10 3-1-16,-15 7 0 15,-16 2-1-15,-16 5 1 16,-15-6 0-16,-12 1-1 16,-4-7 0-16,-1-8 0 15,9-5-1-15,6-5 1 16,13-5-1-16,20-9 1 0,0 0-1 16,16 8 0-16,11-8 0 15,12 0-1-15,7 0-3 16,0 0-18-16,2-8-15 15,6 2-1-15,-10-4 1 16,0 1-1-16</inkml:trace>
  <inkml:trace contextRef="#ctx0" brushRef="#br0" timeOffset="24455.9324">9653 6141 42 0,'11'-3'38'15,"-11"3"1"-15,19 21 1 0,-14 6-19 16,1 1-10 0,3 12-4-16,-5-1-1 0,2 9-2 15,-6-3-2-15,0-3-3 16,0-3-4-16,-8-12-15 16,-4-9-20-16,1-7-2 15,-2-11 1-15,-1 0-1 16</inkml:trace>
  <inkml:trace contextRef="#ctx0" brushRef="#br0" timeOffset="24456.9324">9536 6366 53 0,'21'-3'37'0,"1"-3"1"16,13 6-5-16,9 0-21 15,3 0-6-15,7-3-9 0,8 3-20 16,0 0-14-16,-13-6 0 15,4 6 0-15</inkml:trace>
  <inkml:trace contextRef="#ctx0" brushRef="#br0" timeOffset="24457.9324">10016 6195 53 0,'0'0'32'15,"4"-13"-5"-15,-4 13-23 16,18 0-30-16,-18 0-5 16,0 0-2-16</inkml:trace>
  <inkml:trace contextRef="#ctx0" brushRef="#br0" timeOffset="24458.9324">10078 6385 57 0,'9'47'41'0,"-6"2"0"16,5 4-3-16,0 8-20 16,-8-3-7-16,-2 4-5 15,-8-3-1-15,-1-5-1 16,-9-11-3-16,-8-11 0 16,-1-10-2-16,-8-12-2 15,3-10-4-15,-6-18-7 16,8-9-18-16,-5-8-10 15,1-12 0-15,14 1 0 0</inkml:trace>
  <inkml:trace contextRef="#ctx0" brushRef="#br0" timeOffset="24459.9324">10372 6275 36 0,'-25'-34'33'0,"13"5"-1"16,4-5-11-16,8-2-6 16,15 7-6-16,2 3-2 0,12 13-2 15,2 9-1-15,4 11 0 16,-7 3-1-16,-3 12 0 15,-13 4-1-15,-10 9 0 16,-11 2 0-16,-15 2-1 16,-8 2-1-16,-5-4 1 15,4-1-2-15,-2-6 1 16,8-4 0-16,8-7-1 16,9-4 0-16,10-15 1 15,19 12 0-15,2-12-1 16,8 0 1-16,4-6 0 15,1 0-1-15,1 1 1 0,2 1 0 16,-7 4 0 0,-10 0 1-16,-4 9 0 0,-7-2 1 15,-4 5-1-15,-5 0 1 16,0 0 1-16,-6-2-1 16,6-10 0-16,0 0 0 15,-10 4-1-15,10-4 0 16,0-19-1-16,6 1 1 15,1 1-1-15,3-5 0 16,5 4-1-16,1 1 1 16,3 3 0-16,-1 5 0 15,0 3 1-15,0 6 0 16,-1 8 0-16,1 3 0 16,-9 5-1-16,2 2-4 15,-6-1-11-15,4-2-23 0,-2 5-1 16,-1-8 0-16,6 1 0 15</inkml:trace>
  <inkml:trace contextRef="#ctx0" brushRef="#br0" timeOffset="24460.9324">10935 6545 65 0,'0'0'40'15,"17"-6"-1"-15,-8 1-7 16,1-9-19-16,2-2-5 16,-5-5-4-16,-2-3 0 0,-5-7-2 15,0-1-1 1,-4-11 0-16,-1-6 0 0,2-3-1 16,3 0 0-16,7 0 0 15,3 0-1-15,6 6-1 16,5 6-2-16,8 15-3 15,-1 3-9-15,6 12-19 16,-7 10-5-16,-9 0-1 16,-5 13 2-16</inkml:trace>
  <inkml:trace contextRef="#ctx0" brushRef="#br0" timeOffset="24461.9324">10855 6273 39 0,'13'5'38'15,"12"0"0"-15,6-5 1 16,9 0-20-16,9 8-8 16,-4-4-8-16,-2 2-13 15,-6-3-26-15,-2 5-2 16,-15-8-1-16,0 9 0 15</inkml:trace>
  <inkml:trace contextRef="#ctx0" brushRef="#br0" timeOffset="24462.9324">3423 6849 27 0,'0'0'19'0,"8"-10"-1"16,-8 10-5-16,0 0-4 16,0 0-2-16,0 0-3 15,0 0-1-15,4 18-2 16,-4-7 0-16,0 4 0 16,0 1 0-16,0 2 0 15,0 3 0-15,0 0-1 16,-4 2 1-16,4-1-1 0,0 1 1 15,0-4-1 1,7 1 0-16,-3-2 1 16,2-4-1-16,6-2 1 0,-1-2-1 15,5-2 1-15,6-4 0 16,3 1-1-16,8-2 1 16,3-3-1-16,10 4 1 15,1-4-1-15,5 2 1 16,2 4 0-16,1-2-1 15,0 1 0-15,-2 0 1 16,-3 2-1-16,-6-2 1 16,-4 2-1-16,-4-2 0 15,-6 0 1-15,-1-5-1 16,-3 4 0-16,-2-4 0 16,-2 0 1-16,-1 0-1 0,4 0 0 15,-3 0 1-15,0-4-1 16,-5 4 0-16,-1 0 1 15,-4 0-1-15,-3 0 1 16,-9 0 0-16,0 0-2 16,0 0-3-16,3 14-6 15,-3-14-11-15,0 0-9 16,12 8 0-16,-12-8 3 16</inkml:trace>
  <inkml:trace contextRef="#ctx0" brushRef="#br0" timeOffset="24463.9324">4393 7207 17 0,'-9'-7'14'0,"9"7"0"16,0 0-2-16,0 0-2 15,10-3-1-15,-10 3-2 16,11 4-1-16,-11-4 1 16,17 11-1-16,-10-2-1 15,7 6 0-15,-5-1-2 16,4 8 0-16,0 0-1 15,2 0 0-15,-3 4 0 16,0-1-1-16,-1-2 0 16,0-4 2-16,-5-6 0 15,3-3 1-15,-9-10 0 0,13 5 0 16,-13-5 0-16,9-16 1 16,-5 1-2-16,4-2 0 15,2-2-2-15,3-3 0 16,5-3 0-16,3 1-1 15,6 0 1-15,-4-1-2 16,2 5-1-16,-4 0-6 16,-2 5-11-16,-1 8-16 15,-14-3 0-15,-4 10 1 16,0 0 6-16</inkml:trace>
  <inkml:trace contextRef="#ctx0" brushRef="#br0" timeOffset="24464.9324">4785 7167 9 0,'0'0'16'16,"14"-13"-3"-16,-14 13-1 16,22-9-1-16,-7 9-1 15,5-7-2-15,5 3 1 16,12 1-2-16,6 0 0 15,7-1-1-15,9 0-1 0,9-1-1 16,9 3-1 0,5 2-1-16,4 0-1 15,1 0 0-15,0 0 0 0,2 2-1 16,-2-2 1-16,-3 6 0 16,-4-6-1-16,1 0 1 15,-3 0-1-15,-4 0 1 16,-5-6-1-16,-2 0 1 15,-8 0-1-15,-9-7 2 16,-10 0 0-16,-9-5 1 16,-5-4 0-16,-11-4 0 15,-6-3 0-15,-9-5 0 16,3-3 0-16,-3 3-2 16,0-2 0-16,0 3 0 15,3 4-4-15,7 7-9 16,-10 22-22-16,6-17 0 15,-6 17 0-15,-19 7 0 0</inkml:trace>
  <inkml:trace contextRef="#ctx0" brushRef="#br0" timeOffset="24466.9324">4548 7634 23 0,'0'0'33'16,"0"0"2"0,9 23-3-16,-9 9-14 0,0 5-5 15,3 15-5-15,-3 6 0 16,7 10-2-16,-7 0-1 16,3-4-3-16,-3-5-4 15,4-13-6-15,-4-5-8 16,0-9-17-16,-4-22-5 15,4-10 1-15,0 0-1 16</inkml:trace>
  <inkml:trace contextRef="#ctx0" brushRef="#br0" timeOffset="24467.9324">4554 7662 21 0,'0'-13'31'16,"0"13"-1"-16,-16 8-11 16,1 1-7-16,2 2-5 15,1-5-2-15,0 4-1 16,3-5-1-16,9-5-1 16,0 0 0-16,0-9-1 15,9-5 0-15,0 1 0 16,1-2 0-16,2 2 1 15,-1 3-1-15,0 6-1 16,-1 4 1-16,3 11-1 16,1 5-5-16,1 7-20 0,-2-7-7 15,9 10-1 1,-2-12 1-16</inkml:trace>
  <inkml:trace contextRef="#ctx0" brushRef="#br0" timeOffset="24468.9324">4422 8107 11 0,'13'19'32'0,"-9"-7"2"0,10 3-5 0,-3 4-8 15,-5-1-4-15,10 6-5 16,-9-9-2-16,5 1-2 16,-12-16-1-16,21 11-2 15,-11-15 0-15,3-3 0 16,-2-6-2-16,3-2-1 15,-3 4-6-15,-3-4-23 16,-3 1-12-16,1 5-1 16,-6-6 0-16</inkml:trace>
  <inkml:trace contextRef="#ctx0" brushRef="#br0" timeOffset="24469.9324">4915 7846 66 0,'0'0'37'0,"11"4"0"16,-4 13-17-16,-7 1-7 15,6 11-4-15,-6 0-2 16,7 5-1-16,-4-3-3 16,1-3 0-16,-4-6-1 0,6-5 0 15,-6-7-1-15,0-10 0 16,0 0 1-16,2-20-1 16,-2-1 0-16,0-5-1 15,0-3 1-15,3-7-1 16,0 0 0-16,3 1 0 15,1 2-1-15,2 3 0 16,1 1 0-16,5 7-2 16,3 7-3-16,-1 4-6 15,7 8-11-15,1 3-17 16,-7 0 0-16,7 7 0 16,-6-1 0-16</inkml:trace>
  <inkml:trace contextRef="#ctx0" brushRef="#br0" timeOffset="24470.9324">4968 7931 36 0,'0'0'36'16,"0"0"0"-16,5 12-1 15,18-12-20-15,4 0-6 16,8 0-7-16,5 0-15 16,9 0-22-16,-11-7-1 0,5 7-1 15,-9-12 0 1</inkml:trace>
  <inkml:trace contextRef="#ctx0" brushRef="#br0" timeOffset="24471.9324">5342 7732 41 0,'0'0'35'16,"18"0"-1"-16,-5 0-2 16,9 5-30-16,0 0-20 15,-6-5-14-15,11 0-2 16,-10-10 0-16</inkml:trace>
  <inkml:trace contextRef="#ctx0" brushRef="#br0" timeOffset="24472.9324">5566 7596 34 0,'0'0'38'16,"0"0"1"-16,0 0 0 16,4 23-16-16,-8-6-10 15,8 13-5-15,-4 0-7 16,3 3-11-16,-3 3-28 15,4 5 0-15,-4-6-2 16,7 6 0-16</inkml:trace>
  <inkml:trace contextRef="#ctx0" brushRef="#br0" timeOffset="24473.9324">3321 8864 21 0,'6'-9'32'16,"3"-8"1"-16,18 0-11 15,8 5-6-15,2 0-4 16,10 9-2-16,-1 6-2 16,0 9-3-16,-8 7-2 0,-7 8-1 15,-16 7-3-15,-15 0-1 16,-15 4-1-16,-13-5-1 16,-6-5 0-16,-3-7-1 15,5-6 0-15,1-6 1 16,13-9 2-16,18 0 2 15,0-9 1-15,18 4 2 16,10 3 1-16,9 5 1 16,-2 4 1-16,6 7 0 15,-11 7 0-15,-5 7-1 16,-19 2 0-16,-9 2-3 16,-17-3 0-16,-13-2-2 0,-7-5-2 15,-3-10-4 1,3-2-2-16,-1-13-5 15,9-2-10-15,11-5-12 0,5-9 0 16,20 5 0-16,-1-10 14 16</inkml:trace>
  <inkml:trace contextRef="#ctx0" brushRef="#br0" timeOffset="24474.9324">3905 9140 32 0,'0'0'36'16,"23"12"0"-16,-5-8-3 15,7-4-19-15,6 0-3 16,0-6-3-16,2 0-3 15,-7-4-2-15,-3 0-1 16,-6-5 0-16,-9 0-1 16,-8 1 0-16,-9-1 0 15,-5 3 0-15,-8 3-1 16,-3 4 0-16,-2 5 0 16,-3 6-1-16,1 6 1 15,1 7 1-15,3 4-1 16,4 4 1-16,9 3 0 0,6 0 1 15,9 1-1 1,10-4 1-16,8 0 0 16,10-8-1-16,8-2-3 0,6 0-5 15,2-14-18-15,1-6-13 16,3-5 0-16,-6-10-1 16</inkml:trace>
  <inkml:trace contextRef="#ctx0" brushRef="#br0" timeOffset="24475.9324">4080 8838 65 0,'15'-7'38'15,"13"7"1"-15,5 3-13 16,2-9-15-16,9 6-7 16,2 0-14-16,2 0-26 15,-9-5-2-15,3 5 0 16,-8-12-1-16</inkml:trace>
  <inkml:trace contextRef="#ctx0" brushRef="#br0" timeOffset="24476.9324">4675 8782 36 0,'-21'-12'32'0,"3"0"-7"15,3-3-5-15,1-2-4 0,11 1-3 16,0-5-3-16,12 6-2 16,3 2-2-16,10 8-2 15,3 5 0-15,3 5-1 16,-3 5 0-16,-5 9-1 16,-9 6 0-16,-11 5 0 15,-11 3-2-15,-9-1 1 16,-11 0-1-16,-6-2 1 15,2-3-2-15,4-5 0 16,6-6 0-16,10-4 1 16,12-2 0-16,3-10 0 15,26 12 0-15,1-12 0 0,4 4-2 16,4-7-4 0,7 3-10-16,-2-4-22 0,-3-10 1 15,2 0 0-15,-8-5-1 16</inkml:trace>
  <inkml:trace contextRef="#ctx0" brushRef="#br0" timeOffset="24477.9324">4905 8636 53 0,'-3'-12'38'0,"3"12"2"15,3 21-5-15,-3-6-19 16,0 11-5-16,0 1-5 0,3 10 0 15,-3 0-2 1,0 4-1-16,0-2-2 16,7-3 0-16,0-6-1 0,3-4-2 15,4-2-4-15,-1-14-8 16,2-6-27-16,4-4 0 16,-4-7 0-16,1-5 0 15</inkml:trace>
  <inkml:trace contextRef="#ctx0" brushRef="#br0" timeOffset="24478.9324">4868 8799 47 0,'0'0'37'0,"16"8"-1"16,2-8-1-16,10 0-30 15,7 9-35-15,1-12-4 16,10 3-2-16,1 0 0 15</inkml:trace>
  <inkml:trace contextRef="#ctx0" brushRef="#br0" timeOffset="24479.9324">5198 9089 55 0,'0'0'37'15,"9"8"0"-15,-12 6-9 16,-3 3-15-16,6 5-5 16,-7 2-2-16,7 6-2 15,0-2-1-15,6-2-1 16,1-3 0-16,7-5-1 15,2-7 0-15,4-4 0 0,3-7-1 16,0-9 0-16,2-2-1 16,-1-10 0-16,-2-3-1 15,-4-4 1-15,-3 1-1 16,-5 2 1-16,-3 3 0 16,-7 7 2-16,0 5 0 15,0 10 1-15,-13 9 0 16,9 9 0-16,-2 4 0 15,6 7 0-15,0 0-2 16,0 0-5-16,16 3-5 16,-7-6-18-16,7-13-12 15,8-1 1-15,4-12-1 0</inkml:trace>
  <inkml:trace contextRef="#ctx0" brushRef="#br0" timeOffset="24480.9324">5861 8899 60 0,'-22'-6'37'16,"0"14"1"-16,-3 6-5 16,-9 2-21-16,5 12-6 15,-2 3-3-15,4 11-1 16,6 2 0-16,11 6-1 15,5-2 0-15,10 0-2 16,14-3-2-16,2-10-5 0,17-5-17 16,5-9-13-16,-5-14 0 15,11-7-1-15</inkml:trace>
  <inkml:trace contextRef="#ctx0" brushRef="#br0" timeOffset="24481.9324">6049 8981 65 0,'-13'-13'38'16,"-5"4"1"-16,9 14-10 15,1 13-15-15,-2 2-6 16,7 13-3-16,-4 2-1 16,4 9-1-16,3-1 0 15,3 3-1-15,4-5-1 16,1-4-2-16,5-4-5 0,-4-13-8 15,7-8-27-15,1-5 1 16,-6-12-1-16,1-2 0 16</inkml:trace>
  <inkml:trace contextRef="#ctx0" brushRef="#br0" timeOffset="24482.9324">5897 9188 25 0,'-11'-10'30'16,"22"10"1"-16,-11 0-10 16,25-18-8-16,-2 13-5 0,4-7-4 15,2 4 0-15,1-5-3 16,1-1 0-16,0-4 0 16,-2 1 0-16,-2-2 3 15,1 7 1-15,-3-1 2 16,5 8 1-16,-5 5 1 15,6 9 1-15,-5 6 0 16,5 13-1-16,-10 4 0 16,-6 8-3-16,-9 1 0 15,-6 2-3-15,-12-2 0 16,-7-6-2-16,-9 1-4 16,-9-13-12-16,-3-5-28 15,6-2-1-15,-6-8 1 16,6-1-1-16</inkml:trace>
  <inkml:trace contextRef="#ctx0" brushRef="#br0" timeOffset="24483.9324">8574 7090 11 0,'0'0'27'16,"0"0"-4"-16,0 0-8 15,8-10-4-15,-8 10-2 16,0 0-2-16,3 11-2 16,-3-2-1-16,-3 4 0 15,3 2 0-15,-3 1 0 16,3 3-1-16,-5 0 0 16,5 2 0-16,0-3-1 15,0 1-1-15,3-3 0 16,1-2 0-16,6-2 0 15,4 0 0-15,2-4 0 16,6 1 0-16,6-1 0 0,7-2 0 16,8 1 0-1,5 0-1-15,6-1 1 16,5-3-1-16,4 2 1 0,4-1 0 16,2-4-1-16,4 3 0 15,2-3 1-15,3 0-1 16,-1-3 0-16,-1 3 0 15,-2-4 1-15,-7 4-1 16,-6-3 0-16,-11 3 0 16,-10 0 0-16,-9 0 0 15,-11 0 1-15,-6-3 0 16,-4 3-1-16,-10 0 1 16,9 0 0-16,-9 0 1 15,0 0-2-15,0 0 1 0,0 0 0 16,0 0-1-16,0 0 1 15,0 0-1 1,0 0 1-16,0 0-1 0,0 0 0 16,-10-7 0-16,10 7 0 15,0 0-1-15,0 0 1 16,0 0-1-16,0 11 0 16,0-11 0-16,5 23 1 15,0-6-1-15,2 2 1 16,2-1 0-16,1 6 0 15,1-4 1-15,-1-2-1 16,0-1 0-16,-2-4 1 16,-8-13 0-16,9 11-1 15,-9-11 1-15,0 0 0 16,0 0 0-16,4-18 0 0,-4 8-1 16,0-1 1-1,0 0-1-15,5-1 0 0,-1-1 0 16,2-1 0-16,6-3 0 15,-3 2 0-15,2 0 0 16,1-2 0-16,2 3 0 16,-4 2 0-16,0 2 0 15,0 3 1-15,-10 7-1 16,9-10 0-16,-9 10 0 16,0 0 0-16,0 0 0 15,0 0 0-15,0 0 0 16,0 0 0-16,0 0 0 15,0 0 0-15,0 0 0 16,0 0 0-16,0 0 0 16,12-9 0-16,-12 9 0 0,0 0 0 15,14-8 0-15,-14 8-1 16,16 0 1-16,-4 0 0 16,5 0 0-16,4-2-1 15,9 2 1-15,6 0 1 16,9 0-2-16,5 0 1 15,12-4 1-15,9 1-2 16,10 0 1-16,7-1 1 16,8 0-1-16,6-1 1 15,4 1 0-15,3-1 0 16,0-1 0-16,-7 1 0 0,-9 1 0 16,-15 1 1-1,-9-3 1-15,-21-2 0 16,-13 2 0-16,-14-6-1 0,-17 2 1 15,-11-6 0-15,-7-1-1 16,-6-5 0-16,-4-3-2 16,5 3 0-16,1-2-1 15,5 6-2-15,4-1-4 16,9 8-9-16,0 11-23 16,11-12 1-16,1 12-1 15,-2 0 1-15</inkml:trace>
  <inkml:trace contextRef="#ctx0" brushRef="#br0" timeOffset="24484.9324">9424 8112 41 0,'6'-17'31'15,"5"-3"-10"-15,7 0-3 16,15 7-5-16,5-1-2 16,12 14-4-16,0 4-1 0,4 13-2 15,-8 5-1 1,-4 10-1-16,-11 6-1 0,-16 3 1 15,-15 5-1-15,-17 0 0 16,-12-3-1-16,-6-4 1 16,-2-5 0-16,-1-3 0 15,7-4 0-15,9-4 0 16,11-6 0-16,14-3-2 16,12 1-3-16,2-4-15 15,2-3-15-15,6 6-1 16,-7-7-1-16,2 5 1 15</inkml:trace>
  <inkml:trace contextRef="#ctx0" brushRef="#br0" timeOffset="24485.9324">9561 8978 16 0,'3'-19'33'0,"-3"19"-1"16,0-19-6-16,-5 9-8 15,5 10-5-15,-16-15-4 0,7 15-3 16,-4 0-2-16,3 10-2 16,2-2-2-16,1 3 1 15,7 2-1-15,0-1 1 16,11 0-1-16,3-7 2 16,0-5 1-16,3 0 0 15,-3-8 1-15,0 2 0 16,-6-3 0-16,-8 9-2 15,6-14-5-15,-6 14-23 16,-14-12-11-16,14 12-1 16,-19 0 1-16</inkml:trace>
  <inkml:trace contextRef="#ctx0" brushRef="#br0" timeOffset="24486.9324">12007 5567 23 0,'0'0'33'0,"21"8"0"16,7-8-10-16,13 0-8 15,3 0-4-15,8-4-3 16,2 4-7-16,-4-6-9 16,-4 0-15-16,-5 6-10 15,-17-7-1-15,-6 11 1 16</inkml:trace>
  <inkml:trace contextRef="#ctx0" brushRef="#br0" timeOffset="24487.9324">12034 5709 29 0,'0'0'36'0,"18"15"0"15,13-11 0-15,10-4-20 16,11 8-8-16,3-3-23 16,7 1-18-16,-7-10-1 15,11 4-2-15,-3-7-1 16</inkml:trace>
  <inkml:trace contextRef="#ctx0" brushRef="#br0" timeOffset="24488.9324">12886 5678 27 0,'0'0'20'16,"46"0"0"-16,33-5-1 0,42 2 0 16,33-4-1-16,41 4-3 15,24-3-1-15,30 1-4 16,10-3-3-16,5 3-1 15,-10-2-2-15,-15 2-1 16,-25-1-4-16,-31-2-5 16,-28 1-16-16,-38 2-15 15,-41-7-1-15,-29 4 0 16,-41-8 0-16</inkml:trace>
  <inkml:trace contextRef="#ctx0" brushRef="#br0" timeOffset="24489.9324">13937 4995 21 0,'-16'-9'32'0,"16"9"0"0,-3-12-10 15,12-1-6-15,9 3-4 16,9-1-4-16,11 3-2 16,4 1-2-16,4 7 0 15,-3 0-1-15,-2 5 0 16,-6 2-1-16,-10 6 0 15,-12 0 1-15,-13 4-1 0,-10-3-1 16,-7 0 1 0,-3 0-1-16,0 0 0 15,1-4-1-15,8-1 0 0,11-9 0 16,0 16 0-16,14-7 0 16,10 3 0-16,4 3 0 15,3 1 0-15,-2 4 1 16,-9 2 0-16,-7 2 2 15,-10-2-2-15,-15-1 1 16,-10-3 0-16,-15-3-2 16,-6-4-4-16,0-2-10 15,5-3-23-15,-4-11-2 16,7 5 1-16,3-5-1 16</inkml:trace>
  <inkml:trace contextRef="#ctx0" brushRef="#br0" timeOffset="24490.9324">13152 6087 32 0,'-3'-15'32'16,"-1"-9"2"-16,12 3-13 15,11 6-6-15,4 1-3 16,11 11-3-16,1 3-1 0,2 7 0 15,-4 9-2 1,-8 8-1-16,-12 5-1 0,-13 8 0 16,-10-2-2-16,-11 3 1 15,-10-2-2-15,-3-3 0 16,0-5-1-16,6-4-1 16,4-6 1-16,11-6-1 15,13-12 1-15,13 14-1 16,5-10 1-16,9-4-2 15,6 0-3-15,0-4-10 16,6-1-23-16,2 5-1 16,-8-10 1-16,2 3-1 15</inkml:trace>
  <inkml:trace contextRef="#ctx0" brushRef="#br0" timeOffset="24491.9324">13781 5999 64 0,'0'0'40'16,"12"-7"0"-16,-8 16-1 15,2 11-26-15,-6 2-6 16,7 13-3-16,-3 3 0 16,3 6 0-16,-4 0-2 15,-1-2-2-15,-2-1-2 16,0-11-5-16,7 1-7 15,-7-12-24-15,-6-9-3 16,6-10-1-16,-13 0 1 16</inkml:trace>
  <inkml:trace contextRef="#ctx0" brushRef="#br0" timeOffset="24492.9324">13650 6200 32 0,'22'-2'34'0,"0"-8"0"15,11 5-1-15,2 2-19 16,6-3-13-16,8 6-27 16,-2-10-7-16,6 10 0 15,-11-11-2-15</inkml:trace>
  <inkml:trace contextRef="#ctx0" brushRef="#br0" timeOffset="24493.9324">14196 6072 59 0,'-7'-12'41'0,"7"12"-1"16,-8-8-2-16,8 8-22 16,-7-10-9-16,7 10-7 15,0 0-10-15,0 0-17 16,0 0-13-16,3 11 0 16,1-2-1-16</inkml:trace>
  <inkml:trace contextRef="#ctx0" brushRef="#br0" timeOffset="24494.9324">14184 6243 33 0,'0'35'38'0,"4"11"1"15,-4 2-3-15,-4-4-12 16,4 10-8-16,-3-9-6 0,-3 1-2 16,-9-7-3-16,-1-3-2 15,-10-9 0-15,-4-11-3 16,-2-4-2-16,-4-16-6 15,2 1-9-15,0-11-24 16,2-10 0-16,11-4-1 16,5-7 0-16</inkml:trace>
  <inkml:trace contextRef="#ctx0" brushRef="#br0" timeOffset="24495.9324">14497 6227 48 0,'-28'-31'35'0,"13"4"0"16,-1-7-14-16,9-2-8 15,14 4-5-15,5 3-3 16,13 11-1-16,4 5-1 15,5 10-1-15,-3 3 0 16,-4 13 1-16,-6 4-1 16,-9 10 0-16,-12 3 0 15,-18 4-1-15,-7 3 0 16,-8 0-1-16,1 0 0 0,3-4-1 16,1-5 0-1,8-4-1-15,10-4 1 0,10-7 0 16,11-3 0-16,8-4 0 15,4-2 0-15,1-4 1 16,7 0-1-16,-1-4 1 16,0 4-1-16,-5-6 0 15,-7 6 0-15,-2 0 1 16,-6 0 0-16,-10 0 1 16,7 11 0-16,-7-11 1 15,-4 10 0-15,4-10 0 16,0 0 0-16,0 0-1 15,0-13-1-15,6-2 0 16,7-1 0-16,1-4-1 0,5 2 0 16,6 2 1-16,0 2 0 15,0 4 1-15,-2 7 0 16,0 3 0-16,-5 9 1 16,-1 4 0-16,-5 2-1 15,-3 4-1-15,-1 0-4 16,-3-1-4-16,2-1-22 15,3-2-9-15,-10-15 1 16,10 19-1-16</inkml:trace>
  <inkml:trace contextRef="#ctx0" brushRef="#br0" timeOffset="24496.9324">15061 6418 32 0,'9'10'38'15,"-9"-10"3"-15,13 0-1 0,-2-3-15 16,-6-11-8-16,8 2-8 16,-8-10-3-16,2-2-1 15,-7-9-2-15,5-5-1 16,-5-7-1-16,0-1 0 16,3-3-1-16,1 3 0 15,4 3-1-15,2 3-2 16,5 9-2-16,-2 5-4 15,10 14-7-15,-5 5-18 16,-1 4-8-16,-1 8 1 16,-16-5 0-16</inkml:trace>
  <inkml:trace contextRef="#ctx0" brushRef="#br0" timeOffset="24497.9324">15036 6157 35 0,'12'14'34'16,"5"-14"0"-16,17 10-4 16,-1-10-29-16,-1-7-28 15,14 7-5-15,-8-15-1 16,10 6-1-16</inkml:trace>
  <inkml:trace contextRef="#ctx0" brushRef="#br0" timeOffset="24498.9324">16069 5603 59 0,'0'0'41'16,"26"5"0"-16,2-5-4 0,4-5-20 16,18 9-8-16,0-4-7 15,5-7-15-15,1-2-26 16,14 3-2-16,-1-11-1 16,5 3 0-16</inkml:trace>
  <inkml:trace contextRef="#ctx0" brushRef="#br0" timeOffset="24499.9324">17270 5257 71 0,'-31'-12'35'0,"1"12"-7"16,-4 5-14-16,-4 9-5 15,5 13-3-15,2 11-2 16,7 8-2-16,8 8 0 16,7 2 0-16,13 1 0 15,11-4 0-15,8-9 0 16,15-10 1-16,-3-15-1 15,5-7 0-15,-2-16 1 16,-7-7 0-16,-11-12 0 16,-12-7 0-16,-19-3-1 15,-15-1 0-15,-11 3 0 0,-7 4-4 16,-2 7-8 0,2 7-30-16,5 2 0 0,17 11-1 15,8-4 0-15</inkml:trace>
  <inkml:trace contextRef="#ctx0" brushRef="#br0" timeOffset="24500.9324">17689 5642 14 0,'-86'0'19'0,"27"4"-2"15,23-1-1-15,25 1-2 0,32 0-2 16,33-1-1-16,32 3-1 15,28-4 0-15,32 5-1 16,27-7 0-16,25 5-1 16,19-5-1-16,15 0-1 15,2 0-2-15,-4 0-2 16,-9-3-4-16,-23-5-7 16,-18 0-19-16,-24 4-8 15,-46-11-1-15,-30 8 1 16</inkml:trace>
  <inkml:trace contextRef="#ctx0" brushRef="#br0" timeOffset="24501.9324">18516 5325 26 0,'11'-28'35'16,"-4"-10"1"-16,6-1-4 15,4-2-14-15,-7-4-5 16,5 4-1-16,-5-1-3 0,1 11-1 16,-7 0-2-16,1 9-1 15,-5 5-2-15,0 17-1 16,0 0 0-16,0 24-1 16,0 7 0-16,0 15-1 15,0 12-4-15,-5 3-18 16,5 11-19-16,0 3 0 15,-3-2 0-15,3-1-1 16</inkml:trace>
  <inkml:trace contextRef="#ctx0" brushRef="#br0" timeOffset="24502.9324">17734 6110 34 0,'-17'-14'33'0,"5"-10"1"16,19 7-9-16,13 5-12 15,8 1-4-15,15 11-3 16,4 0-2-16,0 13 0 16,-4 2 0-16,-10 9-1 15,-17 8 0-15,-16 1-1 16,-14 1-1-16,-18 0 0 15,-8-1 0-15,-5-5 0 0,2-2-2 16,9-5 0-16,7-5 1 16,17-4-1-16,16-3 1 15,13-4 1-15,9 0-1 16,12-5-1-16,5 5-4 16,0-5-17-16,1-5-14 15,8 3-2-15,-14-13 1 16</inkml:trace>
  <inkml:trace contextRef="#ctx0" brushRef="#br0" timeOffset="24503.9324">18316 6033 59 0,'14'-7'38'0,"-14"7"0"15,18 0-10-15,-6 20-16 16,-9 1-5-16,2 11-3 15,-3 3 0-15,3 5-1 16,-1 2-5-16,-4-5-5 16,3 0-12-16,-3-10-20 15,0-8 0-15,-5-5-1 16,-5-14 1-16</inkml:trace>
  <inkml:trace contextRef="#ctx0" brushRef="#br0" timeOffset="24504.9324">18243 6210 34 0,'16'-11'34'0,"14"11"1"15,-1-8 0-15,10 3-24 16,3 5-18-16,0-10-25 16,7 15-2-16,-11-12 0 15,6 12-1-15</inkml:trace>
  <inkml:trace contextRef="#ctx0" brushRef="#br0" timeOffset="24505.9324">18752 6077 46 0,'-4'-20'38'0,"4"20"0"15,-3-15-1-15,3 15-24 16,0-9-15-16,0 9-20 0,10 8-15 15,-10-8-1-15,-4 11 1 16</inkml:trace>
  <inkml:trace contextRef="#ctx0" brushRef="#br0" timeOffset="24506.9324">18755 6357 50 0,'0'54'38'16,"9"4"1"-16,-12-3-13 15,-4-8-8-15,1 4-8 16,-14-13-3-16,0-3-2 16,-12-16-2-16,-4-8-3 15,-7-11-3-15,-1-11-3 16,3-4-10-16,1-5-23 0,2-16 0 16,14 0-1-16,5-1 0 15</inkml:trace>
  <inkml:trace contextRef="#ctx0" brushRef="#br0" timeOffset="24507.9324">18958 6180 8 0,'-18'-38'32'15,"15"9"2"1,3-5 2-16,21 8-15 0,6 9-9 16,5 7-2-16,9 10-2 15,-3 3 0-15,1 10-2 16,-15 3-2-16,-8 8 0 16,-16 2-2-16,-8 6 0 15,-13-1 0-15,-12 2-1 16,-7-3-2-16,0-3 1 15,3-4-2-15,6-4 1 16,9-5-1-16,7-7 0 16,15-7 1-16,0 0 0 15,24 0 1-15,2 0-1 16,4 0 1-16,3 0 0 16,1 0 0-16,-3 5 0 0,-4 2 1 15,-6 2 0-15,-6-1 0 16,-6 2 1-16,-9-10-1 15,4 16 1-15,-4-16 0 16,0 0-1-16,-10 5-1 16,10-5 0-16,0-18-1 15,3 2 0-15,5 1 0 16,3-3-1-16,5 2 1 16,3-1-1-16,2 5 2 15,1 3 0-15,-2 7 1 16,4 5 1-16,-6 4-1 15,0 4 1-15,-3 4 0 0,-4 1-2 16,0 4-3 0,-8-3-9-16,3-6-26 15,2 3-1-15,-8-14 0 0,13 17-1 16</inkml:trace>
  <inkml:trace contextRef="#ctx0" brushRef="#br0" timeOffset="24508.9324">19582 6432 56 0,'0'0'38'16,"0"0"1"-16,0 0-14 16,10-11-11-16,2-2-4 15,-6-10-2-15,3-2-3 0,-6-10-1 16,0-3-1-16,0-8-1 15,3-2 0-15,-2 0-1 16,1-1 0-16,3 6 0 16,4 3-2-16,6 8-1 15,2 8-5-15,1 11-6 16,-3 5-21-16,1 1-7 16,2 12 0-16,-9-5 0 15</inkml:trace>
  <inkml:trace contextRef="#ctx0" brushRef="#br0" timeOffset="24509.9324">19477 6137 31 0,'9'15'37'0,"11"-10"0"15,11 1 1-15,7 1-17 16,3-5-19-16,-1 7-35 15,-3-16-3-15,7 7 0 16,-10-20-1-16</inkml:trace>
  <inkml:trace contextRef="#ctx0" brushRef="#br0" timeOffset="24510.9324">20780 5275 65 0,'0'0'42'0,"13"-9"1"16,-13 9-5-16,-6-13-22 15,6 13-7-15,0 0-5 16,0 0-5-16,0 0-5 15,0 0-16-15,0 0-21 16,0 0 0-16,0 0 0 16,6 16 1-16</inkml:trace>
  <inkml:trace contextRef="#ctx0" brushRef="#br0" timeOffset="24511.9324">20780 5467 45 0,'0'0'35'16,"5"9"0"-16,-2 7-12 16,-3 3-8-16,8 15-4 15,-3 0-2-15,6 13-1 0,-4 2-1 16,4 3-1-16,-5-2-1 16,-6 0-2-16,-5-10 0 15,-9-7-2-15,-10-6 1 16,-7-10-2-16,-2-12-2 15,-4-10-1-15,6-5-5 16,-2-12-5-16,13-2-15 16,9-5-12-16,3-7-2 15,15 4 2-15</inkml:trace>
  <inkml:trace contextRef="#ctx0" brushRef="#br0" timeOffset="24512.9324">21063 5358 47 0,'-15'-29'34'0,"2"-12"2"16,9 3-11-16,11 10-13 15,8 1-5-15,10 11-1 16,1 4-2-16,8 12 1 16,-6 3-2-16,0 11 0 15,-7 4 0-15,-8 7-1 16,-13 2 0-16,-6 7-1 16,-12-2 1-16,-5-1-1 0,-1 1-1 15,-3-3 0-15,6-3 0 16,3-4 0-16,5-4-1 15,8-4 1-15,10-2 0 16,6-3-1-16,7-2 1 16,5-4-1-16,3-3 0 15,4 0-1-15,4 0 1 16,-2-5-1-16,-2-2 1 16,-4 0-1-16,-5-1 1 15,-5 4 1-15,-3 1 1 16,-13 3 1-16,11 0-1 15,-11 0 1-15,0 0 0 16,-9 15 1-16,9-15-1 16,-11 4 0-16,11-4-1 15,-9-7 1-15,9-2-2 0,0-4 1 16,11-2-1-16,2-2 0 16,1-2 0-16,6 3-1 15,1 3 1-15,1 2-1 16,0 6 1-16,-1 5 0 15,-6 9 0-15,0 3 0 16,-5 5 1-16,-2 3-1 16,-5 4-1-16,2-3-3 15,-1 6-11-15,-4-3-24 16,0-9-1-16,10-1 0 16,-10-14 0-16</inkml:trace>
  <inkml:trace contextRef="#ctx0" brushRef="#br0" timeOffset="24513.9324">21723 5559 40 0,'0'0'38'0,"16"8"2"16,-6-8-6-16,2-8-14 15,6 3-7-15,-5-10-3 16,1-1-3-16,-7-11-1 16,-3-1-2-16,-4-4 0 15,0-7-2-15,-5-6 0 0,-1-4-1 16,-4-5 0 0,7 1-1-16,3-1 0 0,8 4 0 15,7 1-2-15,4 5 0 16,3 11-3-16,1 4-5 15,13 15-12-15,-2 7-20 16,-6 2-1-16,0 12 1 16,-7 3 0-16</inkml:trace>
  <inkml:trace contextRef="#ctx0" brushRef="#br0" timeOffset="24514.9324">21706 5233 29 0,'-13'0'37'0,"13"0"1"16,0 0 0-16,30-4-15 16,4 4-11-16,-3 0-5 15,9 0-1-15,0 0-2 16,1 4-2-16,-4-1-5 15,-12-3-19-15,-7 0-18 16,-6 6 0-16,-12-6 0 16,0 0 0-16</inkml:trace>
  <inkml:trace contextRef="#ctx0" brushRef="#br0" timeOffset="24515.9324">17751 4609 11 0,'9'-17'10'16,"6"6"-1"-16,-2-4 0 16,5 1-1-16,1 0-1 15,4 0 1-15,0-1-2 16,7 1 0-16,0 1-1 15,4 2-1-15,2 3-1 16,-3-1 0-16,-3 4-1 16,-2 2-1-16,-3 3 0 0,-5 0 0 15,0 0-1-15,-5 5 1 16,-1-2-1 0,-1 2 0-16,1-1 1 0,4 1-1 15,0 0 0-15,3-1 0 16,1 1 1-16,1-1-1 15,3 2 0-15,2 0 1 16,0 0-1-16,-2-1 1 16,2 0-1-16,0 2 1 15,-1-4 0-15,-2 2 0 16,1-5-1-16,0 4 0 16,-3-4 0-16,2-4 1 15,2 1-1-15,0-5 0 16,-2 2 1-16,1-5 0 15,-1-1 1-15,-4 0 1 0,-2-2 1 16,-4 1-1 0,-6 0 1-16,-5 0-1 0,-4 1-2 15,0 12-8-15,0-9-22 16,-10-2-1-16,10 11-2 16,-9-9 6-16</inkml:trace>
  <inkml:trace contextRef="#ctx0" brushRef="#br0" timeOffset="24516.9324">18819 4412 5 0,'0'0'3'0,"7"10"1"16,-7-10 0-16,9 12 0 15,-9-12 1-15,16 12 1 0,-3-4 0 16,1-2 1-1,5 1 0-15,1-1 0 0,3-1-1 16,0 2 0-16,3-3-1 16,1 3 0-16,0 2 0 15,0-4-1-15,-1 2-1 16,2-3 0-16,-1 3 0 16,5-2-1-16,1-2 1 15,1 0-1-15,1-3-1 16,-4 3 0-16,-1-3 0 15,2 4 0-15,-3-4 0 16,-3 0 0-16,-4-4-1 16,2 1 1-16,2 0 0 15,0-2-1-15,4-1 1 16,-1 2-1-16,2-3 0 0,-2 2 0 16,3 1 0-16,-3 0 0 15,-3 1 0-15,1 0 0 16,-2 3 0-16,-4-3 1 15,4 3 0-15,2-6 0 16,0 2 0-16,4 4 1 16,3-5 0-16,2 1 0 15,1 1 0-15,3 3-1 16,-1-4 1-16,-2 4-1 16,0 0 0-16,-5-3 0 15,-1 3 0-15,-4 3 0 16,-5-3-1-16,-5 4 1 15,-4-4-1-15,-1 5 0 16,-12-5 0-16,15 7 0 0,-15-7 1 16,10 10 0-16,-10-10-1 15,13 15 0-15,-3-4 1 16,1 2-1-16,0 1 0 16,0 1 0-16,1 2 0 15,1-1 0-15,-2 0 0 16,-1 0 0-16,-3-6 0 15,0 2 0-15,-1-2-2 16,-6-10-5-16,2 10-20 16,-2-10-5-16,0 0-1 15,-3 12 1-15</inkml:trace>
  <inkml:trace contextRef="#ctx0" brushRef="#br0" timeOffset="24517.9324">18391 3491 24 0,'0'0'16'15,"0"0"1"-15,0 0-3 16,14-9-1-16,1 6-2 16,10 3-1-16,6-6 0 0,13 3-1 15,5-1-1-15,7 4-2 16,-1-4-1-16,-3 4-1 16,-6 0-1-16,-7 2-1 15,-9 4-1-15,-12 2 0 16,-18-8 1-16,0 21-1 15,-8-6-1-15,-10 3 2 16,-4 3-2-16,-6 4 1 16,-7 1-1-16,-6 2 0 15,-2 1 0-15,-3 1 0 16,4-3-1-16,1 0 1 16,3-5-1-16,5-4 0 0,10-1 0 15,4-5 1 1,13-3 0-16,6-9 0 15,6 9 1-15,11-9-1 0,10 5 1 16,7-5-1-16,9 2 1 16,7-2 0-16,1 4-1 15,2-4 1-15,-4 6-1 16,-2-3 0-16,-8 1 0 16,-9-4-3-16,-9 6-3 15,-10-6-16-15,-11 0-13 16,0 0 0-16,-12-19 0 15</inkml:trace>
  <inkml:trace contextRef="#ctx0" brushRef="#br0" timeOffset="24518.9324">18392 3701 24 0,'21'-5'51'15,"2"-1"-31"1,13 0-4-16,12 3-2 16,4-2-2-16,10 1-4 15,-4 2-5-15,1-4-9 0,-6 0-26 16,1 9-2-1,-20-12 1-15,-1 9-2 16</inkml:trace>
  <inkml:trace contextRef="#ctx0" brushRef="#br0" timeOffset="24519.9324">19247 3470 5 0,'-12'-14'29'15,"2"14"0"-15,-10 0-9 16,-3 6-4-16,-2 5-3 15,-5 7-2-15,-1 11-2 0,3 0-2 16,3 10-2 0,2-1-2-16,8 6 0 15,9-5 0-15,10 2-1 0,10-6-1 16,12-3-4-16,8-7-12 16,12-3-19-16,-5-14 0 15,9 0 0-15,-6-13-1 16</inkml:trace>
  <inkml:trace contextRef="#ctx0" brushRef="#br0" timeOffset="24520.9324">19323 3858 11 0,'11'4'30'16,"11"6"3"-16,-5-10-10 16,-1-4-4-16,-1 0-4 15,-5-7-4-15,2 0-1 16,-9-9-2-16,-1 1-2 15,-6-8-3-15,0 1 0 16,-5-6-1-16,2 1 0 16,1-6-1-16,1 3 0 15,5-2-1-15,0 2 0 16,5 6 0-16,4 1-1 0,7 7-2 16,-1 3-5-16,4 8-10 15,0 9-17-15,-3-6-1 16,0 12-1-16,-7-3 0 15</inkml:trace>
  <inkml:trace contextRef="#ctx0" brushRef="#br0" timeOffset="24521.9324">19228 3641 9 0,'0'0'33'16,"0"0"1"-16,8 11 0 0,7-11-15 15,6 0-8-15,8 0-4 16,2 0 0-16,7-2-5 16,2 2-6-16,-1 0-16 15,-5-8-14-15,8 8 0 16,-9-7-1-16</inkml:trace>
  <inkml:trace contextRef="#ctx0" brushRef="#br0" timeOffset="24522.9324">19644 3434 21 0,'0'0'33'0,"20"0"2"15,-12 11-6-15,6 3-11 16,11 10-5-16,-8 4-5 15,4 10 0-15,-6 4-2 0,-6 6-1 16,-9-3-1 0,-11 2-2-16,-9-4 1 15,-6-3-2-15,-5-8 1 0,0-5-1 16,0-9 0-16,6-6-1 16,5-6 0-16,4-1 1 15,6-5-1-15,10 0 0 16,0 0 0-16,-8-10 0 15,8 10 0-15,0 0-1 16,8-9 1-16,-8 9-2 16,10-4-3-16,-10 4-8 15,6-11-23-15,-6 11-2 16,10-8 0-16,-10 8 0 16</inkml:trace>
  <inkml:trace contextRef="#ctx0" brushRef="#br0" timeOffset="24523.9324">20143 3746 47 0,'0'0'40'0,"0"0"-1"16,8-9 0-16,-8 9-22 0,0 0-7 15,0 0-7-15,0 0-10 16,0 0-31-16,0 0-2 15,11-6 0-15,2 6 0 16</inkml:trace>
  <inkml:trace contextRef="#ctx0" brushRef="#br0" timeOffset="24524.9324">20523 3657 34 0,'10'0'31'0,"-10"0"-2"16,0 0-10-16,0 0-12 15,0 0-13-15,0 0-20 16,0 0-4-16,0 0-1 15,0 0 5-15</inkml:trace>
  <inkml:trace contextRef="#ctx0" brushRef="#br0" timeOffset="24525.9324">20550 3754 3 0,'0'29'31'16,"-4"-10"2"-16,8 9-7 15,-1 5-5-15,-3 0-4 16,0 9-2-16,0-3-4 16,-4 5-2-16,-8-6-2 15,0-2-1-15,-11-8-1 16,-1-6-2-16,-3-8-1 15,-5-7-2-15,2-7-1 0,1-13-4 16,6-2-3 0,-3-10-8-16,12-3-14 0,9 2-9 15,-4-6 1-15,18 5 0 16</inkml:trace>
  <inkml:trace contextRef="#ctx0" brushRef="#br0" timeOffset="24526.9324">20874 3699 15 0,'-13'-32'29'0,"13"6"-1"16,0-6-11-16,0 0-3 16,10 4-2-16,5 3-1 15,6 11-2-15,2 4-2 16,4 15-1-16,-5 7-2 16,1 8-1-16,-6 3 0 15,-7 9-1-15,-10 4 0 16,-9 3-1-16,-10-4 0 15,-8 0 0-15,-4-2 0 16,-2-5-1-16,2-4 1 16,4-5-1-16,2-6 1 0,9-4-1 15,6-5 1 1,10-4-1-16,0 0 0 0,20-4 0 16,-3-1 0-16,7 5 0 15,6-6 0-15,0 6 0 16,2 0 0-16,-4 0 0 15,-2 6 0-15,-9 2-1 16,-2 1 1-16,-8 1 0 16,-7 0-1-16,0 1 1 15,-6-2 1-15,6-9-1 16,-11 9 1-16,11-9-1 16,-5-12 1-16,5 0 0 15,7-4-1-15,-1-1 0 16,4-1-1-16,3 0 1 15,4 4 0-15,1 2 0 0,-2 7-1 16,1 5 2-16,-2 0 0 16,0 9-1-16,-3 3 2 15,-3 1-2-15,-3 2 1 16,0-1-2-16,1 3-4 16,0-6-9-16,-7-11-21 15,26 14-1-15,-14-17-1 16,14 7 1-16</inkml:trace>
  <inkml:trace contextRef="#ctx0" brushRef="#br0" timeOffset="24527.9324">21395 3916 10 0,'0'0'33'16,"0"10"2"-16,0-10-1 15,0 0-15-15,21 5-6 16,-21-5 0-16,19-6-3 16,-19 6-2-16,18-16-2 15,-14-1-1-15,2 0 0 16,-6-4-1-16,0-2-1 16,-6-6-1-16,6-2 0 15,-4-5-1-15,1 1 0 16,-2-2 0-16,5-1-1 15,3 2 1-15,5 3-1 0,2 0-1 16,2 5-1 0,6 8-2-16,-2 1-5 15,9 12-10-15,-1 7-19 0,-7-10-2 16,3 13 0-16,-4 1 1 16</inkml:trace>
  <inkml:trace contextRef="#ctx0" brushRef="#br0" timeOffset="24528.9324">21373 3673 51 0,'-10'0'36'0,"19"4"1"15,1-4-11-15,9-4-13 0,14 4-4 16,2 0-2-16,5 0-1 16,-3 0-2-16,4 0-1 15,-6 0-1-15,-4 0-6 16,-1 0-25-16,-7 0-10 16,-13-6 0-16,6 6 0 15</inkml:trace>
  <inkml:trace contextRef="#ctx0" brushRef="#br0" timeOffset="24529.9324">18323 633 19 0,'0'0'15'0,"-71"44"-2"16,71-44-2-16,-71 86 0 16,40-28 1-16,11 1 0 15,7 1-1-15,13 5-1 16,6 1-2-16,15-2-3 15,7-3-1-15,8-12-3 16,2-5-1-16,2-11-3 0,-3-4 2 16,-2-12-2-16,-4-8 4 15,-6-9-1-15,-8 0 1 16,-5-4-1-16,-12 4 0 16,0 0 0-16,7 20 1 15,-7 6-1-15,0 11 0 16,4 10 0-16,8 9 0 15,7 5 1-15,9 6 0 16,12 0 0-16,11-7 1 16,10-7 0-16,11-7 0 15,10-10 0-15,6-6 1 16,8-7-2-16,4-13 1 0,1-5-1 16,-2-5-1-1,-3 0 0-15,-6-9 0 16,-4 3 0-16,-9 6 0 0,-8 5 0 15,-5 12 0-15,-4 11-1 16,-5 12 1-16,-2 15 1 16,0 7-1-16,2 8 1 15,4 3 0-15,9-1-1 16,8-5-1-16,7-12-1 16,13-11-1-16,6-15-1 15,13-7 1-15,6-17-2 16,6-9 0-16,-4-12 1 15,-2-3 1-15,-12-5 3 16,-6-3 2-16,-8 4 1 0,-14 3 0 16,-8 6 2-1,-11 11-2-15,-2 13 1 0,-3 8 0 16,1 11-1-16,0 9-1 16,2 9-1-16,4 4 0 15,5 1-1-15,8-2-2 16,5-9 0-16,10-4-2 15,6-12 1-15,6-6 0 16,7-16 1-16,6-6 0 16,1-10 1-16,-1-4 2 15,-2-3 1-15,-9 2 3 16,-4 10 0-16,-9 5 0 16,-2 15 0-16,-12 6 0 15,3 10-1-15,-6 5-1 16,10 6 0-16,0-2-2 0,13-8-2 15,6-7-3-15,9-10-3 16,2-5-4-16,2-14-11 16,0-14-15-16,-9 1 0 15,-21-16 0-15</inkml:trace>
  <inkml:trace contextRef="#ctx0" brushRef="#br0" timeOffset="24537.9324">18978 1310 15 0,'0'0'32'15,"14"-8"2"-15,10 4-9 16,5 8-12-16,5 2-4 16,8-1-2-16,1-1-1 0,-1 3-1 15,-4-1-3-15,-10 1 0 16,-6 5-1-16,-10 2 0 16,-12-3 0-16,-12 6 1 15,-10-3-1-15,-6 3 0 16,-6 0 0-16,-1 1 0 15,-2 0-1-15,3-4 1 16,3 2-1-16,9-4 2 16,5 2 0-16,17-14 0 15,-7 15 1-15,17-9 0 16,7-6 0-16,10 7 0 16,5-3 0-16,12-1-1 15,1-3-4-15,-3 0-10 16,4 0-25-16,-4 5-2 15,-12-5 0-15,-3 0 0 0</inkml:trace>
  <inkml:trace contextRef="#ctx0" brushRef="#br0" timeOffset="24538.9324">18989 1391 17 0,'0'0'35'0,"-9"-6"-1"15,19 6 0-15,10 0-16 16,8 0-7-16,12 0-9 16,8 0-14-16,9 7-21 15,-5-7-2-15,7 0 0 16,-9-7 0-16</inkml:trace>
  <inkml:trace contextRef="#ctx0" brushRef="#br0" timeOffset="24539.9324">19547 1090 31 0,'0'0'37'16,"0"0"1"-16,0 0-6 15,-10 7-27-15,-13 27-30 16,6 9-9-16,-13 1 1 16,9-5-5-16</inkml:trace>
  <inkml:trace contextRef="#ctx0" brushRef="#br0" timeOffset="24540.9324">19755 1152 44 0,'-51'-10'36'0,"31"17"-2"16,-12 14-15-16,3 8-7 16,5 2-6-16,0 11-2 15,9-1-2-15,5 2 0 16,10-2-2-16,10 0 3 0,8-6-2 15,5-2-4 1,3-8-6-16,4-10-19 0,5-1-8 16,-7-14 0-16,5 0 0 15</inkml:trace>
  <inkml:trace contextRef="#ctx0" brushRef="#br0" timeOffset="24541.9324">19843 1168 24 0,'0'0'33'0,"0"0"2"16,10 9-1-16,-10 14-17 0,0 8-8 15,0-3-4-15,-9 8 1 16,9-1-4-16,-9 6 2 15,6-5-1-15,3 1-1 16,8-6 0-16,-1-9-1 16,10-3-1-16,1-4-1 15,1-11-5-15,6-4-5 16,-6-2-17-16,-3-10-10 16,-2-1 0-16,-5-6 1 15</inkml:trace>
  <inkml:trace contextRef="#ctx0" brushRef="#br0" timeOffset="24542.9324">19773 1347 22 0,'0'0'32'0,"0"0"2"15,14 8-4-15,4-4-17 16,0-4-10-16,6 0-8 15,3 0-13-15,4 0-14 16,-8-4 0-16,8-5-1 16</inkml:trace>
  <inkml:trace contextRef="#ctx0" brushRef="#br0" timeOffset="24543.9324">20083 1189 50 0,'17'-5'38'0,"-3"10"-1"0,2 12-11 15,3 10-9-15,-9 10-8 16,1 1-1-16,-7 3-5 16,-1 2-3-16,-7-1 0 15,-5-1-2-15,-2-7-6 16,-7-12-11-16,-1-3-20 16,9-5-1-16,0-7 1 15,10-7-1-15</inkml:trace>
  <inkml:trace contextRef="#ctx0" brushRef="#br0" timeOffset="24544.9324">20499 1401 26 0,'-13'5'31'15,"1"2"-10"-15,12-7-7 16,25 9-2-16,9-2-2 15,21-3-1-15,8-4 0 16,17 0-2-16,5 0-2 16,11 0-2-16,1-4 1 15,0 4 0-15,-6-4-2 16,-10 0 0-16,-11 0-2 0,-15-1 0 16,-11 5-1-16,-16-5-1 15,-11-1-3-15,-17-4 0 16,-10 1-1-16,-9-5 0 15,-3 5-1-15,-3-3 1 16,4 0 0-16,-3 0 2 16,7 3 1-16,4 3 1 15,13 6 2-15,0 0 2 16,16 12 2-16,3-2 0 16,-1 2 1-16,1 1 1 15,-6 1 1-15,0 5-1 16,-13-5-6-16,-10-2-13 15,-18-4-19-15,0 4-2 16,-15-8 1-16,-2 0 6 16</inkml:trace>
  <inkml:trace contextRef="#ctx0" brushRef="#br0" timeOffset="24545.9324">20491 1327 18 0,'-23'8'28'15,"8"3"-5"-15,-1 6-6 16,2 2-4-16,9 4-3 16,5-4-2-16,10 2-1 15,8-1-1-15,10-5-1 16,6 0-3-16,6-5-6 15,6-10-19-15,4 3-9 16,-9-8-2-16,9-4 0 16</inkml:trace>
  <inkml:trace contextRef="#ctx0" brushRef="#br0" timeOffset="24546.9324">20920 1071 20 0,'0'0'35'0,"0"0"-1"15,0 0-3-15,0 0-18 16,-8 22 0-16,3 6-6 16,5-4-4-16,-3 8 4 15,3-7-6-15,0-1 1 16,0-7 2-16,0-7-1 0,0-10-4 15,0 0 4 1,0 0-2-16,0 0 2 16,0-57-1-16,0 57-2 0,-12-61 2 15,12 61-1-15,-9-62 0 16,9 62-1-16,-6-63 1 16,6 63-5-16,4-45 5 15,-4 45 0-15,0 0-2 16,33-46 1-16,-33 46-2 15,43-11-2-15,-43 11-4 16,53-8-5-16,-53 8-12 16,55 0-15-16,-55 0 0 15,54 10-2-15</inkml:trace>
  <inkml:trace contextRef="#ctx0" brushRef="#br0" timeOffset="24547.9324">20926 1047 39 0,'0'0'39'15,"0"0"-1"-15,0 0-13 16,0 0-11-16,29 46 0 15,-29-46-3-15,56 10-8 16,-56-10-19-16,49 6-22 16,-49-6-2-16,47-8 1 15,-47 8 1-15</inkml:trace>
  <inkml:trace contextRef="#ctx0" brushRef="#br0" timeOffset="24548.9324">21841 1216 40 0,'0'0'39'15,"0"0"-1"-15,0 0-5 16,0 0-22-16,0 0-9 16,0 0-16-16,21-24-17 0,-21 24-5 15,6 17-3-15,-13-5 1 16</inkml:trace>
  <inkml:trace contextRef="#ctx0" brushRef="#br0" timeOffset="24549.9324">21868 1382 16 0,'6'20'29'16,"-6"7"-7"-16,0 4-4 0,-5 3-2 16,1 7-2-1,-1 1-2-15,-8-5-4 0,3-2 1 16,-11-4-4-16,2-6 1 15,-6-4-4-15,-2-8-2 16,2-7-5-16,0-6-4 16,6-7-2-16,-1-3-10 15,9-4-8-15,11 5-8 16,-7-11 3-16</inkml:trace>
  <inkml:trace contextRef="#ctx0" brushRef="#br0" timeOffset="24550.9324">22162 1349 8 0,'0'0'29'0,"-24"-73"0"16,24 73-7-16,-9-79-6 16,9 79-4-16,21-75-3 15,-21 75 0-15,47-46-3 16,-47 46 1-16,58-5-4 16,-58 5-3-16,44 27 2 15,-31-1-2-15,-16 14 0 16,-7 2-1-16,-11 7 1 0,-3-6-3 15,-8 3 2-15,0-10 1 16,2 0 0-16,4-9-1 16,11-12 1-16,15-15-1 15,-6 10 1-15,6-10 0 16,19-3 0-16,0-2-1 16,5-1 2-16,7 0 0 15,-4 1-2-15,-1 5 2 16,0 5-1-16,-5-2 0 15,-2 4 1-15,-5 2-1 16,-8 4 0-16,-6-4 1 16,0 0 0-16,0-9 0 15,-6 11 0-15,6-11 0 16,0 0-1-16,-3-10 1 16,6 0 0-16,5 1-1 0,1-11 1 15,4 4-1-15,-1 1 0 16,3-4 0-16,1 7 1 15,1 6-1-15,-3 1 0 16,0 5 1-16,-3 6-1 16,-4 6 1-16,0 0 0 15,-1 5-3-15,1 0-5 16,-4-8-8-16,1 6-18 16,4-1-2-16,-8-14-1 15,21 15 6-15</inkml:trace>
  <inkml:trace contextRef="#ctx0" brushRef="#br0" timeOffset="24551.9324">22658 1542 18 0,'0'0'36'0,"10"4"0"15,2-10-5-15,-2 1-10 16,-6-6-7-16,7 1-1 15,-11-8-4-15,7-1-3 16,-2-7-2-16,1-4-2 16,-6-14 0-16,2 2 0 15,1-4 0-15,-1 1-1 16,8 3 0-16,0 0 1 16,-10 42-3-16,18-63-2 0,-18 63-6 15,0 0-7 1,0 0-16-16,53-31-5 0,-53 31-3 15,0 0-1-15</inkml:trace>
  <inkml:trace contextRef="#ctx0" brushRef="#br0" timeOffset="24552.9324">22575 1301 46 0,'-11'4'37'0,"11"-4"1"16,14 0-8-16,4 0-15 16,15 0-7-16,-1 0-7 0,6-4-11 15,0 1-27 1,9 0 0-16,-12 3-2 0,9 0 1 16</inkml:trace>
  <inkml:trace contextRef="#ctx0" brushRef="#br0" timeOffset="24553.9324">23079 1098 31 0,'0'0'37'16,"14"-42"-1"-16,-14 42-2 15,51-12-14-15,-51 12-6 16,72-6-5-16,-25 6-1 16,7-5-3-16,0 5-2 15,-4-5 1-15,-50 5-2 16,69 5-2-16,-69-5 1 15,0 0 0-15,0 0-1 16,29 49-2-16,-53-26 1 16,-10 13-1-16,-6 5 3 15,-9 1-2-15,-6-2 0 16,3 4-1-16,-4-1 3 0,8-3 0 16,8-6-1-16,14-11 0 15,12-5 0-15,10-8 1 16,10-1-1-16,13-5 0 15,9-8 0-15,13-1 0 16,4-5-1-16,5 0 1 16,-4 3-1-16,2-1-2 15,-3 1-2-15,-8-2-5 16,-3 2-9-16,-15 7-20 16,-7-5-1-16,-12 5 0 15,6-11 0-15</inkml:trace>
  <inkml:trace contextRef="#ctx0" brushRef="#br0" timeOffset="24554.9324">23135 1218 27 0,'-12'-9'35'0,"25"2"3"16,2 7-6-16,10-3-14 16,15 3-7-16,-3 0-2 15,11-3-2-15,-1 3-4 16,1 0-11-16,3-12-19 16,-3 8-10-16,-48 4-1 0,69-3 0 15</inkml:trace>
  <inkml:trace contextRef="#ctx0" brushRef="#br0" timeOffset="24555.9324">23893 1003 37 0,'0'0'34'15,"0"0"0"-15,0 0-8 16,-63 12-11-16,63-12-5 15,-59 56-2-15,25-17-3 16,9 6 1-16,6 9-2 16,10-2-2-16,3-5 3 15,13 1-4-15,1-7-1 16,8-4-10-16,12-14-22 16,4-3-7-16,-2-8 0 15,4-7 0-15</inkml:trace>
  <inkml:trace contextRef="#ctx0" brushRef="#br0" timeOffset="24556.9324">23960 1439 35 0,'18'17'36'16,"-8"-13"0"-16,5 1-12 15,1 0-6-15,5 2-5 0,-2-7-5 16,1-2-2 0,-6-7-1-16,-2-3-3 15,1-4 0-15,-5-8-1 0,-4-7 0 16,-4-7-1-16,0 38 1 15,-4-83-1-15,11 36 0 16,2 6-1-16,-2-2-1 16,-7 43-1-16,23-70-4 15,-23 70-4-15,42-49-9 16,-42 49-16-16,0 0-1 16,0 0-1-16,46-11 6 15</inkml:trace>
  <inkml:trace contextRef="#ctx0" brushRef="#br0" timeOffset="24557.9324">23983 1238 5 0,'0'0'33'16,"0"0"1"-16,0 0-3 15,9-5-12-15,12 7-8 16,2-2-4-16,4 0-2 16,8-9-2-16,-35 9-2 15,67-23-1-15,-24 9 0 16,-43 14 0-16,80-46 1 16,-80 46 0-16,81-45 1 0,-81 45 1 15,76-27 2 1,-76 27 1-16,60 0-1 15,-60 0 1-15,46 34 1 0,-46-34-1 16,10 67-2-16,-15-25 1 16,-6 1-1-16,-9 5-1 15,-11 2 0-15,0-2-1 16,-9-3-4-16,8-1-8 16,32-44-9-16,-52 58-25 15,21-29 2-15,0-10 0 16,8-3 0-16</inkml:trace>
  <inkml:trace contextRef="#ctx0" brushRef="#br0" timeOffset="24559.9324">17598 6854 9 0,'0'0'9'16,"0"0"0"-16,0 0 0 0,0 0 0 16,8 13-1-16,-8-13 1 15,0 12-1-15,0-2 0 16,3 1-2-16,-3 0-2 15,0 2 0-15,0-2-1 16,0 2 0-16,0-2-1 16,0 2 0-16,0-3-1 15,0 3 0-15,0-4 0 16,0 2 0-16,0-11-1 16,3 17 1-16,-3-17 0 15,6 15-1-15,-6-15 1 0,8 12 1 16,-8-12 0-1,10 12 1-15,-10-12-1 0,16 8 1 16,-16-8 0-16,17 9 0 16,-7-7-1-16,3 3 0 15,1-1-1-15,3 0 0 16,-1-1 0-16,-1 0 0 16,3 0 0-16,-1 2-1 15,1-2 1-15,-2 2-1 16,2-2 0-16,-1 0 1 15,3 0-1-15,1-3 1 16,4 4-1-16,4-4 0 16,0 0 1-16,0 0-1 15,1 0 1-15,-1 0-1 16,-2 0 0-16,2 0 0 0,-5 0 0 16,-2 0 0-16,2 0 1 15,0 0-1-15,3 0 0 16,2-4 0-16,1 4 0 15,1-2 0-15,2 2 0 16,0 0 0-16,0-3 0 16,-3 3 0-16,-2 0 0 15,-2 0 0-15,0 0 1 16,0 0-1-16,1 0 0 16,1 0 0-16,0-4 0 15,3 4 0-15,3-4 0 16,0 4 0-16,0-4 0 15,0 4 0-15,-2-4 0 16,3 4 0-16,-2 0 0 0,0-3 0 16,-1 3 0-16,1-3 0 15,0 3 0-15,0 0 1 16,4 0-1-16,-6 0 0 16,1 0 0-16,-1 0 0 15,-1 0 0-15,-4 0 0 16,1 3 0-16,-4-3 0 15,-2 0 0-15,0 0 0 16,3-4 0-16,-1 4 0 16,2-3 0-16,-2 3 0 15,-3-3 0-15,3 3 0 16,-3 0 0-16,0 0 0 0,-2 0 0 16,-4 0 0-1,-1 0 0-15,-2 0 0 16,2 0 0-16,0 0 0 0,0 3 0 15,1-3 1-15,-2 0-1 16,2 5 0-16,1-1 0 16,-2-1 0-16,0 2 0 15,-5 0 1-15,-8-5 0 16,16 9 0-16,-7-2 1 16,1-1-1-16,1 1 1 15,1 0 0-15,2 3-1 16,1 0 0-16,1 1 1 15,-2 0-2-15,-3 0 0 16,-1-1 0-16,-2-2 1 16,-4 1-1-16,-4-9 0 0,8 12 1 15,-8-12-1 1,0 0 1-16,6 12-1 16,-6-12 1-16,0 0-1 0,0 0 1 15,0 0-1-15,9 9 1 16,-9-9 1-16,0 0-1 15,0 0 0-15,0 0 0 16,0 0 0-16,0-11 0 16,0 11 0-16,3-11-1 15,-3 11 0-15,0-16 0 16,0 16 1-16,4-19-1 16,-4 6 0-16,6 4 0 15,-3-4-1-15,-3 1 1 16,4 0 0-16,-1-1 0 0,1 0-1 15,3 5 1 1,-5-1 0-16,3 0 0 0,-5 9 0 16,12-18 0-16,-12 18 0 15,13-14-1-15,-13 14 1 16,12-14 0-16,-12 14 0 16,11-11 0-16,-11 11 0 15,13-9 0-15,-13 9 0 16,0 0 0-16,13-12 0 15,-13 12 0-15,12-4-1 16,-2 4 1-16,2-4 0 16,1 4 0-16,5-3 0 15,1 3 0-15,5 0 0 16,0-4 0-16,4 4 0 16,-2-4 0-16,0 4 0 0,1-5 0 15,1 5 0-15,0-4 0 16,-1 0 0-16,0 2 1 15,2-1-1-15,-2-1 0 16,3-1 0-16,0 2-1 16,-1 0 1-16,-1-1 0 15,3 4 0-15,0-4 0 16,2 4 0-16,-3-3 0 16,3 3 0-16,-4-2 0 15,3 2 0-15,2 0 0 16,1 0 0-16,-2 0 0 15,1 0 0-15,3 0 0 0,0 0 0 16,-1 0 0 0,2 0 0-16,-2 0 1 0,-3 0-2 15,-1 2 1-15,1-2 1 16,-4 0-2-16,1 0 2 16,-4 0-1-16,2 0 0 15,-2 0 0-15,3 0 0 16,0-2 0-16,-1 2 0 15,-1-4 0-15,4 4 0 16,2 0 0-16,-4 0 0 16,2 0 0-16,-7-3 0 15,-2 3 1-15,-2 0-1 16,-3-3 0-16,-3 3 0 16,-4-3 0-16,1 0 0 0,2 0 0 15,1 3 0 1,0-4 0-16,3 4 0 0,2-2 0 15,-1 2 0-15,0 0 0 16,-3 0 0-16,-2 0 0 16,0 0 0-16,0-3 0 15,-3 3 0-15,-10 0 0 16,16-5 0-16,-5 5 0 16,2-3 0-16,2 3 0 15,-1-6 0-15,2 3 0 16,0 3 0-16,0 0-1 15,0-3 1-15,-2 3 0 16,-5 0 0-16,-9 0 0 16,16-4 1-16,-16 4-1 15,12 0 0-15,-12 0 0 0,0 0 0 16,9-5 0-16,-9 5 0 16,13-6 0-16,-13 6 0 15,13-8 0-15,-13 8 0 16,10-9 0-16,-10 9 1 15,15-10-1-15,-15 10 0 16,9-15 0-16,-9 15 0 16,9-16 0-16,-3 6 0 15,-3 2 0-15,0-1 0 16,0-1 0-16,-3 10 0 16,7-17 0-16,-7 17 1 15,6-17-1-15,-6 7 0 16,0 10 0-16,5-18 0 15,-5 18 0-15,0-15 0 16,0 15 0-16,0-13 0 0,0 13 0 16,0-9 1-16,0 9-1 15,0 0 0-15,0 0 0 16,0-11-1-16,0 11 2 16,0 0-1-16,0 0 0 15,0 0-1-15,0 0 2 16,5-11-1-16,-5 11 0 15,0 0 1-15,0 0-1 16,0 0 1-16,0 0 0 16,0 0-1-16,0 0 1 15,0 0 0-15,0 0 0 16,0-9-1-16,0 9 0 16,0 0 0-16,0 0-2 15,0 0-6-15,0 0-15 0,0 0-15 16,0 0 0-16,-10 0 0 15</inkml:trace>
  <inkml:trace contextRef="#ctx0" brushRef="#br0" timeOffset="24560.9324">19967 4991 26 0,'0'0'33'0,"0"-16"-4"15,0 5-4-15,-6 1-6 16,-4-4-6-16,-1 4-4 15,-4-4-5-15,-3-2-12 0,-1 0-26 16,5 9-1 0,-9-8-1-16,8 8 0 0</inkml:trace>
  <inkml:trace contextRef="#ctx0" brushRef="#br0" timeOffset="24561.9324">19434 4746 27 0,'0'0'32'15,"0"-10"1"-15,-8 4-12 16,-6-4-6-16,0 5-8 16,-4-2-8-16,-1 1-18 15,-5-8-13-15,8 10-1 0,-9-10-1 16</inkml:trace>
  <inkml:trace contextRef="#ctx0" brushRef="#br0" timeOffset="24562.9324">18853 4630 22 0,'0'0'29'0,"-22"-9"0"16,7 5-14-16,-7 0-8 16,0 4-7-16,-5-3-14 15,-8-3-14-15,10 12 0 16,-10-9-1-16</inkml:trace>
  <inkml:trace contextRef="#ctx0" brushRef="#br0" timeOffset="24563.9324">18385 4631 12 0,'-13'4'27'0,"-14"-4"-2"16,-2 4-11-16,2 2-6 16,-1-2-5-16,1 6-14 15,-5-8-13-15,15 14-2 16,-9-11-1-16</inkml:trace>
  <inkml:trace contextRef="#ctx0" brushRef="#br0" timeOffset="24564.9324">17958 4870 12 0,'-17'0'27'0,"7"14"-2"16,-8-6-12-16,1 2-5 15,-2 4-4-15,-1 1-3 16,0 1-8-16,2-2-8 16,6 9-11-16,-6-9 0 0,11 8 11 15</inkml:trace>
  <inkml:trace contextRef="#ctx0" brushRef="#br0" timeOffset="24565.9324">17717 5170 23 0,'-3'21'27'0,"-6"-13"-7"0,9-8-8 16,-14 17-4-16,5-6-3 15,-1 3 0-15,-1-1-5 16,4 4-7-16,-4-6-12 16,11 7-8-16,-13-6-1 15,13 8 10-15</inkml:trace>
  <inkml:trace contextRef="#ctx0" brushRef="#br0" timeOffset="24566.9324">17558 5591 19 0,'0'17'24'0,"0"-17"-5"16,-8 21-13-16,4-4-7 15,1-3-10-15,3 11-12 16,-6-11 0-16,6 11 14 0</inkml:trace>
  <inkml:trace contextRef="#ctx0" brushRef="#br0" timeOffset="24567.9324">17533 6079 3 0,'0'23'27'0,"-6"-14"0"15,10 9 0-15,-4-2-17 16,0-1-4-16,8 3-4 16,1-1-9-16,2 8-17 15,-5-13-3-15,9 9 0 16,-6-10 11-16</inkml:trace>
  <inkml:trace contextRef="#ctx0" brushRef="#br0" timeOffset="24568.9324">17705 6549 25 0,'0'0'34'0,"12"26"-1"15,-6-14 0-15,3 3-20 0,6 3-6 16,1 0-7-16,6-3-14 16,2-4-16-16,8 4-3 15,-5-9-1-15,11 8 1 16</inkml:trace>
  <inkml:trace contextRef="#ctx0" brushRef="#br0" timeOffset="24569.9324">18363 6845 36 0,'22'20'31'16,"-11"-14"1"-16,9 3-14 16,-1 1-9-16,0-3-7 15,0 0-8-15,5-7-15 16,3 8-10-16,-8-13 0 15,10 5-1-15</inkml:trace>
  <inkml:trace contextRef="#ctx0" brushRef="#br0" timeOffset="24570.9324">18887 6886 10 0,'13'9'29'0,"-13"-9"1"15,23 0-5-15,-9 0-14 0,4 0-4 16,2-5-7-1,3 1-14-15,4 7-15 16,-11-17 0-16,8 12-1 0</inkml:trace>
  <inkml:trace contextRef="#ctx0" brushRef="#br0" timeOffset="24571.9324">19330 6824 6 0,'26'-9'30'0,"-15"-2"0"16,5 5-9-16,0-4-6 15,2 3-4-15,3-3-5 16,-2 3-6-16,1-1-16 16,-6-8-13-16,9 8-2 15,-8-13 0-15</inkml:trace>
  <inkml:trace contextRef="#ctx0" brushRef="#br0" timeOffset="24572.9324">19830 6522 27 0,'5'-10'31'0,"9"4"-3"16,-5-4-8-16,5-2-9 15,-1-1-4-15,0-1-4 16,-1 2-5-16,0-1-8 16,0 3-19-16,-12-10-2 0,7 7-1 15,-10-9 10-15</inkml:trace>
  <inkml:trace contextRef="#ctx0" brushRef="#br0" timeOffset="24573.9324">20113 6021 32 0,'10'-5'33'15,"-6"-10"-1"-15,9 1-8 16,-3 0-13-16,-1-1-5 15,2-2-8-15,-3 1-12 16,2 4-17-16,-10-10-2 16,10 9 0-16,-10-8 9 15</inkml:trace>
  <inkml:trace contextRef="#ctx0" brushRef="#br0" timeOffset="24574.9324">20254 5600 26 0,'4'-14'30'0,"-8"-11"-2"16,8 2-12-16,-4 1-21 15,-4-7-13-15,8 9-11 16,-11-11 0-16,12 12 11 16</inkml:trace>
  <inkml:trace contextRef="#ctx0" brushRef="#br0" timeOffset="24575.9324">20243 5308 32 0,'-6'-20'35'0,"6"20"-2"15,-4-14-8-15,4 14-9 16,-6-15-21-16,-3 6-24 15,9 9-4-15,-7-18-1 16,7 18-1-16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0.6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18219 8170 24 0,'11'-9'30'0,"-11"-8"-5"15,3-2-4-15,-6 0-4 16,-8-3-3-16,-2 2-4 16,-10 1-1-16,-5 3-3 15,-4 7-2-15,-3 9-2 16,-2 0 0-16,3 19-1 0,6 3-1 16,7 7 1-16,9 3-2 15,12 2 2-15,9-4-1 16,12-5 1-16,7-5-1 15,6-12 1-15,0-8 0 16,3-10 0-16,-1-8 0 16,-3-8 0-16,-5-10 0 15,-7-5-1-15,-4-3 1 16,-3-6 0-16,-4-2-1 16,-2 1 0-16,-8 1-1 15,0 5 1-15,0 7 0 16,-7 9 0-16,3 5-2 0,-3 14 2 15,7 10-1 1,-12 16 1-16,5 9 1 16,7 14-2-16,-2 9 1 0,-1 8-6 15,3 7-11-15,5 7-19 16,-5-12 1-16,0 5-2 16,0-15 1-16</inkml:trace>
  <inkml:trace contextRef="#ctx0" brushRef="#br0" timeOffset="1">17629 8422 29 0,'0'0'36'0,"22"0"1"15,19-3-4-15,23-1-16 16,23 4-5-16,12-7-2 16,20 7-4-16,4 0-7 15,0-7-13-15,-4-2-23 16,-7 6-1-16,-20-7 0 16,-13 7-1-16</inkml:trace>
  <inkml:trace contextRef="#ctx0" brushRef="#br0" timeOffset="2">18012 8964 14 0,'15'-9'30'15,"-12"-10"-4"1,3 2-2-16,-6-3-5 0,-7-5-5 16,-2 4-3-16,-12-4-2 15,0 10-2-15,-8-1-2 16,-2 10-2-16,-4 2-1 16,2 10 0-16,0 8-2 15,5 7 1-15,7 8-1 16,10 3 0-16,5 0 0 15,11 0 1-15,8-2-1 16,10-3 1-16,6-6 0 16,5-7 0-16,5-8 0 15,1-12 0-15,1-6-1 16,-2-11-1-16,1-5 0 0,-9-10-2 16,-3-5 1-16,-8-7 0 15,-5 0 0-15,-8 2 0 16,-4 2 2-16,-3 9 0 15,-9 5 1-15,-3 9 1 16,3 9 0-16,-2 14 0 16,4 9 0-16,0 13 0 15,0 7-1-15,3 11 0 16,4 8 0-16,5 4 0 16,1 4-2-16,1-3-3 15,3-2-9-15,1-5-24 16,-1-14 1-16,7-4-1 15,-7-20 0-15</inkml:trace>
  <inkml:trace contextRef="#ctx0" brushRef="#br0" timeOffset="3">18367 8645 66 0,'0'0'38'16,"0"0"0"-16,0 16-12 16,2 8-15-16,-2 3-5 15,0 12-1-15,-2 0-1 16,2 4 0-16,0-1-2 16,2 2-1-16,3-6 0 15,4-5 0-15,2-8-3 0,2-8-1 16,6-4-7-16,-6-10-15 15,1-7-14-15,1-1-1 16,-4-10 0-16,0-2 0 16</inkml:trace>
  <inkml:trace contextRef="#ctx0" brushRef="#br0" timeOffset="4">18252 8787 38 0,'0'0'38'16,"0"0"1"-16,24-4 0 0,7 2-18 16,7 2-12-1,3 0-10-15,1 4-31 16,2-12-6-16,7 3 0 0,-7-8-1 16</inkml:trace>
  <inkml:trace contextRef="#ctx0" brushRef="#br0" timeOffset="5">19144 8023 26 0,'3'-15'35'15,"-8"1"0"-15,5 14-4 16,0 12-13-16,-5 8-5 15,5 15-5-15,-3 8-2 16,3 10-2-16,-4 4 0 16,4 3-1-16,0-5-1 15,0-8 0-15,0-8-1 16,3-11 1-16,-3-12-1 16,0-16 1-16,0 0-1 15,14-12 0-15,-10-11 0 16,-4-6 0-16,0-12-1 15,0-7 0-15,-4-5 1 0,-2-3-2 16,0 2 1 0,0 1 0-16,0 7 0 0,6 5-1 15,0 8 1-15,8 8-1 16,9 8 0-16,7 3-3 16,11 7-4-16,2-1-6 15,11 5-15-15,6 3-9 16,-2 0-2-16,5 3 2 15</inkml:trace>
  <inkml:trace contextRef="#ctx0" brushRef="#br0" timeOffset="6">19179 8187 34 0,'6'10'32'16,"-6"-10"-1"-16,29 0-12 16,4 4-8-16,5-4-7 15,3 5-23-15,0-15-11 16,11 6-3-16,-6-10 1 15</inkml:trace>
  <inkml:trace contextRef="#ctx0" brushRef="#br0" timeOffset="7">19619 7897 32 0,'16'0'33'0,"0"-4"0"15,11 4-5-15,-2 0-18 16,2 0-8-16,1 0-13 16,-4-6-20-16,4 6-1 15,-11-9-1-15,3 9 3 16</inkml:trace>
  <inkml:trace contextRef="#ctx0" brushRef="#br0" timeOffset="8">19920 7746 41 0,'0'0'35'16,"0"0"1"-16,-4 19-5 15,4 2-18-15,0 3-8 16,0 2-9-16,0 6-17 15,0 5-14-15,-8-5 0 16,8 9-1-16</inkml:trace>
  <inkml:trace contextRef="#ctx0" brushRef="#br0" timeOffset="9">20276 7778 18 0,'-20'5'24'16,"-3"-5"-9"-16,7 0-3 15,16 0-2-15,-12 17-1 16,16-5-1-16,4 1 0 16,5 4-1-16,5-2 0 15,2 3-2-15,0-1-1 0,-4-1-2 16,0 0 0-1,-6 3 1-15,-7-4-1 0,-6 4 1 16,-8-1-1-16,-5 0 1 16,-1 1-1-16,-1 0 1 15,4-3-2-15,1 0-1 16,5-2 0-16,8-1-1 16,11 1-1-16,2-2 1 15,4 0-1-15,-2 3 0 16,-3 1 2-16,-6 6 0 15,-6 3 0-15,-9 3 2 16,-9 3 0-16,-6 2 0 0,-6 0 0 16,-3 3 0-1,1-3 0-15,8 0-1 16,2-4 0-16,7-1 0 0,6-2 0 16,9-2-1-16,0-2 1 15,11-1-1-15,3-3 1 16,0-6-3-16,3 2-8 15,6 0-24-15,-6-14 0 16,12 0-1-16,-9-9 0 16</inkml:trace>
  <inkml:trace contextRef="#ctx0" brushRef="#br0" timeOffset="10">20606 8294 18 0,'26'0'29'0,"27"0"-6"0,30-5-2 15,28 2-1-15,33 3-2 16,26-8-3-16,32 8-4 15,11-9-2-15,11 5-2 16,-9-1-3-16,-14-2-4 16,-22 7-9-16,-31-4-21 15,-38-5-7-15,-34 4-1 16,-39-6 1-16</inkml:trace>
  <inkml:trace contextRef="#ctx0" brushRef="#br0" timeOffset="12">20798 8599 81 0,'3'-16'29'15,"14"-2"-7"-15,11 10-8 16,2 2-2-16,9 6-5 16,-2 9-1-16,2 7-2 15,-10 4-1-15,-6 6 0 16,-13 5-2-16,-19 4 1 15,-13-1-1-15,-14 3 0 16,-9-4-1-16,-4-2 1 16,-2-4-2-16,4-6 1 15,8-6-1-15,12 0 1 0,14-8-1 16,13-7 1 0,12 10 0-16,14-7 0 0,14 3-2 15,7-2-3-15,12 0-15 16,8 1-18-16,-5-5 1 15,2 0-1-15,-13-5 0 16</inkml:trace>
  <inkml:trace contextRef="#ctx0" brushRef="#br0" timeOffset="13">21784 7647 35 0,'8'-19'34'15,"-13"-5"-7"-15,-7 6-5 16,-9 9-5-16,-12 5-5 16,1 16-4-16,-6 7-3 15,3 15-3-15,-1 10 0 16,9 10-1-16,6 7-1 16,11 0 1-16,17-1 1 15,11-6-1-15,10-12 1 16,10-11 1-16,-3-15 0 15,5-11 1-15,-7-14 0 16,-7-6 0-16,-22-9 0 0,-14-1-1 16,-14 0-1-1,-8 4-5-15,0 9-14 0,2 4-23 16,-2-2-1-16,13 10 1 16,9 0 0-16</inkml:trace>
  <inkml:trace contextRef="#ctx0" brushRef="#br0" timeOffset="14">21375 8624 28 0,'0'0'33'0,"0"0"1"16,0 26-11-16,0 0-8 15,0 12-5-15,3 4-5 16,2 5 0-16,0 1-5 15,0-6-11-15,-3-8-19 16,4-6-4-16,-11-18-1 16,5-10 0-16</inkml:trace>
  <inkml:trace contextRef="#ctx0" brushRef="#br0" timeOffset="15">21194 8794 18 0,'0'0'35'0,"19"-7"1"15,7 7 0-15,3 5-16 16,2-5-8-16,10 0-11 16,1 2-16-16,10 4-19 15,-14-12-1-15,6 3-1 16,-9-8 0-16</inkml:trace>
  <inkml:trace contextRef="#ctx0" brushRef="#br0" timeOffset="16">21740 8630 49 0,'-7'-24'35'0,"7"24"1"15,-7-14-4-15,7 14-26 16,-5-12-13-16,5 12-17 16,0 0-11-16,0 0 0 15,2 9-1-15</inkml:trace>
  <inkml:trace contextRef="#ctx0" brushRef="#br0" timeOffset="17">21718 8811 20 0,'0'53'34'0,"5"14"1"16,-5-4-8-16,-7-1-7 16,2 0-6-16,-11-11-3 15,-1-5-5-15,-7-12-3 16,-2-15-8-16,0-9-7 0,-4-10-14 15,2-20-10-15,11-2-1 16,-6-17 0-16</inkml:trace>
  <inkml:trace contextRef="#ctx0" brushRef="#br0" timeOffset="18">21998 8673 20 0,'-15'-26'30'0,"0"-8"2"0,15 2-10 15,6 11-10-15,9 4-2 16,14 13-2-16,-2 4-2 15,2 6 0-15,-8 7-1 16,0 10-1-16,-14 2-1 16,-7 8 0-16,-10 0 0 15,-15 2 0-15,-6-2-1 16,-2-3-1-16,4-3 0 16,5-5-1-16,2-7 0 15,11-6 0-15,11-9 0 16,17 2 0-16,6-4 0 15,5-1 0-15,3 3 0 0,0-4-1 16,0 8 1 0,0 3 0-16,-8 3-1 0,-4 4 1 15,-9-1-1-15,-4 2 1 16,-3-2 0-16,-6-2 1 16,3-11-1-16,0 0-1 15,-15 4 0-15,11-16-1 16,4-4 0-16,0-4-1 15,9-2 1-15,3-4-1 16,6 1 1-16,2 4 1 16,2 6 1-16,2 5 2 15,-3 6 0-15,1 9 0 16,-8 5 0-16,-1 8 1 16,-5 4-1-16,-2 1-3 15,4 4-8-15,-2 3-25 0,-1-13-1 16,11 3-1-16,-5-13 1 15</inkml:trace>
  <inkml:trace contextRef="#ctx0" brushRef="#br0" timeOffset="19">22606 8928 50 0,'0'0'36'15,"0"0"0"-15,-7-10-6 16,10-2-19-16,-3-8-3 16,-3-2-4-16,3-4 0 15,-4-6-2-15,4-6 0 0,0 0 0 16,-4-3-1-16,4-1 0 16,5 3-1-16,5 3 0 15,5 4-2-15,1 5-5 16,5 9-7-16,-2 5-17 15,0 3-7-15,8 10 0 16,-10 0-1-16</inkml:trace>
  <inkml:trace contextRef="#ctx0" brushRef="#br0" timeOffset="20">22540 8660 44 0,'0'0'37'16,"27"10"0"-16,0-7-3 0,8-3-19 16,5-3-14-16,0-3-31 15,7 6-6-15,-13-10-1 16,6 3 1-16</inkml:trace>
  <inkml:trace contextRef="#ctx0" brushRef="#br0" timeOffset="21">23176 7520 16 0,'19'4'26'0,"12"11"-4"16,-10 8-3-16,-4 8-4 15,-5 11-2-15,-12 8-1 16,0 9-2-16,-4 0-1 15,1 3-1-15,-3-3-2 16,6-1-1-16,-3-11-1 16,7-3-1-16,4-10-2 15,5-9 0-15,-3-7 0 16,2-8 1-16,-12-10-1 16,9 7-1-16,-9-7 1 0,11 0-1 15,-11 0 0 1,0 0 0-16,-3 6 0 0,0 12 0 15,6 9-1-15,2 11 1 16,1 9 0-16,-1 11 0 16,3 11 1-16,8 7-1 15,3 1 0-15,-2 3 1 16,-6-7 0-16,-4 0 1 16,-7-13 0-16,-7-7 1 15,-4-11 0-15,-8-10 0 16,-7-9 0-16,1-13-3 15,0 0-10-15,7-10-28 16,-12-10-1-16,12 0-1 16,-8-6 0-16</inkml:trace>
  <inkml:trace contextRef="#ctx0" brushRef="#br0" timeOffset="22">20233 9615 17 0,'8'-12'33'0,"-8"2"1"16,0 10-2-16,7 22-16 15,-7 0-5-15,3 12-6 16,-3 9-5-16,0 1-7 16,0 1-16-16,12 3-11 15,-12-13 0-15,13-2 0 16</inkml:trace>
  <inkml:trace contextRef="#ctx0" brushRef="#br0" timeOffset="23">20444 9622 57 0,'9'-20'39'15,"-9"3"1"-15,0 17-13 16,10 10-10-16,-15 10-6 15,5 16-4-15,-3 7-6 16,-1 3-15-16,-4 1-25 16,12 3 0-16,-4-11-2 15,4 4 1-15</inkml:trace>
  <inkml:trace contextRef="#ctx0" brushRef="#br0" timeOffset="24">19225 10948 60 0,'11'-15'26'16,"-11"-4"-6"-16,0-7-4 0,-5 1-5 15,-12-3-2-15,-1 3-3 16,-9 4-2-16,-1 8-1 16,-3 6-1-16,-2 14 0 15,4 7-1-15,6 10 0 16,7 6-1-16,7 5 0 16,9 0 0-16,9-1 1 15,7-5-1-15,10-7 1 16,1-11 0-16,6-8 1 15,-1-10-1-15,2-10 0 16,-5-11 0-16,-2-9 0 16,-6-9 0-16,-6-6-1 0,-3-3 1 15,-6-6-1 1,-6-3 0-16,-2 3 0 0,-5 3 1 16,1 12 0-16,-2 8 0 15,2 10-1-15,-5 14 1 16,11 14 0-16,-12 31 0 15,8 8 0-15,4 12 0 16,5 16 0-16,-1 4-1 16,3 5-2-16,7 2-6 15,-3-7-19-15,-1-10-10 16,7-8 0-16,-12-17-1 16</inkml:trace>
  <inkml:trace contextRef="#ctx0" brushRef="#br0" timeOffset="25">18709 11239 42 0,'0'0'34'16,"42"8"1"-16,9-12-11 15,16-4-12-15,22 2-4 16,9-4-2-16,13 2-6 16,2 3-8-16,-3 5-24 15,-14-9-3-15,-6 9 0 16,-23-3-2-16</inkml:trace>
  <inkml:trace contextRef="#ctx0" brushRef="#br0" timeOffset="26">18963 11693 61 0,'20'-7'23'0,"-20"7"-2"15,13-17-4-15,-6 7-4 16,-11-5-2-16,-4 1-3 16,-8-1-3-16,-1 1-1 15,-10 2-2-15,-3 2 0 16,-4 6-2-16,0 4 0 0,2 10 0 16,7 6-1-1,6 5 1-15,5 7 0 16,7-2-1-16,10 2 2 0,7 0-1 15,8-6 1-15,4-5-1 16,5-10 1-16,3-7-1 16,2-7 1-16,2-9 0 15,-3-7-1-15,-4-8 1 16,-1-3-1-16,-6-5 0 16,-5-3 0-16,-3 3 0 15,-7 2 0-15,-5 4 1 16,0 9-1-16,-5 7 1 15,5 17 0-15,-15 6-1 16,8 14 1-16,2 8 0 16,5 8 0-16,0 6-1 15,3 4 1-15,5 0 0 0,4-1-1 16,2-6 0-16,3-8-1 16,4-8 0-16,1-11-1 15,5-8 0-15,-3-12-1 16,1-9 0-16,-2-13 1 15,2-4 0-15,-4-9 2 16,-6-6 0-16,-3 0 2 16,-5 1 1-16,0 5 0 15,-7 3 2-15,0 10-1 16,0 9 0-16,0 21 0 16,0 0 0-16,-12 20-1 15,7 9-1-15,1 7-1 16,4 7 0-16,-3 2 0 15,3 1-1-15,0-3 1 0,0-2 0 16,7-3-2-16,2-8-3 16,-4-14-8-16,8-2-13 15,-2-10-15-15,-11-4 1 16,13-17-1-16</inkml:trace>
  <inkml:trace contextRef="#ctx0" brushRef="#br0" timeOffset="27">19177 11608 44 0,'21'0'36'15,"-2"-4"2"-15,16-2-7 16,5 6-15-16,-2 0-4 16,5 0-6-16,-7 5-10 0,-5 0-31 15,-7-10-2-15,-2 5-1 16,-12-8-1-16</inkml:trace>
  <inkml:trace contextRef="#ctx0" brushRef="#br0" timeOffset="28">20188 10542 21 0,'0'0'33'15,"-34"14"1"-15,8 12-5 16,-10 16-10-16,-2 13-6 15,4 17-3-15,4 12-4 16,10 10-1-16,8 2-2 16,12-3-3-16,12-4-4 15,15-15-4-15,16-8-5 16,10-17-16-16,5-20-8 16,11-9 0-16,3-17 1 0</inkml:trace>
  <inkml:trace contextRef="#ctx0" brushRef="#br0" timeOffset="29">20700 10831 23 0,'6'-12'32'16,"-17"-2"-3"-16,-4 5-7 15,-6 9-5-15,-8 0-5 16,-2 12-3-16,-4 8-2 16,4 9-3-16,-1 7-2 15,6 8-1-15,6 6 0 16,9 3 0-16,11 0 0 16,11-3 0-16,11-8 0 15,10-7 1-15,11-12 0 16,7-11 0-16,1-12 0 15,0-7 0-15,-8-12 0 16,-9-7 1-16,-16-2-1 16,-15 0 0-16,-16 0-1 0,-12 2 1 15,-10 5-3-15,-7-1-3 16,2 12-5-16,-1 2-20 16,3 2-8-16,10 6-2 15,2-5 2-15</inkml:trace>
  <inkml:trace contextRef="#ctx0" brushRef="#br0" timeOffset="30">21020 11061 5 0,'0'0'30'15,"16"11"2"-15,-1-11 0 16,6-4-17-16,3 4-2 16,3-7-4-16,1 0-2 15,-4-4-1-15,0-2-2 16,-10 0-1-16,-10-3-1 15,-6 0 0-15,-10 3-2 16,-5 2 0-16,-6 5 0 16,-5 6 0-16,-1 5 0 15,1 7 1-15,4 6 0 16,7 5 1-16,9 8 0 16,2-2 2-16,12 5-1 0,6-4 1 15,11 1 0 1,4-6 0-16,9-4-1 0,2-9-2 15,3-12-6-15,8 0-19 16,1-9-15-16,-12-15 1 16,5-1-1-16</inkml:trace>
  <inkml:trace contextRef="#ctx0" brushRef="#br0" timeOffset="31">21196 10662 49 0,'8'0'33'0,"12"0"-1"16,13-5-16-16,12 5-10 15,4-4-10-15,4 4-21 16,-1-8-6-16,5 8-1 15,-18-12-1-15</inkml:trace>
  <inkml:trace contextRef="#ctx0" brushRef="#br0" timeOffset="32">21648 10513 25 0,'11'-13'35'16,"1"-2"0"-16,9 6-4 15,5 1-14-15,-5 1-4 16,1 12-4-16,-8 0-2 16,-4 8-2-16,-10 1-1 15,-7 7-1-15,-10-1 0 16,-4 5-1-16,-2 0 0 15,2 0-1-15,5-1 0 16,7-2-1-16,6-1 0 16,9-5-1-16,12 0-2 15,2-9-4-15,9 2-8 16,0-6-21-16,-1-7-2 16,4-4-1-16,-8-8 1 15</inkml:trace>
  <inkml:trace contextRef="#ctx0" brushRef="#br0" timeOffset="33">21942 10432 60 0,'0'0'39'16,"11"8"-2"-16,-9 10-14 16,-2 2-8-16,6 9-6 15,-6 1-1-15,7 9-2 16,-7-4-2-16,8 4-2 15,2-4 0-15,8-5-3 16,4-3-2-16,-1-13-7 16,3-1-14-16,-3-13-16 0,-5-5 0 15,-5-5 0-15,-11-12-1 16</inkml:trace>
  <inkml:trace contextRef="#ctx0" brushRef="#br0" timeOffset="34">21893 10557 51 0,'21'0'34'0,"18"0"1"15,-2 6-17-15,10-13-37 16,13 12-10-16,-15-11-4 16,6 11-1-16</inkml:trace>
  <inkml:trace contextRef="#ctx0" brushRef="#br0" timeOffset="35">22256 10872 44 0,'0'0'36'16,"-2"10"0"-16,-3 1-5 15,0 10-18-15,-4 0-6 16,5 5-2-16,0 2-1 16,8 0 0-16,3-6-1 15,8-2 0-15,-4-7-1 16,9-5 0-16,-1-8 0 16,2-4 0-16,2-5-1 15,-2-8 0-15,-8-4-1 16,2-3 0-16,-2-1 0 15,-5 0-1-15,-4 3 1 16,-1 3-1-16,-3 2 1 16,0 17 0-16,0 0 0 0,0 0 1 15,-7 17-1-15,7 6 1 16,6 1 0-16,1 5 0 16,4 0-2-16,0-4-6 15,6 2-9-15,4-8-23 16,-3-9 0-16,3-3-1 15,0-11 0-15</inkml:trace>
  <inkml:trace contextRef="#ctx0" brushRef="#br0" timeOffset="36">22899 10628 39 0,'-7'-9'35'0,"-5"9"1"16,-13 6 0-16,-3 5-22 16,7 13-6-16,-5 6-4 15,9 12 0-15,0 5 0 16,8 6-1-16,2 0-1 16,7 1-1-16,15-1 1 15,1-7-2-15,3-5-2 16,4-12-5-16,7-3-9 15,1-9-21-15,-3-17 0 16,9 0-2-16,-15-15 1 16</inkml:trace>
  <inkml:trace contextRef="#ctx0" brushRef="#br0" timeOffset="37">23025 10706 35 0,'0'-21'37'0,"0"4"1"15,0 17 0-15,5 21-18 16,-5 3-7-16,7 12-4 16,-7 4-4-16,3 7 1 15,-3 2-3-15,5 2 1 16,-5-6-2-16,12-3-1 16,1-4 0-16,-1-11-4 15,9-3-3-15,-3-13-11 16,6-6-24-16,8-5 0 15,-6-9 0-15,-6 1 0 0</inkml:trace>
  <inkml:trace contextRef="#ctx0" brushRef="#br0" timeOffset="38">22932 10848 32 0,'0'0'33'15,"0"0"2"-15,21 11-5 16,-2-7-16-16,8-4-7 16,4 4-5-16,0-4-5 15,0-9-3-15,0 1-2 0,-3-7 0 16,6 2-1-16,-8-7 2 16,3-2 3-16,0 3 6 15,-8 0 5-15,5 12 3 16,-7-1 2-16,9 16 1 15,-10 3 0-15,10 18 0 16,-13 3-3-16,1 10-4 16,-6 3-1-16,-6 4-2 15,-8-3-3-15,-10-5-7 16,4-7-32-16,-7 1-1 16,-1-12 0-16,5-6 0 15</inkml:trace>
  <inkml:trace contextRef="#ctx0" brushRef="#br0" timeOffset="39">23700 10435 21 0,'6'-12'30'16,"4"12"-3"-16,-10 0-8 15,16-9-6-15,-16 9-3 16,0 0-4-16,9 0-2 16,-9 0-1-16,0 0-2 15,0 11 1-15,0-11 0 16,0 0-1-16,0 10 0 16,0-10 0-16,0 0-1 15,0 0 1-15,0 0-1 16,0 0 1-16,0 9-1 15,0-9 1-15,0 0-1 16,0 0 1-16,0 0-1 16,14 9 2-16,-2 2-1 15,10 8 3-15,8 14 2 0,5 12 0 16,9 22 2-16,-1 9-1 16,-3 13 1-16,-9 4-1 15,-4 5 0-15,-18-3-4 16,-9-6-4-16,-11-13-9 15,-14-11-28-15,-6-22-2 16,-2-6 0-16,-7-19-1 16</inkml:trace>
  <inkml:trace contextRef="#ctx0" brushRef="#br0" timeOffset="42">536 11538 35 0,'0'0'32'16,"45"-9"-7"-16,-45 9-3 15,52-87-2-15,-21 21-4 16,-8-4-5-16,2-13-3 16,-8-1-2-16,-1-1-2 15,10 6 1-15,-17 10-1 16,-15 13-1-16,3 9 0 16,3 47-1-16,-10-45 0 15,10 45 0-15,0 0-1 16,7 76 0-16,2-25-1 15,8 10 1-15,2 4-1 16,10 3 1-16,5 1-1 0,-13-7-3 16,1-7-7-1,3-8-21-15,-25-47-8 0,37 60-1 16,-37-60 1-16</inkml:trace>
  <inkml:trace contextRef="#ctx0" brushRef="#br0" timeOffset="43">685 11255 20 0,'0'0'34'0,"0"0"-1"16,62-19 0-16,-62 19-19 16,56 0-24-16,-56 0-19 15,63 4-2-15,-63-4-1 0,42 3 1 16</inkml:trace>
  <inkml:trace contextRef="#ctx0" brushRef="#br0" timeOffset="44">612 11214 25 0,'0'0'30'0,"0"0"0"16,0 0-9-16,0 0-26 15,0 0-19-15,0 0-4 16,55 29-1-16,-13-22 10 15</inkml:trace>
  <inkml:trace contextRef="#ctx0" brushRef="#br0" timeOffset="45">1124 11383 51 0,'47'18'35'0,"-11"-8"1"16,0-6-11-16,7 4-12 15,-8-8-5-15,-5-5-2 16,-2-6-3-16,-9-4 0 15,-10-4-1-15,-9 0-2 16,-13-3 1-16,-8 0-1 16,-1 1 0-16,-8 4-1 15,-9 7 1-15,3 8-1 16,36 2 2-16,-72 13-1 16,44 6 1-16,8 7 0 15,20-26 1-15,-33 76 1 16,28-34-1-16,10 4 0 15,10-3-1-15,-2 0 1 16,-3-2-3-16,5-8-7 0,6-11-27 16,4-2-5-16,-10-11 2 15,2-6-2-15</inkml:trace>
  <inkml:trace contextRef="#ctx0" brushRef="#br0" timeOffset="46">1702 11286 53 0,'-7'12'37'0,"-2"5"0"16,-7-2-1-16,-8-3-22 0,6 1-7 15,-5-3-3-15,-5-2-2 16,4-8-2-16,0 0 0 15,8-5-1-15,0-2 1 16,4-3-1-16,5 1 0 16,7-1 1-16,0 10 0 15,25-14 0-15,0 14 2 16,-3 8 0-16,9 6 0 16,-4 2 0-16,2 4-3 15,-1 8-11-15,-2 2-26 16,-9-9 0-16,4 9-1 15,1-13-1-15</inkml:trace>
  <inkml:trace contextRef="#ctx0" brushRef="#br0" timeOffset="47">2791 12097 46 0,'0'0'36'16,"11"29"0"-16,-5 13-8 15,-6 11-14-15,4 15-6 16,-1 5-1-16,3 11-2 0,3-8-2 16,0-4-1-1,-2-8 0-15,-4-11-1 0,1-18 0 16,1-9 0-16,-5-11 0 15,0-15 0-15,0 0 0 16,3-17-1-16,1-7 0 16,7-3 0-16,0 1 0 15,4 1 0-15,5 1-1 16,0 7 1-16,1 8 1 16,4 9 0-16,-6 5 1 15,-4 12-1-15,-5 4 1 0,-1 3 0 16,-3 3-1-1,-3 0-1-15,1 6-5 16,-4-9-10-16,0-4-24 0,0 2-1 16,6-10 0-16,6 2-1 15</inkml:trace>
  <inkml:trace contextRef="#ctx0" brushRef="#br0" timeOffset="48">3504 12305 38 0,'-22'-17'36'0,"0"10"1"16,-12 7-7-16,-1 0-12 15,2 15-6-15,-2 6-5 16,4 13-3-16,1 4-1 16,8 11-2-16,9 2 1 15,8 3-2-15,5 6 1 16,6 1-1-16,10-2-2 15,5-14-2-15,16-2-9 16,0-11-23-16,3-19-1 0,6-10-2 16,0-17 1-1</inkml:trace>
  <inkml:trace contextRef="#ctx0" brushRef="#br0" timeOffset="49">3667 12334 37 0,'0'-9'35'15,"0"9"2"-15,3 18-5 16,-7 0-15-16,6 14-6 16,-4 1-2-16,2 13-1 15,0 0-1-15,4 2-3 0,-4 3 0 16,7-5-2-1,-1-3-1-15,3-5-1 0,7-7-1 16,-1-10-1-16,4-1-5 16,-4-15-10-16,2-12-23 15,0 1 1-15,-7-13-1 16,2 2 0-16</inkml:trace>
  <inkml:trace contextRef="#ctx0" brushRef="#br0" timeOffset="50">3528 12589 42 0,'12'4'32'0,"10"5"0"16,0-6-8-16,3 0-18 0,5 0-8 15,4-3-16-15,4 0-12 16,-13-9-2-16,4 3 0 15</inkml:trace>
  <inkml:trace contextRef="#ctx0" brushRef="#br0" timeOffset="51">3878 12412 66 0,'13'-10'37'16,"5"10"-5"-16,5 18-9 15,-2 2-7-15,4 12-8 16,-7 5 0-16,-2 9-3 0,-9 4-3 15,-7 1-6 1,0 5-18-16,-9-7-17 16,-13-9 0-16,5-7-1 0,-6-11-1 15</inkml:trace>
  <inkml:trace contextRef="#ctx0" brushRef="#br0" timeOffset="52">4359 12521 52 0,'0'0'37'0,"0"0"0"16,28-5-2-16,2 5-24 15,0-5-4-15,9 5-3 16,1-3-1-16,1 3-5 15,-4 0-6-15,-8-3-13 0,-6-2-17 16,-4 5 1 0,-19 0-1-16,11-11 0 15</inkml:trace>
  <inkml:trace contextRef="#ctx0" brushRef="#br0" timeOffset="53">4424 12601 50 0,'0'0'37'0,"31"7"-2"15,-5-7-10-15,3 0-7 16,10 0-9-16,-3 0-10 16,1 3-33-16,-5-11-3 15,1 5 0-15,-5-7 0 0</inkml:trace>
  <inkml:trace contextRef="#ctx0" brushRef="#br0" timeOffset="54">5054 12326 11 0,'0'0'32'0,"0"-16"0"16,13 8-2-16,2-3-13 15,10 0-6-15,6 7-3 16,7 0-3-16,5 8-1 16,-2 0-1-16,-2 7-1 15,-8 6 0-15,-6 4 0 16,-13 3-1-16,-12-2 0 16,-9 1 1-16,-10-2 0 15,-2-4 0-15,-1-2-1 0,0-4 0 16,4-4 0-16,5-4 0 15,13-3-1-15,0 0 1 16,17 9-2-16,7 0 1 16,4 6 1-16,2 1 1 15,5 10 0-15,-11 3 0 16,-4 13 1-16,-12-4 0 16,-14 6 0-16,-13-9-1 15,-10 0-1-15,-10-6-2 16,-6-10-1-16,1-7-2 15,0-16-3-15,9-1-6 16,5-17-8-16,8-1-13 0,14 2-3 16,1-9 0-1,19 7 4-15</inkml:trace>
  <inkml:trace contextRef="#ctx0" brushRef="#br0" timeOffset="55">5637 12604 50 0,'19'9'36'16,"-4"-9"1"-16,12-5-11 0,2 5-15 0,0-7-1 15,5 4-4-15,-3-6-1 16,-1-1-2-16,-8 1 0 16,-5-1-2-16,-10-3 0 15,-7 1 0-15,-9 2-1 16,-6 3 0-16,-7 2 0 15,-6 5-1-15,-2 5 1 16,-1 5-1-16,2 6 0 16,1 4 1-16,3 9 0 15,7 5 0-15,6 1 0 16,12 0 1-16,6-2-1 0,13-1 1 16,5-5 0-16,10-4 0 15,3-11-1-15,4-12-5 16,5 0-14-16,1-8-19 15,-7-15-1-15,0-3 1 16,-6-12-1-16</inkml:trace>
  <inkml:trace contextRef="#ctx0" brushRef="#br0" timeOffset="56">5756 12223 59 0,'17'0'36'16,"3"-7"0"-16,13 7-13 15,4-6-17-15,4 0-10 16,3 6-25-16,-4-14-6 15,8 9 0-15,-7-5 0 16</inkml:trace>
  <inkml:trace contextRef="#ctx0" brushRef="#br0" timeOffset="57">6311 12051 14 0,'2'-14'33'0,"-2"-4"2"16,16 4-1-16,2 5-15 15,4-4-7-15,6 10-4 16,-7 3-2-16,0 8-1 15,-7 5-2-15,-11 8-1 16,-10 3 0-16,-10 5 0 16,-11 4-1-16,-3 2 0 0,-1-3-1 15,2-6 0 1,5 2 0-16,9-5 0 0,12-3 0 16,8-4-1-16,11-6 1 15,11 0 0-15,4-5-2 16,1-1-5-16,9-4-17 15,-2 0-12-15,-8-9 0 16,5 0-1-16</inkml:trace>
  <inkml:trace contextRef="#ctx0" brushRef="#br0" timeOffset="58">6626 11960 33 0,'0'0'36'15,"0"0"2"-15,13 12-1 0,-13 9-17 16,-6 4-10 0,6 7-4-16,-7 4 0 0,7 7-1 15,0-4-2-15,7 0-1 16,-1-4-1-16,6-5 1 16,0-4-2-16,6-9-1 15,2-4-4-15,-7-13-8 16,2-3-24-16,1-2-2 15,-16-10 0-15,0-2-1 16</inkml:trace>
  <inkml:trace contextRef="#ctx0" brushRef="#br0" timeOffset="59">6540 12120 43 0,'0'0'37'0,"30"6"-1"16,-5-3-4-16,9-3-17 15,7 0-11-15,3 4-18 16,5 0-20-16,-6-12-2 16,4 8-1-16,-7-10 1 15</inkml:trace>
  <inkml:trace contextRef="#ctx0" brushRef="#br0" timeOffset="60">6838 12552 23 0,'12'5'35'16,"-12"-5"-1"-16,0 15 0 15,-4 4-17-15,-5 3-7 16,5 7-4-16,-1 0-2 16,5 4 0-16,5-2-2 15,8-1 0-15,4-9-1 16,7-8 2-16,1-7-2 16,5-10 1-16,1-8 0 15,1-5-1-15,-2-11 0 0,-5-2-1 16,-5 0 1-16,-5 1-1 15,-2 3 0-15,-10 5 0 16,-3 3-1-16,-10 7 1 16,1 11-1-16,-1 4 1 15,-2 9 0-15,2 8 0 16,7 2 0-16,3 5 0 16,6 4-4-16,4-6-7 15,9-6-26-15,9 2 0 16,0-14 0-16,12-1 0 15</inkml:trace>
  <inkml:trace contextRef="#ctx0" brushRef="#br0" timeOffset="61">7511 12359 42 0,'-24'7'34'16,"-9"-2"1"-16,2 9-4 16,3 11-22-16,0 3-1 15,7 10-4-15,2 4 1 16,8 6-1-16,7 3-1 16,9-3 0-16,8-4-1 15,9-2 0-15,3-6-2 0,6-10-4 16,4-7-8-1,-1-14-17-15,-3-12-8 0,7-7-1 16,-11-11 1-16</inkml:trace>
  <inkml:trace contextRef="#ctx0" brushRef="#br0" timeOffset="62">7687 12379 33 0,'0'0'36'15,"0"12"1"-15,-4 8-1 16,-2 5-20-16,6 11-6 16,-7 5-2-16,7 7-2 15,0-4-2-15,0 2-1 0,4-3-1 16,4-5-1-16,3-3-2 16,1-13-4-16,5-3-12 15,4-9-22-15,-9-14 1 16,3-4-1-16,-7-11 1 15</inkml:trace>
  <inkml:trace contextRef="#ctx0" brushRef="#br0" timeOffset="63">7501 12544 42 0,'23'-3'31'0,"-1"-8"-3"15,15 0-13 1,2 0-3-16,2-6-2 0,4 6-1 16,-3-5-1-16,3 10 0 15,-4-2 0-15,5 11-1 16,-12 2 0-16,2 8 0 16,-8 6-1-16,-5 12-1 15,-8 0 0-15,-8 8-1 16,-11 1-2-16,-11 1-2 15,-4 4-7-15,-9 0-28 16,-3-8-7-16,-1-4 1 16,-7-6-1-16</inkml:trace>
  <inkml:trace contextRef="#ctx0" brushRef="#br0" timeOffset="64">8375 12664 32 0,'12'-3'32'15,"16"7"1"-15,6-4-15 16,8 0-4-16,9 0-3 16,0 0-1-16,2 3-2 15,-5-3-1-15,-5 7-1 16,-14-7 0-16,-3 0-1 16,-13 0 1-16,-4 0-1 15,-9 0-1-15,0 0-1 16,0-12-1-16,0 12-2 15,0 0-4-15,-10-4-14 16,-1 4-21-16,11 0-1 0,-13 7 0 16,13-7 0-16</inkml:trace>
  <inkml:trace contextRef="#ctx0" brushRef="#br0" timeOffset="65">9667 12429 45 0,'8'-21'19'0,"-1"3"-2"16,-7 0-3-16,-5 2-1 16,-6 3-2-16,-8-1-2 15,-1 5-2-15,-5 2-1 16,2 7-2-16,-1 9-1 15,3 4-1-15,5 7-1 0,7 5 0 16,6 4-1 0,8 2 0-16,5-3 2 0,4-4-2 15,5-6 2-15,6-7-2 16,0-11 1-16,0-10 0 16,1-10 0-16,-1-10-1 15,-5-8 0-15,-1-10 0 16,-3-7 0-16,-6-5 0 15,-3-4 0-15,-4 1 0 16,-3-2 2-16,-10 9 0 16,0 6 1-16,2 11 0 15,-5 12 0-15,2 17-1 16,1 15 1-16,2 22 0 16,2 17-2-16,6 16-1 0,6 10 0 15,-1 8-2-15,5 6-7 16,-5-3-15-16,-1-8-13 15,6-4 0-15,-10-20 0 16</inkml:trace>
  <inkml:trace contextRef="#ctx0" brushRef="#br0" timeOffset="66">9267 12603 40 0,'-11'-3'37'0,"11"3"0"16,26 0 1-16,11 0-24 15,21 3-5-15,13-3-2 0,20 5-2 16,12-5-3-16,11-4-7 16,4 4-17-16,-1 0-16 15,-20 0 0-15,-11 0-1 16,-23 0 0-16</inkml:trace>
  <inkml:trace contextRef="#ctx0" brushRef="#br0" timeOffset="67">9564 13199 15 0,'10'-20'27'0,"3"7"1"16,-9-8-10-16,-4-3-6 16,-3 4-4-16,-9-4-4 15,-7 2 1-15,-4 5-1 0,-7 5 0 16,-4 5-2 0,0 7 1-16,0 7-1 0,3 4 1 15,5 7 0-15,9 5 0 16,6 3 1-16,11 0-1 15,9-1 1-15,12-5 0 16,6-5 1-16,8-5-2 16,-1-10 1-16,6-4-2 15,-2-13-1-15,2-6 0 16,-6-6-1-16,-4-6 1 16,-3-4-2-16,-9-7 0 15,-1-4 0-15,-8 5 1 16,-5 2 0-16,-4 6 0 15,0 6 1-15,-4 10 0 0,-5 8 0 16,9 13 1 0,-18 20 1-16,10 8 0 0,2 7-1 15,0 11 0-15,4 4 0 16,2 4 1-16,0 0-1 16,6-4-2-16,5-7-2 15,-2-10-10-15,6-8-21 16,4-8-5-16,-2-17 0 15,5 0-1-15</inkml:trace>
  <inkml:trace contextRef="#ctx0" brushRef="#br0" timeOffset="68">9893 12876 61 0,'4'-17'38'15,"-4"8"1"-15,0 9-10 0,0 9-13 16,-3 11-6-16,7 10-5 15,-1 4-3-15,0 6 1 16,1 2 0-16,1-2-2 16,1-1-1-16,-3-5-2 15,2-3-3-15,-8-11-10 16,3-6-23-16,-4-5-2 16,-7-9-1-16,3-4 1 15</inkml:trace>
  <inkml:trace contextRef="#ctx0" brushRef="#br0" timeOffset="69">9714 13031 65 0,'19'-14'37'0,"6"11"-4"16,7 3-14-16,-1-9-6 16,10 9-4-16,-4 0-3 15,2 0-1-15,-8 0-3 16,-3 4-2-16,-3-4-5 15,-13 0-14-15,-12 0-19 16,0 0 0-16,4-14-1 16,-4 14 0-16</inkml:trace>
  <inkml:trace contextRef="#ctx0" brushRef="#br0" timeOffset="70">10885 12031 68 0,'-28'-12'32'0,"0"5"-9"15,-4 12-7-15,-8 3-4 16,2 14-4-16,-2 4-2 16,4 15-3-16,6 5-1 15,4 7 0-15,9 3 0 0,9 0-1 16,8-3 0 0,15-5-1-16,9-10 2 15,9-10-2-15,6-8 2 0,5-11 0 16,-3-9-1-16,-2-12 1 15,-10-6-1-15,-11-4 1 16,-18-4-1-16,-13 0 0 16,-14 3 0-16,-8 1-1 15,-4 3-1-15,-2 5-2 16,4 6-5-16,3 3-15 16,5 5-15-16,17 0-1 15,12 0 1-15,0 0 0 16</inkml:trace>
  <inkml:trace contextRef="#ctx0" brushRef="#br0" timeOffset="71">11138 12331 45 0,'0'0'34'0,"0"13"1"16,12-7-15-16,3-6-7 0,7 9-4 16,4-9-2-1,2 4-2-15,0-7-1 16,0-2-1-16,-4-3-1 0,-2-2 0 15,-6-2-1-15,-9-5-1 16,-7 0 0-16,-12 2 0 16,-5 1-1-16,-6 3 0 15,-5 5 0-15,-2 6 0 16,-2 0 0-16,1 13 0 16,4 5 0-16,5 7 1 15,6 6 0-15,10 5 0 16,6 0 1-16,10 3-1 15,8-2 2-15,9-3-1 16,6-7 0-16,6-6-4 16,9-7-8-16,3-9-25 0,-4-16 0 15,8-5-1 1,-8-15 0-16</inkml:trace>
  <inkml:trace contextRef="#ctx0" brushRef="#br0" timeOffset="72">11355 11993 21 0,'27'7'32'15,"-5"-7"1"-15,9 3 0 0,7-3-21 16,0 0-7-16,5 0-12 16,-1-5-20-16,5 5-4 15,-11-8-1-15,6 8-1 16</inkml:trace>
  <inkml:trace contextRef="#ctx0" brushRef="#br0" timeOffset="73">11838 11878 20 0,'-4'-28'34'16,"11"16"0"-16,0-4 0 0,6 6-17 15,8 4-6-15,-2 6-2 16,6 6-2-16,-4-1-2 16,-3 11-2-16,-8-1 0 15,-8 6-1-15,-4-3 0 16,-10 5 0-16,-2 0-1 16,-6-1 0-16,-2-1 1 15,4-1-2-15,2-3 1 16,6 0-1-16,5 0 1 15,5-5-2-15,13-2 0 16,0-4-1-16,10-1-5 0,-1-5-8 16,11-8-20-1,5 4-3-15,-3-10-1 0,7 1 2 16</inkml:trace>
  <inkml:trace contextRef="#ctx0" brushRef="#br0" timeOffset="74">12207 11785 80 0,'-7'-10'37'15,"7"20"1"-15,4 2-21 16,-4 5-6-16,0 7-5 16,0 1-2-16,0 8 0 0,0-1-1 15,3 2-1 1,-3-3-1-16,9-2 1 0,-1-3-3 15,3-3-1-15,3-5-7 16,-4-7-18-16,3-11-13 16,2 0 1-16,-5-11-1 15</inkml:trace>
  <inkml:trace contextRef="#ctx0" brushRef="#br0" timeOffset="75">12079 11918 44 0,'0'0'34'0,"19"10"0"15,-1-10-16-15,14 2-16 0,4 4-20 16,1-9-12-16,17 3-2 16,-5-9-1-16</inkml:trace>
  <inkml:trace contextRef="#ctx0" brushRef="#br0" timeOffset="76">12448 12272 44 0,'0'27'33'16,"-4"-8"-2"-16,0 3-13 0,4 7-5 16,-4 0-3-1,6 2-3-15,2-2-1 0,6-5-2 16,3-5-1-16,5-7-1 15,1-7 1-15,1-5-2 16,3-13-2-16,-2-3 1 16,-1-3-1-16,-5-5-1 15,-1-2 0-15,-5 0 0 16,-2 3 0-16,-4 6 2 16,-3 4 0-16,0 13 1 15,-9-7 1-15,9 7 1 16,-10 22-1-16,10 0 1 15,-3 1 0-15,3 5-2 16,3-2-2-16,1-2-10 16,8-6-23-16,5 1-4 0,-2-10 2 15,9-4-2 1</inkml:trace>
  <inkml:trace contextRef="#ctx0" brushRef="#br0" timeOffset="77">13092 12085 28 0,'-13'-7'36'15,"-10"0"0"-15,1 13 0 0,-4 6-18 16,-6 3-6-1,4 14-5-15,-1 7-2 0,7 8-2 16,5 2 0-16,9 5-1 16,8 0-1-16,7-1 0 15,8-3-2-15,4-12-6 16,9-3-10-16,7-10-21 16,-7-12 0-16,8-6 0 15,-8-18 0-15</inkml:trace>
  <inkml:trace contextRef="#ctx0" brushRef="#br0" timeOffset="78">13248 12061 67 0,'0'0'37'0,"0"0"1"15,-7 27-13-15,-1-4-15 16,8 15-3-16,-5 2-3 15,5 8 1-15,0 1-1 16,0 2-2-16,3-5 1 16,7-3-2-16,2-6 0 15,4-9 0-15,4-6-2 16,1-9-6-16,4-4-9 16,2-9-23-16,-5-12-1 15,-3-3 0-15,-8-6-1 16</inkml:trace>
  <inkml:trace contextRef="#ctx0" brushRef="#br0" timeOffset="79">13090 12351 31 0,'15'7'32'0,"0"-7"1"15,14 0-2-15,2 0-22 16,6-4-10-16,1 4-26 16,-7-13-4-16,7 6-1 15,-11-14 0-15</inkml:trace>
  <inkml:trace contextRef="#ctx0" brushRef="#br0" timeOffset="80">13539 12134 57 0,'22'19'39'16,"-4"7"0"-16,3 8-7 16,1 8-17-16,-15 1-3 15,3 9-6-15,-10-4-1 16,-10 0-3-16,-3 0-6 16,-14-10-17-16,-9-9-19 15,1-7-1-15,-5-9 0 16,4-6 0-16</inkml:trace>
  <inkml:trace contextRef="#ctx0" brushRef="#br0" timeOffset="81">4284 14149 31 0,'0'0'33'16,"0"14"2"-16,13-5-10 15,10-9-10-15,10 10-6 0,1-6-3 16,4 2-8-16,1-1-12 16,-3 7-19-16,-11-12-1 15,-2 8-1-15,-23-8 0 16</inkml:trace>
  <inkml:trace contextRef="#ctx0" brushRef="#br0" timeOffset="82">4275 14314 68 0,'19'12'38'15,"5"-12"0"-15,11-3-15 16,5 3-22-16,-4-5-33 15,12 11-3-15,-10-9-2 0,9 3 0 16</inkml:trace>
  <inkml:trace contextRef="#ctx0" brushRef="#br0" timeOffset="83">5011 14055 49 0,'6'-22'33'16,"10"5"-6"-16,6 3-9 15,8-4-6-15,10 9-2 16,3 1-3-16,7 12-1 15,-6 2-2-15,-6 12-1 0,-10 3-2 16,-14 7 0-16,-14 4-2 16,-15-3 0-16,-7-4-1 15,-9-5 0-15,3-4 0 16,4-9-1-16,5 2 1 16,19-9 0-16,0 0 2 15,12 0 1-15,12 3 1 16,9 9-1-16,0 5 2 15,-2 7 0-15,-8 1 0 16,-5 8 0-16,-15 1 0 16,-10 2-1-16,-11-2-2 15,-10-8-1-15,-3-5-3 0,-5-11-3 16,5-2-5 0,3-12-6-16,6-8-12 0,13 0-7 15,2-11 1-15,12 6 5 16</inkml:trace>
  <inkml:trace contextRef="#ctx0" brushRef="#br0" timeOffset="84">5613 14309 32 0,'9'4'34'16,"15"3"0"-16,-5-7 0 0,9-6-20 16,0 0-4-16,-6-3-4 15,2-3-3-15,-7-3 0 16,-5-2-1-16,-12 1 0 16,-6 0-1-16,-11 5-1 15,-4 3 0-15,-8 4 0 16,-1 6 0-16,-4 5 0 15,0 10 1-15,3 3 0 16,9 9 1-16,7-2 1 16,12 4 0-16,9 0 1 15,12 1-1-15,10-3 0 16,6-5 0-16,6-7-2 16,3-5-2-16,5-5-7 15,-2-7-27-15,-6-19-4 16,4-1-1-16,-7-10 1 0</inkml:trace>
  <inkml:trace contextRef="#ctx0" brushRef="#br0" timeOffset="85">5774 13924 53 0,'15'0'35'16,"13"2"1"-16,3-2-4 15,5-2-27-15,12 2-16 0,-2-8-22 16,10 12-2-16,-9-12-1 16,8 5 1-16</inkml:trace>
  <inkml:trace contextRef="#ctx0" brushRef="#br0" timeOffset="86">6258 13769 49 0,'12'-14'35'0,"7"9"2"15,3 5-15-15,-1 0-7 0,0 9-4 16,-8 3-3-16,-7 7-2 16,-9-1-1-16,-10 7-3 15,-8-3 1-15,-3 6-1 16,-9-7-1-16,9 1 0 16,2 0 0-16,8 0-1 15,10-6-1-15,10-1 0 16,12 2-3-16,4-7-3 15,11 3-12-15,2-4-19 16,-4-13-1-16,4 0 1 16,-10-8 0-16</inkml:trace>
  <inkml:trace contextRef="#ctx0" brushRef="#br0" timeOffset="87">6539 13684 90 0,'10'3'40'16,"-10"-3"0"-16,11 17-21 16,-3 9-10-16,-8 3-2 15,3 8-2-15,-3 1-1 16,0 3-2-16,0 0 0 16,2-2 0-16,8 0-2 15,0-9-1-15,-1-4-4 16,0-12-11-16,0-4-26 15,4-10 0-15,-10-8 1 0,0-4-1 16</inkml:trace>
  <inkml:trace contextRef="#ctx0" brushRef="#br0" timeOffset="88">6472 13874 37 0,'13'0'36'15,"17"6"0"-15,1-6 0 16,13 0-21-16,2 0-18 16,1-9-28-16,5 9-3 15,-6-8-1-15,1 5-1 16</inkml:trace>
  <inkml:trace contextRef="#ctx0" brushRef="#br0" timeOffset="89">6912 14203 27 0,'0'0'34'16,"0"0"1"-16,-10 11-2 15,-2-1-14-15,6 11-6 16,-6 2-5-16,9 9-2 16,3 1-1-16,4 1-2 15,7-4 1-15,5-2-1 16,5-4-1-16,4-7-2 15,2-7-1-15,1-10-1 16,-2-12-2-16,-5-10 0 0,1 3-1 16,-7-9-1-16,-3 0 1 15,-5-3 2-15,-7 3 1 16,0 6 3-16,-7 6 1 16,7 16 0-16,-17-10 1 15,10 20 1-15,1 4 0 16,2 9 0-16,4 5-2 15,7 5-1-15,2 2-6 16,2-5-15-16,3-6-16 16,12-2-1-16,-5-11 0 15,16-4-1-15</inkml:trace>
  <inkml:trace contextRef="#ctx0" brushRef="#br0" timeOffset="90">7470 14002 31 0,'-10'0'36'0,"-10"6"0"16,1 9 0-16,-5 8-18 15,-3 2-7-15,4 9-4 16,-2 2-3-16,12 7 0 15,0 2-1-15,13 3-1 0,6 1 1 16,9-4-3 0,10-7-1-16,3-6-8 15,11-5-13-15,6-8-15 0,-8-19-1 16,8-4 0-16,-6-15-1 16</inkml:trace>
  <inkml:trace contextRef="#ctx0" brushRef="#br0" timeOffset="91">7679 13975 55 0,'-11'0'37'16,"-1"6"1"-16,5 13-4 16,7 9-21-16,-6 3-4 15,6 12-2-15,0 4-1 0,3 4-1 16,0-4-2-16,4 2 0 15,0-3-1-15,0-6-1 16,6-8-2-16,0-9-4 16,2-2-7-16,-4-11-23 15,0-10-5-15,4-2-2 16,-8-14 1-16</inkml:trace>
  <inkml:trace contextRef="#ctx0" brushRef="#br0" timeOffset="92">7538 14266 20 0,'16'0'28'16,"-3"-9"-1"-16,14-2-8 15,2-2-7-15,2-3 0 16,6-1-2-16,-3-3 0 15,5 3 0-15,-7-3 1 16,6 11-1-16,-7 5 0 16,4 11-1-16,-7 0-1 15,5 15-1-15,-9 0-1 16,-1 11-1-16,-10 1-1 16,-6 2-1-16,-7-4-3 15,-7-3-3-15,-5 2-8 16,-9-6-30-16,-4-6-1 15,3-4-1-15,-5-15 1 16</inkml:trace>
  <inkml:trace contextRef="#ctx0" brushRef="#br0" timeOffset="93">8515 14289 42 0,'0'0'33'16,"23"7"-6"-16,8-3-3 15,11-4-5-15,14 7-3 16,1-7-4-16,7 0-5 16,-4 0-2-16,-2 0-5 15,-10 0-14-15,-5 0-23 16,-25-12 0-16,-5 6-1 15,-13-4 1-15</inkml:trace>
  <inkml:trace contextRef="#ctx0" brushRef="#br0" timeOffset="94">9713 13931 4 0,'0'0'29'16,"-16"-15"0"-16,6 15-7 16,-15-2-4-16,-2 10-4 15,-4 9-3-15,-4 9-2 16,1 13-3-16,5 10-2 16,6 6 0-16,8 5-2 15,15 1 0-15,10-6 1 16,17-5-1-16,8-16 1 15,8-9 2-15,-1-15 0 16,-1-10 0-16,-11-14 1 16,-12-4-1-16,-18-10-1 15,-14 3 0-15,-17 0-2 0,-12 2-7 16,2 7-16 0,2 3-18-16,0 1 0 0,15 5 0 15,13-1 0-15</inkml:trace>
  <inkml:trace contextRef="#ctx0" brushRef="#br0" timeOffset="95">10398 13583 74 0,'-20'12'26'16,"-8"9"-3"-16,-8 13-5 16,-1 22-4-16,-5 17-3 15,9 26-2-15,3 10-3 0,14 14-1 16,6 6-1-16,16-3-5 16,14-4-6-16,12-12-23 15,16-27-7-15,14-19-2 16,7-31 0-16</inkml:trace>
  <inkml:trace contextRef="#ctx0" brushRef="#br0" timeOffset="96">10843 14102 12 0,'10'27'30'0,"-1"-12"0"15,9 6-11-15,7-3-3 16,5-1-3-16,6-8-4 16,-2-6-1-16,2-6-3 15,-7-9-2-15,-2-2 0 16,-8-6-1-16,-9-4-1 16,-10-1 1-16,-15 0 0 15,-7 0-1-15,-9 7 1 16,-4 4 0-16,-5 10 0 15,0 8 0-15,3 10 0 16,4 9 0-16,7 10 1 16,10 4 0-16,12 7 0 15,8-1 0-15,13 3 0 16,8-9 0-16,10-1 0 16,6-12-1-16,7-6-3 0,4-9-6 15,-4-9-25-15,1-17-5 16,2-6-1-16,-8-15-1 15</inkml:trace>
  <inkml:trace contextRef="#ctx0" brushRef="#br0" timeOffset="97">11077 13814 42 0,'15'0'33'0,"15"8"0"15,1-3-15-15,6-5-13 0,7 10-28 16,-7-17-7-16,10 7-1 16,-10-15-1-16</inkml:trace>
  <inkml:trace contextRef="#ctx0" brushRef="#br0" timeOffset="98">11430 13632 33 0,'12'-11'34'16,"2"-2"2"-1,10 9-8-15,4 4-12 0,-8 0-3 16,3 8-4-16,-12 1-2 16,-4 8-2-16,-10 0-1 15,-8 7-1-15,-9-1 0 16,-2 5-1-16,-2-3-1 16,4 0-1-16,4-2 0 15,8-4-2-15,8 1-1 16,11-7-3-16,11 0-7 15,0-5-19-15,4-8-6 16,4 4 0-16,-3-12 1 16</inkml:trace>
  <inkml:trace contextRef="#ctx0" brushRef="#br0" timeOffset="99">11762 13602 77 0,'0'0'38'0,"0"10"0"16,-4 0-20-16,4 11-8 16,-8 1-4-16,3 7-2 15,2 2 0-15,3 2-1 16,0-1 0-16,4-1-1 16,5-3-1-16,4-6-2 15,5-1-4-15,-6-13-6 16,6-8-26-16,0 0-2 0,-10-8-1 15,1-2 0 1</inkml:trace>
  <inkml:trace contextRef="#ctx0" brushRef="#br0" timeOffset="100">11631 13750 34 0,'0'0'35'0,"21"9"0"15,1-9-3-15,7-7-18 16,11 7-8-16,9 0-14 16,10 0-25-16,-10-5-1 15,7 5-1-15,-15 0 0 16</inkml:trace>
  <inkml:trace contextRef="#ctx0" brushRef="#br0" timeOffset="101">10652 13767 45 0,'-31'24'35'16,"5"19"1"-16,-13 17-15 15,11 13-6-15,14 14-4 16,7 8-3-16,18 4-4 0,13-2-10 16,17-3-28-16,7-24-2 15,13-9 0-15,-1-24-1 16</inkml:trace>
  <inkml:trace contextRef="#ctx0" brushRef="#br0" timeOffset="102">12028 13805 55 0,'24'38'38'0,"-2"16"1"16,5 16-11-16,-4 15-12 0,-12 5-4 16,-5 12-5-1,-18-3-6-15,-12-8-6 16,-5-8-19-16,-10-13-15 0,-11-18 0 15,1-8-1-15</inkml:trace>
  <inkml:trace contextRef="#ctx0" brushRef="#br0" timeOffset="103">12368 13563 33 0,'2'-19'35'15,"-2"19"1"-15,-7 13-5 0,-10 19-22 16,5 22-33-1,-15 2-7-15,8 17-4 0,-7-8 0 16</inkml:trace>
  <inkml:trace contextRef="#ctx0" brushRef="#br0" timeOffset="104">12411 14258 27 0,'16'0'32'16,"-16"0"2"0,10-5-11-16,-7 15-6 0,-6 2-6 15,3 10-2-15,-5 1-3 16,5 9 0-16,0-2-2 16,0 0-2-16,9-6 0 15,4-6 0-15,5-6 0 16,5-12-1-16,1 0 1 15,2-16-1-15,-1-5-1 16,-2-4 1-16,-3-3-1 16,-5-1 0-16,-5 3 1 15,-5 5-2-15,-5 8 2 16,0 13-1-16,0 0 1 16,-11 10-1-16,7 14 1 15,4 5-1-15,0 6 0 0,0 0-6 16,15 2-13-16,7-2-19 15,-5-15 1-15,15-5 0 16,2-12-1-16</inkml:trace>
  <inkml:trace contextRef="#ctx0" brushRef="#br0" timeOffset="105">13041 13993 54 0,'-15'6'34'16,"-13"3"-1"-16,-1 5-13 15,-1 14-8-15,-2 5-5 16,10 9-2-16,2 6-3 0,7 5 0 15,10 1-1 1,9 0-1-16,8-3-2 0,9-11-4 16,8-8-11-16,7-6-18 15,-6-23 0-15,7-3-2 16,-9-18 1-16</inkml:trace>
  <inkml:trace contextRef="#ctx0" brushRef="#br0" timeOffset="106">13221 13991 54 0,'0'0'38'0,"0"0"0"16,0 20-2-16,0 7-23 0,-4 4-6 16,4 8-2-16,-9 4-2 15,9 3 1-15,0-2-3 16,0-1 1-16,9-6-2 15,2-6-2-15,6-6-2 16,2-9-6-16,6-4-17 16,5-8-12-16,-9-9 0 15,2-4-1-15</inkml:trace>
  <inkml:trace contextRef="#ctx0" brushRef="#br0" timeOffset="107">13050 14184 27 0,'0'0'34'15,"0"19"0"-15,9-13-2 16,6 2-18-16,10 1-10 16,1-6-17-16,11 4-19 15,-12-14-2-15,9 4 1 16,-10-14 1-16</inkml:trace>
  <inkml:trace contextRef="#ctx0" brushRef="#br0" timeOffset="108">13479 14050 43 0,'26'15'39'16,"3"14"1"-16,-8 6 0 0,-7 2-21 15,-2 16-6-15,-12-2-6 16,-5 5-5-1,-8 0-7-15,-7-5-32 0,-6-16-3 16,2-6 0-16,-4-10-1 16</inkml:trace>
  <inkml:trace contextRef="#ctx0" brushRef="#br0" timeOffset="109">13924 14291 36 0,'-19'9'37'0,"19"-9"-2"16,22 8-9-16,2-8-7 16,16 4-6-16,3-4-4 0,11 0-3 15,4 0-7 1,-1 4-30-16,-8-7-6 16,-1 3 0-16,-16-6-1 0</inkml:trace>
  <inkml:trace contextRef="#ctx0" brushRef="#br0" timeOffset="110">14070 14093 63 0,'0'0'38'15,"0"0"1"-15,6 27-14 16,-6 15-10-16,0 8-6 16,0 8-10-16,0 5-25 15,7 2-10-15,-7-9-2 0,7-8-1 16</inkml:trace>
  <inkml:trace contextRef="#ctx0" brushRef="#br0" timeOffset="111">14703 14222 41 0,'16'19'34'0,"-4"-7"-4"0,8-5-9 16,8 3-5-16,0-10-4 15,7 2-3-15,-2-10-3 16,-3-1-2-16,-2-8-1 16,-9-6-1-16,-8 0-1 15,-11-1 0-15,-5 3 0 16,-13 4-2-16,-9 4 1 15,-6 4 0-15,-5 15-1 16,-1 9 0-16,2 7 1 16,7 11-1-16,4 6 0 15,12 3 2-15,14 4 0 16,15-1 0-16,10-5 0 16,11-6-1-16,10-7-1 0,2-16-6 15,8-11-24-15,0-7-6 16,-14-20 0-16,3-2-1 15</inkml:trace>
  <inkml:trace contextRef="#ctx0" brushRef="#br0" timeOffset="112">14911 13863 50 0,'4'9'34'0,"-4"-9"-4"16,24 3-12-16,7 2-8 0,4-5-7 15,8 0-16-15,-2-9-18 16,11 9-2-16,-9-11-1 16,7 11 1-16</inkml:trace>
  <inkml:trace contextRef="#ctx0" brushRef="#br0" timeOffset="113">15378 13701 22 0,'0'-22'34'0,"16"10"1"15,0-2 0-15,8 7-19 16,9 7-3-16,-6 2-3 0,2 10-2 15,-14 3-2-15,-6 3-2 16,-17 5 0-16,-8 6-1 16,-8 0 0-16,-7 2-1 15,-4-5 0-15,2 1-1 16,5-3 0-16,7-2-1 16,13-3 0-16,8-3-1 15,13-3-1-15,5-7-4 16,12 6-4-16,-2-12-13 15,4 0-16-15,8 0-1 16,-3-16 1-16,3 3 1 16</inkml:trace>
  <inkml:trace contextRef="#ctx0" brushRef="#br0" timeOffset="114">15724 13627 65 0,'0'0'38'0,"0"0"-3"16,3 19-15-16,-9-2-6 15,2 14-6-15,-7 0 0 16,4 10-3-16,-6-2-1 16,6-1-1-16,7 2 0 15,0-7-3-15,14-3-1 16,-1-11-4-16,11-1-6 15,-3-11-19-15,3-7-10 0,1-6 0 16,-8-11-1-16</inkml:trace>
  <inkml:trace contextRef="#ctx0" brushRef="#br0" timeOffset="115">15584 13791 67 0,'14'0'36'16,"14"8"0"-16,5-8-24 15,4 3-11-15,9 5-29 16,5-15-5-16,9 7-2 16,-7-10-1-16</inkml:trace>
  <inkml:trace contextRef="#ctx0" brushRef="#br0" timeOffset="116">15944 14154 43 0,'10'0'35'15,"1"16"1"-15,-7 2-1 16,-7 3-25-16,3 11-2 16,0-1-1-16,0 5-3 15,3-8-2-15,5-2 0 16,4-9 0-16,8-7-1 16,5-6 0-16,3-9-3 0,3-7 1 15,-3-9-2 1,2-4-1-16,-6-7-1 15,-1 4 0-15,-10-4 0 0,-3 6 1 16,-6 2 2-16,-4 13 2 16,0 11 2-16,-12 5 1 15,2 13 0-15,0 5 1 16,3 8 0-16,-3-1-1 16,10 6-2-16,0-3-8 15,0-4-20-15,0-14-10 16,9 0 1-16,-9-15 0 15</inkml:trace>
  <inkml:trace contextRef="#ctx0" brushRef="#br0" timeOffset="117">16433 13745 52 0,'8'-31'39'16,"2"18"0"-16,-10 13 2 15,-10 15-25-15,2 17-8 16,-9 6-5-16,-3 5-7 16,6 10-21-16,0 0-14 15,-5-7 0-15,7 3-1 16</inkml:trace>
  <inkml:trace contextRef="#ctx0" brushRef="#br0" timeOffset="118">16660 13948 40 0,'-12'7'34'16,"-14"-1"-1"-16,-3 9-12 0,3 13-7 15,-7 5-5-15,8 9-3 16,5 6-3-16,10 5 0 16,5-4-2-16,12 1 0 15,8-2-1-15,6-11-7 16,8-10-21-16,7-5-7 16,-10-18-1-16,10-4 1 15</inkml:trace>
  <inkml:trace contextRef="#ctx0" brushRef="#br0" timeOffset="119">16899 13948 67 0,'0'0'39'16,"0"0"0"-16,0 0-4 15,3 28-24-15,-9 1-5 16,4 12-3-16,-5 4 0 15,3 6-1-15,0-1 0 16,4-1-1-16,4-6-2 16,3-6-3-16,9-4-4 15,-5-18-11-15,6-8-21 16,3-7 0-16,-8-10-1 16,4-3 1-16</inkml:trace>
  <inkml:trace contextRef="#ctx0" brushRef="#br0" timeOffset="120">16682 14149 44 0,'6'12'37'0,"-6"-12"0"16,32 12-4-16,1-7-21 15,-2-8-4-15,6-4-5 16,6-2-3-16,-3-6-2 15,0-4 0-15,-3-3-1 16,-3-5 1-16,-5 1 1 16,0 4 1-16,-3 6 2 15,-5 4 1-15,2 12 1 16,-5 4 0-16,0 14 1 0,-1 7-1 16,-1 10 0-16,-5 3-1 15,-4 5-3-15,-7 1-4 16,-12-4-11-16,-2-5-23 15,-1-1-1-15,-10-12 0 16,2-3-1-16</inkml:trace>
  <inkml:trace contextRef="#ctx0" brushRef="#br0" timeOffset="121">17432 13672 74 0,'46'68'41'15,"-9"15"-5"-15,-12 10-15 16,0 24-5-16,-25-4-2 16,-13 9-4-16,-24-8-4 15,-10-10-2-15,-11-8-6 16,-8-23-11-16,-1-15-30 15,7-11 1-15,0-21-2 16,8-8 1-16</inkml:trace>
  <inkml:trace contextRef="#ctx0" brushRef="#br0" timeOffset="122">3968 15804 29 0,'22'-4'33'15,"-4"-4"0"-15,20 8-3 16,0-8-20-16,3 3-9 16,2 1-12-16,-4-4-17 15,1 14-4-15,-19-6-1 16,0 10 2-16</inkml:trace>
  <inkml:trace contextRef="#ctx0" brushRef="#br0" timeOffset="123">4012 15888 56 0,'0'11'38'0,"14"-2"0"16,13-4-10-16,6-5-17 0,9 0-9 16,5 0-25-16,3 4-13 15,-5-12-1-15,7 3-1 16</inkml:trace>
  <inkml:trace contextRef="#ctx0" brushRef="#br0" timeOffset="124">4908 15661 21 0,'10'-12'32'0,"-2"-7"1"15,18 9-3-15,8 1-19 16,3 2-2-16,7 7-2 16,-3 0-2-16,-1 13-1 15,-9 4-1-15,-9 10-1 16,-15 6-2-16,-14 2-3 15,-9 4 0-15,-9-5-1 16,-3-3 0-16,-3-6-1 0,10-4 1 16,4-9 2-1,17-12 1-15,0 0 3 0,19 5 1 16,12-1 2-16,7 4-1 16,8 9 2-16,-5-1 0 15,-1 14 0-15,-13 7 0 16,-12 6-1-16,-15 0-1 15,-18 2 1-15,-15-10-2 16,-11-8-2-16,-5-3-3 16,-4-17 0-16,7-7-4 15,2-12-6-15,15-7-14 16,14-3-12-16,3-6 0 16,18 10 0-16</inkml:trace>
  <inkml:trace contextRef="#ctx0" brushRef="#br0" timeOffset="125">5629 16050 21 0,'0'0'28'16,"18"0"-2"-16,4 0-12 0,5-9-3 15,2 4-3-15,4-6-1 16,-2-3-1-16,-5-4-3 15,-5 1 0-15,-9-3-1 16,-12 6-1-16,-9 0-1 16,-13 4 2-16,-6 5-2 15,-3 5 2-15,-5 7 1 16,4 13 1-16,-2 1 0 16,9 9 2-16,4 8 0 15,15 8 1-15,6-3-1 0,14 1-1 16,6-4-1-1,11-5-1-15,5-6-4 16,8-9-7-16,5-17-26 0,1-3-5 16,-10-18 1-16,4-2 1 15</inkml:trace>
  <inkml:trace contextRef="#ctx0" brushRef="#br0" timeOffset="126">5756 15647 49 0,'21'-6'34'0,"13"6"-2"16,-3 0-15-16,4-8-37 15,7 15-10-15,-10-7-2 16,11 9-1-16</inkml:trace>
  <inkml:trace contextRef="#ctx0" brushRef="#br0" timeOffset="127">6215 15530 28 0,'11'-22'34'15,"1"10"1"-15,3-2-10 16,2-3-6-16,4 7-5 16,-1-1-2-16,1 11-4 15,-9 2-1-15,0 14-1 16,-12 2-1-16,0 9-1 16,-15 0-1-16,-1 6-1 15,-5-5 0-15,-3 0-1 0,1-6-2 16,4-4 1-1,4-1-1-15,7-7 0 0,8-10 0 16,11 13 0-16,8-7 1 16,2 0-1-16,7 1 1 15,3-3-4-15,3 3-5 16,-2-2-28-16,-5-5-2 16,2 3 0-16,-4-11 0 15</inkml:trace>
  <inkml:trace contextRef="#ctx0" brushRef="#br0" timeOffset="128">6577 15363 63 0,'0'-12'39'15,"0"12"0"-15,6 10-7 16,-6-10-19-16,-6 33-4 15,-1-10-4-15,4 12 0 16,-4 0-2-16,7 4 0 16,0-3-1-16,4-2-1 15,5 0 0-15,8-9-1 16,4 0-3-16,1-12-4 16,5-1-8-16,-4-5-26 15,-8-11 0-15,-2-2-1 16,-13-10 1-16</inkml:trace>
  <inkml:trace contextRef="#ctx0" brushRef="#br0" timeOffset="129">6481 15507 39 0,'0'0'37'0,"25"11"1"15,-4-11 0-15,10 0-20 16,4 0-19-16,-2 0-26 15,7 0-8-15,-5-3-2 16,5 7 0-16</inkml:trace>
  <inkml:trace contextRef="#ctx0" brushRef="#br0" timeOffset="130">6977 15956 38 0,'10'0'36'15,"-10"0"1"-15,0 23-1 16,0 1-20-16,-7 4-7 16,7 11-4-16,-6-3 0 15,6 3-1-15,6-2-2 16,1-6 1-16,0-4-1 15,10-10-3-15,-1-8 1 16,2-9-2-16,1-9 0 16,2-7-2-16,-2-5 1 15,-1-6-2-15,1-4 1 16,-9 2 2-16,-1 5 0 16,-3 2 2-16,-6 8 2 0,0 14 1 15,0 0 1 1,0 0 1-16,-3 22-1 15,3 5 1-15,0-1-2 0,0 1-4 16,9 2-7-16,-6 4-28 16,3-16-3-16,7-2-1 15,-13-15 2-15</inkml:trace>
  <inkml:trace contextRef="#ctx0" brushRef="#br0" timeOffset="131">7570 15745 15 0,'0'0'35'16,"-23"-7"1"-16,4 16-2 15,-10 8-11-15,-2 1-7 16,1 13-6-16,0 4-2 16,8 8-3-16,3 7-2 15,16 4 0-15,9-3-1 16,14-2-2-16,5 1-5 15,6-16-16-15,0-4-16 0,8-5-2 16,-4-22 0 0,-2-3 1-16</inkml:trace>
  <inkml:trace contextRef="#ctx0" brushRef="#br0" timeOffset="132">7718 15828 65 0,'0'0'38'0,"0"0"1"16,0 0-5-16,9 17-22 15,-9 0-5-15,0 12-3 16,-3 3 0-16,3 7-1 16,-5 0 0-16,5 4-1 15,-8-2-1-15,8-2 0 0,0-1 0 16,10-7-2-16,2-9-3 15,3-7-4-15,7 2-12 16,2-10-21-16,-4-12 0 16,-2-2 0-16,-4-10-1 15</inkml:trace>
  <inkml:trace contextRef="#ctx0" brushRef="#br0" timeOffset="133">7643 16020 40 0,'0'0'36'15,"0"0"0"-15,20 5-1 0,5-5-23 16,0 5-6-16,5 1-6 16,0-2-11-16,1 1-24 15,-9-12-1-15,3 3 0 16,-12-12 1-16</inkml:trace>
  <inkml:trace contextRef="#ctx0" brushRef="#br0" timeOffset="134">7973 15791 73 0,'19'8'43'0,"-2"9"-1"15,5 10-7-15,-2 16-23 0,-8 3-4 16,2 14-1-1,-8 1-3-15,-6-1-3 0,-3-1-3 16,-11-6-6-16,-3-6-28 16,-4-2-7-16,-10-16 0 15,3-9-1-15</inkml:trace>
  <inkml:trace contextRef="#ctx0" brushRef="#br0" timeOffset="135">8384 16058 63 0,'10'0'38'16,"5"-9"1"-16,16 4-6 16,14 5-22-16,5-10-6 15,9 5-8-15,6 5-25 16,0 5-9-16,-6-5-1 16,-1 6-2-16</inkml:trace>
  <inkml:trace contextRef="#ctx0" brushRef="#br0" timeOffset="136">9604 15675 68 0,'-15'-6'37'15,"-10"3"0"-15,-7 7-20 16,-1 16-5-16,-5 8-5 16,1 12-3-16,1 13-1 15,10 8-2-15,8 4 1 16,12 3-2-16,12-3 1 15,15-5-1-15,9-10 1 16,10-8-1-16,2-21 1 16,2-12 0-16,-6-12 1 0,-6-15-2 15,-15-7 2-15,-14-4 0 16,-15-7-1-16,-16 1 0 16,-9 4-2-16,-14 4-5 15,8 6-18-15,-4 12-15 16,-1 2-1-16,14 12 0 15,4 0 1-15</inkml:trace>
  <inkml:trace contextRef="#ctx0" brushRef="#br0" timeOffset="137">10336 15294 40 0,'-32'11'34'16,"-2"29"2"-16,-21 19-15 15,-1 21-5-15,8 27-4 16,2 17-2-16,16 16-3 15,13 3-3-15,19 7-7 16,25-12-25-16,20-8-8 16,11-28-3-16,12-9 1 15</inkml:trace>
  <inkml:trace contextRef="#ctx0" brushRef="#br0" timeOffset="138">10332 15966 30 0,'0'0'37'15,"-10"11"1"-15,23-2-5 16,15-3-15-16,6-6-5 15,14 0-5-15,7 5-7 16,3-2-32-16,5-12-6 16,6-1-1-16,-10-10-1 15</inkml:trace>
  <inkml:trace contextRef="#ctx0" brushRef="#br0" timeOffset="139">11206 15948 7 0,'-31'0'28'0,"7"0"1"15,-8-8-10-15,3-7-4 16,3-6-5-16,7-6-2 15,9-2-3-15,10-4-2 16,10 5 1-16,4 2 0 16,9 12 1-16,7 8 1 15,1 19 0-15,-6 3 2 16,-3 18-1-16,-15 9 0 16,-7 11-2-16,-17 5-1 15,-8 1-2-15,-11-5-2 0,-6-10-2 16,0 0-1-1,-1-14-2-15,6-8 0 0,7-17 0 16,13-11 1-16,9-13 3 16,8-2 1-16,14 0 3 15,6-3 1-15,11 7 2 16,0 11-1-16,8 10 2 16,-7 8-1-16,1 13-6 15,-1 6-12-15,1-1-25 16,-13-2-2-16,8 3 0 15,-1-18 1-15</inkml:trace>
  <inkml:trace contextRef="#ctx0" brushRef="#br0" timeOffset="140">11476 16090 51 0,'21'0'37'0,"10"0"0"16,1 0-16-16,-2-12-6 0,4 3-4 15,-8-7-4 1,0 0-3-16,-9-5-1 0,-7 3-1 16,-10-2 0-16,-8 2-1 15,-10 3-1-15,-6 8 1 16,-2 5-1-16,-4 7-1 16,-1 5 0-16,3 8 2 15,5 13-1-15,8 7 0 16,5 1 1-16,10 3-1 15,10-4 0-15,6 0 2 16,8-5 0-16,5-9-3 16,9-10-3-16,-4-17-16 15,-1-6-19-15,7-7 0 16,-6-16 1-16,4-5-2 16</inkml:trace>
  <inkml:trace contextRef="#ctx0" brushRef="#br0" timeOffset="141">11565 15674 41 0,'0'0'36'16,"20"6"1"-16,11-6-6 15,8 0-19-15,3 0-9 16,4 0-19-16,-3 0-17 16,7 0-2-16,-7-7-1 0</inkml:trace>
  <inkml:trace contextRef="#ctx0" brushRef="#br0" timeOffset="142">12119 15582 59 0,'-15'-15'22'16,"0"-2"-6"-16,5-4-3 15,10-1-3-15,0-3-2 16,19 4-2-16,-1 1-2 16,4 8 0-16,4 5 1 15,0 10-1-15,-6 4 1 16,-2 10 0-16,-14 4-1 0,-7 9-1 16,-13 3 0-16,-8 0 0 15,-5-1-1-15,-2-1-1 16,2-4 0-16,4-3-1 15,8-6 0-15,14-4 0 16,10-4-2-16,11-5-1 16,10-3-3-16,2-4-7 15,3-3-17-15,3 0-6 16,-8-9 0-16,2 2-1 16</inkml:trace>
  <inkml:trace contextRef="#ctx0" brushRef="#br0" timeOffset="143">12434 15369 45 0,'0'0'37'0,"4"19"1"16,-8 2 0-16,1 5-25 16,3 9-4-16,-8-1-3 15,8 7-1-15,-6-3-2 16,6 2 0-16,4-8-2 15,4-4-2-15,3-5-1 16,1-7-6-16,7-7-17 16,2-3-15-16,-8-9 1 15,3-4-1-15</inkml:trace>
  <inkml:trace contextRef="#ctx0" brushRef="#br0" timeOffset="144">12310 15554 48 0,'11'0'37'0,"3"0"2"15,12 0-2-15,2 4-25 16,4 0-12-16,2 4-29 16,-3-8-7-16,12 9-2 15,-10-9 1-15</inkml:trace>
  <inkml:trace contextRef="#ctx0" brushRef="#br0" timeOffset="145">12637 15973 55 0,'0'0'34'0,"-12"7"-2"15,3 5-16-15,3 11-5 16,-4 6-4-16,7 6-2 16,3 2-1-16,3 4-1 15,7-7 0-15,5 0 0 16,7-15-1-16,5-7 0 15,-1-12 0-15,2-8-1 16,-1-13 1-16,-1-6-1 16,-3-6 0-16,-3-3-1 15,-5 3 1-15,-4 3-1 16,-1 0 0-16,-4 9 0 16,-2 12 0-16,-4 9 0 0,-3 9 1 15,3 11-1-15,-4 5-1 16,1 5-2-16,3 9-18 15,7 4-16-15,-7-16-1 16,12-1 0-16,-1-12-1 16</inkml:trace>
  <inkml:trace contextRef="#ctx0" brushRef="#br0" timeOffset="146">13206 15725 52 0,'-13'6'36'0,"-13"4"0"16,2 5-14-16,-6 13-9 0,-4 9-5 15,6 13-4 1,3 4-1-16,9 4-1 0,10-4-1 15,10-1 0-15,6-4-1 16,11-7-2-16,8-10-4 16,2-16-14-16,0-10-18 15,9-9 1-15,-9-14 1 16,6-2-2-16</inkml:trace>
  <inkml:trace contextRef="#ctx0" brushRef="#br0" timeOffset="147">13409 15716 27 0,'0'-9'37'15,"5"18"1"-15,-5 4 0 16,4 6-15-16,0 12-14 16,-6 2-1-16,4 8-2 15,-2 4-1-15,3 6-2 16,-3-5-1-16,6-1-1 15,2-7-2-15,3-8-2 16,9-2-6-16,-6-14-13 16,2-9-18-16,7-5 0 15,-5-10 0-15,2-4 2 16</inkml:trace>
  <inkml:trace contextRef="#ctx0" brushRef="#br0" timeOffset="148">13241 15927 56 0,'12'0'34'0,"14"10"1"15,-2-3-19-15,4-7-8 16,6 0-7-16,-3 3-13 15,4-3-13-15,-6-18-8 16,3 9-1-16,-11-8-1 16</inkml:trace>
  <inkml:trace contextRef="#ctx0" brushRef="#br0" timeOffset="149">13673 15750 56 0,'19'5'34'15,"3"10"-2"-15,-1 14-8 16,-9 5-8-16,3 10-5 15,-15 4-3-15,0 4-5 16,-4 0-8-16,-10-1-32 16,-7-10 0-16,5-2-2 15,-10-18 0-15</inkml:trace>
  <inkml:trace contextRef="#ctx0" brushRef="#br0" timeOffset="150">14318 15731 31 0,'9'7'36'0,"-9"4"-1"16,13 15 2-16,-8 11-22 15,0 4-7-15,3 12-3 0,-3 4-3 16,0-3-13-16,-2-8-25 16,4-1 0-16,-14-15-1 15,7-6 1-15</inkml:trace>
  <inkml:trace contextRef="#ctx0" brushRef="#br0" timeOffset="151">14153 15950 47 0,'0'-18'37'0,"13"18"2"15,7-3-1-15,11-1-25 16,9 4-8-16,6 0-6 0,6-7-15 15,10-3-21 1,12 5-1-16,0-7 0 16,9 3 1-16</inkml:trace>
  <inkml:trace contextRef="#ctx0" brushRef="#br0" timeOffset="152">15037 15850 47 0,'11'0'34'0,"17"3"-2"15,-5-3-15-15,4-3-4 16,5 0-5-16,-3-7-3 16,1-1-1-16,-9-2-1 15,-8 0-2-15,-8-4 0 16,-10 2-1-16,-12 3 0 16,-7 1-1-16,-5 4 0 15,-5 7 1-15,-3 13 1 16,1 5 0-16,3 4 1 15,5 10 1-15,8 2 1 16,7 10-1-16,8-3 1 16,10 4-1-16,11-5-1 0,9-5 1 15,9-3-4-15,10-18-12 16,-2-9-26-16,15-11 1 16,-4-14-1-16,4-5 0 15</inkml:trace>
  <inkml:trace contextRef="#ctx0" brushRef="#br0" timeOffset="153">15263 15468 36 0,'0'0'36'0,"6"16"0"16,11-16 0-16,5-4-24 15,14 4-6-15,2 0-9 16,6 4-26-16,0-13-6 16,8 9-1-16,-8-14 0 15</inkml:trace>
  <inkml:trace contextRef="#ctx0" brushRef="#br0" timeOffset="154">15654 15371 61 0,'5'-12'35'0,"-1"-4"-3"16,11-1-14-16,6 11-6 15,-3 0-3-15,6 9-4 16,-5 3-1-16,1 8 0 16,-11 4-2-16,-9 6 0 15,-4 2 0-15,-10 3-1 16,-6 0 1-16,-4-2-1 15,-3-1-1-15,6-4 1 0,4-2-1 16,10-2 0 0,7-6 0-16,7-2-1 0,10-3-3 15,3-7-6-15,8 6-19 16,3-6-10-16,-3-6 1 16,4 0-1-16</inkml:trace>
  <inkml:trace contextRef="#ctx0" brushRef="#br0" timeOffset="155">15994 15250 49 0,'0'-10'38'16,"0"10"0"-1,0 15-3-15,-6-4-21 0,2 14-6 16,-3-2-2-16,2 12-1 15,-8-1 0-15,8 3-2 16,-2 1-1-16,7-2 1 16,4-6-2-16,4-4-1 15,5-6-1-15,3-8-3 16,8-3-5-16,-8-14-13 16,1-6-18-16,5-2-1 15,-9-5 0-15,2 0 1 16</inkml:trace>
  <inkml:trace contextRef="#ctx0" brushRef="#br0" timeOffset="156">15927 15419 51 0,'0'0'36'16,"0"0"-1"-16,17 3-13 15,5-3-8-15,-2 0-10 16,6 4-33-16,-7-14-6 15,10 3-1-15,-7-11-1 16</inkml:trace>
  <inkml:trace contextRef="#ctx0" brushRef="#br0" timeOffset="157">16502 15821 30 0,'0'0'34'0,"-27"-21"2"16,5 13-11-16,-3 8-7 16,-6 0-6-16,9 19-5 15,-3-4-1-15,12 9-4 16,10 10 0-16,9 2-1 16,9-2-1-16,12 0 0 15,9-7 1-15,4-6 0 0,-2-6 0 16,-2-10 0-1,-5-17-1-15,-10-8 0 16,-9-7 1-16,-12-9 0 0,-10-5-2 16,-9-9 1-16,-5-7 0 15,-2-1 0-15,0 1 0 16,7-1 0-16,5 5-1 16,12 4 0-16,11 8 2 15,10 11-4-15,14 14-5 16,4 10-20-16,3 6-8 15,10 16 0-15,-4-4-1 16</inkml:trace>
  <inkml:trace contextRef="#ctx0" brushRef="#br0" timeOffset="158">16937 15552 25 0,'-11'-8'32'0,"-2"14"1"15,-8 2-12-15,1 7-5 16,-3 7-4-16,-1 3-4 16,8 12-3-16,1 4-1 15,10 2-2-15,5-2 1 16,14 0-2-16,3-2-1 15,8-7-5-15,7-3-8 16,3-7-22-16,-8-18 0 16,7 1 0-16,-11-14 0 15</inkml:trace>
  <inkml:trace contextRef="#ctx0" brushRef="#br0" timeOffset="159">17127 15562 39 0,'-3'-17'36'16,"3"17"1"-16,0 0-4 16,0 0-16-16,9 29-6 15,-12-6-3-15,3 9-2 16,0 2 1-16,0 8-3 16,-6-3 0-16,6 1-2 15,0 2 0-15,10-3-1 16,1-7 0-16,3-3-3 15,6-8-2-15,-4-10-3 16,6 4-12-16,-4-8-20 16,-5-17-2-16,2 1 1 15,-10-7-1-15</inkml:trace>
  <inkml:trace contextRef="#ctx0" brushRef="#br0" timeOffset="160">16978 15779 32 0,'0'0'33'0,"20"0"1"16,0-3-8-16,8 3-14 16,4-3-6-16,2 3-6 15,0-4-11-15,-1-1-13 16,0 5-9-16,-12-14 1 15,4 8-2-15</inkml:trace>
  <inkml:trace contextRef="#ctx0" brushRef="#br0" timeOffset="161">17370 15637 34 0,'18'-5'37'16,"4"11"-1"-16,2 8-5 16,-6 8-8-16,2 11-10 15,-7 1-3-15,-4 8-3 16,-9 3-4-16,-6-2-5 15,-3 4-14-15,-3-11-23 16,-17-11 0-16,3-4 0 16,-7-11-1-16</inkml:trace>
  <inkml:trace contextRef="#ctx0" brushRef="#br0" timeOffset="162">17578 15095 54 0,'18'-4'35'0,"16"18"-5"15,9 29-6-15,4 18-5 16,6 26-4-16,-6 17-4 16,-2 20-3-16,-17 9 0 15,-12 10-1-15,-22-5-3 16,-13-11-2-16,-16-12-2 0,-14-19-7 16,-1-8-11-16,1-10-24 15,-6-26-2-15,9-9 1 16,1-21 0-16</inkml:trace>
  <inkml:trace contextRef="#ctx0" brushRef="#br0" timeOffset="164">25198 15072 22 0,'0'0'29'16,"12"-43"10"-1,-34-25-25-15,-2 18-1 16,-7-6-4-16,-12-4 0 16,-4-4-2-16,-4-1-3 15,-11 0-1-15,-5 3-2 16,1 11-1-16,-9 11 0 0,-3 15 1 15,2 15-1 1,2 15 0-16,-8 10-1 16,7 16 0-16,7 9 1 0,1 7-1 15,15 3-2-15,7-1-2 16,14-3-3-16,4-12-2 16,15-4-3-16,6-17-2 15,6-13 0-15,-8-9 4 16,-3-16 3-16,-11-10 5 15,-11-11 4-15,-11-8 4 16,-81-67 15 0,48 68-10-16,-13 10-2 15,0 11-1-15,-10 17-4 0,1 15-1 16,-2 22-2 0,-2 19 0-16,7 11 1 15,8 14-1-15,10 7 0 0,17 3-2 16,13 0-3-16,16-6-1 15,14-7-3-15,15-10 1 16,7-13-1-16,2-13 1 16,-1-13 0-16,-5-14 3 15,0 0 4-15,-25-23 5 16,-6-5 3-16,-16-4 1 16,-81-29 9-1,48 38-9-15,-10 10 0 16,-7 13-3-16,-8 13-2 15,-1 16-1-15,0 16-1 16,6 12 0-16,9 8 0 16,8 5-1-16,14 2 0 0,17 1 0 15,19-5 0-15,15-6-3 16,13-6 0-16,10-15 0 16,4-9 0-16,1-12-1 15,-1-13 1-15,-9-7 0 16,-13-19 2-16,-17-1 1 15,-78-22 4 1,32 29-1-16,-12 13 1 16,-13 14-1-16,-7 19 1 15,-6 16 1-15,3 18-3 16,9 12 1-16,7 13-1 16,10 10-1-16,14 0 1 0,17 1-2 15,21-10-1 1,16-7-3-16,17-9 0 0,7-10-2 15,10-15 0-15,3-16-1 16,-3-12 1-16,-2-9 0 16,-15-15 2-16,-15 0 2 15,-16-10 2-15,-78-16 7 16,33 18-3 0,-7 8 1-16,-9 9 0 15,2 21-1-15,-3 10 1 16,11 18-1-16,6 13-1 15,14 13 0-15,12 9 1 16,10 2-4-16,12 5 0 16,15-18-5-16,13-4-2 15,0-10-5-15,12-13 3 0,-1-13-2 16,0-21 2-16,-8-6 4 16,-3-15 4-16,-22 14 5 15,-46 4 19 1,23-1-9-16,-4 8 2 15,-1 25-3-15,7 22-4 16,7 4-2-16,18 26-4 16,15 8-9-16,19-1-21 15,10 2-9-15,22 8-1 16,3-41 0-16</inkml:trace>
  <inkml:trace contextRef="#ctx0" brushRef="#br0" timeOffset="165">21292 16352 9 0,'17'-22'41'16,"-9"4"-23"-1,0-1-4-15,-8-5-3 16,-5-7-1-16,-5 4-1 16,-10-3 0-16,-2 9-2 15,-9 11-2-15,-3 10 0 16,-1 5-1-16,4 14 0 16,3 11-2-16,11 7 0 15,6 5-1-15,11 4 1 16,4-12-2-16,10-3 1 15,6-13-1-15,7-11 2 16,-1-10 0-16,4-12 0 0,-4-14 0 16,1-12-1-16,-3-9 2 15,-4-6-3-15,-3-7 3 16,-3 1-3-16,-4-2 1 16,-1 4-1-16,-4 9 1 15,1 8 1-15,-6 13-1 16,0 17 0-16,0 13 0 15,-9 17 0-15,6 18 0 16,3 12 0-16,-5 10-1 16,5 11 0-16,0 5-3 15,0-3-4-15,10 3-23 16,0-2-7-16,-10-20-2 16,6-7 2-16</inkml:trace>
  <inkml:trace contextRef="#ctx0" brushRef="#br0" timeOffset="166">20760 16629 46 0,'0'0'34'15,"34"-7"0"-15,15 0-18 16,15 0-3-16,27 3-2 16,13-5-3-16,19 9-2 0,6-9-4 15,5-1-3-15,-3 10-12 16,-9 0-24-16,-28-5-1 16,-21 8 0-16,-32-3-1 15</inkml:trace>
  <inkml:trace contextRef="#ctx0" brushRef="#br0" timeOffset="167">21072 17088 18 0,'0'-29'36'15,"-7"11"-23"-15,-7 6 0 16,-2-6-2-16,-5 6 0 0,-3 5-4 16,-2 7 0-16,-1 14-3 15,0 6-1-15,3-2 0 16,9 6-2-16,5 4 0 15,5 2-1-15,5 0 2 16,11-3-1-16,5-13 1 16,9-4 0-16,5-5 0 15,4-5 0-15,2-12 0 16,1-10 0-16,3-7-1 16,-2-9 0-16,-4-1-1 15,-3-8 1-15,-6 5 1 16,-5-7-1-16,-9 1 1 0,-2 8 1 15,-9 10 1 1,0 8-1-16,-10 11 0 0,-1 11 1 16,-1 8-2-16,1 9 2 15,1 15-2-15,5 14-1 16,0-6-1-16,2 11 1 16,3-7 0-16,7 1 0 15,-1-5 0-15,6-1-1 16,-1-8 2-16,4-14-2 15,5-4 0-15,1-17-1 16,3 4 1-16,4-19-2 16,-2 3 1-16,3-14 0 15,2-3-3-15,-3 1 2 16,-3 0 2-16,-1 4-1 16,-7-5 0-16,-2 3 0 0,-3 1 1 15,-5 6 1 1,-4 9 0-16,-3-1 1 0,0 4-1 15,0 11 1-15,0 0 0 16,0 0 0-16,-7 27 1 16,4 2-1-16,-2 2 0 15,1 8 0-15,0-4-1 16,4 3 2-16,0 0-3 16,-3-4-3-16,6-8-6 15,-3-11-7-15,0-5-22 16,0-10-2-16,0 0 0 15,-11-20-1-15</inkml:trace>
  <inkml:trace contextRef="#ctx0" brushRef="#br0" timeOffset="168">21416 17023 17 0,'10'0'35'0,"0"-5"1"16,13 5-1-16,3 0-19 15,1-3-7-15,5 3-11 16,2-6-29-16,5 6-4 15,-7-13 0-15,7-1-1 16</inkml:trace>
  <inkml:trace contextRef="#ctx0" brushRef="#br0" timeOffset="169">22007 16358 34 0,'16'0'35'15,"-16"0"-4"-15,0 0-9 0,10 8-5 16,-16 4-2 0,3 12-5-16,-7 3-4 0,4 4 0 15,-6 3-2-15,6 0-3 16,6-3 0-16,3-2 0 15,5-5-1-15,7-3 1 16,2-13 1-16,4-5-1 16,4-12 0-16,1-6 0 15,-5-3 0-15,-2-5 0 16,-2-7-1-16,-1-5 0 16,-6 6 0-16,-1 6 1 15,-2 5-2-15,-3 7 1 16,-4 11-1-16,0 0 1 15,-5 17 0-15,2 6 0 0,-1 9-1 16,0 3 0 0,0 4-1-16,1-3-5 0,10 5-15 15,5-3-17-15,-6-18 0 16,14-6 0-16,0-14 0 16</inkml:trace>
  <inkml:trace contextRef="#ctx0" brushRef="#br0" timeOffset="170">22506 16151 47 0,'0'0'35'0,"-18"9"-1"15,-2 3-16-15,-2 12-5 16,-7 5-4-16,4 12-3 16,-2 3 0-16,7 5-4 15,6 3-1-15,9-2 1 16,5-3-1-16,14 4 1 15,2-10-2-15,8-8-3 16,8-4-5-16,-3-17-9 16,1-8-20-16,5 3-1 15,-9-22-1-15,5-4 6 0</inkml:trace>
  <inkml:trace contextRef="#ctx0" brushRef="#br0" timeOffset="171">22754 16227 31 0,'-3'-14'36'0,"3"14"0"15,-12 24-4-15,3-7-15 16,4 15-6-16,-3 2-3 16,3 12-2-16,-1-1-1 15,6 5-2-15,0-6-1 16,6-5-1-16,1 3-3 0,-3-12-5 15,3-1-9-15,0-16-22 16,-7-13-2-16,0 0 1 16,0-10 0-16</inkml:trace>
  <inkml:trace contextRef="#ctx0" brushRef="#br0" timeOffset="172">22523 16419 38 0,'15'-10'32'16,"3"10"1"-16,0 0-19 15,4-8-8-15,6 4-2 16,2-3-1-16,4-5 0 0,1-3 0 16,3 1 2-16,0-3 2 15,4 7 0-15,-7-4 1 16,2 10 1-16,-6 4-1 15,-1 13 1-15,-10 10-2 16,-3 10-1-16,-17-2-3 16,-3 13 0-16,-11-1-2 15,-5 3-1-15,-5-2-4 16,-2-8-5-16,6-2-11 16,3-13-21-16,1-9-2 15,16-12 0-15,0 0 2 16</inkml:trace>
  <inkml:trace contextRef="#ctx0" brushRef="#br0" timeOffset="173">23191 16453 54 0,'21'12'38'0,"1"-15"-1"16,11 3-19-16,5 8-10 0,2-5-3 15,2-3-5 1,-5 8-5-16,-5-2-16 0,-7-6-16 15,-2 0 0-15,-13-4-1 16,0 4 17-16</inkml:trace>
  <inkml:trace contextRef="#ctx0" brushRef="#br0" timeOffset="174">23251 16549 51 0,'6'17'35'16,"7"-12"0"-16,9-5-16 16,11 7-12-16,-1-7-11 15,10 0-28-15,-2-4-3 0,5 1 1 16,-8-6-1-16</inkml:trace>
  <inkml:trace contextRef="#ctx0" brushRef="#br0" timeOffset="175">23982 16361 22 0,'0'-11'34'16,"-16"-5"-1"-16,1 4-9 15,-7 5-6-15,-7 0-6 16,1 14-3-16,-1 1-2 16,10 10-2-16,4 9 1 15,12 6-3-15,9-1 1 16,8 2-1-16,7 1 0 15,6-6 0-15,4-6-1 16,-1-4 0-16,-1-14-1 16,-5-13 1-16,-11-5-3 15,-4-11 3-15,-9-10 1 16,-8-8-2-16,-3-11 0 0,-3-8 0 16,-2-1 1-16,3 0-2 15,5-2 3-15,3 7-4 16,12 3 0-16,8 7-1 15,3 13-4-15,7 8-9 16,4 7-27-16,2 14 2 16,-6 5-2-16,2 6 2 15</inkml:trace>
  <inkml:trace contextRef="#ctx0" brushRef="#br0" timeOffset="176">24405 16012 49 0,'0'0'34'0,"-42"13"-3"16,8 0-12-16,0 7-5 0,-4 9-3 15,1 3-3 1,4 11-2-16,9 1-1 0,8 4 0 15,16 2-1-15,15 0 1 16,5-2-1-16,13-2-1 16,-33-46-3-16,80 60-4 15,-36-40-8-15,2-11-13 16,-46-9-17-16,62-6 0 16,-62 6-2-16</inkml:trace>
  <inkml:trace contextRef="#ctx0" brushRef="#br0" timeOffset="177">24515 16099 17 0,'0'0'36'16,"0"0"1"-16,0 0-6 0,0 0-8 16,0 0-5-16,0 0-6 15,-17 75-3-15,17-75-2 16,-27 92-1-16,17-43-7 15,4 2 3-15,6-5-2 16,6-4 1-16,-6-42-2 16,27 66-2-16,-27-66-3 15,0 0-10-15,58 34-16 16,-58-34-9-16,0 0-3 16,0 0 3-16</inkml:trace>
  <inkml:trace contextRef="#ctx0" brushRef="#br0" timeOffset="178">24328 16336 12 0,'0'0'32'0,"0"0"0"16,41-33-3-16,-41 33-12 15,68-14-6-15,-68 14-5 16,75-20-2-16,-32 7 0 15,6-3 0-15,-2 1 0 16,2-4 0-16,-2 4 0 16,3 3 0-16,-7 7 1 15,3 5-1-15,-46 0 0 16,69 24 1-16,-69-24-1 16,38 53-1-16,-38-53 2 0,-3 80-1 15,-1-33-1-15,4-47-1 16,-49 80 0-16,49-80-2 15,-53 72 0-15,53-72-2 16,-50 46-1-16,50-46-2 16,-44 7-2-16,44-7-5 15,0 0-16-15,0 0-14 16,0 0 2-16,-47-13-2 16</inkml:trace>
  <inkml:trace contextRef="#ctx0" brushRef="#br0" timeOffset="179">3801 17241 3 0,'6'12'33'0,"-6"-12"-2"16,18 6 1-16,-2-3-14 15,7-7-7-15,11 7-5 16,0-3-5-16,4-8-14 16,-3 5-17-16,7 3-3 15,-15-6 0-15,0 6 8 16</inkml:trace>
  <inkml:trace contextRef="#ctx0" brushRef="#br0" timeOffset="180">3807 17406 29 0,'15'-2'34'0,"10"9"0"16,2-3-7-16,8-1-26 15,13 1-28-15,-6-11-1 16,11 7-2-16,-8-9-2 16</inkml:trace>
  <inkml:trace contextRef="#ctx0" brushRef="#br0" timeOffset="181">4780 17081 42 0,'16'-9'24'16,"3"3"-8"-16,6 2-5 16,7 7-2-16,-1-3-1 15,2 5-1-15,-8 10-2 16,-6 9-1-16,-10 3 2 0,-9 6-4 15,-9-2 1-15,-10-1-4 16,-5 2 2-16,-2-7-3 16,5-8 1-16,3-5-4 15,18-12 1-15,0 0 4 16,9-15 0-16,15 15 3 16,8-6 2-16,8 21-1 15,-5-2 3-15,-2 9 1 16,-11 10 1-16,-7 2-3 15,-15 2 0-15,-12-5-3 16,-13-4-4-16,-6-11-5 16,-3 3-10-16,3-7-19 0,-10-24-3 15,19 2 1 1,-2-12-1-16</inkml:trace>
  <inkml:trace contextRef="#ctx0" brushRef="#br0" timeOffset="182">5387 17326 50 0,'0'0'35'0,"6"13"0"16,6-13-9-16,9 6-14 15,-1-9-4-15,7 9-3 16,1-18-2-16,3-1 1 15,-7 9-1-15,1-9-1 16,-8-2-1-16,-5 2 0 16,-7-4-2-16,-8 2 4 15,-9 3-3-15,-7 7 0 16,-6-5 0-16,-6 10-1 16,0 5 2-16,-3 5-1 15,4 15 1-15,1 4-3 0,11 2 3 16,5 0-2-16,13 6 1 15,10-6 1-15,8 10 1 16,10-5-3-16,7-19 1 16,8-2-2-16,7 4-7 15,-2-6-24-15,0-16-3 16,5-7-3-16,-7-21-1 16</inkml:trace>
  <inkml:trace contextRef="#ctx0" brushRef="#br0" timeOffset="183">5659 17028 22 0,'12'0'31'0,"1"-4"2"15,14 7-5-15,4-3-24 16,1-3-20-16,11 6-13 16,-9-12-1-16,6 9-2 15</inkml:trace>
  <inkml:trace contextRef="#ctx0" brushRef="#br0" timeOffset="184">6226 16919 41 0,'32'0'31'0,"-5"-3"-6"15,-1 3-4-15,-2 10-5 16,-11-1-5-16,-4 7 0 16,-13 8-3-16,-5 8-2 15,-13-10-1-15,-5 8-1 16,-5-7-1-16,1-4-2 16,3 3 1-16,4-3-2 15,6-12 0-15,8-2 1 16,10-5-2-16,0 0 1 15,21 8 0-15,-1-1 1 0,7-7-4 16,2-3-4 0,8 3-14-16,5 4-16 0,-7-8 0 15,9 4-2-15,-5-19 1 16</inkml:trace>
  <inkml:trace contextRef="#ctx0" brushRef="#br0" timeOffset="185">6522 16864 28 0,'9'7'34'0,"-9"-7"-1"16,0 13-11-16,4 8-7 16,-4 1-4-16,0 9-1 15,0 3-2-15,5 8-2 16,-3-10-2-16,5 0-1 16,2-7-1-16,0-2-1 15,4-3 0-15,2-7-7 16,1-9-8-16,2-4-22 15,-18 0 0-15,19-9-2 16,-19-6 2-16</inkml:trace>
  <inkml:trace contextRef="#ctx0" brushRef="#br0" timeOffset="186">6481 17028 13 0,'0'0'32'0,"15"5"1"15,-3-8 1-15,11 3-18 16,5 6-9-16,6-3-5 16,-1 2-22-16,-2-12-11 15,9 7-1-15,-9 0 0 16</inkml:trace>
  <inkml:trace contextRef="#ctx0" brushRef="#br0" timeOffset="187">6918 17202 27 0,'0'0'34'0,"9"5"1"15,-12 10-11-15,3-1-6 16,0 8-7-16,-3 10-2 16,6 6-1-16,0-1-2 15,6 4-4-15,1-9 1 16,8-9 1-16,1-3-2 16,6-9 1-16,-4-4 0 15,4-7-2-15,-4-20-1 16,1 2 1-16,-2-12-2 15,-5 3 1-15,-3-3 0 16,-5 4-2-16,-2-2 1 16,-5 2 2-16,0 17-1 0,-6-4 0 15,0 22 2-15,0 8-3 16,3 5 1-16,3-1 2 16,0 8-3-16,0 7-5 15,9-5-13-15,10-5-17 16,-9-6-2-16,13-10 3 15,-1-10-2-15</inkml:trace>
  <inkml:trace contextRef="#ctx0" brushRef="#br0" timeOffset="188">7674 17008 13 0,'0'0'32'16,"-15"-4"2"-16,-5 9-10 0,-7 5-4 16,-3 4-7-1,-3 12-3-15,-2 9 0 16,6 16-5-16,4-3 1 0,10 6-5 16,7-6 1-16,11 2 1 15,8 6 0-15,9-8-6 16,8-16-7-16,5-10-18 15,-6-1-7-15,11-16 0 16,-12-5 1-16</inkml:trace>
  <inkml:trace contextRef="#ctx0" brushRef="#br0" timeOffset="189">7758 17123 36 0,'0'0'35'0,"-8"14"0"15,2-2 1-15,-3 10-22 16,6 7-5-16,-2 9 1 16,8 1-5-16,-3-8-1 15,11 0 0-15,-2 4-1 16,8-8-1-16,2 0 0 15,1-3-4-15,2-16-4 16,-5 1-6-16,2-9-22 16,-1 4-5-16,-10-15 1 15,2 8-1-15</inkml:trace>
  <inkml:trace contextRef="#ctx0" brushRef="#br0" timeOffset="190">7617 17256 15 0,'0'0'29'0,"13"0"0"16,9 5 0-16,-4-5-20 16,6 0-2-16,0 0-6 15,-1-7-8-15,-1-1-6 16,-2 8-6-16,1-10-2 15,-5 3 3-15,-1-5 6 0,2-3 3 16,1-4 9 0,-3 5 6-16,22-13 33 15,-21 23-13-15,2-2-2 16,4 10-4-16,-3 5-3 16,7 12-3-16,-4-4-3 15,4 22-3-15,-7-8 1 16,0 4-4-16,-6 8 1 15,-5-6-2-15,-8 1-4 16,-9 1-7-16,-4-3-9 16,-5-10-22-16,-11-2-2 15,-1-1 0-15,-9-15-1 16</inkml:trace>
  <inkml:trace contextRef="#ctx0" brushRef="#br0" timeOffset="191">8579 17270 42 0,'-9'11'36'15,"24"-11"0"-15,6 0 1 16,11-8-22-16,16 8-4 16,3 5-4-16,12 2-11 15,3-15-32-15,3 1 1 16,-14 4-3-16,-1 3-1 15</inkml:trace>
  <inkml:trace contextRef="#ctx0" brushRef="#br0" timeOffset="192">8805 17091 30 0,'0'-22'36'0,"0"8"-4"15,0 14-5-15,0 0-4 16,0 17-4-16,-4 2-5 15,7 22-6-15,-3 0-1 16,0 15-4-16,3-8 1 16,1-4-7-16,5 2-7 15,3-2-30-15,-4-18 0 16,7-19 2-16,-3-2-1 16</inkml:trace>
  <inkml:trace contextRef="#ctx0" brushRef="#br0" timeOffset="193">9494 17268 2 0,'0'0'29'16,"0"0"1"-16,0 0-3 0,0 0-9 16,11-14-4-16,0-9-4 15,7-5-1-15,-3-5-4 16,4 0 2-16,-2 4-2 16,0 0 1-16,-5-5-2 15,0 10 1-15,-7 2-1 16,2 10 0-16,-7 12-1 15,0 0-1-15,-9 21 0 16,6 7-1-16,-1 13 2 16,4 5-1-16,0 10 0 15,0 9-2-15,6-10-1 16,3-4-5-16,7 0-14 0,4-15-18 16,-6-12 0-1,8-4-1-15,-6-20-1 0</inkml:trace>
  <inkml:trace contextRef="#ctx0" brushRef="#br0" timeOffset="194">10224 17279 16 0,'-12'13'30'16,"-18"-3"-3"-16,0-13-7 16,-4-4-4-16,-1-4-5 15,5-12-1-15,2-1-4 16,9-3-1-16,8-9-2 16,11-2 2-16,11 5-3 15,11 5 3-15,6 9 0 0,9 9-1 16,-2 6 0-16,6 17 1 15,-8 4 0 1,-5 12-1-16,-13 8 1 0,-12 11-3 16,-13-4 1-16,-11 4-1 15,-14-9 0-15,-5-1-2 16,-3 0-1-16,-3-8-4 16,7-10 0-16,4-16 1 15,9-4-1-15,10-7 1 16,16 7 2-16,0-22 0 15,10 8 3-15,10-5 2 16,5 11 0-16,8 8 1 16,-2 5 0-16,4 13-2 15,-1 1-4-15,-3 5-14 16,-5-4-21-16,6 9 0 0,-4-18-1 16,7-6 1-16</inkml:trace>
  <inkml:trace contextRef="#ctx0" brushRef="#br0" timeOffset="195">10542 17358 44 0,'20'3'33'16,"8"1"-4"-16,3-1-13 15,-4-13-3-15,1 2-2 16,-4 8-2-16,-1-9-3 16,-8-4-2-16,-15 13-2 15,8-22-1-15,-13 8 0 16,-11 9 1-16,-5-3-2 15,-7 2 1-15,-2 12-2 16,-2-6-1-16,1 11 2 16,3 13 0-16,4-2 1 15,7 4-1-15,11 9 1 16,6-13-1-16,13 0 4 16,6 10 0-16,12-13-1 15,5-6-1-15,8 0-5 0,3-7-13 16,1-6-19-16,-8 0 0 15,3-9-3-15,-6-20-2 16</inkml:trace>
  <inkml:trace contextRef="#ctx0" brushRef="#br0" timeOffset="196">10753 17044 25 0,'0'0'34'16,"17"-6"0"-16,-1 6 1 16,10-7-22-16,6 12-10 15,4-3-11-15,9 1-23 16,-5-8-2-16,6 5-1 15,-12 0 1-15</inkml:trace>
  <inkml:trace contextRef="#ctx0" brushRef="#br0" timeOffset="197">11145 16898 5 0,'10'-8'32'15,"0"-6"1"-15,12 7-2 16,1 0-15-16,0 4-2 16,2 8-4-16,-7 0-4 15,-4 10 0-15,-9 3-3 16,-5 11 0-16,-12-5-2 15,-2 1 2-15,-2-3-2 16,0 1 1-16,1 2-2 16,7-1 1-16,8-7 0 15,7-8-2-15,8 2 0 16,4-2-6-16,9-1-8 0,0 2-21 16,-1-20 2-16,6 5-2 15,-9-7 1-15</inkml:trace>
  <inkml:trace contextRef="#ctx0" brushRef="#br0" timeOffset="198">11476 16849 33 0,'10'0'37'0,"-10"0"1"16,7 17-1-16,-2 4-21 15,-8-2-4-15,3 9-4 0,0-4-3 16,0 5 0-16,0 3-1 16,0-1-1-16,5-2-1 15,2-5-1-15,2-7-2 16,3-5-3-16,3 5-8 16,-5-2-26-16,-10-15-1 15,16-12-2-15,-16-2 1 16</inkml:trace>
  <inkml:trace contextRef="#ctx0" brushRef="#br0" timeOffset="199">11377 17006 49 0,'3'9'36'0,"15"-9"1"15,1 4-14-15,3-7-11 0,12 6-3 16,-1-3-8-16,3 2-21 15,-4-2-15-15,5 0-2 16,-7 0 0-16,5 0 0 16</inkml:trace>
  <inkml:trace contextRef="#ctx0" brushRef="#br0" timeOffset="200">11883 17191 47 0,'0'0'34'0,"0"0"2"16,6 24-16-16,-13-2-4 16,7 4-8-16,-4 5-1 15,7 4-3-15,1 1 2 16,6 0-3-16,6-14-2 0,4-1 1 15,1-13 0-15,3-8 0 16,0 0 0-16,0-3-2 16,-3-18-1-16,-2-6 2 15,-5 3-1-15,0-8 0 16,-5 6 0-16,-3 5-1 16,-3-5-1-16,-3 4 3 15,0 22-1-15,0 0-1 16,-12 17 3-16,7 7-3 15,2-6 0-15,-1 2 3 16,4 12-2-16,-3-2-5 16,10-5-14-16,5-8-17 15,-6-1-3-15,8-6 1 16,-1-3 1-16</inkml:trace>
  <inkml:trace contextRef="#ctx0" brushRef="#br0" timeOffset="201">12553 17018 7 0,'0'0'33'16,"0"0"0"-16,-23 12 0 15,1-1-15-15,0 10-5 16,-6 6-3-16,2 13-4 16,-1 0 0-16,8 6-4 15,7-3 1-15,7 3-2 16,5 2 1-16,6-4-2 15,6-7-2-15,9-9-6 16,5-3-11-16,8-12-16 16,-8-2 1-16,9-11-2 15,-5-19 4-15</inkml:trace>
  <inkml:trace contextRef="#ctx0" brushRef="#br0" timeOffset="202">12771 17077 48 0,'-16'14'35'0,"11"1"1"16,-7 7-13-16,5 4-12 16,3 6-3-16,-2 13 1 15,11 0-4-15,0-9 2 16,6 0-4-16,3-2 1 15,4-5-4-15,0-7-3 16,-2-1-9-16,0-21-23 16,-2-6-2-16,-14 6-1 0,5-17 0 15</inkml:trace>
  <inkml:trace contextRef="#ctx0" brushRef="#br0" timeOffset="203">12588 17254 34 0,'9'8'34'0,"-9"-8"0"15,26 7-3-15,-2-1-20 16,-2-6-4-16,5-3-4 16,1-4-3-16,0-2 0 15,-2 3-1-15,0-3 0 16,-2-8-2-16,0-4 3 0,-2 1-2 15,1 3 3-15,1 3 0 16,0 11 3-16,-1 0-1 16,0 8 2-16,-3 2 1 15,1 8 0-15,-6 10 0 16,-2 11-2-16,-7-3 1 16,-3-1-2-16,-6 0-1 15,-4 11 0-15,-5 1-1 16,-1-4-5-16,1-12-1 15,-3-6-12-15,1 0-20 16,7-4-1-16,-7-8 0 16,14-10-1-16</inkml:trace>
  <inkml:trace contextRef="#ctx0" brushRef="#br0" timeOffset="204">13413 17349 27 0,'9'8'31'0,"14"-3"0"15,6-5-14-15,4 5-2 16,8-1-4-16,4-4-2 16,1 3-4-16,-1-7-2 15,-4-1 0-15,-4 5-6 16,-9 0-9-16,-10-13-22 15,0 13 2-15,-13-16-4 16,5 9 3-16</inkml:trace>
  <inkml:trace contextRef="#ctx0" brushRef="#br0" timeOffset="205">14496 16941 39 0,'-21'3'35'0,"-6"6"-1"16,-10 5-14-16,5 18-6 0,-9 0-2 16,6 9-7-16,1 3-1 15,9 14-1-15,5 0 1 16,18 5-3-16,14-8 2 16,12-9-1-16,11-5-1 15,12-8 2-15,5-8-1 16,1-18 0-16,-4-14-1 15,-6-11 2-15,-15-3-2 16,-13-7 0-16,-15-4 0 16,-22 4 0-16,-15-7 0 15,-11 14-2-15,-5 8 0 16,-5 5-8-16,6 5-15 16,7 3-15-16,1 14 1 0,16-4-1 15,4-1 0-15</inkml:trace>
  <inkml:trace contextRef="#ctx0" brushRef="#br0" timeOffset="206">20660 15594 33 0,'-18'-8'21'16,"-8"-13"-2"-16,-1-6-3 0,-4-9-4 15,0-11-3-15,3-6-2 16,1-7-3-16,8-6-1 16,3-5-1-16,11 3-1 15,10 3 0-15,8 8 0 16,8 7-1-16,7 7 1 15,6 9-1-15,1 11 0 16,1 10 0-16,-6 4 1 16,-5 7 0-16,-9 2 0 15,-16 0-1-15,0 0 1 16,-17-19 0-16,-7 2-1 16,-6-12-1-16,-3-10-1 0,-1-12-2 15,3-15-1 1,8-4 0-16,11-5 0 0,12-5-1 15,11-1 2-15,13 2-1 16,10 6 2-16,18 9 2 16,72-33 2-1,-54 63 1-15,-2 6 0 16,-5 5 0-16,-3 4 0 16,-12 0 0-16,-14-5 0 15,-12-3-1-15,-14-9 0 16,-14-9 0-16,-5-7 0 15,-10-11-1-15,-7-10 0 16,2-5 0-16,0-6 0 16,6-5 0-16,12-1 0 0,23-96 0 15,17 98 1 1,16 4 0-16,18 9 1 16,15 7 0-16,8 11 0 15,4 7 0-15,1 12 0 16,-4 10 1-16,-11 7-1 15,-14 8 0-15,-13 4 0 16,-14 0-1-16,-13-2 1 16,-8-2-1-16,-4-4 0 15,4-9-2-15,8-7 1 16,10-8-3-16,12-8 1 16,18-2-1-16,15-2 1 15,15 2 0-15,12 1 0 16,6 8 0-16,6 7 2 0,1 9 1 15,-4 11-1-15,-10 5 1 16,-8 10 0-16,-16 4-1 16,-14 3 1-16,-9 1-1 15,-19-2-1-15,-6 0-1 16,-7-6 0-16,-3-6-1 16,2-9 1-16,2-5 0 15,10-8-1-15,4-1 1 16,18-5 0-16,7 1-1 15,14 3 2-15,7 4-1 16,13 9 2-16,9 7 2 16,8 10 2-16,2 17 0 15,10 9 1-15,5 5 1 16,8 11 0-16,-5 2 0 16,1 7-4-16,-13 9-10 0,1 4-29 15,-14-4 6 1,-24-8 0-16</inkml:trace>
  <inkml:trace contextRef="#ctx0" brushRef="#br0" timeOffset="207">21242 13024 29 0,'0'0'34'16,"0"0"2"-16,0 0-11 0,13 11-5 16,3 0-5-1,11 8-5-15,-2-1-2 0,8 6-2 16,-1-1-1-16,0-1-4 15,2 5-5-15,-6-9-10 16,-6-6-21-16,-2 1-3 16,-9-8-1-16,0-2 0 15</inkml:trace>
  <inkml:trace contextRef="#ctx0" brushRef="#br0" timeOffset="208">21561 13002 35 0,'-11'-12'34'0,"11"12"0"15,-22 7-11 1,0 2-7-16,-6 9-5 0,-10 4-1 16,-1 9-3-16,-8 1-1 15,2 5-2-15,0-2 0 16,4 0-4-16,8-6-2 15,4-8-5-15,14-4-4 16,6-10-15-16,9-7-12 16,9 0 0-16,4-11 0 15</inkml:trace>
  <inkml:trace contextRef="#ctx0" brushRef="#br0" timeOffset="209">21854 12901 22 0,'-13'-5'35'0,"-2"10"1"15,-12 1 0-15,-3 7-18 16,0 11-6-16,-3 3-4 16,5 14-3-16,7 0 0 15,9 7-2-15,7-4 0 16,11 0-1-16,6-3 0 0,11-3-3 15,9-4-3 1,-1-17-13-16,-1-7-21 16,5-2 0-16,-4-16-1 0,7 3 1 15</inkml:trace>
  <inkml:trace contextRef="#ctx0" brushRef="#br0" timeOffset="210">21995 12891 28 0,'0'-10'36'16,"4"20"1"-16,-4 4-4 0,-4 4-13 15,4 13-7 1,-8-5-3-16,8 11-2 0,-9-1-2 15,9 0-2-15,-2-1 0 16,7-4-2-16,3-5 0 16,5-2-2-16,2-4 1 15,3-8-3-15,4-2-2 16,-3-10-6-16,3 4-8 16,-7-4-21-16,-3-7-1 15,-2-1 0-15,-10-11 1 16</inkml:trace>
  <inkml:trace contextRef="#ctx0" brushRef="#br0" timeOffset="211">21872 13101 15 0,'6'10'31'0,"-6"-10"1"16,24 4-6-16,0-4-11 15,1 0-8-15,5-4-7 16,3 4-5-16,1-10-3 16,-4-2 0-16,-2-2 0 15,-2-1 2-15,-5-1 5 16,-2 1 4-16,-1 3 5 16,-5-1 4-16,3 9 2 15,-3 4 2-15,5 9-1 16,-6 8-1-16,7 10-5 0,-8-2-1 15,2 12-2 1,-13-2-2-16,0 3-4 0,-9-1-3 16,-6-7-19-16,-11-10-17 15,1-2-1-15,-2-9 0 16,8 1-1-16</inkml:trace>
  <inkml:trace contextRef="#ctx0" brushRef="#br0" timeOffset="212">22733 13158 41 0,'-17'-21'35'16,"6"10"-2"-16,-7 3-10 15,-10-2-6-15,0 10-6 16,-1 0-3-16,0 6-3 15,4 6 0-15,9 9-3 16,3 1 1-16,6 5-1 16,11 2 1-16,6 1-2 0,4-5 1 15,9-3 0-15,-1-8-1 16,0-6 1-16,0-8-1 16,-2-9 0-16,-5-8 0 15,-2-7 0-15,-6-11-1 16,-7-5 1-16,0-2-2 15,0-4 2-15,-6-1-2 16,3 2 1-16,-1 1-1 16,1 3 0-16,6 12-1 15,6 5-2-15,7 10-5 16,3 2-10-16,3 7-20 16,11 10-1-16,3 2 1 0,8 10 1 15</inkml:trace>
  <inkml:trace contextRef="#ctx0" brushRef="#br0" timeOffset="213">23057 12945 34 0,'0'0'35'16,"0"-16"1"-16,0 16-8 16,-20 0-8-16,0 5-7 15,0 14-5-15,-3-1-4 16,3 11 0-16,-4 2-1 15,7 6-1-15,6 2-1 16,7 2 1-16,8-2-1 16,6-4-3-16,8-2-7 15,-4-8-21-15,11-12-8 16,0-4 0-16,-5-15-1 16</inkml:trace>
  <inkml:trace contextRef="#ctx0" brushRef="#br0" timeOffset="214">23245 12925 50 0,'0'0'36'0,"0"0"2"16,0 0-5-16,9 14-19 15,-16 0-5-15,2 9-3 16,-2 5 0-16,3 9-1 15,-1-2-1-15,5 5-1 16,-6-4 0-16,6 2-2 16,9-3 0-16,-4-6-2 15,8-5-3-15,-4-10-4 16,6 2-12-16,-1-8-21 0,1-12 1 16,-3 1-1-1,-7-9 0-15</inkml:trace>
  <inkml:trace contextRef="#ctx0" brushRef="#br0" timeOffset="215">23056 13121 69 0,'-10'0'39'0,"10"0"0"15,15 12-16-15,2-12-10 16,10 6-5-16,1-6-3 15,12 8-3-15,0-8-5 16,0 0-18-16,-6-7-18 0,-2 2-1 16,-4-5 0-16,-1 1 0 15</inkml:trace>
  <inkml:trace contextRef="#ctx0" brushRef="#br0" timeOffset="216">23440 12903 33 0,'17'5'38'16,"7"10"1"-16,-1 4 1 0,0 3-17 15,4 14-8 1,-9-2-3-16,5 8-4 0,-10 0-1 15,-3 2-3-15,-5-3 1 16,-5-3-4-16,-13-6-2 16,2-8-2-16,-3 0-8 15,-5-8-25-15,1-10-7 16,5-3 0-16,-2-6-1 16</inkml:trace>
  <inkml:trace contextRef="#ctx0" brushRef="#br0" timeOffset="217">23912 13105 32 0,'0'0'36'15,"0"0"1"1,0 0-1-16,17 4-17 0,-1-7-7 16,8 3-4-16,5 0-4 15,4 0-1-15,5 0-2 16,0 3-4-16,-2 4-3 16,-5-7-5-16,-31 0-7 15,50 11-12-15,-41-11-8 16,1 9 0-16,-10-9 1 15</inkml:trace>
  <inkml:trace contextRef="#ctx0" brushRef="#br0" timeOffset="218">23964 13245 48 0,'8'4'36'0,"8"-7"1"16,6 3-11-16,9 0-10 16,-1-5-7-16,-30 5-3 15,79 0-4-15,-79 0-6 16,65-4-17-16,-65 4-15 16,0 0 0-16,52 4-1 15,-52-4-2-15</inkml:trace>
  <inkml:trace contextRef="#ctx0" brushRef="#br0" timeOffset="219">21463 13931 37 0,'24'5'35'16,"3"-5"0"-16,9-3-4 15,5 3-18-15,3 0-6 16,3-4-8-16,0 4-11 0,-2 0-18 15,-12-6-4-15,-3 6-2 16,-12-7 1-16</inkml:trace>
  <inkml:trace contextRef="#ctx0" brushRef="#br0" timeOffset="220">21488 14066 44 0,'27'0'33'16,"-8"0"-5"-16,9 0-8 15,10 0-3-15,0 0-4 16,7 0-4-16,-2 0-3 16,1 0-3-16,-2 0-6 15,-14 0-24-15,-9-4-9 16,2 4-1-16,-16-12 1 16</inkml:trace>
  <inkml:trace contextRef="#ctx0" brushRef="#br0" timeOffset="221">22184 13901 49 0,'0'0'37'0,"11"8"1"16,0 3-9-16,3 3-13 0,10 10-6 16,-4 2-4-16,8 6 0 15,-2 2-4-15,1 0-5 16,-1 2-9-16,-2-7-23 15,-9-12-4-15,5 0 0 16,-7-12 0-16</inkml:trace>
  <inkml:trace contextRef="#ctx0" brushRef="#br0" timeOffset="222">22473 13948 13 0,'0'0'33'16,"-16"-10"0"-16,7 13 1 16,-6 2-15-16,-9 1-6 15,0 10-5-15,-11 0-1 16,3 9-2-16,-6 3-1 16,4 4-1-16,-3-1-3 15,3-4-4-15,7 2-13 16,9-2-18-16,2-15-2 15,13 0 1-15,3-12-1 16</inkml:trace>
  <inkml:trace contextRef="#ctx0" brushRef="#br0" timeOffset="223">22755 13728 24 0,'-9'4'34'0,"-13"1"2"15,3 11-1-15,-11 7-17 16,-2 3-7-16,5 11-3 0,-2 6-2 16,8 4-3-1,6 5-1-15,12-1-2 0,6-2-5 16,7-8-7-16,14-5-22 16,7-1-3-16,0-16-1 15,5-5 1-15</inkml:trace>
  <inkml:trace contextRef="#ctx0" brushRef="#br0" timeOffset="224">22926 13976 59 0,'-22'-18'35'16,"7"13"-2"-16,-2 5-14 16,-11-5-7-16,5 12-4 15,-5 5-3-15,8 5-2 16,4 4-1-16,7 4 1 16,4 2-2-16,12 0 1 15,6-1 0-15,6-4 0 16,8-9 1-16,4-7-1 15,-4-6 1-15,-2-8 0 16,-4-9 0-16,-8-1-1 16,-8-9 0-16,-5 2 0 15,-17-1-1-15,-2 2-3 16,2 8-5-16,-7-2-18 0,-4 6-15 16,12 6 0-16,-1 0-1 15,8 6 0-15</inkml:trace>
  <inkml:trace contextRef="#ctx0" brushRef="#br0" timeOffset="225">22951 13825 57 0,'23'0'38'0,"6"14"3"15,-2 6-5-15,-7 3-23 16,5 14-4-16,-2 2-3 0,-4 7-1 16,-7 0-1-16,-4-2-2 15,-12 1-3-15,-10-9-6 16,3-2-24-16,-9-7-10 16,-11-9-1-16,4-5 1 15</inkml:trace>
  <inkml:trace contextRef="#ctx0" brushRef="#br0" timeOffset="226">23521 14040 59 0,'-7'-17'34'0,"-2"0"-5"16,-8 7-9-16,-4-3-5 0,-1 9-5 15,-4-3-3-15,3 10-3 16,1 6-1-16,3 6-2 16,7 7 1-16,9 4-2 15,6 1 1-15,7 2 0 16,5 0 0-16,4-5 1 15,2-3-1-15,4-6 1 16,-3-12-1-16,-1-11 0 16,-7-6 0-16,-2-10 0 15,-1-8 0-15,-4-6-1 16,-7-6 1-16,0-2-1 16,0-2 0-16,-6 3 1 15,3 3-1-15,-1 8 0 16,-1 3-1-16,1 6 0 0,4 7-2 15,0 5-5-15,16 9-9 16,5 4-22-16,-6-4 0 16,12 8 0-16,2 0 1 15</inkml:trace>
  <inkml:trace contextRef="#ctx0" brushRef="#br0" timeOffset="227">23973 13722 14 0,'0'0'34'0,"-16"-4"2"16,-1 11-2-16,-4 1-13 15,-8 3-6-15,1 12-5 16,3 3-1-16,5 12-4 15,3 2-1-15,11 5 0 16,6 4-1-16,12 2-2 0,8-5-3 16,4-8-3-16,2-4-8 15,0-6-22-15,-2-16-3 16,-4-6-1-16,-5-15 0 16</inkml:trace>
  <inkml:trace contextRef="#ctx0" brushRef="#br0" timeOffset="228">24074 13739 41 0,'0'0'36'15,"0"0"2"-15,0 20-4 0,5 0-18 16,-8 1-5-16,3 9-2 15,0 0-1-15,0 6-2 16,-5 1-2-16,5 2 0 16,0-3-2-16,0-1-1 15,0-4 0-15,7-2-1 16,2-5 0-16,1-7-4 16,2 0-4-16,6-12-17 15,-2-5-16-15,1-8-1 16,-3-3 1-16,-1-3 0 15</inkml:trace>
  <inkml:trace contextRef="#ctx0" brushRef="#br0" timeOffset="229">23935 13948 31 0,'0'0'37'15,"15"4"0"-15,1-1-1 16,3-3-15-16,4 0-10 16,2 0-3-16,1 0-3 15,3 0-4-15,2 0-2 16,-5-7-5-16,-26 7-3 16,57-17-2-16,-57 17-2 15,46-24 0-15,-46 24 0 16,47-32 3-16,-47 32 5 0,0 0 7 15,55-34 3 1,-55 34 5-16,0 0 2 0,45 5 1 16,-45-5 0-16,0 0 1 15,24 49-3-15,-24-49-3 16,11 60-1-16,-11-60 0 16,-17 75-3-16,17-75 1 15,-28 78-1-15,28-78-3 16,-46 72-6-16,46-72-13 15,-48 44-25-15,48-44 2 16,-36 27-2-16,22-18-1 16</inkml:trace>
  <inkml:trace contextRef="#ctx0" brushRef="#br0" timeOffset="230">15100 17217 40 0,'-3'-9'30'15,"3"9"-4"-15,-29-11-2 16,-1 4-5-16,-1 7-5 16,-8 0-2-16,5 5-5 0,0 0-1 15,10 7-3-15,5 5 0 16,16 7-1-16,11 6 1 15,9 1-3-15,9-6-1 16,5-9 4-16,1 8-1 16,-1-12-1-16,-6-12 0 15,-3-17 0-15,-8-12-2 16,-8-7 3-16,-6-3-1 16,-5-11-1-16,-2-8-2 15,1 0 3-15,1 4-2 16,5 2 2-16,8 12-2 15,4 6-3-15,11 9-6 16,1 13-23-16,7 8-7 16,6 7 1-16,-3 4-1 15</inkml:trace>
  <inkml:trace contextRef="#ctx0" brushRef="#br0" timeOffset="231">15507 16898 24 0,'0'0'37'15,"-18"0"2"-15,0 0-3 16,-9 18-17-16,-9 7-5 15,2 7-5-15,-6 9-4 16,8 7 0-16,5-2-1 16,12 10-3-16,9-5 1 15,17-8-2-15,12 3-3 16,7-5-18-16,8-16-18 16,10-3 0-16,-3-3-1 0,5-14 1 15</inkml:trace>
  <inkml:trace contextRef="#ctx0" brushRef="#br0" timeOffset="232">15694 16987 17 0,'0'0'37'0,"8"3"2"15,-8 9-1-15,-6 2-15 16,4 14-7-16,-10 0-3 16,8 9-5-16,-5-1 0 15,9 2-3-15,-4 6 0 16,8-3-2-16,2-7 0 15,6-3-2-15,3-9-4 16,2-9-1-16,5 8-9 16,-8-4-29-16,-2-17 2 15,0-6-2-15,-6-6 1 16</inkml:trace>
  <inkml:trace contextRef="#ctx0" brushRef="#br0" timeOffset="233">15518 17215 44 0,'0'0'36'0,"9"9"1"16,19-9-5-16,8 0-19 16,-1 0-4-16,8 0-9 15,5 3-9-15,-5-6-24 16,-7 0-2-16,-1 3-3 15,-12-11 1-15</inkml:trace>
  <inkml:trace contextRef="#ctx0" brushRef="#br0" timeOffset="234">16053 16990 56 0,'22'5'41'0,"1"15"1"16,-3 9-4-16,-5 1-22 15,1 13-5-15,-7 1-2 16,-4 10-5-16,-5-2-1 16,-8-7-2-16,-4 8-6 15,-11-15-21-15,3-16-18 16,2-7 2-16,0-7-1 16,7-8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0.8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1298 4088 45 0,'-16'9'37'0,"16"-9"-3"0,13 3-11 15,14 2-7-15,11-5-5 16,10 4-5-16,1-4-3 15,-2 3-7-15,6 2-12 16,-15 4-17-16,-2-9-3 16,-14 6-1-16,-11-6 1 15</inkml:trace>
  <inkml:trace contextRef="#ctx0" brushRef="#br0" timeOffset="1">1318 4228 63 0,'0'22'39'0,"21"-17"0"16,8-5-15-16,13 12-9 15,2-7-5-15,5-1-11 16,1-4-35-16,-4 3-1 16,-8-7-2-16,1 4 0 15</inkml:trace>
  <inkml:trace contextRef="#ctx0" brushRef="#br0" timeOffset="3">2821 4231 49 0,'0'0'37'15,"22"19"2"-15,-4-13-6 0,4-6-20 16,9 3-4-16,0-7-4 16,0-1-2-16,-6-4-2 15,-4-6 0-15,-7 1-1 16,-6-5 0-16,-8 0-1 16,-12 0 1-16,-7 5-1 15,-12 3 0-15,-2 5 1 16,-11 6 0-16,3 10-1 15,1 9 2-15,0 6 0 16,6 9 1-16,9 1-1 16,19 3 2-16,6 0-1 15,18-2 1-15,7-4-1 16,6-6 1-16,9-7-2 16,7-7-2-16,0-6-5 0,-4-12-17 15,-5-8-18 1,4-4 1-16,-1-12-1 0,-3 1 0 15</inkml:trace>
  <inkml:trace contextRef="#ctx0" brushRef="#br0" timeOffset="4">2995 3934 33 0,'-7'-11'37'15,"7"11"0"-15,14-14 0 16,12 7-18-16,9 0-10 16,3 3-10-16,5-2-25 15,6-4-10-15,4 10-1 0,-12-11 0 16</inkml:trace>
  <inkml:trace contextRef="#ctx0" brushRef="#br0" timeOffset="5">3377 3774 32 0,'9'-12'35'16,"3"-3"2"-16,13 11-3 15,5 2-19-15,-7 2-4 16,7 9-4-16,-14 3-2 15,-4 6-2-15,-12 4 0 0,-9 6-1 16,-15 0 0-16,-6 1-1 16,0-3 1-16,-1-1-2 15,6-6 1-15,7-2-1 16,11-3 0-16,7-14 1 16,20 13-1-16,5-10-3 15,11 1-4-15,1-7-14 16,2-4-17-16,7 2-1 15,-4-11 0-15,5 3 1 16</inkml:trace>
  <inkml:trace contextRef="#ctx0" brushRef="#br0" timeOffset="6">3746 3725 66 0,'0'0'38'16,"3"10"2"-16,-3 0-15 15,4 13-11-15,-11 0-6 16,7 9-1-16,-9 0-2 16,9 5-2-16,-6-3 1 15,6 0-3-15,11-3 0 16,0-8 0-16,9-1-4 16,-2-11-4-16,8 1-18 15,-5-12-16-15,-4-3-1 16,-3-8 1-16,-9-4-1 15</inkml:trace>
  <inkml:trace contextRef="#ctx0" brushRef="#br0" timeOffset="7">3668 3849 57 0,'0'9'38'15,"18"0"1"-15,4-9-3 16,2 0-25-16,12 0-9 15,3 5-21-15,0-5-19 16,-7-6 0-16,12 3 0 16,-12-9-1-16</inkml:trace>
  <inkml:trace contextRef="#ctx0" brushRef="#br0" timeOffset="8">4059 4151 25 0,'0'0'35'15,"0"0"3"-15,0 24-3 16,4-1-13-16,-8 0-8 0,4 12-5 16,0-4-2-16,11 6-2 15,2-6 0-15,9-5-2 16,1-7 0-16,3-7-1 15,3-12-2-15,1-4 0 16,-4-5-1-16,-5-9-1 16,-3-2 0-16,-7-5-1 15,-3-2 0-15,-4 0 1 16,-4 4 1-16,0 5 0 16,-7 4 1-16,7 14 1 15,-13 0 0-15,10 16 0 0,-2 7 1 16,5 6-1-1,0 1-3-15,0-1-6 0,8 1-13 16,8-2-18-16,-5-9 0 16,12-2 0-16,-1-14-1 15</inkml:trace>
  <inkml:trace contextRef="#ctx0" brushRef="#br0" timeOffset="9">4610 3963 65 0,'-22'0'37'0,"4"11"0"16,-6 11-18-16,-5 3-9 0,10 13-4 15,-2 3-1-15,11 9-2 16,7 2 0-16,9 1 0 15,7-7-3-15,9-5-2 16,9-3-9-16,3-10-27 16,-2-19 0-16,5-5-1 15,-5-19 0-15</inkml:trace>
  <inkml:trace contextRef="#ctx0" brushRef="#br0" timeOffset="10">4828 3974 67 0,'-8'6'39'0,"-8"6"1"0,3 9-6 15,2 11-23-15,-4 1-5 16,6 12 0-16,-5 2-2 16,9 4-1-16,-3-1-1 15,8-2-1-15,8-6-2 16,4-11-3-16,10-3-9 15,1-10-29-15,3-18 1 16,1 0-1-16,-2-13 1 16</inkml:trace>
  <inkml:trace contextRef="#ctx0" brushRef="#br0" timeOffset="11">4624 4221 58 0,'2'20'35'0,"13"-20"0"16,11-3-16-16,7 3-14 15,2-7-4-15,1-3-4 16,3-5-3-16,-5-7-1 16,2-2 1-16,-5-4 0 15,0-1 4-15,-3 0 3 16,1 2 4-16,1 10 5 15,-4 1 2-15,5 16 1 0,-6 10 1 16,5 18-1 0,-11 3-2-16,-4 18-1 15,-15 2-3-15,-5 7-1 0,-11-1-4 16,-5-5-4-16,-5 3-17 16,-1-9-24-16,-17-11 0 15,7-7-1-15,-3-13 0 16</inkml:trace>
  <inkml:trace contextRef="#ctx0" brushRef="#br0" timeOffset="12">1891 4183 21 0,'12'-8'27'16,"-5"-12"-5"-16,9-3-2 15,1-2-5-15,-3-6-1 16,0 2-3-16,-4-2-1 15,2 6 0-15,1 1-2 16,0 7-1-16,-13 5-1 16,0 12-1-16,0 0-1 15,0 12-1-15,5 10 0 16,-1 10-1-16,-8 13-1 16,4 6 0-16,0 7 0 0,-6 1 0 15,9-4-1-15,3-7-3 16,-2-4-10-16,-1-16-12 15,15-20-14-15,7-8 0 16,3-21 0-16</inkml:trace>
  <inkml:trace contextRef="#ctx0" brushRef="#br0" timeOffset="13">2570 3854 37 0,'0'0'32'0,"0"0"-9"16,-10 0-5-16,-2 0-5 16,-7 0-4-16,-9 0-3 15,0 4-3-15,-2 0-1 16,-1-4-1-16,0 5-1 16,6 3 0-16,-3 0 0 15,7 4-1-15,5 2 0 16,0 1 0-16,10 3 0 0,-3 2 2 15,6-3 0-15,-4 0 1 16,7-1 0-16,0-4 1 16,0-12 1-16,17 12 0 15,-17-12 0-15,21-3-1 16,-3-5 0-16,7 4 1 16,7 1-2-16,5 3 0 15,-6 5 0-15,3 7 1 16,-7 6-1-16,-6 6 0 15,-5 8 0-15,-16 4 1 16,-16 1-1-16,-11-1 1 16,-7-4-2-16,-3-3 1 15,-4-7-2-15,1-7 0 16,-3-6-3-16,12-14-4 0,2 2-14 16,18-4-18-16,-2-8-1 15,6 4 0-15,2-9 1 16</inkml:trace>
  <inkml:trace contextRef="#ctx0" brushRef="#br0" timeOffset="14">5476 4224 54 0,'0'0'38'15,"0"0"0"-15,32-10-13 16,8 10-9-16,6 0-7 15,16 0-4-15,0 4-7 16,4 3-24-16,-4-7-12 0,0 13-1 16,-13-13 1-1</inkml:trace>
  <inkml:trace contextRef="#ctx0" brushRef="#br0" timeOffset="15">6558 3880 50 0,'0'-17'36'0,"0"17"-2"16,-9-14-11-16,-16 14-6 16,-2 9-7-16,-8 5-3 15,1 13-4-15,0 8 0 16,6 10-2-16,3 6 0 15,13 10-1-15,9-4 0 16,16-3 1-16,11-6-1 16,10-7 1-16,6-12 0 15,4-12-1-15,0-12 1 16,-5-15 0-16,-8-9 0 16,-18-6 0-16,-13-3 0 0,-13 1-1 15,-16-4 1-15,-7 4-2 16,-1 6-2-16,-3 1-13 15,5 3-22-15,14 12-1 16,5-4 0-16,16 9 0 16</inkml:trace>
  <inkml:trace contextRef="#ctx0" brushRef="#br0" timeOffset="16">7159 4159 31 0,'-9'-8'38'16,"-15"-6"0"-16,6 4-3 15,-10 0-16-15,-4 2-5 16,5 8-6-16,-2 0-3 16,4 13-3-16,7 3-1 15,8 9-1-15,5 1 0 16,7 3 1-16,11 0-1 16,2-4 0-16,8-4-1 0,1-4 1 15,1-8 1 1,2-9-2-16,-4-9 1 0,-1-10 0 15,-8-4 0-15,-4-7 1 16,-10-8 0-16,-4-4-1 16,-11-7 1-16,-3-5 1 15,-4 1-1-15,1 4 1 16,-1 0-2-16,3 4 2 16,7 6-2-16,7 4-2 15,13 12-3-15,7 3-11 16,10 5-23-16,12 11-1 15,4-1 0-15,17 10 0 16</inkml:trace>
  <inkml:trace contextRef="#ctx0" brushRef="#br0" timeOffset="17">7730 3754 40 0,'-22'0'35'0,"-16"0"1"16,-2 5-12-16,-7 14-9 16,-8 5-4-16,9 13-5 15,1 5-1-15,9 10-1 16,8 3-1-16,16 6-2 15,12-1 1-15,19-3 0 16,12-9-3-16,9-9-3 16,15-5-13-16,5-13-21 15,-4-21 0-15,4-4 0 0,-6-16 0 16</inkml:trace>
  <inkml:trace contextRef="#ctx0" brushRef="#br0" timeOffset="18">7876 3821 35 0,'-10'-8'36'0,"10"8"0"16,0 0 3-16,-9 18-21 16,9 6-6-16,-8 2-5 15,5 11-2-15,-3 2 0 16,2 8-1-16,4 2-1 15,0 1 0-15,10-7-2 0,4-4-1 16,2-6 0-16,4-10-3 16,5-6-7-16,-4-7-22 15,1-15-8-15,1-5-1 16,-7-5 1-16</inkml:trace>
  <inkml:trace contextRef="#ctx0" brushRef="#br0" timeOffset="19">7697 4030 19 0,'0'0'35'0,"-12"5"1"15,21-1 0-15,5-4-16 16,5 0-9-16,5 0-4 0,6 0-6 15,0-3-10-15,7 0-14 16,2 3-13-16,-10-12 0 16,0 4 1-16</inkml:trace>
  <inkml:trace contextRef="#ctx0" brushRef="#br0" timeOffset="20">8093 3914 53 0,'28'-5'36'0,"9"5"-1"16,3 12-8-16,-1 1-7 15,6 20-6-15,-12-1-3 16,-4 15-2-16,-15 1-2 16,-9 6-1-16,-18-4-2 0,-9 0-3 15,-8 1-7 1,-8-8-37-16,-8-9 0 0,2-7 0 16,-5-12-1-16</inkml:trace>
  <inkml:trace contextRef="#ctx0" brushRef="#br0" timeOffset="21">8807 4103 31 0,'11'4'35'0,"0"-4"-3"16,15 0-8-16,10 0-7 16,5 0-7-16,9 6-5 15,2-6-6-15,-3 0-6 16,0 0-11-16,-8 4-13 0,-14-12-3 16,-6 8-1-16,-21-11 8 15</inkml:trace>
  <inkml:trace contextRef="#ctx0" brushRef="#br0" timeOffset="22">8854 4192 58 0,'10'17'34'16,"14"-11"-8"-16,16-6-7 15,11 6-4-15,3-6-9 16,8 0-13-16,-1-12-26 0,7 12-2 15,-7-14 0 1,3 8-1-16</inkml:trace>
  <inkml:trace contextRef="#ctx0" brushRef="#br0" timeOffset="23">9748 3699 53 0,'0'0'35'0,"8"10"2"0,-2 14-10 16,-1 14-14-16,-5 5-4 15,0 13-3-15,0 4-1 16,0 6 0-16,0-3-1 16,-3-8-2-16,3-6-1 15,0-12 0-15,-3-11 0 16,7-11 0-16,-4-15-1 16,15-10 1-16,-2-7-2 15,3-8 1-15,3 2 0 16,2-6-1-16,1 6 0 15,0 4 0-15,-1 9 0 16,-2 10 1-16,-3 6 0 0,-3 6-1 16,-2 3 1-1,-4 6 0-15,4 3-4 0,-2-7-10 16,2-1-25-16,7 0 0 16,-1-10 0-16,5 2 0 15</inkml:trace>
  <inkml:trace contextRef="#ctx0" brushRef="#br0" timeOffset="24">10477 3760 25 0,'0'0'35'15,"-18"-11"2"-15,0 15 0 16,-9 6-19-16,-8 2-6 16,3 13-4-16,-8 4-3 15,6 6-1-15,3 7 0 16,10 5-1-16,7 0-1 16,14 0 0-16,7-2-2 15,16-8-2-15,11 0-5 16,5-11-18-16,1-11-13 15,7-5-1-15,-6-14-1 16</inkml:trace>
  <inkml:trace contextRef="#ctx0" brushRef="#br0" timeOffset="25">10609 3768 77 0,'0'0'38'0,"0"0"2"16,0 0-21-16,9 30-9 16,-9-5-4-16,0 10-1 15,0 2-1-15,-4 3-1 16,1 4 0-16,3-2-1 16,0-1 0-16,7-8-2 15,6-6 0-15,4-7-3 16,9-2-4-16,-2-14-16 0,-1-4-18 15,5-7 0 1,-8-8 0-16,-3 0 0 16</inkml:trace>
  <inkml:trace contextRef="#ctx0" brushRef="#br0" timeOffset="26">10434 3992 38 0,'0'0'35'16,"12"6"0"-16,5-3-1 15,10-3-26-15,1 0-6 16,6-5-7-16,4 2-9 16,3-2-6-16,-5-6-2 0,-2 0 3 15,0-2 4 1,-7-5 5-16,1 0 6 0,-5 1 9 15,-4-1 9-15,4 3 6 16,-3 6 3-16,3 4-3 16,3 5-2-16,5 20-4 15,-7 0-3-15,3 13-3 16,-9 5-1-16,-3 8-1 16,-15 3-1-16,0 4-1 15,-15-5 0-15,-8-1-2 16,-4-6-1-16,-4-7-5 15,3-3-13-15,5-11-23 16,-7-11 0-16,10-6-1 16,-3-9 0-16</inkml:trace>
  <inkml:trace contextRef="#ctx0" brushRef="#br0" timeOffset="27">12682 3641 41 0,'0'0'35'0,"11"26"0"15,-11 16 0-15,-3 9-27 0,6 13-6 16,2 7-6-16,0 1-15 16,-5-15-15-16,8-7 0 15,-4-19-1-15</inkml:trace>
  <inkml:trace contextRef="#ctx0" brushRef="#br0" timeOffset="28">12905 3805 24 0,'-26'12'33'15,"-13"-5"0"1,10 12-3-16,1 0-15 16,3 0-5-16,13 5-3 0,12-4-2 15,16 2-1-15,6-5-1 16,13-1-4-16,6-1-6 15,1-3-23-15,-3-12-5 16,6 5-1-16,-13-13 0 16</inkml:trace>
  <inkml:trace contextRef="#ctx0" brushRef="#br0" timeOffset="29">13102 3918 11 0,'-3'25'35'0,"7"-15"0"15,13 4 1-15,-3-4-16 16,7-6-6-16,7 0-3 16,-3-7-4-16,1-2-2 15,-7-9 0-15,-2-5-2 16,-8-4-2-16,-9-3 1 15,-6 2-2-15,-6-1 0 16,-4 5 0-16,-5 6 0 16,-2 7-2-16,-1 11 1 15,5 11 1-15,1 10-1 16,6 8 2-16,5 9-1 16,7 8 0-16,0 6 0 15,10-1 1-15,2 1-4 0,4-5-7 16,1-5-27-16,0-13-1 15,7-9 0-15,-2-18 1 16</inkml:trace>
  <inkml:trace contextRef="#ctx0" brushRef="#br0" timeOffset="30">13616 3912 31 0,'-9'-20'34'15,"-9"-4"2"-15,3 6-7 0,-4 2-15 16,-3 2-5-16,1 11-4 16,-1 3-1-16,3 10-2 15,3 6-1-15,5 3-1 16,5 1 1-16,6 2-1 15,5-3 1-15,7-1 0 16,5-4 0-16,6-5 1 16,0-9-2-16,0 0 1 15,-2-9 0-15,-1-3-1 16,-5-3 1-16,-5-4-1 16,-3 2-1-16,-7 0 2 15,0 1-2-15,0 6 2 16,0 10-1-16,0 0 0 15,0 0 0-15,-9 9 0 0,9 5 1 16,9 2 0-16,4 1 1 16,4 1 0-16,1-3 0 15,4-3 1-15,1-7 0 16,-1-3 0-16,-1-6 1 16,0-2-2-16,-9-7 0 15,-2-3 0-15,-6-2-3 16,-4-2-1-16,0 0-4 15,-9-1-15-15,0-1-18 16,5 10-1-16,-3-2 0 16,7 14 0-16</inkml:trace>
  <inkml:trace contextRef="#ctx0" brushRef="#br0" timeOffset="31">14076 3823 45 0,'-11'0'34'0,"-10"0"2"15,6-3-11-15,0 8-12 16,-3 4-5-16,6 3-5 16,1 4 0-16,11 2-3 15,0-3 2-15,3 3-1 16,6-3 0-16,3-2 1 0,1-6 0 15,3 0 0 1,-4-7 1-16,-12 0-1 16,12-5 0-16,-12 5 0 0,-12-7-3 15,-3 2-3-15,2 5-11 16,-2-5-23-16,-4-4 0 16,10 6 0-16,0-6 0 15</inkml:trace>
  <inkml:trace contextRef="#ctx0" brushRef="#br0" timeOffset="32">14174 3802 33 0,'0'0'31'0,"10"-9"1"15,11 9-8-15,1 0-16 16,-1 0-5-16,3 0 0 16,-1 0-1-16,-4 0-1 15,-4 0 0-15,-15 0 1 16,10 7 0-16,-10-7 0 16,-15 10 1-16,6 0 0 15,-4 4 1-15,0 5 0 16,-1 0 0-16,7 4 0 15,1-1 0-15,6 2 0 16,6-5 0-16,7 0-1 0,2-10 0 16,4-5 0-16,0-4 0 15,4-10-1-15,-1-1-1 16,1-7 0-16,-2-2-1 16,-5-4 1-16,-1 0-1 15,-3 5 0-15,-2 2 0 16,-4 2 0-16,-4 3 0 15,-2 12 0-15,0 0 1 16,0 12-1-16,-2 3 1 16,2 3-2-16,0 3-3 15,0-3-9-15,7 2-20 16,1 0-6-16,-4-10-1 16,8-2 0-16</inkml:trace>
  <inkml:trace contextRef="#ctx0" brushRef="#br0" timeOffset="33">14615 3802 38 0,'0'0'36'0,"0"0"2"16,12 10 1-16,-12 8-20 16,0-2-9-16,8 9-6 15,-5-1 0-15,2 4-2 16,-3-5-1-16,3-2-3 15,-5-4-1-15,0-17-1 16,5 12-2-16,-5-12 1 16,13-12-1-16,-5-2 0 15,4-3 2-15,-4-5 1 16,6 0 1-16,-5 1 3 0,-2 3 0 16,-3 2 2-1,-8 3 0-15,4 13 1 0,-12-11-1 16,12 11 1-16,-18 9-1 15,11 3-1-15,3 0 0 16,4 3-1-16,4 2 0 16,8-3-1-16,1 2 1 15,3-3-3-15,2-6 0 16,3-7 0-16,2 3-1 16,0-8 0-16,1-3 1 15,-4-3 0-15,1 0 1 16,-2-2 3-16,-3 5 0 15,-1 8 1-15,-15 0 1 16,17 0 1-16,-17 0-1 0,9 17 0 16,-9-5-2-16,5 5 1 15,-5-8-1-15,0 0 0 16,0-9-1-16,0 0 0 16,13 0 0-16,-4-3 0 15,4-9 0-15,-1-3-1 16,3 1 1-16,-1-1-1 15,3 3-1-15,-3 7 1 16,-3 5-1-16,-1 0 0 16,0 7 1-16,-2 8-1 15,-3 4-1-15,-5 2-2 16,5 7-11-16,-10-5-15 0,0-4-9 16,5-1 0-1,0-18-1-15</inkml:trace>
  <inkml:trace contextRef="#ctx0" brushRef="#br0" timeOffset="34">15101 3553 63 0,'0'-43'38'0,"0"18"1"15,-2 13-6-15,2 12-22 16,-8 32-23-16,-1 2-25 15,9 12-2-15,-6 2 0 16,6 11 0-16</inkml:trace>
  <inkml:trace contextRef="#ctx0" brushRef="#br0" timeOffset="35">12674 4520 51 0,'-8'30'31'0,"-10"0"1"16,-5 10-22-16,5 7-4 15,-5 1-2-15,5-4-2 16,2-6 0-16,8-9 0 16,3-9 0-16,5-20 0 15,0 0 0-15,18-18 0 16,-4-10 0-16,3-6 0 16,0-8 1-16,1-2-1 15,-1-4 0-15,-2 7 1 16,-2 3-1-16,-1 6 0 15,-4 9 0-15,-1 12-1 0,3 11 1 16,-2 13 0 0,2 11-1-16,2 9 0 15,-1 8 0-15,3 6 0 0,0 0 0 16,1 1-3-16,2-1-5 16,-4-11-8-16,-6-10-22 15,1-1 1-15,-8-15-1 16,0-10 0-16</inkml:trace>
  <inkml:trace contextRef="#ctx0" brushRef="#br0" timeOffset="36">12581 4715 21 0,'0'0'31'16,"4"-17"1"-16,17 10-3 0,5 4-15 15,8-3-7 1,8 2-5-16,3 0-1 15,5 4 0-15,1 0-1 0,-7 0 1 16,-4 10 1-16,-8 2 1 16,-9 2 1-16,-5 5 0 15,-5-2 1-15,-2 7 0 16,-11-7 0-16,6 0 1 16,-6-5-2-16,0-12-1 15,-7 12-3-15,7-12 0 16,-8-12-2-16,0-6 0 15,4 0-1-15,0-4-1 16,4 1 1-16,8-1 0 16,0 3 1-16,0 5 2 15,6 6-1-15,0 8 2 0,1 0 0 16,1 9 1-16,-2 1-1 16,-3 5 1-16,2 1-2 15,0 1-3-15,2 2-8 16,-2-1-21-16,-1-7-4 15,9 3 1-15,-5-10-1 16</inkml:trace>
  <inkml:trace contextRef="#ctx0" brushRef="#br0" timeOffset="37">13467 4756 60 0,'5'-13'35'16,"-9"-3"-9"-16,-2-3-7 0,-1 6-6 16,-10-5-4-16,0 8-3 15,-5 2-2-15,-1 8-2 16,-2 3-1-16,5 8 0 16,-1 4-1-16,10 7 1 15,3 2 0-15,8 0 0 16,8 0 1-16,4 1-1 15,8-7 1-15,3-5-1 16,3-5-2-16,-3-8-6 16,4 0-13-16,-4-8-17 15,-8-13-1-15,0 0 0 16,-9-9 0-16</inkml:trace>
  <inkml:trace contextRef="#ctx0" brushRef="#br0" timeOffset="38">13438 4486 56 0,'0'0'33'16,"-6"-13"-5"-16,6 13-20 16,0 0-32-16,0 0-6 15,17 15-3-15,-17-15-1 16</inkml:trace>
  <inkml:trace contextRef="#ctx0" brushRef="#br0" timeOffset="39">13602 4659 51 0,'0'0'35'0,"11"9"2"0,-11-9-4 16,11 12-23-16,-2 4-5 15,-3 3-2-15,-6 2 0 16,0-1-1-16,-7 2 0 15,1-4 0-15,-3-2-1 16,9-16-1-16,-10 9 0 16,10-9 0-16,4-16 0 15,9 2 0-15,1-7-1 16,2-3 0-16,2 2 1 16,0 1 0-16,-1 4 1 0,-2 2-1 15,-3 4 1 1,-12 11 0-16,10-8 0 15,-10 8 1-15,-3 12 0 0,0 2-1 16,3 3 0-16,0 0 0 16,0 5-1-16,6-2-3 15,0-1-5-15,9 3-12 16,5-4-18-16,-3-10-1 16,5 0 0-16,-1-8 0 15</inkml:trace>
  <inkml:trace contextRef="#ctx0" brushRef="#br0" timeOffset="40">13966 4773 56 0,'0'0'35'16,"0"0"0"-16,13 10-16 0,0-3-8 15,0-7-1-15,6 3-3 16,-5-6-2-16,3-3-1 15,-4-3-1-15,0-5-1 16,-5-1-1-16,-4 0 0 16,-4-5 0-16,-7 0-1 15,-1 2 0-15,-7 2 0 16,0 4-1-16,-4 4 0 16,-2 4 0-16,-1 8 0 15,4 7 1-15,2 8 0 16,3 6 0-16,5 11 0 15,1 2 1-15,7 7 0 16,9 4 0-16,2 0 0 0,0-4-1 16,3-6-5-16,6 0-10 15,1-10-23-15,-9-15-1 16,4-4 0-16,-16-10 1 16</inkml:trace>
  <inkml:trace contextRef="#ctx0" brushRef="#br0" timeOffset="41">14236 4596 79 0,'0'0'38'0,"12"15"1"0,-12 4-19 16,0 1-11-16,7 8-5 15,-3 2-5-15,-4-1-13 16,6-3-24-16,4 4 0 16,-5-10-1-16,11 0-1 15</inkml:trace>
  <inkml:trace contextRef="#ctx0" brushRef="#br0" timeOffset="42">14633 4642 27 0,'-10'-21'34'0,"10"21"-1"16,-26-10-7-16,7 7-8 15,3 8-7-15,-8 0-5 16,7 10-1-16,0 2-3 16,8 4 0-16,6 4-1 15,8-1 0-15,4-3 1 16,3-3 0-16,3-5 0 16,0-5 0-16,-1-5 0 15,-4-3 0-15,-10 0-1 16,-7-20-1-16,-3 10-5 0,-9-3-15 15,-3 0-17-15,7 4-1 16,-8-4 0-16,13 7 1 16</inkml:trace>
  <inkml:trace contextRef="#ctx0" brushRef="#br0" timeOffset="43">14786 4682 41 0,'10'0'35'0,"-10"0"0"15,11 11-3-15,-7 1-20 16,-4-2-5-16,6 5-2 0,-6-3-1 16,0-2 0-16,0-10-1 15,-3 14 0-15,3-14 0 16,0 0-2-16,7-17 0 15,-1 4 1-15,4-3-1 16,0 1-1-16,5 1 0 16,-2 4 0-16,-3 2 0 15,1 8 0-15,-2 0 0 16,-9 0 1-16,15 23-1 16,-11-8-2-16,2 6-6 15,-6-2-20-15,3-2-10 16,3 2-1-16,-3-10 0 15</inkml:trace>
  <inkml:trace contextRef="#ctx0" brushRef="#br0" timeOffset="45">9834 6152 34 0,'0'0'35'0,"0"0"-5"16,-18-11-3-16,2 13-8 0,-1-2-4 16,2 14-5-16,3-4-2 15,6 4-2-15,2-4-2 16,8 2 1-16,-4-12-1 15,19 12 1-15,-19-12-1 16,18-10 0-16,-18 0 0 16,0 1-1-16,-10-1-5 15,-5-2-18-15,2 5-22 16,13 7 0-16,0 0 0 16,13 4-1-16</inkml:trace>
  <inkml:trace contextRef="#ctx0" brushRef="#br0" timeOffset="46">10500 6198 50 0,'-12'0'37'0,"12"0"1"16,19 7-13 0,11-7-9-16,23 0-4 15,15-5-5-15,24 5 0 0,16-9-2 16,23 1-2-16,9-5-1 15,8 0-1-15,-1-4-1 16,-8 0-5-16,-1 7-10 16,-13-1-25-16,-25-4 0 15,-16 5 0-15,-22-4-1 16</inkml:trace>
  <inkml:trace contextRef="#ctx0" brushRef="#br0" timeOffset="47">12358 6009 50 0,'0'0'38'15,"0"0"1"-15,-16 12-2 16,16-12-20-16,0 0-7 16,5 10-3-16,6-5-2 15,2-5-1-15,2 3 0 16,1-6-1-16,0-2-1 16,-3-4 0-16,-13 9 0 15,7-18 0-15,-10 9-1 0,-8-3 0 16,-3 4 0-1,0 5-3-15,-6-1-16 0,3 7-25 16,8 7 1-16,-1 4-2 16,10 9 2-16</inkml:trace>
  <inkml:trace contextRef="#ctx0" brushRef="#br0" timeOffset="59">4865 7342 35 0,'-12'-11'32'0,"18"2"-1"16,3-2-9-16,16-1-7 16,12 6-4-16,6 0-4 15,10 6-1-15,-3 5-1 16,-1 7-1-16,-11 8-1 15,-13 8-1-15,-10 2 0 16,-21 3 0-16,-13 2-1 16,-11 0 0-16,-2-3 0 15,-1-4 0-15,4-8 0 16,7-7-1-16,8-6 1 16,14-7-1-16,18-3 1 15,9 3-1-15,11-4 1 0,0 4-1 16,4 9 1-16,-5 6 1 15,-6 5 0-15,-15 7 0 16,-16 1 0-16,-9-1 1 16,-15 0-2-16,-10-6-2 15,-4-1-6-15,-5-11-10 16,6-9-17-16,8 0-5 16,2-17-1-16,14 5 0 15</inkml:trace>
  <inkml:trace contextRef="#ctx0" brushRef="#br0" timeOffset="60">5491 7582 55 0,'0'0'38'15,"16"4"0"-15,9-4-5 16,15 0-20-16,0 0-7 16,10 0-7-16,3-3-24 15,-3 6-12-15,-7-3 0 16,0 0-2-16</inkml:trace>
  <inkml:trace contextRef="#ctx0" brushRef="#br0" timeOffset="61">6333 7371 51 0,'-5'-14'37'0,"-12"2"-1"0,-6 2-12 16,-5 10-9-16,-9 3-4 15,1 12-4-15,-5 9-3 16,4 9-2-16,-1 9-1 16,10 10 0-16,10 1-1 15,8 1 0-15,13-5 0 16,15-5 1-16,11-8-1 16,11-8 1-16,4-15 0 15,2-9 0-15,-3-11 0 16,-5-6 0-16,-13-6-1 15,-12-4 1-15,-13-2-1 16,-20 1-1-16,-8 2-1 0,-8-2-6 16,1 10-16-16,1 3-15 15,-2-1 0-15,10 8 1 16,5-2-1-16</inkml:trace>
  <inkml:trace contextRef="#ctx0" brushRef="#br0" timeOffset="62">6542 7563 72 0,'11'-9'43'16,"-11"9"-1"-16,7-9-1 0,-7 9-31 15,0-9-14-15,0 9-26 16,0 0-11-16,0 0 0 15,-2 13-2-15</inkml:trace>
  <inkml:trace contextRef="#ctx0" brushRef="#br0" timeOffset="63">6560 7771 65 0,'0'33'42'0,"0"4"0"15,0 4-4-15,-11-2-22 16,4 6-6-16,-11-7-4 16,-4-2-4-16,-3-9-3 0,-5-11-5 15,5-3-10-15,-6-13-25 16,0-18-2-16,6-9 1 16,3-11 0-16</inkml:trace>
  <inkml:trace contextRef="#ctx0" brushRef="#br0" timeOffset="64">6946 7565 60 0,'-18'-33'30'16,"11"-1"-3"-16,7 2-6 16,0-3-6-16,12 10-5 15,7 1-2-15,12 14-2 16,3 7-1-16,1 11-2 15,-1 4 0-15,-5 12 0 16,-9 6-2-16,-7 8 1 0,-20 3-1 16,-12 2 0-16,-12 2-1 15,-8-3 1-15,-5-4-2 16,-3-6 1-16,4-5-1 16,5-11 1-16,14-6-2 15,9-10 1-15,15 0 1 16,8-11-1-16,14 3 1 15,9-2-1-15,3 0 1 16,10 5-1-16,-4 1 1 16,-3 4 1-16,-6 5-1 15,-4 3 1-15,-7 1-1 16,-7 0 1-16,-13-9 0 0,8 17 0 16,-8-17 0-1,0 0 0-15,0 0-1 16,0 0 0-16,-8-10 0 0,8-2-1 15,8-1 0-15,2-4 0 16,2 2 0-16,4 1 0 16,2 3 1-16,1 3 0 15,1 8 0-15,-1 0 1 16,-4 10-1-16,-3 3 1 16,0 2-1-16,-6 1-3 15,4 7-8-15,-3-3-24 16,-1-8-3-16,3 0-1 15,-9-12 0-15</inkml:trace>
  <inkml:trace contextRef="#ctx0" brushRef="#br0" timeOffset="65">7497 7817 75 0,'10'10'40'15,"-10"-10"2"-15,0 0-12 16,17-8-17-16,-13-7-5 15,3 1-3-15,-7-5-1 16,4-6-2-16,-4-6-1 16,-4-9-1-16,1-7 1 15,-1-4-1-15,4-2 0 16,0 1-1-16,5 0 0 16,6 3-1-16,8 11-2 15,0 7-4-15,10 17-6 0,-6 7-19 16,3 7-9-1,1 7 1-15,-11 5-1 16</inkml:trace>
  <inkml:trace contextRef="#ctx0" brushRef="#br0" timeOffset="66">7367 7590 34 0,'26'-5'35'15,"19"7"-1"-15,2-2 0 16,12 0-24-16,3 12-40 16,-8-8-3-16,4 9-1 15,-21-1 0-15</inkml:trace>
  <inkml:trace contextRef="#ctx0" brushRef="#br0" timeOffset="67">4874 8182 6 0,'-63'-5'43'31,"82"5"-29"-31,35-5-2 15,39 5 1-15,41 0 2 0,30 0-2 16,40 4-1-16,25-4-1 16,26 0 0-16,12 0-2 15,9 0 0-15,-7-6-2 16,-8 6-2-16,-17-7-3 16,-20 0-12-16,-35 0-27 15,-25 7-1-15,-43-9 0 16,-33 9 1-16</inkml:trace>
  <inkml:trace contextRef="#ctx0" brushRef="#br0" timeOffset="68">4939 8732 26 0,'-31'-31'34'16,"22"1"1"0,9-10 0-16,16 0-20 15,22 10-5-15,10 8-2 0,18 12-2 16,0 10-1-16,0 13-1 15,-11 9-1-15,-13 14 0 16,-20 7-1-16,-18 9 0 16,-21-3-1-16,-20 1 0 15,-13-4 0-15,-2-9-1 16,-1-6 0-16,7-8 0 16,5-12-1-16,11-9 1 15,11-7-1-15,12-7 0 16,10 0 0-16,13-2 1 15,10 2 0-15,10 4-1 16,7 4-2-16,4 4-4 0,9 0-24 16,-4 9-6-16,-5-9-1 15,3 9 1-15</inkml:trace>
  <inkml:trace contextRef="#ctx0" brushRef="#br0" timeOffset="69">5642 8601 80 0,'0'0'39'0,"7"19"1"16,3 6-17-16,-7 2-14 16,3 11-4-16,-2 3-2 15,-1-2-5-15,2 2-7 0,-5-5-25 16,-8-11-6-16,1-3 1 15,-5-13-1-15</inkml:trace>
  <inkml:trace contextRef="#ctx0" brushRef="#br0" timeOffset="70">5473 8781 48 0,'28'-6'36'0,"6"-4"0"16,15 7 0-16,13 3-27 15,-3 0-7-15,5-3-19 16,-4-5-18-16,5 8-2 16,-11-8 1-16,-2 5 0 15</inkml:trace>
  <inkml:trace contextRef="#ctx0" brushRef="#br0" timeOffset="71">6063 8622 41 0,'0'0'36'15,"-10"-16"0"-15,10 16-6 16,3-13-24-16,-3 4-32 16,0 9-7-16,0 0-2 15,13 12-1-15</inkml:trace>
  <inkml:trace contextRef="#ctx0" brushRef="#br0" timeOffset="72">6090 8863 71 0,'6'43'41'0,"-6"-2"1"16,-6 2-7-16,6 6-20 15,-19-3-7-15,1 0-2 16,-10-12-4-16,-6-5-3 16,-6-8-3-16,-7-13-5 15,6-3-7-15,-2-18-26 16,0-13-1-16,8-6 1 15,8-9 0-15</inkml:trace>
  <inkml:trace contextRef="#ctx0" brushRef="#br0" timeOffset="73">6518 8719 31 0,'-31'-24'30'0,"13"-2"-5"16,8-1-5-16,10-2-3 16,9 2-4-16,10 5-4 15,14 9-1-15,6 4-2 0,10 9-1 16,-3 5-1 0,-2 8-1-16,-10 4 0 0,-10 12-1 15,-17 0-1-15,-16 5 0 16,-22 2-2-16,-12-1 1 15,-8 0-1-15,-5-1 0 16,3-5-1-16,7-5 0 16,9-5 0-16,12-7 2 15,19-2-1-15,6-10 1 16,26 10 0-16,7-10 1 16,4 0-1-16,14 0 0 15,4-3 0-15,0-3 0 16,-2 1 1-16,-7-4-1 15,-6 2 1-15,-7 0 1 16,-6 3-1-16,-12 1 1 0,-5-1 0 16,-10 4 0-16,0 0 0 15,6 9 1-15,-6-9-1 16,-5 12 0-16,5-12-1 16,0 0 1-16,0 0-1 15,-8-11 1-15,8-2-1 16,4-1-1-16,2-3 1 15,0 0-2-15,6 2 2 16,4 3-2-16,-1 6 2 16,0 6-2-16,1 8 1 15,-2 6 1-15,-4 5-1 16,0 4-1-16,-3 4-2 16,-3-6-6-16,8 4-10 15,0-6-20-15,0-9 1 0,10-4-2 16,2-10 1-16</inkml:trace>
  <inkml:trace contextRef="#ctx0" brushRef="#br0" timeOffset="74">7366 8947 72 0,'-5'10'39'15,"5"2"1"-15,3 1-14 16,-3-13-13-16,13-4-4 15,-13-9-2-15,3-3-2 0,-3-6-1 16,-3-6 0 0,-5-6-2-16,-4-6 0 15,1-3 0-15,-2-3-1 0,2 2 0 16,6-1 0-16,5 4-1 16,4 2-1-16,8 7 0 15,7 5-1-15,7 9-3 16,2 5-3-16,8 13-9 15,-7 5-25-15,-1-5 0 16,0 12 0-16,-8 0 0 16</inkml:trace>
  <inkml:trace contextRef="#ctx0" brushRef="#br0" timeOffset="75">7163 8734 70 0,'0'0'40'16,"25"0"1"-16,12 0-4 16,8-8-25-16,17 8-7 15,1 0-4-15,1 0-8 16,-5-5-32-16,-5 10-1 16,-14-5-1-16,-3 7 0 15</inkml:trace>
  <inkml:trace contextRef="#ctx0" brushRef="#br0" timeOffset="76">10963 7721 23 0,'0'0'31'0,"-12"-7"1"15,21 4-10 1,7-4-9-16,9 1-3 16,12 2-4-16,5 1-3 0,6 3 0 15,-1 3-1-15,-5 6-1 16,-10 5 1-16,-13 2-1 16,-16 3 0-16,-13 0 1 15,-13 0-1-15,-2-3 1 16,-6-2 0-16,6-3-1 15,6-4 0-15,19-7 1 16,6 9 0-16,23 0-1 16,7-2 1-16,10 7-1 15,0 1 0-15,-2 7 1 16,-10 1 1-16,-16 6-2 16,-18-1 0-16,-17-2-3 0,-14-4-6 15,-15-7-9-15,-4-8-18 16,3-2-1-16,-6-13-1 15,19-2 0-15</inkml:trace>
  <inkml:trace contextRef="#ctx0" brushRef="#br0" timeOffset="77">11622 7899 56 0,'0'0'38'16,"9"9"-2"-16,13-3-15 15,4-6-5-15,12 3-7 16,3-3-3-16,9 4-7 16,1 0-24-16,3 2-12 15,-11-6-1-15,8 0-1 16</inkml:trace>
  <inkml:trace contextRef="#ctx0" brushRef="#br0" timeOffset="78">12526 7714 33 0,'-24'-11'35'0,"2"14"0"16,-13 1-10-16,-5 1-9 16,4 11-5-16,-5 2-4 0,10 14-3 15,3 1-1 1,11 7-1-16,12 2 0 0,13-2-1 15,13-1 1-15,10-6-1 16,6-6 0-16,6-9 1 16,-1-10 0-16,-4-8 0 15,-9-10 0-15,-11-3 0 16,-18-5 0-16,-9-3 0 16,-17-1 0-16,-8-1-1 15,-6 4-4-15,-2-2-6 16,4 10-17-16,10 5-13 15,0-2 0-15,18 8 1 16</inkml:trace>
  <inkml:trace contextRef="#ctx0" brushRef="#br0" timeOffset="79">12783 7874 65 0,'-9'-20'39'0,"9"20"0"16,-5-16-8-16,-2 6-23 16,7 10-16-16,0-9-23 15,0 9-7-15,0 0-1 16,0 0 1-16</inkml:trace>
  <inkml:trace contextRef="#ctx0" brushRef="#br0" timeOffset="80">12765 8061 40 0,'3'41'38'15,"3"6"2"-15,-6 1-1 16,0-5-19-16,4 7-8 15,-14-5-5-15,-3-2-2 16,-11-14-3-16,-7-7-2 16,-6-8-2-16,-3-14-5 15,3 0-5-15,-5-19-15 16,1-7-13-16,11-7 0 0,3-10 0 16</inkml:trace>
  <inkml:trace contextRef="#ctx0" brushRef="#br0" timeOffset="81">13392 7820 27 0,'4'18'33'0,"-21"-14"-1"16,-8 0-9-16,-6-4-4 16,-6-10-7-16,-1-1-6 0,-2-8-2 15,9-1-1 1,6-5-2-16,12 0 1 15,8-1-1-15,13 2 0 0,11 8-1 16,7 3 1-16,11 9-1 16,4 8 1-16,-2 3-1 15,-4 11 1-15,-11 3 0 16,-11 7 1-16,-13 5 0 16,-14 3-2-16,-14-3 1 15,-10 2 0-15,-3-4 0 16,1-5-1-16,5-2 0 15,7-6-1-15,7-7 1 16,10-3 0-16,11-8 0 16,0 0 0-16,22 0 0 0,3 0 0 15,3-4 0 1,5-1 1-16,7 0-1 0,-1-1 1 16,-2 1-1-16,-4 5 0 15,-7-4 1-15,-5 4 0 16,-7 5 1-16,-14-5 0 15,9 16-1-15,-13-6 1 16,4-10 0-16,-12 16 0 16,12-16 0-16,-11 6-1 15,11-6-1-15,0-10 0 16,0 0 0-16,7-3 0 16,4-2 0-16,0 0-1 15,5 2 0-15,2 4 0 16,0 3 0-16,-1 6 1 15,0 4 0-15,0 4 0 0,-3 4 0 16,-1 2-2-16,0 6-10 16,-4-2-17-16,3-6-8 15,6 3-1-15,-2-10 0 16</inkml:trace>
  <inkml:trace contextRef="#ctx0" brushRef="#br0" timeOffset="82">13812 8054 44 0,'-4'10'38'0,"7"4"2"16,-3-14-5-16,0 0-17 16,20 8-6-16,-20-8-4 0,19-16-2 15,-11 2-1-15,-1-5-2 16,-7-5 0-16,0-7-2 15,0-2 0-15,-7-5 0 16,1-3 0-16,1 2-1 16,2-2 0-16,3 0 0 15,8 6-1-15,5 4-1 16,6 5-2-16,8 9-1 16,10 8-7-16,-3 3-15 15,1 6-14-15,0 6-1 16,-11 1 2-16</inkml:trace>
  <inkml:trace contextRef="#ctx0" brushRef="#br0" timeOffset="83">13720 7790 40 0,'20'-3'36'0,"12"3"1"16,4 0-2-16,17 0-28 15,10 8-39-15,-7-8-2 16,17 5-2-16,-3-5 0 16</inkml:trace>
  <inkml:trace contextRef="#ctx0" brushRef="#br0" timeOffset="84">14893 7243 23 0,'10'-41'34'15,"2"29"2"-15,-7 21-4 0,-2 25-11 16,8 40-8 0,0 28-4-16,5 38-4 0,-3 23-1 15,0 27-1-15,-2 15 0 16,-4 15-1-16,-1 0 0 15,-6-6 0-15,-3-9-1 16,-2-16 0-16,5-12-3 16,-3-19-6-16,8-16-14 15,4-19-16-15,-9-31-1 16,9-15 1-16,-9-26 0 16</inkml:trace>
  <inkml:trace contextRef="#ctx0" brushRef="#br0" timeOffset="85">14841 8267 29 0,'0'10'30'0,"11"-7"-7"15,16-3-4-15,21 6-2 16,21-6-2-16,31 0-2 15,25 0-1-15,33 0-3 16,26-5-2-16,26 5-1 16,13-5-1-16,14 3-1 15,2-4-1-15,1 6 0 16,-8 0 0-16,-15 6-1 16,-24-3-2-16,-29 2-9 15,-31 2-31-15,-36 7 0 0,-46-7 0 16,-37 3 0-16</inkml:trace>
  <inkml:trace contextRef="#ctx0" brushRef="#br0" timeOffset="86">15334 7586 59 0,'7'-21'34'0,"17"4"-11"16,7 8-8-16,6 6-4 15,5 9-2-15,-4 5-3 16,-3 14-1-16,-15 4-2 15,-10 9-1-15,-20 3 1 16,-17 2-2-16,-11-1 1 0,-8-3 0 16,-3-7-1-1,3-4 0-15,8-5 0 0,14-5 0 16,15-8 0-16,21-3-1 16,12-3 1-16,14 0 0 15,4 0-3-15,5-4-6 16,6 0-26-16,-2 5-4 15,-10-12 1-15,-2 3 0 16</inkml:trace>
  <inkml:trace contextRef="#ctx0" brushRef="#br0" timeOffset="87">15823 7586 59 0,'13'-7'37'0,"-5"19"1"16,2 8-11-16,-7 0-16 16,3 14-4-16,0 4-2 15,1 5 0-15,-2 1-2 16,-2-2-4-16,0-2-5 16,-3-9-13-16,-6-7-19 15,6-6-1-15,-12-13-1 16,12-5 1-16</inkml:trace>
  <inkml:trace contextRef="#ctx0" brushRef="#br0" timeOffset="88">15694 7786 27 0,'23'-3'35'0,"4"-2"1"15,15 5-1-15,7 0-17 16,7 0-17-16,1 3-28 15,1-6-6-15,7 6-3 16,-13-9 1-16</inkml:trace>
  <inkml:trace contextRef="#ctx0" brushRef="#br0" timeOffset="89">16327 7657 50 0,'0'0'38'16,"10"-17"1"-16,-10 17-3 15,14-5-27-15,-14 5-15 16,0 0-30-16,9 8-1 15,-9-8-1-15,6 11 0 16</inkml:trace>
  <inkml:trace contextRef="#ctx0" brushRef="#br0" timeOffset="90">16378 7873 40 0,'0'38'38'16,"3"8"1"-16,-3-3-2 15,-9-4-18-15,2 5-7 16,-10-8-5-16,-1-5-3 16,-11-9-4-16,-2-15-4 15,2-4-6-15,-9-13-10 16,11-9-17-16,8-5-2 16,1-9-1-16,10 1 1 15</inkml:trace>
  <inkml:trace contextRef="#ctx0" brushRef="#br0" timeOffset="91">16672 7665 26 0,'0'-27'33'16,"0"-6"2"-16,19 5-12 15,5 7-9-15,2 7-3 16,7 14-2-16,-4 0-2 16,2 18-1-16,-13 1-2 15,-5 9-1-15,-19 3-1 16,-11 5 0-16,-15 1-1 0,-9 1 0 15,-2-3-1 1,-2-3 0-16,5-3 0 16,6-4-1-16,13-3 0 0,17-7 0 15,15-7 1-15,11-2 0 16,11-6 0-16,7 0 0 16,1-4 1-16,4 1-1 15,-3 0 0-15,-3 3 0 16,-11 0 0-16,-6 3 0 15,-7 4 1-15,-5 3 0 16,-10-1 0-16,0 0 1 16,0-9-1-16,-12 15 1 15,12-15 0-15,-9 4 0 16,9-4-2-16,-3-16 1 16,7 2 0-16,3-5-1 0,6-1 0 15,1-2 0-15,6 2-1 16,2 3 1-16,-1 4 0 15,0 5 1-15,-2 8 0 16,-2 9 0-16,-6 3 0 16,-2 4 1-16,-2 5-3 15,-5-1-5-15,5 4-10 16,3 0-23-16,-4-12 0 16,9 0 0-16,-4-7-1 15</inkml:trace>
  <inkml:trace contextRef="#ctx0" brushRef="#br0" timeOffset="92">17246 7958 43 0,'0'0'38'15,"12"-5"1"-15,-2-3-7 16,-7-6-14-16,8-1-6 15,-8-5-4-15,0-3-2 16,-3-6-3-16,-5-3 0 16,-2-8-1-16,1-6-1 15,3-5 0-15,0 4 0 16,3-4 0-16,4 6-1 16,4 2 0-16,8 6 0 15,5 9-1-15,-1 7-4 0,7 16-6 16,-6 5-21-16,-1 0-9 15,1 9 0-15,-6 2 0 16</inkml:trace>
  <inkml:trace contextRef="#ctx0" brushRef="#br0" timeOffset="93">17161 7677 64 0,'0'0'39'0,"31"12"-1"16,-2-12-7-16,10 0-24 0,4 0-15 15,-5 0-28 1,12 0-1-16,-9-6-1 0,10 6 0 16</inkml:trace>
  <inkml:trace contextRef="#ctx0" brushRef="#br0" timeOffset="94">18652 8412 44 0,'-10'3'33'0,"10"-3"-2"16,16 0-13-16,22 5-5 16,13-5-1-16,22 4-2 15,7-4-1-15,14 4-3 16,1-4-1-16,-2 3-1 0,-10-3 0 15,-8 0-2-15,-19 0 0 16,-14-4-1-16,-19-1 0 16,-23 5-1-16,0-19 0 15,-21 6 0-15,-7-3-1 16,-1-2 1-16,2 2-1 16,1 1 0-16,6 3 0 15,10 0 0-15,10 12 0 16,9-10 1-16,10 15-1 15,5 5 1-15,2-1 1 16,0 8 0-16,-4 0 1 16,-8 3 1-16,-10 1 1 0,-7 4-1 15,-14-7 0-15,-4 5 0 16,-6-6 0-16,0-5-5 16,6 3-8-16,6-4-31 15,15-11 0-15,0 0-1 16,31-14 0-16</inkml:trace>
  <inkml:trace contextRef="#ctx0" brushRef="#br0" timeOffset="95">20208 7845 52 0,'-16'0'26'0,"16"0"-4"0,7-9-4 15,8 0-5-15,11 3-3 16,5-3-5-16,9 9 0 16,3-5-1-16,0 13-1 15,-3 2 1-15,-6 7-1 16,-15 2 0-16,-10 2-1 15,-15 3 0-15,-12-2 0 16,-4-1-1-16,-6-5 0 16,0-3-1-16,6-3 0 15,7-4 0-15,15-6-1 16,0 0 2-16,24 9-1 16,5-6 1-16,5 6 0 15,1 3 1-15,-1 7 0 0,-7 2 0 16,-11 7 0-16,-16-1-1 15,-10-1-1-15,-12-1-2 16,-14-7-4-16,0-3-4 16,-6-15-9-16,4-5-15 15,11 0-5-15,6-14 1 16,14 5 1-16</inkml:trace>
  <inkml:trace contextRef="#ctx0" brushRef="#br0" timeOffset="96">20778 8011 40 0,'5'9'38'16,"-5"-9"1"-16,26 0-5 16,4 5-16-16,-2-5-6 15,11 0-3-15,-1 0-3 16,7 0-8-16,4 0-16 15,4 0-21-15,-14-5-1 16,2 0 0-16,-10-3-1 16</inkml:trace>
  <inkml:trace contextRef="#ctx0" brushRef="#br0" timeOffset="97">21583 7807 50 0,'-6'-12'34'0,"-6"3"-10"16,-1 6-5-16,-7 3-7 15,-2 7-3-15,-3 5-4 16,1 7-3-16,1 4 0 15,2 7-1-15,8 4 0 16,5 3 0-16,8 0 2 16,11 1-1-16,1-9 1 15,9 0 0-15,3-7 1 16,5-5 0-16,-1-10 0 16,-3-7 0-16,-9-7 0 15,-4-4-1-15,-12-5 0 0,-6-1-1 16,-9-5 0-16,-8 3-1 15,-6 5-1-15,-1-1-4 16,6 8-5-16,-4 1-14 16,9 2-17-16,19 4 0 15,-12 3-1-15,22 3 1 16</inkml:trace>
  <inkml:trace contextRef="#ctx0" brushRef="#br0" timeOffset="98">21747 7962 47 0,'0'0'38'0,"14"-5"2"16,0 11-8-16,3-2-14 15,10 11-7-15,-2-1-3 16,6 5-3-16,-1 2-1 16,-2 1-3-16,0-2-2 15,-6-5-5-15,-3 2-9 16,-4-5-25-16,-5-12-1 16,3 0 1-16,-6-14-1 15</inkml:trace>
  <inkml:trace contextRef="#ctx0" brushRef="#br0" timeOffset="99">22063 7954 51 0,'0'0'38'0,"-26"0"0"16,3 0-12-16,-2 15-9 16,-11-5-6-16,-1 11-4 15,-7 1-2-15,1 2-3 16,2-2-2-16,2-2-5 15,13 2-7-15,11-7-27 16,15-15-1-16,0 0 1 16,29-3-1-16</inkml:trace>
  <inkml:trace contextRef="#ctx0" brushRef="#br0" timeOffset="100">22480 7415 41 0,'12'-41'35'0,"-7"16"-2"15,-5 25-11-15,16 20-5 16,-13 28-6-16,4 36-3 15,-7 30-4-15,0 35-1 16,0 25 2-16,-4 29 0 16,-4 16 1-16,0 11-1 15,-7 8 0-15,2 2-1 16,6-11 1-16,3-1-2 0,4-17-1 16,0-14-1-1,11-19-4-15,-1-25-8 16,7-28-30-16,3-24-1 0,-12-26 0 15,0-25 1-15</inkml:trace>
  <inkml:trace contextRef="#ctx0" brushRef="#br0" timeOffset="101">22445 8120 12 0,'0'0'32'16,"0"0"2"-16,26 9-12 16,11-5-3-16,11-4-3 15,29 0-1-15,17 0-3 16,24 0-3-16,15 0-3 15,18 3-1-15,4-3 0 16,1 0-1-16,-11 0-2 16,-14-4-1-16,-22 0 0 15,-18 1-1-15,-24 0 1 16,-17-5-2-16,-22 1 1 16,-18-1 0-16,-10 8-1 0,3-9 1 15,-3 9 0-15,-17-3-2 16,17 3-3-16,-18 6-7 15,18-6-20-15,-13 14-7 16,13-14 0-16,-16 9 0 16</inkml:trace>
  <inkml:trace contextRef="#ctx0" brushRef="#br0" timeOffset="102">22902 7645 31 0,'0'-22'34'0,"14"7"1"15,2-2-14-15,2-1-5 16,10 10-4-16,5 4-1 15,2 8-3-15,-7 3-3 0,1 11 0 16,-16 3-3-16,-10 8 0 16,-9 1 0-16,-15 3-1 15,-12-3 0-15,-3-2 0 16,-6-3 0-16,3-5 0 16,8-2-1-16,11-7 0 15,7-3 0-15,13-8 1 16,16 9 0-16,6-5-1 15,6 0 1-15,6 3-2 16,5 0-5-16,-1 1-25 16,2-8-7-16,2 7-1 15,-6-13-1-15</inkml:trace>
  <inkml:trace contextRef="#ctx0" brushRef="#br0" timeOffset="103">23474 7558 42 0,'3'-13'38'0,"-3"13"1"15,13 0-1-15,-13 0-20 16,12 28-6-16,-12-1-6 15,0 11-1-15,3 1 0 16,3 6-2-16,-3 1-2 0,0-7-3 16,0 0-5-1,-3-10-21-15,-4-8-13 0,4-6-1 16,0-15 1-16</inkml:trace>
  <inkml:trace contextRef="#ctx0" brushRef="#br0" timeOffset="104">23327 7744 72 0,'14'-4'39'16,"9"4"0"-16,5 4-12 16,4-4-17-16,11 0-11 15,3 5-21-15,8 0-16 0,-5-5 0 16,5 0-2-16</inkml:trace>
  <inkml:trace contextRef="#ctx0" brushRef="#br0" timeOffset="105">23896 7625 50 0,'18'7'40'0,"1"1"0"15,6 9 0-15,2 8-25 16,-4-4-7-16,9 8-5 15,-3 4-7-15,-5-3-15 16,-8-4-20-16,1 0-2 16,-6-10 1-16,-1-2-1 15</inkml:trace>
  <inkml:trace contextRef="#ctx0" brushRef="#br0" timeOffset="106">24165 7628 47 0,'-18'0'40'16,"-2"5"1"-16,-3 7-4 15,1 9-19-15,-13-1-9 16,2 9-3-16,-2 5-2 16,6-1-1-16,2-3-1 15,4-2-4-15,6-3-5 16,1-4-28-16,10-10-5 15,6-11-2-15,0 0 1 16</inkml:trace>
  <inkml:trace contextRef="#ctx0" brushRef="#br0" timeOffset="107">23957 8112 24 0,'0'0'36'0,"9"5"-1"15,4-5-7-15,3 3-7 16,5-7-7-16,11 4-3 16,-2 0-5-16,1-4-2 15,-31 4-1-15,69-5 0 16,-69 5-3-16,58-7-8 16,-58 7-25-16,19-3-6 15,-19 3 1-15,0 0 0 16</inkml:trace>
  <inkml:trace contextRef="#ctx0" brushRef="#br0" timeOffset="108">22602 8695 14 0,'0'0'27'16,"0"0"-2"-16,0 0-2 0,17 0-2 15,-6 0-2-15,13 6-4 16,4-6-3-16,9 3-2 16,5-3-1-16,7 6-3 15,-4-6-1-15,2 2-2 16,-9 1-3-16,-9-3-8 15,-5-4-23-15,-5 4-6 16,-19 0-2-16,11-4 1 16</inkml:trace>
  <inkml:trace contextRef="#ctx0" brushRef="#br0" timeOffset="109">23448 8564 32 0,'0'0'33'0,"-6"-13"-2"16,-8 7-7-16,-5 6-8 0,-12 0-4 15,1 12-3-15,-8 3-3 16,0 7-2-16,6 9-2 16,4 7 1-16,7 3-1 15,11 3 0-15,10-1 0 16,14-2 0-16,15-6 0 15,8-7 1-15,2-13-1 16,1-10 0-16,-3-12 1 16,-5-6 1-16,-11-10 0 15,-12-5 0-15,-15-5 0 16,-10 2 1-16,-14 0-1 16,-5 8-2-16,-5 7-2 0,-1 4-11 15,1 9-31 1,1 11 0-16,3 6 0 0,7 13 0 15</inkml:trace>
  <inkml:trace contextRef="#ctx0" brushRef="#br0" timeOffset="110">19804 8800 31 0,'0'0'35'0,"6"10"-4"15,11-10-6 1,7 0-5-16,11 0-3 15,2-4-4-15,10 7-5 0,-2-3-8 16,-4 2-19-16,-8-2-18 16,0 12-1-16,-12-9 0 15,-2 6-1-15</inkml:trace>
  <inkml:trace contextRef="#ctx0" brushRef="#br0" timeOffset="111">20283 8624 54 0,'9'-16'37'0,"-9"-3"-8"16,0 4-5-16,0 15-6 15,0-14-4-15,0 24-5 16,-4 3-2-16,4 14-3 16,0 5-3-16,0 11 1 15,0 4-1-15,0 4 1 16,4-1-1-16,0-4-2 16,1-5-2-16,-2-12-7 15,7-5-15-15,1-10-15 0,-11-14 0 16,15-3 0-1,-8-8-1-15</inkml:trace>
  <inkml:trace contextRef="#ctx0" brushRef="#br0" timeOffset="112">20456 8676 44 0,'4'-24'36'0,"7"15"1"0,6-2-13 15,1 0-7-15,13 11-4 16,0-6-4-16,4 12-2 15,-5 2-2-15,-1 8-1 16,-13 5-1-16,-10 10-1 16,-11 2 0-16,-9 7-1 15,-14-3 1-15,-6 1-1 16,-1-3 0-16,4-5-1 16,5-7 1-16,8-5-1 15,8-5 0-15,10-13 0 16,10 4 0-16,6-4 1 15,8 0-1-15,6 0 0 16,-1-3 0-16,4 3 1 0,-5 0-1 16,-3 0 0-16,-3 0 0 15,-4 0 1-15,-7 0 0 16,-11 0 0-16,11 0 0 16,-11 0 0-16,0 0 0 15,0 0 0-15,0 0 0 16,0 0 0-16,0 0-1 15,0 0 0-15,0 0 0 16,0 0-1-16,0 0-2 16,-5-10-4-16,5 10-14 15,0 0-21-15,0 0-1 16,9 0 1-16,-9 0 0 16</inkml:trace>
  <inkml:trace contextRef="#ctx0" brushRef="#br0" timeOffset="113">20890 8781 17 0,'0'0'33'0,"0"0"1"16,0 0-8-16,12 0-6 16,9 0-4-16,14 0-4 0,2 0-2 15,12 2-3-15,1-2-3 16,-1 4-14-16,-6-8-26 15,-1 8-2-15,-13-10 0 16,-3 6 0-16</inkml:trace>
  <inkml:trace contextRef="#ctx0" brushRef="#br0" timeOffset="114">21602 8590 27 0,'-5'-10'33'16,"5"10"1"-16,-7-9-10 16,-8 5-7-16,0 4-5 15,-7 3-4-15,1 4-3 16,-6 6-2-16,2 6-1 16,0 5-1-16,4 8-1 15,6 4 1-15,6 2-1 16,9 1 0-16,3-3 2 0,12-3-1 15,7-6 0 1,5-10 1-16,3-7 1 0,-1-10 0 16,-3-7 0-16,-7-8 0 15,-7-1 0-15,-12-5-1 16,-10 0 0-16,-11 0 0 16,-7 3-2-16,-3 6-3 15,0-2-8-15,8 11-11 16,5 3-16-16,5-2-1 15,13 2-1-15,13 0 1 16</inkml:trace>
  <inkml:trace contextRef="#ctx0" brushRef="#br0" timeOffset="115">21701 8672 60 0,'13'0'37'0,"3"6"0"16,8 8-11-16,7 6-16 16,-3 1-4-16,3 6-2 15,-3 2-4-15,-3-4-8 16,0 3-11-16,-4-6-18 0,-14-11-1 15,0-1 0 1,-7-10 0-16</inkml:trace>
  <inkml:trace contextRef="#ctx0" brushRef="#br0" timeOffset="116">21966 8642 80 0,'0'0'41'16,"-24"-12"0"-16,4 7-15 15,-3 18-12-15,-10 2-7 16,0 10-2-16,-6 1-3 16,-1 6-2-16,5 6-7 15,-2-1-28-15,6-8-7 16,10-2-1-16,4-9 1 0</inkml:trace>
  <inkml:trace contextRef="#ctx0" brushRef="#br0" timeOffset="117">19096 8842 16 0,'0'0'35'0,"17"0"0"15,-3 0-5-15,8-4-9 16,11 8-4-16,2-8-4 16,10 4-7-16,2 2-18 0,0 1-23 15,-10-11-2-15,1 4 0 16,-8-8-1-16</inkml:trace>
  <inkml:trace contextRef="#ctx0" brushRef="#br0" timeOffset="118">19782 8446 25 0,'0'0'33'0,"-23"0"1"16,7 13-8-16,-8 13-7 15,-5 9-5-15,5 21-3 16,-2 11-2-16,8 14-3 15,2 4-1-15,13 5-2 16,9-2-10-16,17-6-30 0,3-20 0 16,18-15-1-16,6-22-1 15</inkml:trace>
  <inkml:trace contextRef="#ctx0" brushRef="#br0" timeOffset="119">22092 8443 70 0,'9'0'39'0,"10"16"-3"15,6 14-13-15,-9 3-8 16,4 19-5-16,-8 5-1 16,3 12-2-16,-10 2 0 15,-5 2-4-15,-12-5-2 0,-11-11-7 16,-5 3-14-1,-12-13-22-15,-11-16 0 0,0-4-1 16,-9-14 0-16</inkml:trace>
  <inkml:trace contextRef="#ctx0" brushRef="#br0" timeOffset="120">19189 9456 27 0,'-30'2'19'0,"30"-2"1"15,47 8-1-15,27-8-2 16,39 3-2-16,34-3-2 16,40 6 1-16,33-6-2 15,40 0-2-15,21-3-1 0,20 3-2 16,0 0-1-16,-3 0-1 16,-15-6 0-16,-18 6-3 15,-33 0-7-15,-46-4-34 16,-57-1 0-16,-50 5-1 15,-60-9 0-15</inkml:trace>
  <inkml:trace contextRef="#ctx0" brushRef="#br0" timeOffset="121">19752 9911 51 0,'16'-6'32'0,"-1"-10"-12"16,1-5-4-16,3 2-2 15,-4-5-2-15,1 5-1 16,-4-1-3-16,-1 6 0 16,-6-1-2-16,-5 15 0 0,5-12-2 15,-5 12 0 1,-4 17-1-16,4 7-2 0,0 3 1 15,0 11-1-15,0 6 0 16,4 7 1-16,2 0-1 16,1 2-1-16,2-7-3 15,-3-11-6-15,7-5-15 16,0-13-16-16,-13-17-1 16,18 0 1-16,-11-14-1 15</inkml:trace>
  <inkml:trace contextRef="#ctx0" brushRef="#br0" timeOffset="122">20432 9779 29 0,'0'0'33'16,"15"-5"-2"-16,-15 5-9 15,0 0-8-15,0 0-3 16,-19 0-5-16,0 4-3 0,-5-4-3 15,-1 0-2 1,-3 0-2-16,-6 0-1 0,3 3 0 16,0-3-1-16,6 8 2 15,4-5-1-15,5 5 3 16,3-2 1-16,3 6 1 16,4 0 2-16,3 2 2 15,3 4 0-15,0-4 2 16,3 7-1-16,-3-5 0 15,4 3 0-15,-4-5 0 16,7-2 0-16,-7-12-1 16,12 7-1-16,-3-11 0 15,7-1-1-15,3-5 0 16,4 3 0-16,5 0 0 16,4 4 0-16,3 7-1 0,1 5 1 15,-3 5 0-15,-2 5 1 16,-8 5 0-16,-8 3 1 15,-12 4-1-15,-11 1 1 16,-12-6-1-16,-10 1 0 16,-6-9-1-16,-6-5 0 15,-1-8-1-15,3-1-1 16,4-10 0-16,5-1 0 16,5-6 0-16,10 1 0 15,6 1 0-15,10 11-1 16,0-15 1-16,0 15 0 15,13-4-1-15,-3 4 1 16,4 0-1-16,-1 0-2 16,3 7-3-16,-16-7-10 0,17 0-24 15,-17 0 0-15,10 4 0 16,-10-4-1-16</inkml:trace>
  <inkml:trace contextRef="#ctx0" brushRef="#br0" timeOffset="123">20883 9780 17 0,'0'0'34'16,"0"0"0"-16,0 0-6 15,0 0-7-15,0 23-7 16,0-5-3-16,6 8-5 15,-6 3-1-15,7 7-1 16,-2 2 0-16,2 1-1 16,-1-6-2-16,0-5-3 15,-4-4-3-15,-2-9-4 16,8-3-12-16,-5-2-13 16,-3-10-3-16,0 0 0 15,-16-17 1-15</inkml:trace>
  <inkml:trace contextRef="#ctx0" brushRef="#br0" timeOffset="124">20771 10000 40 0,'-9'-13'33'0,"9"13"-7"16,19-7-6-16,0 7-5 16,12 0-6-16,7 0-6 15,3 0-14-15,4-6-20 16,16 11-2-16,-9-13-2 15,11 8 1-15</inkml:trace>
  <inkml:trace contextRef="#ctx0" brushRef="#br0" timeOffset="125">21551 9812 13 0,'-16'-19'30'0,"5"15"0"16,-10-2-9-16,0 3-6 16,-4 6-4-16,0 6-4 15,1 8-3-15,-1 4-1 16,6 6-1-16,9 6 1 15,10 1-1-15,4 2 2 16,16-2 0-16,3-7 0 16,12-5 1-16,5-10 0 15,6-7 1-15,-6-12 0 16,0-7 0-16,-11-11-1 16,-6-6-1-16,-15-6 0 15,-11 1-1-15,-13-2-2 0,-8 4-2 16,-5 4-8-16,-7 4-17 15,4 6-14-15,8 10-1 16,1 1 2-16</inkml:trace>
  <inkml:trace contextRef="#ctx0" brushRef="#br0" timeOffset="126">21832 9844 36 0,'12'-7'37'0,"1"12"1"16,2 0-4-16,5 4-16 15,7 11-7-15,-1-2-3 16,3 10-3-16,-7-2-2 15,1-1-2-15,-3 3-4 16,-8-9-6-16,6 3-12 16,-2-7-18-16,-16-15 0 15,13 6 0-15,-13-6 0 16</inkml:trace>
  <inkml:trace contextRef="#ctx0" brushRef="#br0" timeOffset="127">22113 9825 36 0,'-14'-17'37'15,"14"17"0"-15,-18-2-1 16,-2 2-17-16,2 12-8 16,-11 0-4-16,1 7-3 15,-9 3 0-15,2 6-1 16,-1 2-1-16,5 2 0 15,1-3-1-15,10-3 0 16,1-4-1-16,8-6 1 16,7-1-4-16,4-15-8 15,0 0-29-15,0 0 1 16,13-15-1-16,-2 4 0 0</inkml:trace>
  <inkml:trace contextRef="#ctx0" brushRef="#br0" timeOffset="128">8858 8303 32 0,'-34'-29'35'16,"7"2"1"-16,-4-10-10 16,13-5-6-16,13 2-7 15,11-4-4-15,16 9-2 16,11 4-2-16,15 13-1 16,9 12 0-16,13 18-1 15,0 11 1-15,11 15-2 16,3 10 0-16,3 5 0 15,0 2-1-15,-3-2 0 16,-7-7 0-16,-8-8 0 16,-14-11 0-16,-13-13 0 0,-17-14-1 15,-18-9 0 1,-13-14 0-16,-13-11 0 0,-8-8 0 16,-2-3 0-16,0 0-1 15,3 2 0-15,6 7 1 16,14 7-1-16,10 12 1 15,14 14-1-15,13 9 1 16,7 8-1-16,8 6 1 16,9 4 0-16,-1 5 0 15,0-2 0-15,-7-3 0 16,-9 0 1-16,-8-5 0 16,-12-1 1-16,-14-4 0 15,-13 2 2-15,-15-1-1 16,-8 2 1-16,-12 2-1 15,-6 3 1-15,-4 2-2 0,3 1 1 16,2 0-3-16,6-4-7 16,19-2-36-16,9-5 0 15,15-14-1-15,10 10 0 16</inkml:trace>
  <inkml:trace contextRef="#ctx0" brushRef="#br0" timeOffset="129">650 5874 10 0,'0'0'33'0,"0"0"0"16,0 0-5-16,0 0-8 15,-16 66-6-15,-2-14-4 16,5 5-2-16,-7 0-3 16,3-6-2-16,11-8 0 15,6-43-1-15,-7 46-1 0,7-46 1 16,0 0-1-16,19-58 1 16,6 10 0-16,-6-13 0 15,-1-8-1-15,0-5 0 16,-3 2 0-16,-5 2 0 15,12 10 1-15,-6 9 0 16,-16 51-1-16,13-54 1 16,-13 54 0-16,0 0 0 15,21 46 1-15,-6 0-1 16,-5 11 0-16,4 5 0 16,7 4-1-16,-4-1 1 0,8-5-2 15,3-4-1 1,-11-13-8-16,-17-43-13 15,30 62-17-15,-30-62-2 0,0 0 1 16,0 0-1-16</inkml:trace>
  <inkml:trace contextRef="#ctx0" brushRef="#br0" timeOffset="130">698 6002 33 0,'0'0'31'16,"0"0"1"-16,46-12-13 15,-46 12-21-15,75 7-23 16,-24-12-2-16,-51 5-2 16,71-9-2-16</inkml:trace>
  <inkml:trace contextRef="#ctx0" brushRef="#br0" timeOffset="131">932 5806 29 0,'-37'-47'34'16,"37"47"3"-16,2-49-1 16,-2 49-20-16,44-44-5 15,-4 28-3-15,8 4-1 16,-1 12-2-16,8 0-1 16,-7 18-1-16,7 3-1 15,-9 9 1-15,-11 6 0 16,-4 5 1-16,-14 3-2 0,0 2 1 15,-11-3-1-15,-6-3-1 16,-7-7 1-16,1-5-1 16,0-10 0-16,-6-5-1 15,-7-9 0-15,-2-7-1 16,1-8 0-16,-1-4-1 16,6 1 0-16,-4-1-1 15,-3 0 1-15,-1 4-1 16,23 11 1-16,-18-8 0 15,4 16 1-15,3 5 0 16,2 4-1-16,9-17 0 16,-25 43-5-16,17-25-12 15,8-18-19-15,-23 30 0 16,23-30-1-16,9 0 1 16</inkml:trace>
  <inkml:trace contextRef="#ctx0" brushRef="#br0" timeOffset="132">1389 5709 57 0,'14'-23'39'0,"12"3"0"16,2 5-6-16,3 3-19 15,9 12-5-15,-2 10-2 16,4 11-2-16,0 11-1 15,0 12-1-15,-8 7-1 0,-6 6 0 16,-9-4 0 0,-7-2-1-16,0-7 0 15,-2-7-1-15,-1-11-1 0,-9-10 1 16,0-16 0-16,-15 0-1 16,9-9-1-16,2-10 0 15,-8 2 1-15,-3-3-1 16,-3 3 1-16,-1 3 0 15,4 10-1-15,-5 4 1 16,-2 14 0-16,-2 3 1 16,2 7-5-16,3-3-7 15,8 1-22-15,1 2-5 16,3-8 0-16,7-2-1 16</inkml:trace>
  <inkml:trace contextRef="#ctx0" brushRef="#br0" timeOffset="133">1910 5931 38 0,'15'0'37'16,"-15"0"-1"-16,9 18-3 16,-5 1-17-16,-4 3-7 15,0 1-13-15,5 6-15 16,5 1-17-16,-3-9-1 15,8 2 1-15,-3-14 0 16</inkml:trace>
  <inkml:trace contextRef="#ctx0" brushRef="#br0" timeOffset="134">2108 5949 40 0,'-12'-3'34'16,"8"13"0"-16,-2 3-7 15,-3 3-14-15,9 8-6 16,9 3-2-16,3 0 0 16,-5-3-1-16,11 0-1 15,2-7 0-15,4-7-1 16,4-10 1-16,0-4-1 0,-11-8 0 15,0-6 0 1,-3-4-1-16,3 1 0 16,-7-1 0-16,-4 4 0 0,-6 1-1 15,-4 8 0-15,4 9-1 16,0 0 1-16,0 0-1 16,0 18 1-16,0 0 0 15,6 3 0-15,3-1 1 16,5 0 1-16,4-2-1 15,9-3 1-15,-5-5 0 16,4-4 0-16,1-9 0 16,-3-6-2-16,-5-4-2 15,-3-7-5-15,-7-1-7 16,-13-11-4-16,4 5-5 16,-12-11 0-16,3 6 1 0,-12-3 4 15,5 7 7 1,-7 2 7-16,6 1 7 0,-17-7 19 15,22 24-10 1,0 5-6-16,12 3-22 16,-11 3-9-16,11-3-3 15,0 12 0-15</inkml:trace>
  <inkml:trace contextRef="#ctx0" brushRef="#br0" timeOffset="135">2586 5932 49 0,'18'21'39'16,"10"5"1"-16,-3 4-4 0,-1-5-18 15,5 11-6 1,-8-4-6-16,-2 5-3 0,-12-7 0 16,-7-4-1-16,-10-6-2 15,-9-8-5-15,-2-2-8 16,-5-10-23-16,2-10-5 15,6-5 0-15,-2-8 0 16</inkml:trace>
  <inkml:trace contextRef="#ctx0" brushRef="#br0" timeOffset="136">2922 5951 60 0,'11'-7'40'0,"2"7"0"0,-13 0-4 16,0 0-19-16,14-8-11 16,-14 8-12-16,4 11-32 15,-4-11-2-15,6 11 0 16,-6-11 0-16</inkml:trace>
  <inkml:trace contextRef="#ctx0" brushRef="#br0" timeOffset="137">3032 6131 44 0,'0'0'38'15,"3"10"0"-15,-3-10-2 0,0 0-27 16,0 0-35 0,0 0-9-16,-10 2-2 0,-2-2-1 15</inkml:trace>
  <inkml:trace contextRef="#ctx0" brushRef="#br0" timeOffset="138">758 6401 6 0,'0'0'28'0,"0"0"3"0,23 0 1 0,61 0-19 15,33 0-2-15,33 3-1 16,38-3 0-16,20 9-1 16,31-6-1-16,12-3-7 15,19-3-29-15,-1 3-6 16,-21-5-1-16,-3 5-1 15</inkml:trace>
  <inkml:trace contextRef="#ctx0" brushRef="#br0" timeOffset="139">2434 7567 7 0,'5'-13'32'0,"-8"4"3"15,10 21-1-15,-1 14-13 16,-9 13-5-16,6 18-6 15,-9 8 0-15,6 15-2 16,-6 2-2-16,6 3-3 16,-10-2-1-16,2-13-4 15,4-9-9-15,4-14-21 16,-3-20-6-16,12-10 0 16,1-23 0-16</inkml:trace>
  <inkml:trace contextRef="#ctx0" brushRef="#br0" timeOffset="140">2747 7665 37 0,'23'-20'36'16,"-16"6"2"-16,-7 14-5 16,7 20-13-16,-14 1-7 15,7 21-5-15,0 2-4 16,4 14 0-16,-4 4 0 15,9 3-3-15,-5-2-2 16,-4-8-7-16,8-2-13 16,-2-10-18-16,-11-15-1 0,-3-6 0 15,-10-18 0 1</inkml:trace>
  <inkml:trace contextRef="#ctx0" brushRef="#br0" timeOffset="141">2407 7954 38 0,'5'-18'37'0,"13"3"0"16,19 8 1-16,7 4-18 15,9 0-13-15,15 3-14 16,9-3-28-16,7 9-2 16,-3-6 0-16,5 7-1 15</inkml:trace>
  <inkml:trace contextRef="#ctx0" brushRef="#br0" timeOffset="142">3295 7657 13 0,'-14'0'33'15,"-11"0"1"-15,2 14 1 16,-11 11-16-16,-2 7-5 16,7 15-5-16,-2 3-1 15,9 10-3-15,4 4-1 16,11 1-1-16,11-5-1 0,9-6-4 16,15-6-9-1,8-10-23-15,2-19-3 16,14-6 0-16,-2-19 0 0</inkml:trace>
  <inkml:trace contextRef="#ctx0" brushRef="#br0" timeOffset="143">3416 8221 20 0,'3'22'34'0,"-3"-9"1"15,19-1-3-15,-1-6-14 16,1-12-4-16,3 0-3 0,-7-11-2 16,4-4-2-1,-10-9-1-15,-2-5-3 0,-7-6 0 16,0-3-1-16,-9-7 0 16,2 0-2-16,2-3 1 15,1 6-1-15,4 0-1 16,9 9-1-16,1 9-4 15,1 5-9-15,9 11-22 16,4 14-2-16,-8 0 0 16,0 15 0-16</inkml:trace>
  <inkml:trace contextRef="#ctx0" brushRef="#br0" timeOffset="144">3286 8045 24 0,'-15'0'32'16,"30"0"1"-16,1-13-1 15,12-4-19-15,5 1-9 16,8-4-1-16,3-3-1 16,-1-5-1-16,3 2 3 15,-6-6 0-15,8 6 3 16,-8 1-1-16,0 8 1 15,-9 5 1-15,3 18 0 16,-5 5 1-16,1 15-2 16,-7 9-2-16,-10 12-2 15,-8 4 1-15,-5 6-2 16,-5 3-2-16,-10-8-3 0,3 0-13 16,-13-3-26-16,0-17 0 15,4-11 0-15,2-10 0 16</inkml:trace>
  <inkml:trace contextRef="#ctx0" brushRef="#br0" timeOffset="145">4043 7964 49 0,'3'14'40'0,"12"-14"0"15,10 4 0-15,6 2-24 16,-2-6-7-16,7-3-7 16,-2 3-11-16,-4 4-28 15,-8-11-3-15,-3 7 1 16,-19 0-1-16</inkml:trace>
  <inkml:trace contextRef="#ctx0" brushRef="#br0" timeOffset="146">4053 8124 63 0,'24'5'39'0,"10"2"0"16,4-2-12-16,0 0-26 15,10 0-33-15,-16-5-3 16,2 0-2-16,-17-4-2 16</inkml:trace>
  <inkml:trace contextRef="#ctx0" brushRef="#br0" timeOffset="147">448 10653 41 0,'0'0'36'0,"0"0"1"16,0 0-10-16,59-7-14 15,-59 7-2-15,76-74-2 16,-40 26-3-16,2-7-1 16,-11-3-2-16,-9-3-1 15,13 1 1-15,-12 6-1 16,-11 10 0-16,-8 44 0 16,0-60-1-16,0 60 1 15,0 0-1-15,0 0 0 16,-30 60-1-16,30-8 1 15,-6 11-1-15,6 4 0 16,16 6 1-16,12-1-2 16,-8-8-3-16,3-4-5 15,3-14-20-15,-26-46-11 16,48 54 1-16,-48-54-1 0</inkml:trace>
  <inkml:trace contextRef="#ctx0" brushRef="#br0" timeOffset="148">631 10476 42 0,'0'0'34'0,"0"0"-1"16,62 34-8-16,-62-34-34 15,52 17-20-15,-52-17-1 16,61 15-3-16,-61-15 1 15</inkml:trace>
  <inkml:trace contextRef="#ctx0" brushRef="#br0" timeOffset="149">397 10379 41 0,'0'0'33'15,"0"0"0"-15,0 0-8 16,0 0-26-16,0 0-23 15,58 15-9-15,-58-15 1 16,69 20-1-16</inkml:trace>
  <inkml:trace contextRef="#ctx0" brushRef="#br0" timeOffset="150">837 10549 49 0,'60'48'37'0,"-60"-48"-1"16,63 38-2-16,-18-24-22 15,0-6-5-15,-4-3-3 16,-8-9-2-16,-7-4-2 16,2-4-2-16,-9-7-1 15,-4 2-1-15,-25-7 1 16,10 24 1-16,-50-39-1 16,50 39 2-16,-64-20 0 15,64 20 1-15,-70 8 2 16,70-8 0-16,-48 40 1 15,48-40-1-15,-13 68-1 0,19-27 1 16,1 1-1 0,-5 0-5-16,-2-42-15 15,36 65-16-15,-22-37-2 0,1-18 1 16,10-6-1-16</inkml:trace>
  <inkml:trace contextRef="#ctx0" brushRef="#br0" timeOffset="151">1649 10611 60 0,'-16'27'37'16,"-15"-8"-1"-16,0-1-8 16,-3-3-19-16,-3-5-5 15,1-6-4-15,5-4-1 0,3-9-2 16,5-4 1-16,5-2-2 15,6 0 2-15,12-1 0 16,9 4 2-16,9 5 2 16,1 7 1-16,5 7 0 15,4 8 1-15,7 6-1 16,2 11-8-16,-4 4-30 16,-7-8 0-16,3 9-1 15,-3-11-1-15</inkml:trace>
  <inkml:trace contextRef="#ctx0" brushRef="#br0" timeOffset="152">2892 11563 34 0,'0'0'36'16,"9"23"1"-16,-9 16-2 15,0 8-17-15,0 20-8 16,0 8-3-16,0 9-2 16,0-1-4-16,7-7-6 15,1-7-21-15,3-11-11 16,-6-23-1-16,5-9 0 16</inkml:trace>
  <inkml:trace contextRef="#ctx0" brushRef="#br0" timeOffset="153">3141 11701 48 0,'12'-5'40'0,"0"13"-1"16,-12 10 2-16,0 8-22 15,3 20-9-15,-8 4-3 16,5 10-1-16,0 1-4 15,-3 1-3-15,3 1-4 16,0-12-10-16,0-10-26 16,5-5 0-16,-5-17-1 0,0-5 0 15</inkml:trace>
  <inkml:trace contextRef="#ctx0" brushRef="#br0" timeOffset="154">2806 11935 61 0,'15'0'37'0,"7"0"0"15,15 7-6-15,12 1-25 16,5 1-8-16,8 1-23 16,3-10-10-16,6 4-1 15,-6-12-2-15</inkml:trace>
  <inkml:trace contextRef="#ctx0" brushRef="#br0" timeOffset="155">3694 11659 58 0,'-42'3'37'16,"-7"3"0"-16,6 10-3 15,5 12-25-15,0 6-4 16,14 14-1-16,11 6-2 16,13 5 0-16,6 1-1 15,16-2-2-15,10-3-6 16,5-13-14-16,6-11-17 0,11-8 0 16,-6-19 0-16,5-4-1 15</inkml:trace>
  <inkml:trace contextRef="#ctx0" brushRef="#br0" timeOffset="156">3791 12157 45 0,'0'20'35'0,"0"-10"1"16,0-10-12-16,24 13-11 0,-14-13-3 15,9 0-3 1,-5-11-2-16,0-3-2 0,-2-12 0 16,2-4-1-16,-9-6 0 15,1-4-2-15,0-10 1 16,1 0-1-16,-1-2 0 16,5 1 0-16,0 4 0 15,7 2-1-15,5 10-3 16,1 3-4-16,8 15-13 15,1 10-17-15,-8 4 1 16,1 14-1-16,-12 0 1 16</inkml:trace>
  <inkml:trace contextRef="#ctx0" brushRef="#br0" timeOffset="157">3697 11976 50 0,'0'0'34'16,"26"-9"1"-16,-3 0-4 15,5-1-25-15,10 2-4 16,2-5 0-16,6-1-1 16,-1-3 0-16,2-4 1 15,-2-3 1-15,-2 4 2 16,-4 3-1-16,1 5 2 15,-10 8 1-15,1 15 1 0,-10 6 0 16,-2 17-1 0,-11 7-1-16,-6 12-2 15,-7 1 0-15,-8 6-3 0,-5-5-4 16,-6-9-8-16,3-10-32 16,-3-6 0-16,0-10 0 15,7-7-1-15</inkml:trace>
  <inkml:trace contextRef="#ctx0" brushRef="#br0" timeOffset="158">4578 11935 75 0,'26'9'39'0,"-1"-9"0"16,8 0-12-16,10 3-19 16,-1-3-5-16,5 0-8 15,2 0-17-15,-2 0-15 16,-16 0-3-16,-3 0 2 0,-16-4-1 16</inkml:trace>
  <inkml:trace contextRef="#ctx0" brushRef="#br0" timeOffset="159">4598 12089 46 0,'17'16'38'15,"4"-16"1"-15,14 4-1 16,6-1-21-16,1-3-6 15,6 4-8-15,-1 1-8 16,-9 0-31-16,-3-8-3 0,-5 3 1 16,-12-4-2-16</inkml:trace>
  <inkml:trace contextRef="#ctx0" brushRef="#br0" timeOffset="160">5308 12054 62 0,'7'10'39'0,"5"-6"0"16,19-4-12-16,9 8-14 15,4-8-3-15,12 4-5 16,3 2-9-16,-1 4-34 16,-10-10-1-16,0 4-1 15,-10-12 0-15</inkml:trace>
  <inkml:trace contextRef="#ctx0" brushRef="#br0" timeOffset="161">6472 11879 40 0,'0'-13'36'0,"-16"-7"1"16,-3 5-12-16,-3 7-8 15,-9 3-4-15,0 13-5 16,-6 3-3-16,-1 12-2 16,-1 8-1-16,8 8-2 15,3 14 1-15,9 3-1 16,10 2 0-16,12-4 1 16,12-4-1-16,11-6 1 15,10-10 0-15,5-10 1 16,0-16-1-16,-2-8 1 15,-8-15 0-15,-12-3-1 16,-19-6 1-16,-12-1-1 0,-20 0-1 16,-9-2-5-1,0 7-25-15,-6 3-10 16,-3 0 1-16,9 14-1 0</inkml:trace>
  <inkml:trace contextRef="#ctx0" brushRef="#br0" timeOffset="162">7135 11901 63 0,'0'-14'36'15,"0"14"1"-15,0 22-17 16,-5 2-7-16,7 12-6 16,-2 10-3-16,6 7-1 15,-2 2-3-15,-1-1-5 16,5-1-18-16,2-7-15 15,-10-17 0-15,3-8 0 16</inkml:trace>
  <inkml:trace contextRef="#ctx0" brushRef="#br0" timeOffset="163">6888 12137 78 0,'0'0'39'0,"20"-6"1"15,14 15-19-15,8-9-11 16,13 0-7-16,10 0-10 16,9 6-30-16,-3-11-1 15,7 5-1-15,-4-10-1 16</inkml:trace>
  <inkml:trace contextRef="#ctx0" brushRef="#br0" timeOffset="164">8025 12166 26 0,'-87'0'25'0,"15"0"-2"15,12 0-3-15,20 0-3 16,27 5-2-16,24-9-2 0,37 4 0 15,28-10-4 1,44 5-1-16,31 0-1 16,40 5 0-16,25-6-1 0,25 6-1 15,6-8 0-15,6 5-3 16,-9 3-2-16,-18-7-5 16,-23 7-11-16,-31-4-23 15,-37-8-1-15,-34 6-1 16,-39-6 1-16</inkml:trace>
  <inkml:trace contextRef="#ctx0" brushRef="#br0" timeOffset="165">8470 11685 42 0,'6'-32'35'15,"-6"-13"1"-15,3-3-15 0,3 3-4 16,-6-2-4-16,7 12-3 16,-7 0-2-16,0 16-2 15,0 8-2-15,0 22-1 16,0 17-1-16,0 16-1 15,-3 9-1-15,3 7 1 16,0 6-1-16,0-3-6 16,3 0-14-16,6-12-19 15,-4-20 0-15,7-9 0 16,-3-15-2-16</inkml:trace>
  <inkml:trace contextRef="#ctx0" brushRef="#br0" timeOffset="166">8948 11434 37 0,'23'-4'34'15,"-11"-4"-5"-15,-1 3-9 16,-11 5-6-16,0-12-5 16,-12 8-3-16,-6-3-2 15,-3 2-4-15,-4 1 0 16,-6 1 0-16,-2 3-1 16,1 0 0-16,4 3 0 0,5 5 0 15,1 4 1-15,4 5 1 16,1 4-1-16,9 1 2 15,1 3-1-15,7 0 1 16,-6-4 1-16,6 1 1 16,6-8-1-16,4-6 1 15,6-8-2-15,8 0 1 16,4 0 0-16,9 0-1 16,7 0 0-16,5 9 0 15,0 5-1-15,-6 5 1 16,-9 6 0-16,-9 6 0 15,-17 1 1-15,-13 2 0 0,-18-4-1 16,-12-4-1 0,-7-5-3-16,-8-12-5 0,3 1-14 15,4-10-18-15,-1-12-1 16,13 1 0-16,2-6 0 16</inkml:trace>
  <inkml:trace contextRef="#ctx0" brushRef="#br0" timeOffset="167">7980 12744 41 0,'-17'-12'31'15,"-5"-11"-6"-15,13-4-6 16,9 0-4-16,9-3-3 15,14 9-4-15,6-2 0 16,11 13-1-16,3 3-1 16,3 14 0-16,-7 7 0 15,-6 15-1-15,-12 3 0 16,-11 9-2-16,-18 1 0 16,-15 2-2-16,-7 1-1 15,-13-7-2-15,-5-5-3 16,-2-14 0-16,7-2-2 15,-1-17 0-15,15 0 0 0,5-17 1 16,12 0 1-16,12-5 3 16,9 5 2-16,12 5 0 15,8 4 3-15,10 8-1 16,1 6 1-16,3 10 0 16,-1 2-4-16,-3 3-9 15,-5-6-24-15,3 3-2 16,-12-11 1-16,3-1-2 15</inkml:trace>
  <inkml:trace contextRef="#ctx0" brushRef="#br0" timeOffset="168">8563 12547 56 0,'0'0'39'0,"10"10"1"16,-10 12-3-16,0 4-23 15,5 11-6-15,-5 5-3 16,7 7 0-16,-7 0-4 16,5-6-3-16,1-4-6 15,-6-12-18-15,-3-9-15 16,3-4 1-16,0-14-1 15</inkml:trace>
  <inkml:trace contextRef="#ctx0" brushRef="#br0" timeOffset="169">8414 12741 71 0,'22'5'37'0,"6"-5"1"16,8 0-13-16,10 0-18 15,1 0-6-15,5 0-11 16,0-5-26-16,0 8-2 16,-10-12 1-16,-1 5-1 15</inkml:trace>
  <inkml:trace contextRef="#ctx0" brushRef="#br0" timeOffset="170">8962 12585 60 0,'0'0'38'16,"2"-11"-1"-16,-2 11-3 15,0 0-31-15,0 0-13 16,0 0-21-16,0 0-6 16,0 17 0-16,0-17-1 15</inkml:trace>
  <inkml:trace contextRef="#ctx0" brushRef="#br0" timeOffset="171">8954 12772 54 0,'9'44'39'0,"-3"2"0"15,4 2-8 1,1 8-9-16,-8-1-9 0,1 3-4 16,-11-7-2-16,-7-3-3 15,-10-11 0-15,-11-10-2 16,-9-9-2-16,-5-12-2 15,2-6-3-15,-5-12-9 16,11-13-25-16,6-4-4 16,8-6 0-16,19 0 1 15</inkml:trace>
  <inkml:trace contextRef="#ctx0" brushRef="#br0" timeOffset="172">9495 12714 21 0,'-12'0'31'0,"-15"-12"-2"16,-1 0-10-16,-3-4-5 16,-3-8-3-16,2-1-3 15,8-4 0-15,12-1-3 16,7-1-2-16,12 2 0 16,11 6-2-16,9 8 0 15,7 10 1-15,2 12 0 16,-5 6 0-16,-5 13 0 15,-12 7 1-15,-14 8-1 16,-14 6 0-16,-14 1-2 16,-11-4 0-16,-4-5-1 0,-2-7 0 15,4-9-1-15,7-5 0 16,12-12 0-16,10-6 1 16,12-12 0-16,16 2 1 15,5-4-1-15,9 4 1 16,5 5 1-16,4 0 0 15,2 5 1-15,-4 7 0 16,-2 6 1-16,-8 1-1 16,-5 5 0-16,-9-2 0 15,-4 0 1-15,-9-5-1 16,0-2 0-16,0-10-2 16,0 0 0-16,0 0 0 15,-9-19-2-15,12 2 1 16,1-4-1-16,4 1 0 15,5 3 1-15,-1-2 1 0,4 7 0 16,-2 6 1-16,3 11 1 16,-3 4 0-16,-1 8 0 15,-3 4 0-15,-3 2 0 16,-2 2-3-16,0-1-4 16,6 2-10-16,0-5-22 15,-11-21-1-15,23 16 1 16,-12-16-1-16</inkml:trace>
  <inkml:trace contextRef="#ctx0" brushRef="#br0" timeOffset="173">9858 12966 48 0,'10'18'37'16,"-10"-18"1"-16,14 0-6 15,1 0-16-15,-8-11-4 16,7 0-4-16,-8-9-1 15,0-2-2-15,-6-10 0 16,0-6-3-16,-8-4 1 16,2-5-1-16,-1 0-1 15,7-2 0-15,0-1 0 16,8 2-2-16,8 6-1 16,6 6 0-16,8 9-4 15,0 8-3-15,8 10-6 16,-8 4-19-16,-1 5-6 15,-4 12-2-15,-12-1 3 16</inkml:trace>
  <inkml:trace contextRef="#ctx0" brushRef="#br0" timeOffset="174">9806 12712 58 0,'0'0'39'15,"24"9"0"-15,7-9 0 16,2 0-26-16,15 4-7 16,-5-4-1-16,7 4-2 15,-7-1-5-15,-8-3-14 16,-11 0-23-16,0 0-1 16,-24 0 0-16,0 0-1 15</inkml:trace>
  <inkml:trace contextRef="#ctx0" brushRef="#br0" timeOffset="175">11132 12172 25 0,'3'12'32'15,"17"-12"2"-15,31 6-9 16,22 0-11-16,22-6 0 15,28 8-3-15,15-8-1 0,17 0-2 16,2-4-2 0,3 4-1-16,-14-3-3 0,-12 3-1 15,-19 0-2-15,-25-7-3 16,-22 7-1-16,-25-9-1 16,-15 5-2-16,-23-5 0 15,-5 9 0-15,-26-17 0 16,0 6 2-16,-5-1 1 15,6 1 3-15,4 3-1 16,6 0 3-16,15 8 0 16,0 0 1-16,11 0 2 15,10 11 2-15,8 3 0 16,-3 0 2-16,0 6 2 16,-10-3-1-16,-6 6 0 15,-13-5-1-15,-7 3-6 0,-6-6-12 16,-3-2-24-1,-11-13-1-15,6 6-2 0,-10-12 0 16</inkml:trace>
  <inkml:trace contextRef="#ctx0" brushRef="#br0" timeOffset="176">11274 12097 46 0,'0'0'33'0,"-31"4"-6"16,7 4-7-16,1 6-5 16,-8 1-4-16,9 7-3 15,3 0-2-15,11 3-1 16,8-2-1-16,15 2-2 0,11-7-3 15,8-9-14 1,8-9-21-16,18 0 0 0,-1-21-1 16,10-1 0-16</inkml:trace>
  <inkml:trace contextRef="#ctx0" brushRef="#br0" timeOffset="177">11722 11407 58 0,'0'0'27'0,"0"0"-3"16,0 23-5-16,0 7-4 15,0 2-4-15,0 11-3 16,0 1-1-16,6 7 0 16,-6-5-2-16,0 1-2 0,0-9-1 15,0-9 0 1,0-5 0-16,0-9-1 0,0-15 0 16,-6 9 0-16,6-9-1 15,-8-16 2-15,0 1-2 16,1-6 1-16,-2-7-2 15,-1-8 1-15,1-10 0 16,4-3-1-16,1-3 1 16,4-2-1-16,0 1 1 15,0 7-1-15,5 5 2 16,2 12-1-16,6 10 0 16,3 9 0-16,7 8 0 15,4 2-3-15,12 0-6 16,1 0-11-16,9 0-18 15,7 2 1-15,-5-2-2 0,3 5 1 16</inkml:trace>
  <inkml:trace contextRef="#ctx0" brushRef="#br0" timeOffset="178">11717 11592 32 0,'-14'4'36'15,"14"-4"-1"-15,14 9 0 16,9-9-21-16,11 0-6 16,8 0-8-16,2 0-23 0,3-13-11 15,8 4-2 1,-7-14 1-16</inkml:trace>
  <inkml:trace contextRef="#ctx0" brushRef="#br0" timeOffset="179">12160 11330 47 0,'19'-5'34'15,"-4"1"0"-15,7-2-9 16,3 6-26-16,2-6-17 16,8 6-14-16,-14-9-1 0,5 5 0 15</inkml:trace>
  <inkml:trace contextRef="#ctx0" brushRef="#br0" timeOffset="180">12445 11207 65 0,'0'0'39'0,"3"19"-1"16,0-5-8-16,0 8-14 16,-3 1-7-16,0 6-3 15,2 4-7-15,-2 5-37 16,-4-12-2-16,8 6 0 16,0-7-1-16</inkml:trace>
  <inkml:trace contextRef="#ctx0" brushRef="#br0" timeOffset="181">13281 11884 32 0,'2'-16'35'15,"10"16"2"-15,-6 17-3 16,-6 8-15-16,6 27-7 15,-6 5-5-15,3 16-1 0,-6 4-1 16,3 6-1-16,0-4-1 16,0-5-1-16,-6-14 0 15,4-14-1-15,-2-15 1 16,4-12-1-16,0-19 0 16,0 0 0-16,12-23-1 15,-3-4 1-15,6-2-1 16,5-1 0-16,1 2 0 15,3 4 0-15,1 4-1 16,1 11 1-16,-5 9 0 16,-2 12 0-16,-6 5 1 15,-5 5-1-15,-3 2 0 0,-5-3-3 16,7 3-8 0,-7 1-28-16,0-15-1 15,7 1-1-15,-7-11 0 0</inkml:trace>
  <inkml:trace contextRef="#ctx0" brushRef="#br0" timeOffset="182">13987 12122 32 0,'-8'-10'36'16,"-14"0"0"0,-1 10 0-16,-5 9-18 15,-12 1-7-15,5 12-5 0,-2 5-2 16,3 8-1-16,6 7-2 16,9 4 1-16,9 4 0 15,10-1-2-15,6-3 1 16,9-7-2-16,10-3-3 15,4-11-9-15,8-12-22 16,4-2-3-16,-4-16-1 16,7-2 1-16</inkml:trace>
  <inkml:trace contextRef="#ctx0" brushRef="#br0" timeOffset="183">14117 12141 30 0,'-7'-18'37'16,"7"18"0"-16,0 0 1 16,6 23-16-16,-3 6-10 15,-3 1-4-15,0 10-2 16,-6-1-1-16,3 4-1 16,-1-2-1-16,4-2-1 15,0-6 0-15,4-3-1 16,4-8-1-16,5-6-1 15,2-3-4-15,1-11-10 16,3-7-21-16,-1-4-4 16,-8-6-1-16,0-1 1 15</inkml:trace>
  <inkml:trace contextRef="#ctx0" brushRef="#br0" timeOffset="184">13932 12341 52 0,'-9'7'38'0,"20"1"-1"15,4-8-8-15,7 0-16 16,10 7-5-16,0-7-4 16,3-3-8-16,2-1-12 15,-3 4-20-15,-7-14 0 16,-2 4-2-16,-9-11 0 15</inkml:trace>
  <inkml:trace contextRef="#ctx0" brushRef="#br0" timeOffset="185">14303 12179 24 0,'14'0'37'16,"12"15"1"-16,-2 5 0 16,2 6-14-16,4 13-6 15,-14-3-6-15,3 13-4 16,-14-1-2-16,-5 1-1 15,-9-6-3-15,-11-7-4 16,-1 0-9-16,-4-9-28 16,-3-12-3-16,4-8 0 15,3-10 0-15</inkml:trace>
  <inkml:trace contextRef="#ctx0" brushRef="#br0" timeOffset="186">14854 12310 47 0,'0'0'37'16,"21"11"-1"-16,1-7-15 15,6-4-5-15,12 0-5 16,-2 0-4-16,7-5-4 16,2 2-2-16,-6-2-4 15,-1 5-5-15,-13-4-6 16,-5 4-7-16,-9 0-11 0,-13 0-4 15,0 0-1-15,0 0 10 16</inkml:trace>
  <inkml:trace contextRef="#ctx0" brushRef="#br0" timeOffset="187">14938 12430 41 0,'22'6'37'16,"4"-2"2"-16,9-4-7 16,6 3-12-16,-3-3-7 15,3 0-5-15,-4 0-3 16,-5 0-5-16,-7 0-11 0,-3-7-27 16,-11-3-1-16,2 4-1 15,-13-5 1-15</inkml:trace>
  <inkml:trace contextRef="#ctx0" brushRef="#br0" timeOffset="188">15606 12342 49 0,'0'0'40'16,"11"11"1"-16,16-6-3 15,15 3-20-15,4-8-6 16,17 5-6-16,8 0-9 15,6-1-37-15,-2-15 0 0,5 1-1 16,-11-8 0 0</inkml:trace>
  <inkml:trace contextRef="#ctx0" brushRef="#br0" timeOffset="189">16757 12146 62 0,'-3'-18'36'16,"-17"0"-6"-16,-7 5-11 16,-2 13-6-16,-10 4-5 15,3 17-2-15,-5 5-3 16,6 13 0-16,4 7-2 15,9 7-1-15,10 2 1 16,12 2 0-16,11-9 1 16,14-5-1-16,10-10 1 15,6-8 0-15,0-13 1 16,-2-9 0-16,-11-15 0 0,-10-3 0 16,-14-6-2-16,-19-4 0 15,-14 1-2-15,-8-1-3 16,-3 5-12-16,5 2-24 15,-4 4 0-15,13 6-1 16,5-1 1-16</inkml:trace>
  <inkml:trace contextRef="#ctx0" brushRef="#br0" timeOffset="190">17165 12420 66 0,'-26'-6'37'0,"1"6"-5"15,-8 0-13-15,-1 0-6 16,4 12-6-16,1-2-1 15,6 6-3-15,6 1 0 16,13 5-3-16,10 1 2 16,11 0-2-16,6-7 2 15,7-3-2-15,2-5 1 16,1-8 1-16,-2-8-1 0,-6-8 1 16,-11-8-1-1,-8-5 0-15,-6-7-1 16,-12-8 1-16,-6-4 0 0,-4-3-1 15,-1-3 0-15,3 3 0 16,5 1 0-16,5 6-1 16,10 8 0-16,5 3-5 15,14 13-15-15,7 9-19 16,-1 4 1-16,9 14-1 16,-2-1 0-16</inkml:trace>
  <inkml:trace contextRef="#ctx0" brushRef="#br0" timeOffset="191">17644 12080 39 0,'-24'-16'36'15,"6"20"2"1,-16 7-8-16,-1 4-13 15,5 17-6-15,-4 4-4 0,11 11-3 16,2 2-2-16,9 3 0 16,9 4 0-16,10-5-1 15,7-7-1-15,6-6-3 16,7-7-6-16,0-11-19 16,1-13-10-16,9-7 0 15,-8-14-1-15</inkml:trace>
  <inkml:trace contextRef="#ctx0" brushRef="#br0" timeOffset="192">17797 12129 59 0,'0'0'39'16,"0"12"1"-16,0 7-2 15,0 6-26-15,-6 3-4 16,3 7-3-16,-3 4-2 15,0 3 0-15,6 0 0 16,0-2-2-16,3-8 1 16,8-2-2-16,0-6 0 15,3-8-2-15,6-4-2 16,-2-12-12-16,4-6-24 16,-4-2-1-16,-5-6 0 15,-2-2 0-15</inkml:trace>
  <inkml:trace contextRef="#ctx0" brushRef="#br0" timeOffset="193">17573 12342 52 0,'0'0'38'0,"18"9"0"15,4-1-5-15,7-3-20 16,-1-5-7-16,3 0-8 15,2 0-10-15,0-4-14 16,-8-6-8-16,8-1-4 16,-10-6 1-16</inkml:trace>
  <inkml:trace contextRef="#ctx0" brushRef="#br0" timeOffset="194">18014 12198 55 0,'31'3'38'15,"-2"9"-3"-15,0 5-5 16,2 17-9-16,-13-5-7 15,-2 15-6-15,-16-3-2 16,-3 3-2-16,-8-2-4 16,-9-7-10-16,-1-6-30 15,-9-6-2-15,-2-10 0 16,5-6 0-16</inkml:trace>
  <inkml:trace contextRef="#ctx0" brushRef="#br0" timeOffset="195">18596 12140 52 0,'7'-17'40'0,"4"17"0"16,-3 20-2-16,-3 2-21 15,4 17-6-15,-5 4-5 16,1 6-2-16,-3 3-1 16,-2-2-4-16,5-2-2 15,-8-15-12-15,-3-8-26 16,-3-7-1-16,-7-10 1 15,0-8-1-15</inkml:trace>
  <inkml:trace contextRef="#ctx0" brushRef="#br0" timeOffset="196">18434 12402 66 0,'29'-2'41'15,"11"2"0"-15,6 0-3 16,4-3-26-16,12 3-10 15,5 3-12-15,3-3-30 16,-10-3 0-16,-1 0-1 16,-11-3 0-16</inkml:trace>
  <inkml:trace contextRef="#ctx0" brushRef="#br0" timeOffset="197">19183 12339 52 0,'18'-31'36'0,"6"-5"-5"15,-2-3-7-15,-5-5-5 16,6 5-5-16,-12-1-2 16,7 10-4-16,-12 4-2 15,0 13-2-15,-6 13-1 16,0 22 0-16,3 12-2 16,-3 12 0-16,0 9-1 15,-3 11 0-15,0 4-1 0,-1-6-5 16,9 3-17-16,1-14-19 15,-3-16 1-15,11-6-2 16,5-15 2-16</inkml:trace>
  <inkml:trace contextRef="#ctx0" brushRef="#br0" timeOffset="198">19895 12094 13 0,'0'0'28'0,"0"0"-3"16,-27-6-8-16,3 6-6 15,-3-3-5-15,-6 3-4 0,-2 0 0 16,-1 0-1-1,4 3-1-15,3 6 1 16,5 2 0-16,5 2 1 0,4 4 1 16,2 0 1-16,7 4 1 15,2-3 0-15,4-1 1 16,0-6 2-16,7 2-1 16,3-8-1-16,11 2 0 15,4-7-1-15,9 4 0 16,4-1-1-16,8 7 0 15,0-1 0-15,0 14-1 16,-10-4 1-16,-8 8 0 16,-16 2 0-16,-16 3-1 15,-16-2 1-15,-14-5-3 0,-11-5 0 16,-5-11-3-16,2-6-4 16,-3-9-5-16,17-2-9 15,3-7-18-15,10-7-3 16,14 2 1-16,10-2 1 15</inkml:trace>
  <inkml:trace contextRef="#ctx0" brushRef="#br0" timeOffset="199">20314 12321 38 0,'0'0'35'0,"9"4"1"16,6-4-12-16,9 5-8 15,3-5-3-15,8 0-3 16,-3 0-3-16,0-5-2 15,-8-5-2-15,-5 0-1 16,-9 1-1-16,-10-1-1 16,-11 0-1-16,-10 1 1 15,-7 3-1-15,-6 6 0 16,0 5 0-16,-2 8 1 0,0 1 0 16,9 10 1-1,9 1 0-15,10 6 1 0,8 1 1 16,14 2-1-16,6-5 1 15,14-5-1-15,8-4 0 16,3-11-4-16,8-1-8 16,0-14-30-16,-3-12 0 15,5-6-1-15,-5-9 0 16</inkml:trace>
  <inkml:trace contextRef="#ctx0" brushRef="#br0" timeOffset="200">20598 12005 60 0,'24'3'36'0,"-2"-3"0"15,14-5-15-15,8 5-20 16,7 0-20-16,7 0-14 15,-6-6-2-15,9 6 0 16</inkml:trace>
  <inkml:trace contextRef="#ctx0" brushRef="#br0" timeOffset="201">21095 11860 33 0,'-4'-13'38'16,"4"-3"1"-16,8 6 0 16,9 3-19-16,4-3-8 15,13 14-4-15,-8-4-3 16,4 14-1-16,-11 1-2 16,-8 5 0-16,-11 3 0 15,-13 3-1-15,-10-2 0 16,-6 2 0-16,-5-1 0 15,-1-1 0-15,8-3-1 16,9-1 0-16,5-5 1 16,16-1-2-16,7-4 1 15,11-3-1-15,6-1-4 0,3-6-8 16,6 0-28 0,0 0 0-16,0-8 1 0,-4 1-1 15</inkml:trace>
  <inkml:trace contextRef="#ctx0" brushRef="#br0" timeOffset="202">21388 11814 68 0,'0'0'41'0,"12"0"-1"16,-6 12-9-16,2 8-17 15,-8-4-7-15,0 11-2 16,0-1-1-16,0 9-1 15,-7-5-1-15,0 3 0 0,2-1-1 16,5-2-1 0,8-4-3-16,-3-7-2 0,12 2-9 15,-3-7-28-15,3-14 0 16,3 0-1-16,-6-12 1 16</inkml:trace>
  <inkml:trace contextRef="#ctx0" brushRef="#br0" timeOffset="203">21346 11976 58 0,'0'0'40'0,"0"0"0"16,18 4-5-16,0-4-18 16,17 0-11-16,7 3-9 0,3-3-28 15,8 0-8 1,7 4 0-16,-6-4-1 0</inkml:trace>
  <inkml:trace contextRef="#ctx0" brushRef="#br0" timeOffset="204">21822 12280 63 0,'12'6'38'16,"-12"4"-3"-16,0 2-11 15,0 14-10-15,-9 0-4 16,6 7-3-16,-4 0-2 16,7 1-3-16,0-5 2 15,7-2-2-15,5-13 0 16,7-3-1-16,0-11-1 16,6-6 2-16,2-11-2 15,3-4 1-15,-4-5-1 16,-2-4 0-16,-4 1 0 15,-5 4 0-15,0 4 1 0,-8 5-1 16,-7 6 0-16,0 10 1 16,-10 7 0-16,-2 8 0 15,0 8 1-15,5 3-2 16,-4 1 1-16,3 2 0 16,8 0-2-16,-2-9-7 15,12 2-16-15,7-7-18 16,1-15-1-16,12 0 1 15,6-6-1-15</inkml:trace>
  <inkml:trace contextRef="#ctx0" brushRef="#br0" timeOffset="205">22506 12129 48 0,'-14'0'38'16,"-12"4"0"-16,2 9-7 15,-6 9-17-15,-1 4-4 16,7 12-4-16,-3 1-2 15,15 8 0-15,6 1-1 16,11 0-1-16,8-4 0 16,15-2-2-16,1-7-5 0,1-11-11 15,5-9-23-15,1-6-1 16,-7-13 0-16,5-6-1 16</inkml:trace>
  <inkml:trace contextRef="#ctx0" brushRef="#br0" timeOffset="206">22757 12149 53 0,'0'0'41'0,"0"0"0"16,8 13 1-16,-8 15-23 16,-9-2-9-16,5 12-5 0,-5 1-1 15,3 10 0 1,2-1-2-16,4 0-1 15,6-5-1-15,-2-8-3 0,7-4-3 16,-4-14-12-16,2-7-25 16,0-10 1-16,-5-8-2 15,-4-6 2-15</inkml:trace>
  <inkml:trace contextRef="#ctx0" brushRef="#br0" timeOffset="207">22568 12325 51 0,'19'-7'36'0,"10"4"1"15,2-2-14-15,2-6-9 0,10 5-3 16,2-1-3 0,2 7-2-16,2-5 1 0,0 8-3 15,-6 2 1-15,1 5-1 16,-4 6 0-16,1 6-1 15,-13 0 0-15,-2 6 0 16,-15-1-1-16,-8 2 1 16,-8 0-1-16,-9 0-1 15,-5-2 1-15,-7-4-1 16,-4-1-1-16,0-4 0 16,1-4-1-16,2-4-2 15,5-3-1-15,1-7-5 16,7 5-6-16,-3-5-19 15,7-2-9-15,10 2 0 16,-13-11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1.0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14479 8265 11 0,'-13'-11'20'16,"13"11"-1"-16,0 0-2 15,0 0-4-15,0 0-3 16,0 0-2-16,0 0-1 15,0 0-2-15,0 15 0 16,0-15-1-16,0 19 0 16,3-7-1-16,4 5 1 15,-4 1 0-15,8 4-1 16,2 0 0-16,8 5 0 16,4 0 1-16,10 3-1 0,7 1 0 15,8-1-1 1,5 3 1-16,13 1-1 0,2 2 1 15,9 0-1-15,2-2-1 16,9 1 1-16,4 3-1 16,6-2 1-16,4-2-1 15,4 0 0-15,5-2 0 16,3-3 0-16,0-1 0 16,2-5 0-16,-4-4-1 15,0-2 1-15,-6-4-1 16,-2-2 1-16,-12-1-1 15,-8-3 0-15,-11 0 1 16,-14-3-1-16,-13-1 0 16,-12 0 1-16,-11-3 0 15,-10 0-1-15,-15 0 0 0,0 0 1 16,4-11-1-16,-4 11 1 16,-9-11-1-16,9 11 0 15,-9-13 0-15,9 13 0 16,-9-10 0-16,9 10 0 15,0 0 0-15,0 0 0 16,-8-11 0-16,8 11 0 16,0 0 0-16,-8-11 0 15,8 11 0-15,0 0 0 16,-10-12 1-16,10 12-1 16,0 0 1-16,0 0-1 15,-7-9 0-15,7 9 0 0,0 0 0 16,0 0 0-1,0 0 0-15,14 6 0 0,-3-1 0 16,2 2 0-16,3-3 0 16,1 1 0-16,0 2 1 15,1-1-1-15,1-2 1 16,-4 1-1-16,-3-5 1 16,-12 0 1-16,13 5 0 15,-13-5 0-15,0 0 1 16,0 0-1-16,0 0 1 15,0 0-1-15,0 0 1 16,0 0-2-16,0 0 1 16,-9 10-2-16,9-10 1 15,-16 9 0-15,6-1 0 0,-2 1 0 16,-3 2 1 0,-1 0-1-16,-2 0 1 0,3 0-1 15,1-1-1-15,-1-6-12 16,-4-4-30-16,19 0-1 15,0-9 1-15,16 6-1 16</inkml:trace>
  <inkml:trace contextRef="#ctx0" brushRef="#br0" timeOffset="1">17396 8923 46 0,'-20'-8'21'0,"-2"-8"-2"15,6-1-2-15,6-3-4 16,2-2-1-16,14 0-2 15,4-2-3-15,11 7-1 16,4 2 0-16,8 11-2 0,1 4 1 16,2 7-2-16,-4 8 0 15,-5 8 0-15,-7 6 0 16,-8 8-1-16,-12-3-1 16,-6 3 1-16,-12-1-2 15,-7-2 1-15,-5-8-2 16,-2-1 1-16,-2-8 0 15,4-6-1-15,5-4 1 16,5-7 0-16,8 0 0 16,12 0 0-16,0 0 1 15,12-10 0-15,7 10-1 16,5 0 1-16,4 0 0 16,0 3-1-16,2 2-3 15,-6 0-8-15,1-1-22 16,-1 4-5-16,-10-8 0 0,0 5 0 15</inkml:trace>
  <inkml:trace contextRef="#ctx0" brushRef="#br0" timeOffset="2">17723 8995 31 0,'0'0'33'0,"11"22"0"15,-11-6-14 1,0-1-8-16,3 5-1 0,-3-5-3 16,0 1-2-16,0-6 0 15,0-10-2-15,-7 10 1 16,7-10-2-16,0 0 0 15,-10-18 0-15,7 3 0 16,3-2-1-16,0-1-1 16,6-2 0-16,2-1 1 15,5 1-1-15,2 4 0 16,1 3 0-16,1 5 1 16,1 4 0-16,-1 4 0 15,0 10 1-15,-4 0 0 16,-2 8 0-16,-1 1 0 0,0 4 0 15,-6-1-1 1,1 1 1-16,-1-3-1 0,-4-3-2 16,7 3-5-16,-7-20-15 15,0 9-17-15,10-9 0 16,-10 0-1-16,28-9 0 16</inkml:trace>
  <inkml:trace contextRef="#ctx0" brushRef="#br0" timeOffset="3">18408 8831 24 0,'-11'0'24'0,"-9"-12"-2"15,8 0-3-15,1-2-3 16,5-5-3-16,6 1-3 15,0-2 0-15,10 4-3 16,1 0-1-16,9 7-1 16,-1 4-1-16,1 5 0 15,2 5-1-15,-4 10 0 16,-3 5-1-16,-4 6 0 16,-11 3 0-16,0 2 0 15,-13 1-1-15,-3 2 1 0,-2-5-1 16,-2-4-1-1,1-4 1-15,3-5 0 0,6-5-1 16,10-11 0-16,-12 11 0 16,12-11 0-16,12 0 1 15,2 0-1-15,3-2 0 16,4 2-3-16,3 0-4 16,-3-5-10-16,-2 1-20 15,2 7 0-15,-10-3-1 16,2 0 0-16</inkml:trace>
  <inkml:trace contextRef="#ctx0" brushRef="#br0" timeOffset="4">18168 9106 16 0,'0'0'34'16,"20"9"1"-16,5-5-9 16,6-4-5-16,11 9-3 15,2-9-6-15,11 8-3 16,-2-8-2-16,6 7-2 0,-2-7-3 15,-4 3-2 1,-1-3-4-16,-10 0-7 0,-4 0-12 16,-7 4-15-16,-12-9 0 15,-6 5-1-15,-13 0 8 16</inkml:trace>
  <inkml:trace contextRef="#ctx0" brushRef="#br0" timeOffset="5">18306 9290 22 0,'12'6'33'0,"-12"-6"2"16,4 14-5-16,1 1-15 15,-5-1-5-15,6 7-1 16,-6-2-3-16,3 1-1 15,-3-4-2-15,0 2-1 16,0-8 0-16,4 0-1 16,-4-10 0-16,0 0 0 0,0 0-1 15,-10-15-1-15,10 5-1 16,-3-7 0-16,-1 0 0 16,-3-1-1-16,7 2 1 15,-4 3-1-15,4 0 2 16,0 3-1-16,0 10 1 15,8-16 0-15,-8 16 1 16,21-5-1-16,-8 1 1 16,5 4-1-16,-2-4 1 15,3 4 0-15,0-2 0 16,-1 2 1-16,-3 0 0 16,-2 0 0-16,-2-3 1 15,-11 3 0-15,14 4 0 0,-14-4 1 16,9 12 0-1,-6-3 0-15,-3 1 0 0,4 6 0 16,-1 1 0-16,1 5-1 16,-4-5 0-16,5 4 0 15,-5-2 0-15,3-1-1 16,0-1-2-16,-3-8-4 16,3 3-8-16,-3-12-25 15,0 0 0-15,17 6-1 16,-6-19 1-16</inkml:trace>
  <inkml:trace contextRef="#ctx0" brushRef="#br0" timeOffset="6">19037 8787 17 0,'12'-5'31'16,"-12"5"-4"-16,0 0-4 0,0 0-3 15,0 0-4-15,0 19-3 16,0-5-3-16,0 11-2 16,-4 1-2-16,4 11 0 15,-5 0-1-15,2 6-2 16,-4-2 0-16,0 0-1 15,2-3-1-15,1-4 0 16,4-5 1-16,0-4-2 16,0-6 2-16,8-4-2 15,3-5 1-15,2-3-1 16,5-2 0-16,-1-5-4 16,5 4-4-16,-5-8-8 15,4 0-18-15,-1 0-5 16,-8-5 0-16,1 2 0 15</inkml:trace>
  <inkml:trace contextRef="#ctx0" brushRef="#br0" timeOffset="7">18946 9002 27 0,'9'0'36'0,"10"4"-4"16,3 0-3-16,3-4-6 15,7 9-7-15,-5-9-4 0,6 5-3 16,-7-5-4-16,2 3-1 15,-6-3-2-15,-2 4 0 16,-4-4-3-16,-16 0-8 16,17-7-26-16,-17 7-5 15,0 0 1-15,0 0-1 16</inkml:trace>
  <inkml:trace contextRef="#ctx0" brushRef="#br0" timeOffset="8">18616 8459 17 0,'0'0'14'16,"0"0"0"-16,-5 11-1 16,5-11 0-16,0 0-2 15,-4 10 0-15,4-10-3 16,0 0-1-16,0 0 0 15,0 0-2-15,0 0 1 0,0 9-1 16,0-9 1-16,0 0-1 16,0 0-1-16,0 0 1 15,0 0-2-15,0 0 0 16,-4-9 0-16,4 9-2 16,0 0-1-16,0 0 0 15,0 0 1-15,0 0-2 16,0 0 1-16,0 0 0 15,0 0 0-15,0 0 0 16,0 0 0-16,0 0 0 16,0 0 0-16,0 0 0 15,0 0 0-15,0 0 0 0,0 0 0 16,0 0 1 0,0 0-1-16,0 0 0 15,9-3 0-15,-9 3 0 0,16-16 1 16,2 1-1-16,6-7 0 15,11-7 0-15,11-8 0 16,11-3 0-16,10-4 0 16,10-2 0-16,4 3 1 15,-1 2-1-15,-4 9 0 16,-11 6 0-16,-10 7 1 16,-12 7-1-16,-12 4 1 15,-15 6 0-15,-6 2 0 16,-10 0 1-16,0 0-1 15,0 0 1-15,0 0-1 16,0 0 0-16,-14-3 1 0,14 3-2 16,-22 0 0-1,7-4 0-15,-3 4 0 0,-1-6 0 16,1 3-1-16,3 3 1 16,3-4-1-16,1-1 0 15,11 5 0-15,-7-7 0 16,7 7 1-16,0 0-1 15,14-10 0-15,-1 10 0 16,5-5 0-16,1 5 1 16,0 0 0-16,4 5 1 15,-3-2 0-15,-1 2 0 16,-7 2 1-16,-1 1 1 16,-7 1 0-16,-4 2 1 15,0-1 0-15,-7 1-1 0,-1 0 1 16,2 1-1-1,-2 0-1-15,8-12-1 0,-15 15-3 16,15-15-6-16,0 0-12 16,0 9-20-16,0-9 1 15,0 0-2-15,12-18 1 16</inkml:trace>
  <inkml:trace contextRef="#ctx0" brushRef="#br0" timeOffset="9">19759 7995 2 0,'0'0'30'0,"5"13"1"15,-5-13-7-15,13 7-5 16,-1-2-3-16,-3-5-1 16,6 0-3-16,-6-5-1 15,3-2-3-15,-4-5-2 16,1-1-1-16,-2-6-1 0,-3-5-2 16,-4-5 0-1,3 0-1-15,-3-3-1 0,5 1 0 16,-2-4 0-16,4 3 0 15,2 1-1-15,1 2 1 16,7 6-1-16,1 1-1 16,2 3-1-16,1 4-4 15,7 7-6-15,-5 3-13 16,-2-1-12-16,4 11 0 16,-9-5 0-16</inkml:trace>
  <inkml:trace contextRef="#ctx0" brushRef="#br0" timeOffset="10">19737 7829 63 0,'0'0'32'15,"19"7"-10"-15,-1-7-8 16,7 0-4-16,3 4-4 16,3-1-7-16,4-3-18 15,3 10-14-15,-11-15-1 16,3 13 0-16</inkml:trace>
  <inkml:trace contextRef="#ctx0" brushRef="#br0" timeOffset="11">20068 7998 23 0,'0'0'32'15,"7"-12"-4"-15,-7 12-7 16,-13-12-4-16,13 12-3 16,-21-8-4-16,9 8-2 0,-3 0-3 15,2 4-1-15,-3 3-1 16,3 2-1-16,3 3-1 15,5 4 1-15,5-1 0 16,4 3 0-16,2-4 0 16,6-1 0-16,5-5 1 15,3-1-1-15,1-7 0 16,1-4 1-16,-7-6-1 16,-2-1-1-16,-4-2-2 15,-6-2-3-15,-3 5-10 16,0-1-25-16,-8-4 0 15,8 4 0-15,-6-4 0 0</inkml:trace>
  <inkml:trace contextRef="#ctx0" brushRef="#br0" timeOffset="12">20282 7810 30 0,'0'0'36'16,"0"0"1"-1,17 0-1-15,0 2-19 16,-1-2-8-16,8 0-3 0,-2 5-3 15,1-5-3-15,1 7-4 16,-6-7-6-16,1 7-9 16,-3-5-13-16,-16-2-5 15,15 0-1-15,-15 0 5 16</inkml:trace>
  <inkml:trace contextRef="#ctx0" brushRef="#br0" timeOffset="13">20303 7885 36 0,'3'11'35'16,"-3"-11"-1"-16,11 3-11 0,7 2-9 16,-2-5-5-16,8 4-5 15,0-4-6-15,2 0-10 16,7-3-20-16,7 3-3 15,-8-8 0-15,10 5-1 16</inkml:trace>
  <inkml:trace contextRef="#ctx0" brushRef="#br0" timeOffset="14">20892 7562 39 0,'22'-20'36'0,"6"11"-3"16,-3-2-10-16,3 3-7 15,-3 8-6-15,-5 5-3 16,-3 6-3-16,-13 1-1 16,-8 7 0-16,-5 2-1 15,-10 1-1-15,-6-1 0 16,-1-1 0-16,-1-2 0 16,2-2-1-16,7-1 0 0,6-3 0 15,12-12 0-15,0 12 0 16,15-7 1-16,4-1-1 15,6 1 0-15,2-2-1 16,4 2-4-16,-6-5-10 16,4 0-16-16,-5 6-6 15,-9-6-1-15,-3 3 0 16</inkml:trace>
  <inkml:trace contextRef="#ctx0" brushRef="#br0" timeOffset="15">20707 7887 15 0,'13'10'36'15,"0"-10"1"-15,12 6 1 16,6-1-17-16,1-5-6 16,11 6-5-16,-8-6-4 15,5 0-1-15,-4 0-3 16,-5 2-2-16,-2-2-4 16,-10-2-5-16,-1 2-12 15,-5 0-17-15,-13 0 0 0,11 0-1 16,-11 0 4-16</inkml:trace>
  <inkml:trace contextRef="#ctx0" brushRef="#br0" timeOffset="16">20806 8047 20 0,'0'0'36'16,"0"24"1"-16,0-9 0 0,-6 1-17 15,6 6-8-15,0-3-3 16,0 3-4-16,0-5-1 15,3-2-1-15,-3-5-1 16,0-10 0-16,0 0-2 16,0 0 1-16,3-11-2 15,-3-3 0-15,-5-1 0 16,2-4-1-16,3 2-1 16,-7-2 0-16,7 4 1 15,0 1 0-15,0 1 0 16,0 1 0-16,0 12 1 0,17-11 0 15,-6 8 0 1,3 3 1-16,-1 0 0 0,3 0 0 16,0 0 0-16,-1 5 1 15,2-1 1-15,-5 1-1 16,-1 1 1-16,-1 3 0 16,-10-9 1-16,11 20-1 15,-7-10 1-15,-1 3 0 16,-7-1-1-16,4 4 0 15,-6-1 0-15,3 1-1 16,-1-2-1-16,2-4-3 16,2 5-5-16,0-15-17 15,5 9-14-15,9-9 0 16,2-4 0-16</inkml:trace>
  <inkml:trace contextRef="#ctx0" brushRef="#br0" timeOffset="17">21504 7657 25 0,'10'-4'34'0,"-10"4"1"15,13 0-7-15,-8 12-9 16,-5 6-8-16,2 7-4 15,-2 6-1-15,0 5-1 16,-4 3 0-16,0 0-3 16,0-5-2-16,-2-3-3 15,4 0-3-15,-5-12-7 16,7-1-12-16,6-4-12 16,-6-14-1-16,0 0 1 15</inkml:trace>
  <inkml:trace contextRef="#ctx0" brushRef="#br0" timeOffset="18">21666 7679 23 0,'0'0'32'0,"0"0"1"15,0 0-6-15,0 0-11 16,0 21-5-16,0-6-4 0,0 10 0 16,-5-1-1-1,5 7 0-15,0-4-2 16,3 4 0-16,-3-2-1 0,7-3-1 16,-7-6 0-16,5-2-4 15,-1-2-4-15,-4-16-6 16,0 10-18-16,0-10-7 15,0 0-2-15,-7-11 2 16</inkml:trace>
  <inkml:trace contextRef="#ctx0" brushRef="#br0" timeOffset="19">21532 7873 62 0,'0'0'30'0,"18"0"-7"15,-6 0-10 1,4 0-7-16,5-3-10 0,3-2-12 16,6 10-12-16,-10-14-4 15,8 9 0-15</inkml:trace>
  <inkml:trace contextRef="#ctx0" brushRef="#br0" timeOffset="20">21761 7835 32 0,'0'0'35'15,"0"0"-2"-15,0 0-7 16,17-4-6-16,-17 4-7 16,19-3-3-16,-4-1-3 15,5 4-1-15,-2 0-1 16,4 8-2-16,-6-4 0 0,-2 1-1 16,-1 1 0-1,-13-6-1-15,9 17 0 0,-9-7 0 16,0-10-1-16,-15 16 1 15,8-4 0-15,-4 0 0 16,0-2-1-16,3 0 0 16,-3-1 0-16,4 1 1 15,7-10-1-15,-8 13 0 16,8-13 0-16,0 0 0 16,4 11 1-16,-4-11-1 15,22 0 1-15,-7 0-1 16,4 0 0-16,5 0 0 15,0 0 1-15,-1 0-1 16,1 0 0-16,1 0 0 0,-6-5 0 16,-1 5 0-1,-5 0 0-15,-13 0 1 0,12-4-1 16,-12 4 0-16,0 0 0 16,0 0 1-16,0 0-1 15,0 0 0-15,0 0 1 16,0 0-1-16,0 0 0 15,0 0 0-15,0 0 0 16,0 0 0-16,0 0 0 16,10 0-1-16,-10 0-1 15,0 0-2-15,0 0-3 16,0 0-5-16,0 0-14 16,0 0-14-16,7-12-1 15,-7 12 1-15,3-10 4 16</inkml:trace>
  <inkml:trace contextRef="#ctx0" brushRef="#br0" timeOffset="21">639 9685 9 0,'0'0'33'0,"0"0"2"16,0 0 0-16,3 67-16 16,7-10-6-16,-10 16-4 0,0 6-3 15,10 3-8-15,-4-4-14 16,-1-4-18-16,4-20-2 15,1-13 1-15,-10-41 0 16</inkml:trace>
  <inkml:trace contextRef="#ctx0" brushRef="#br0" timeOffset="22">783 9787 59 0,'0'0'38'0,"9"-61"2"15,-9 61-9-15,0 0-14 0,19 43-8 16,-14-1-3 0,5 13-2-16,0 6-2 0,0 6-2 15,4 4-9-15,-8-6-24 16,1-14-8-16,2-8 0 16,-9-43 1-16</inkml:trace>
  <inkml:trace contextRef="#ctx0" brushRef="#br0" timeOffset="23">685 10053 50 0,'0'0'38'0,"0"0"-1"16,0 0-3-16,68-22-45 0,-23 22-21 15,0 9-2-15,14-14-2 16,16 9-1-16</inkml:trace>
  <inkml:trace contextRef="#ctx0" brushRef="#br0" timeOffset="24">1953 9958 16 0,'-9'-12'33'0,"-12"-3"-1"15,5 15-1-15,-3 0-15 16,-3 5-5-16,13 12-5 15,-1 2-3-15,15 3-1 16,3 6-2-16,8-5-1 16,2 3-2-16,-2-8-1 15,11-4 1-15,-11-6-1 16,-1-1 0-16,-15-7 0 16,0 0 1-16,0 0 1 0,-15-12 3 15,-3 9 0 1,-5 0 0-16,-1 3 2 15,0 3-1-15,7 4 1 0,5 4 0 16,12 5 0-16,0 0-1 16,7 5 1-16,1 0-2 15,8-1-3-15,6 0-11 16,2-1-19-16,-14-15-1 16,5 2 0-16,-6-17 2 15</inkml:trace>
  <inkml:trace contextRef="#ctx0" brushRef="#br0" timeOffset="25">1822 9649 81 0,'-9'-27'37'0,"-3"12"-3"16,12 15-28-16,13 15-36 15,2-1-5-15,16 12-2 16,-3-3 0-16</inkml:trace>
  <inkml:trace contextRef="#ctx0" brushRef="#br0" timeOffset="26">2079 9656 55 0,'16'-7'33'0,"18"7"-5"16,2 4-15-16,-6-1-4 15,1 2-4-15,-9-1-1 16,3 0-1-16,-4-4-3 16,-6 0 0-16,-15 0-1 15,0 0-1-15,0 0 0 16,-12-2-1-16,12 2 1 15,-13 5-1-15,4 4 2 16,-3 4 0-16,6 1 0 16,6 2 1-16,0 0 0 15,6 2 0-15,-6-2 1 16,6-1-1-16,-6-3 1 16,0-12 0-16,2 14 0 15,-2-14 0-15,-8 7 1 0,8-7-1 16,-16 10 0-16,9 2 2 15,5 3-1 1,2 11 1-16,0 8 0 0,4 15 2 16,2 2 0-16,6 10 1 15,-2 0-1-15,-2 5 0 16,-8-5 0-16,-3-6 0 16,-3-12-2-16,-10-8 1 15,3-11-3-15,-10-9 0 16,-6-9-2-16,-2-12-5 15,10-4-5-15,-3-7-17 16,-1-7-11-16,15-2-1 0,4-6 1 16</inkml:trace>
  <inkml:trace contextRef="#ctx0" brushRef="#br0" timeOffset="27">2558 10135 56 0,'-22'-17'34'0,"7"9"-4"16,-1 4-10-16,-6 4-6 16,4 8-6-16,0 3-3 15,7 8-2-15,2 2 0 16,13 4 0-16,1-2-1 0,11 0 1 15,-1-5-1-15,7-4 1 16,0-5-2-16,-1-9-4 16,2 0-15-16,-2-9-19 15,-8-14-1-15,5 5 0 16,-9-5 0-16</inkml:trace>
  <inkml:trace contextRef="#ctx0" brushRef="#br0" timeOffset="28">2846 10114 34 0,'-18'0'36'16,"-5"-10"1"0,6 10-3-16,-5 0-16 0,3 4-7 15,9 8-6-15,5 5-2 16,5 6-2-16,5 3 1 15,5 3-1-15,2-5 0 16,4 0 1-16,2-7-1 16,4-7 1-16,-4-6-1 15,1-11 1-15,-7-8-1 16,-2-9 0-16,-1-11 0 16,-5-9 0-16,-8-7 0 15,-5-11-1-15,-4-4 0 16,1 0 0-16,6 2 0 15,0 5-1-15,6 8-2 16,6 10-4-16,9 17-9 0,10 17-23 16,0 7 0-16,3 16 0 15,-2 4 0-15</inkml:trace>
  <inkml:trace contextRef="#ctx0" brushRef="#br0" timeOffset="29">3243 10175 29 0,'-7'-11'32'15,"-7"-6"-6"-15,-6 5-5 16,-1 5-3-16,-1 1-5 16,4 11-1-16,0 0-3 15,10 12-3-15,0 2-1 16,8 3-1-16,6-1-1 15,6 0 0-15,4-5 0 16,3-2-1-16,2-8 0 0,0-6-1 16,1-8 0-1,4-3 0-15,1-3 0 0,4 0 0 16,-7 3 0-16,1 2-1 16,1 3 1-16,-11 6 1 15,-2 9-1-15,-7 4 1 16,-6 2-1-16,-6 2 0 15,-1-1-5-15,-8-4-14 16,-4-4-21-16,6 1-1 16,-1-9-1-16,14 0 1 15</inkml:trace>
  <inkml:trace contextRef="#ctx0" brushRef="#br0" timeOffset="30">4263 10123 43 0,'4'26'36'16,"-4"0"1"-16,8 1-11 16,1 10-10-16,1-8-5 15,7 2-4-15,3-9-2 0,5-7-2 16,-2-9 0 0,5-11-1-16,-3-9 0 15,0-12-1-15,-4-7-1 0,-4-12 0 16,-7-5 0-16,-10-9-2 15,-10-7 1-15,-13-4-1 16,-8 1 1-16,-6 3 0 16,-5 9 1-16,-3 14-1 15,0 12 1-15,5 17 1 16,9 17 0-16,10 19 0 16,14 14-1-16,10 15-1 15,11 7-2-15,7 0-10 16,15 3-15-16,11 1-10 15,0-13 0-15,8-3 0 0</inkml:trace>
  <inkml:trace contextRef="#ctx0" brushRef="#br0" timeOffset="31">4846 10249 55 0,'-23'16'35'0,"1"6"-1"16,-11-8-12-16,0-8-11 15,4-3-5-15,0-7-3 16,6-5-2-16,0-7-1 16,8-9-1-16,7 3 0 15,5-2-1-15,8 0 0 16,3 6 1-16,5 6 1 16,6 8 0-16,6 9 2 0,2 12 0 15,-1 4 1 1,0 9-2-16,0 3-4 15,-4 1-18-15,-1-5-15 0,12 4 1 16,1-13-2-16</inkml:trace>
  <inkml:trace contextRef="#ctx0" brushRef="#br0" timeOffset="32">5879 10147 10 0,'-25'-12'27'0,"13"16"-3"16,-9-4-7-16,11 8-5 15,10-8-6-15,-7 19-3 0,14-4-1 16,8-3-1-1,1 1 0-15,5-2 0 16,-2-2 0-16,-4-1 0 0,-1-3-1 16,-14-5 1-16,0 0-1 15,0 0 1-15,-20 10 1 16,-1-8 0-16,-5 3 1 16,2 2 1-16,0 3 1 15,5 0 1-15,7 6 0 16,6-1 0-16,10 6-1 15,3-4 0-15,12 0 0 16,3-7-2-16,6 0 1 16,3-10-2-16,3 0 1 15,0-15-1-15,0-4-1 16,-2-4 0-16,-4-5 0 0,-4-4 0 16,-6 2-1-1,-5 1 1-15,-4 4-1 0,-6 6 0 16,-3 10 0-16,0 9 0 15,0 9 0-15,-3 10 1 16,3 5-2-16,0 7-2 16,-6 0-9-16,6-3-23 15,0 4-2-15,-3-11 0 16,6-1 0-16</inkml:trace>
  <inkml:trace contextRef="#ctx0" brushRef="#br0" timeOffset="33">5925 9874 34 0,'0'0'24'0,"0"0"-13"15,13-8-19-15,-1 16-17 16,-12-8-3-16</inkml:trace>
  <inkml:trace contextRef="#ctx0" brushRef="#br0" timeOffset="34">6174 10101 26 0,'27'46'37'0,"-11"-5"2"16,0 2-1-16,-4-6-14 15,-6-11-8-15,3-2-7 0,1-14-4 16,-2-10-1-1,3-3-2-15,1-12-4 0,1-1-6 16,-2-8-11-16,2-4-18 16,6 2-2-16,-3-2-2 15,8 8 2-15</inkml:trace>
  <inkml:trace contextRef="#ctx0" brushRef="#br0" timeOffset="35">6599 10182 54 0,'7'25'38'15,"-15"-6"-1"-15,-4 3-11 16,-4 0-10-16,-5-11-6 16,3 0-4-16,-1-9-3 0,0-4-3 15,4-5 0 1,5-4-2-16,4-5 0 0,0-3-1 16,9-1 0-16,0 1 0 15,9 3 0-15,1 5 0 16,5 7 2-16,2 9 1 15,1 6 1-15,3 11 1 16,-1 4 0-16,1 4 1 16,-2 1-1-16,-3 0 1 15,-1-6-1-15,0-6 0 16,-1-5 0-16,0-8-2 16,0-6 0-16,-5-10-1 15,3-6 0-15,-6-7 0 16,-2-2 0-16,-2-5 0 0,-5 5 0 15,0-1 0 1,-5 6 0-16,2 8 1 0,3 12 0 16,0 0 0-16,-10 20-1 15,10 6 0-15,4 4-4 16,5 2-11-16,5 1-20 16,17 3-1-16,7-12 0 15,16 3 0-15</inkml:trace>
  <inkml:trace contextRef="#ctx0" brushRef="#br0" timeOffset="36">7912 10176 27 0,'23'-12'30'16,"11"12"-1"-16,-6-8-13 15,3 2-5-15,-2 6-5 16,-7-6-2-16,-7 6-2 0,-15 0 0 16,0 0 0-1,-7 17-1-15,-9-2 0 0,-1 4 1 16,0 5 0-16,1 1 0 16,4 4 1-16,4-1 1 15,11 2 0-15,5-8-1 16,8-3 1-16,4-8-1 15,5-5 0-15,-1-6-1 16,3-12-1-16,-4-3-1 16,0-5 1-16,-6-4-1 15,-3 0-1-15,-3 3 1 16,-5 2-1-16,-2 7 2 16,-4 12 0-16,0 0 0 15,0 0 1-15,0 16-1 16,0 3 1-16,0 1-1 0,0 1 2 15,5-5-1-15,-2 1-1 16,-3-17 1-16,12 12-1 16,-12-12 0-16,18-12-1 15,-8-2 1-15,3-2-1 16,0-2 1-16,-1-3-2 16,1 4 1-16,-1 5-1 15,0 4 1-15,-1 8-1 16,-1 8 1-16,-4 7 0 15,1 2-2-15,-7 4-3 16,5 5-10-16,-5-1-22 16,-3-8 1-16,6-5-1 15,-3-12 0-15</inkml:trace>
  <inkml:trace contextRef="#ctx0" brushRef="#br0" timeOffset="37">8512 10239 40 0,'25'-6'37'0,"8"12"1"16,-5 4-2-16,-8 1-15 16,3 10-9-16,-9-1-5 15,-5 5-2-15,-9-3-5 16,-15-5-10-16,-4-8-28 16,-5 0-1-16,-4-9 0 15,4 0-2-15</inkml:trace>
  <inkml:trace contextRef="#ctx0" brushRef="#br0" timeOffset="38">9607 10118 36 0,'12'0'38'0,"4"22"0"16,-6 12 1-16,4 13-18 16,0 17-11-16,-7 6-2 15,4 8-2-15,-6-1-3 16,-5-5-3-16,0-8-6 16,0-14-20-16,-11-11-13 15,11-14-1-15,0-25 0 16</inkml:trace>
  <inkml:trace contextRef="#ctx0" brushRef="#br0" timeOffset="39">9700 10347 44 0,'28'6'30'0,"-10"-11"-2"16,5 5-17-16,5-5-16 15,5-1-2-15,3-5-3 16,-1-3 0-16,-4-4 0 16,-5 1 2-16,-7-6 5 15,-7 4 6-15,-16-12 16 16,-8 24-6 0,-10 3 1-16,1 11 1 0,-1 3-2 15,8 12-3 1,0-1-3-16,14 6-1 0,0-4-2 15,12 2-1-15,4-5 1 16,8-5-1-16,-1-9 0 16,1-6 0-16,-3-9-1 15,-3-6 0-15,-7-4-2 16,-6-8-4-16,-5 3-7 16,-13 0-22-16,-4-5-4 15,8 10-1-15,-9-3 1 16</inkml:trace>
  <inkml:trace contextRef="#ctx0" brushRef="#br0" timeOffset="40">10171 10343 57 0,'16'10'37'15,"9"1"0"-15,-4-6-9 16,-2-9-15-16,6 1-6 15,-7-6-4-15,-2-4-2 16,-3-3-2-16,-6-5-1 16,-7-1 0-16,-6-5-2 15,-3 3 1-15,-7 1 0 16,-4 8 0-16,-1 4 2 16,0 6 1-16,-2 13 1 15,3 6 1-15,5 15 2 16,1 6 0-16,7 12 0 15,1 1 1-15,6 10-1 16,-3-2 0-16,3 1-1 0,3 2-6 16,-3-7-23-16,-4-10-12 15,7-9 0-15,-3-10-2 16</inkml:trace>
  <inkml:trace contextRef="#ctx0" brushRef="#br0" timeOffset="41">10669 10198 3 0,'-4'-32'56'16,"-6"18"-35"-16,-8 3-5 15,-1 2-4-15,-6 9-3 16,-2 5-2-16,3 7-2 0,-2 7-1 16,10 6-2-1,1 1 0-15,11 4 0 0,4-2-1 16,7-4 1-16,7-6-1 16,5-1 0-16,2-9 0 15,1-8-2-15,0 0 0 16,-3-8-1-16,0-2 1 15,-10-4-2-15,-4 1 1 16,-5-1 1-16,-5 3 1 16,5 11 2-16,-20-6 1 15,8 15 1-15,-3 4 1 16,6 13 1-16,-1 6 0 16,8 12 0-16,-2 0-1 15,4 8 0-15,3-1-2 0,0-3-5 16,7-1-8-1,-3-7-23-15,-1-19-4 0,7-6 0 16,-13-15-1-16</inkml:trace>
  <inkml:trace contextRef="#ctx0" brushRef="#br0" timeOffset="42">10757 10147 54 0,'19'-3'38'0,"-6"3"0"16,2 20-6-16,-4 4-19 16,-9-5-5-16,3 6-2 15,-5-4-3-15,5-1 0 16,-5-7-1-16,0-13-2 0,0 0 0 16,0 0 0-16,16-18-1 15,-7 1 0-15,4-1 0 16,0-1 0-16,2 2-1 15,0 8 2-15,-2 9-1 16,-1 5 2-16,-3 6-1 16,-2 10 0-16,-4 2 1 15,-3 2 0-15,0 1-1 16,0-1-3-16,0-1-7 16,-3-3-28-16,-4-11 0 15,7-10 0-15,-10 0-1 16</inkml:trace>
  <inkml:trace contextRef="#ctx0" brushRef="#br0" timeOffset="43">10874 9989 50 0,'-6'-21'37'16,"6"21"-1"-16,5-19-4 15,-5 19-33-15,17 7-30 16,-17-7-4-16,23 19-2 15,-12-7 0-15</inkml:trace>
  <inkml:trace contextRef="#ctx0" brushRef="#br0" timeOffset="44">11188 10109 64 0,'-13'-6'38'0,"13"6"1"16,-9 0-11-16,9 0-15 16,0 0-7-16,0 0-3 15,0 12-1-15,7 3-1 16,7 6-1-16,7 4 1 16,2 5-1-16,1 0 1 15,-1 2 0-15,-3-6-1 16,-9-1 2-16,-11-4-1 15,-6-6 1-15,-14-6-1 16,-7-4-2-16,-1 0-3 16,-3-10-18-16,0 0-16 15,13 1-3-15,2-8 1 0,16 12 0 16</inkml:trace>
  <inkml:trace contextRef="#ctx0" brushRef="#br0" timeOffset="45">1336 12080 14 0,'6'-8'31'0,"-2"21"2"16,-4 3-1-16,-4 9-17 15,4 9-5-15,4-2-4 0,1 6 0 16,7-6-2 0,7-6 0-16,2-9-1 15,8-9-1-15,-4-11 0 0,0-7-1 16,3-9 0-16,-3-8 0 15,-7-2 0-15,-1-4-1 16,-10 2 0-16,-7 3 0 16,7 4 0-16,-7 7 1 15,0 17 0-15,-12 0 0 16,5 18 0-16,2 15 0 16,5 11 1-16,0 14 0 15,8 7 2-15,-2 10-1 16,-6 0 0-16,0 3 0 15,0-4 0-15,-4-4 0 16,-13-9 0-16,-2-9-2 0,-14-12-1 16,-1-13-1-1,0-13-2-15,-1-18-2 16,0-9-3-16,2-18-7 0,14-8-10 16,1-9-14-16,11-11 1 15,13 2 0-15</inkml:trace>
  <inkml:trace contextRef="#ctx0" brushRef="#br0" timeOffset="46">1997 11855 33 0,'-16'0'35'0,"-7"0"0"16,-1 8 0-16,2 8-21 15,-2 3-5-15,6 12-2 16,-2 6-4-16,7 9 1 16,2 5-1-16,4 4-1 15,7-1 0-15,10-1 0 16,3-5-2-16,11-6-2 15,1-6-5-15,-4-14-13 16,7-10-18-16,7-6 1 16,-10-12-1-16,6-6 0 15</inkml:trace>
  <inkml:trace contextRef="#ctx0" brushRef="#br0" timeOffset="47">2136 11926 45 0,'3'-10'37'16,"-3"10"0"-16,0 0 1 16,4 27-23-16,-15-4-6 15,8 14-4-15,0 3-1 16,0 9 1-16,6 2-3 16,1 0 1-16,-2-3-2 15,2-2 1-15,8-7-2 16,3-10 0-16,1-5-3 0,5-12-7 15,-1-1-10 1,-1-7-20-16,-5-14 0 16,4 0 0-16,-13-8 0 0</inkml:trace>
  <inkml:trace contextRef="#ctx0" brushRef="#br0" timeOffset="48">1962 12167 37 0,'12'8'34'0,"5"-8"0"15,10 0-6-15,1 0-16 16,7 0-8-16,1-4-12 16,5-7-19-16,2 6-6 15,-15-7-1-15,0 2 0 0</inkml:trace>
  <inkml:trace contextRef="#ctx0" brushRef="#br0" timeOffset="49">2328 11947 42 0,'10'-4'37'0,"12"17"1"16,-1 2-4-16,0 7-15 15,4 14-8-15,-13 6-3 16,1 7-3-16,-10 1-1 15,-3 1-2-15,-8-2-7 16,-8-8-13-16,-7-6-20 0,9-10-2 16,1-16 0-1,13-9-1-15</inkml:trace>
  <inkml:trace contextRef="#ctx0" brushRef="#br0" timeOffset="50">2707 12073 32 0,'0'0'37'0,"12"0"1"15,12 4 0-15,-1-4-18 0,5 0-10 16,9 0-5-16,-4 0-5 16,-4 0-8-16,2 0-10 15,-4 6-17-15,-11-11-2 16,-1 5 0-16,-15 0-1 16</inkml:trace>
  <inkml:trace contextRef="#ctx0" brushRef="#br0" timeOffset="51">2712 12207 25 0,'13'3'36'15,"19"5"0"-15,-1-8-5 16,2 0-11-16,7 0-7 15,-6 0-9-15,0-5-18 16,-9-4-20-16,3 6-1 16,-18-7-2-16,3 8 1 15</inkml:trace>
  <inkml:trace contextRef="#ctx0" brushRef="#br0" timeOffset="52">3522 11944 36 0,'7'-15'33'0,"14"4"-1"16,6-3-12-16,-2-1-4 16,14 6-6-16,0 1-3 15,3 8-1-15,-5 7-2 16,-5 5-2-16,-6 6 0 15,-14 8-1-15,-7 1-1 16,-15 2 1-16,-9-1 0 16,-7-1-1-16,0-7 0 15,-1-3 0-15,6-8 0 16,5-5 0-16,7-4 0 16,9 0 1-16,16-9-1 15,5 9 2-15,8 0-1 0,2 10 1 16,2 7 0-1,-2 8 0-15,-7 2-1 0,-3 7 2 16,-13 1-2-16,-8 3 1 16,-17-3-1-16,-10-6 0 15,-5-8 0-15,-5-7-1 16,-3-6 0-16,0-8-1 16,0-5 0-16,4-9-1 15,10-1-3-15,1-5-5 16,13 6-7-16,2 3-20 15,2-6 0-15,11 6 0 16,-3 2 0-16</inkml:trace>
  <inkml:trace contextRef="#ctx0" brushRef="#br0" timeOffset="53">4095 12114 55 0,'0'0'38'0,"0"0"0"16,0 0-3-16,0 0-22 15,0 0-13-15,0 0-32 16,12 4-6-16,-12-4 0 16,19-4-1-16</inkml:trace>
  <inkml:trace contextRef="#ctx0" brushRef="#br0" timeOffset="54">4360 11780 43 0,'0'0'35'0,"10"6"-1"16,-10 18-11-16,0 9-6 15,7 13-6-15,-3 7-3 16,2 12-1-16,0-1-3 16,0 2-2-16,2-5-5 15,-8-12-6-15,11-6-16 16,-2-8-12-16,-7-19-1 15,8-4 0-15</inkml:trace>
  <inkml:trace contextRef="#ctx0" brushRef="#br0" timeOffset="55">4644 11875 40 0,'12'-3'35'0,"-12"3"1"16,0 26-7-16,0 4-15 15,0 6-5-15,0 12-2 16,0 1-1-16,4 4-2 16,-4 0-3-16,6-6-1 15,-2-1-6-15,-4-13-6 16,4-11-20-16,-4-2-6 15,0-20 1-15,-8 7-1 16</inkml:trace>
  <inkml:trace contextRef="#ctx0" brushRef="#br0" timeOffset="56">4359 12101 13 0,'0'0'31'15,"25"-11"1"-15,9 18-1 16,3-3-19-16,10-4-11 16,1 8-20-16,3-15-10 15,9 7-2-15,-14-8 0 16</inkml:trace>
  <inkml:trace contextRef="#ctx0" brushRef="#br0" timeOffset="57">5154 11783 48 0,'-16'0'34'0,"-9"-3"1"16,-3 8-15-16,1 13-7 15,-5 2-3-15,5 14-4 16,-4 6 0-16,9 10-2 16,2 6 0-16,9 7-2 15,4-3 0-15,7 1-2 0,13-1-4 16,-1-11-7 0,8-4-13-16,10-6-14 15,-5-19 1-15,12-4-1 0</inkml:trace>
  <inkml:trace contextRef="#ctx0" brushRef="#br0" timeOffset="58">5349 12184 36 0,'-19'-29'35'0,"4"7"-2"15,-3 0-9-15,-5-3-6 16,2 11-6-16,-7-3-4 0,2 10-2 16,0 7-1-16,1 6-2 15,2 6-1-15,5 11-1 16,0 4 0-16,12 5 1 16,6 2-1-16,6 2 1 15,9-4 0-15,7-3-1 16,8-8 0-16,5-4 1 15,2-9-1-15,-3-5 0 16,-3-6-1-16,-6-10-2 16,-6 0-5-16,-7-10-11 15,-8-5-21-15,-4 3 0 16,-4-6-1-16,-3 5 1 16</inkml:trace>
  <inkml:trace contextRef="#ctx0" brushRef="#br0" timeOffset="59">5364 11787 46 0,'16'0'36'0,"6"20"1"16,-1 9-10-16,1 4-10 16,3 17-7-16,-4 7-3 0,-8 12-2 15,-6 0-2 1,-7 2 0-16,-13 1-2 16,-4-7-3-16,-4-5-1 0,-6-13-2 15,8-5-2-15,-5-17-3 16,11-2-2-16,-4-10-4 15,17-13-1-15,-18 8 1 16,18-8-2-16,0 0-7 16,-12-5-6-16,12 5 3 15,0 0 27-15</inkml:trace>
  <inkml:trace contextRef="#ctx0" brushRef="#br0" timeOffset="60">6009 12028 23 0,'13'-10'34'15,"-13"0"1"-15,6 20-2 0,-6 7-15 16,0 9-6 0,4 14-5-16,-4 6-4 0,4 5 1 15,0 1-1-15,0-2 0 16,1-3-4-16,-5-9-3 16,10-6-8-16,-10-6-20 15,0-26-4-15,0 12-1 16,0-12 0-16</inkml:trace>
  <inkml:trace contextRef="#ctx0" brushRef="#br0" timeOffset="61">5861 12267 22 0,'0'0'33'16,"0"0"2"-1,21 0-1-15,-2 0-17 16,9 0-7-16,9 0-7 0,10 0-7 15,6 0-19-15,5-6-10 16,13 0-2-16,-6-9 1 16</inkml:trace>
  <inkml:trace contextRef="#ctx0" brushRef="#br0" timeOffset="62">6754 12022 31 0,'13'-36'32'0,"11"7"-8"15,10 7-4-15,9 6-2 0,7 13-4 16,-3 3-1 0,5 17-3-16,-12 4-3 0,-2 9 0 15,-11 8-3-15,-11 4 0 16,-16 1-2-16,-19 0 1 15,-9-4-1-15,-9-2 0 16,-9-3-1-16,-9-5-1 16,1-8-1-16,-4-6-1 15,5-8-1-15,7-7 0 16,11-4-1-16,8-7 0 16,13-3 0-16,14-5 0 15,4 4 2-15,13 0 0 16,10 8 1-16,4 7 2 15,5 4 0-15,2 9 1 16,2 5 0-16,0 8 1 0,-3-3-1 16,0 2 1-16,-2-3-1 15,-4-8-4-15,-3-2-11 16,0-4-24-16,-10-13 0 16,1-1-1-16,-7-7 1 15</inkml:trace>
  <inkml:trace contextRef="#ctx0" brushRef="#br0" timeOffset="63">7305 11778 43 0,'10'-4'32'16,"-10"4"-5"-16,6 11-4 15,0 13-6-15,-6 10-4 16,9 14-4-16,-6 8-3 16,4 14 0-16,-7 2-1 15,9 4-2-15,-9-6-2 16,6-9-1-16,-1-6-4 15,-5-18-9-15,3-11-24 0,3-9-2 16,-6-17 2-16,0 0-2 16</inkml:trace>
  <inkml:trace contextRef="#ctx0" brushRef="#br0" timeOffset="64">7643 11851 25 0,'9'-7'36'16,"-9"7"0"0,0 0 1-16,7 22-17 0,-10 1-7 15,3 18-5-15,0 4-3 16,0 12 0-16,0 1-1 15,0 2-1-15,0-3-1 16,0-6-2-16,4-4-8 16,-4-15-17-16,-4-10-14 15,7-6 0-15,-3-16 0 16,0 0-1-16</inkml:trace>
  <inkml:trace contextRef="#ctx0" brushRef="#br0" timeOffset="65">7803 11930 38 0,'12'0'36'0,"-12"0"1"16,10 32-1-16,-4-1-22 16,-6 2-5-16,5 14-3 15,-5 2 0-15,7 5-1 16,-7-4-3-16,5 0-2 15,-2-8-4-15,-3-10-8 16,3-9-17-16,-3-3-10 16,0-20 1-16,0 0-1 15</inkml:trace>
  <inkml:trace contextRef="#ctx0" brushRef="#br0" timeOffset="66">7599 12175 23 0,'0'0'32'16,"0"0"0"-16,23 0-2 16,1 3-19-16,7-3-10 15,6 0-16-15,4-3-15 16,15 7-1-16,-3-13-1 16,8 9 12-16</inkml:trace>
  <inkml:trace contextRef="#ctx0" brushRef="#br0" timeOffset="67">8267 11866 33 0,'-25'-3'34'0,"-13"0"0"16,10 15-3-16,1 5-18 15,-4 8-4-15,9 13-2 16,-1 6-2-16,12 14 0 16,5 0 0-16,13 5-1 15,6-3 0-15,12-4-1 16,2-5-3-16,6-10-3 16,7-7-11-16,2-10-24 15,-8-16 1-15,4-2-2 0,-4-18 1 16</inkml:trace>
  <inkml:trace contextRef="#ctx0" brushRef="#br0" timeOffset="68">8494 11928 39 0,'-6'-10'26'0,"1"-7"-4"15,5 2-2-15,7-4-6 0,1-1-2 16,9 6-4 0,0-1-2-16,7 7 0 15,-1 5-2-15,4 8-1 0,-5 4-1 16,-1 6-1-16,-9 4 0 15,-7 2 0-15,-8 7 0 16,-8-3 0-16,-4-2 0 16,-4 1 0-16,0-4 0 15,1-6 0-15,5 1 0 16,8-6 0-16,5-9 0 16,11 7 0-16,5-7-1 15,7 0 1-15,4 4-2 16,2-4-6-16,5 3-6 15,-5 0-17-15,-7-3-6 16,1 0 0-16,-10 0-1 0</inkml:trace>
  <inkml:trace contextRef="#ctx0" brushRef="#br0" timeOffset="69">8330 12258 50 0,'11'0'34'16,"14"0"-8"-16,9 0-6 16,5 0-3-16,10 0-7 15,3 0-3-15,6 0-1 16,-5 4-4-16,0-4-3 0,-3 0-4 15,-10 0-15-15,-9-3-16 16,-1 3 0-16,-16 0-1 16,-3 5 1-16</inkml:trace>
  <inkml:trace contextRef="#ctx0" brushRef="#br0" timeOffset="70">8528 12419 12 0,'0'0'30'16,"0"30"1"-16,-5-11-10 15,5 2-5-15,0-1-5 16,4-4-2-16,-2 1-2 16,-2-8 0-16,0 2-2 15,0-11-2-15,0 0 0 16,-7-5 0-16,3-5-2 16,-4 1 1-16,1-7-1 15,-2 0-3-15,4 0 0 16,5-2-1-16,-2 1 1 15,7 5-1-15,4-1 1 0,2 3 0 16,5 2 0-16,2 4 0 16,2-1 2-16,1 5 0 15,-2 0-1-15,0 0 1 16,-4 0-1-16,-3 5 1 16,2-2 0-16,-7 2 1 15,-7-5 0-15,16 14 1 16,-10-4 0-16,-3-1 0 15,1 5 0-15,0 0 0 16,-4 0-1-16,3 1-1 16,-3-2-6-16,0-2-8 15,5 4-17-15,-5-15-3 16,3 16 1-16,-3-16-1 16</inkml:trace>
  <inkml:trace contextRef="#ctx0" brushRef="#br0" timeOffset="71">8892 11884 38 0,'30'27'35'16,"-6"5"0"-16,5 13-8 15,-1 10-15-15,-9 4-2 16,-2 10-2-16,-12-5-2 15,-5 0-2-15,-11-7-4 16,-9-10-9-16,0-9-17 16,0-6-11-16,-9-16-1 15,13-4 1-15</inkml:trace>
  <inkml:trace contextRef="#ctx0" brushRef="#br0" timeOffset="72">9235 11678 40 0,'0'0'30'15,"0"0"-1"-15,0 18-8 16,0 12-7-16,0 12-5 15,0 16-3-15,-3 13 1 16,6 15 0-16,-3 0-2 16,0 5 1-16,0-1-2 15,0-6-2-15,0-9 0 16,4-13-1-16,-4-17 0 16,5-14-3-16,-1-2-5 15,-4-9-24-15,0-20-7 16,0 0 1-16,0 0-1 0</inkml:trace>
  <inkml:trace contextRef="#ctx0" brushRef="#br0" timeOffset="73">9567 12273 55 0,'0'0'36'0,"0"0"0"16,0 0-11-16,0 9-40 15,0-9-17-15,0 0-3 16,12-12-1-16</inkml:trace>
  <inkml:trace contextRef="#ctx0" brushRef="#br0" timeOffset="74">10116 12146 25 0,'-13'-20'34'15,"1"8"0"-15,-8 0-12 16,-8-1-5-16,0 10-5 16,-3 3-3-16,3 4-4 15,-2 8 0-15,8 9-2 16,6 3-2-16,5 6 1 16,11 2-1-16,5 0 1 15,10-1 0-15,9-3-1 16,8-6-2-16,5-7-5 15,10-5-6-15,-2-6-10 16,1-8-11-16,5 4-4 0,-11-15 1 16</inkml:trace>
  <inkml:trace contextRef="#ctx0" brushRef="#br0" timeOffset="75">10356 12155 37 0,'-14'-12'31'15,"-10"-5"-8"-15,1 5-5 16,1 10-6-16,-5 2-3 16,7 5-3-16,-2 7-1 15,10 8-1-15,0 6 0 16,12 3 0-16,0 0-1 16,10-1 1-16,4-7 0 15,11 0-1-15,3-7-1 0,3-6 1 16,-1-11-1-16,-1-6 0 15,-5-5 0-15,-8-4-1 16,-6-2 0-16,-10-6-4 16,-10 4-7-16,-4 3-25 15,-5-6-2-15,6 8 0 16,-6-2 0-16</inkml:trace>
  <inkml:trace contextRef="#ctx0" brushRef="#br0" timeOffset="76">10668 12131 28 0,'0'0'27'0,"-13"0"-10"16,3 0-4-1,-3 0-3-15,-1 0-3 0,-3 3-1 16,1-3 0-16,4 6-2 16,0 0-1-16,12-6-1 15,-6 12 0-15,6-12 0 16,18 21-1-16,1-6 1 16,2 1 0-16,3 3-1 15,0-3 2-15,-2 3 2 16,-7-2-1-16,-6 3 2 15,-9-6-1-15,-12-1 1 16,-9-7-1-16,-4-1-1 16,-3-5-5-16,-6-4-7 15,6-3-17-15,4-1-11 16,-1-9-1-16,14 5 0 0</inkml:trace>
  <inkml:trace contextRef="#ctx0" brushRef="#br0" timeOffset="77">11213 11608 2 0,'-20'10'30'16,"-17"5"2"-16,3 23-2 16,-2 16-10-16,-4 17-5 15,8 20-2-15,4 6-4 16,13 16-1-16,5-5-2 16,20 2-2-16,5-13-1 15,16-12-1-15,11-10-4 16,3-24-15-16,1-15-19 15,7-15 0-15,0-16-1 16,8-5 0-16</inkml:trace>
  <inkml:trace contextRef="#ctx0" brushRef="#br0" timeOffset="78">11335 12054 32 0,'-17'-18'32'0,"0"-8"-3"16,17 3-9-16,0 0-6 15,13 1-4-15,10 7-4 16,4 2-1-16,11 7-1 16,-1 6-1-16,2 7-1 15,-6 4-1-15,-6 7 0 16,-14 6 0-16,-10 1 0 16,-12 4 0-16,-12-1 0 15,-8-1 0-15,-2 0 0 16,-3-5-1-16,4-5 1 15,4 0-1-15,9-1 0 16,5-5 1-16,12 0-1 0,0-11 1 16,17 15-1-1,3-7 1-15,5 0 0 0,3-2-1 16,5-6-3-16,2 3-10 16,0 0-17-16,-2-9-5 15,5 6-1-15,-10-12 0 16</inkml:trace>
  <inkml:trace contextRef="#ctx0" brushRef="#br0" timeOffset="79">11726 12177 16 0,'5'17'31'16,"-5"-17"2"-16,0 22-6 0,0-9-12 15,-3-1-2-15,-1 1-4 16,4-13-2-16,-4 16-1 16,4-16-1-16,-10-6-2 15,6-3 0-15,1-3-1 16,3-5 0-16,0-3-1 16,7-1-1-16,0-4 0 15,5 4 1-15,5 1-1 16,1 3 1-16,4 7-1 15,-4 1 1-15,2 9 0 16,-3 4 1-16,-3 10 0 0,-5 2 0 16,-1 8 1-1,-6 0-2-15,-2 1 0 16,4 3-3-16,-4-8-11 0,5-1-15 16,9-6-10-16,1-13 0 15,14 0-1-15</inkml:trace>
  <inkml:trace contextRef="#ctx0" brushRef="#br0" timeOffset="80">12207 11765 27 0,'6'-55'42'15,"6"31"-27"1,5 9-6-16,7 9-1 16,5 6-1-16,1 11-2 15,-2 3 1-15,-4 6 0 16,-6 6-2-16,-8 1 0 15,-10 3 1-15,-8-4-1 16,-9 1 0-16,-7-4 0 0,0-3-2 16,-3-5 0-1,3-3 0-15,2-4 0 0,11-2 0 16,11-6-1-16,0 0 0 16,0 0 0-16,18-6 0 15,8 6 0-15,3-3-3 16,6 3-3-16,2 3-5 15,6 3-7-15,-3 6-11 16,-8-7-7-16,2 7 0 16,-17-6 3-16</inkml:trace>
  <inkml:trace contextRef="#ctx0" brushRef="#br0" timeOffset="81">11994 12235 42 0,'0'0'32'16,"21"3"-10"-16,1-6-2 15,12 3-3-15,3-6-5 16,16 6-2-16,0 0-2 16,10 4-3-16,-1-4-1 0,3 0-3 15,-1 0-4 1,-6-4-6-16,-1 4-12 16,-9 6-13-16,-20-11-2 0,-4 10-1 15,-24-5 5-15</inkml:trace>
  <inkml:trace contextRef="#ctx0" brushRef="#br0" timeOffset="82">12176 12465 43 0,'0'24'34'0,"0"-9"-2"16,0 0-14-16,3 8-7 15,-3-3-2-15,0 4-4 16,4-6 0-16,-4-2-3 15,0-3-2-15,0-13-5 16,6 10-10-16,-6-10-14 16,-4-10-5-16,4-1-1 0,-6-7 0 15</inkml:trace>
  <inkml:trace contextRef="#ctx0" brushRef="#br0" timeOffset="83">12187 12458 19 0,'23'3'29'16,"-9"-11"0"-16,7 3-12 15,2 5-3-15,-3-5-6 16,0 5 0-16,-4 0-2 16,-5 0-2-16,-1-3-1 15,0 3-1-15,-10 0 1 16,9 9-2-16,-9-9 1 15,0 0-1-15,6 12 0 0,-6-12 1 16,4 15 0-16,-4-4 0 16,3-1 0-16,-3 5 1 15,3 1 1-15,-3 6-1 16,0-6 0-16,6 9 0 16,-6-6 0-16,3 2 0 15,-3-2-1-15,4-4-3 16,0 0-7-16,-4-1-25 15,0-14-4-15,0 0 0 16,0 0-1-16</inkml:trace>
  <inkml:trace contextRef="#ctx0" brushRef="#br0" timeOffset="84">12893 11787 26 0,'0'0'32'15,"6"10"-3"1,-3 5-5-16,0 4-4 0,-3 10-6 15,0 9-4-15,-4 3-1 16,4 10-2-16,-7-2-2 16,3 2-2-16,4-1 0 15,0-5-1-15,8-8-1 16,1-5 0-16,7-7 0 16,2-8 0-16,1-8-2 15,0-4-4-15,3-5-8 16,-5-5-18-16,-4-4-6 15,2 0-1-15,-11-7 0 16</inkml:trace>
  <inkml:trace contextRef="#ctx0" brushRef="#br0" timeOffset="85">12744 12063 57 0,'0'0'27'0,"23"3"-6"0,0 2-5 15,4-3-4-15,10 5-1 16,-2-2-2-16,4 0-3 15,-4-5-2-15,0 0-1 16,-2-5-4-16,-8-2-7 16,0-3-20-16,-4 6-7 15,-14-6-1-15,4 10 0 16</inkml:trace>
  <inkml:trace contextRef="#ctx0" brushRef="#br0" timeOffset="86">13529 11936 28 0,'0'0'33'0,"0"0"1"16,0 0-9-16,0 26-6 15,-5-4-6-15,5 13-6 16,0 4-2-16,3 5 0 0,-3 1-2 16,7-2-1-1,0-3-1-15,-2-8-5 0,2-3-6 16,-7-12-20-16,0-17-6 16,6 11-1-16,-6-11 0 15</inkml:trace>
  <inkml:trace contextRef="#ctx0" brushRef="#br0" timeOffset="87">13400 12181 6 0,'0'0'32'15,"0"0"1"-15,25 0 0 0,-2 6-14 16,3-6-7-1,8 0-3-15,3 2-5 0,4-2-10 16,-3-9-25-16,4 9-2 16,-11-11-1-16,6 7 0 15</inkml:trace>
  <inkml:trace contextRef="#ctx0" brushRef="#br0" timeOffset="88">14138 11758 20 0,'9'7'32'16,"-9"-7"0"-16,0 25-1 16,4-3-16-16,-4 2-7 15,0 3-3-15,0 3 0 16,4-1-1-16,-4-7-1 15,0-2-1-15,0-9-1 16,0-11-3-16,-14 0 1 16,5-9-2-16,1-5 1 0,-1-3-1 15,2-2-1-15,2-6 1 16,5 3 1-16,9 1 1 16,2 1 0-16,7 2 2 15,0 2 0-15,6 2 1 16,0 5 1-16,0 5 0 15,0 0 1-15,-4 8 1 16,-3 3 0-16,-4 8-1 16,-1 1 0-16,-5 5-1 15,1 3 0-15,2 2-1 16,-7 2 0-16,2-4-5 0,2 3-8 16,-2-2-20-1,-5-12-6-15,7 4 1 16,-10-8-1-16</inkml:trace>
  <inkml:trace contextRef="#ctx0" brushRef="#br0" timeOffset="89">14045 12163 34 0,'13'-5'33'0,"21"7"-1"16,5-2-13-16,1-2-6 0,13 2-3 15,0 0-6 1,2 0-8-16,-1-5-13 0,1 10-16 16,-15-8 0-16,0 8-1 15</inkml:trace>
  <inkml:trace contextRef="#ctx0" brushRef="#br0" timeOffset="90">14058 12385 12 0,'0'0'31'16,"0"0"2"-16,18-10-7 16,2 3-9-16,2 0-6 15,8 7-1-15,-1-3-3 16,2 6-1-16,-6-3-2 16,0 8-1-16,-6-2-1 15,-6 4 0-15,-5-2-2 16,-8-8 0-16,0 14-3 15,0-14 0-15,-14 9-1 16,14-9 0-16,-11 6 0 16,11-6 0-16,0 0 0 15,13 9 2-15,3 1 2 0,-1 2 0 16,3 5 3 0,-1 2-1-16,-7 1 1 0,-6 4-1 15,-10 0 2-15,-6 0-2 16,-12-5-1-16,-10-5-1 15,-3-5-3-15,-6-5-5 16,4-4-8-16,2-5-12 16,1-12-7-16,16 3 2 15,3-13 4-15</inkml:trace>
  <inkml:trace contextRef="#ctx0" brushRef="#br0" timeOffset="91">15007 11837 61 0,'0'0'34'0,"3"17"-12"15,-3-3-5-15,0 11-6 16,0 0-3-16,5 11-2 16,-5-1 0-16,6 2-1 15,-6-3-3-15,5-4 0 16,-5-2-4-16,-3-8-5 15,3-3-11-15,0-3-18 16,-12-14 0-16,12 0-1 16,-18-6 1-16</inkml:trace>
  <inkml:trace contextRef="#ctx0" brushRef="#br0" timeOffset="92">14839 12031 66 0,'29'-3'33'16,"0"0"-12"-16,7 0-5 15,11 3-5-15,3 0-3 16,3 3-1-16,-4-3-2 16,-2 3-2-16,-6 1-3 15,-14-4-7-15,-5 0-18 16,-5 7-11-16,-17-7-1 15,0 0 1-15</inkml:trace>
  <inkml:trace contextRef="#ctx0" brushRef="#br0" timeOffset="93">15993 11729 17 0,'0'0'8'0,"0"0"0"16,0 10 0-16,0-10-1 15,0 0-1-15,0 0 0 16,0 0-2-16,0 0 0 16,-10 5 0-16,10-5 0 15,0 0-2-15,0 0 0 16,0 0-2-16,-11 7-2 15,11-7-2-15,0 0-3 16,-13 3-4-16,13-3-9 16,0 0-3-16,0 0 11 15</inkml:trace>
  <inkml:trace contextRef="#ctx0" brushRef="#br0" timeOffset="94">16024 11763 44 0,'-9'-12'21'15,"-4"7"-4"-15,-7 1-3 16,-6 1-3-16,-2 3-3 15,-3 6 0-15,-1 3-2 16,-3 5 0-16,4 7-2 16,4 4 0-16,10 5-1 15,4 4 1-15,13 6 0 0,6-3-1 16,10 1 1-16,7-9-2 16,10 0 1-16,3-7-1 15,4-7 0-15,-2-11 0 16,0-8-1-16,-8-7 0 15,-1-6 0-15,-8-3 0 16,-9-2-1-16,-12-3 0 16,-6-3 0-16,-6 6 0 15,-3 3 0-15,-4 5-1 16,-5 8 1-16,-1 6 0 16,1 10 0-16,5 9 1 15,5 10 0-15,-1 9 1 16,5 10 1-16,2 5-1 0,8 1 1 15,-3 4 0 1,6-4 1-16,-3-4-1 0,8-6-2 16,-5-8 1-16,2-10 0 15,-1-6-1-15,-1-3-3 16,0-6 0-16,-3-11-7 16,0 0-25-16,11 7-6 15,-11-7 1-15,0 0-2 16</inkml:trace>
  <inkml:trace contextRef="#ctx0" brushRef="#br0" timeOffset="95">16027 12222 35 0,'0'0'21'16,"0"0"-3"-16,0 0-5 16,0 0-3-16,0 0 0 15,0 0-1-15,0 8-1 16,-3 5-1-16,3 8 0 15,-5-2-1-15,5 9 0 16,0 2 0-16,0 4-2 16,3 0-1-16,-1-3-3 0,5-4-6 15,-7-9-13-15,0-6-15 16,9 0-2-16,-9-12 1 16,10-3 3-16</inkml:trace>
  <inkml:trace contextRef="#ctx0" brushRef="#br0" timeOffset="96">16173 12223 44 0,'0'0'32'0,"13"0"-1"16,-13 15-13-16,-4 2-7 0,4 8-4 15,0 0-3-15,0 5 0 16,0-4-1-16,4 2 1 16,-1-3-2-16,4-3 0 15,-3-3-2-15,-1-9-4 16,3 2-5-16,-6-12-13 16,0 0-12-16,0 0-1 15,0 0-1-15</inkml:trace>
  <inkml:trace contextRef="#ctx0" brushRef="#br0" timeOffset="97">16015 12411 33 0,'0'0'34'15,"0"0"2"-15,12-10-12 16,9 10-5-16,-1-4-6 15,10 4-5-15,-2 0-2 16,4 0-2-16,-4 0-3 16,-5 0-12-16,-3-4-25 15,-2 9-1-15,-18-5 0 16,12-3-1-16</inkml:trace>
  <inkml:trace contextRef="#ctx0" brushRef="#br0" timeOffset="98">16584 11627 41 0,'-21'-15'33'0,"7"15"-5"15,-8 3-7-15,-4 8-6 16,3 15-4-16,0 9-3 0,7 17-1 16,0 3-1-16,11 11-2 15,5 3 0-15,10 0-1 16,9-3-1-16,7-7-2 15,4-10-5-15,1-15-16 16,3-14-16-16,8-6-1 16,-8-21 0-16,10-1 0 15</inkml:trace>
  <inkml:trace contextRef="#ctx0" brushRef="#br0" timeOffset="99">16906 11640 43 0,'-7'-10'32'0,"-3"-6"-6"16,10-1-6-16,4 3-6 16,5-1-3-16,9 7-4 15,-2 2 0-15,7 6-2 16,-4 0-2-16,1 6 0 16,-6 2 0-16,-4 9-2 15,-10 2 0-15,-9 1 0 16,-7 3 0-16,-5 1 0 15,-3-2 0-15,-1 1 0 16,2-4-1-16,5-3 1 0,6-3-1 16,12-4 1-16,0-9-1 15,16 10 0-15,6-8 1 16,5-2-1-16,4 0-1 16,2 0-3-16,1 0-7 15,-3 0-15-15,-6 0-10 16,2 0-2-16,-13 0 1 15</inkml:trace>
  <inkml:trace contextRef="#ctx0" brushRef="#br0" timeOffset="100">16700 11991 47 0,'13'0'34'16,"11"-3"-4"-16,7 3-11 15,4-5-3-15,16 5-4 16,0-10-2-16,14 8-2 15,-2-5-3-15,0 1-2 16,-4 0-3-16,-10 1-4 16,-8 5-6-16,-18 5-21 0,-23-5-7 15,0 0 0 1,-13 14-1-16</inkml:trace>
  <inkml:trace contextRef="#ctx0" brushRef="#br0" timeOffset="101">16865 12155 16 0,'0'0'33'16,"-3"15"1"-16,3 4 0 0,5 1-19 15,-5-3-5-15,3 8-2 16,-3-5-1-16,6 2-2 16,-3-5-2-16,1-2-3 15,0-6-6-15,-4-9-8 16,0 0-10-16,0 0-12 15,-8-14 1-15,5 2 0 16</inkml:trace>
  <inkml:trace contextRef="#ctx0" brushRef="#br0" timeOffset="102">16852 12151 13 0,'16'0'29'15,"-9"-8"2"-15,11 4-10 16,-3 4-5-16,3-6-5 15,1 6-4-15,1 0-1 16,0 0-1-16,-5-4-1 16,2 4 0-16,-6 0-1 15,-1 0 0-15,-10 0 0 16,13 4 0-16,-13-4 0 16,3 10 0-16,-3-10 1 15,3 20-1-15,-3-7 1 16,0 7-1-16,0-2 0 15,0 6 1-15,0 0-2 0,0 0 1 16,0-2-1 0,5-1 0-16,-5-6-4 0,3-4-4 15,-3-11-27-15,14 11-7 16,-14-11 2-16,14-10-2 16</inkml:trace>
  <inkml:trace contextRef="#ctx0" brushRef="#br0" timeOffset="103">17300 11603 22 0,'24'22'35'16,"10"15"0"-16,-6 6-9 15,-1 6-5-15,1 12-5 16,-11-1-3-16,-3 9-3 16,-14-1-3-16,-9 0-2 15,-10-10-2-15,-1-5 0 16,-3-7-3-16,1-11-1 0,8-2-5 15,0-18-14-15,0-10-19 16,14-5 0-16,0-14 0 16,7 3-1-16</inkml:trace>
  <inkml:trace contextRef="#ctx0" brushRef="#br0" timeOffset="104">17580 11392 37 0,'28'50'33'0,"10"20"-2"15,2 24-6-15,-4 16-3 16,-2 20-3-16,-17 5-5 16,-4 10-2-16,-24-10-3 15,-14-3-3-15,-18-16-2 16,-7-15-2-16,-4-14-11 16,4-19-32-16,-4-25-1 15,7-13 0-15,-4-21 0 16</inkml:trace>
  <inkml:trace contextRef="#ctx0" brushRef="#br0" timeOffset="105">709 13626 21 0,'0'0'34'16,"0"0"1"-16,0 0-6 0,0 0-8 15,0 0-5-15,24 46-6 16,17 7-3-16,5 18-1 16,13 8-1-16,-6 13-3 15,-3 0-3-15,-3-12-12 16,-3-10-20-16,-5-9-6 16,-12-18 1-16,-5-14-1 15</inkml:trace>
  <inkml:trace contextRef="#ctx0" brushRef="#br0" timeOffset="106">1261 13569 85 0,'-22'-3'38'0,"22"3"1"15,-65 39-23-15,15-5-6 16,2 17-5-16,-6 5 0 15,-8 11-2-15,-3 3-1 16,3 2-2-16,6 1-5 16,19-12-6-16,10-1-15 15,-2-9-14-15,29-51 0 16,-13 60 0-16,13-60 0 16</inkml:trace>
  <inkml:trace contextRef="#ctx0" brushRef="#br0" timeOffset="107">1292 14226 20 0,'13'21'34'0,"-1"-15"0"15,1 4 1-15,6-7-19 16,6-11-5-16,2 1-3 15,-6-9-3-15,-2-4-2 16,-10-4 0-16,-2-2-2 16,-7-5 0-16,-8 2 0 15,-7 0-1-15,-3 6 1 16,-9 7-1-16,2 9 0 16,-3 7 0-16,7 14 0 0,4 11 0 15,9 11 1-15,0 10 0 16,8 7 0-16,8 3 1 15,4 0-3-15,3 0-6 16,4-6-25-16,-7-13-4 16,1-3-1-16,2-18 0 15</inkml:trace>
  <inkml:trace contextRef="#ctx0" brushRef="#br0" timeOffset="108">1727 14037 32 0,'-16'-11'34'0,"-9"-2"2"16,7 13-2-16,-4 3-20 16,4 2-6-16,11 7-3 15,7 0-3-15,7 2-1 16,1 2 0-16,5-2-1 15,3-3 1-15,5-3-1 16,-2-4 0-16,-4-4-1 16,-15 0 0-16,0 0 0 15,0 0-1-15,-9 3 0 16,-6-3 1-16,-7 5-1 0,1 2 1 16,-4 3 0-1,5 3 1-15,5 3 0 16,10 1 1-16,5 0 0 0,0 2 0 15,11 0 1-15,2-6 0 16,12-2 0-16,6-6-1 16,-1-5 0-16,-2-3 0 15,0-10-1-15,4-4 1 16,-2-5-1-16,-2-4 0 16,-6 3 1-16,-11-1 2 15,0 3 0-15,-2 1-1 16,-3 11 1-16,-6 9 0 15,0 0 0-15,-6 9 0 16,6 7-1-16,0 4-3 16,0 4-2-16,3 6-6 15,-3-2-15-15,0-3-14 16,13-1-1-16,2-9 1 0</inkml:trace>
  <inkml:trace contextRef="#ctx0" brushRef="#br0" timeOffset="109">2325 14108 51 0,'0'0'37'0,"-6"22"0"16,-9-2-4-16,-7 6-20 16,-3-2-5-16,-6-1-4 15,0-5-3-15,-1-8-2 16,5-6-1-16,5-9 0 15,-2-4 0-15,8-7-1 0,3-2 2 16,10-4-1-16,9 2 2 16,4 2 1-16,8 5 1 15,7 13 0-15,1 0 0 16,1 15-1-16,7 2-5 16,-3 11-27-16,-9-6-6 15,7 8 1-15,-11-8-1 16</inkml:trace>
  <inkml:trace contextRef="#ctx0" brushRef="#br0" timeOffset="110">2391 13725 74 0,'0'-67'37'0,"-4"4"-9"16,4 10-10-16,9 22-6 15,2 13-5-15,3 18-3 16,1 20-1-16,2 21-2 16,7 10 0-16,1 19 0 15,2 14 0-15,1 9 0 16,-6 7 1-16,-7 0 0 15,-8-3-1-15,-7-7-1 16,-10-8-6-16,-8-12-23 0,-7-20-10 16,3-13 1-1,-3-22-1-15</inkml:trace>
  <inkml:trace contextRef="#ctx0" brushRef="#br0" timeOffset="111">2980 14161 47 0,'-7'-17'35'0,"-11"-5"-2"16,-1 1-12-16,-2 9-7 15,-5-3-4-15,-1 15-3 16,1 0-1-16,5 5-2 16,5 12-2-16,10 7 0 15,6-1-1-15,8 4 1 16,6-2-1-16,10-3 2 16,5-1-1-16,-2-4-2 15,2-9-3-15,-4-11-10 16,-1-9-24-16,-2-2-1 15,-10-15 0-15,1-2-1 16</inkml:trace>
  <inkml:trace contextRef="#ctx0" brushRef="#br0" timeOffset="112">2967 13771 42 0,'-11'-13'32'15,"18"43"-42"-15,-7-13-14 16,17 15-6-16</inkml:trace>
  <inkml:trace contextRef="#ctx0" brushRef="#br0" timeOffset="113">3122 13831 58 0,'0'0'37'0,"6"23"0"0,0 19-14 15,1 6-11-15,5 21-4 16,-9 3-1-16,3 11-2 16,-6-3-2-16,3-2-3 15,-3-6-4-15,-5-15-11 16,1-17-24-16,4-11 1 15,-10-18-1-15,10-11 0 16</inkml:trace>
  <inkml:trace contextRef="#ctx0" brushRef="#br0" timeOffset="114">3181 14206 19 0,'12'-9'30'0,"10"15"-4"16,-4-6-8-16,5 0-33 15,10 6-13-15,-10-8-1 16,15 2 9-16</inkml:trace>
  <inkml:trace contextRef="#ctx0" brushRef="#br0" timeOffset="115">3627 14086 73 0,'-9'7'37'0,"-4"8"-5"16,-11 6-14-16,-13-7-6 15,2 4-5-15,-4-8-3 16,4-6-2-16,1-4-2 16,3-11 0-16,9-3 0 0,6-6-1 15,13-2 1-15,3 3-1 16,10 1 1-16,5 6 0 16,8 7 1-16,7 8 1 15,2 7-1-15,2 12 2 16,-1 4-3-16,-5 3-7 15,3 4-16-15,0-1-15 16,-9-9 0-16,3 0-1 16,-5-15 1-16</inkml:trace>
  <inkml:trace contextRef="#ctx0" brushRef="#br0" timeOffset="116">4007 14026 33 0,'-8'-10'33'15,"-11"-5"1"-15,-2 7-12 16,1 8-6-16,-7 3-6 15,9 9-1-15,-2 4-3 16,10 10-1-16,3 0-1 16,10 6 1-16,2-3-2 0,8 0 1 15,0-5-1 1,1-2 0-16,1-9 0 0,-4-4-1 16,-11-9-1-16,0 0-5 15,0-15-13-15,0-4-21 16,-19-5-1-16,12 0 0 15,-7-6-1-15</inkml:trace>
  <inkml:trace contextRef="#ctx0" brushRef="#br0" timeOffset="117">4080 14033 52 0,'26'4'37'16,"7"5"1"-16,-2-2-7 15,0-7-18-15,4 0-4 0,-4 0-6 16,-4 0-6-16,-3-3-9 16,-8-6-9-16,-7 1-8 15,-9 8-1-15,0-15 1 16,0 15 5-16,-18-9 7 16,1 9 10-16,3 3 13 15,-2 8 12-15,4 4 8 16,2 3 2-16,3 7 0 15,2 2-5-15,5 1-7 16,5 1-7-16,-1-4-10 16,6-3-20-16,-3-9-14 15,10 0-1-15,-3-13 0 16</inkml:trace>
  <inkml:trace contextRef="#ctx0" brushRef="#br0" timeOffset="118">4512 14000 24 0,'-23'-4'33'16,"23"4"0"-16,-12 17-3 16,12-8-14-16,7 4-6 15,0-1-4-15,4 3-1 16,1-5-2-16,0 2-2 15,1-5-2-15,-13-7-1 16,11 3-1-16,-11-3 0 16,0 0 0-16,-17-3 0 15,4 3 0-15,-5 0 2 0,-1 5 2 16,3 2 2-16,-1 5 0 16,6 5 1-16,5-2 1 15,6 3 0-15,3 0 0 16,11-1-1-16,-1-5-2 15,7-2-5-15,2-3-11 16,11-4-21-16,-3-14-1 16,13 2-1-16,5-9 0 15</inkml:trace>
  <inkml:trace contextRef="#ctx0" brushRef="#br0" timeOffset="119">5665 13986 13 0,'29'5'30'0,"2"-5"-1"15,18 9-1-15,1-7-17 16,3-2-4-16,-4 4-4 0,-2-4-5 16,-8 0-7-16,-11-5-15 15,-6 5-5-15,-22-9 0 16,0 9 2-16</inkml:trace>
  <inkml:trace contextRef="#ctx0" brushRef="#br0" timeOffset="120">5848 14005 22 0,'6'27'34'16,"-3"-3"0"-16,6 11-4 15,2-3-11-15,-2-1-10 16,2-2-13-16,0-10-20 15,4 3-9-15,-15-22 0 0,27 12-2 16</inkml:trace>
  <inkml:trace contextRef="#ctx0" brushRef="#br0" timeOffset="121">6069 14069 54 0,'18'-5'37'0,"-18"5"0"16,12 19-9-16,-9 2-13 15,-9-2-7-15,6 3-3 16,-9-4-1-16,6-1-1 16,3-17-2-16,0 0 1 15,0 0-2-15,0-9 1 16,6-7 0-16,6-2-1 16,3-2 0-16,4-4 0 15,0 6 0-15,-1 2 0 0,-1 7 0 16,1 6 0-1,-3 3 1-15,-5 6 0 0,-1 6-1 16,-6 6 0-16,0 3-2 16,-3-5-3-16,3 3-6 15,-6-7-11-15,3-12-14 16,0 15-3-16,0-15 1 16,7-12 1-16</inkml:trace>
  <inkml:trace contextRef="#ctx0" brushRef="#br0" timeOffset="122">6297 14062 34 0,'14'0'35'16,"-14"0"0"-16,21 7-6 16,-9 9-7-16,0 2-7 15,4 4-7-15,-4-5-3 0,1 3-1 16,-3-9-1-16,1-1 0 16,-1-10 0-16,-1-8-1 15,-5-6 0-15,2-5-2 16,3 2-6-16,-9-4-21 15,3-4-12-15,6 5-1 16,-3-1 1-16</inkml:trace>
  <inkml:trace contextRef="#ctx0" brushRef="#br0" timeOffset="123">7758 13984 11 0,'-9'16'28'0,"-1"18"1"0,-15-4-5 16,1 2-12-16,-7-6-6 15,-5-5-2-15,0-6-2 16,0-11-1-16,-1-4 0 16,6-13 0-16,5-6 0 15,4-6 0-15,12 2 2 16,10-2 2-16,6 3 0 16,9 3 2-16,12 8-1 15,1 7 2-15,7 15-1 16,-2 3-1-16,1 10 0 15,-3 2-4-15,-6 3-5 16,-1 5-9-16,-6-2-24 16,-9-16 0-16,5-3 0 0,-14-13-1 15</inkml:trace>
  <inkml:trace contextRef="#ctx0" brushRef="#br0" timeOffset="124">7851 14044 54 0,'0'9'32'0,"9"11"1"16,-13-4-16-16,4-5-7 15,-4-1-5-15,4-10-3 16,-9 8-1-16,9-8 0 16,-11-13-1-16,11-3 0 0,0-4 0 15,3-2 0 1,7 3 1-16,2-5 1 0,5 6 1 15,3 4 1-15,7 5 0 16,-3 9 1-16,0 8 0 16,-3 1-1-16,-2 7 0 15,-5 3-2-15,-4 1-3 16,-1 7-5-16,-9-10-12 16,3-2-19-16,4-1-1 15,-7-14 0-15,19 14 0 16</inkml:trace>
  <inkml:trace contextRef="#ctx0" brushRef="#br0" timeOffset="125">8277 14030 78 0,'0'-15'38'16,"-7"-3"-7"-16,-3-3-9 15,-1 9-8-15,-8-2-5 16,3 8-4-16,-4 1-1 15,1 12-2-15,3 2-1 16,6 7-1-16,3 4 0 16,7 5 0-16,5 1 0 15,4 1 1-15,5 0-3 16,3-8-1-16,4 3-10 16,-4-5-27-16,-3-17 0 15,1 0 0-15,-4-17 0 16</inkml:trace>
  <inkml:trace contextRef="#ctx0" brushRef="#br0" timeOffset="126">8263 13743 49 0,'-9'-30'38'16,"9"14"0"-16,-3 6-1 16,3 10-23-16,0 0-30 15,3 15-20-15,3 8-2 16,-3-2 0-16,7 12-1 15</inkml:trace>
  <inkml:trace contextRef="#ctx0" brushRef="#br0" timeOffset="127">8436 13926 28 0,'20'-7'34'16,"-11"2"0"-16,4 14-2 16,-6 4-15-16,-7 5-7 15,0 9-4-15,-6-2-2 16,-1 2 0-16,-1-3-1 15,0-5-1-15,1-4-1 16,7-15 0-16,0 0 0 16,13-12 0-16,0-5-1 0,2-4 1 15,1-4 0-15,-2 1-1 16,1 3-1-16,-3 3 0 16,-3 8 1-16,-9 10-1 15,14 0 1-15,-7 9 0 16,1 6 0-16,4 7 1 15,0 3 0-15,7 3 1 16,4-1 0-16,3-2-1 16,3-2 1-16,2-7 0 15,-4-7-1-15,-1-9 0 16,-2 0 1-16,-5-12-2 0,-4-8 0 16,-5-5 0-1,-5-4-1-15,-9-2 0 16,-4-1-1-16,-5 3 0 0,-2 4 0 15,-7 6 1-15,3 11-1 16,-3 8 1-16,4 14 1 16,3 10 0-16,6 10 0 15,3 10 1-15,6 7 0 16,0 6 1-16,7-2-1 16,0-3-2-16,4-1-7 15,-5-5-24-15,0-17-5 16,6-7-1-16,-12-22 1 15</inkml:trace>
  <inkml:trace contextRef="#ctx0" brushRef="#br0" timeOffset="128">8964 13896 51 0,'29'8'76'15,"-22"14"-39"-15,2 4-24 16,-5 2-7-16,-1 1-12 16,-3-4-30-16,0 10-1 15,0-13 0-15,5 2-1 16</inkml:trace>
  <inkml:trace contextRef="#ctx0" brushRef="#br0" timeOffset="129">9363 13936 35 0,'3'-10'31'16,"-14"-4"-3"-16,0 4-6 0,-7 3-6 16,-5 3-5-16,-1 4-3 15,-6 3-2-15,3 7-2 16,3 5 0-16,8 5-1 15,2 3 0-15,11 2-1 16,6 0 0-16,11-3 0 16,3-3 0-16,6-7-2 15,0-2-1-15,1-10-5 16,2-3-3-16,-6-10-1 16,0 1-1-16,-8-7 0 15,3 7 1-15,-8-4 3 16,6 2 5-16,-2 5 5 15,-1 3 5-15,3 6 2 16,-4 0 2-16,7 11 0 0,-16-11-1 16,18 18-1-16,-12-9-3 15,1 3-1-15,-7-12-2 16,4 13-1-16,-4-13-1 16,0 0 0-16,14-11-1 15,-5 2 0-15,3-5 0 16,1 1-1-16,6 1-1 15,0 1 1-15,-1 8 1 16,-1 3-1-16,-3 11 0 16,-4 4 0-16,-3 7 1 15,-4 3-2-15,1 5-4 16,-4-5-10-16,0-2-20 16,9 1-4-16,3-13-2 15,14 0 1-15</inkml:trace>
  <inkml:trace contextRef="#ctx0" brushRef="#br0" timeOffset="130">10648 13844 14 0,'-37'-10'64'16,"18"17"-31"0,-6 2-19-16,0 0-3 15,4 8-4-15,6 2-2 16,6 5-1-16,9 0 0 16,5 1 0-16,5-4 0 15,6 1 0-15,1-7 0 16,2 0 0-16,-6-6-2 0,-1-6-2 15,-12-3-3 1,0 0-8-16,-6-18-15 0,6 18-10 16,-25-27-1-16,19 15 0 15</inkml:trace>
  <inkml:trace contextRef="#ctx0" brushRef="#br0" timeOffset="131">10880 13823 51 0,'3'-15'36'15,"-3"15"-2"-15,-6-15-14 16,-5 8-7-16,11 7-6 0,-19 0-1 16,19 0-3-16,-13 22 0 15,13-8-2-15,0-2 1 16,6 1-1-16,4-1 0 15,-2-3-1-15,2-3 0 16,-10-6-2-16,10 6 0 16,-10-6 0-16,0 0-1 15,-16 5 0-15,5-2 0 16,-5 2 1-16,2 3 1 16,0 3 2-16,5 3 0 15,5 4 1-15,4-1 0 16,10 1 0-16,3 0-3 15,7-4-7-15,5-2-18 16,13-2-9-16,-1-13-1 0,19 1 0 16</inkml:trace>
  <inkml:trace contextRef="#ctx0" brushRef="#br0" timeOffset="132">11957 13801 9 0,'-20'-5'60'16,"5"10"-37"-1,-3 8-4-15,0 4-5 16,6 11-2-16,2 0-1 16,10 6-3-16,5-4 0 15,9-4-2-15,3-3 0 16,7-7-2-16,-3-9-1 15,0-7 0-15,-6-8-3 16,-8-7-4-16,-2-1-11 16,-8-1-23-16,-16-9 0 15,4 7 1-15,-6-1-2 16</inkml:trace>
  <inkml:trace contextRef="#ctx0" brushRef="#br0" timeOffset="133">12104 13854 50 0,'0'0'37'16,"0"0"0"-16,4 17-4 16,-4-17-20-16,-7 23-6 15,3-8-2-15,4 5-1 16,4-1 0-16,6 1 0 0,-1-4 0 15,6-1-1 1,2-9 0-16,2-2-1 16,-3-4 1-16,1-5-2 0,-4-6-2 15,-5-6-5-15,4 4-16 16,-2-4-18-16,-10-8-1 16,3 4 0-16,-3-8-1 15</inkml:trace>
  <inkml:trace contextRef="#ctx0" brushRef="#br0" timeOffset="134">12324 13796 40 0,'20'41'37'15,"-8"5"2"-15,5 7-3 16,7 10-18-16,-5-3-6 16,7 3-4-16,-5-1-5 0,0-8-6 15,-3-10-9 1,-3-13-20-16,-3-16-7 0,1-7 0 15,-7-18 0-15</inkml:trace>
  <inkml:trace contextRef="#ctx0" brushRef="#br0" timeOffset="135">12562 13888 54 0,'-21'0'37'16,"4"24"2"-16,-12 8-9 15,-8 6-15-15,3 13-5 0,-10 1-6 16,4 0-10 0,0-5-30-16,6 1-2 15,2-12 0-15,12-6-1 0</inkml:trace>
  <inkml:trace contextRef="#ctx0" brushRef="#br0" timeOffset="136">12638 13805 39 0,'0'0'36'16,"13"17"1"-16,4 7-4 0,2 2-16 15,-8-1-6-15,7 7-3 16,-6-8-2-16,-2-2-2 16,-3-10 0-16,3-5 0 15,0-7 0-15,3-10-1 16,-1-2-1-16,2-5-2 16,-1-2-4-16,-2-5-19 15,-3 5-17-15,4 4-1 16,-8-3 0-16,-4 18 0 15</inkml:trace>
  <inkml:trace contextRef="#ctx0" brushRef="#br0" timeOffset="137">13137 13926 32 0,'3'-12'32'0,"10"7"1"16,-4-7-13-16,-3-2-4 16,-2 2-5-16,-8-5-5 15,1 2 0-15,-13-1-2 16,-2 5 0-16,-6 4-1 16,-1 7-2-16,-4 0 0 15,5 3 0-15,2 11 1 16,6 6-1-16,9 4 1 0,10 2-1 15,2-4 1 1,9 0 0-16,4 0-3 0,2-8-5 16,2-5-17-16,4-6-13 15,-10-15-2-15,4 1 1 16</inkml:trace>
  <inkml:trace contextRef="#ctx0" brushRef="#br0" timeOffset="138">13132 13646 31 0,'0'-9'34'0,"-11"1"1"16,11 18-1-16,0 2-26 15,0-12-32-15,6 30-8 16,-6-14-2-16,10 13-1 0</inkml:trace>
  <inkml:trace contextRef="#ctx0" brushRef="#br0" timeOffset="139">13276 13805 48 0,'23'0'30'15,"-9"0"-9"-15,12 0-8 0,1 0-6 16,0 0-3 0,0 0-1-16,-5-4-2 15,-4 4 1-15,-10 0-1 0,-8 0-1 16,0 0 1-16,-7 13 0 16,-4-5-1-16,-1 4 2 15,-1 5 1-15,2 4 1 16,4-3 0-16,3 3 0 15,4-3 2-15,6 3-1 16,-1-8 0-16,8-3-1 16,-1-10 0-16,4 0-2 15,1-10 1-15,4-3-2 16,-3-5 0-16,4 0 0 16,-3-1-1-16,1 2 0 15,-3 2 0-15,-1 7 0 0,-2 4 0 16,-14 4 1-1,14 13-1-15,-14 1 2 0,0 2-1 16,0 2 1-16,-5-1-1 16,3 0 1-16,-5-8-1 15,7-9 1-15,0 0-1 16,0 0 0-16,0 0 0 16,7-14-1-16,2-1 1 15,3 1-1-15,0 2 0 16,1 3 0-16,-1 1-1 15,-2 8 1-15,-1 5 0 16,-3 7 0-16,-6 7-2 16,0 0-8-16,0 8-9 15,-2 0-18-15,2-5-2 0,16-1 1 16,2-9-1 0</inkml:trace>
  <inkml:trace contextRef="#ctx0" brushRef="#br0" timeOffset="140">13907 13847 26 0,'19'0'29'16,"13"4"1"-16,-1-8-14 0,4 4-4 16,1-4-4-16,-7-2-2 15,-2 3-2-15,-9 0-1 16,-4-3-1-16,-14 6-1 16,0 0 0-16,-14-3 0 15,0 6 0-15,-3 4 1 16,-1 4-1-16,1 2 1 15,4 10 0-15,2-2 1 16,6 3-1-16,5 3-2 16,6-6-4-16,9 3-10 15,6-4-15-15,-1-14-4 16,16 0-1-16,-4-16 0 16</inkml:trace>
  <inkml:trace contextRef="#ctx0" brushRef="#br0" timeOffset="141">14454 13916 60 0,'-9'13'33'0,"-16"-3"-5"16,-6 3-10-16,-4 0-7 15,-8-3-4-15,4-1-2 16,-2-9-2-16,9 0-1 16,4-9 0-16,12-2-1 15,9-7 0-15,7 1-1 16,11-1 1-16,5 3 0 15,5 4 0-15,2 9 1 16,3 4-1-16,0 10 1 16,-2 7 0-16,-4 8-2 15,-3 5-9-15,0 7-26 0,-8-11-2 16,12 2 0-16,1-9-1 16</inkml:trace>
  <inkml:trace contextRef="#ctx0" brushRef="#br0" timeOffset="142">15147 13884 5 0,'22'-2'30'15,"18"8"1"-15,-4-6 0 16,10 0-16-16,1 4-4 16,-6-4-3-16,0-4-3 15,-9 1 0-15,-7 1-1 16,-13-2-2-16,-12 4 0 15,0 0-1-15,-17-7-1 16,2 10 0-16,-5 4 0 16,1 3-1-16,0 5 1 15,4 4 0-15,7 1 0 16,8 5 0-16,6 0 0 16,8 0 1-16,7-3 0 0,4-6-1 15,9-8 2-15,3-3-1 16,3-8-1-16,-2-7 0 15,-3-7 0-15,-4-2 0 16,-4-4 0-16,-3 3 0 16,-11-2-1-16,-7 3 1 15,-6 2 0-15,-8 2 0 16,-5 5 0-16,-6 1 0 16,1 9 0-16,-3 0 0 15,1 0 0-15,2 9 1 16,4 1 0-16,3 2 1 15,5 1 0-15,6-1 0 16,3 2 1-16,7-5 0 16,6-1-1-16,3-3 1 0,4-5-1 15,1 0-1-15,-1-9 0 16,0-1-1-16,-2-1 0 16,-5 0 0-16,-5 1-1 15,-11 10 1-15,8-15-1 16,-8 15 0-16,0 0 1 15,-5 15-1-15,2-1 1 16,3 1 0-16,0 0 2 16,5 3 1-16,7 0-1 15,-1-4 1-15,4-3 0 16,2-8 0-16,3-3 0 16,-1-5 0-16,1-5-2 0,-6-6-1 15,-5-3-6 1,1-1-15-16,1-1-17 0,-11-9-1 15,10 10-1-15,1-7 0 16</inkml:trace>
  <inkml:trace contextRef="#ctx0" brushRef="#br0" timeOffset="143">16796 13608 30 0,'0'25'31'0,"0"4"3"16,0 10-12-16,3 14-10 15,-3 1-1-15,7 6-2 16,-7-8-1-16,6-5-1 15,-6-12-2-15,5-7-1 0,-5-13-1 16,0-15 0-16,0 0-1 16,-4-13 0-16,1-7-1 15,-1-6 1-15,-2-7-2 16,2-4 1-16,-5-5-2 16,0-1 1-16,2 2 0 15,1 1 0-15,3 6-1 16,3 2 0-16,3 9 1 15,7 8 0-15,8 6-1 16,7 9 1-16,9 0 0 16,7 6-1-16,3 1-1 15,7-2-3-15,8 5-10 0,-2 0-11 16,-6-8-11 0,6 5-1-16,-14-7 1 15</inkml:trace>
  <inkml:trace contextRef="#ctx0" brushRef="#br0" timeOffset="144">17286 13702 49 0,'0'10'36'16,"12"8"1"-16,-4 6-16 15,4 2-8-15,8 8-5 16,-4 3-1-16,2 3-4 15,-2-2-4-15,-6-7-11 16,1-14-22-16,-1 0-2 16,-10-17-2-16,12 0 1 0</inkml:trace>
  <inkml:trace contextRef="#ctx0" brushRef="#br0" timeOffset="145">17486 13734 24 0,'-11'-2'34'15,"-15"5"1"-15,-1 14-4 16,-8 7-13-16,-8 5-6 16,3 3-7-16,-1 7-5 15,1-4-11-15,6-7-20 16,13 4-4-16,2-16 0 16,19 2-1-16</inkml:trace>
  <inkml:trace contextRef="#ctx0" brushRef="#br0" timeOffset="146">17613 13801 53 0,'8'17'35'0,"-16"2"-1"16,-6 5-15-16,4 6-7 15,-9-5-2-15,4 2-3 16,0-7 0-16,5-8-2 15,10-12-1-15,-10 4-1 16,10-16 0-16,7-5-2 16,-1-7 0-16,5-10 1 15,0-4-3-15,7 1 1 0,-2-6 0 16,2 6 1-16,-4 1-1 16,0 10 1-16,0 4 0 15,1 17 0-15,-4 8 0 16,0 15 0-16,1 10 1 15,-1 8-1-15,2 5 0 16,1 5-1-16,-1-2-2 16,-8-7-7-16,8 1-17 15,-5-12-14-15,-8-14-1 16,0-12 1-16</inkml:trace>
  <inkml:trace contextRef="#ctx0" brushRef="#br0" timeOffset="147">17431 13796 58 0,'0'0'38'0,"0"0"0"15,19 21-6-15,10-11-23 16,6 0-6-16,9-3-14 16,8-7-25-16,14 7-1 15,8-12-1-15,10 5 0 16</inkml:trace>
  <inkml:trace contextRef="#ctx0" brushRef="#br0" timeOffset="148">18778 13650 23 0,'-13'3'28'0,"-15"-6"0"16,6 8-14-16,-1 5-3 15,7 3-2-15,8 8-2 16,5 1 0-16,10 3 0 15,3-4 1-15,9 2-1 16,-2-8 0-16,3 2-1 16,-4-10-1-16,-3-7-2 15,-13 0-2-15,0-11-6 16,-6 1-13-16,-4 0-18 16,-11-8 0-16,9 5-2 15,-5-4 1-15</inkml:trace>
  <inkml:trace contextRef="#ctx0" brushRef="#br0" timeOffset="149">18846 13638 28 0,'14'0'35'16,"-14"0"0"-16,12-7-2 16,-12 7-15-16,0 0-7 15,3 19-6-15,-3-8-2 16,0 3 0-16,0 4-1 15,7 5 2-15,0-2-1 16,8 1-1-16,-1-1 1 16,5-5 0-16,0-4 0 15,3 0 0-15,-1-12-1 0,1 0-1 16,-2-12 1-16,-5-5-1 16,-3-1-2-16,-4-4 1 15,-3 0-3-15,-5-5-4 16,0 9-10-16,0 5-23 15,-10-3 0-15,10 16 0 16,-12-16 0-16</inkml:trace>
  <inkml:trace contextRef="#ctx0" brushRef="#br0" timeOffset="150">19378 13649 36 0,'-6'-12'36'0,"6"12"-2"16,-22-11-11-16,3 6-8 15,0 8-5-15,-5 2-3 16,1 7-3-16,0 2-2 16,6 3 0-16,5 2-1 15,8 4 0-15,7 0 1 16,10-5 0-16,3-2 0 15,7-6 0-15,1-5 0 16,1-5 0-16,-6 0 0 16,-5-10-1-16,-10-2 0 15,-10-2-3-15,-6 1-10 16,-4 5-26-16,-9-10 0 0,6 6-1 16,-6-3 0-1</inkml:trace>
  <inkml:trace contextRef="#ctx0" brushRef="#br0" timeOffset="151">19416 13646 34 0,'22'0'38'16,"6"6"0"-16,-5-6 0 15,8 0-20-15,1 0-7 16,-4 0-6-16,-2-4-5 15,-4 4-6-15,-7-7-10 16,-1 2-15-16,0 5-6 0,-14 0-1 16,4-15 0-1</inkml:trace>
  <inkml:trace contextRef="#ctx0" brushRef="#br0" timeOffset="152">19573 13631 33 0,'-3'22'35'16,"-6"0"2"-16,6 0-11 15,3 6-6-15,-7-6-7 16,7 2-10-16,0 1-19 16,11-7-19-16,-11-18-1 15,8 11 0-15,2-18-1 16</inkml:trace>
  <inkml:trace contextRef="#ctx0" brushRef="#br0" timeOffset="153">19709 13616 34 0,'10'-4'35'15,"8"8"-3"-15,1 3-8 16,-1 4-5-16,0 10-4 15,-6 2-5-15,1 5-2 16,-8-2-2-16,-2-1-2 16,-3-6 0-16,-5-4-1 0,2-4-1 15,3-11-1 1,0 0 0-16,-6-19-2 16,6 0 0-16,6-3 1 0,1 1-2 15,5-3 0-15,-1-1 1 16,5 6-1-16,1 6 0 15,-1 4 1-15,1 9 1 16,1 5-1-16,-3 5 1 16,-2 4 0-16,-4 4 1 15,1 4 0-15,-4-1 0 16,-4-3-1-16,-2 2-6 16,-2-12-14-16,-7-3-18 15,9-5-1-15,-14 0 1 16,14 0-1-16</inkml:trace>
  <inkml:trace contextRef="#ctx0" brushRef="#br0" timeOffset="154">19898 13387 49 0,'0'-27'37'16,"15"20"1"-16,-15 7-6 15,0 0-22-15,13 14-24 16,-13 0-21-16,6 11-3 15,-2-1 1-15,11 8-1 16</inkml:trace>
  <inkml:trace contextRef="#ctx0" brushRef="#br0" timeOffset="155">20072 13479 58 0,'17'14'36'15,"-6"9"-2"-15,-2 10-13 16,2 15-9-16,-6 3-3 15,1 9-4-15,-2-4 0 16,1 2-3-16,-5-6-5 16,0-12-6-16,0-15-27 15,0-6-2-15,0-19 0 0,0 0 0 16</inkml:trace>
  <inkml:trace contextRef="#ctx0" brushRef="#br0" timeOffset="156">20120 13730 31 0,'20'-5'32'15,"10"9"-1"-15,-7-10-8 16,10 1-31-16,5 5-21 16,-8-10 0-16,10 4-3 15,-12-12 14-15</inkml:trace>
  <inkml:trace contextRef="#ctx0" brushRef="#br0" timeOffset="157">20536 13602 54 0,'0'0'36'0,"-9"15"0"15,-2-1-16-15,-12-4-9 16,2 4-2-16,-7-4-3 16,1 0-1-16,-3-10-2 15,2 0-1-15,1-7-1 16,4-6 1-16,6-1-2 15,7-1 0-15,6 0 0 16,9 1-1-16,4 2 1 16,9 7 0-16,5 5 0 0,3 12 0 15,2 3 0 1,-2 4 0-16,-2 6 1 16,-6-1-6-16,4 7-12 0,-6-3-21 15,-10-12 1-15,0-2-2 16,-6-14 1-16</inkml:trace>
  <inkml:trace contextRef="#ctx0" brushRef="#br0" timeOffset="158">20629 13537 36 0,'12'-10'33'0,"13"8"-4"16,7-6-10-16,-3-1-6 16,5 2-4-16,-2-1-2 15,0 5-2-15,-6-3-1 16,-6 3-1-16,-7-1-2 15,-13 4 1-15,0 0-1 16,-14 0-1-16,-4 10 0 16,-4 0 0-16,-3 3-1 15,-2 4 1-15,3 5 0 16,5 4 0-16,6-1 0 16,7-1 1-16,6-2-1 0,9-3 1 15,9-2 0-15,7-5-2 16,8-5-1-16,5-7 0 15,2-2 0-15,1-7-2 16,0 0 1-16,-4-4-1 16,-2 0 2-16,-5-1 0 15,-8 2 2-15,-8 1 1 16,-4 2 0-16,-10 9 1 16,0 0 0-16,-13 0 0 15,-1 0-1-15,-5 10 0 16,1-3 1-16,1 3-2 15,-1-5 1-15,5 0 2 16,1-5-1-16,12 0 0 16,-11 4 0-16,11-4 0 15,0 0 0-15,14-11 0 0,-5 5 0 16,2 2-2-16,1-1 0 16,-1 2 0-16,-2 0 0 15,-9 3 0-15,17-9 0 16,-17 9 1-16,11-2-1 15,-11 2 0-15,10 0 0 16,-10 0 0-16,0 0-1 16,11 0-3-16,-11 0-14 15,7 9-19-15,-7-9 0 16,0 0 1-16,-7-12-1 16</inkml:trace>
  <inkml:trace contextRef="#ctx0" brushRef="#br0" timeOffset="159">21304 13566 47 0,'16'5'36'16,"9"4"-4"-16,-2 3-10 16,-6-2-6-16,-1 8-4 15,-11-2-2-15,-5 3-3 16,-11-6-2-16,-4-2-4 15,-8-3-7-15,-1 2-31 16,4-14-1-16,9-2-2 16,1-6 0-16</inkml:trace>
  <inkml:trace contextRef="#ctx0" brushRef="#br0" timeOffset="160">21692 13722 22 0,'25'12'34'16,"-13"-4"2"-16,-2 5-7 16,-5 1-12-16,-10-4-5 15,-4 2-3-15,-10 0-8 16,-3 3-28-16,-5-11-7 15,10 4-2-15,-6-8 0 16</inkml:trace>
  <inkml:trace contextRef="#ctx0" brushRef="#br0" timeOffset="161">22209 13073 52 0,'7'14'37'0,"3"20"0"15,-6 10-13-15,-1 8-11 16,4 11-5-16,-7 4-2 16,-5 4-2-16,1-5-4 0,-1-9-6 15,5-5-12-15,0-15-19 16,-13-17-1-16,16-5 0 15,-3-15 0-15</inkml:trace>
  <inkml:trace contextRef="#ctx0" brushRef="#br0" timeOffset="162">22437 13167 52 0,'16'-11'36'0,"-16"11"0"15,11 10-14-15,-7 25-8 0,-4 5-5 16,4 12-5 0,-4 2 1-16,6 3-1 0,-1-6-1 15,0-4 0-15,2-9-1 16,0-10-4-16,-1-7-10 16,-6-10-24-16,0-11-2 15,-17-15-1-15,-3-7 0 16</inkml:trace>
  <inkml:trace contextRef="#ctx0" brushRef="#br0" timeOffset="163">22162 13351 29 0,'0'0'36'16,"0"0"-1"-16,25 15-4 0,4-9-14 15,8 0-10 1,5 0-12-16,11-6-26 0,4 3-3 15,-5-9-1-15,7 11-1 16</inkml:trace>
  <inkml:trace contextRef="#ctx0" brushRef="#br0" timeOffset="164">22985 13176 36 0,'-7'-17'36'16,"-7"1"1"-1,0 6 0-15,-11 7-19 16,-2 3-8-16,2 13-4 0,-2 3-2 16,4 15 0-16,-7 4-1 15,8 8 1-15,2 6-1 16,9 6 0-16,8-2-1 15,8-1-1-15,4-4-2 16,5-10-4-16,16-6-26 16,4-6-9-16,-2-16 0 15,9-2-1-15</inkml:trace>
  <inkml:trace contextRef="#ctx0" brushRef="#br0" timeOffset="165">23023 13544 24 0,'4'12'35'16,"8"8"1"-16,-5-8-6 16,4-3-11-16,9 3-4 15,-7-12-3-15,7 3-3 16,-12-13-2-16,6-1-1 15,-5-8-2-15,1-5-1 16,-5-8-1-16,3-5 0 16,-5-6-1-16,-3-1 0 15,10 2 0-15,-2 4-1 16,2-1-1-16,-2 5-1 0,5 8-5 16,-7 1-6-16,9 13-13 15,2 7-14-15,-17 5-1 16,16-4 2-16</inkml:trace>
  <inkml:trace contextRef="#ctx0" brushRef="#br0" timeOffset="166">22950 13375 56 0,'-6'11'39'15,"6"-11"-1"-15,0 0-12 16,28 4-11-16,-5-7-5 16,10 3-3-16,-4-7-3 0,9-1-2 15,0 1-1-15,-2-3-1 16,1-2 0-16,-1-5-1 16,-3-1 0-16,-2 0 0 15,4 3 0-15,-2 3 0 16,2-2 1-16,3 6 0 15,-5 6 0-15,-2 4 1 16,-3 8 1-16,-1 8-1 16,-6 5 1-16,-3 2 1 15,-11 6-2-15,-1 1 1 16,-10 2 0-16,-2 2 1 16,-10-2-3-16,-6 1 1 15,-4-6-1-15,-4-1 1 16,3-4-1-16,-1-3-1 15,8-5-1-15,-2-7-4 0,22-9-10 16,-14 12-25-16,14-12 0 16,-4-15 0-16,4 1-1 15</inkml:trace>
  <inkml:trace contextRef="#ctx0" brushRef="#br0" timeOffset="168">877 15117 37 0,'0'0'33'15,"-32"-51"-5"-15,32 51-3 16,-47-24-4-16,47 24-7 0,-61-5-5 16,61 5-2-1,-55 21-4-15,55-21 0 0,-32 50-3 16,32-50 1-16,3 65-1 16,-3-65 1-16,31 64 0 15,-31-64 0-15,56 45 0 16,-56-45 0-16,63 18 0 15,-63-18-1-15,0 0 0 16,0 0 0-16,0 0 0 16,0 0 0-16,0 0-1 15,-54-16 0-15,54 16 0 16,-73 20 0-16,73-20 0 16,-45 43 0-16,45-43 1 15,-50 65-1-15,50-65 1 0,10 75 0 16,-10-75-1-16,33 72-2 15,-33-72-4-15,33 49-15 16,-33-49-15-16,67 12 1 16,-67-12-1-16,0 0 1 15</inkml:trace>
  <inkml:trace contextRef="#ctx0" brushRef="#br0" timeOffset="169">538 15172 53 0,'0'0'36'16,"-43"-36"1"-16,43 36-5 0,0 0-24 16,0 0-10-1,0 0-19-15,0 0-15 16,37 54-1-16,-37-54 0 0</inkml:trace>
  <inkml:trace contextRef="#ctx0" brushRef="#br0" timeOffset="170">882 15519 43 0,'44'53'35'0,"-18"-34"-2"16,10 6-4-16,-4 5-23 15,4 1-8-15,-11-2-16 16,1-10-14-16,3 1-2 15,-10-20-1-15</inkml:trace>
  <inkml:trace contextRef="#ctx0" brushRef="#br0" timeOffset="171">1221 15467 78 0,'-54'0'41'15,"54"0"-2"-15,-79 49-14 16,33 0-12-16,-2 1-6 15,0 5-5-15,7-1-8 16,6-8-18-16,35-46-16 16,-55 75-1-16,55-75 0 15,0 0 0-15</inkml:trace>
  <inkml:trace contextRef="#ctx0" brushRef="#br0" timeOffset="172">1559 15484 34 0,'-24'-36'34'16,"1"4"0"-16,-10 7-13 0,-5 0-4 16,4 14-5-16,-5 6-5 15,7 14-1-15,1 6-4 16,14 11 0-16,0 0-2 16,17 6 1-16,9 1-1 15,9-3 1-15,10-6-1 16,9-3 2-16,-2-10-1 15,5-11 0-15,0 0-1 16,-8-15 0-16,-1-3 0 16,-4-6 0-16,-11-1 0 15,-7 0-1-15,-3 0 1 16,-11 6-1-16,1 2 1 16,4 17 0-16,-22-9 1 15,7 11-1-15,9 9 0 0,-1 5 0 16,7 2 0-16,0 5 1 15,10-1 0-15,0-2-1 16,7 1 1-16,6-4 1 16,1-9-1-16,-2-4 1 15,2-8-1-15,-2-7 1 16,0-6-1-16,0-1 0 16,-6-10 1-16,2 5 0 15,-9-4 0-15,-2 8 2 16,-7 4-1-16,0 15-1 15,0 0 2-15,-3 13 0 16,3 15-2-16,0 11 0 0,-4 7-2 16,10 10 0-1,-6-1 0-15,6 3 1 16,-2-4-1-16,6-8-3 0,-2-8-4 16,-8-13-7-16,4-7-20 15,-4-18-6-15,0 0-2 16,0 0 0-16</inkml:trace>
  <inkml:trace contextRef="#ctx0" brushRef="#br0" timeOffset="173">1757 15654 18 0,'10'-14'30'0,"14"11"-2"16,-3-8-8-16,6 3-26 15,11 8-19-15,-5-7-2 16,19 7-3-16</inkml:trace>
  <inkml:trace contextRef="#ctx0" brushRef="#br0" timeOffset="174">2278 15404 45 0,'-28'-17'33'15,"4"10"-2"-15,-7-2-11 16,-4 7-7-16,11 2-6 15,5 4-2-15,10 7-2 16,3 3-2-16,6 3 0 16,3 2 1-16,9-2-1 15,7-1 0-15,2-1 0 0,-2-5 0 16,-6-2 0 0,-4-3 0-16,-9-5-1 0,0 0-1 15,0 0 1-15,-19 7-1 16,-8-7 1-16,0 9 0 15,-3-1 0-15,6 1 0 16,2 6 2-16,0-1-1 16,10 3 2-16,12-2 0 15,12 3 0-15,7-7 0 16,12 1-2-16,0-4-2 16,4-4-5-16,11-4-19 15,9-5-13-15,-11-9 1 16,6 4-2-16</inkml:trace>
  <inkml:trace contextRef="#ctx0" brushRef="#br0" timeOffset="175">2715 15395 36 0,'0'0'35'0,"0"0"0"16,16-7-2-16,-16 7-20 16,0 0-12-16,0 0-13 15,0 0-19-15,12 0-3 16,-12 0-1-16,0 0 0 16</inkml:trace>
  <inkml:trace contextRef="#ctx0" brushRef="#br0" timeOffset="176">2716 15576 61 0,'0'0'38'16,"0"0"-2"-16,0 0-9 15,15 9-12-15,-15-9-5 16,0 0-2-16,0 0-1 15,9-3-2-15,-9 3 0 16,0 0-2-16,0 0-1 16,0 0 0-16,0 0-1 15,0 0-5-15,0 0-9 16,0 0-29-16,0 0 0 0,0 0-1 16,0 0 0-16</inkml:trace>
  <inkml:trace contextRef="#ctx0" brushRef="#br0" timeOffset="177">4055 16161 56 0,'0'0'38'16,"8"11"1"-16,-8 20-12 15,3 22-13-15,-3 6-6 0,3 20-4 16,-1-1 0-16,4 5-4 15,3 3-4-15,-6-15-7 16,9-10-15-16,-2-18-14 16,-10-19 0-16,0-24 0 15</inkml:trace>
  <inkml:trace contextRef="#ctx0" brushRef="#br0" timeOffset="178">3956 16133 60 0,'40'-7'37'0,"5"-6"-1"16,14 4-16-16,8 9-11 0,2 0-4 16,3 0-8-16,2 9-11 15,-7 6-22-15,-14-12 1 16,-10 9-3-16,-18-10 1 15</inkml:trace>
  <inkml:trace contextRef="#ctx0" brushRef="#br0" timeOffset="179">4101 16369 22 0,'-18'6'37'15,"18"6"0"1,12-2 2-16,5-1-21 0,17 4-5 16,3-3-7-16,7-1-18 15,1-9-23-15,11 4-2 16,-7-12 0-16,7 5-2 16</inkml:trace>
  <inkml:trace contextRef="#ctx0" brushRef="#br0" timeOffset="180">5067 16062 33 0,'-18'-4'33'0,"-13"-3"-1"16,0 7-14 0,3 7-6-16,-3 3-4 15,8 7-3-15,5 0-3 0,9 7 0 16,9 0-2-16,6-4 1 16,9 1 0-16,7 1 1 15,3-2-1-15,1-3 0 16,1-5-1-16,-6-2 2 15,-2 1-2-15,-9 1 1 16,-6-2 0-16,-8 2 1 16,4-12-2-16,-20 16 0 15,6-5 0-15,1-2-1 16,3-1 0-16,10-8-1 16,-5 11 0-16,5-11-1 0,17 19 1 15,-4-6 1-15,2-1-1 16,-5 6 1-16,-5 3 0 15,-5 5 2-15,-8 9 0 16,-11 1 0-16,-8 3 1 16,-5 3-2-16,-4 7 2 15,2-3 1-15,3 0 0 16,7 3 0-16,9-8 1 16,12 2-1-16,6-11 0 15,11-1 2-15,4-9-2 16,7 2-4-16,2-13-6 15,0-11-28-15,-6-8-2 16,10 1-1-16,-8-18 0 16</inkml:trace>
  <inkml:trace contextRef="#ctx0" brushRef="#br0" timeOffset="181">5951 16286 24 0,'0'0'33'15,"6"-15"1"1,0 1-5-16,-9 2-14 16,-9-6-6-16,-1 2-2 0,-5-4-3 15,-8 6 0-15,-4-1-1 16,-2 5-1-16,-1 6 0 15,-1 4-1-15,8 11-1 16,5 9 1-16,8 2-1 16,13 7 0-16,6-3 0 15,9-1 1-15,8-1 0 16,5-7 0-16,3-10 0 16,3-12-1-16,-3-9 1 15,0-13 0-15,-3-6 0 16,-4-8 0-16,-2-6-1 0,-6-4 0 15,-7-4 1 1,-4 1 0-16,-5 6 0 0,0 6 1 16,-9 7 0-16,1 11-1 15,-2 10 1-15,2 18 0 16,1 15-1-16,1 19 2 16,6 11-3-16,0 12 1 15,0 4-1-15,8 2-2 16,2 4-4-16,-7-6-12 15,7-14-20-15,-1-3-1 16,-9-14 1-16,6-9-1 16</inkml:trace>
  <inkml:trace contextRef="#ctx0" brushRef="#br0" timeOffset="182">5563 16520 32 0,'0'0'36'0,"12"7"0"16,13-3-9-16,15-10-10 15,23 6-4-15,11 0-2 16,15-2-4-16,8 2-7 16,-4-9-10-16,0-2-26 15,-10 11-2-15,-18-9 0 16,-18 9 0-16</inkml:trace>
  <inkml:trace contextRef="#ctx0" brushRef="#br0" timeOffset="183">5836 16945 37 0,'0'-13'30'15,"8"1"-5"-15,-8 1-7 16,-8-8-5-16,-4 6-3 15,-7-2-3-15,-2 5-2 0,-5 5-1 16,-2 7-2-16,-2 3-1 16,5-1 0-16,-1 11-1 15,9 0 2-15,7 12-1 16,10-1-1-16,3-6 0 16,12-3 2-16,4-1-1 15,9-2 1-15,3-6 1 16,3-8-2-16,-2-14 0 15,1-9 1-15,1-2-1 16,-3-5 0-16,-5-8 1 16,-5 1-3-16,-6-10 2 15,-6 3 0-15,-5 12 1 0,-4 8-1 16,-6 8 1 0,-3 10 0-16,-3 11-1 0,-1 9 2 15,0 16 0-15,3 11-1 16,2 0 0-16,8 0-1 15,0-5 0-15,9 2 0 16,6-3 1-16,4-4-2 16,2-14 1-16,4-11-1 15,1-13 0-15,1-6 1 16,1-3-1-16,-3-7-1 16,-1-16 1-16,-1-7 0 15,-2-1-1-15,-5 4 2 16,-1 10-1-16,-5 8 1 15,-5 4 0-15,-5 21 0 16,0 0 0-16,4 19 0 0,-4 10 1 16,0 7-2-16,0-2 1 15,5 1 0-15,-1 3-3 16,-4-13 0-16,4 4-6 16,-11-9-17-16,-3-12-16 15,10-8 0-15,-25 7 1 16,8-7-2-16</inkml:trace>
  <inkml:trace contextRef="#ctx0" brushRef="#br0" timeOffset="184">6062 16828 40 0,'31'0'36'16,"-3"-5"-1"-16,12-2-3 0,4 4-26 15,4-2-16-15,7 5-22 16,-9-5-2-16,7 8-2 15,-10-14 0-15</inkml:trace>
  <inkml:trace contextRef="#ctx0" brushRef="#br0" timeOffset="185">6694 16337 25 0,'0'0'35'0,"-3"18"0"15,-11 0-3-15,-3 8-16 16,8 6-6-16,-1-5-2 16,10 4-1-16,-2 0-3 15,9-6 0-15,4-8 0 16,8-3-1-16,-1-14-1 16,7-3 1-16,-3-4-2 15,-1-10 1-15,-1-7 0 16,-2 2-2-16,-3-2 1 0,-2-2 0 15,-6 6-1-15,-1 6 1 16,-6 14 0-16,9 0-1 16,-3 12 0-16,0 9 2 15,0 12-1-15,-1 6 2 16,2 11 0-16,-3 8-2 16,-10-6 0-16,-1 0 2 15,-8 5 0-15,-9-4-2 16,-4-15 0-16,-4-6-1 15,-5-16-2-15,-1-16 1 16,4 0-2-16,0-9-3 16,13-12-5-16,-4-15-11 15,13-2-20-15,12 4 1 16,2-7 0-16,20 4 1 16</inkml:trace>
  <inkml:trace contextRef="#ctx0" brushRef="#br0" timeOffset="186">7280 16219 53 0,'-14'3'35'0,"-12"4"-6"16,-1 6-10-16,2 14-7 15,0 4-3-15,4 10-3 16,4 5-2-16,7 3-1 15,5-4-2-15,8 1 1 16,4 2 0-16,8-8-2 16,6-6-1-16,1-10-4 15,7-5-7-15,-2-12-10 16,-1-12-14-16,8-2-1 16,-7-22 0-16,4 2 13 15</inkml:trace>
  <inkml:trace contextRef="#ctx0" brushRef="#br0" timeOffset="187">7488 16316 93 0,'0'0'35'0,"-10"-4"-10"15,5 19-9-15,-2 2-8 16,7 11-3-16,-7 4-2 16,7 12 0-16,-5-1-1 15,5 3-2-15,-3-2-3 16,-2-12-2-16,5 6-10 15,-9-2-22-15,-3-21-2 16,1-6 1-16,-8-14-2 0</inkml:trace>
  <inkml:trace contextRef="#ctx0" brushRef="#br0" timeOffset="188">7305 16513 22 0,'22'-9'33'0,"-2"-11"1"15,13 10-1-15,-1-2-17 16,1-5-6-16,7 5-5 16,-1 2 1-16,1 10 0 15,-7 6 0-15,-2 13 0 16,-11-5 0-16,-3 17 0 16,-14-2 0-16,-3 5 0 15,-8 5-1-15,-4 0-1 16,-6-10-3-16,0-2-3 15,0 2-5-15,-4-11-24 0,2-10-10 16,10 0-1-16,-2-13 1 16</inkml:trace>
  <inkml:trace contextRef="#ctx0" brushRef="#br0" timeOffset="189">8257 16339 59 0,'0'0'38'0,"8"-10"1"16,-8 10-14-16,9 23-8 15,-9-3-8-15,0 10-3 16,3 6-3-16,-3 6 0 15,3-2-3-15,-3-4-4 0,0 7-6 16,-5-15-19 0,0-6-11-16,2 7-1 0,-8-17 0 15</inkml:trace>
  <inkml:trace contextRef="#ctx0" brushRef="#br0" timeOffset="190">8057 16528 32 0,'16'-8'37'16,"5"-1"-2"-16,13 9 2 15,5 4-22-15,2-4-9 16,8-4-10-16,1 1-24 16,4 8-8-16,-8-10 1 0,12-1 0 15</inkml:trace>
  <inkml:trace contextRef="#ctx0" brushRef="#br0" timeOffset="191">8758 16308 14 0,'0'0'34'16,"6"-22"1"-16,13 10-5 15,5 2-10-15,7-2-6 16,16 8-5-16,0-2-2 16,5 6-2-16,-4 5-2 15,-3 4-1-15,-11 4 0 16,-12 4-1-16,-15-1 0 16,-17 2 0-16,-11 5 0 15,-8-3 0-15,-7 1-1 0,1-3 1 16,5-1-1-1,4-3 1-15,10-2-1 16,11 0 0-16,15-4 0 0,7 8-1 16,11 1 0-16,0 3 2 15,2 9 0-15,-3 3-1 16,-6 1 1-16,-8 3 1 16,-13-3-1-16,-10-7 0 15,-12 3 0-15,-9-9-2 16,-3-14-4-16,-3-12-6 15,3 0-17-15,7-3-11 16,-2-16 1-16,16 5-1 16</inkml:trace>
  <inkml:trace contextRef="#ctx0" brushRef="#br0" timeOffset="192">9306 16449 22 0,'13'14'33'16,"-13"-3"1"-16,9 6-9 0,-2 10-9 16,0-3-4-1,3 5-5-15,1-12-1 0,5-1-1 16,1-5-1-16,1-3-1 16,-1-8 1-16,4-11-1 15,-5-6 0-15,-1 1 1 16,-1 1-1-16,-4 5-1 15,-3-7 0-15,-7 17-1 16,9-12 0-16,-9 12 1 16,7 24 0-16,-2 8-1 15,0 4 0-15,0 11 1 16,-5 8-1-16,-6 8 2 16,-6 9-1-16,-9 0 0 15,-8-15-1-15,-10-7 1 16,-8-7 0-16,-2-11-2 0,-3-8 1 15,5-15-3-15,5-23-1 16,7-12-2-16,12 1-4 16,7-15-5-16,19 1-9 15,12-7-15-15,10-6-3 16,22 7 1-16,9 2 4 16</inkml:trace>
  <inkml:trace contextRef="#ctx0" brushRef="#br0" timeOffset="193">9892 16327 36 0,'-22'0'34'16,"4"10"0"-16,-3 8-13 16,-4 4-6-16,2 8-4 15,-2 7-3-15,7 3-3 16,6 1-2-16,9 5 0 0,3 5-1 15,13-6-1 1,4 0 1-16,8-7-1 0,6-9 0 16,4-13-3-16,1-5 1 15,-4-14-2-15,5-12-1 16,-5-10-1-16,3-9 0 16,-8-8 1-16,0 0 0 15,-6-4 1-15,-2-4 2 16,-3 5 2-16,-5-2 2 15,-1 6 2-15,-7 7 2 16,1 13-1-16,-8 3 1 16,4 18-1-16,0 0 1 15,-11 29-1-15,4 5-2 16,3 9-2-16,1 3 1 0,3 8-2 16,0-3-1-1,7-2 1-15,-2-1-4 0,-2-7-2 16,4-9-10-16,-7-9-21 15,-12-11-4-15,2-6-1 16,-9-16 1-16</inkml:trace>
  <inkml:trace contextRef="#ctx0" brushRef="#br0" timeOffset="194">9992 16532 49 0,'31'-14'33'0,"0"1"-5"15,9-2-5-15,8 7-7 16,0 5-4-16,4 8-3 0,-7 1 0 16,0 8-2-16,-11 0-1 15,-7 8-1-15,-13 9 0 16,-5 0 0-16,-16-1-1 16,-7 10-1-16,-8-13-3 15,-3 0-3-15,0 5-11 16,-1-8-27-16,-2-18-2 15,10-1 1-15,6-5-1 16</inkml:trace>
  <inkml:trace contextRef="#ctx0" brushRef="#br0" timeOffset="195">10810 16041 5 0,'12'4'28'15,"-12"-4"-3"-15,16 17-6 16,-7 2-5-16,-1 6-4 15,-1 8-1-15,0-1-1 0,-1 5-1 16,-2-7-2-16,2-2-1 16,-6-5-1-16,7-5 0 15,-4-8-1-15,-3-10 0 16,0 0 0-16,11-5-1 16,-8-6 1-16,-3 0-1 15,4 1 1-15,-4-1-1 16,0 2 0-16,0 9 0 15,0 0-1-15,-15 18 3 16,10 7-1-16,2 16 0 16,3 2 0-16,0 20 0 15,6 7 1-15,2 8 0 0,-1 2 0 16,0 0-1 0,-2-5-1-16,-5-11 2 15,0 0-1-15,-10-14 0 0,-5-12 0 16,-5-6-1-16,-3-22 1 15,0-10-1-15,1 0-1 16,4-12-3-16,6-8-2 16,2-10-11-16,14-4-22 15,10-5-1-15,8 1 0 16,11 6 0-16</inkml:trace>
  <inkml:trace contextRef="#ctx0" brushRef="#br0" timeOffset="196">11422 16451 54 0,'0'0'37'16,"29"-3"-3"-16,-1 5-13 15,0-4-7-15,13-2-4 16,-3 4-4-16,3-3-6 16,-3 3-4-16,-8 0-11 15,-1 0-10-15,-7 0-12 16,-13-7-1-16,-9 7 0 0</inkml:trace>
  <inkml:trace contextRef="#ctx0" brushRef="#br0" timeOffset="197">11455 16537 13 0,'0'0'35'15,"5"8"1"-15,15-1-1 16,8-7-15-16,5 3-7 15,9 5-9-15,3-5-9 16,2 7-25-16,-1-10-6 16,9 0 1-16,-5-7-1 15</inkml:trace>
  <inkml:trace contextRef="#ctx0" brushRef="#br0" timeOffset="198">12432 16097 40 0,'0'31'34'0,"3"11"1"0,-6 7-14 0,-1 5-5 16,4 9-4-16,0-2-5 15,0 3-1-15,-4-14-1 16,4-5-2-16,0-13-2 16,0-8 2-16,-3-16-3 15,3-8 1-15,-4-13 1 16,4-10 0-16,-3-12-2 15,3-8 2-15,-8-6-1 16,2-6-1-16,-1-8 1 16,-2-4-1-16,4 3 1 15,5-2-2-15,0 12 2 16,0 7-2-16,7 6 2 16,7 11-2-16,7 14 0 15,6 3 1-15,7 13-1 0,1 0-3 16,10 8-5-16,0-3-10 15,5 4-19-15,4 7-1 16,-9-8 1-16,3 6-1 16</inkml:trace>
  <inkml:trace contextRef="#ctx0" brushRef="#br0" timeOffset="199">12358 16289 38 0,'0'0'35'0,"11"15"-1"16,15-11-10-16,6 0-8 15,10 4-4-15,2-3-9 16,2 0-19-16,-5-5-18 15,10 0-2-15,-6-5-1 16,3 5 1-16</inkml:trace>
  <inkml:trace contextRef="#ctx0" brushRef="#br0" timeOffset="200">13239 15926 31 0,'-18'0'29'0,"-13"0"-12"16,3 0-2-16,0 6-4 16,4 3-3-16,7 4-1 0,8 1-1 15,9 4-2-15,3-3-1 16,12 1 1-16,4 3-1 15,7-1 0-15,-1-3-1 16,5-1-1-16,-4-3 0 16,-2 3 1-16,-8 0 1 15,-5 4-1-15,-11-5 1 16,-3 4 0-16,-7 0-1 16,-3 2 0-16,-3 0 1 15,3-2-1-15,-1-5-2 16,5 0 0-16,3-2-1 15,4 0 0-15,2-10 0 16,0 17-1-16,0-5 1 16,-6 0-1-16,-2 9 1 0,-4 4 1 15,-5 4 0-15,-5 5 0 16,-3-1 1-16,0 1 1 16,1 3 0-16,5-1 1 15,5 1 0-15,9 1 0 16,5-12-1-16,13-1 1 15,3 2-3-15,5-9-9 16,9-13-24-16,3 3-5 16,-4-18 0-16,9-7 0 15</inkml:trace>
  <inkml:trace contextRef="#ctx0" brushRef="#br0" timeOffset="201">13569 16241 15 0,'0'0'34'16,"14"18"1"-16,3 6 0 15,3 1-16-15,-1 3-6 16,9 9-3-16,-3 0-5 16,3-5-7-16,-3 2-7 15,-2-8-17-15,-10-6-11 0,6-5 0 16,-19-15-1-16</inkml:trace>
  <inkml:trace contextRef="#ctx0" brushRef="#br0" timeOffset="202">13852 16295 38 0,'-11'0'38'0,"-9"0"2"15,-1 16-2-15,-5 3-19 16,-10 4-9-16,0 9-3 16,-3-3-5-16,4 2-3 15,4-4-6-15,2-8-12 16,2 2-21-16,17-1 0 0,10-20 0 15,0 0-1 1</inkml:trace>
  <inkml:trace contextRef="#ctx0" brushRef="#br0" timeOffset="203">14187 16047 40 0,'-31'-6'35'16,"2"14"-2"-16,-5 9-12 15,-1 5-4-15,8 18-7 16,3 2-3-16,13 4 0 16,7 7-3-16,14 0 0 15,8-2-2-15,9-3-2 16,5-9-1-16,4-13-3 16,4 0-8-16,-6-5-24 15,-6-21-2-15,2-3 0 16,-12-14 0-16</inkml:trace>
  <inkml:trace contextRef="#ctx0" brushRef="#br0" timeOffset="204">14371 16077 48 0,'0'0'37'15,"-13"15"0"-15,0 5-5 16,10 13-19-16,-5 5-5 15,5 9-3-15,3 2-1 16,0 2-1-16,5-4-5 16,-2-8-8-16,3-6-23 15,3-5-6-15,-18-14-1 16,9 0 1-16</inkml:trace>
  <inkml:trace contextRef="#ctx0" brushRef="#br0" timeOffset="205">14120 16266 20 0,'0'-14'35'15,"17"10"-2"-15,-1-7 0 16,14 1-19-16,6 3-6 16,4-4-3-16,8 2-1 15,0 2-1-15,0 1 0 16,-3 2 1-16,-3 4-1 15,-5-3 1-15,-5 10 1 16,-5-3 0-16,-3 13 0 0,-8 0 0 16,-3 7 1-1,-7 0-1-15,0 6 0 16,-9 8-1-16,-3-1-1 0,-9 4-1 16,-3-7-3-16,-1-5-6 15,-7-7-11-15,-4-3-24 16,6-5 0-16,0-14-2 15,8-5 2-15</inkml:trace>
  <inkml:trace contextRef="#ctx0" brushRef="#br0" timeOffset="206">14903 15855 32 0,'28'-7'33'0,"-11"0"-2"16,3 7-8-16,-7 16-6 16,-7 4-4-16,0 12-4 15,-10 3-1-15,4 11 0 16,-10-4-3-16,6 1 0 16,-3 1-3-16,7-6 1 0,0-13-1 15,7-4-1-15,4-9 0 16,3-9 0-16,-2-3 0 15,0 0 0-15,0-7 0 16,-3 4 0-16,-9 3-1 16,10 0 0-16,-10 12 0 15,3 9 1-15,-3 7-1 16,7 6 0-16,-2 11-1 16,1 4 2-16,-1 9-2 15,-5 9 2-15,0-6-1 16,-5-1 1-16,-9-4-1 15,-5-5 1-15,-6 0 1 0,-3-12-1 16,-2-5 1 0,0-18-1-16,-3-4 1 15,5-8-2-15,3-4 1 0,2-8-6 16,9-7-9-16,7-4-28 16,-1-12 0-16,8 4 0 15,5-17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1.2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 4013 32 0,'0'0'36'16,"0"0"1"-16,0 0-2 15,72 25-20-15,-29-16-6 16,-9 3-7-16,6 0-13 16,4 2-21-16,2-8-5 0,-5-1 0 15,-17-5 0-15</inkml:trace>
  <inkml:trace contextRef="#ctx0" brushRef="#br0" timeOffset="1">834 4134 49 0,'0'0'40'0,"0"0"2"16,47 36-3-16,-47-36-22 15,63 17-6-15,-21-9-6 16,3 2-11-16,-5-3-34 16,-13-7 0-16,-4 0-2 0,-5-5 0 15</inkml:trace>
  <inkml:trace contextRef="#ctx0" brushRef="#br0" timeOffset="2">1860 3924 59 0,'15'-15'40'15,"-15"15"1"-15,6-9-8 16,-6 9-22-16,0 0-14 15,0 0-27-15,0 0-8 16,0 0-1-16,7 12-1 16</inkml:trace>
  <inkml:trace contextRef="#ctx0" brushRef="#br0" timeOffset="3">1891 4163 30 0,'0'46'36'16,"-7"0"0"-16,11 6-8 15,0 12-12-15,-4 1-2 16,5 4-3-16,-11-7-3 16,-3 1-2-16,-1-9-2 15,-5-4-1-15,-7-12-1 16,-1-10-1-16,-10-8-3 15,-1-16-2-15,9-7-2 16,3-18-6-16,4-4-12 16,6-4-15-16,5-18 0 0,7 2 1 15,10-8 8-15</inkml:trace>
  <inkml:trace contextRef="#ctx0" brushRef="#br0" timeOffset="4">2229 4100 22 0,'-13'-29'30'0,"-3"-6"2"0,20-1-11 15,2 2-5-15,7 1-4 16,14 14-3-16,-1 5 0 16,10 14-1-16,-10 9-2 15,-2 12 0-15,-14 5-3 16,-1 14 0-16,-16 6 0 16,-8 7-1-16,-16 1-2 15,-11 0 0-15,0-4-2 16,-2-11 0-16,11-3-1 15,2-10-1-15,10-9 1 16,8-13 0-16,25-4 0 16,13-8 1-16,9 0 1 0,9-2 0 15,4 3 2 1,0 3-1-16,5 4 1 0,-6 0 1 16,-11 8 0-16,-7 3 0 15,-10-2 0-15,-9 2 1 16,-9-11-1-16,0 11 0 15,0-11-1-15,-15 0 0 16,2-8 0-16,1-6-1 16,12-3-1-16,0-4-1 15,0-1 1-15,12-2 0 16,1 0 1-16,6 4 0 16,5 3 1-16,1 11 1 15,-8 6 1-15,3 6 0 16,-3 7 1-16,-3 8-1 15,-4 1-1-15,2 2-1 0,-3 3-4 16,-2-7-12-16,3-4-24 16,4-2 0-16,-4-8-1 15,11-1 1-15</inkml:trace>
  <inkml:trace contextRef="#ctx0" brushRef="#br0" timeOffset="5">2818 4363 42 0,'3'17'39'16,"-3"-17"0"-16,22 4-4 0,-4-4-17 16,-8-16-5-1,8 5-5-15,-6-11-2 0,1-3-2 16,-9-6-1-16,0-4-1 15,-2-6 0-15,-2-5-1 16,0-1 0-16,0-1 0 16,0-2-1-16,5 4-1 15,5 3-2-15,3 4-2 16,5 13-6-16,-3 0-15 16,1 8-15-16,11 11-1 15,-7 7 1-15,2 10 0 16</inkml:trace>
  <inkml:trace contextRef="#ctx0" brushRef="#br0" timeOffset="6">2744 4138 56 0,'0'11'39'15,"13"-11"2"-15,14 8-1 16,7-2-27-16,4-6-8 15,5 3-12-15,9-3-31 16,4 4-1-16,-10-4-1 16,4 0-1-16</inkml:trace>
  <inkml:trace contextRef="#ctx0" brushRef="#br0" timeOffset="7">3413 3887 47 0,'0'0'40'16,"12"-4"0"-16,5 16 0 16,7 14-25-16,-3-3-6 15,10 12-5-15,-2 3-2 16,2 1-5-16,0 0-11 15,-8-4-26-15,-6-14 0 16,-3-4 0-16,-14-17 0 16</inkml:trace>
  <inkml:trace contextRef="#ctx0" brushRef="#br0" timeOffset="8">3807 3913 36 0,'0'0'39'0,"-6"20"1"16,-11 2 0-16,3 8-18 0,-8 15-11 16,-9-1-3-16,1 10-3 15,-2 0-2-15,2-1-2 16,3-3-3-16,1-10-4 16,13-2-10-16,4-12-24 15,5-12-1-15,15-11 0 16,4-12 0-16</inkml:trace>
  <inkml:trace contextRef="#ctx0" brushRef="#br0" timeOffset="9">4187 3855 51 0,'-36'-9'37'0,"2"14"1"16,-3 7-6-16,-2 3-18 16,11 16-6-16,0 4-2 15,8 10-3-15,3 8 1 16,12 3-2-16,5-3 0 16,5 0-2-16,10-4-2 15,7-11-6-15,14-4-18 16,4-11-14-16,-1-15 1 15,3-5-1-15</inkml:trace>
  <inkml:trace contextRef="#ctx0" brushRef="#br0" timeOffset="10">4204 4264 23 0,'-5'20'36'0,"2"-8"2"15,11 8-1-15,8-6-18 16,-8-8-3-16,14 3-3 16,-9-9-3-16,8-8-2 15,-9-8-2-15,0-1-1 16,-5-10-2-16,-4-2-1 16,-3-7 0-16,0-5-1 15,0-2-1-15,-3 0 0 16,3 0 0-16,0 1 0 0,8 2-1 15,1 5-1 1,5 6-3-16,3 6-2 0,7 10-5 16,-7 2-15-16,1 5-15 15,1 13 1-15,-8 1-1 16,0 8 3-16</inkml:trace>
  <inkml:trace contextRef="#ctx0" brushRef="#br0" timeOffset="11">4047 4132 41 0,'5'14'36'0,"12"-14"0"16,13 4-2-16,7-4-25 15,0-7-4-15,5-2-8 16,3-2-7-16,-7-7-7 15,1-2-5-15,-8-1 0 16,2-1 0-16,-7-7 5 16,5 3 7-16,-2-1 11 15,4 1 8-15,3 5 11 16,-4 3 4-16,5 11 3 16,0 4-1-16,3 15-3 15,-6 3-5-15,0 17-5 16,-17 1-4-16,1 15-2 0,-18-2-2 15,0 8 0 1,-15 1-2-16,-7-4-3 0,-6 0-4 16,-6-14-16-16,-3 1-23 15,4-7-1-15,-2-7 0 16,5-7-1-16</inkml:trace>
  <inkml:trace contextRef="#ctx0" brushRef="#br0" timeOffset="12">5293 3832 36 0,'0'0'38'0,"12"7"2"16,-5 16-4-16,-7 10-18 16,10 15-7-16,-7 5-2 15,5 14-3-15,-4-3-2 16,1-2-5-16,6-6-9 0,-11-15-14 15,-4-14-16-15,8-10 0 16,-4-17 0-16,-13-6-1 16</inkml:trace>
  <inkml:trace contextRef="#ctx0" brushRef="#br0" timeOffset="13">5151 4124 34 0,'0'0'36'0,"9"-11"2"15,12 3-3-15,20 8-19 16,-4-5-6-16,16-2-8 16,5 2-12-16,11 2-26 15,-4-11 0-15,6 5-1 16,-8-8-1-16</inkml:trace>
  <inkml:trace contextRef="#ctx0" brushRef="#br0" timeOffset="14">5941 3839 44 0,'16'-19'37'0,"12"9"1"15,5 2-4-15,5-1-20 0,12 9-5 16,-4 7-2 0,-1 6-3-16,-7 4-1 0,-10 5-1 15,-13 3-1-15,-11 4 0 16,-13-4 1-16,-9-1-2 16,-2-3 1-16,-1-6-1 15,4-1 0-15,7-6 0 16,10-8-1-16,10 11 1 15,13-5-1-15,8 6 1 16,3 5 0-16,1 2 0 16,-2 8 1-16,-11 5-1 15,-13 2 0-15,-17 2-2 16,-11 2-3-16,-16-11-7 16,-5-4-17-16,-7-5-10 15,-4-14-1-15,10-4 0 0</inkml:trace>
  <inkml:trace contextRef="#ctx0" brushRef="#br0" timeOffset="15">6553 3839 40 0,'24'0'38'0,"-3"7"0"15,8 14-1-15,4 7-21 0,-2 1-7 16,3 3-6-1,1 8-11-15,-5-1-26 0,-8-17-4 16,3-3 0-16,-12-12-1 16</inkml:trace>
  <inkml:trace contextRef="#ctx0" brushRef="#br0" timeOffset="16">6980 3846 30 0,'0'0'39'15,"-10"6"0"-15,1 15 1 16,-9 12-15-16,-7 2-13 16,-3 16-4-16,-9 3-1 15,3 9-5-15,2 1-8 16,-5-6-17-16,1-7-17 0,13-8-1 16,5-11 1-1,11-10-1-15</inkml:trace>
  <inkml:trace contextRef="#ctx0" brushRef="#br0" timeOffset="17">7406 3846 34 0,'-36'-3'37'15,"2"14"2"-15,-6 2-1 0,-3 6-22 16,8 12-5-16,5 2-5 16,8 10-1-16,9 2-1 15,13 5-2-15,3-1 0 16,16-4-4-16,9-3-4 16,4-11-16-16,4-7-17 15,8-5 0-15,-4-17-1 16,6-2 0-16</inkml:trace>
  <inkml:trace contextRef="#ctx0" brushRef="#br0" timeOffset="18">7478 4216 23 0,'0'15'35'16,"15"7"3"-1,-1-7-5-15,-3-5-14 0,15 3-4 16,-7-13-3-16,5 0-2 16,-10-17-3-16,3 0-2 15,-7-9-1-15,-4-6 0 16,-6-4-2-16,0-5 0 16,0-6-1-16,-5 0-1 15,5 0 0-15,0 0-2 16,6 6-3-16,2 2-5 15,12 10-12-15,-1 6-19 16,0 3 0-16,2 11-1 16,-4 3 2-16</inkml:trace>
  <inkml:trace contextRef="#ctx0" brushRef="#br0" timeOffset="19">7433 4049 50 0,'0'0'36'0,"15"7"0"15,7-7-10-15,-1-6-22 16,6-1-9-16,8-1-8 16,-1-4-5-16,4 1 2 0,-4-6 2 15,3 3 6 1,-5-3 5-16,4 3 7 15,4 8 7-15,-2 0 9 0,8 15 3 16,-4 4 0-16,6 15-3 16,-11-3-4-16,-3 17-5 15,-15 0-2-15,-10 9-3 16,-13-4-2-16,-13-4-4 16,-8-3-6-16,-11-5-35 15,0-15-2-15,5-3 0 16,7-13-1-16</inkml:trace>
  <inkml:trace contextRef="#ctx0" brushRef="#br0" timeOffset="20">8462 4027 63 0,'23'0'39'15,"10"-3"0"-15,9-4-15 16,10 7-11-16,-3 0-5 15,2-4-8-15,-2 4-8 0,-9 3-18 16,-13-6-13 0,-7 3 0-16,-20 0 0 0</inkml:trace>
  <inkml:trace contextRef="#ctx0" brushRef="#br0" timeOffset="21">8484 4141 28 0,'0'13'38'0,"0"-13"1"16,28 14 0-16,1-7-15 16,8-7-12-16,13 0-12 15,3-7-35-15,8 7-2 16,-9-4-2-16,6 4 0 16</inkml:trace>
  <inkml:trace contextRef="#ctx0" brushRef="#br0" timeOffset="22">9424 3752 63 0,'25'3'41'16,"9"17"0"-16,7 17-14 15,-1 2-10-15,14 19-6 16,-3 0-4-16,2 12-3 15,-3 2-6-15,-8-11-11 16,1-10-28-16,-8-5-1 16,-13-18 0-16,-4-12 0 15</inkml:trace>
  <inkml:trace contextRef="#ctx0" brushRef="#br0" timeOffset="23">9922 3871 45 0,'-21'-7'40'0,"0"17"-1"16,-14 4 2-16,-3 4-24 15,-4 17-7-15,-8 0-4 16,-1 7-3-16,-2 6-2 16,-2-4-5-16,5 6-6 15,3-8-19-15,6-9-11 16,11-5-1-16,8-12 1 15</inkml:trace>
  <inkml:trace contextRef="#ctx0" brushRef="#br0" timeOffset="24">10314 3803 57 0,'-29'0'38'0,"-11"0"1"15,1 9-7-15,0 9-21 16,-3 4-3-16,8 10-3 16,5 5-1-16,9 9-2 15,9 0 1-15,15 3-3 16,14-4-5-16,8-6-8 15,11-8-26-15,6-3-1 16,-1-12 0-16,9-2 0 0</inkml:trace>
  <inkml:trace contextRef="#ctx0" brushRef="#br0" timeOffset="25">10362 4168 42 0,'4'18'39'16,"2"-6"0"-16,10 1-4 15,6-3-17-15,-9-10-4 16,10 0-4-16,-7-14-3 16,1 0-1-16,-8-9-2 15,0-5-1-15,-3-4-2 0,-6-4 1 16,3-5-2-16,-3-4 0 15,7 0-1-15,1 2-1 16,5 5-3-16,0 0-4 16,10 10-8-16,-3 5-19 15,1 6-6-15,-1 11 0 16,-6 6 1-16</inkml:trace>
  <inkml:trace contextRef="#ctx0" brushRef="#br0" timeOffset="26">10227 3982 39 0,'0'0'36'0,"22"13"1"16,6-13-1-16,9 0-27 15,4-3-12-15,2-5-28 16,4 8-3-16,-8-10-2 16,5 6 0-16</inkml:trace>
  <inkml:trace contextRef="#ctx0" brushRef="#br0" timeOffset="27">10992 3882 62 0,'35'30'42'0,"-6"8"2"0,-8 7-8 16,-21-1-17-16,0 10-6 15,-19-8-5-15,-7 2-3 16,-10-6-8-16,-11-4-39 16,-4-9-1-16,1-1-2 15,-6-15 1-15</inkml:trace>
  <inkml:trace contextRef="#ctx0" brushRef="#br0" timeOffset="28">11904 3955 41 0,'0'0'35'16,"0"0"-7"-16,30 9-8 15,5-9-4-15,20 3-4 16,4-3-1-16,13 5-3 0,2-5-5 16,-1 0-3-1,-5 4-3-15,-11-4-7 16,-8 3-8-16,-12-3-10 0,-15 0-9 16,-7 0 0-16,-15 0 1 15</inkml:trace>
  <inkml:trace contextRef="#ctx0" brushRef="#br0" timeOffset="29">11955 4103 37 0,'0'11'35'15,"13"-11"-4"-15,14 0-9 16,18 0-6-16,5-5-3 0,15 5-3 15,-1-4-4-15,4 4-5 16,-5 0-7-16,-9-5-17 16,-10-2-13-16,-7 2-1 15,-15-7 0-15</inkml:trace>
  <inkml:trace contextRef="#ctx0" brushRef="#br0" timeOffset="30">12492 3941 25 0,'21'9'36'16,"-5"1"0"-1,5 7 2-15,-5 2-22 16,-5-2-5-16,2 6-3 0,-6 0-6 16,-7-5-7-16,-5 2-18 15,-3-1-13-15,-17-13-2 16,1 2 1-16</inkml:trace>
  <inkml:trace contextRef="#ctx0" brushRef="#br0" timeOffset="31">12069 3881 27 0,'0'0'35'0,"-30"0"0"15,1 4-5-15,-5 11-14 16,-11 1-5-16,9 13-3 15,-3 0-2-15,12 9 0 16,6 0-2-16,16 4 1 16,12-4-2-16,14-2-2 15,14 1-9-15,13-9-29 16,4-12-1-16,12-3-1 16,-1-17-1-16</inkml:trace>
  <inkml:trace contextRef="#ctx0" brushRef="#br0" timeOffset="32">13286 3781 25 0,'-20'-7'36'16,"20"7"0"-16,3 14-4 15,4 0-12-15,19 11-7 16,3 2-6-16,6 7-3 15,2 2-3-15,3 0-8 16,0-3-19-16,-5-3-11 16,-11-14-1-16,0-3 1 15</inkml:trace>
  <inkml:trace contextRef="#ctx0" brushRef="#br0" timeOffset="33">13691 3829 22 0,'0'0'35'0,"4"-12"1"0,-4 12 1 16,-16 17-17-16,-1-2-8 15,0 11-4-15,-9 5-2 16,-1 8-2-16,-6 4 0 16,1 3-3-16,0 1-3 15,4-5-5-15,8 1-10 16,3-7-21-16,1-17 0 15,16-2-1-15,0-17 1 16</inkml:trace>
  <inkml:trace contextRef="#ctx0" brushRef="#br0" timeOffset="34">14132 3725 27 0,'-19'0'34'0,"-13"-2"1"16,3 12 1-16,-6 7-22 16,-5 4-5-16,7 10-3 15,-3 6-2-15,9 9 0 16,4 2-1-16,11 3-2 15,5 1-2-15,7-4-8 0,16-5-21 16,8-2-6 0,-2-14-1-16,13-1 0 0</inkml:trace>
  <inkml:trace contextRef="#ctx0" brushRef="#br0" timeOffset="35">14148 4218 31 0,'0'17'35'15,"0"-17"1"-15,21 3-3 16,-1-3-19-16,-4-7-1 16,3 2-3-16,-2-12-1 15,0 0-2-15,-7-12-1 0,-2 0-2 16,-3-5 0-16,-2-4-2 15,-3-4-1-15,0-1 0 16,-3 1-1-16,3 6 1 16,0 4-3-16,3 3-2 15,3 8-5-15,-1 4-8 16,5 8-21-16,2 9-3 16,-12 0 0-16,18 11 1 15</inkml:trace>
  <inkml:trace contextRef="#ctx0" brushRef="#br0" timeOffset="36">14038 4009 48 0,'0'0'38'15,"10"0"0"-15,14-3 0 16,11 3-26-16,-1-5-6 15,6 5-5-15,3 0-3 16,0-6-8-16,0 6-12 16,-5-8-9-16,-7-2-2 15,0 0 1-15,-5-7 1 16</inkml:trace>
  <inkml:trace contextRef="#ctx0" brushRef="#br0" timeOffset="37">14565 3839 60 0,'21'-8'32'0,"4"14"-1"15,2 8-5-15,-8 5-7 0,3 11-5 16,-15 2-4 0,-3 10-3-16,-8 0 0 0,-6 4-4 15,-8-5-2-15,-5-7-5 16,3 3-11-16,-8-7-26 16,5-16-1-16,7-1 0 15,6-13 0-15</inkml:trace>
  <inkml:trace contextRef="#ctx0" brushRef="#br0" timeOffset="38">15203 3476 38 0,'0'-13'36'15,"-12"9"2"-15,-3 13-5 16,-4 23-18-16,-14 6-4 16,3 23-4-16,-7 7 0 15,6 19-2-15,1 8 0 16,9 6-2-16,7 2 0 15,11-6-2-15,7-11 0 16,8-11-1-16,10-7-5 0,-3-21-16 16,3-14-19-1,5-10-1-15,-5-16 1 0,2-7-1 16</inkml:trace>
  <inkml:trace contextRef="#ctx0" brushRef="#br0" timeOffset="39">15445 3814 24 0,'12'-18'33'0,"7"13"0"15,5-5-7-15,6 3-13 16,9 7-3-16,-2 0-2 16,1 6-3-16,-5 2-1 15,-8 4 0-15,-8 5-2 16,-17 4 0-16,-7-3 0 16,-12 1-1-16,-5-3 1 15,-4-3-1-15,2-2-1 0,4-3 0 16,5-6 0-16,17-2-1 15,0 0 1-15,15 0 0 16,6 0 0-16,6 6 0 16,6 1 1-16,-5 5-1 15,-1 8 1-15,-8-2 1 16,-8 7-1-16,-17-3 0 16,-10 2 0-16,-11-8-1 15,-6 0-2-15,-6-10 0 16,-1-3-4-16,1-6-5 15,8-3-12-15,12-1-14 16,1-11 0-16,15 6 1 0</inkml:trace>
  <inkml:trace contextRef="#ctx0" brushRef="#br0" timeOffset="40">16089 3785 51 0,'6'-9'38'0,"-6"9"1"15,0 0-4-15,-6 12-19 16,6 11-7-16,-7 5-4 16,7 8-2-16,0 3 0 15,0 6-2-15,0-1-3 16,0-5-5-16,4-3-13 0,3-5-20 15,-7-15-1-15,-5-4 1 16,5-12-1-16</inkml:trace>
  <inkml:trace contextRef="#ctx0" brushRef="#br0" timeOffset="41">15941 3970 60 0,'21'0'39'0,"5"-3"-1"16,10 3-5-16,5 0-25 16,-1-3-7-16,6 3-12 15,4-5-26-15,0 8-1 16,-12-3-1-16,-3 0 1 0</inkml:trace>
  <inkml:trace contextRef="#ctx0" brushRef="#br0" timeOffset="42">16476 3877 51 0,'-4'-11'39'0,"4"11"0"16,-5-12-2-16,5 12-23 16,-5-11-14-16,5 11-16 15,6 12-22-15,-6-12 0 16,0 9-2-16,0-9 1 15</inkml:trace>
  <inkml:trace contextRef="#ctx0" brushRef="#br0" timeOffset="43">16492 4071 37 0,'4'42'39'0,"-7"-1"1"15,3 7-5-15,0 3-15 16,-15-6-7-16,4 5-6 15,-10-6-2-15,-4-6-2 16,-3-9-3-16,-3-10-3 16,-3-8-7-16,-4-13-13 15,2-10-16-15,7-7-2 16,2-11 0-16,11-4 1 16</inkml:trace>
  <inkml:trace contextRef="#ctx0" brushRef="#br0" timeOffset="44">16774 3888 29 0,'-17'-30'34'0,"14"6"2"16,3-1-3-16,11 0-17 0,9 12-6 16,1 1-3-1,7 12-2-15,0 0-1 0,-3 12 0 16,-5 5-2-16,-7 8 0 16,-13 3-1-16,-10 6 0 15,-10 0 0-15,-8 1 0 16,-3-3-1-16,-1-3 0 15,4-6 0-15,6-5 0 16,9-5-1-16,13-13 1 16,0 0-1-16,26 4 1 15,0-8 0-15,4 2 0 16,1 2 0-16,-1-3 0 16,3 8 0-16,-10 0-1 15,-3 2 1-15,-9 1 0 16,-5 1 0-16,-6-9 1 0,-4 15-1 15,4-15 0 1,-15 0 0-16,15 0-1 0,-12-16 0 16,12 3 0-16,3-2-1 15,4 1 1-15,4-1 0 16,3 2 0-16,4 4 2 16,1 4 0-16,2 5 1 15,1 0 1-15,-4 7-1 16,-3 3 1-16,-1 2-1 15,-2 1 0-15,-2 4-3 16,-1-4-5-16,2 6-14 16,1-4-19-16,-12-15 0 0,20 17-1 15,-20-17 1 1</inkml:trace>
  <inkml:trace contextRef="#ctx0" brushRef="#br0" timeOffset="45">17299 4160 31 0,'0'0'40'16,"0"0"-1"-16,11 6 2 15,-1-15-18-15,5 3-11 16,-6-10-3-16,5 1-4 16,-6-7-2-16,-1-5-1 15,-1-1 0-15,-6-8-1 16,0-4-1-16,0-3 1 15,0-1-1-15,0-4 0 16,2 4 0-16,8 2-2 0,2 6-1 16,2 7-2-16,8 12-8 15,-3 8-20-15,2 4-8 16,3 8 0-16,-10 3 0 16</inkml:trace>
  <inkml:trace contextRef="#ctx0" brushRef="#br0" timeOffset="46">17283 3926 66 0,'-10'0'41'0,"10"0"0"16,15 6-4-16,0-10-24 0,13 4-7 15,-1 0-3 1,9 0-6-16,7 0-9 0,2 0-29 15,-7-10 0-15,3 5 0 16,-7-8-1-16</inkml:trace>
  <inkml:trace contextRef="#ctx0" brushRef="#br0" timeOffset="47">17737 3542 52 0,'22'-10'39'0,"1"15"1"16,10 20 1-16,7 17-26 0,-6 9-5 16,5 18-3-16,-12 5-1 15,-6 13-1-15,-14-1 0 16,-16 0-3 0,-12-6-1-16,-9-10-8 0,-2-6-12 15,-6-16-24-15,0-15 0 16,9-14-1-16,5-15 0 15</inkml:trace>
  <inkml:trace contextRef="#ctx0" brushRef="#br0" timeOffset="48">18284 3892 46 0,'23'10'38'15,"-1"-10"-1"-15,11 0-4 16,8 3-23-16,0-3-7 16,3-5-9-16,-1 0-25 15,2 5-5-15,-15-6-1 16,-6 6 0-16</inkml:trace>
  <inkml:trace contextRef="#ctx0" brushRef="#br0" timeOffset="49">18346 3980 50 0,'24'11'36'0,"-5"-11"1"16,9 5-11-16,8-2-20 16,2-3-25-16,6 5-14 15,-4-8-2-15,7 3-1 16</inkml:trace>
  <inkml:trace contextRef="#ctx0" brushRef="#br0" timeOffset="50">19104 3633 69 0,'13'5'39'0,"11"18"1"16,2 16-10-16,8 3-21 16,7 16-4-16,-1 4-3 15,1 0-6-15,0 2-14 16,-1-9-22-16,-14-15 1 16,-1-9-1-16,-14-18-1 15</inkml:trace>
  <inkml:trace contextRef="#ctx0" brushRef="#br0" timeOffset="51">19547 3641 38 0,'-17'-12'38'0,"-13"12"2"16,-6 16-1-16,-8 9-17 15,-12 5-11-15,-1 15-5 16,-3 1-3-16,5 2-3 15,6 4-6-15,2-11-11 16,12-6-22-16,12-1-1 16,8-14-1-16,15-7 1 15</inkml:trace>
  <inkml:trace contextRef="#ctx0" brushRef="#br0" timeOffset="52">19970 3625 26 0,'-30'-21'36'0,"0"13"2"15,-6 8 0-15,-1 0-18 16,5 25-7-16,-6 3-5 15,8 12-2-15,1 3-1 16,10 7-1-16,5-3-1 16,14-3-1-16,7-2-2 15,10-7-6-15,11 0-10 16,10-7-24-16,-2-14 0 16,6-2 0-16,0-8-1 0</inkml:trace>
  <inkml:trace contextRef="#ctx0" brushRef="#br0" timeOffset="53">20001 3987 40 0,'9'12'35'16,"14"5"2"-16,1-3-15 15,-3-9-5-15,10-1-5 16,-7-7-2-16,2-3-3 16,-8-11-1-16,1-5-2 0,-8-9-1 15,-1-1-1-15,-1-5 0 16,-5-4-1-16,3-4-1 16,-3 2-1-16,1 3-2 15,-5-1-4-15,12 15-10 16,-6 3-20-16,-2 0-3 15,6 11 0-15,-10 12 1 16</inkml:trace>
  <inkml:trace contextRef="#ctx0" brushRef="#br0" timeOffset="54">19990 3813 30 0,'0'0'37'0,"0"0"2"15,26 10 0-15,1-10-18 16,2 0-10-16,10 0-4 16,3 0-4-16,3-6-6 15,3 2-22-15,-5 0-14 16,-9-7 1-16,2 4-2 15</inkml:trace>
  <inkml:trace contextRef="#ctx0" brushRef="#br0" timeOffset="55">20620 3612 36 0,'19'9'39'0,"4"13"1"16,0 7 2-16,-2 5-20 15,2 16-9-15,-14-4-3 16,0 10-3-16,-13-2-1 16,-8 0-2-16,-6-4-3 15,-10-7-4-15,2-2-13 16,-1-9-27-16,-9-13 0 16,7 0 0-16,-2-14 0 15</inkml:trace>
  <inkml:trace contextRef="#ctx0" brushRef="#br0" timeOffset="56">21559 3785 17 0,'-15'0'33'0,"15"0"-1"16,0 0-11-16,12 6-5 15,19-2-2-15,9-4-4 16,16 8-1-16,12-8-3 16,7 8-2-16,1-5-3 0,5 0-4 15,-3 2-5 1,-14-5-9-16,-10 0-11 0,-7 5-7 16,-24-5 0-16,-9 0-1 15</inkml:trace>
  <inkml:trace contextRef="#ctx0" brushRef="#br0" timeOffset="57">21649 3918 17 0,'7'10'29'0,"8"-10"-6"16,15 5-5-16,18-5-4 15,10 2-3-15,13-2-4 16,6 0-6-16,-2 0-14 0,-6-10-16 16,7 10-1-16,-27-16-1 15,-4 7 15-15</inkml:trace>
  <inkml:trace contextRef="#ctx0" brushRef="#br0" timeOffset="58">22291 3792 26 0,'20'18'36'16,"-7"-6"0"-16,3 9 0 16,-2 0-20-16,-10-2-3 15,2 4-4-15,-21-3-5 0,-7-2-8 16,-6-6-15-16,-9-1-17 16,-10-14-1-1,1 3-1-15,-7-17-1 0</inkml:trace>
  <inkml:trace contextRef="#ctx0" brushRef="#br0" timeOffset="59">21532 3737 31 0,'-23'17'36'16,"12"10"2"-16,1 2-8 15,4-2-14-15,12 8-3 16,2-4-4-16,12 1-3 0,8-1-14 16,15-4-28-1,-8-15-2-15,10 0 0 0,-5-12-1 16</inkml:trace>
  <inkml:trace contextRef="#ctx0" brushRef="#br0" timeOffset="60">684 5499 9 0,'0'0'34'0,"0"0"1"16,0 0-3-16,73 9-12 15,-25-6-5-15,8-3-2 0,24 3-3 16,8-3-3 0,-7 4-3-16,0 2-5 15,-17-6-7-15,-2 6-15 0,-3 4-14 16,-22-10 0-16,-11 8 0 16</inkml:trace>
  <inkml:trace contextRef="#ctx0" brushRef="#br0" timeOffset="61">777 5658 27 0,'-49'13'34'0,"49"-13"2"15,0 0-9-15,0 0-9 0,61-4-5 16,-1 4-4-16,3-4-3 15,6 4-2-15,5-5-3 16,-3-2-6-16,1 4-14 16,-8 3-17-16,-11-13-1 15,-26 6 0-15,-2-8 0 16</inkml:trace>
  <inkml:trace contextRef="#ctx0" brushRef="#br0" timeOffset="62">1398 5525 33 0,'18'13'33'16,"-11"-1"0"-16,4 4-10 16,-3 6-8-16,-8-2-6 0,-10 4-7 15,-14-2-14-15,-2 2-20 16,-13-13-2-16,1 0-1 16,-14-11 1-16</inkml:trace>
  <inkml:trace contextRef="#ctx0" brushRef="#br0" timeOffset="63">719 5424 25 0,'0'0'35'0,"-45"32"1"15,45-32 1-15,-32 67-19 16,32-67-6-16,0 76-4 15,0-76-1-15,35 74-5 16,-35-74-16-16,70 65-22 0,-70-65 0 16,102 27-3-16,-47-27 1 15</inkml:trace>
  <inkml:trace contextRef="#ctx0" brushRef="#br0" timeOffset="64">2546 5167 41 0,'0'-10'35'0,"0"10"1"16,17 25-13-16,3-4-7 15,10 13-6-15,-2 4-3 16,5 9-4-16,0 4-8 15,-9-3-23-15,0-13-8 16,2-4 0-16,-17-13-1 16</inkml:trace>
  <inkml:trace contextRef="#ctx0" brushRef="#br0" timeOffset="65">2927 5234 46 0,'0'0'38'0,"0"0"1"16,-13 15-3-16,0 7-20 16,-11 1-7-16,2 12-3 15,-11 7-2-15,-1 8-1 16,-4-3-1-16,7 1-2 16,3 0-5-16,6-12-10 15,4-7-23-15,11-5-2 16,7-14 0-16,10-5 0 15</inkml:trace>
  <inkml:trace contextRef="#ctx0" brushRef="#br0" timeOffset="66">3187 5237 45 0,'-16'17'27'16,"-8"5"-3"-16,-1 5-2 16,1 5-3-16,-1 0-6 15,9 7-3-15,3-2-4 16,10-1-1-16,7-1-4 15,11-4-7-15,10-7-18 0,9-2-12 16,-9-14-1-16,12 1 1 16</inkml:trace>
  <inkml:trace contextRef="#ctx0" brushRef="#br0" timeOffset="67">3367 5613 49 0,'-4'19'37'0,"4"-19"1"15,16 0-12-15,-1 6-10 0,-15-6-3 16,22-12-4 0,-13-4-1-16,-2-1-3 15,-1-8-1-15,-6-1-1 0,0-7-1 16,-6-3-1-16,-1-3 0 15,2-2-1-15,1 1-2 16,7 0 1-16,7 5-2 16,-1 2-2-16,9 11-4 15,-3 1-9-15,12 6-19 16,0 15-4-16,-8 0 1 16,0 9 1-16</inkml:trace>
  <inkml:trace contextRef="#ctx0" brushRef="#br0" timeOffset="68">3256 5463 47 0,'0'0'35'0,"0"0"1"15,21 0-6-15,4-8-20 16,3-2-5-16,9-1-1 15,0-4-2-15,5-1 0 16,-1-3-1-16,3 2 0 16,-4 1 1-16,1 6 0 15,-4 1 1-15,-2 13 1 16,-4 3 0-16,0 11 1 16,-12 4 1-16,-3 11-1 15,-13 1 0-15,-3 8-1 16,-13-6-1-16,-1-3-5 15,-1 2-7-15,-9-6-30 0,7-13-3 16,0-3 0-16,3-7 0 16</inkml:trace>
  <inkml:trace contextRef="#ctx0" brushRef="#br0" timeOffset="69">2294 5895 38 0,'-15'0'35'16,"40"4"2"-16,17-4-2 15,33-7-20-15,30 7-6 16,19-6 0-16,29 6-1 16,11 0-2-16,18 0 0 15,-2-3-4-15,-5-1-1 16,-9 4-5-16,-12-8-7 16,-13 3-16-16,-17 5-13 15,-30-9 0-15,-21 12 0 16</inkml:trace>
  <inkml:trace contextRef="#ctx0" brushRef="#br0" timeOffset="70">2517 6172 33 0,'6'-11'37'16,"10"11"2"-16,3 15-2 15,9 5-16-15,9 16-7 16,7 3-4-16,1 14-2 16,-2 2-2-16,1 0-4 15,-2-1-6-15,-9-13-16 16,-11-9-20-16,0-3-1 15,-11-17-1-15,2-12 1 16</inkml:trace>
  <inkml:trace contextRef="#ctx0" brushRef="#br0" timeOffset="71">2956 6195 39 0,'-10'-9'37'16,"-10"9"2"-16,-7 14-5 15,-4 9-14-15,-16 5-9 16,0 9-4-16,-7 4-4 16,1 7-2-16,-3 3-4 15,0-10-8-15,16 0-15 16,11-7-12-16,-2-12-1 16,22-3 0-16</inkml:trace>
  <inkml:trace contextRef="#ctx0" brushRef="#br0" timeOffset="72">3318 6125 33 0,'-16'0'37'0,"-9"0"1"15,-2 9 0-15,-1 9-20 16,-7 0-6-16,7 12-5 16,0 4-3-16,12 6-2 15,4 2 0-15,10 4-1 16,4 0-2-16,8-7-5 0,15 2-10 16,6-6-23-16,-1-13 1 15,7-3-1 1,-3-12 0-16</inkml:trace>
  <inkml:trace contextRef="#ctx0" brushRef="#br0" timeOffset="73">3343 6561 30 0,'0'13'37'0,"15"0"1"15,3-10-1-15,0-3-18 0,11 0-5 16,-6-8-3 0,2-4-2-16,-5-9-3 0,-2-5-1 15,-9-4-2-15,1-6 0 16,-10-3-1-16,3-6-1 16,-3 0-1-16,3 0 0 15,3 3-2-15,4 3-1 16,2 8-3-16,0 2-4 15,12 15-8-15,-7 8-19 16,4 2-3-16,1 11-1 16,-7 0 1-16</inkml:trace>
  <inkml:trace contextRef="#ctx0" brushRef="#br0" timeOffset="74">3289 6385 25 0,'13'-4'35'0,"17"4"0"16,3-10 0-16,9 3-16 16,-1 0-19-16,2-2-19 15,7 4-14-15,-17-9-1 16,5 7-1-16</inkml:trace>
  <inkml:trace contextRef="#ctx0" brushRef="#br0" timeOffset="75">3846 6227 63 0,'24'24'40'0,"-10"5"-1"16,-7-2-11-16,-3 14-10 15,-12-5-7-15,-2 5-5 16,-9-3-12-16,-6-4-32 15,-7-11-3-15,-1-1 0 16,2-13-1-16</inkml:trace>
  <inkml:trace contextRef="#ctx0" brushRef="#br0" timeOffset="76">4616 5762 36 0,'15'-4'36'16,"13"8"0"-16,-3-8 0 15,6-1-25-15,7 5-14 16,0-6-18-16,7 6-13 15,-15-4 0-15,1 4-2 16</inkml:trace>
  <inkml:trace contextRef="#ctx0" brushRef="#br0" timeOffset="77">4681 5849 43 0,'-11'8'39'15,"16"2"-1"-15,7-10-1 0,7 0-20 16,14 7-9-16,3-7-8 16,2 4-25-16,2-4-12 15,6 0-1-15,-8-4-1 16</inkml:trace>
  <inkml:trace contextRef="#ctx0" brushRef="#br0" timeOffset="78">5439 5366 36 0,'0'0'37'16,"15"19"1"-16,-11 11-1 16,-4 11-21-16,5 14-6 15,-5 2-3-15,0 7-2 16,0 0-7-16,-6-7-9 15,6-14-23-15,0-4-4 16,-5-17-1-16,9-5 1 16</inkml:trace>
  <inkml:trace contextRef="#ctx0" brushRef="#br0" timeOffset="79">5650 5464 48 0,'10'-8'38'16,"-10"8"2"-16,9 19-5 16,-1 10-17-16,-8 0-8 15,7 13-3-15,-7 0-1 16,9 2-3-16,-4-1-4 16,-3-6-7-16,6 1-19 15,-5-4-14-15,-6-15 1 16,0-1-1-16</inkml:trace>
  <inkml:trace contextRef="#ctx0" brushRef="#br0" timeOffset="80">5427 5706 57 0,'24'0'37'0,"2"-7"1"15,13 7-7-15,2-7-37 16,4-3-27-16,16 10-2 16,-3-11-1-16,10 11-1 15</inkml:trace>
  <inkml:trace contextRef="#ctx0" brushRef="#br0" timeOffset="81">6245 5366 39 0,'-22'-11'36'16,"-2"11"0"-16,-11 11-11 15,-5 1-9-15,0 16-5 16,-4 7-4-16,7 13-2 16,0 5-3-16,16 5 0 15,8 5-1-15,13-5 0 16,6-2-2-16,13-10-6 0,15-9-15 16,13-9-15-1,-1-14 0-15,9-5 0 16,-4-17-1-16</inkml:trace>
  <inkml:trace contextRef="#ctx0" brushRef="#br0" timeOffset="82">6270 5832 62 0,'16'16'38'16,"2"-10"-4"-16,-4-6-14 15,9-3-6-15,-5-12-3 16,1 2-2-16,-6-14-3 0,2-1-1 16,-6-7-3-16,-2-3 0 15,-4-8 0-15,-3-3-2 16,0 1 0-16,0-3-2 15,3 5-3-15,1 0-7 16,5 12-16-16,9 7-12 16,-5 8 0-16,11 13-1 15</inkml:trace>
  <inkml:trace contextRef="#ctx0" brushRef="#br0" timeOffset="83">6164 5686 49 0,'0'0'38'0,"10"-7"1"15,13 1 0-15,10-4-27 16,13 10-5-16,0-3-4 15,7 3-5-15,4 0-20 16,-5 6-16-16,-12-11-1 16,0 5 0-16,-11-8 0 15</inkml:trace>
  <inkml:trace contextRef="#ctx0" brushRef="#br0" timeOffset="84">6738 5384 45 0,'16'19'41'15,"11"11"1"-15,1 7 1 16,-4 4-24-16,5 16-6 16,-14 0-3-16,-2 8-1 15,-19-2-4-15,-7-5-3 16,-12-5-5-16,-15-11-24 15,0-9-16-15,-4-4-1 16,-2-12-1-16,5-5 1 16</inkml:trace>
  <inkml:trace contextRef="#ctx0" brushRef="#br0" timeOffset="85">7274 5686 25 0,'0'0'35'0,"0"0"1"16,9 9-1-16,12-9-18 16,7 0-9-16,9 3-4 15,3-3-5-15,0 0-11 16,2 0-19-16,-1 9-5 15,-15-9 1-15,-2 5-1 0</inkml:trace>
  <inkml:trace contextRef="#ctx0" brushRef="#br0" timeOffset="86">7279 5819 60 0,'0'0'35'15,"11"9"-1"-15,10-9-17 16,14 5-9-16,4 1-10 16,7 5-29-16,0-11-2 15,10 7-2-15,-5-10-1 16</inkml:trace>
  <inkml:trace contextRef="#ctx0" brushRef="#br0" timeOffset="87">8158 5828 32 0,'-62'5'31'0,"9"-5"-8"16,19 4-6-16,25-4-2 16,24 0-4-16,32 0-4 15,27-7-1-15,32 7-2 16,24-5 0-16,26 5 0 16,23-2 0-16,18 2 0 15,10-7 0-15,10 7 0 16,0-3-1-16,-3-1-1 15,-7 1-3-15,-9-3-6 16,-14 3-12-16,-14 3-18 16,-30-6 0-16,-23 6 0 15,-36-7 1-15</inkml:trace>
  <inkml:trace contextRef="#ctx0" brushRef="#br0" timeOffset="88">9077 5473 72 0,'18'-30'39'0,"-7"-4"-4"16,-2-9-15-16,8 4-6 15,-11-2-3-15,2 9-3 16,-5 3-4-16,2 9 0 16,-5 20-2-16,0 0 0 0,-8 22-1 15,4 20-4 1,4 18-7-16,-5 11-32 15,0 4 1-15,2 11 0 0,-3-2 0 16</inkml:trace>
  <inkml:trace contextRef="#ctx0" brushRef="#br0" timeOffset="89">8220 6169 24 0,'-19'-8'34'0,"19"8"1"15,-11-4-3 1,15-6-15-16,16 5-5 0,3-2-4 16,13 7-3-16,2 0-3 15,6 0 1-15,-3 10-1 16,-3 2-1-16,-8 2 1 16,-10 3-1-16,-12 0 0 15,-11 0 0-15,-13 0 0 16,-3-2 0-16,-4-3 0 15,3 0-2-15,-1-5 1 16,11-2 0-16,10-5 0 16,6 10-1-16,12-3 0 15,5 0 1-15,6 4-1 16,0 6 2-16,-2 2-1 16,-7 2 1-16,-9 1-1 0,-11 2 0 15,-15-2 0-15,-10-3-1 16,-8-2-1-16,-6-6-2 15,2-3-3-15,-1-8-8 16,14-7-12-16,13 1-11 16,3-12 1-16,23 3 1 15</inkml:trace>
  <inkml:trace contextRef="#ctx0" brushRef="#br0" timeOffset="90">8966 6139 68 0,'0'-11'39'0,"0"11"1"0,0 0-11 16,0 0-15-16,-7 26-5 16,10 8-3-16,-3 3-3 15,4 9 0-15,-4 0-1 16,6 0-1-16,-2 0-4 15,-4-13-8-15,9-6-25 16,-6-8-6-16,-3-9 1 16,0-10-1-16</inkml:trace>
  <inkml:trace contextRef="#ctx0" brushRef="#br0" timeOffset="91">8780 6353 56 0,'16'-8'37'16,"8"8"0"-16,4 0-4 16,5-4-24-16,11 4-6 15,2 0-4-15,-1 0-13 16,-3-5-23-16,2 5 0 16,-11 0 0-16,-1 0 0 15</inkml:trace>
  <inkml:trace contextRef="#ctx0" brushRef="#br0" timeOffset="92">9280 6213 50 0,'0'-13'38'0,"0"13"0"16,9-18-1-16,-9 18-23 15,0 0-11-15,0 0-11 16,12 4-29-16,-12-4-1 15,0 12 0-15,0-12-1 16</inkml:trace>
  <inkml:trace contextRef="#ctx0" brushRef="#br0" timeOffset="93">9291 6416 36 0,'0'34'37'0,"12"10"0"15,-12 1-6-15,3-2-12 16,0 8-7-16,-9-5-4 0,-3 5-3 16,-9-10-2-16,-8-8-1 15,-8-8-1-15,-8-9-1 16,-2-7-2-16,1-11-4 16,8-8-5-16,4-10-17 15,7-11-10-15,20-1-1 16,4-6 0-16</inkml:trace>
  <inkml:trace contextRef="#ctx0" brushRef="#br0" timeOffset="94">9562 6229 40 0,'0'-29'35'15,"0"-4"2"-15,14 7-10 16,7 7-13-16,2 5-3 16,8 14-3-16,-5 0-1 15,0 11-2-15,-4 7 0 16,-7 6-2-16,-15 4-1 15,-7 6 0-15,-15-1-1 0,-7 1 1 16,-9-3-1 0,-2-2-1-16,4-6 0 15,3-3-1-15,9-5 0 0,8-7 1 16,16-8-1-16,0 0 0 16,21 9 0-16,6-9-1 15,6-2 1-15,5 2 1 16,3 0-1-16,-3 0 0 15,-3 0 0-15,-4 2 0 16,-9 3 1-16,-5 2 1 16,-17-7-1-16,9 13 0 15,-9-13 1-15,-6 13 0 16,6-13 0-16,-11 3 0 16,11-3-2-16,-4-10 1 15,4 0-1-15,9-3 0 0,0-2 0 16,1 0-1-1,4 2 1-15,1 2 1 0,1 4 1 16,1 7 0-16,-1 0 1 16,-4 9 1-16,0 1-1 15,0 5 1-15,-2 1-2 16,1-1-4-16,4 5-7 16,1-2-29-16,1-9-1 15,7 0 0-15,0-6 0 16</inkml:trace>
  <inkml:trace contextRef="#ctx0" brushRef="#br0" timeOffset="95">10218 6522 45 0,'0'0'39'15,"12"7"0"-15,-3-16-2 16,0-5-20-16,5 3-6 15,-3-9-3-15,-1-1-3 16,-4-8-1-16,-3-1-1 16,-3-11-1-16,0 0-1 15,-5-6 1-15,5 1-2 16,0 2 1-16,3 3-1 16,3 5-1-16,3 4 0 15,8 14-3-15,-1 5-2 16,7 13-6-16,-5 0-17 0,-3 7-12 15,3 8 0 1,-8 1 1-16</inkml:trace>
  <inkml:trace contextRef="#ctx0" brushRef="#br0" timeOffset="96">10122 6328 76 0,'0'0'42'0,"28"3"-1"16,3-3-11-16,6-6-18 15,12 10-4-15,2-4-3 16,-2 3-4-16,1 3-9 16,-5-3-33-16,-13-8-1 15,4 3 0-15,-8-7-1 0</inkml:trace>
  <inkml:trace contextRef="#ctx0" brushRef="#br0" timeOffset="97">11516 5574 58 0,'8'-9'39'15,"-8"-2"0"-15,0 11-2 0,11-5-26 16,-11 5-7-16,0 0-8 16,12 12-15-16,-3-2-19 15,-9-10-1-15,10 14 0 16,-10-14 1-16</inkml:trace>
  <inkml:trace contextRef="#ctx0" brushRef="#br0" timeOffset="98">11495 5750 39 0,'0'15'33'0,"0"-15"-2"16,0 0-13-16,21 5-43 0,-21-5-4 16,27-8-3-1,-14-4-1-15</inkml:trace>
  <inkml:trace contextRef="#ctx0" brushRef="#br0" timeOffset="99">12408 5567 36 0,'-12'19'32'16,"2"8"-5"-16,-8 4-7 15,-8-4-4-15,1 3-6 16,-5-10-5-16,-3-3-4 16,3-8-1-16,3-9-2 15,6-13 1-15,4-5-1 16,6-3 0-16,5-8 1 16,6 2 2-16,6 3 0 0,4 4 2 15,6 8 0 1,3 7 0-16,5 13 1 0,-1 5-1 15,3 10 0-15,1 4-3 16,-1 3-4-16,1 0-17 16,0 0-14-16,-11-10 0 15,5 0 0-15</inkml:trace>
  <inkml:trace contextRef="#ctx0" brushRef="#br0" timeOffset="100">12479 5606 63 0,'13'19'36'0,"-13"-5"0"16,6 1-19-16,-1 6-6 15,-5-7-3-15,5 3-3 16,-5-7-1-16,0-10-2 15,0 0-1-15,0 0-1 16,-9-16 0-16,9-2 0 16,6-3 0-16,0-4-1 15,4 1 0-15,5 0 1 16,3 5 0-16,3 4 0 16,-1 6 1-16,1 9 0 15,-2 5 0-15,-1 10 0 16,-5 5 0-16,-3 2-2 15,-2 3-6-15,-8 0-16 16,4-5-15-16,6 1 0 0,-5-10 0 16</inkml:trace>
  <inkml:trace contextRef="#ctx0" brushRef="#br0" timeOffset="101">12938 5603 67 0,'-7'-14'38'0,"-8"-1"-2"16,-6 3-15-16,9 12-9 15,-6-3-5-15,2 12-3 16,6 6-2-16,2 5 0 16,5 5-2-16,6 4 1 15,6-4 0-15,3-1 0 16,6-4-2-16,2-7-3 15,3-2-9-15,-2-8-25 0,-5-11 0 16,0-4-1 0,-7-11 1-16</inkml:trace>
  <inkml:trace contextRef="#ctx0" brushRef="#br0" timeOffset="102">12965 5411 45 0,'-6'-31'38'0,"6"12"0"16,-6 3-1-16,6 16-25 15,0 0-16-15,0 0-31 16,0 13-2-16,0 0-1 16,10 8 0-16</inkml:trace>
  <inkml:trace contextRef="#ctx0" brushRef="#br0" timeOffset="103">13114 5636 28 0,'0'14'36'16,"10"7"2"-16,-10-5-1 16,0-3-15-16,0 8-11 15,-7-4-6-15,4 0-3 16,-2-6-2-16,5-11-1 16,0 0-2-16,0 0 1 15,0 0-1-15,18-20 0 16,-5 2 0-16,-1-3 1 15,4 0 2-15,-1 1 0 16,-3 0 3-16,-1 6 0 16,-4-1 1-16,-3 5-1 0,-4 10 1 15,0 0 1-15,0 0-1 16,0 0-1-16,-12 19 0 16,9-4-1-16,3 4 0 15,0 1-1-15,6 2-4 16,-3-5-10-16,9-3-26 15,4 2 0-15,-3-6-1 16,8-1 0-16</inkml:trace>
  <inkml:trace contextRef="#ctx0" brushRef="#br0" timeOffset="104">13396 5715 35 0,'0'0'36'0,"12"6"1"16,5-1-2-16,1 0-19 16,-2-5-7-16,5 0-2 15,-1 0-3-15,1-7-1 16,-8 1-1-16,1-3-2 16,-9-3-1-16,-5-3 0 15,0 2-1-15,-8-5 0 16,-2 4 0-16,-4-1-1 15,1 5 1-15,-2 1 1 16,0 6 0-16,-1 3 1 16,3 9 1-16,2 9 1 15,0 1-1-15,1 10 2 0,3 2 0 16,4 6-1 0,3 2 1-16,0 2-1 15,0-2-4-15,0-4-7 0,4-7-27 16,5 0-2-16,-9-10 0 15,4-4-1-15</inkml:trace>
  <inkml:trace contextRef="#ctx0" brushRef="#br0" timeOffset="105">13603 5557 67 0,'11'-3'41'16,"-11"3"0"-16,20 15-4 15,-6 5-26-15,-5 0-4 0,3 6-4 16,-3 2-3-16,-6-1-12 16,-3 0-28-16,6-3-1 15,-6-6 0-15,0-2-1 16</inkml:trace>
  <inkml:trace contextRef="#ctx0" brushRef="#br0" timeOffset="106">13966 5624 60 0,'-14'-19'35'0,"2"3"-6"15,-5 7-11-15,-10 0-7 16,7 9-4-16,-6 0-2 16,7 13-2-16,2 1 0 15,8 6-2-15,1 0 0 16,8 2 1-16,3-4-1 15,5 1 1-15,3-5-2 16,-2-4-2-16,5-3-4 16,-14-7-5-16,23-4-6 0,-14-2-4 15,6-3 1 1,-5-5-1-16,2 2 5 16,1-4 5-16,3 5 9 0,1 1 7 15,-2 1 9-15,4 9 5 16,17 8 22-1,-21 0-22-15,4 8-4 16,-8-3-4-16,3 5-3 16,-7-6-3-16,0 0-1 15,-7-12-2-15,8 14 0 16,-8-14-2-16,12-4-1 16,-12 4 0-16,17-20 0 15,-6 6-1-15,4 0 0 16,3 1 0-16,-3 0 1 0,0 2 0 15,-2 8 1 1,-1 3 1-16,-1 8 1 16,-3 5 0-16,-4 7 0 0,-4 0-1 15,0 1-4-15,6 4-16 16,-3 1-20-16,-3-9 0 16,4 0 0-16,5-11-1 15</inkml:trace>
  <inkml:trace contextRef="#ctx0" brushRef="#br0" timeOffset="107">14961 5508 32 0,'0'0'33'15,"-31"-4"0"-15,10 8-13 16,1 6-6-16,0 5-6 15,3 8-3-15,3 0-2 16,7 5 0-16,7-1-1 16,3 2 1-16,8-5-1 15,6-4 1-15,-1-6-1 16,2-5 1-16,-5-9-1 16,-2 0-2-16,-11 0-4 15,7-15-15-15,-17-1-16 16,6 4-1-16,-6-8 0 0,10 10-1 15</inkml:trace>
  <inkml:trace contextRef="#ctx0" brushRef="#br0" timeOffset="108">15179 5507 20 0,'0'0'28'0,"-24"-6"-3"15,13 6-10-15,0 3-5 16,1 2-4-16,10-5-3 0,-6 18-1 16,6-18 0-16,10 18-1 15,-10-18 1-15,18 14-1 16,-8-8 0-16,-10-6-2 15,14 4 0-15,-14-4 0 16,0 0 0-16,0 0 0 16,-14 9 1-16,1-3 2 15,0 4 2-15,1-1 2 16,5 8 2-16,-3-3 1 16,10 3-1-16,3-2 0 15,11-2-1-15,2 0-4 16,9-7-4-16,10 0-12 0,10-3-23 15,3-10 0 1,10 7-1-16,0-8 0 16</inkml:trace>
  <inkml:trace contextRef="#ctx0" brushRef="#br0" timeOffset="109">15872 5467 37 0,'-21'-13'33'15,"8"13"1"-15,-5 4-10 16,1 5-13-16,3 9-3 16,0 4-2-16,4 8-1 0,2-1 0 15,8 3 0 1,5-3 0-16,8 0-2 0,3-8 1 15,3-6-1-15,0-7-1 16,0-4 0-16,-4-8-2 16,-3-4-1-16,-6-2-2 15,-11-9-8-15,-1-2-23 16,-1 4-5-16,-5-8 1 16,6 9-1-16</inkml:trace>
  <inkml:trace contextRef="#ctx0" brushRef="#br0" timeOffset="110">15969 5513 27 0,'0'0'37'16,"3"15"0"-16,-6-4-2 16,-1-1-14-16,4 10-8 15,0-4-4-15,7 7-1 16,-1-3-3-16,5 1 0 15,3-7-1-15,7 0-1 16,-3-9-1-16,5-2 1 16,-2-8-1-16,-3-4-1 15,-2-2-1-15,-3-7-4 16,-5 3-8-16,-8-6-24 16,0-1-5-16,0-1-1 15,-3-3 0-15</inkml:trace>
  <inkml:trace contextRef="#ctx0" brushRef="#br0" timeOffset="111">16181 5462 35 0,'7'17'40'0,"4"11"0"16,6 1 1-16,-3 2-19 16,13 12-7-16,0-4-6 15,4 4-3-15,-4-5-5 16,-1-6-6-16,-1 0-16 15,-3-13-20-15,-12-9 0 16,2-5-2-16,-12-5 2 16</inkml:trace>
  <inkml:trace contextRef="#ctx0" brushRef="#br0" timeOffset="112">16424 5538 37 0,'-12'0'39'0,"-10"4"1"15,2 20 1-15,-6 7-19 16,-9 0-10-16,1 10-4 16,-8 1-4-16,1 0-5 15,3 4-16-15,4-8-23 16,-4-11 0-16,13-3-1 16,-1-13-1-16</inkml:trace>
  <inkml:trace contextRef="#ctx0" brushRef="#br0" timeOffset="113">16546 5511 35 0,'5'-13'35'16,"-5"13"1"-16,9 13-11 16,-9-4-6-16,12 10-7 15,-7-1-3-15,6 4-3 16,-3-1 0-16,3 3-2 15,-3-7-1-15,2-1 0 16,-1-7-1-16,1-9 0 16,-1-5-1-16,3-5 1 15,1-3-1-15,2-7 0 0,-4-2-2 16,1-3-4-16,2 2-8 16,-3 4-25-16,-3-3-2 15,5 7-1-15,-7-2 1 16</inkml:trace>
  <inkml:trace contextRef="#ctx0" brushRef="#br0" timeOffset="114">17086 5603 45 0,'0'0'36'15,"5"-15"-3"-15,-5 1-11 0,0 1-6 16,-8-6-5-16,0 7-3 16,-6-2-2-16,-3 5-2 15,-5 1-2-15,0 5 0 16,-2 3-1-16,3 8 0 16,1 4 0-16,5 4 0 15,7 4 0-15,8 3 0 16,5 0 0-16,5-1 1 15,7-3-1-15,1-1 1 16,4-5-3-16,-2-8-7 16,4-5-26-16,-4-8-6 15,-10-6 0-15,7-2 0 16</inkml:trace>
  <inkml:trace contextRef="#ctx0" brushRef="#br0" timeOffset="115">17096 5300 61 0,'0'0'37'16,"0"0"-1"-16,0 0-11 15,0 0-33-15,0 0-26 16,7 24-2-16,-4-13-2 16,8 11 2-16</inkml:trace>
  <inkml:trace contextRef="#ctx0" brushRef="#br0" timeOffset="116">17172 5479 38 0,'0'0'33'0,"18"-4"0"16,4 4-15-16,6 0-7 16,2 3-4-16,2 1-2 15,-1-4-1-15,-2 0-1 16,-5 0-1-16,-4 0-2 16,-4 0 0-16,-16 0-2 15,0 0 0-15,0 0 0 16,0 0 0-16,-19-4-1 0,5 11 2 15,-3 2 0-15,-1 3 2 16,2 5 1-16,2 2 0 16,7 3 1-16,0-2 1 15,10-1 0-15,1-4 0 16,8-1-1-16,3-8 0 16,6-3 0-16,1-6-2 15,1-6 0-15,1-3-1 16,-2-2-1-16,1-3 1 15,-2-1-1-15,0 2 1 16,-5 0-1-16,0 3 1 16,-4 3 1-16,0 6 0 0,0 8 0 15,-12-4 0 1,10 20 1-16,-10-4 1 16,4 6-1-16,-4-4 1 0,0 5-1 15,0-7 1-15,0-2-1 16,0-14 0-16,5 11 0 15,-5-11-1-15,18-11 0 16,-8-2 0-16,2-3 0 16,1-4-1-16,1-2 1 15,0 5-1-15,1 0-1 16,-6 3 1-16,-9 14 0 16,15-9 0-16,-15 9 0 15,8 21 0-15,-8-2 0 16,0 2-2-16,0 1-2 0,8 7-10 15,4-1-25 1,4-13-1-16,16 3 0 0,1-8 0 16</inkml:trace>
  <inkml:trace contextRef="#ctx0" brushRef="#br0" timeOffset="117">17913 5475 38 0,'21'0'32'0,"-3"-5"-4"15,12 1-12-15,1 1-6 16,1-2-4-16,-1 1-3 15,-2 0 0-15,-4 0-1 16,-5-1 0-16,-7 5-2 16,-13 0 1-16,0 0 0 15,0 0 1-15,-15-6 0 16,1 9 1-16,0 6 1 16,-3-2-1-16,3 6 1 15,1 2 1-15,5 4-1 16,2-2-1-16,6 4 0 15,0-6-2-15,6 0-4 0,6 1-5 16,0-8-12 0,6-8-13-16,9 5-4 15,-2-12 0-15,9 2 0 0</inkml:trace>
  <inkml:trace contextRef="#ctx0" brushRef="#br0" timeOffset="118">18444 5516 61 0,'0'0'36'0,"0"0"-8"16,0 12-8-16,-12-5-7 16,-1 5-4-16,-10-5-3 15,-3 0-1-15,-3-3-2 16,0-4-2-16,0-4 0 16,2-1-1-16,5-9 0 15,7 0-1-15,2 0 1 16,13-1-1-16,0 2 0 0,11 3 1 15,2 2 0-15,6 8 0 16,2 5 1-16,1 6 0 16,0 4 2-16,2 7-1 15,-4-1 1-15,2 6 0 16,-5-5-1-16,-1 2 1 16,-3-5-3-16,-4-4-3 15,1-3-14-15,-1-5-23 16,-9-7 1-16,0 0-2 15,0 0 0-15</inkml:trace>
  <inkml:trace contextRef="#ctx0" brushRef="#br0" timeOffset="119">674 7873 29 0,'0'0'35'0,"0"0"0"15,-43 22-7-15,43-22-9 16,0 0-6-16,0 0-3 15,59 12-2-15,-12-12-3 16,4-3 1-16,21 1-3 16,10 2 0-16,5-7-1 15,-1 7-1-15,-1 0-1 16,-21 0 0-16,-10 0-1 16,-17 4 0-16,-18-4 0 15,-19 0 0-15,0 0-1 16,-26-10 2-16,-2 0-1 15,3-2 0-15,1-1 0 0,8 0 1 16,7 1 0-16,9 3 0 16,0 9 0-16,18-8 0 15,6 12 2-15,8 4-1 16,3 4 1-16,-8 5 0 16,-6 0 1-16,-10 3 1 15,-5 1-1-15,-10 2 0 16,-5-4 0-16,-15-2 0 15,-2-4-4-15,-2-5-7 16,10-4-28-16,5-1-6 16,13-3 0-16,7-10 1 15</inkml:trace>
  <inkml:trace contextRef="#ctx0" brushRef="#br0" timeOffset="120">1977 7703 51 0,'-9'-17'37'16,"9"17"2"-16,0 0-10 16,0 9-13-16,0 21-5 15,0 8-3-15,0 12-3 16,0 5 0-16,0 8-3 15,0 3-5-15,0-9-9 16,6-8-27-16,1-6-1 16,-7-14-1-16,10-12 1 15</inkml:trace>
  <inkml:trace contextRef="#ctx0" brushRef="#br0" timeOffset="121">2200 7690 54 0,'19'-9'39'16,"-19"9"1"-16,7 11-4 15,3 18-20-15,-14 4-6 16,4 12-4-16,6 2-1 16,3 6-1-16,-3 1-3 15,1-4-2-15,-1-4-5 16,-9-14-8-16,10-10-26 15,-1-5 0-15,-6-17-2 16,-13 6 1-16</inkml:trace>
  <inkml:trace contextRef="#ctx0" brushRef="#br0" timeOffset="122">1928 7914 57 0,'0'0'39'0,"22"-3"-1"15,15 6-1-15,12 0-26 16,1-3-7-16,7 4-11 16,4-4-30-16,6 4-1 15,-10-4 0-15,3 6-1 16</inkml:trace>
  <inkml:trace contextRef="#ctx0" brushRef="#br0" timeOffset="123">2703 7651 61 0,'-22'-6'39'16,"-8"6"0"-16,1 7-5 15,1 13-22-15,-6 11-4 16,10 12-4-16,-4 6 0 15,4 9-1-15,10 5-1 16,5 3-1-16,9-1-1 16,16-5-3-16,9-6-7 15,2-15-17-15,14-11-13 16,12-8-1-16,-2-20 0 16</inkml:trace>
  <inkml:trace contextRef="#ctx0" brushRef="#br0" timeOffset="124">3043 7967 30 0,'-17'-17'38'0,"-8"-2"0"16,4 3 0-16,-10 7-18 15,-3-2-7-15,2 11-4 16,-2 7-4-16,3 7-1 15,4 7-1-15,10 7-1 16,8 3 1-16,15-2 0 0,11-3 0 16,13-2 0-16,7-9 0 15,3-7 0 1,1-8-1-16,-3-10 0 0,-7-7-1 16,-11-3-2-16,-9-2-1 15,-15-4-7-15,-3 4-19 16,-8-2-15-16,-7-1 1 15,4 4-1-15</inkml:trace>
  <inkml:trace contextRef="#ctx0" brushRef="#br0" timeOffset="125">3153 7703 64 0,'12'-5'41'15,"7"11"0"-15,9 14-8 16,-4 5-16-16,8 19-6 16,-8 6-4-16,-2 13-1 15,-13 5-2-15,-9 2-1 16,-9-7-3-16,-10-9-6 15,-2-4-25-15,-4-13-12 16,-2-16 0-16,7-11-1 16</inkml:trace>
  <inkml:trace contextRef="#ctx0" brushRef="#br0" timeOffset="126">3667 7916 53 0,'0'0'39'16,"22"11"0"-16,1-7-5 15,6-4-18-15,9 0-9 16,1 0-5-16,1-3-6 16,2 3-8-16,-11-4-15 0,-6-4-12 15,-2 6 1-15,-12-5-1 16</inkml:trace>
  <inkml:trace contextRef="#ctx0" brushRef="#br0" timeOffset="127">3689 8029 56 0,'9'8'40'0,"13"2"0"15,7-6-6-15,6-4-18 0,10 0-14 16,3-5-36 0,3 5-3-16,-3-11-2 15,6 5-1-15</inkml:trace>
  <inkml:trace contextRef="#ctx0" brushRef="#br0" timeOffset="128">4534 8013 16 0,'-62'0'27'16,"33"7"-5"-16,29-7-5 15,15 0-2-15,37 0-1 16,28-10 0-16,31 10-3 15,26-7 0-15,29 7-1 16,15-4-1-16,20 4-3 16,0 0 0-16,1 0-2 15,-9-3-4-15,-14 0-4 16,-15 3-12-16,-21 0-21 16,-34-11-1-16,-20 3 0 15,-38-3 0-15</inkml:trace>
  <inkml:trace contextRef="#ctx0" brushRef="#br0" timeOffset="129">5486 7593 47 0,'8'-61'37'15,"-8"-6"2"-15,7 2-11 16,2 14-11-16,-9 4-6 16,7 24-2-16,-7 23-3 0,0 0-1 15,5 41-3-15,-2 10-2 16,1 18-8-16,-4 13-31 15,0 0-1-15,0 10 0 16,-7-3 0-16</inkml:trace>
  <inkml:trace contextRef="#ctx0" brushRef="#br0" timeOffset="130">4594 8393 23 0,'0'0'34'16,"4"-15"1"-16,9 8-4 16,11 0-12-16,0-3-8 15,9 7-3-15,0-1-1 16,1 4-2-16,-6 0-2 0,-10 7-1 15,-12 5-2-15,-13 0-1 16,-15 3-1-16,-11-3 0 16,-4 0 0-16,0-3 0 15,6 1-1-15,8-5 1 16,23-5 1-16,0 12 1 16,23-2 2-16,17 4-1 15,4 1 2-15,3 7-1 16,-4 0 1-16,-2 3 1 15,-14 0-1-15,-11 4-1 16,-16-9-1-16,-22-5-2 16,-5-4-4-16,-11-11-9 0,0 0-18 15,3-7-6 1,-1-10 0-16,16 0 0 0</inkml:trace>
  <inkml:trace contextRef="#ctx0" brushRef="#br0" timeOffset="131">5080 8352 31 0,'14'-8'38'0,"3"8"0"16,-17 0-1-16,11 10-13 15,-5 9-9-15,-6 4-6 16,0 9-3-16,0 0-2 0,0 5-3 15,0 1-5 1,0-9-8-16,0-3-22 0,7-3-5 16,-10-13-2-16,3-10 1 15</inkml:trace>
  <inkml:trace contextRef="#ctx0" brushRef="#br0" timeOffset="132">5015 8489 51 0,'24'5'36'0,"0"-5"0"15,14 0-5-15,0 3-28 16,4-3-19-16,6 6-17 16,-12-14-2-16,1 8 0 0,-11-13-1 15</inkml:trace>
  <inkml:trace contextRef="#ctx0" brushRef="#br0" timeOffset="133">5429 8389 69 0,'0'0'41'0,"0"0"-2"16,0 0-5-16,-12-7-23 16,12 7-10-16,0 11-11 15,0-11-25-15,-3 13-4 16,3-13-2-16,-6 15 2 15</inkml:trace>
  <inkml:trace contextRef="#ctx0" brushRef="#br0" timeOffset="134">5435 8657 37 0,'16'40'36'0,"-9"-1"0"16,5 5-7-16,-3 4-8 15,-15-7-6-15,3 4-5 16,-15-10-3-16,-5-3-1 16,-11-13-2-16,-3-5-2 15,-3-11-1-15,-1-10-4 16,7-5-4-16,3-15-12 16,10-5-21-16,17-1 0 15,11-6 0-15,15 4-1 16</inkml:trace>
  <inkml:trace contextRef="#ctx0" brushRef="#br0" timeOffset="135">5581 8459 39 0,'10'-23'37'0,"17"7"1"0,8 6-3 16,-1 2-19-16,9 13-5 15,-6 3-3-15,-3 10-2 16,-14 6-2-16,-9 6-1 15,-17 2-1-15,-15 4 0 16,-11-1-1-16,-5-3 0 16,-3-3-1-16,3-7-2 15,6-5 0-15,7-9-1 16,11-2 1-16,13-6-1 16,11-11 0-16,9 0 1 15,8 3 0-15,6-1 1 16,4 3 2-16,1 1 0 15,-4 5 0-15,-8 5 0 0,-2 2 1 16,-9 5 0-16,-7 0 0 16,-5 1 0-16,-4-4 0 15,-4 1 0-15,4-10-1 16,-12 4-1-16,12-4 0 16,-4-12 0-16,4 0-1 15,6-5 0-15,1 3 0 16,6-3 0-16,5 3 1 15,0 3 0-15,1 2 1 16,3 7 0-16,-1 4 1 16,-2 8 0-16,-6 1 0 15,-1 5 0-15,-6 5-1 16,-3-4-3-16,-1 8-8 16,-2-4-30-16,0-9-1 0,7 0 0 15,-7-12 0-15</inkml:trace>
  <inkml:trace contextRef="#ctx0" brushRef="#br0" timeOffset="136">6409 8395 44 0,'-15'-14'37'15,"5"7"-2"-15,-15 7-10 0,-2 0-8 16,-1 12-7-16,-3 8-3 16,9 7-2-16,1 8-2 15,11 5 1-15,10-1-1 16,10 0 1-16,13-1-1 15,12-3 0-15,9-13 1 16,5-8-1-16,5-14-1 16,-2-9 1-16,-6-7-1 15,-11-9-1-15,-13-9 0 16,-14-1-1-16,-11-1 1 16,-12 0-2-16,-7 7-2 0,-6 3-2 15,3 8-7 1,-6-1-10-16,13 14-7 15,0 0-4-15,8 5 3 0,10 0 2 16,0 0 8-16,0 0 8 16,10 12 10-16,18-2 38 15,-16-4-8 1,0 2 1-16,-3 7-1 16,-9-3-5-16,-3 13-6 15,-13-4-5-15,1 13-4 16,-7-3-7-16,-5 2-21 15,2-2-20-15,3 3-1 16,-6-8 0-16,5 0 0 16</inkml:trace>
  <inkml:trace contextRef="#ctx0" brushRef="#br0" timeOffset="137">2895 7943 48 0,'0'0'37'16,"-12"0"0"-16,-13 19-10 15,-8 13-18-15,3 16-36 16,-12-4-5-16,11 13-3 0,-7-4-3 15</inkml:trace>
  <inkml:trace contextRef="#ctx0" brushRef="#br0" timeOffset="138">7150 7870 61 0,'13'6'38'0,"2"-6"-1"16,16-3-11-16,7 9-16 0,2-6-6 15,5 0-7-15,0 0-15 16,1 3-18-16,-13-9-2 15,-7 6 1-15,-17-6-1 16</inkml:trace>
  <inkml:trace contextRef="#ctx0" brushRef="#br0" timeOffset="139">7203 7977 68 0,'13'4'38'0,"14"1"1"16,2 0-15-16,8-5-17 16,4-5-24-16,1 0-18 15,6 5-2-15,-5-12-2 0,6 9 1 16</inkml:trace>
  <inkml:trace contextRef="#ctx0" brushRef="#br0" timeOffset="140">7860 7940 58 0,'10'0'37'16,"7"0"1"-16,18-3-12 15,23 6-14-15,10-3-5 16,17 0-1-16,7 0-2 15,8 3-2-15,0 0-4 16,-11-3-9-16,-9-3-22 16,-16 3-6-16,-27-9 0 15,-15 3 0-15</inkml:trace>
  <inkml:trace contextRef="#ctx0" brushRef="#br0" timeOffset="141">8228 7579 59 0,'0'-31'38'0,"0"-2"1"16,0 10-18-16,0 23-8 16,0 0-4-16,4 25-3 15,-4 11-5-15,0 10-9 16,3 7-30-16,4 15 0 0,-7-2 0 15,4 8-1 1</inkml:trace>
  <inkml:trace contextRef="#ctx0" brushRef="#br0" timeOffset="142">8018 8190 60 0,'10'-11'39'15,"4"-5"1"-15,6 1-7 16,11 11-20-16,0-2-5 16,6 8-3-16,-4 4-1 0,0 7-1 15,-14 0-2 1,-9 6 0-16,-10 1 0 0,-16 1-1 15,-4-1-1-15,-8-3 1 16,2-4-1-16,2-5 0 16,6 1 0-16,18-9 0 15,0 9 1-15,15-4 0 16,13 2 0-16,8 5 1 16,3 3 0-16,2 4 0 15,-5 2 1-15,-11 6-1 16,-13-2 2-16,-12-2-2 15,-17-4 1-15,-14-8-1 16,-10-3 0-16,-8-8-3 16,1 0-3-16,0-10-8 15,11-2-29-15,8-1 0 0,4 1 0 16,12 2 0-16</inkml:trace>
  <inkml:trace contextRef="#ctx0" brushRef="#br0" timeOffset="143">594 9825 11 0,'0'0'33'0,"0"0"2"15,0 0 1-15,0 0-18 16,43 12-5-16,15-12-3 15,4 0-1-15,24 4-3 16,12-4-3-16,-8 3-2 16,-8-3-3-16,-9 5-3 15,-10-1-1-15,-26-4-3 16,-12 4-1-16,-25-4 0 16,-27-7 0-16,27 7 2 15,-82-15 3-15,82 15 2 16,-75-20 2-16,75 20 2 15,-53-14 2-15,53 14 1 16,17-9 1-16,8 9 0 0,14 7 1 16,-2 3 0-16,5-1 2 15,-9 8 1-15,5-2 0 16,-25 6 0-16,-23-2-1 16,4 5-1-16,-16-6-4 15,-12-4-12-15,-4-4-28 16,14 2-1-16,-2-12-1 15,11 4-1-15</inkml:trace>
  <inkml:trace contextRef="#ctx0" brushRef="#br0" timeOffset="144">1897 9554 48 0,'0'-12'37'0,"0"12"0"15,3 18-8-15,-6 5-12 16,3 23-7-16,0 5-3 16,0 14-3-16,6 5-1 15,1 4-3-15,-7-1-7 16,0-9-22-16,0-14-9 16,8-8-1-16,-8-23-1 15</inkml:trace>
  <inkml:trace contextRef="#ctx0" brushRef="#br0" timeOffset="145">2079 9621 61 0,'19'-11'40'0,"-5"8"1"15,-3 15-7-15,5 15-18 16,-12 7-6-16,5 12-3 15,6 7-1-15,-9 6-2 16,4 0 0-16,-1 0-3 16,-3-1-3-16,-6-15-5 0,7 1-16 15,-1-13-20 1,-19-14 1-16,4-6-1 16,-3-11 0-16</inkml:trace>
  <inkml:trace contextRef="#ctx0" brushRef="#br0" timeOffset="146">1857 9917 42 0,'0'-15'39'0,"10"15"0"16,15-3 0-16,11 3-16 16,10 0-18-16,13 0-9 15,0 0-28-15,7-6-5 16,2 6-1-16,-10-10-1 0</inkml:trace>
  <inkml:trace contextRef="#ctx0" brushRef="#br0" timeOffset="147">2725 9361 43 0,'-3'-22'38'16,"3"22"1"-16,-25 5 1 16,2 19-23-16,3 27-6 15,-8 11-5-15,3 18-2 16,6 12 0-16,10 15-1 0,3 3-1 16,15-1 0-1,9-8-2-15,4-15-4 0,22-7-6 16,-4-17-27-16,0-22-4 15,8-18 0-15,-5-22 0 16</inkml:trace>
  <inkml:trace contextRef="#ctx0" brushRef="#br0" timeOffset="148">3050 9500 43 0,'13'-19'38'15,"5"6"0"-15,-2 3-3 16,-3-2-18-16,8 12-6 15,-11 0-3-15,2 14-4 16,-12 3-1-16,-10 9 0 16,-4 3-2-16,-5 5 0 15,-6 0 1-15,3-2-1 16,-2-2-1-16,2-3 1 16,12-6-1-16,10-5 1 15,7-2-1-15,14-4 0 16,7-3-1-16,6-4-1 15,4 1-4-15,-4-4-11 16,1-6-23-16,0 6 0 0,-12-6 0 16,-2 6-1-16</inkml:trace>
  <inkml:trace contextRef="#ctx0" brushRef="#br0" timeOffset="149">2750 10014 59 0,'31'0'38'15,"13"2"1"-15,5-2-15 16,6 0-11-16,17 4-5 15,-7-4-5-15,-6 4-6 16,0 3-16-16,-14-3-18 16,-16-4-2-16,-4 5 1 15,-16-9 0-15</inkml:trace>
  <inkml:trace contextRef="#ctx0" brushRef="#br0" timeOffset="150">2956 10164 49 0,'-2'19'36'0,"4"8"1"16,-2-4-8-16,0-2-15 15,6 6-5-15,-6-9-3 16,8-2-2-16,-8-6-2 16,0-10-2-16,0 0-1 15,0 0-2-15,-8-11 1 16,0-6-1-16,5 2 0 16,-3-3-1-16,6 2 2 0,0-6 0 15,4 3 0-15,3 4 2 16,7 1 0-16,1 2 0 15,4 6 0-15,-1 0 1 16,4 6 1-16,-3 0 1 16,-1 8 0-16,-2 6 1 15,-7 2 0-15,-2 4-1 16,-4 0 1-16,3 4-1 16,-6 1-2-16,3-4-7 15,3 0-17-15,6-4-16 16,-2-12 0-16,8 1 0 15,-2-13 0-15</inkml:trace>
  <inkml:trace contextRef="#ctx0" brushRef="#br0" timeOffset="151">3373 9373 85 0,'22'23'40'15,"6"21"2"-15,5 19-18 16,8 21-13-16,-10 9-3 16,3 16-1-16,-12 5-1 15,-6 1-2-15,-16-10-1 16,-8-13-5-16,-3-8-8 15,-13-14-33-15,-2-21 0 0,4-12-1 16,-1-19 0-16</inkml:trace>
  <inkml:trace contextRef="#ctx0" brushRef="#br0" timeOffset="152">3898 9936 58 0,'24'8'37'16,"-3"-8"-1"-16,10-4-11 16,3 4-15-16,4 0-7 0,-4 0-10 15,3 0-15-15,-2 6-13 16,-14-6-2-16,-7 0 1 16</inkml:trace>
  <inkml:trace contextRef="#ctx0" brushRef="#br0" timeOffset="153">3928 10054 67 0,'15'17'39'0,"4"-14"-1"0,9-3-13 16,7 3-15-1,3-3-26-15,3 0-19 16,-9-6-3-16,5 0 0 0,-8-7-1 15</inkml:trace>
  <inkml:trace contextRef="#ctx0" brushRef="#br0" timeOffset="154">4666 10040 20 0,'-68'8'31'15,"12"-8"-2"-15,28 6-9 16,28-6-5-16,36 0 0 15,36 0-1-15,24-7-3 16,39 7-3-16,20-8-1 16,31 4-1-16,18-5-1 15,16 4-1-15,4-4-2 16,5 3-1-16,-6-3-2 16,-12 0-5-16,-8 3-21 0,-18-1-11 15,-36-3 0-15,-19 8-1 16</inkml:trace>
  <inkml:trace contextRef="#ctx0" brushRef="#br0" timeOffset="155">5612 9659 46 0,'7'-35'37'0,"9"-2"1"16,-5-4-13-16,-4-7-6 16,2 7-5-16,-9 0-3 15,7 10-4-15,-11 9-2 16,4 22-1-16,-5 17-2 0,2 22-2 15,3 18-13-15,0 14-27 16,-4 3-1-16,4 12 0 16,0-2 0-16</inkml:trace>
  <inkml:trace contextRef="#ctx0" brushRef="#br0" timeOffset="156">4510 10379 20 0,'0'0'35'16,"0"0"0"-16,13-12-5 16,9 5-11-16,9 2-6 15,3 0-5-15,6 5-2 16,1 0-2-16,-4 4-2 15,-9 5-1-15,-9 4-1 16,-14 0-1-16,-12 3-2 16,-10-1 0-16,-11-2-1 15,-3 1 0-15,0-5 0 16,6 1-1-16,6-7 1 16,19-3 2-16,0 0 1 15,20 9 1-15,9-2 1 0,7 1 2 16,3 6-1-16,-2-2 1 15,-2 11 0-15,-13-1 0 16,-13 1 0-16,-17 0-2 16,-13-3-2-16,-12-2-5 15,-8-9-6-15,0-1-13 16,3-4-10-16,-3-13 0 16,17 2 0-16</inkml:trace>
  <inkml:trace contextRef="#ctx0" brushRef="#br0" timeOffset="157">5163 10322 46 0,'0'0'35'0,"5"18"1"15,0 2-11-15,1 18-10 16,-6-1-8-16,9 9-3 16,0 4-7-16,-5-5-20 15,-4-10-12-15,11-3-2 16,-11-18 1-16</inkml:trace>
  <inkml:trace contextRef="#ctx0" brushRef="#br0" timeOffset="158">5067 10498 63 0,'15'-5'39'15,"4"-2"-1"-15,6 1-4 16,15 6-23-16,-2-4-7 16,7 4-5-16,6 4-12 15,2 1-25-15,-8-10-1 16,2 5 0-16,-9-8 0 15</inkml:trace>
  <inkml:trace contextRef="#ctx0" brushRef="#br0" timeOffset="159">5617 10372 70 0,'0'-18'39'0,"0"18"-1"0,0-10-11 16,0 10-20-16,0 0-15 15,0 0-18-15,0 0-11 16,0 0-2-16,5 10 0 16</inkml:trace>
  <inkml:trace contextRef="#ctx0" brushRef="#br0" timeOffset="160">5617 10551 46 0,'8'45'39'0,"-5"-1"2"15,4 2-6-15,-5 7-14 0,-4-4-9 16,-4 3-4 0,-6-7-3-16,-5-4-2 15,-8-10-2-15,-6-11-1 0,-3-8-3 16,-3-12-6-16,6-3-12 16,6-14-20-16,-3-12 0 15,12-4 0-15,3-10 0 16</inkml:trace>
  <inkml:trace contextRef="#ctx0" brushRef="#br0" timeOffset="161">5901 10444 24 0,'-6'-33'36'16,"12"5"1"-16,6-1 0 16,4 5-17-16,12 12-7 15,-3 5-4-15,11 12-2 16,-8 4-3-16,0 9-1 15,-9 4-1-15,-10 8 0 16,-9 1-1-16,-9 2 0 16,-10 1-1-16,-6-5-1 0,-2 0 0 15,-1-6-2 1,7-3 0-16,5-9 0 16,7-1 0-16,9-10 0 0,9 4 1 15,7-4 1-15,5-2 0 16,7 2 1-16,-1-3 1 15,4 3-1-15,-5 0 0 16,-2 7 1-16,-8-2 0 16,-5 0 0-16,-11-5 1 15,11 14 0-15,-11-14-1 16,0 0 0-16,0 0-1 16,0 0-1-16,0 0 0 15,-3-19-1-15,11 7 1 16,3-3-1-16,2 1 0 15,4-1 2-15,1 5 2 0,1 6 0 16,-3 1 1 0,2 7 1-16,-5 4-1 0,0 5 1 15,-6 3-1-15,1 4-2 16,-2-1-5-16,-6-4-14 16,0-1-21-16,13-1 0 15,1-10-1-15,11 0 0 16</inkml:trace>
  <inkml:trace contextRef="#ctx0" brushRef="#br0" timeOffset="162">6773 10292 34 0,'-22'-24'34'15,"22"12"0"-15,0-3-11 16,11 1-6-16,8 6-6 15,2 1-3-15,8 7-2 16,-1 7-2-16,0 8-1 16,-7 2-1-16,-5 7 0 15,-12 2-1-15,-11 1 1 16,-8 0-2-16,-13 2 1 16,-1-3-1-16,-2-6 0 15,4-1-1-15,8-6 1 16,9-2-1-16,10-11 1 0,19 11 0 15,4-11 0-15,6 0 0 16,6 0-6-16,3 0-13 16,2 5-17-16,-13-13-1 15,-2 13 0-15,-9-10 0 16</inkml:trace>
  <inkml:trace contextRef="#ctx0" brushRef="#br0" timeOffset="163">6573 10686 55 0,'35'13'37'0,"-4"-16"1"15,18 0-14-15,10 3-11 16,6-4-3-16,11 4-3 16,0 0-3-16,2 0-5 15,-1 5-8-15,-11 1-28 16,-11-10-2-16,-12 4 1 16,-21 0-1-16</inkml:trace>
  <inkml:trace contextRef="#ctx0" brushRef="#br0" timeOffset="164">6747 10972 30 0,'3'13'35'0,"-6"-1"2"15,3 9-1-15,7 0-21 16,-7 0-5-16,0 2-2 16,2-3-3-16,-2-4-2 15,0-4-3-15,0-12-1 16,0 9-1-16,0-9-1 16,0-15-2-16,-6 0 0 15,6-3-1-15,-3-3 0 16,3 1 2-16,0-1 0 15,3 1 2-15,3 0 0 16,0 7 2-16,7 1 1 16,-3 5-1-16,6 4 1 15,1 3 0-15,2 0 0 0,3 0-1 16,-1 3 1-16,1-3-1 16,3 3 1-16,-3-3 0 15,-1 0 2-15,-2-4 1 16,-4 4 0-16,-4 0 1 15,1 0 0-15,-12 0 1 16,2 12 1-16,-4 0-2 16,2 6 0-16,-7 1-2 15,2 3 0-15,1 5-2 16,1-2-12-16,-4-3-27 16,7 0-2-16,0-11 1 15,10-2-1-15</inkml:trace>
  <inkml:trace contextRef="#ctx0" brushRef="#br0" timeOffset="165">7582 9821 24 0,'0'11'36'0,"0"-11"1"16,7 12-3-16,10-9-13 16,5-3-8-16,10 5-3 15,2-5-6-15,2 0-5 16,4 4-7-16,-7-10-8 15,-4 6-10-15,-2 3-9 16,-14-3-2-16,-2 0 0 16</inkml:trace>
  <inkml:trace contextRef="#ctx0" brushRef="#br0" timeOffset="166">7620 9949 54 0,'10'9'38'0,"6"-9"-1"0,12 3-11 15,3 1-11-15,2-4-6 16,2 4-11-16,3-4-31 16,-4 3-3-16,-9-3-2 15,5 6 0-15</inkml:trace>
  <inkml:trace contextRef="#ctx0" brushRef="#br0" timeOffset="167">8460 9985 17 0,'-36'0'32'15,"23"5"1"-15,22-5-7 16,30 0-4-16,31 0-6 16,26 0-3-16,36 0-3 15,24-3-2-15,25 3-2 16,16-5-2-16,12 3-2 16,-4 2-1-16,-12-7-3 15,-18 7-5-15,-30-5-13 16,-32-2-18-16,-32 7 0 15,-39-8-1-15,-30 8 2 16</inkml:trace>
  <inkml:trace contextRef="#ctx0" brushRef="#br0" timeOffset="168">9279 9751 20 0,'4'-47'34'15,"-4"-17"2"-15,5 3 1 16,1-1-17-16,-6-3-5 16,6 9-3-16,-6 4-2 15,0 15-5-15,0 20 0 16,0 17-2-16,0 27-2 0,0 16-1 15,7 17-8-15,-7 16-26 16,6 4-5-16,0 12 0 16,-6-3 0-16</inkml:trace>
  <inkml:trace contextRef="#ctx0" brushRef="#br0" timeOffset="169">8412 10411 17 0,'-16'-8'34'16,"16"8"1"-16,8-14 0 16,7 4-15-16,9 3-6 15,5-3-6-15,10 5-2 16,-2 3-1-16,2 2-2 16,-8 7-1-16,-8 0-1 15,-9 5-1-15,-14 1 1 16,-6 1-1-16,-11 1 0 15,-4-3 0-15,3-3 0 16,2 3-1-16,9-3 1 16,11 2 0-16,10 0-1 15,10 2 1-15,7 3 0 0,3 3 1 16,-3 2-1 0,-7 2 2-16,-13 3-2 15,-14-3 1-15,-13-4-1 0,-15-2-1 16,-11-9 0-16,-3 1-2 15,-2-9-2-15,10-3-3 16,3-6-2-16,18 0-5 16,10-4-6-16,16-1-6 15,15 5-6-15,6-8-1 16,15 9 10-16</inkml:trace>
  <inkml:trace contextRef="#ctx0" brushRef="#br0" timeOffset="170">9067 10347 56 0,'3'-10'37'0,"-3"10"-1"16,0 0-11-16,0 0-7 15,4 28-6-15,2 5-5 16,-6 1-2-16,3 9-1 15,-3-1-1-15,6 1-2 16,-6-4-4-16,0-10-8 16,5-9-27-16,-5-4-2 15,0-16 0-15,0 0-1 16</inkml:trace>
  <inkml:trace contextRef="#ctx0" brushRef="#br0" timeOffset="171">8941 10537 54 0,'0'0'38'16,"22"-8"2"-16,-2 8-5 0,4-3-17 15,14 3-8-15,1 0-4 16,7 0-2-16,0 0-5 16,-6-4-9-16,-5-3-29 15,-4 2-1-15,-9-5 0 16,-4 3-1-16</inkml:trace>
  <inkml:trace contextRef="#ctx0" brushRef="#br0" timeOffset="172">9488 10381 60 0,'0'0'40'0,"10"-9"-2"15,-10 9-4-15,0-10-22 16,0 10-11-16,9 0-12 16,-9 0-25-16,5 10-2 15,-5-10-1-15,5 12 0 16</inkml:trace>
  <inkml:trace contextRef="#ctx0" brushRef="#br0" timeOffset="173">9492 10551 35 0,'4'31'36'0,"-4"1"1"16,7 7-2-16,-2 5-18 15,-5-2-6-15,-3 7-2 16,-6-6-4-16,-4-1-1 16,-7-5-4-16,-7-11-2 15,-4-7-3-15,-7-13-5 16,9-6-7-16,0-12-7 16,8-9-10-16,13-5-3 15,2-13-1-15</inkml:trace>
  <inkml:trace contextRef="#ctx0" brushRef="#br0" timeOffset="174">9904 10334 34 0,'0'0'36'0,"-6"19"0"16,-9-6-1-16,-2 0-20 15,2 9-5-15,-8-1-3 16,9 4-2-16,-1-6-2 16,9 1-1-16,6-4 0 15,10-5 0-15,8-2 0 16,7-5-1-16,5-4 0 16,1-4-4-16,4 4-6 15,-11-12-12-15,0 0-15 0,1 3-2 16,-9-6 0-1,-1 1 0-15</inkml:trace>
  <inkml:trace contextRef="#ctx0" brushRef="#br0" timeOffset="175">10072 10323 67 0,'0'0'37'0,"0"0"-1"16,-19-5-10-16,19 21-9 15,-11 4-6-15,7 12-6 16,-2 2 0-16,6 8-1 15,-4-1 0-15,4 2-1 16,4-3-1-16,4 0 0 16,-3-6-1-16,3-8 1 15,-5-5-2-15,3-6 1 16,-2-5-1-16,-4-10-1 0,7 11-1 16,-7-11-5-1,0 0-9-15,0 0-26 0,5-13 0 16,-5 13 0-16,0-16 0 15</inkml:trace>
  <inkml:trace contextRef="#ctx0" brushRef="#br1" timeOffset="176">7063 10857 45 0,'0'0'29'16,"-11"7"-3"-16,-18 23-4 15,-21 15-5-15,-12 16-6 16,-16 6-7-16,-8 3-9 15,-1 2-10-15,7-8-18 16,2-24-1-16,23-12-1 16,7-28 4-16</inkml:trace>
  <inkml:trace contextRef="#ctx0" brushRef="#br1" timeOffset="178">6373 10377 46 0,'11'-5'36'15,"-11"5"3"-15,-21 23-14 16,-7 25-7-16,-21 16-7 16,-13 25-21-16,-20 9-23 15,5 16-3-15,-10-11-1 16,17-7-1-16</inkml:trace>
  <inkml:trace contextRef="#ctx0" brushRef="#br0" timeOffset="179">10909 9792 9 0,'0'0'17'16,"-11"8"-1"-16,11-8-2 16,0 0-1-16,13 0-3 15,-1-10-2-15,10-3 0 16,12-6-1-16,13-8 0 15,19-10-1-15,18-8-1 16,18-11 0-16,17-7 0 16,16-7-1-16,10-5-2 15,10-3 0-15,0 1 0 16,-4 1 0-16,-2 0-1 0,-8 3 0 16,-11 4 0-16,-13 7 0 15,-13 3 1-15,-14 6-1 16,-14 8 0-16,-15 9 0 15,-18 6-1-15,-12 11 1 16,-15 7-1-16,-16 12 0 16,6-11 0-16,-17 11 0 15,1 0 1-15,-5 6-2 16,3-6 1-16,-1 5 1 16,1-5-1-16,2 2 1 15,10-2 0-15,-9 0-1 16,9 0 0-16,0 0 1 0,3-16-1 15,-3 16 0 1,18-14 0-16,-4 8-1 0,0-4 1 16,4 3 0-16,-2 2 0 15,1 1 0-15,-5 4 1 16,-2 0 1-16,-10 0 0 16,0 17 0-16,-8-2 0 15,-5 3-1-15,-2 4-8 16,3 5-27-16,-9-13-1 15,17 1 0-15,4-15-1 16</inkml:trace>
  <inkml:trace contextRef="#ctx0" brushRef="#br0" timeOffset="180">13657 7393 19 0,'0'0'34'16,"-4"11"2"-16,1 24 0 15,0 14-18-15,-5 12-5 16,3 18-5-16,-5 3-1 15,0 10-2-15,3-2-4 16,-1-10-5-16,5-5-9 16,0-10-23-16,-1-21-1 15,7-12 0-15,-3-16 0 0</inkml:trace>
  <inkml:trace contextRef="#ctx0" brushRef="#br0" timeOffset="181">13948 7581 35 0,'0'0'37'16,"0"0"2"-16,4 9-1 16,-4 17-17-16,-8 5-9 15,4 17-5-15,-3 6-1 16,3 8-2-16,-1 2-2 16,5 1 0-16,-4-5-2 15,4-9-4-15,3-4-6 16,-3-14-21-16,0-14-9 0,0-19 0 15,13 0 0-15</inkml:trace>
  <inkml:trace contextRef="#ctx0" brushRef="#br0" timeOffset="182">14084 7679 44 0,'10'-4'37'0,"-10"4"2"15,16 18-2-15,-2 12-20 16,-7 2-7-16,3 10-4 0,-4 0-1 16,2 4-3-1,0-3-3-15,-6-4-8 0,4-3-18 16,-6-10-12-16,-9-9-1 16,2-5 0-16</inkml:trace>
  <inkml:trace contextRef="#ctx0" brushRef="#br0" timeOffset="183">13879 7932 53 0,'14'-5'39'16,"10"-3"-1"-16,13 8 0 16,8 0-29-16,6 0-15 15,12 0-29-15,-4-5-3 16,10 5 0-16,-10-6 0 0</inkml:trace>
  <inkml:trace contextRef="#ctx0" brushRef="#br0" timeOffset="184">14630 7424 33 0,'-3'-12'34'16,"-19"4"0"-16,-6 17-11 15,-4 20-7-15,-6 12-4 16,2 18-3-16,3 13-2 16,8 18-1-16,8 6-1 15,11 9-1-15,6-4-1 16,13-4 0-16,8-10-4 16,6-10-8-16,6-18-26 15,7-12-3-15,-2-22 0 16,8-13-1-16</inkml:trace>
  <inkml:trace contextRef="#ctx0" brushRef="#br0" timeOffset="185">14865 7652 16 0,'-11'-14'30'16,"-3"-11"0"-16,11 2-9 15,6-2-5-15,4 1-5 16,12 7-2-16,6 0-3 15,5 11-1-15,0 6-1 16,-1 9 0-16,-9 2 0 16,-10 11-1-16,-13 5-1 15,-8 6 1-15,-14-1-1 0,-5 3 0 16,-2-7-1 0,2-3 1-16,5-3-2 0,12-6 1 15,13-4-1-15,9-4 1 16,10-4-1-16,9 1-3 15,6 2-3-15,0-2-13 16,-1-3-16-16,1 7-2 16,-11-9 1-16,1 12 0 15</inkml:trace>
  <inkml:trace contextRef="#ctx0" brushRef="#br0" timeOffset="186">14602 8000 22 0,'5'13'36'16,"15"-13"0"-16,18 5-2 15,13-5-14-15,2-5-5 16,10 5-6-16,-2-3-6 15,-2-1-7-15,-3 4-13 16,-9 0-19-16,-14 0-1 16,-7 0 0-16,-16-6-1 15</inkml:trace>
  <inkml:trace contextRef="#ctx0" brushRef="#br0" timeOffset="187">14794 8156 43 0,'0'12'35'16,"0"14"-1"-16,3-6-14 15,-3 1-6-15,0 1-6 16,0-5-1-16,0-2-2 15,0-15-2-15,0 14-1 0,0-14 0 16,-3-12-1 0,3 0 0-16,-3-5-1 15,3-2-1-15,0-4 0 0,0 0-1 16,9 1 0-16,4 3 0 16,2 3 1-16,4 4 0 15,0 6 0-15,2 6 0 16,1 0 2-16,-4 13-1 15,-3 5 1-15,-5 1 0 16,-2 6 0-16,-6-1-1 16,-2 1-4-16,6 3-6 15,-1 1-25-15,-2-15-1 16,7 1 0-16,-10-15 1 16</inkml:trace>
  <inkml:trace contextRef="#ctx0" brushRef="#br0" timeOffset="188">15193 7572 29 0,'27'10'35'0,"-7"12"2"15,5 24 1-15,-3 15-22 16,-10 9-5-16,-5 19-3 0,-13 2-3 16,-7 3-4-1,-6-2-9-15,-8-8-18 0,-5-18-11 16,4-9-1-16,0-22 0 16</inkml:trace>
  <inkml:trace contextRef="#ctx0" brushRef="#br0" timeOffset="189">15508 7372 14 0,'0'0'33'0,"0"11"2"15,7 27-4-15,-2 19-9 16,-5 14-6-16,0 20-6 16,-5 12 0-16,1 14-2 15,-4-5-3-15,5-2-1 16,-3-14-3-16,1-16-8 0,5-18-24 16,0-14-7-16,-7-20-1 15,14-14 0-15</inkml:trace>
  <inkml:trace contextRef="#ctx0" brushRef="#br0" timeOffset="190">15856 7904 48 0,'14'7'37'0,"3"-12"0"16,12 5-7-16,10 0-18 15,0-4-4-15,4 4-5 16,1-3-5-16,-5-3-7 16,-4 6-8-16,-8 0-13 15,-10 0-7-15,-3 0 0 0,-14 0 0 16</inkml:trace>
  <inkml:trace contextRef="#ctx0" brushRef="#br0" timeOffset="191">15906 8015 23 0,'7'10'36'16,"7"-10"1"-16,14 4-2 15,3-4-13-15,0-3-10 16,5 3-11-16,-1-3-22 16,-3 3-14-16,-10-3-1 0,2 3-1 15</inkml:trace>
  <inkml:trace contextRef="#ctx0" brushRef="#br0" timeOffset="192">16561 8015 15 0,'-17'5'21'0,"17"-5"-5"16,33 3 0-16,23-3-4 15,27 4-1-15,22-4-1 16,28 0 0-16,25 5 0 15,15-9-1-15,21 4-1 16,6-5 0-16,7 2-2 16,-4-4 0-16,-6 1-2 0,-19-1-4 15,-19 2-4-15,-24 0-9 16,-29 1-15-16,-36-5-7 16,-18 9-1-16,-38-10 1 15</inkml:trace>
  <inkml:trace contextRef="#ctx0" brushRef="#br0" timeOffset="193">17540 7605 14 0,'11'-51'34'0,"-7"-4"2"15,6 2-7-15,-3 10-11 16,-7 4-2-16,6 20-5 15,-6 19-3-15,0 0-2 16,0 41-3-16,0 9-5 16,0 13-18-16,0 15-17 0,-7 2 1 15,7 15-1 1,-12-8 0-16</inkml:trace>
  <inkml:trace contextRef="#ctx0" brushRef="#br0" timeOffset="194">16589 8297 32 0,'0'-11'31'0,"-3"1"-3"16,3 10-5-16,0 18-5 15,0 8-4-15,5 18-4 0,-5 10-2 16,9 14-2-16,-9 4-1 15,8 6-1-15,-4-4-1 16,-4-9-4-16,5-4-6 16,-5-14-20-16,-4-18-10 15,4-8-1-15,0-21 0 16</inkml:trace>
  <inkml:trace contextRef="#ctx0" brushRef="#br0" timeOffset="195">16857 8528 18 0,'7'-15'29'0,"6"8"-4"15,4-2-8-15,6 0-5 16,5 6-3-16,2 3-1 16,-2 0-3-16,-3 0 0 15,-6 12-2-15,-9 2 0 0,-10 1-1 16,-16-1 0 0,-5 1-1-16,-3-3 0 0,0 0-1 15,4-2 0-15,5-3 0 16,15-7-1-16,4 10 2 15,15-4-1-15,7 4 0 16,3 4 1-16,0 2-1 16,-2 4 1-16,-7 3 1 15,-9 3-1-15,-11-3-1 16,-9-2-4-16,-12-6-4 16,-7-6-13-16,2-1-11 15,-4-18 0-15,9 4-2 16</inkml:trace>
  <inkml:trace contextRef="#ctx0" brushRef="#br0" timeOffset="196">17336 8465 25 0,'0'0'36'0,"15"0"2"16,-15 10-1-16,0 9-16 16,6 13-9-16,-6 2-4 15,0 9-1-15,0 3-2 16,0 0-4-16,4-2-4 16,-4-13-7-16,0-2-19 15,0-10-10-15,0-19 0 0,-7 10 0 16</inkml:trace>
  <inkml:trace contextRef="#ctx0" brushRef="#br0" timeOffset="197">17205 8636 30 0,'15'0'35'0,"0"0"0"15,15 0-1-15,0 4-19 16,6-4-9-16,8 0-12 15,-1-4-27-15,4 7-1 16,-9-6-1-16,2 3 0 16</inkml:trace>
  <inkml:trace contextRef="#ctx0" brushRef="#br0" timeOffset="198">17612 8560 68 0,'0'0'35'16,"0"0"-4"-16,0 0-21 16,0 0-26-16,0-9-17 15,0 9-1-15,0 0-2 16</inkml:trace>
  <inkml:trace contextRef="#ctx0" brushRef="#br0" timeOffset="199">17606 8774 56 0,'0'47'40'0,"0"-1"1"15,0 1-4-15,0 4-21 16,-10-6-7-16,2 3-3 16,-7-7-2-16,-3-9-3 15,-1-9-2-15,-8-14-7 16,4-3-15-16,-1-9-18 15,-6-10 0-15,10-7 0 16,-3-12-1-16</inkml:trace>
  <inkml:trace contextRef="#ctx0" brushRef="#br0" timeOffset="200">17999 8456 43 0,'14'9'35'0,"-18"1"-1"15,0 4-13-15,4 5-6 16,-13 1-4-16,8 5-3 15,-3-2-1-15,8 1-4 16,0-6 0-16,10 1-2 16,10-6 0-16,-2-4-3 15,4-2-5-15,-3-7-10 16,2-10-16-16,0 3-4 0,-9-10-1 16,-1 3 1-1</inkml:trace>
  <inkml:trace contextRef="#ctx0" brushRef="#br0" timeOffset="201">18123 8462 61 0,'-9'16'38'0,"5"5"0"15,4 9-16-15,-7 2-8 16,7 10-5-16,0 2-3 16,0 1-5-16,7 2-7 15,-7-8-17-15,0-6-15 16,7-4-1-16,-4-12 0 15,5-2 0-15</inkml:trace>
  <inkml:trace contextRef="#ctx0" brushRef="#br0" timeOffset="202">18376 8192 42 0,'9'0'38'15,"2"23"0"-15,-6 14-3 16,-2 14-19-16,3 19-7 16,-6 7-1-16,4 13-2 0,-8-1-1 15,1-3-2 1,-1-9 0-16,-2-8-1 15,3-12 0-15,0-11-2 0,3-13-1 16,-5-11-3-16,10-6-15 16,-5-16-21-16,0 0-1 15,0 0 0-15,0 0 0 16</inkml:trace>
  <inkml:trace contextRef="#ctx0" brushRef="#br0" timeOffset="203">19254 7867 28 0,'31'9'33'0,"0"-9"-1"16,9 0-7-16,5 3-14 15,1-3-10-15,2 0-16 0,-8-9-16 16,3 9 0-1,-15-9-2-15</inkml:trace>
  <inkml:trace contextRef="#ctx0" brushRef="#br0" timeOffset="204">19344 7957 27 0,'0'0'35'0,"18"13"0"16,3-8-9-16,10-5-6 16,7 7-9-16,1-4-10 15,3 1-27-15,-7-7-7 16,6 3-3-16,-10 0 0 0</inkml:trace>
  <inkml:trace contextRef="#ctx0" brushRef="#br0" timeOffset="205">20010 7956 37 0,'34'0'32'16,"15"0"-6"-16,25-6-2 0,33 6-5 16,19-4-4-16,33 4-4 15,20 0-2-15,21 3-3 16,9-3-2-16,-1 7-4 16,-13-2-4-16,-29-5-10 15,-25 0-23-15,-30 0-1 16,-40-5 0-16,-30 2-1 15</inkml:trace>
  <inkml:trace contextRef="#ctx0" brushRef="#br0" timeOffset="206">20924 7681 21 0,'0'-12'32'16,"9"0"-3"-16,-4-7-4 15,1-6-4-15,4-2-5 16,-6-9-3-16,8 5-2 15,-5-7-2-15,4 6-3 16,-11 1 0-16,4 9-3 16,-4 4 0-16,0 18-1 15,0 0 0-15,6 22-1 16,-6 15-1-16,3 11-4 16,6 15-20-16,-2 7-16 0,-7-2 0 15,8 7 0 1,-8-8-1-16</inkml:trace>
  <inkml:trace contextRef="#ctx0" brushRef="#br0" timeOffset="207">19920 8368 31 0,'11'5'33'0,"-11"15"1"0,7 14-12 16,8 14-7-16,-2 6-4 15,6 11-2-15,-2 1-1 16,3-2-2-16,-1-7-1 16,-1-13-2-16,-8-14 0 15,3-16-1-15,-6-14 0 16,3-12 0-16,-4-12 0 15,-4-8-1-15,-2-10 1 16,0-10-2-16,-5-3-1 16,-2-3 1-16,-3-1-1 15,-3 1 0-15,3 7 0 16,2 6 0-16,1 8 0 16,3 11 0-16,4 7 0 0,0 8 0 15,0 11 1-15,17-3-1 16,1 3 0-16,9 5-1 15,11-1 1-15,14 0 0 16,16-1 0-16,20-1 0 16,21-2 0-16,16 0 0 15,15 0 1-15,11-5 0 16,3 0-1-16,0 0 2 16,-5-2-1-16,-13 2 0 15,-19-2 0-15,-17-1 0 16,-19 4 1-16,-20-1-1 15,-14-1 1-15,-16 0-1 0,-13 1 1 16,-9 1-1 0,-9 4 1-16,0 0-1 15,0 0 0-15,0 0 0 0,-3 12 0 16,3 5 0-16,-3 5 0 16,3 7 1-16,0 2-1 15,0 1 1-15,0 5-3 16,0-2-21-16,0-9-13 15,6 1-1-15,-11-12 0 16</inkml:trace>
  <inkml:trace contextRef="#ctx0" brushRef="#br0" timeOffset="208">20237 8613 63 0,'10'-5'23'0,"4"0"-5"16,2 3-5-1,4 2-5-15,0-3-2 0,1 3-1 16,-2 0-3-16,-4 5 0 16,-5 1 0-16,-10-6-1 15,0 13-1-15,0-13 1 16,-9 13-1-16,9-13 1 15,-11 12 0-15,11-12-1 16,5 10 0-16,7-4 0 16,8 7 1-16,1 4 0 15,0 3 0-15,-3 6 2 16,-9 0-1-16,-9 6 1 16,-9-3 0-16,-7-1-1 15,-11-10-1-15,-4-8-5 16,0-3-7-16,0-13-11 0,7-8-13 15,17-1-1-15,-2-11 0 16</inkml:trace>
  <inkml:trace contextRef="#ctx0" brushRef="#br0" timeOffset="209">20570 8453 42 0,'0'0'34'0,"0"0"-7"16,19 0-8-16,-6 3-5 15,-2 3-3-15,-1 5-5 16,-4 1-1-16,-2 4-2 16,-9 0-1-16,-3 0 0 15,-5-1 0-15,0-1-1 16,-1-2 0-16,4-3 0 16,10-9 0-16,-4 10 0 15,13-7 0-15,5-3-1 16,7 5-3-16,2-5-7 15,4 0-20-15,3 9-6 16,-7-9-1-16,4 10 1 0</inkml:trace>
  <inkml:trace contextRef="#ctx0" brushRef="#br0" timeOffset="210">20960 8586 47 0,'0'0'35'16,"0"0"-2"-16,0 0-9 15,0 23-8-15,-6-8-6 16,10 10-3-16,-4 0-2 0,6 6 0 15,-6 0-1-15,8-4-1 16,-5 0-3-16,1-6-2 16,2-1-6-16,-6-11-14 15,0-9-16-15,0 0-1 16,-8 0 0-16,8 0 0 16</inkml:trace>
  <inkml:trace contextRef="#ctx0" brushRef="#br0" timeOffset="211">20809 8761 34 0,'0'0'35'15,"25"3"1"-15,-7-7-3 0,9 0-17 16,10 4-10-16,7 0-6 16,2 4-18-16,-1-4-17 15,8 3 0-15,-11-6-1 16,4 7 1-16</inkml:trace>
  <inkml:trace contextRef="#ctx0" brushRef="#br0" timeOffset="212">21329 8600 23 0,'22'-7'34'0,"-22"7"1"16,10 3-2-16,-10 7-16 15,0-10-6-15,-6 21-3 16,-1-10-1-16,1 3-2 16,2-1-1-16,4 1-1 15,3-3-1-15,7 2 0 16,0-4-1-16,5 0 0 15,0-1-2-15,0-4-1 16,1 2-4-16,-4-6-3 16,1 0-2-16,-13 0-1 15,16-13-2-15,-12 2 1 16,4 3 1-16,-4-4 2 0,2-2 4 16,-3 3 5-16,2 0 4 15,0-7 12 1,-5 18-5-16,3-12 1 15,-3 12 0-15,0 0-1 16,0 0-2-16,0 0-1 16,0 0-1-16,-13 6-1 15,9 6-2-15,-4 5 1 16,8 7-1-16,-7 0 0 16,4 6 1-16,-1 2-2 15,4 1 1-15,0-2-1 16,0-2 0-16,5-6-2 0,-5-7-3 15,5 0-6 1,-5-16-17-16,0 0-14 16,10 3-1-16,-5-15 1 0</inkml:trace>
  <inkml:trace contextRef="#ctx0" brushRef="#br0" timeOffset="213">21584 8463 34 0,'15'-5'34'16,"-15"5"-1"-16,21 0-10 16,1 0-7-16,-7 4-6 15,8 2-3-15,-8-1-1 16,3 4-2-16,-8 1-1 16,-1 1 0-16,-9 2 0 15,-6-1-1-15,-6 0 1 16,-1 1 0-16,1-2 0 15,1 1-1-15,1-2 1 16,10-10 0-16,-7 14-1 0,7-14 1 16,15 12-1-1,1-6 0-15,-2-2 0 0,6 2-1 16,1-2-1-16,-2-4-4 16,7 6-14-16,1-3-22 15,-14-3-1-15,1 0 1 16,-5-3-1-16</inkml:trace>
  <inkml:trace contextRef="#ctx0" brushRef="#br0" timeOffset="214">22390 7831 13 0,'0'0'33'0,"0"0"3"16,15 5-5-16,1-5-11 15,6 0-5-15,9 5-4 16,-2-5-3-16,6 0-2 15,2 4-5-15,-5-4-5 16,3 7-5-16,-13-7-9 16,-6 0-12-16,-2 6-6 15,-14-6-1-15,0 0 0 16</inkml:trace>
  <inkml:trace contextRef="#ctx0" brushRef="#br0" timeOffset="215">22429 7932 37 0,'0'0'35'0,"18"4"-3"16,4-4-7-16,1 0-6 16,8 4-7-16,-6-4-3 15,5 0-4-15,-2 0-5 16,-8 0-11-16,-4-3-25 15,-2 3-1-15,-14 0 0 16,13-3 0-16</inkml:trace>
  <inkml:trace contextRef="#ctx0" brushRef="#br0" timeOffset="216">23040 7885 34 0,'-13'4'28'15,"-2"-4"-1"-15,15 0-1 16,0 0-5-16,18 10-4 16,16-6-5-16,7-4-1 15,23 8-4-15,2-8-1 16,15 5-2-16,-4-2-4 16,-1-3-6-16,-3 6-10 15,-17 0-19-15,-17-6-3 16,-16 0 0-16,-23 0-1 0</inkml:trace>
  <inkml:trace contextRef="#ctx0" brushRef="#br0" timeOffset="217">23290 7661 43 0,'5'-48'37'0,"-8"-5"-1"0,3 0-12 15,4 9-6 1,-4 1-4-16,4 15-5 16,-1 13-1-16,-3 15-3 0,6 22-2 15,1 11 0-15,0 9-5 16,-7 5-9-16,0 9-28 15,7 10-1-15,-12-6 0 16,10 5 0-16</inkml:trace>
  <inkml:trace contextRef="#ctx0" brushRef="#br0" timeOffset="218">23430 8216 47 0,'15'4'33'0,"-15"-4"-8"0,0 0-5 16,0-12-7-16,-16 4-4 15,-4 4-5-15,-8-6-2 16,-3 3-2-16,-2 0 0 16,-2 3-2-16,0 1 1 15,0 3 0-15,7 5 0 16,1 2-1-16,8 3 1 16,4 2 2-16,2 3-1 15,5 0 2-15,1 2 0 16,4 1 0-16,3-3 0 15,0 2 1-15,0-6 0 16,4 0 0-16,-4-11 0 16,12 10-1-16,-3-10 1 15,11 0-1-15,-6 0 0 0,11 0 1 16,3 0-1-16,3 4-1 16,3 5 0-16,-1 4 1 15,-5 3 0-15,-6 4 0 16,-10 0 1-16,-8 6 0 15,-9-5 0-15,-11 1 0 16,-16-6 0-16,-7-3-1 16,-3-6 0-16,-3-7-2 15,5 0-2-15,4-8-1 16,4-2-3-16,6-5-3 16,16 5-5-16,-1-2-10 15,11 3-14-15,0 9-1 0,9-7 0 16,1 12 7-1</inkml:trace>
  <inkml:trace contextRef="#ctx0" brushRef="#br0" timeOffset="219">11224 10337 13 0,'-42'-6'30'0,"15"6"-3"16,3 0-6 0,24 0-5-16,9 9-3 0,24-3-3 15,25 5-3-15,19 1-1 16,28 5-1-16,22 3 0 16,23 4-2-16,14 3 0 15,13 2-1-15,4-1 0 16,-3 0-1-16,-9-1-1 15,-9-2-2-15,-16-4-1 16,-18-5-1-16,-19-2 0 16,-24-7-2-16,-23-2 1 15,-25-5-1-15,-17-7 1 16,-21-3 2-16,-10-2 1 16,-11-2 1-16,-2-1 0 15,0 1 2-15,5 2 1 0,9 4 0 16,12 8 0-1,0 0 0-15,0 0 0 0,25 7 1 16,-7 1 1-16,1 6 0 16,-5 1 0-16,-4 2 2 15,-10 0-1-15,-5 2 0 16,-11-4-1-16,-5 2-4 16,-3-1-12-16,5 1-22 15,-7-12-2-15,15 7 0 16,0-12 0-16</inkml:trace>
  <inkml:trace contextRef="#ctx0" brushRef="#br0" timeOffset="238">13790 10760 22 0,'0'0'21'0,"38"4"-1"16,21-4 0-16,30-3-1 16,21-4-1-16,32 2-4 15,16-2 0-15,15 0-2 16,2-3-3-16,-2 4-4 16,-17 1-5-16,-22-3-9 15,-23 5-11-15,-30 3-15 16,-34-10-2-16,-21 6 0 0,-33-6 2 15</inkml:trace>
  <inkml:trace contextRef="#ctx0" brushRef="#br0" timeOffset="239">14515 10430 54 0,'-8'-58'35'0,"8"2"-10"15,-4 8-5-15,-5-5-5 16,5 16-2-16,-3 10-3 0,7 27-4 16,0 0-2-1,5 35-1-15,2 11-5 16,-1 8-13-16,0 11-22 0,8 14-1 15,-11-2 1-15,2 4 0 16</inkml:trace>
  <inkml:trace contextRef="#ctx0" brushRef="#br0" timeOffset="240">13859 11122 12 0,'10'-15'33'15,"7"10"2"-15,-1-7 0 16,17 1-15-16,1 5-7 16,5 0-5-16,3 6-2 15,-4 0-2-15,-3 3-3 16,-7 5 0-16,-10 4-1 15,-10 3-2-15,-14 2-1 16,-3 0-1-16,-10-3 0 16,2 2 1-16,-2-5-1 15,5 0 1-15,4-2 2 16,10-9 2-16,6 12 1 16,5-6 2-16,7 5 1 0,-5 0 0 15,-1 4 1-15,-7 2-1 16,-9 1-3-16,-9 0-1 15,-11-5-6-15,0-1-9 16,-7-1-19-16,-4-14-3 16,13 3-1-16,-2-17-1 15</inkml:trace>
  <inkml:trace contextRef="#ctx0" brushRef="#br0" timeOffset="241">14420 10997 30 0,'0'0'37'16,"0"0"-1"-16,0 18-5 15,0 2-10-15,8 12-7 16,-8 0-4-16,8 9-2 16,-6-1-2-16,4 1-5 15,1-2-4-15,-7-10-10 16,9-10-21-16,-4-4-5 16,-5-15 0-16,0 0 0 0</inkml:trace>
  <inkml:trace contextRef="#ctx0" brushRef="#br0" timeOffset="242">14348 11207 37 0,'17'-6'35'0,"14"9"0"16,-2-10-1-16,5 4-22 15,10 3-11-15,1 0-16 16,4 0-17-16,-11-9-3 15,5 9 0-15,-14-10 0 16</inkml:trace>
  <inkml:trace contextRef="#ctx0" brushRef="#br0" timeOffset="243">14750 11096 34 0,'-3'-17'37'16,"3"17"0"-16,3-10 0 15,-3 10-17-15,9-8-16 16,-9 8-16-16,0 0-24 16,0 0 0-16,0 0-1 15,0 0 0-15</inkml:trace>
  <inkml:trace contextRef="#ctx0" brushRef="#br0" timeOffset="244">14757 11249 57 0,'0'14'36'0,"4"9"-7"16,1 9-5-16,-5 3-6 15,6 8-5-15,-9 0-4 16,-2 5-3-16,-5-6-2 16,-6-4-2-16,-4-9-2 0,-8-13-4 15,6-4-9 1,-4-12-18-16,1-20-8 16,10-5 0-16,0-10-1 0</inkml:trace>
  <inkml:trace contextRef="#ctx0" brushRef="#br0" timeOffset="245">15008 10998 40 0,'12'-5'36'0,"5"5"-1"16,-17 0-8-16,7 14-8 15,-7 0-7-15,-7-3-3 16,-3 8-2-16,-3-2-1 16,5 7-3-16,2-2 0 15,6-3-2-15,0-1 0 16,7-4 0-16,7 1 0 16,3-7-2-16,0-2-2 15,0-11-7-15,2 1-7 0,-8-8-11 16,0-3-10-1,2-1-1-15,-10-7 1 0</inkml:trace>
  <inkml:trace contextRef="#ctx0" brushRef="#br0" timeOffset="246">15142 11003 49 0,'0'0'36'0,"-4"22"-4"16,4 0-5-16,0 10-7 15,-5-1-6-15,5 10-3 16,0-5-3-16,3 3-3 15,-3-4-1-15,5-4-3 16,-5-8-2-16,0-10-10 0,3-4-29 16,-3-9 0-1,0 0-1-15,0 0 1 16</inkml:trace>
  <inkml:trace contextRef="#ctx0" brushRef="#br0" timeOffset="247">15700 10658 12 0,'15'-3'30'15,"18"8"0"-15,-4-5-9 16,11 0-5-16,3 0-5 16,0 0-7-16,-2 4-8 15,-6-4-10-15,-2 8-11 16,-17-8-5-16,2 4 0 15,-18-4 10-15</inkml:trace>
  <inkml:trace contextRef="#ctx0" brushRef="#br0" timeOffset="248">15740 10783 39 0,'0'0'34'0,"25"3"-7"16,1-3-4-16,3 0-4 16,9 0-5-16,-2 0-5 15,4 0-2-15,-5 0-3 16,-4 0-1-16,-9 0-1 16,-5-3-4-16,-3 6-4 15,-14-3-17-15,0 0-14 16,0 0 0-16,0 0 0 15</inkml:trace>
  <inkml:trace contextRef="#ctx0" brushRef="#br0" timeOffset="249">16328 10796 26 0,'20'0'21'16,"29"-8"-2"-16,41 0-1 16,37-1-3-16,37-1-3 0,37 3-2 15,30-4-2-15,28 4-2 16,16-2-1-16,8 2-2 16,-6 1 0-16,-9 2 0 15,-18-2-2-15,-26 1-1 16,-32 2-5-16,-34-3-12 15,-35-3-16-15,-26 9 0 16,-45-6-2-16,-18 6 9 16</inkml:trace>
  <inkml:trace contextRef="#ctx0" brushRef="#br0" timeOffset="250">16839 10192 60 0,'10'-11'23'0,"2"2"-4"16,9-2-5-16,7 7-6 16,3-1-1-16,4 5-2 15,-1 8 0-15,-3 4-2 16,-6 4 0-16,-7 3-1 15,-11 4 0-15,-7 0 1 16,-13-1-2-16,-4 0 1 16,-3-5-1-16,-1-3 0 15,1-4 0-15,8-4-1 16,12-6 0-16,0 0 0 16,0 0 0-16,18 3 1 0,5 2-1 15,2 0 1 1,-1 7-1-16,-3 1 2 0,-8 1-1 15,-10 3 0-15,-6 0 1 16,-13-1-2-16,-6-3-2 16,-6-7-5-16,-1-3-8 15,2-3-19-15,-1-8-1 16,14 0-1-16,-4-11 1 16</inkml:trace>
  <inkml:trace contextRef="#ctx0" brushRef="#br0" timeOffset="251">17324 10277 14 0,'0'0'34'16,"15"9"1"-16,-3-9-3 16,9-4-13-16,10 4-5 15,-2-5-3-15,11 5-4 16,-2-6-2-16,0 3-4 16,0 3-6-16,-11-8-11 15,-5-1-20-15,0 9-1 16,-13-8 1-16,1 8-1 15</inkml:trace>
  <inkml:trace contextRef="#ctx0" brushRef="#br0" timeOffset="252">17890 10169 38 0,'13'-10'36'0,"-13"0"0"16,0 10-1-16,0 0-24 16,10-5-13-16,-10 5-17 15,0 0-16-15,0 0 0 16,0 0-1-16</inkml:trace>
  <inkml:trace contextRef="#ctx0" brushRef="#br0" timeOffset="253">17891 10281 42 0,'0'13'35'0,"15"8"-1"15,-8 4-13-15,0-5-4 16,4 11-6-16,-6-4-2 15,0 4-3-15,-5-2-2 16,0-2-1-16,-13-7 0 16,1-3-1-16,-7-8-1 15,-3-5-2-15,-1-4-2 16,-3-10-3-16,6-1-4 0,-1-9-5 16,5 2-7-1,4 0-8-15,5-4-5 16,9 8-1-16,-2-8 7 0</inkml:trace>
  <inkml:trace contextRef="#ctx0" brushRef="#br0" timeOffset="254">18248 10110 9 0,'0'0'31'0,"0"0"2"15,0 0-4-15,0 0-9 16,0 21-7-16,-7-8-4 0,0 7-1 15,-6-3-1-15,3 5-2 16,-2-1-2-16,4-4-1 16,3 0 0-16,5-3 0 15,7-5 0-15,6-1 0 16,2-4 0-16,8-1 0 16,1 0-1-16,0-3-2 15,0 0-5-15,-6 0-6 16,2 0-12-16,-2 0-13 15,-18 0 0-15,14-13-1 16</inkml:trace>
  <inkml:trace contextRef="#ctx0" brushRef="#br0" timeOffset="255">18380 10164 29 0,'0'-11'30'0,"0"11"-3"16,0 0-6-16,0 11-5 15,-3 6-3-15,-4-1-4 16,7 9-2-16,-3 2 0 16,3 6 0-16,-4-1-1 15,4 1 0-15,0-4-2 16,6-2-1-16,-6-5 0 16,6-4-1-16,-6-7-1 15,5-1 1-15,-5-10-1 16,0 0-4-16,5 12-8 15,-5-12-28-15,0 0 0 16,0 0 0-16,-10-10 0 16</inkml:trace>
  <inkml:trace contextRef="#ctx0" brushRef="#br0" timeOffset="256">16751 10987 27 0,'0'0'31'0,"5"-16"3"16,-5 16-11-16,12 11-5 15,-12 7-5-15,7 14-3 0,-7 6-2 16,8 11-1-16,-5 7-1 16,4 4-2-16,-4 1 0 15,0-1-2-15,-3-9 0 16,0-5-1-16,4-7 0 16,-4-10-2-16,3-7-2 15,-3-10-6-15,0-12-18 16,9 5-11-16,-9-15 0 15,6-1-1-15</inkml:trace>
  <inkml:trace contextRef="#ctx0" brushRef="#br0" timeOffset="257">17015 11143 18 0,'0'0'29'0,"0"0"-3"16,13-10-6-16,-3 2-5 15,9 2-4-15,-1-2-3 16,11 8-3-16,-3-6 0 16,1 6-2-16,-3 9-1 15,-4-1 0-15,-7 2 0 0,-6 5-1 16,-7-2 0-1,-6-1 0-15,-4 1 0 16,-3-4 0-16,0-2-1 0,6-1 0 16,7-6 0-16,0 0 0 15,11 11 0-15,8-6 1 16,5 2 0-16,2 5 0 16,0 0 1-16,-2 5 0 15,-10 1 1-15,-10 3-1 16,-11 1 0-16,-12-3 0 15,-9 1-2-15,-8-6-2 16,-2-1-2-16,1-8-3 16,6 2-5-16,3-10-5 15,8-1-6-15,20 4-6 16,-11-19-3-16,24 16 0 0</inkml:trace>
  <inkml:trace contextRef="#ctx0" brushRef="#br0" timeOffset="258">17598 11088 18 0,'0'0'33'0,"0"0"1"16,2 17-5-16,2 1-10 16,2 9-7-16,-1 2-3 15,3 3-1-15,-1 0-2 16,3 1-3-16,-2-4-5 15,-4-10-4-15,2 0-19 16,3-3-11-16,-9-16-1 16,0 0 1-16</inkml:trace>
  <inkml:trace contextRef="#ctx0" brushRef="#br0" timeOffset="259">17483 11249 61 0,'20'0'36'0,"-1"0"-3"16,10-3-12-16,9 3-10 16,1 0-5-16,3-3-6 15,-1 3-7-15,-7 0-14 16,-4-7-15-16,2 7 0 16,-13-10-1-16</inkml:trace>
  <inkml:trace contextRef="#ctx0" brushRef="#br0" timeOffset="260">17939 11130 36 0,'0'0'37'15,"0"0"0"-15,0 0 0 16,5-9-19-16,-5 9-10 16,0 0-8-16,0 0-6 15,0 0-14-15,-11-3-15 16,11 3-2-16,0 0 0 15,-5 10 0-15</inkml:trace>
  <inkml:trace contextRef="#ctx0" brushRef="#br0" timeOffset="261">17941 11292 44 0,'5'29'37'15,"7"10"1"-15,-5-1-11 16,-4 0-7-16,2 6-7 15,-5-6-4-15,-6-2-3 16,-9-8-3-16,-4-4-1 16,-5-7-2-16,-5-7-3 15,2-6-3-15,-1-11-8 16,4 0-12-16,9-7-14 16,1-9 1-16,14-1-1 15</inkml:trace>
  <inkml:trace contextRef="#ctx0" brushRef="#br0" timeOffset="262">18246 11088 9 0,'0'0'32'0,"0"0"1"16,0 0 0-16,2 12-14 15,-4 2-6-15,-7-1-2 16,6 6-4-16,-4-3-1 16,2 4-2-16,2-2-1 15,6 1-1-15,3-2 0 0,8-3 0 16,2-4-2-1,2-5-1-15,4 1-7 0,-2-6-11 16,-1-13-16-16,5 7-1 16,-9-14-1-16,0 5 0 15</inkml:trace>
  <inkml:trace contextRef="#ctx0" brushRef="#br0" timeOffset="263">18403 11071 49 0,'0'0'34'0,"0"0"-3"15,-7 12-8-15,7 7-7 16,0 1-5-16,0 8-3 16,0 0-1-16,5 5-2 15,-5-2-1-15,0 2-1 16,3-3-3-16,-3-7-3 0,3 4-10 16,-3-6-24-16,0-21-1 15,0 16-1-15,0-16 0 16</inkml:trace>
  <inkml:trace contextRef="#ctx0" brushRef="#br0" timeOffset="264">18644 10984 44 0,'0'-13'35'15,"0"13"-2"-15,7-10-10 16,-7 10-7-16,0 0-6 15,5 15-4-15,1 2-1 16,-3 5-1-16,2 10 0 16,1 7 0-16,1 8 1 15,-7 2-1-15,5 9 0 16,-5-2 0-16,0 2-1 0,0-5 0 16,0-2-1-1,-3-9-1-15,3-9 1 0,0-6-1 16,0-8 1-16,0-9-2 15,0-10-1-15,0 0-3 16,0 0-5-16,7-12-17 16,0-1-16-16,-1-8 1 15,6-1-1-15,-2-8 0 16</inkml:trace>
  <inkml:trace contextRef="#ctx0" brushRef="#br0" timeOffset="265">18879 10972 26 0,'6'-12'33'16,"3"9"-4"-16,-9 3-7 0,21-8-4 15,-2 8-5 1,-3-3-4-16,8 7-1 15,-6-4-3-15,6 10-1 0,-10-1-1 16,1 3 0-16,-9 1-1 16,-6 4 1-16,-7-1-2 15,-9 1 1-15,-3 0 0 16,0-2 0-16,-3 1-2 16,3-3 1-16,1-3-1 15,5-2 1-15,13-8 0 16,-5 13-1-16,5-13 1 15,24 7 0-15,-3-7-1 16,6 4 1-16,4-1 0 16,3 0-1-16,0-3 1 15,-3 0-1-15,-3 0 0 16,-5 0 2-16,-4 0 0 0,-5 3 0 16,-14-3-1-16,11-5 1 15,-11 5-1-15,0 0 1 16,0 0 0-16,0 0-2 15,-11 0-1-15,11 0-3 16,-10 0-7-16,10 0-30 16,-18 0 1-16,18 0-1 15,-16-4 1-15</inkml:trace>
  <inkml:trace contextRef="#ctx0" brushRef="#br0" timeOffset="266">19686 657 4 0,'0'0'29'15,"-51"-24"-2"-15,51 24-10 16,-55 63-3-16,29-10-2 16,5 12 0-16,11 6-6 15,4 13 0-15,14 1-2 16,10 1 0-16,15-7-1 16,13-5 0-16,15-16-1 0,9-15-2 15,9-18 1-15,3-9 1 16,3-16-1-16,-6-6 1 15,-10-4-1-15,-11-6-1 16,-17 0 1-16,-13 5-1 16,-13 8 0-16,-15 3 0 15,3 19-1-15,-10 8 0 16,-2 10 1-16,7 13-1 16,2 13 2-16,11-2-2 15,8 2 3-15,15-2-2 16,13-10 1-16,19-7-1 15,11-14 0-15,11-15 0 16,5-15-1-16,-1-3 0 0,-4-7 0 16,-5-9 1-16,-14 4 0 15,-11-6 0-15,-11 6 2 16,-9 10-2-16,-3 12 3 16,2 14-1-16,5 14 0 15,2 9 1-15,14 13-1 16,5 10 1-16,9 3-1 15,12 0-1-15,6-9-2 16,6-11 0-16,-1-14-2 16,6-9 0-16,-3-16 0 15,9-11 0-15,-5-16 1 16,-3 0 1-16,-11-9 1 0,-5 1 1 16,-5 6 1-1,-7 8 1-15,-6 13-1 16,-14 12 1-16,-2 13-1 0,-7 11 0 15,3 14-1-15,4 3 1 16,6 2-1-16,4-4-1 16,7-1 0-16,5-10-1 15,9-9 0-15,9-11 0 16,11-12-1-16,0-11 0 16,5-9 1-16,3-8 1 15,4-12 0-15,5-7 1 16,3-2 0-16,-6 0-1 15,-8 2-2-15,-12 9-10 16,-9 6-24-16,-34-11 0 16,-51 32-2-16,0 0 2 15</inkml:trace>
  <inkml:trace contextRef="#ctx0" brushRef="#br0" timeOffset="267">20902 1238 29 0,'24'4'26'16,"-6"-4"-8"-1,7 0-2-15,8 6-1 0,5-6-3 16,5 0-3-16,-3 0-2 16,2 0-3-16,-5-5-1 15,-6 5-2-15,-9-5 0 16,-6 2 0-16,-16 3 0 15,7 10 0-15,-13 0 0 16,-5 5 0-16,-10 1 0 16,-2 6 1-16,-2 5 0 15,-8 4-2-15,3-3 1 16,-1 1-1-16,4-4 0 16,4-6 0-16,7-1 1 15,6-2-1-15,10-16 1 0,0 12 1 16,13-7 0-1,6-5 1-15,5 0-1 0,7 3-1 16,0-6 0-16,4-2-5 16,1 5-4-16,-10-7-12 15,-2 0-15-15,1 3-2 16,-16-2 0-16,4-3 14 16</inkml:trace>
  <inkml:trace contextRef="#ctx0" brushRef="#br0" timeOffset="268">20975 1371 8 0,'14'0'31'15,"-3"-6"1"-15,11 6-11 16,7 0-6-16,3 0-2 16,8 0-3-16,-6 0-3 15,1 0-2-15,-4 0-2 16,-4 4-1-16,-7-4-2 16,-6 4-1-16,-14-4-1 15,9 0-4-15,-9 0-9 0,15 9-19 16,-15-9 0-1,12-4-1-15,-12 4 16 16</inkml:trace>
  <inkml:trace contextRef="#ctx0" brushRef="#br0" timeOffset="269">21406 1206 14 0,'19'0'30'0,"-9"0"2"0,9 6-12 16,3 3-6-16,-1 0-4 15,4-4-6-15,-3 0 1 16,-2 0-1-16,-4 3 0 16,-4 2-3-16,-12-10 1 15,6 17-1-15,-11-5 1 16,-6 1-1-16,-6 6 1 16,2 3-1-16,-8-2-1 15,2 2 0-15,-1-4 0 16,2 1 0-16,3-1 1 15,6-3 1-15,4-5 0 16,7 2 1-16,0-12 0 0,11 9 0 16,3-4 1-1,7-2-1-15,3-3 0 16,6-3-2-16,-2 3-2 0,5-5-2 16,-1 5-6-16,-1-2-14 15,-9 2-15-15,9-7 1 16,-11 4-1-16</inkml:trace>
  <inkml:trace contextRef="#ctx0" brushRef="#br0" timeOffset="270">21816 1038 41 0,'0'0'29'0,"0"0"1"16,0 0-8-16,0 0-3 15,0 0-7-15,0 0-4 16,41 65-3-16,-36-30 1 16,1-2-3-16,-6 2-2 0,7-6-3 15,-2 3 1 1,-2-14-4-16,0 0-1 16,-3-18-4-16,0 0-11 0,0 0-15 15,-12-5-1-15,4-9 1 16,8 14 15-16</inkml:trace>
  <inkml:trace contextRef="#ctx0" brushRef="#br0" timeOffset="271">21757 1177 17 0,'-21'-42'33'0,"21"42"0"16,0 0-4-16,42-9-10 15,-42 9-6-15,54 5-3 16,-54-5-3-16,67-2-5 15,-67 2 0-15,62-12 3 16,-62 12-1-16,45-10-3 0,-45 10 1 16,0 0-2-16,0 0-1 15,0 0 4-15,0 0-2 16,-42-22-1-16,42 22-1 16,-62 13 0-16,62-13 1 15,-65 23-1-15,65-23 2 16,-39 30-3-16,33-16 1 15,10-2-2-15,6 0 2 16,6-5-1-16,5 3 1 16,0-10-5-16,3 3-8 15,-24-3-21-15,0 0-1 16,42-3 0-16,-42 3-1 0</inkml:trace>
  <inkml:trace contextRef="#ctx0" brushRef="#br0" timeOffset="272">21464 1346 14 0,'0'0'36'16,"0"0"0"-16,18-11-8 15,-1 13-8-15,3-2-4 16,11 0-4-16,-6 2-2 15,9-2-5-15,0 0-6 16,-3 0-20-16,-4 0-16 16,2 0-2-16,-8 0 1 15</inkml:trace>
  <inkml:trace contextRef="#ctx0" brushRef="#br0" timeOffset="273">22258 1291 21 0,'0'-11'34'16,"0"11"2"-16,26-14-5 16,-7 14-13-16,2-5-8 15,9 0-3-15,-3 5-2 16,4 5-5-16,-2-5-5 16,-7 0-10-16,-3 0-13 15,-1 5-8-15,-18-5 0 16,12 11-1-16</inkml:trace>
  <inkml:trace contextRef="#ctx0" brushRef="#br0" timeOffset="274">22278 1429 45 0,'10'0'35'16,"14"0"-1"-16,4 0-14 15,0 0-8-15,6-4-8 16,1 4-15-16,1 4-22 16,-9-4-2-16,9 0-1 15,-16 0 2-15</inkml:trace>
  <inkml:trace contextRef="#ctx0" brushRef="#br0" timeOffset="275">22771 1090 25 0,'0'0'37'16,"-3"-48"-2"-16,3 48-6 0,0 0-7 16,0 0-7-1,0 0-4-15,18 43-4 16,-11-7-5-16,-7 11-1 0,6 9 2 16,-6 9 0-16,9 0-3 15,-9 0 1-15,5-2-2 16,-5-10 1-16,3-11 1 15,-3-9 0-15,3-10-2 16,2-7-6-16,-5-16-18 16,0 0-15-16,0 0 1 15,5-22-1-15</inkml:trace>
  <inkml:trace contextRef="#ctx0" brushRef="#br0" timeOffset="276">23012 1312 22 0,'12'-4'37'15,"-2"-3"0"-15,13 7 0 0,7 0-19 16,1-5-5 0,12 5-4-16,-8 0-3 0,1 0-3 15,-2 7 0-15,-6 3-2 16,-10-5-1-16,-7 7 1 15,-19 7-1-15,-11 3 1 16,-3 0-1-16,-5 1 0 16,-3-4 0-16,5 0 1 15,-3 2-1-15,7-7 0 16,11 0 1-16,7-5 0 16,3-9-1-16,18 6 0 15,0-3 0-15,2-3 0 16,8 0 0-16,0 0-4 15,-1-6-8-15,-6-3-16 0,-1 6-10 16,-2-3-3 0,-8 3 2-16</inkml:trace>
  <inkml:trace contextRef="#ctx0" brushRef="#br0" timeOffset="277">23059 1429 41 0,'0'0'35'15,"15"-10"-1"-15,3 3-9 16,9 7-10-16,4 0-5 16,7 0-3-16,0 0-1 0,6 7-2 15,-7-7-2 1,-3 0 0-16,-6 4 0 0,-5-4-3 15,-6 0-3-15,-5 0-9 16,-12 0-22-16,10-4-3 16,-10 4 0-16,0 0-1 15</inkml:trace>
  <inkml:trace contextRef="#ctx0" brushRef="#br0" timeOffset="278">23461 1131 61 0,'17'-50'39'0,"-17"50"-4"15,0 0-14-15,0 0-9 16,28 24-6-16,-25 2-2 16,2 13-1-16,0 7 0 15,2 2-1-15,-1 9 0 16,-2 2-1-16,-4-1 2 16,0-2-1-16,0-10-1 15,0-8-1-15,7-9-4 0,-7-9-10 16,0-5-23-1,0-5-3-15,0-10 0 16,0 0-1-16</inkml:trace>
  <inkml:trace contextRef="#ctx0" brushRef="#br0" timeOffset="279">23653 1051 31 0,'0'0'35'0,"0"0"1"15,51-34-6-15,-51 34-11 16,0 0-9-16,57 13-1 16,-57-13-5-16,0 0 1 15,0 0-1-15,45 52-3 16,-45-52 2-16,-19 44-1 16,9-28-1-16,-13 4 1 15,2 0-1-15,4 0 0 16,4-10-2-16,2-1 2 15,11-9 0-15,7 13-1 0,3-7 1 16,14-3-1 0,6 4 1-16,4-7-1 0,0 5 0 15,2 1 0-15,-7-6 0 16,-1 5 0-16,-4 1 0 16,-9-6 0-16,-15 0 1 15,12 0-2-15,-12 0 2 16,0 0-1-16,0 14 0 15,0-14-1-15,0 0 1 16,0 0-1-16,0 0 0 16,-8 0-1-16,8 0-4 15,0 0-6-15,0 0-17 16,0 0-10-16,0 0-1 16,-10 10 1-16</inkml:trace>
  <inkml:trace contextRef="#ctx0" brushRef="#br0" timeOffset="280">19970 10630 25 0,'0'0'34'16,"0"0"0"-16,0 0-11 15,27 8-7-15,-4-8-4 16,9 2-4-16,1-2-2 0,6 0-6 16,-1 0-6-1,-4 0-6-15,-3 0-7 0,-10 0-9 16,-8-4-7-16,0 4 0 16,-13 0 13-16</inkml:trace>
  <inkml:trace contextRef="#ctx0" brushRef="#br0" timeOffset="281">20025 10732 39 0,'0'0'34'16,"12"8"-6"-16,3-5-6 15,5-3-6-15,7 4-6 16,-1-4-15-16,8 7-26 0,-6-15-2 15,12 4-2-15,-1-12 0 16</inkml:trace>
  <inkml:trace contextRef="#ctx0" brushRef="#br0" timeOffset="282">20638 10660 24 0,'-25'0'22'16,"14"4"-3"-16,11-4-2 15,24 5-2-15,18-2-3 16,23-3-1-16,25 6-2 0,24-3 0 16,24 3-1-1,15-6-2-15,17 7 0 0,0-4-2 16,-5 1-3-16,-8 3-5 16,-20-4-13-16,-20-6-18 15,-17 3-1-15,-30-7 0 16,-14 3 2-16</inkml:trace>
  <inkml:trace contextRef="#ctx0" brushRef="#br0" timeOffset="283">20732 10213 48 0,'11'0'33'16,"-1"-13"-10"-16,8 3-5 15,6 3-5-15,2-2-3 16,9 9-2-16,-7-5-2 16,2 5-2-16,-7 6-1 15,-3 5-1-15,-10 1-1 16,-4 3 0-16,-10-2 0 0,-4 0-1 15,-2-1 1 1,2 0 0-16,8-12-1 0,-6 14 0 16,6-14 1-16,17 8-1 15,3-3 0-15,1-1 0 16,3 5 1-16,-5 0-1 16,-4 5 1-16,-11 0 0 15,-8 6 0-15,-17-4-1 16,-11 2-1-16,-7-2-1 15,-5-2-4-15,-3-6-4 16,7 0-10-16,3-2-12 16,4-12-5-16,20 6 0 15,13 0 5-15</inkml:trace>
  <inkml:trace contextRef="#ctx0" brushRef="#br0" timeOffset="284">21228 10326 36 0,'0'0'37'0,"14"6"-1"0,1-2-8 16,12-4-12-16,9 0-6 16,-2 0-2-16,7 0-3 15,-1 0-2-15,-4-3-1 16,-6 3-1-16,-5 0-2 15,-5-3-3-15,-10-1-9 16,-10 4-17-16,12 0-8 16,-12 0 0-16,0 0 0 15</inkml:trace>
  <inkml:trace contextRef="#ctx0" brushRef="#br0" timeOffset="285">21712 10181 36 0,'0'-10'38'0,"0"10"0"16,11-15 0-16,-11 3-19 16,0 12-9-16,0 0-7 0,0 0-5 15,0 0-7 1,0 0-14-16,0 0-15 0,0 0 0 16,0 0 0-16</inkml:trace>
  <inkml:trace contextRef="#ctx0" brushRef="#br0" timeOffset="286">21720 10290 29 0,'6'25'35'0,"-3"-3"1"16,4 1-7-16,1 3-7 16,-8-2-6-16,10 5-7 15,-10-7-1-15,0 1-3 16,-13-5-1-16,-1-5-2 15,-8-3-2-15,-6-3-3 0,4-3-3 16,-9-8-8-16,10 4-11 16,3-5-13-16,3-6-1 15,12 2-1-15</inkml:trace>
  <inkml:trace contextRef="#ctx0" brushRef="#br0" timeOffset="287">21953 10186 41 0,'11'-5'33'0,"-11"5"-3"16,0 0-9-16,9 9-6 15,-9-9-4-15,-5 16-2 16,5-16-3-16,-2 23-2 16,2-13-1-16,-5 4-1 15,5-2 0-15,-3 0-1 16,9 1 0-16,1 0 0 16,3-4 0-16,2 0 0 15,1-2-1-15,0-1-1 16,5 0-1-16,-3-6-1 15,0 3-2-15,-3-6-1 16,1 3-1-16,-13 0-1 16,17-15 0-16,-10 4 1 15,-1 1 1-15,-6-4 1 16,7 1 2-16,-7-2 2 0,5 1 2 16,-2-1 2-16,-3-1 1 15,0 5 1-15,0-1 1 16,0 12-1-16,0-11 1 15,0 11 0-15,0 0-1 16,-5 12-1-16,1-1-1 16,1 7 0-16,-2 1 0 15,5 6 0-15,-6-3-1 16,6 3 0-16,-5 0 0 16,5 0-1-16,0-4 0 15,-3-2 0-15,3-4-1 0,-3-5 1 16,3 2 0-1,0-12 0-15,0 12-1 16,0-12 1-16,0 0 0 0,0 0-1 16,0 0 0-16,0 0-1 15,0 0-1-15,0 0-4 16,0 0-9-16,0 0-21 16,0 0-2-16,0 0-1 15,0 0 1-15</inkml:trace>
  <inkml:trace contextRef="#ctx0" brushRef="#br0" timeOffset="288">21068 10981 46 0,'30'-9'32'15,"-5"-1"-9"-15,6 3-5 16,0 7-3-16,-7 0-3 15,0 14-3-15,-13-2-3 16,-5 8-1-16,-16 2-1 16,-7 6-1-16,-9 0 0 15,-5 1 0-15,-4-4-1 0,2-2-1 16,6-4 1-16,4-2-2 16,10-5 1-16,13-12 0 15,0 10 0-15,16-10-1 16,9 3 1-16,5-3 0 15,2 0 0-15,4 0-1 16,-1 4-3-16,-4-4-13 16,-3-3-22-16,-1 3 0 15,-7-7-2-15,3 3 2 16</inkml:trace>
  <inkml:trace contextRef="#ctx0" brushRef="#br0" timeOffset="289">21598 10955 17 0,'16'-7'32'0,"5"7"-4"15,-21 0-7-15,0 0-6 16,0 0-6-16,-17 0-3 0,-1 0-3 16,-2 0-2-1,-1 0-1-15,-4 0 0 0,4 0 0 16,-2 0 0-16,4 0 1 15,4 4-1-15,3 1 0 16,1 0 1-16,4 5 0 16,0-1 1-16,1 4 1 15,1 1-1-15,2 1 1 16,-1-1-1-16,4-1 2 16,0-3-2-16,0-10 1 15,12 13-1-15,4-10 0 16,-1-3 0-16,7 5 0 15,4-1 1-15,4 0-1 16,0 3 0-16,1 2 0 16,-6 1 1-16,-2 3-1 0,-5 1 1 15,-6 0-1-15,-7-2 1 16,-5 0-1-16,-13-2 0 16,-5 0-1-16,-3-7 1 15,-5 1-2-15,0-4 1 16,-1 0-1-16,2 0-1 15,2-4 0-15,7 4 0 16,4-3-3-16,12 3 0 16,-11 0-2-16,11 0-4 15,0 0-10-15,0 0-17 16,21 0-1-16,-21 0 0 16,23-6 5-16</inkml:trace>
  <inkml:trace contextRef="#ctx0" brushRef="#br0" timeOffset="290">22734 10621 25 0,'0'0'32'15,"12"9"-7"-15,3-9-5 16,9 0-2-16,14 4-4 16,3-4-2-16,7 0-5 15,-4 0-5-15,-1 0-6 0,-5 0-10 16,-10 0-13-16,-14 0-7 16,-14 0 0-16,0 0-1 15</inkml:trace>
  <inkml:trace contextRef="#ctx0" brushRef="#br0" timeOffset="291">22827 10771 8 0,'18'7'32'16,"0"-7"2"-16,14-4-6 15,4 4-8-15,0-4-6 16,6 4-4-16,-5 0-1 16,0-3-1-16,-10 3-1 0,-4 0-2 15,-5-3 0-15,-1 3 0 16,-17 0-1-16,0 0 1 16,0 0-2-16,0 0-1 15,10-6 0-15,-10 6 0 16,0 0-1-16,0 0-1 15,0 0 1-15,0 0-2 16,0 0 0-16,0 0-3 16,0 0-3-16,-11-4-7 15,11 4-17-15,0 0-8 16,-12 6-1-16,12-6 0 16</inkml:trace>
  <inkml:trace contextRef="#ctx0" brushRef="#br0" timeOffset="292">13657 12373 38 0,'0'0'33'0,"15"5"-7"15,2-5-6-15,1 2-6 16,10 3-4-16,0-5-3 16,9 3-2-16,-3-3-4 15,-3 0-5-15,3 4-4 0,-10-4-10 16,-5 0-7-1,1 0-9-15,-20 0 0 0,14 0 4 16</inkml:trace>
  <inkml:trace contextRef="#ctx0" brushRef="#br0" timeOffset="293">13716 12522 31 0,'0'0'33'16,"11"11"-4"-16,6-9-7 16,5-2-4-16,9 5-7 15,-2-5-2-15,4 0-4 16,-3 0-2-16,-5 0-6 0,-3 0-10 16,-3 0-21-1,-19 0-1-15,17-3 0 0,-17 3 0 16</inkml:trace>
  <inkml:trace contextRef="#ctx0" brushRef="#br0" timeOffset="294">14469 12105 20 0,'10'-16'28'0,"17"5"-5"0,0 2-7 15,7 6-3 1,2 6-3-16,-1 1-1 0,-5 6-3 16,-4 4-1-16,-6 8-1 15,-14 2-1-15,-6 1-1 16,-17-4 0-16,2-3 0 15,-4 0-1-15,2-4 0 16,3-6-1-16,14-8 0 16,0 0 0-16,11 5-1 15,10-5 1-15,5 5 0 16,-2 0 1-16,3 3 0 16,-8 3 0-16,-3 4 1 15,-12 1 0-15,-11 1-1 16,-9-2-3-16,-9-3-10 15,-3-6-18-15,0 5-3 0,-9-11-1 16,10 7 0-16</inkml:trace>
  <inkml:trace contextRef="#ctx0" brushRef="#br0" timeOffset="295">14405 12511 41 0,'28'0'34'0,"17"5"3"16,1 0-15-16,13-5-8 0,8 0-4 15,2 0-4-15,3 0-2 16,-4 0-4-16,-9 0-8 15,-5 0-16-15,-11 0-12 16,-17 0 0-16,-9 2-1 16</inkml:trace>
  <inkml:trace contextRef="#ctx0" brushRef="#br0" timeOffset="296">14352 12809 15 0,'10'0'34'15,"2"-8"2"-15,15 8-2 16,1 0-16-16,0-5-5 15,3 12-5-15,-8-4-2 16,-1 6-1-16,-9 2-2 16,-8 3-1-16,-10 2 0 15,-7 4-1-15,-8-3 1 16,-2 0 0-16,-4-2-1 16,5-1 0-16,2 1-1 0,6-3 1 15,2-2-1 1,11-10 0-16,0 12 1 0,12-6-1 15,5 0 1 1,6 0 0-16,2-3-1 0,6-3-3 16,5 5-5-16,-2-5-23 15,3-2-7-15,3-3 0 16,-9-8 0-16</inkml:trace>
  <inkml:trace contextRef="#ctx0" brushRef="#br0" timeOffset="297">14875 12739 21 0,'16'0'30'15,"-16"0"0"-15,16-8-12 16,-16 8-5-16,0 0-5 16,0 0-3-16,-20 5-2 15,5-2-2-15,0-3 1 16,-2 7-2-16,-2-7 0 16,0 6 0-16,4-6 0 15,0 6 0-15,5-2 0 0,10-4 0 16,-15 11 0-1,15-11 1-15,-9 13 0 16,9-13 0-16,0 18 1 0,0-8 0 16,0-10 2-16,12 14 0 15,-2-9-1-15,6 3 1 16,3-5-1-16,5 3 1 16,-2-2-1-16,6 1-1 15,-4 5 0-15,-1 0-1 16,-5 2 0-16,-5 1 1 15,-7 1 0-15,-6 0 0 16,-6-2 0-16,-5 0 0 16,-7-3 0-16,-3-3-1 15,-4-1-1-15,-2-5-2 16,2 4-3-16,-1-8-5 0,8 4-11 16,4-5-17-16,0-8 0 15,14 13 0-15,-7-24 9 16</inkml:trace>
  <inkml:trace contextRef="#ctx0" brushRef="#br0" timeOffset="298">15248 12567 18 0,'8'4'34'0,"1"-4"-1"16,15 0-5-16,3 0-10 15,1 0-5-15,7 0-4 0,-2 0-2 16,3 0-2-1,-2 3-3-15,-5-3 0 0,-6 0 0 16,-3 0-1-16,-6 0-1 16,-4-3-4-16,-1 3-11 15,-9 0-20-15,0 0-2 16,12-7 1-16,-12 7-1 16</inkml:trace>
  <inkml:trace contextRef="#ctx0" brushRef="#br0" timeOffset="299">15417 12375 36 0,'0'0'33'0,"0"0"-1"15,3 12-12-15,-6 6-7 16,3 9-5-16,0 3-2 16,0 5-1-16,0 1-3 15,0-3-7-15,6-1-13 16,6-1-17-16,-8-19 1 16,8 2-1-16,-12-14 8 15</inkml:trace>
  <inkml:trace contextRef="#ctx0" brushRef="#br0" timeOffset="300">15955 12332 32 0,'5'-13'38'15,"-5"13"1"1,5-11-1-16,-5 11-16 15,0 0-10-15,0 0-9 0,0 0-8 16,0 0-13-16,0 0-20 16,0 0 0-16,7 14 0 15,-7-14-1-15</inkml:trace>
  <inkml:trace contextRef="#ctx0" brushRef="#br0" timeOffset="301">15965 12483 35 0,'0'27'35'16,"7"8"1"-16,-2 0-11 15,-3 0-7-15,3 5-5 16,-10-4-3-16,1-1-1 0,-9-6-3 16,-3-4-2-16,-6-6-1 15,1-5-2-15,-4-9 0 16,0-5-3-16,3-10-2 15,1-7-5-15,10 1-10 16,1-4-18-16,3-6-3 16,7 0 1-16,4-1 0 15</inkml:trace>
  <inkml:trace contextRef="#ctx0" brushRef="#br0" timeOffset="302">16324 12525 28 0,'8'-4'28'0,"23"4"-5"16,11 4-6-16,11-4-2 15,18 0-3-15,10 0 0 16,15 0-2-16,1 0-1 16,7 4-2-16,-8-8-1 15,-3 4-3-15,-14 0-4 16,-15-9-10-16,-14 1-21 16,-10 5-4-16,-25-12 0 15,-15 15-1-15</inkml:trace>
  <inkml:trace contextRef="#ctx0" brushRef="#br0" timeOffset="303">16524 12240 47 0,'18'3'35'16,"2"-3"-1"-16,9-4-13 15,6 7-8-15,-4-3-4 16,5 0-5-16,-1 0-6 16,-7 0-17-16,-4-7-16 15,2 7-1-15,-7-13 0 16,3 7 2-16</inkml:trace>
  <inkml:trace contextRef="#ctx0" brushRef="#br0" timeOffset="304">16967 12029 28 0,'8'-10'32'15,"6"10"2"-15,-14 0-9 16,0 0-8-16,10 12-6 16,-13-3-4-16,0 6-1 15,-2 3-1-15,-1 3-1 16,3 1-2-16,3-1 0 16,0-3 0-16,11-1-1 15,-1-2 0-15,3-4-2 16,0-3-1-16,2-8-2 15,-1-2-3-15,-4-10-1 16,4 4 0-16,-7-7-2 0,3-2 0 16,-7-6 2-16,7 4 2 15,-8-2 4-15,2 3 3 16,-1 5 2-16,-3 0 2 16,0 13 2-16,0-10 0 15,0 10 1-15,-7 12 0 16,5 5-1-16,-5 4-2 15,7 5 0-15,-6 4 0 16,6 5-1-16,0-3-1 16,0 2 0-16,3-4-1 15,0-4 0-15,1-5-4 16,-4-8-6-16,0-13-24 0,8 15-6 16,-8-15 0-1,0 0 0-15</inkml:trace>
  <inkml:trace contextRef="#ctx0" brushRef="#br0" timeOffset="305">16486 12818 6 0,'0'0'31'15,"10"-15"0"-15,11 7-8 0,7 4-4 16,6 4-6-1,9 0-1-15,-7 8-2 0,-1 2-2 16,-13 4-2-16,-7 6-2 16,-15 1 0-16,-12 3-1 15,-13 0 0-15,-8 0 0 16,-1-4-2-16,3 0 0 16,3-3 0-16,9-1-1 15,5-6 1-15,14-10-1 16,10 12 1-16,10-8 0 15,7-4-1-15,7 0-1 16,3 0-4-16,1-7-11 16,0-4-21-16,5 6-1 15,-6-10 0-15,0 5 0 16</inkml:trace>
  <inkml:trace contextRef="#ctx0" brushRef="#br0" timeOffset="306">17081 12738 41 0,'18'0'34'16,"-18"0"-2"-16,15-12-11 15,-15 12-8-15,0 0-5 16,0 0-3-16,-18 5-2 15,3-1-1-15,-1 0-1 0,-5 3 0 16,-3-5-1 0,4 5 0-16,2-4 0 0,2 1 0 15,3 1 0-15,2 3 0 16,11-8 0-16,-12 14 0 16,9-4 0-16,3-10 0 15,-3 19 1-15,3-9 0 16,0 2 1-16,0-12-1 15,0 13 1-15,0-13 1 16,13 9-1-16,2-5 0 16,0-4-1-16,6 5 1 15,1-2-1-15,2 2-1 16,3 5 1-16,-1 2-2 16,-7-3 1-16,0 4 0 0,-7 0 0 15,-4 2 1 1,-8-2 0-16,-3-1 0 15,-11-5 1-15,-4 0-1 0,-3-1-1 16,-4-6-3-16,4 4-7 16,-5-4-23-16,2-7-5 15,9 2-1-15,-3-3 1 16</inkml:trace>
  <inkml:trace contextRef="#ctx0" brushRef="#br0" timeOffset="307">14174 13213 18 0,'10'19'32'15,"20"15"-1"-15,8 0-12 16,12 4-2-16,20 3-1 0,14-9-3 16,15-4-2-16,7-16-4 15,6-8-1-15,-5-13-2 16,-5-8 0-16,-18-8 0 16,-14-1-1-16,-22 1 0 15,-17 1 0-15,-19 7-1 16,-8 5-1-16,-11 1-3 15,-7 2-5-15,4 5-20 16,1 4-12-16,-3-8-1 16,12 8 1-16</inkml:trace>
  <inkml:trace contextRef="#ctx0" brushRef="#br0" timeOffset="308">16196 13218 19 0,'-5'12'19'16,"-1"0"-1"-16,6 12 0 16,4 0-2-16,10 8 0 15,13 4-2-15,10 0-1 16,19 0-2-16,14-8-3 15,19-3 0-15,13-18-2 16,14-7-1-16,8-18 0 16,3-7-2-16,-9-9 1 0,-9-4 0 15,-21-3-1-15,-17 7 1 16,-24 2-1-16,-21 6-2 16,-17 10-4-16,-22 2-11 15,-12 6-25-15,2 8-1 16,-8-4-1-16,3 9 1 15</inkml:trace>
  <inkml:trace contextRef="#ctx0" brushRef="#br0" timeOffset="309">18049 12523 31 0,'0'0'30'15,"16"10"-5"-15,1-6-5 16,8-4-5-16,16 6-3 16,3-6-3-16,16 4-2 15,2-4-4-15,1 0-7 0,-1 5-5 16,-8-5-9-16,-9-5-10 15,-7 10-6-15,-21-7 0 16,-5 4 10-16</inkml:trace>
  <inkml:trace contextRef="#ctx0" brushRef="#br0" timeOffset="310">18127 12661 34 0,'14'0'28'0,"8"0"-4"15,12 0-3 1,12 0-5-16,3-3-4 16,8 3-5-16,1-7-2 0,-3 3-4 15,-4-1-2-15,-10-3-3 16,-10-1-2-16,-14-2 0 15,-7 2-1-15,-13-5 1 16,-4 2 0-16,-7-3 2 16,0 1 2-16,-1-1 2 15,5 1 2-15,5 2 2 16,5 2 0-16,11 5 1 16,3 5 0-16,9 0 1 15,3 6 0-15,3 6 1 16,-8-3 0-16,1 8-1 15,-11-2 1-15,-6 4-1 0,-10-3-1 16,-4 1 1-16,-7-4-2 16,-1 2-1-16,1-5-3 15,0-4-3-15,16-6-7 16,-15 6-13-16,15-6-16 16,0 0 0-16,16-14 0 15,3 12 4-15</inkml:trace>
  <inkml:trace contextRef="#ctx0" brushRef="#br0" timeOffset="311">19471 12453 47 0,'-10'-5'23'16,"-11"0"-3"-16,1 2-3 15,-4 3-3-15,-4 3-4 16,1 9-3-16,2 2 0 15,3 4-3-15,6 7 1 16,8 3-3-16,3 1 2 16,12 0-1-16,6-2-1 15,9-1 1-15,5-6-1 16,7-4 0-16,-3-10-1 16,3-6 1-16,-3-6-1 15,-3-6 0-15,-7-4 0 16,-5 0 0-16,-8-2-1 15,-8 1 0-15,-4 2 0 16,-6 7 0-16,0 5 1 0,-5 7-2 16,-3 8 2-16,2 7 0 15,-2 10-1-15,6 10 3 16,1 9-1-16,7 8 1 16,-1-1 0-16,5 2 0 15,0-3 0-15,0 0 1 16,0-9-1-16,5-7-1 15,-5-9 0-15,0-8 0 16,0-6 0-16,0-5-1 16,0-10 1-16,0 11-2 15,0-11-1-15,0 0-2 16,0 0-4-16,-9-10-17 0,2 1-17 16,7 9-1-1,-7-12 0-15,7 12 0 0</inkml:trace>
  <inkml:trace contextRef="#ctx0" brushRef="#br0" timeOffset="312">19559 12827 24 0,'10'0'29'0,"-10"0"-2"16,0 0-7-16,-4 19-5 0,2-6-5 16,2 7-2-16,0 2-1 15,0 9 0-15,0-6-3 16,0 4-1-16,0-3-2 15,0-4-5-15,2-1-6 16,-2-7-12-16,0-14-12 16,10 9-1-16,-10-9 1 15</inkml:trace>
  <inkml:trace contextRef="#ctx0" brushRef="#br0" timeOffset="313">19661 12841 29 0,'0'0'25'15,"0"0"-3"-15,7-11-3 16,-7 11-5-16,0 0-1 16,0 0-3-16,0 15-1 0,0-3-3 15,0 7-1 1,0 2-2-16,0 7 1 16,0 1 0-16,0 0-2 0,0-3-3 15,4-9-2-15,2 1-4 16,-2-8-8-16,-4-10-9 15,15 8-11-15,-15-8-1 16,5-15 1-16</inkml:trace>
  <inkml:trace contextRef="#ctx0" brushRef="#br0" timeOffset="314">19551 12954 41 0,'0'0'35'0,"22"3"0"16,-8-3-12-16,5-3-8 0,7 3-7 16,3 3-9-16,-2-3-17 15,-2-6-17-15,8 0 0 16,-6-9-1-16</inkml:trace>
  <inkml:trace contextRef="#ctx0" brushRef="#br0" timeOffset="315">20230 12098 38 0,'-18'4'29'0,"2"14"-6"15,-6 12-4-15,-6 11-4 0,-1 22-3 16,-3 9-1-16,3 16-2 16,3 9-2-16,11 5-1 15,6-3-1-15,16-3-2 16,6-10 0-16,12-14-4 15,7-10-4-15,3-22-12 16,3-19-20-16,7-6-1 16,-10-20 0-16,3-5 0 15</inkml:trace>
  <inkml:trace contextRef="#ctx0" brushRef="#br0" timeOffset="316">20443 12298 30 0,'-10'0'20'0,"-5"-11"-2"15,1 3-2-15,3-1-2 16,3-1-2-16,8 0-1 15,0-3-2-15,15 4 0 16,0-3-2-16,10 7-1 16,0 2 0-16,5 8 0 15,-5-2 0-15,-2 11-2 16,-8 1-1-16,-9 6 0 16,-11 3-1-16,-6 1 0 15,-7 0 0-15,-3-1 0 16,0 0-1-16,2-3 0 15,5-4 0-15,8-2 0 16,6-15-1-16,12 14 1 0,5-14-1 16,6 5 0-16,6-5-1 15,0-5-2-15,4 0-5 16,-11-2-7-16,4 7-13 16,-4 0-11-16,-22 0 1 15,16-4-2-15</inkml:trace>
  <inkml:trace contextRef="#ctx0" brushRef="#br0" timeOffset="317">20220 12631 27 0,'0'0'35'16,"18"8"-3"-16,8-4-8 16,5-4-4-16,14 0-3 15,2 0-5-15,10 4-3 16,-2-4-3-16,2 0-2 16,-9-3-3-16,-8 3 0 15,-5 0-3-15,-12 0-5 16,-1 0-7-16,-22 0-14 15,0 0-10-15,0 0-1 16,0 0 1-16</inkml:trace>
  <inkml:trace contextRef="#ctx0" brushRef="#br0" timeOffset="318">20369 12850 9 0,'0'0'34'0,"0"0"0"0,6 14 0 16,-6-14-14-1,0 24-7-15,-6-11-5 16,6 6 0-16,0 0-2 0,0 1-2 16,-3-3-1-16,3-3-2 15,0-4 1-15,0-10 0 16,0 9 0-16,0-9-1 16,0 0 0-16,3-15 0 15,-3 1-1-15,0-2 0 16,0 1 0-16,-4-2-2 15,0-1 1-15,1 0 0 16,-1 3 0-16,-1 3 0 16,5 12 0-16,0-14 1 15,0 14-1-15,0 0 1 0,11-8-1 16,-2 8 1 0,7 0-1-16,1 0 0 0,3 0 1 15,-1 0 0-15,1 0-1 16,-1 0 0-16,-3 0 1 15,1 0 0-15,-7 3 0 16,0 3 1-16,-10-6 0 16,11 13 0-16,-7-3 1 15,1 0-1-15,-5 1 1 16,3-1 0-16,-3 3-1 16,0 0 0-16,5 2-2 15,-5-2-3-15,7 0-7 16,-7 0-21-16,0-13-5 15,9 14-2-15,-9-14 2 16</inkml:trace>
  <inkml:trace contextRef="#ctx0" brushRef="#br0" timeOffset="319">20727 11986 43 0,'17'-5'34'16,"0"10"-1"-16,3 14-10 15,11 21-7-15,-3 12-5 16,6 21-3-16,-9 11-2 16,-7 17-1-16,-5 8-1 15,-10 6 0-15,-6-6-2 16,-10-8-1-16,-2-9 1 15,-4-15-1-15,1-9-2 16,4-19-2-16,4-10-4 0,0-18-11 16,2-11-20-1,8-1-2-15,0-9 1 16,-10-11 0-16</inkml:trace>
  <inkml:trace contextRef="#ctx0" brushRef="#br0" timeOffset="320">21172 12478 19 0,'0'0'33'0,"27"7"3"16,-5-7-5-16,5 0-13 15,8 7-7-15,-1-7-2 0,4 0-5 16,-2 5-4-16,-5-5-4 16,1 0-7-16,-11 0-6 15,-4 0-7-15,-3 0-6 16,-14 0-5-16,11-5 0 16</inkml:trace>
  <inkml:trace contextRef="#ctx0" brushRef="#br0" timeOffset="321">21227 12605 24 0,'3'16'34'0,"6"-14"-2"0,13 2-7 16,7-1-5-16,1-3-4 15,8 3-5-15,-7-6-3 16,5 3-3-16,-7 0-2 16,-6 0-3-16,-3 0-6 15,-8-5-17-15,-12 5-14 16,7-8-1-16,-7 8 1 16</inkml:trace>
  <inkml:trace contextRef="#ctx0" brushRef="#br0" timeOffset="322">21832 12086 46 0,'13'6'35'15,"-13"9"-3"-15,5 4-10 16,2 16-7-16,-7 1-5 15,8 9-1-15,-4 4-2 16,4 6-2-16,0-4 0 16,3-2-3-16,-1-8 1 15,4-7-1-15,2-3 0 0,-2-9-1 16,3-6-2-16,-1-10-2 16,0-1-7-16,-16-5-13 15,8-13-16-15,-8 13-1 16,0-26 0-16,-8 11 1 15</inkml:trace>
  <inkml:trace contextRef="#ctx0" brushRef="#br0" timeOffset="323">21766 12393 42 0,'0'0'35'0,"0"0"2"15,21 0-8-15,-1 0-15 0,5 0-5 16,7 4-5-16,6-1-3 16,0-3-7-16,2 3-16 15,-1 2-14-15,-7-5-1 16,0 0 0-16</inkml:trace>
  <inkml:trace contextRef="#ctx0" brushRef="#br0" timeOffset="324">22362 12451 34 0,'-6'20'37'16,"-14"-6"0"-16,0 5-2 0,-2-2-16 16,-8-8-8-16,6 6-6 15,-7-9-2-15,4-2-1 16,4-4-1-16,3-5-1 15,7-4-1-15,3-6 1 16,7-2-2-16,3-3 1 16,9 2 0-16,4 2-1 15,3 0 1-15,5 6 1 16,3 4 0-16,0 6 1 16,4 10 1-16,-2 6 0 15,-6-1 0-15,0 4 1 16,-5 2 0-16,-3 0-1 15,-5-2 0-15,-1-1 0 16,-6-7-1-16,4-2-1 16,-4-9-3-16,0 0-2 0,0 0-3 15,0 0-3-15,13-6-3 16,-13-8-3-16,10 4-2 16,-10-9 1-16,14 2 3 15,-7-3 6-15,0-1 5 16,10-16 18-1,-8 25 1-15,-2 2 2 16,6 10 1-16,-13 0-1 16,19 6-1-16,-19-6-4 15,18 26-4-15,-15-10-2 16,7 4-2-16,-6-3 0 16,0 0-2-16,-4-5 1 0,0 1-2 15,0-13 0 1,0 0 0-16,0 0 0 15,0 0-1-15,16-13-1 0,-8 1 1 16,5-5-1-16,0 0 1 16,0 1-1-16,3 1 0 15,-2 3-1-15,-2 4 2 16,-1 8-1-16,-11 0 0 16,18 8 2-16,-18 3-2 15,2 2 2-15,-2 3-1 16,0 0 0-16,3 0 0 15,-3 0-1-15,0-5-5 16,4 2-12-16,-4-13-22 16,0 0-1-16,0 0 0 15,0 0 0-15</inkml:trace>
  <inkml:trace contextRef="#ctx0" brushRef="#br0" timeOffset="325">22550 12161 60 0,'18'0'38'0,"7"4"-1"15,-6 0-13-15,2-4-12 0,7 3-5 16,-2 2-3-16,-5-1-5 16,1 4-6-16,-9-8-15 15,-13 0-15-15,21 5-1 16,-21-5 0-16,18-5 0 16</inkml:trace>
  <inkml:trace contextRef="#ctx0" brushRef="#br0" timeOffset="326">22844 11943 43 0,'0'0'36'0,"5"-18"-2"0,-5 18-9 16,12-7-8-1,-12 7-6-15,0 0-5 0,5 11-2 16,-5 2-1-16,6 2 0 15,0 7-1-15,-3-1 0 16,1 6 0-16,3 2 1 16,-4 0-2-16,6-2 1 15,-1-5 0-15,-8-4-2 16,4-5 1-16,-4-2 0 16,0-11-3-16,4 11-3 15,-4-11-7-15,0 0-11 16,0 0-17-16,-7-10 1 15,7 10 0-15,0 0 2 16</inkml:trace>
  <inkml:trace contextRef="#ctx0" brushRef="#br0" timeOffset="327">23113 12523 52 0,'20'5'21'0,"18"-5"-3"16,16 0-2-16,19 0 1 16,7 0-2-16,27 0-3 15,3 0-3-15,19 2 0 16,-8-2 0-16,4 0-1 16,-14 0-2-16,-7 0-2 15,-13-5-1-15,-23 1-1 16,-10 1 0-16,-58 3 0 15,65-9-3-15,-65 9-1 16,0 0-2-16,0 0-2 0,0 0-4 16,0 0-13-16,0 0-17 15,0 0 0-15,0 0 2 16,0 0 0-16</inkml:trace>
  <inkml:trace contextRef="#ctx0" brushRef="#br0" timeOffset="328">23458 11664 8 0,'-5'14'33'0,"5"-14"1"16,0 0-9-16,20-3-4 0,-6 0-3 16,11 3-3-16,-2 0-3 15,12 3-4-15,1-3-2 16,3 4-2-16,-2-4-2 15,-3 3-2-15,-3 1-5 16,-10-4-14-16,-8-3-18 16,-1 3-1-16,-12 0 0 15,7-10-1-15</inkml:trace>
  <inkml:trace contextRef="#ctx0" brushRef="#br0" timeOffset="329">23988 11350 25 0,'10'0'30'0,"-10"0"2"15,0 0-11-15,0 0-6 16,4 12-3-16,-8 5-4 16,-1-3-2-16,5 8-1 15,-5-2 1-15,5 1-1 0,5-2-1 16,3 0-1-16,0-8 0 15,6-2-1-15,-4-4 0 16,2-5-2-16,0-5-1 16,-2-4-1-16,1-2-1 15,-4-6-2-15,3 1 1 16,-10-3-1-16,7 3 1 16,-3 1 1-16,-1 2 1 15,-3 3 0-15,0 10 2 16,0 0 1-16,0 0 1 15,0 0 0-15,-7 10 1 16,3 5 0-16,4 5 0 16,-4 3 0-16,1 4 0 15,9 4 0-15,-4-3-2 0,2-3-3 16,2 1-7-16,1-4-15 16,-2-11-12-16,1 3-1 15,-6-14 0-15</inkml:trace>
  <inkml:trace contextRef="#ctx0" brushRef="#br0" timeOffset="330">23874 11754 41 0,'0'10'36'16,"10"-10"1"-16,11 0-9 15,15 3-12-15,0-3-5 16,13 4-3-16,4-4-1 16,6 4-1-16,-4-4-3 15,-7 5-1-15,-4-2-1 16,-44-3-5-16,60 2-6 15,-60-2-20-15,0 0-8 16,0 0-2-16,0 0 2 16</inkml:trace>
  <inkml:trace contextRef="#ctx0" brushRef="#br0" timeOffset="331">23785 12064 35 0,'0'0'30'0,"0"0"-5"15,12-9-6-15,-3 5-5 16,7 4-3-16,-1-3-3 15,4 3-2-15,-1 0 0 16,0 6 0-16,-5-1-1 16,-2 5 0-16,-11 1-1 15,-8 6 0-15,-7 0-1 16,-2-1 0-16,-5 3-1 16,2 0 0-16,0-2-1 0,4-2 0 15,5-5 0 1,11-1 0-16,0-9 0 0,22 16 1 15,-4-13-2-15,9 0 1 16,4 1-2-16,2-4-5 16,4 5-14-16,1-5-20 15,-10-5 1-15,1 1-1 16,-8-7 1-16</inkml:trace>
  <inkml:trace contextRef="#ctx0" brushRef="#br0" timeOffset="332">24202 12010 24 0,'21'-5'34'16,"-21"5"0"-16,0 0-4 15,0 0-14-15,0 0-5 16,0 0-5-16,0 0-2 16,-21-6-3-16,7 10-1 15,0 0 1-15,-2-1-1 16,-2 0 0-16,4 3 0 16,1 0 1-16,0-1-1 15,13-5 0-15,-9 13 1 16,9-13 1-16,6 12-1 15,-6-12 1-15,12 16 0 0,6-4 0 16,-1-3-1-16,1 6 1 16,-18-15 0-16,43 27 0 15,-43-27 0-15,0 0 0 16,43 46 1-16,-43-46 1 16,7 26-2-16,-14-16 1 15,-3 0-1-15,-4-1-1 16,0-5 0-16,-6-1 0 15,1 0-2-15,-2-3-3 16,8 0-3-16,13 0-12 16,-13-8-20-16,13 8-1 15,-10-5 0-15,10 5 0 0</inkml:trace>
  <inkml:trace contextRef="#ctx0" brushRef="#br0" timeOffset="333">23699 12775 41 0,'14'-4'35'0,"-3"4"-2"15,5-4-10-15,-2-2-8 16,6 6-5-16,1 0-2 16,4 7-3-16,-2-2-2 15,-1 2-1-15,-6 2-1 16,-5 3 0-16,-5 1 0 16,-12-2 0-16,-3 1 0 15,-7-2 0-15,2-1 0 16,-3-1 0-16,5-1 0 15,2-3-1-15,10-4 1 16,0 0-1-16,16 6 0 16,2-2 0-16,5 2-1 0,2 4 1 15,0-1-1-15,-1 1 1 16,-8 2 0 0,-7 1 0-16,-9 0 1 0,-4 0 0 15,-10-4-1-15,-5-6 0 16,-2 2-4-16,-1-5-4 15,10 5-12-15,-1-5-17 16,-3-5-1-16,16 5 0 16,-12 0 0-16</inkml:trace>
  <inkml:trace contextRef="#ctx0" brushRef="#br0" timeOffset="334">23533 13121 32 0,'0'0'35'0,"0"0"1"16,16 5-7-16,5-10-8 15,16 5-6-15,6 0-4 16,13 6-3-16,9-6-2 16,1 0-2-16,2 3-2 15,-3 0-1-15,-6 1-1 16,-4-4-1-16,-13 0-2 16,-10-4-3-16,-9 4-9 0,-6 0-20 15,-17 0-5-15,0 0 1 16,0-12-1-16</inkml:trace>
  <inkml:trace contextRef="#ctx0" brushRef="#br0" timeOffset="335">23630 13353 14 0,'31'-24'67'16,"-22"17"-36"-16,3 3-12 16,6 8-6-16,-2-4-3 15,4 7-2-15,-1 1-3 16,-2 4 0-16,-5 1-2 16,-5 5 0-16,-7-1 0 0,-7 2-1 15,-13-2-1 1,-1 5 1-16,-4-1 0 0,-1-1-1 15,-2-4 0-15,6-3-1 16,5 1 1-16,3-4 0 16,14-10-1-16,0 11 1 15,0-11-1-15,18 4 0 16,1-4 1-16,2 4-1 16,6-1-2-16,4-3-3 15,2 0-7-15,-1 0-17 16,-5-3-9-16,1 3-1 15,-8-11 0-15</inkml:trace>
  <inkml:trace contextRef="#ctx0" brushRef="#br0" timeOffset="336">23978 13396 23 0,'0'0'34'15,"0"0"1"-15,3 11-2 16,9 0-14-16,-12-11-8 16,17 25-3-16,-6-9-2 15,5 6 0-15,-3-2-3 16,-3 0 0-16,1-1-2 0,-3-5-1 15,-2 1-4 1,-6-15-8-16,0 0-19 0,0 0-6 16,-14 0-1-16,14 0 0 15</inkml:trace>
  <inkml:trace contextRef="#ctx0" brushRef="#br0" timeOffset="337">24006 13343 29 0,'17'-12'32'15,"7"12"1"-15,1 0-7 16,2 0-15-16,3 0-5 16,-30 0-1-16,56 5 0 15,-56-5 0-15,47 7 0 0,-47-7 1 16,0 0 1-16,42 0-1 15,-42 0 1-15,0 0-1 16,0 0-2-16,0 0-1 16,0 0 0-16,0 0-2 15,0 0 0-15,0 0 0 16,0 0-1-16,0 0 0 16,0 0 0-16,0 0 0 15,0 0 0-15,0 0 0 16,0 0 0-16,0 0-1 15,0 0 1-15,0 0 0 16,0 0 0-16,0 0 0 16,0 0 1-16,0 0-1 15,0 0 0-15,0 0 0 0,0 0 0 16,0 0 0-16,0 0 0 16,0 0-1-16,0 0 1 15,0 0 0-15,0 0 0 16,0 0-1-16,0 0 1 15,0 0-1-15,0 0 1 16,0 0 0-16,0 0 1 16,0 0-1-16,0 0 0 15,0 0 0-15,0 0 0 16,0 0 1-16,0 0-1 16,0 0 0-16,0 0 0 15,0 0 0-15,0 0 0 0,0 0 0 16,0 0-1-1,0 0 1-15,0 0 0 0,0 0 0 16,0 0 0-16,0 0 0 16,0 0 0-16,0 0 0 15,0 0 0-15,0 0 0 16,0 0-1-16,0 0-1 16,0 0-1-16,0 0-3 15,0 0-2-15,0 0-6 16,0 0-13-16,0 0-11 15,0 0 0-15,0 0 1 16</inkml:trace>
  <inkml:trace contextRef="#ctx0" brushRef="#br0" timeOffset="338">597 13541 55 0,'0'0'37'0,"0"0"-1"16,0 0-13-16,0 0-10 16,46 9-4-16,-46-9-3 15,75-6-1-15,-75 6-3 16,59-3-3-16,-59 3-5 16,46-4-6-16,-46 4-11 15,0 0-13-15,0 0-1 16,0 0-1-16,0 0 6 15</inkml:trace>
  <inkml:trace contextRef="#ctx0" brushRef="#br0" timeOffset="339">681 13646 17 0,'0'0'35'0,"0"0"0"15,0 0-1-15,0 0-12 16,0 0-7-16,47 31-4 16,-47-31-3-16,55-5-2 15,-55 5-2-15,51-3-2 16,-51 3-1-16,0 0-2 0,42-4-6 16,-42 4-17-1,0 0-14-15,0 0 0 16,0 0-1-16</inkml:trace>
  <inkml:trace contextRef="#ctx0" brushRef="#br0" timeOffset="340">1302 13239 39 0,'-7'-12'34'15,"7"12"2"-15,0 0-9 16,0 24-10-16,3 5-6 16,-6 10-4-16,6 11-2 15,-3 4-1-15,4 6 0 16,2-1-2-16,1-1 1 16,-4-3-2-16,9-8 0 15,4-8 1-15,-5-10-2 16,8-8 0-16,6-12-4 15,-3-1-6-15,-4-8-18 16,4-17-10-16,-4 2 0 16,-8-9-1-16</inkml:trace>
  <inkml:trace contextRef="#ctx0" brushRef="#br0" timeOffset="341">1186 13556 32 0,'0'0'33'0,"14"4"0"16,7-4-3-16,5 0-20 15,11 6-5-15,1-3-3 16,4 0-5-16,7-3-5 16,-5 0-4-16,3 0 0 15,-4 0-1-15,-2 0 2 16,-8-6 3-16,-1 6 7 15,-2 0 6-15,10 19 23 16,-32-7-10-16,-8 11 0 16,-11-3-2-1,-1 7-3-15,-7-7-4 0,-6 5-4 16,-3-8-1-16,2-4-2 16,0-5-2-16,1-8-1 15,9 0-1-15,4-12 0 16,3-1 0-16,13-4 0 15,1 0 0-15,7 1 0 16,7 1 1-16,7 4 1 16,-2 5 1-16,-3 6 0 15,7 7 1-15,-5 8 0 16,1 1 1-16,-8 4-1 16,-4 2 1-16,1-2-1 15,-2-1 0-15,2-7-2 0,-4-5 0 16,-9-7-2-16,13-5 1 15,-1-7-1-15,3-7-1 16,4-1 0-16,-3-4 1 16,-1 4 1-16,1 1-1 15,0 3 1-15,3 6 1 16,-5 5 1-16,-14 5 0 16,10 8 0-16,-10-8 0 15,9 16 0-15,-9-3 1 16,-6-3-1-16,2-1 1 15,4-9-1-15,0 0-1 16,0 0 0-16,10 0 1 0,-2-10-1 16,1-2 0-1,-1-1 0-15,5-1-1 16,-3 2 0-16,7 4 1 0,-5 2 1 16,-1 6-1-16,-11 0 1 15,17 21-1-15,-4-4 1 16,-3 2 0-16,2 2 1 15,-12 0-2-15,0-2-1 16,9-1-6-16,-6-7-18 16,-3-11-14-16,-16 17 0 15,7-21-1-15</inkml:trace>
  <inkml:trace contextRef="#ctx0" brushRef="#br0" timeOffset="342">1966 13343 71 0,'18'0'39'15,"-5"-7"0"-15,8 2-10 16,5 5-19-16,-3 0-4 15,2 3-4-15,0 1-3 16,-6-4-7-16,5 8-9 16,-4-3-20-16,-2-5-2 15,-6 0 0-15,-12 0 0 0</inkml:trace>
  <inkml:trace contextRef="#ctx0" brushRef="#br0" timeOffset="343">2297 13219 65 0,'0'-11'36'15,"0"11"-1"-15,0-12-13 16,0 12-7-16,4-11-5 16,-4 11-4-16,0 0-1 15,0 0-3-15,0 0 0 16,3 12-1-16,-3-1 0 15,0 3-1-15,5 3 1 0,-5 3 1 16,0 1-1 0,0-1-1-16,6-2 1 0,1-2-1 15,-3-3 1-15,-4-1 0 16,0-12-1-16,0 13 1 16,0-13 0-16,0 0 0 15,0 0-1-15,0 0 1 16,0 0-1-16,0 0-1 15,0 0 0-15,0 0-1 16,0 0-2-16,0 0-2 16,0 0-5-16,0 0-11 15,0 10-18-15,0-10 1 16,0 0 0-16,-14 0 1 16</inkml:trace>
  <inkml:trace contextRef="#ctx0" brushRef="#br0" timeOffset="344">2797 12993 18 0,'-26'12'32'0,"5"24"1"16,-16 14-11-16,2 16-5 16,4 19-4-16,-3 10-1 15,19 10-3-15,8-3-2 16,17 2-1-16,15-9-2 15,12-8 0-15,3-14-3 0,7-16-6 16,4-16-13 0,0-9-18-16,-16-21-1 0,1-8 0 15,-14-17 0-15</inkml:trace>
  <inkml:trace contextRef="#ctx0" brushRef="#br0" timeOffset="345">2797 13585 71 0,'31'3'39'0,"-10"-3"0"0,7-3-15 15,10 3-13-15,-4 0-3 16,-1 0-5-16,1 0-6 16,-6-6-20-16,-6-2-15 15,0 3-2-15,-4-7 1 16,4 2-2-16</inkml:trace>
  <inkml:trace contextRef="#ctx0" brushRef="#br0" timeOffset="346">3348 13212 55 0,'0'0'35'0,"0"0"-3"16,0 14-12-16,0 1-8 16,-9-1-5-16,9 5-2 15,-3 0-1-15,3 3-1 16,3-3-1-16,4 0-1 16,1-3 1-16,3-6-1 15,1-3-1-15,-1-7 0 16,2-5 0-16,-1-6-1 0,0-4 0 15,-2-4 0 1,2-3 0-16,-6 1 0 0,1 1 1 16,-4 3 0-16,-3-2 2 15,4 10-1-15,-4 9 1 16,0 0 1-16,0 0-1 16,-11 18 1-16,8 0-1 15,3 7 0-15,-5 7 0 16,5 0-1-16,0 4-3 15,0-6-3-15,9 5-9 16,-6-5-23-16,-3-9-2 16,6-4 1-16,-6-17-2 15</inkml:trace>
  <inkml:trace contextRef="#ctx0" brushRef="#br0" timeOffset="347">3196 13591 53 0,'0'0'38'0,"12"0"1"16,9 0-3-16,9 0-22 15,3-8-5-15,11 8-4 16,3-3 0-16,5-1-4 15,0 4-2-15,-5-7-9 0,9 7-15 16,-7 0-14 0,-13-3-1-16,-3 3 1 15</inkml:trace>
  <inkml:trace contextRef="#ctx0" brushRef="#br0" timeOffset="348">3265 13779 52 0,'-7'-12'36'15,"7"12"-2"1,19-8-12-16,-4-1-8 0,13 9-4 15,-3 0-4-15,7 5-1 16,-4 2-3-16,-2 5 0 16,-4 2-2-16,-9-1-3 15,-8 6-3-15,-9-6-4 16,-3 4-1-16,-11-9-2 16,7 2 1-16,-4-10 1 15,15 0 3-15,-12 0 4 16,12 0 5-16,22-8 12 15,-2 12-4 1,-6 1 1-16,4 9-1 16,-9 0-2-16,-5 8-1 15,-11 2-2-15,-8 0-1 0,-15 3-4 16,-8-5-5-16,0-1-7 16,-5-8-14-16,-3-7-8 15,15-6-1-15,-4-12 0 16</inkml:trace>
  <inkml:trace contextRef="#ctx0" brushRef="#br0" timeOffset="349">3572 13018 36 0,'15'-13'35'15,"10"23"1"-15,6 14-4 16,7 10-17-16,9 21-5 16,-5 14-2-16,0 19-2 15,-10 5 0-15,-7 8-2 0,-13 3 0 16,-12 0-1 0,-18-5-1-16,-6-5 0 15,-5-16-1-15,-4-11-3 0,5-9-3 16,-1-21-8-16,10-10-20 15,2-10-6-15,3-17-1 16,14 0 1-16</inkml:trace>
  <inkml:trace contextRef="#ctx0" brushRef="#br0" timeOffset="350">4306 13479 29 0,'0'0'37'0,"17"4"0"16,1-4 0-16,1-4-19 16,10 6-7-16,1-2-3 15,6 5-4-15,-2-5-3 16,-3 0-8-16,5 0-8 15,-11 0-17-15,-7-7-5 16,1 7-1-16,-11-7 0 16</inkml:trace>
  <inkml:trace contextRef="#ctx0" brushRef="#br0" timeOffset="351">4346 13614 27 0,'0'0'35'0,"0"0"-3"16,0 0-7-16,22 6-4 15,3-6-4-15,1 0-5 16,10 0-3-16,2 0-2 16,2-4-4-16,1 4-4 15,-7-7-4-15,-1 7-15 16,-7 0-19-16,-12-7 2 15,-1 3-2-15,-10-7 0 16</inkml:trace>
  <inkml:trace contextRef="#ctx0" brushRef="#br0" timeOffset="352">4270 13254 45 0,'0'0'30'0,"17"-22"-9"16,-3 8-5-16,3 5-2 15,4-2-2-15,5 11-2 16,-4-2-2-16,-1 10-2 15,-2 4-1-15,-3 8-1 16,-4-2-2-16,-2 4 1 0,-1-2 1 16,0-4-1-1,1-2 1-15,6-10-1 16,1-6-1-16,3-7 1 0,-1-1-2 16,-3-4-2-16,1-1-7 15,-10 4-27-15,-4-4-5 16,-3 5 1-16,0-2 0 15</inkml:trace>
  <inkml:trace contextRef="#ctx0" brushRef="#br0" timeOffset="353">4961 13531 57 0,'0'0'39'0,"19"8"-1"15,0-3-10-15,6-5-11 16,14 3-6-16,2-3-3 15,6 0-3-15,-1 0-3 16,-4-3-9-16,6-4-32 0,-13 7-1 16,-11-12-1-16,3-4 1 15</inkml:trace>
  <inkml:trace contextRef="#ctx0" brushRef="#br0" timeOffset="354">5758 13370 29 0,'-12'-15'30'16,"0"11"-5"-16,-7 4-7 15,-2 0-4-15,2 11-4 16,-6 4-2-16,6 9-3 16,0 3-1-16,7 11-1 15,3 1 0-15,9 0 1 16,9 0 0-16,6 0 0 15,10-13 1-15,10-6 0 0,2-13-1 16,9-12 1 0,-6-10 1-16,1-9-2 0,-7-12 0 15,-6-3-1-15,-18-2 0 16,-10 0-1-16,-23 0 0 16,-8 8-2-16,-3 2-2 15,-9 5-5-15,5 12-11 16,1 7-22-16,7-3 0 15,8 10 0-15,9 0-1 16</inkml:trace>
  <inkml:trace contextRef="#ctx0" brushRef="#br0" timeOffset="355">5984 13665 69 0,'0'0'41'0,"0"10"0"0,0-10-4 16,0 0-26-16,0 0-7 16,0 0-11-16,0 0-32 15,0 0-1-15,0 0-1 16,0 0 0-16</inkml:trace>
  <inkml:trace contextRef="#ctx0" brushRef="#br0" timeOffset="356">6353 13487 25 0,'10'-11'32'16,"5"2"-4"-16,-6-4-5 15,1-2-4-15,0 4-5 16,-10-8-3-16,5 4-4 16,-11-7-1-16,-1 3-3 15,-8 3 0-15,0 4-1 16,-9 3-2-16,-3 5 0 15,3 4 0-15,0 9 0 16,2 4 0-16,4 6 0 16,6 0 0-16,8 4 0 15,4-2 0-15,3-2 0 16,6 0 0-16,4-9 0 16,5-3 0-16,1-7 0 15,-1 0 0-15,1-7 1 0,3-2-1 16,-6 2-1-16,-1-1 2 15,-2 5-1-15,-1-1 0 16,-2 7 2-16,-2 7-1 16,-1 3 2-16,-4 7-1 15,-3 3 0-15,-3 2 0 16,-1 2 1-16,-9 4-1 16,-2-2 0-16,-9-4-1 15,-1-6-1-15,-3-7 0 16,-3-7 0-16,3-1-2 15,-2-8-3-15,9-6-4 16,1-9-8-16,13 4-11 0,7-2-10 16,0-4 0-1,13 6 0-15</inkml:trace>
  <inkml:trace contextRef="#ctx0" brushRef="#br0" timeOffset="357">6667 13476 50 0,'-13'-14'31'0,"10"2"-3"15,0 0-5-15,3-8-6 16,3 3-4-16,3-4-3 15,7 6-4-15,5 1-1 16,4 9-1-16,0 2-1 16,2 6 0-16,-2 6-1 15,-3 8 0-15,-8 6 0 16,-9 8-1-16,-10 0 0 0,-7 3-1 16,-10 0-1-1,-8-3-1-15,-2 2 0 0,-2-8-1 16,3-3 0-16,6-9-1 15,10-4 1-15,8-4 2 16,10-5 0-16,16 0 2 16,7 0 2-16,6-3-1 15,6 3 1-15,6 0 1 16,-4 0-1-16,2 0 0 16,-11 0-1-16,-1 0-3 15,-3 0-6-15,-13 3-32 16,-11-3 0-16,13-8-1 15,-13 8-1-15</inkml:trace>
  <inkml:trace contextRef="#ctx0" brushRef="#br0" timeOffset="358">579 15519 22 0,'0'0'35'15,"0"0"1"-15,0 0-10 16,55 11-9-16,-55-11-2 16,63-50-2-16,-30 6-3 15,3-2-3-15,3-13-1 0,-15-2-1 16,1-1-2-1,0 4 0-15,-9 2-1 0,-9 8 0 16,1 6 0-16,-8 42-1 16,-13-56 0-16,13 56-1 15,0 0 0-15,0 0 0 16,0 0 1-16,-13 61-2 16,10-13 1-16,11 7 0 15,2 8 1-15,-2 7-1 16,14-2 1-16,-7-3-1 15,1-5-1-15,12-11-3 16,-5-8-4-16,-23-41-6 16,0 0-13-16,39 44-14 15,-39-44 1-15,0 0 0 0</inkml:trace>
  <inkml:trace contextRef="#ctx0" brushRef="#br0" timeOffset="359">839 15398 33 0,'0'0'24'16,"0"0"-16"-16,60 34-12 16,-60-34-15-16,0 0-3 15,54 14 3-15</inkml:trace>
  <inkml:trace contextRef="#ctx0" brushRef="#br0" timeOffset="360">640 15228 64 0,'0'0'39'16,"0"0"0"-16,0 0-9 15,-43-27-19-15,43 27-3 16,0 0-4-16,0 0-3 15,46 28-4-15,-46-28-7 16,49 24-14-16,-49-24-15 16,83 33 1-16,-42-14-1 15,-41-19 0-15</inkml:trace>
  <inkml:trace contextRef="#ctx0" brushRef="#br0" timeOffset="361">1105 15490 20 0,'22'18'35'15,"-6"-5"2"-15,8 3-1 16,-2-6-15-16,4-10-7 16,2 3-4-16,-4-12-3 15,-3-2-3-15,-7-6 0 16,-8-3-2-16,-2-3-1 16,-8-1 1-16,-12-3-2 15,1 6 0-15,-16 2 1 16,0 5-2-16,7 7 1 15,-3 7-1-15,27 0 2 16,-57 12-1-16,57-12 1 16,0 0 0-16,-39 66 0 15,39-35-1-15,0-31 1 0,-12 66 1 16,18-30-3-16,3 2 1 16,11-4-2-16,-13-5 1 15,5 1-3-15,-4-8-2 16,10-3-5-16,-8-11-6 15,11-8-5-15,4 0-14 16,-2-16-2-16,5 0 1 16,6-12 14-16</inkml:trace>
  <inkml:trace contextRef="#ctx0" brushRef="#br0" timeOffset="362">1653 15445 25 0,'11'-4'37'0,"1"7"-2"15,-8 7-4-15,-4-10-10 16,-18 21-6-16,-1-12-5 16,0 4-3-16,-6-2-4 15,0-3-2-15,-2-8-2 16,2 0 1-16,0-8-2 16,6-1 1-16,11-3-1 15,5 0 0-15,6-2 2 16,1-1 0-16,6 4 0 15,3 5 1-15,5 1 1 16,4 5 0-16,-6 0 1 16,2 8 0-16,-1-2 0 15,0 9 1-15,0-2-1 16,0 4 0-16,-6-6 1 16,0 4-1-16,-4-3 0 0,1 0-1 15,-3-2 0-15,-5-10 0 16,8 10-1-16,-8-10 0 15,0 0 0-15,0 10 0 16,0-10 0-16,0 0-1 16,0 0-1-16,0 0-2 15,0 0-5-15,0 0-17 16,0 0-17-16,0 0 0 16,0-10 0-16,0 10 0 15</inkml:trace>
  <inkml:trace contextRef="#ctx0" brushRef="#br0" timeOffset="363">2905 15852 26 0,'15'5'34'0,"-15"-5"-1"15,0 25-3-15,3-1-19 16,-3 6-4-16,6 2-2 16,4-2 0-16,3-1-2 15,2-10-1-15,7-7-1 16,2-8 1-16,2-8-1 15,-2-9 1-15,1-5-1 16,-6-9-1-16,-1-2 1 16,-5 3 0-16,-5 1 0 15,-4 4 0-15,-1 9 0 0,-3 2 0 16,0 10 1 0,-4 18 0-16,4 10 1 0,0 9 0 15,4 15 0-15,-4 8 1 16,6 4 1-16,-9 8-2 15,-4 6 0-15,-5-1 0 16,-2 2-1-16,-8-13 0 16,-4-15-1-16,-5-6-1 15,-3-12 1-15,1-12-2 16,5-17 0-16,2-12 1 16,-1-17-1-16,8-1-2 15,6-3-2-15,7-8-3 16,6-5-7-16,12 4-9 15,7-3-15-15,8-5 0 0,13 5-1 16,5-16 11 0</inkml:trace>
  <inkml:trace contextRef="#ctx0" brushRef="#br0" timeOffset="364">3571 15673 26 0,'-19'-16'33'16,"8"20"1"-16,-13 3-7 0,1 0-11 15,0 11-5 1,-2 1-1-16,2 13-4 15,-2 1-1-15,10 8-1 0,2 3 0 16,6 5-2-16,7-1-1 16,4 1 0-16,8-6 0 15,3-4-1-15,8-6-3 16,1-8-2-16,8-8-8 16,-1-10-17-16,-4-7-8 15,7-10 1-15,-7-9-1 16</inkml:trace>
  <inkml:trace contextRef="#ctx0" brushRef="#br0" timeOffset="365">3736 15680 43 0,'0'-10'36'16,"0"10"-2"-16,12 0-9 15,-12 0-8-15,5 23-5 16,-5-7-3-16,0 11-3 16,-2 3 1-16,2 6-3 15,-3-1-1-15,3 5 0 16,-6 2-2-16,6-1 1 16,0-3-1-16,4-5-1 15,1-6 1-15,1-5-1 16,0-1 0-16,2-6 0 15,-8-15-2-15,17 5-4 0,-6-5-6 16,-6-9-15 0,-1-3-13-16,6 2-1 0,-6-8 1 15</inkml:trace>
  <inkml:trace contextRef="#ctx0" brushRef="#br0" timeOffset="366">3546 15874 35 0,'14'-12'33'16,"10"12"2"-16,-5-5-14 15,10-4-7-15,7 4-5 16,-3-2-3-16,5-1-1 16,-7-1-3-16,-3-3 2 15,-4-1-1-15,1 3 1 16,-9-1-1-16,2 3 0 16,-1-1 1-16,0 9 0 15,6 2 1-15,2 10-2 16,-2 4 1-16,-1 5-2 15,-4 5 1-15,-1 8-1 16,-8 3 0-16,-6 3-1 16,-11-8 0-16,-6 4 0 15,-4-1-3-15,-4-7-3 0,5-1-7 16,-6-8-23-16,2-9-7 16,7-5 1-16,1-5 0 15</inkml:trace>
  <inkml:trace contextRef="#ctx0" brushRef="#br0" timeOffset="367">4452 15862 39 0,'0'0'36'16,"0"13"0"-16,0-13-10 0,22-4-10 15,2 4-4 1,1 0-4-16,9 0-2 16,-1 0-3-16,1-4-4 0,2 2-4 15,-10-5-5-15,3 7-5 16,-13 0-11-16,-5-10-11 15,0 10 0-15,-11 0-1 16</inkml:trace>
  <inkml:trace contextRef="#ctx0" brushRef="#br0" timeOffset="368">4498 15979 23 0,'0'10'33'0,"0"-10"-3"16,17 0-6-16,1 3-5 16,2-7-2-16,7 4-5 15,-2-5-3-15,5 3-2 16,-3-3-2-16,2 5 0 15,-8-3-2-15,-1 3-1 16,-6-4 0-16,-4 4-1 16,-10 0 0-16,12-3 0 15,-12 3-3-15,0 0-4 16,0 0-11-16,0 0-22 16,0 0 0-16,0 10 1 0,0-10-2 15</inkml:trace>
  <inkml:trace contextRef="#ctx0" brushRef="#br0" timeOffset="369">5274 15709 14 0,'0'0'31'16,"0"-9"2"-16,0 9-8 15,22-14-4-15,-6 6-6 16,11 4-4-16,2-2-3 16,11 6-1-16,-3 0-2 15,3 9-1-15,-6 3-1 16,-5 7-2-16,-11 0 1 15,-9 8-1-15,-18-2 1 16,-9 3-2-16,-8-2 2 0,-7-1-2 16,1-6 1-16,-2-6-1 15,6-2-1-15,6-6 2 16,11-5-1-16,11 0-1 16,18 0 1-16,10 0 0 15,3 10 1-15,9 2 0 16,-3 4 1-16,-3 9-1 15,-7 4 1-15,-13 3-1 16,-14 4 1-16,-9-3-1 16,-13-10-1-16,-6-3-2 15,-6-7-2-15,-1-13-1 16,7 0-3-16,1-13-6 16,8 2-7-16,7-4-9 15,2-1-7-15,14 6 0 0,2-2 2 16</inkml:trace>
  <inkml:trace contextRef="#ctx0" brushRef="#br0" timeOffset="370">5839 15959 37 0,'0'0'40'0,"0"0"1"15,0 0-2-15,0 0-16 16,10 7-8-16,-10-7-3 0,0 0-4 16,0 0-1-16,0 0-2 15,0 0-3-15,0 0 2 16,0 0-2-16,0 0-1 15,0 0-2-15,0 0-5 16,8 0-16-16,-8 0-22 16,0-15 0-16,0 15-1 15,0-18 0-15</inkml:trace>
  <inkml:trace contextRef="#ctx0" brushRef="#br0" timeOffset="371">6149 15973 22 0,'0'0'35'16,"12"-7"1"-16,13 3-1 16,9 4-15-16,6-10-5 15,18 10-6-15,8-3-1 0,9 3-2 16,-1 5-3-1,1-3-5-15,-2 2-5 16,-9-4-19-16,-18-8-13 0,-4 5 1 16,-22-9-1-16</inkml:trace>
  <inkml:trace contextRef="#ctx0" brushRef="#br0" timeOffset="372">6475 15697 12 0,'-7'-40'35'16,"7"9"2"-16,-3-7-2 0,3 4-11 16,0 8-6-16,-6 0-5 15,6 11-3-15,0 15-3 16,0 0-2-16,-6 21-2 15,6 14-3-15,0 10-4 16,3 8-9-16,3 6-26 16,4 11 0-16,-8-2-1 15,5 2 0-15</inkml:trace>
  <inkml:trace contextRef="#ctx0" brushRef="#br0" timeOffset="373">6307 16232 25 0,'0'0'35'0,"4"-21"3"15,10 16-3-15,5-6-17 16,3 0-5-16,6 11-5 16,0-7-2-16,4 7-2 15,-5 4-2-15,-2 9-1 16,-11 1-1-16,-7 6-1 16,-7-1-2-16,-15 0-1 15,0 1-1-15,-8-1 2 16,2 0-1-16,-4-9-1 0,9 0 2 15,5-8 3-15,11-2 0 16,0 0 2-16,21 10 1 16,3-5-1-16,4 3 2 15,4 5 0-15,-7 7 0 16,-1 7-1-16,-15-4 1 16,-9 8-1-16,-11-3-1 15,-14-2 1-15,-10-4-2 16,-4 0 1-16,-1-13-1 15,1-4-2-15,5-1-3 16,4-13-3-16,8 5-13 16,13-1-19-16,-1-12 0 0,10 0 1 15,0 2-1 1</inkml:trace>
  <inkml:trace contextRef="#ctx0" brushRef="#br0" timeOffset="374">7477 15707 27 0,'5'-18'35'15,"-5"18"0"-15,0 0-2 16,0 18-13-16,6 6-7 15,-6 6-5-15,8 11-3 16,-2 4-1-16,5 5-1 16,-2-2-2-16,1-2-4 15,0-3-6-15,-5-9-9 16,-1-15-18-16,-2 1-1 16,-2-20-1-16,0 0 0 15</inkml:trace>
  <inkml:trace contextRef="#ctx0" brushRef="#br0" timeOffset="375">7271 15954 28 0,'0'0'36'16,"-9"-3"1"-16,23 3-1 16,12 0-18-16,8-7-6 15,16 7-3-15,4-3-2 16,13 3-3-16,-1 0-1 15,0 0-1-15,-9 0-3 16,-9 4 0-16,-11 5-3 16,-15-7-8-16,-5-2-14 15,-17 0-12-15,0 0 0 16,0 0-1-16</inkml:trace>
  <inkml:trace contextRef="#ctx0" brushRef="#br0" timeOffset="376">8274 15790 34 0,'-28'-22'30'16,"12"-2"-3"-16,6-5-3 0,10-7-3 15,8 6-5-15,7-5-3 16,17 12-3-16,6 6-2 16,10 12-1-16,-2 11-2 15,-1 13-1-15,-9 15 0 16,-10 13-2-16,-12 4 0 16,-14 5-1-16,-17 2 0 15,-12-1-1-15,-7-6 0 16,-4-10-1-16,3-10-2 15,0-13 1-15,3-8-1 16,6-10 0-16,9-12 1 0,7-5 0 16,7-4 1-16,8 6 0 15,9 1 2 1,12 11 0-16,4 3 1 16,3 8 0-16,3 8-1 0,1 6 0 15,0 6-3-15,-5-7-8 16,1-4-28-16,-1-3 0 15,-9-8-2-15,6-6 0 16</inkml:trace>
  <inkml:trace contextRef="#ctx0" brushRef="#br0" timeOffset="377">8760 15917 31 0,'0'0'37'16,"0"0"1"-1,0 0 1-15,0 0-18 0,0 0-7 16,0 0-4-16,0 0-3 16,0 0-3-16,0 0-1 15,0 0-6-15,0 0-17 16,0 0-20-16,4-9 0 16,-4 9 0-16,0 0 0 15</inkml:trace>
  <inkml:trace contextRef="#ctx0" brushRef="#br0" timeOffset="378">9300 15540 56 0,'0'-36'25'16,"0"0"-2"-16,4 0-3 15,-4-6-3-15,3 11-2 16,-6-3-3-16,8 13-4 16,-5 2-1-16,0 19-3 15,0 0-2-15,0 13 0 16,3 9-2-16,2 12 1 0,0 7-2 15,1 5 0-15,4 6-4 16,-1-5-9-16,1-4-19 16,0-3-5-16,-10-9 0 15,5-5-1-15</inkml:trace>
  <inkml:trace contextRef="#ctx0" brushRef="#br0" timeOffset="379">9114 15816 58 0,'0'0'38'0,"29"4"-1"16,4-9-9-16,5-8-16 0,17 5-4 16,2-3-4-16,8-2-6 15,2 6-9-15,-8 0-20 16,-8-2-5-16,-6 9-2 15,-16 0 0-15</inkml:trace>
  <inkml:trace contextRef="#ctx0" brushRef="#br0" timeOffset="380">9359 16032 31 0,'31'0'35'15,"-12"-7"0"-15,2 0-8 16,-10 7-10-16,-11 0-5 15,-11-3-3-15,-9-1-4 16,-3 4-1-16,-7 0-3 16,-2 0-1-16,1-3 0 15,0 3-1-15,3 3-1 16,4-3 2-16,6 10-1 0,5-1 0 16,6 2 0-1,2 1 0-15,5 5 0 16,0 0 2-16,0 4 0 0,5 1-1 15,-2-7 0-15,3 5 1 16,-2-6 0-16,1-2 0 16,-5-12 1-16,15 15-2 15,0-15 1-15,2-7 0 16,4 7 0-16,6 0 1 16,4 0 0-16,1 9-1 15,1-1 2-15,-8 6-1 16,-7 8 1-16,-12 7-1 15,-9 1 1-15,-11 0-1 16,-12-5-1-16,-3-6-1 0,-6-2-3 16,-3-7-3-1,6-6-6-15,1-14-14 0,4-9-13 16,13 2-1-16,0-5 2 16</inkml:trace>
  <inkml:trace contextRef="#ctx0" brushRef="#br0" timeOffset="381">10106 15607 70 0,'0'0'35'0,"-23"-6"-10"16,-1 6-6-16,-1 7-5 15,-9 0-4-15,3 11-3 0,-5 7-2 16,10 5-2 0,1 4-1-16,11 2 0 0,9 3 0 15,13-3-1-15,11-4-1 16,12-7-3-16,10-4-5 15,7-13-4-15,8-1-16 16,0-4-10-16,-4-12-1 16,1 1 0-16</inkml:trace>
  <inkml:trace contextRef="#ctx0" brushRef="#br0" timeOffset="382">10338 15766 32 0,'-20'-20'35'0,"6"5"1"16,-7-1-11-16,-6-1-7 16,3 12-5-16,-4-4-4 0,4 13-4 15,0 2-2-15,6 9 0 16,5 5-1-16,10 6-2 16,8-2 3-16,9-1-2 15,7-2 1-15,10-7 0 16,-2-1 0-16,4-13-1 15,-6-3-1-15,-5-11 1 16,-5 0-5-16,-11-6-7 16,-6-3-21-16,0 5-6 15,-13-5-1-15,2 7 1 16</inkml:trace>
  <inkml:trace contextRef="#ctx0" brushRef="#br0" timeOffset="383">10683 15670 31 0,'-12'-12'52'16,"0"8"-30"-16,-5 4-5 16,-1 0-3-16,1 4-4 15,-1 3-3-15,7 4-2 16,6 2 0-16,9 5-1 16,4 2 0-16,9 8 0 15,-4-4 1-15,6 4 0 16,-5-2 0-16,-4 3-1 15,-10-7 0-15,-5 0-2 0,-13-9 1 16,-3-7-4-16,0-6-3 16,-3-6-7-16,5-2-23 15,4-7-5-15,-1-9-2 16,11 8 0-16</inkml:trace>
  <inkml:trace contextRef="#ctx0" brushRef="#br0" timeOffset="384">11234 15155 16 0,'0'0'32'0,"-24"17"0"15,4 5-8-15,-11 21-8 16,-8 8-3-16,1 23-1 0,-2 5-2 16,9 13-2-16,5 0-1 15,12 8-2 1,4-6-1-16,17-5-1 0,8-10-2 16,9-16-8-16,10-11-18 15,6-14-12-15,-4-27 0 16,9-5-1-16</inkml:trace>
  <inkml:trace contextRef="#ctx0" brushRef="#br0" timeOffset="385">11374 15438 21 0,'0'0'36'16,"8"19"0"-16,-16-3-1 15,-7 5-18-15,4 10-4 16,-6-6-3-16,4 7-4 16,0-6-2-16,7 3-1 0,6-5 0 15,9-5-1 1,7-6 1-16,12-3-1 0,-3-1 0 16,5-4-2-16,-2 0-2 15,-3-11-5-15,3 2-4 16,-10-10-9-16,-3 2-9 15,-4-5-5-15,-5-8 0 16,1-2 2-16</inkml:trace>
  <inkml:trace contextRef="#ctx0" brushRef="#br0" timeOffset="386">11532 15483 64 0,'-10'7'30'0,"7"7"-3"15,0 12-6-15,-3 1-6 0,6 11-2 16,0 3-4-1,0 6-3-15,0 1 0 16,3 1-3-16,-3-5 0 0,5-6-3 16,-2 3-6-16,-3-16-14 15,-5-8-19-15,8-3-1 16,-3-14 0-16,0 0 0 16</inkml:trace>
  <inkml:trace contextRef="#ctx0" brushRef="#br0" timeOffset="387">11796 15499 46 0,'11'0'35'16,"-11"0"-1"-16,0 0-10 15,7 24-8-15,-11-3-4 16,4 9-3-16,-10-1-2 16,6 8-1-16,-3 0-2 15,4 1-1-15,-3-2-1 16,6-1 0-16,0-8 0 15,6 1-2-15,1-7 1 16,3-3-1-16,1-4-2 16,1-10-2-16,4-1-7 0,-3-7-18 15,-1-8-11-15,4-1 1 16,-6-7-2-16</inkml:trace>
  <inkml:trace contextRef="#ctx0" brushRef="#br0" timeOffset="388">11674 15719 59 0,'13'-4'37'0,"1"-2"0"16,7 2-15-16,9 4-8 0,1 0-6 15,7 0-2-15,-3 0-3 16,-1 0-1-16,-5 3-4 16,-7-3-8-16,0-5-24 15,-6 9-4-15,-16-4 0 16,14-4-1-16</inkml:trace>
  <inkml:trace contextRef="#ctx0" brushRef="#br0" timeOffset="389">12377 15496 50 0,'0'0'35'0,"0"17"0"16,0 3-14-16,0 1-8 15,6 11-5-15,0-3-1 16,5 6-1-16,-3-5-2 16,5 2-1-16,-2-6-2 15,-5-6-5-15,2-3-9 16,-8-8-17-16,0-9-7 15,-14-4 0-15,-3-7-1 16</inkml:trace>
  <inkml:trace contextRef="#ctx0" brushRef="#br0" timeOffset="390">12265 15633 48 0,'20'0'37'0,"7"0"1"16,4-6-15-16,12 9-7 15,2-6-4-15,7 6-4 16,-6-3-3-16,0 3-2 16,-8-3-2-16,-8 0-4 15,-4 0-10-15,-9 0-24 16,-17 0-2-16,12-7 0 16,-12-5 1-16</inkml:trace>
  <inkml:trace contextRef="#ctx0" brushRef="#br0" timeOffset="391">13040 15175 26 0,'0'12'34'16,"-8"1"1"-16,8 11-2 0,0 4-20 15,-3-1-3-15,3 6-2 16,0-2-2-16,0-3-2 16,0-4-1-16,5-7-3 15,-5-7-2-15,0-10-2 16,0 0-2-16,-13-17-3 16,7 3-3-16,-6-8 0 15,4-1 0-15,-4-3 0 16,1 4 3-16,3 0 2 15,3 3 4-15,5 3 3 16,10-9 6 0,3 18-1-16,5 2-1 15,1 2 1-15,6-1-1 0,0 4-1 16,2-3 1-16,-5 3 0 16,0 0-1-16,-4 0 2 15,-5 3 2-15,-3-3 0 16,-1 11 1-16,-9-11-1 15,8 25 0-15,-8-11 0 16,4 9-1-16,-4 1-1 16,5 2-1-16,-2 0-1 15,0 1-2-15,1 0-4 16,-4-7-9-16,4-2-21 16,-1 1-5-16,-3-19-1 15,-3 19 1-15</inkml:trace>
  <inkml:trace contextRef="#ctx0" brushRef="#br0" timeOffset="392">12868 15640 56 0,'8'12'38'0,"6"-12"0"16,20-4-12-16,6 4-13 16,0-7-2-16,11 3-5 15,-1 0-4-15,-2-3-3 16,-1 4-7-16,-12 0-17 0,-10-1-13 16,-2 4-1-1,-14 4 0-15</inkml:trace>
  <inkml:trace contextRef="#ctx0" brushRef="#br0" timeOffset="393">12934 15820 54 0,'0'0'37'0,"21"-16"1"16,-3 4-19-1,12 6-4-15,1 2-4 0,6 6-4 16,-5-2 0-16,1 14-4 16,-7-4 0-16,-7 8-1 15,-13 3 0-15,-6 3-1 16,-13-4 0-16,-5 2 0 15,-1-5-1-15,3-3 0 16,-2 0 0-16,6-4 0 16,12-10 0-16,0 0-1 15,8 10 0-15,6-10 2 16,3 8-2-16,-3 4 1 16,1 0 1-16,-6 7 0 15,-9 5-1-15,-9 0 2 16,-13 1-1-16,-8-5-1 0,-5 0-1 15,-6-12-2-15,3 3-5 16,-2-19-8-16,10-9-23 16,9-3-2-16,9-9 0 15,17 3 2-15</inkml:trace>
  <inkml:trace contextRef="#ctx0" brushRef="#br0" timeOffset="394">13714 15611 19 0,'-11'4'41'16,"2"1"-23"-16,9-5-2 15,0 0-1-15,0 0 0 16,0 10 0-16,0-10-3 16,23 6-2-16,-6-6-1 15,17 5-2-15,3-5-1 16,10 0-2-16,1 0-1 15,1-4-1-15,-2 1-1 16,-7 3 0-16,-6-5 0 16,-10 5 0-16,-10 0 0 15,-14 0 0-15,0 0-1 16,0 0 1-16,0 0-3 16,-3-9-2-16,3 9-11 0,0 0-25 15,-15-6 0 1,15 6 1-16,-5-9-1 0</inkml:trace>
  <inkml:trace contextRef="#ctx0" brushRef="#br0" timeOffset="395">14476 15369 71 0,'-25'0'25'16,"2"3"-5"-1,-3 11-7-15,-2 0-3 0,6 15-2 16,1 0-2-16,10 12-1 16,8-2 0-16,13 5 0 15,2-8 0-15,12 3 0 16,6-10 1-16,10-6-1 16,2-13-1-16,0-10-1 15,-6-12 1-15,0-8-1 16,-11-9 0-16,-6-11-1 15,-13-3 0-15,-10-2-1 16,-11-1 1-16,-5 7-2 16,-7 6 0-16,-4 7-3 15,6 12-5-15,-6 11-20 16,8 3-14-16,8 15 1 0,3 3-1 16</inkml:trace>
  <inkml:trace contextRef="#ctx0" brushRef="#br0" timeOffset="396">14769 15698 71 0,'0'0'41'0,"0"0"-1"16,0 0-3-16,0 0-29 0,0 0-9 16,4 9-14-16,-4-9-25 15,0 0 0-15,0 0-1 16,0 0 2-16</inkml:trace>
  <inkml:trace contextRef="#ctx0" brushRef="#br0" timeOffset="397">15158 15545 29 0,'17'-9'32'16,"-8"-7"-5"-16,0 0-6 15,-4-1-4-15,-5-2-4 16,-5 4-4-16,-4-6-2 16,-3 6-2-16,-7-2-1 0,-2 8-2 15,-4 4 0 1,-3 5-1-16,0 0-1 0,1 9 0 16,4 3 0-16,5 5 0 15,3 2 0-15,8-1 0 16,4-3 0-16,8-1 1 15,7-5-1-15,3-3 1 16,3-3-1-16,3-3 1 16,1-3-1-16,3 0 1 15,0 0-1-15,-2 3 1 16,0 9 0-16,2 1 0 16,-4 2 0-16,-4 12 1 15,-4-3 0-15,-5 5 0 16,-12-1 0-16,-5 1 1 15,-9-5-1-15,-9-1-1 0,-5-7 0 16,-5-4-1-16,1-2-3 16,0-7-5-16,9 0-9 15,4-10-21-15,6 0 0 16,14-2-1-16,3-5 0 16</inkml:trace>
  <inkml:trace contextRef="#ctx0" brushRef="#br0" timeOffset="398">15369 15397 70 0,'18'-14'36'15,"7"3"-13"-15,7 8-6 16,-3 0-4-16,6 8-5 15,-9 0-2-15,-2 10-1 0,-9 3-1 16,-13 9-1 0,-11 1-1-16,-10 3 1 15,-12 1-1-15,-5 0-1 0,-2 0 0 16,4-3 0-16,5-8-1 16,6-3 0-16,9-3 1 15,14-5 0-15,10-5-1 16,13 0 1-16,4-5 0 15,8 4 0-15,1 1-1 16,2-5-4-16,6 0-18 16,-7 4-18-16,-10-8 0 15,0-1 0-15,-8-5 0 16</inkml:trace>
  <inkml:trace contextRef="#ctx0" brushRef="#br0" timeOffset="399">15641 14925 37 0,'27'27'33'0,"17"17"-1"16,4 14-11-16,0 11-4 0,4 17-2 16,-14 5-4-16,-8 13-2 15,-21 0-1-15,-17 6-3 16,-21-4-1-16,-16-3-2 16,-11-11-1-16,-6-13-4 15,2-7-7-15,-1-12-29 16,-1-25 0-16,12-9-1 15,1-23 0-15</inkml:trace>
  <inkml:trace contextRef="#ctx0" brushRef="#br0" timeOffset="400">4353 17383 7 0,'0'0'32'15,"15"11"1"-15,4-11-6 16,9-3-11-16,7 3-3 16,8 0-4-16,4 0-3 15,1 3-6-15,-5 9-10 16,-5-21-12-16,-5 9-9 16,-17 3-2-16,1 5-1 15</inkml:trace>
  <inkml:trace contextRef="#ctx0" brushRef="#br0" timeOffset="401">4377 17492 22 0,'7'6'34'16,"5"-4"1"-16,14-7-4 15,2-2-12-15,5 7-5 16,10 3-3-16,-6-3-2 16,7 7-5-16,-9-14-2 0,-6 7-4 15,0 4-7-15,-12 2-28 16,-9-16-1-16,-8 10 2 16,6-14-4-16</inkml:trace>
  <inkml:trace contextRef="#ctx0" brushRef="#br0" timeOffset="402">5318 17427 14 0,'0'0'28'15,"28"-16"-1"-15,-10-1-6 16,5-5-2-16,1-5-5 16,0 5-2-16,1 0-1 15,-8-4-4-15,0 1 1 16,-7 5-4-16,0 5 2 15,-10 15-1-15,0 15-3 0,-4-4 1 16,-2 9 0 0,0 13 0-16,-1 9-1 0,1 11 3 15,1 2-3-15,2-7-1 16,3-3 2-16,0-1-2 16,6-6 1-16,-6-38 0 15,11 68-4-15,-4-57-5 16,-7-1-7-16,0-10-25 15,0 0-2-15,0 0 3 16,0 0-3-16</inkml:trace>
  <inkml:trace contextRef="#ctx0" brushRef="#br0" timeOffset="403">6074 17276 39 0,'0'0'35'0,"10"0"1"16,-10 0-7-16,0 14-7 16,6 13-9-16,-6-6-1 15,4 9-3-15,-4 1-1 16,8 10-2-16,-5 2-1 16,3 4-4-16,-2-18-1 15,-1-6 1-15,4 1-4 16,-7-4-2-16,0-20-7 15,11 37-13-15,-11-37-16 0,3-12 2 16,-3 12-1-16,0 0 0 16</inkml:trace>
  <inkml:trace contextRef="#ctx0" brushRef="#br0" timeOffset="404">5895 17479 24 0,'0'0'35'0,"0"0"1"16,18-10-1-16,4 3-14 15,6 3-6-15,13 0-4 0,2-1-3 16,9 5-1 0,-2 3-2-16,2 2-3 15,-8-5 1-15,-7 0-3 0,-8-5-4 16,-11 5-3-16,-2 6-8 15,-16-6-25-15,0 0 0 16,0-9 1-16,-7 5 0 16</inkml:trace>
  <inkml:trace contextRef="#ctx0" brushRef="#br0" timeOffset="405">7055 17120 25 0,'-10'-9'31'16,"-5"-11"0"-16,12 3-9 0,6 1-6 16,6-6-5-1,9 2-2-15,2 18-1 16,7 2-3-16,-1 4 1 0,0 5-2 16,-9 5-1-16,-6 10 0 15,-11 5 3-15,-6 6-3 16,-9-6 0-16,-10-1-1 15,0-5-1-15,-2 2-1 16,4-6 3-16,8 1-5 16,9-8 1-16,6-12 0 15,21 7 0-15,6-2 0 16,5 0 3-16,3 4-3 16,4-6 1-16,-3 0-7 15,-2 3-12-15,-3-6-18 16,-16 0 0-16,0 4-1 15,-15-4-1-15</inkml:trace>
  <inkml:trace contextRef="#ctx0" brushRef="#br0" timeOffset="406">6846 17491 21 0,'22'0'34'15,"0"4"1"-15,16-4 1 0,11-7-17 16,1 7-3 0,11 0-4-16,1 0-4 15,3 0-4-15,-3-8-5 0,-4 4-6 16,-3 8-17-16,-8-1-14 15,-13-15 0-15,-1 10-1 16</inkml:trace>
  <inkml:trace contextRef="#ctx0" brushRef="#br0" timeOffset="407">7282 17580 15 0,'23'0'30'16,"-23"0"3"-16,16 7-1 15,-16-7-18-15,-16 6-3 16,-2-6-3-16,-5-5-5 16,-5 5-1-16,1 6 0 15,-4 1-2-15,1-7-1 16,5 6-1-16,6-11-1 16,1 5 3-16,7 14-1 0,0-4 0 15,4 3 2 1,7-13-1-16,-6 9-1 15,6-9 4-15,0 0 0 0,-6 55-2 16,6-45 0-16,0 0 0 16,0-10-1-16,9 0 4 15,0 8-1-15,7-4 0 16,2-17 0-16,7 4 1 16,3 4 0-16,6-1 3 15,-34 6-1-15,63 35-1 16,-63-35-1-16,50 26 0 15,-50-26-1-15,18 61-2 16,-18-61 1-16,-28 81-2 16,28-81 2-16,-59 23-3 15,59-23 2-15,-77 19-1 0,77-19-2 16,-71-12 4 0,71 12-3-16,-48-48-2 0,48 48-2 15,0 0-3-15,0 0-9 16,-18-50-17-16,18 50-3 15,0 0 0-15,49-32-3 16</inkml:trace>
  <inkml:trace contextRef="#ctx0" brushRef="#br0" timeOffset="408">7992 17281 11 0,'-11'-23'32'0,"11"23"1"16,-26-8-7-16,3 4-5 15,-2 9-6-15,-6-5-3 16,6 7-2-16,-5 10-2 16,7 7-3-16,3 1-1 15,9 4-3-15,7-8 0 16,8-1 1-16,9 11 0 16,8-7-2-16,7-4-3 15,7-3-4-15,6-5-8 16,-1-8-14-16,-4-4-7 15,6 8-2-15,-8-20 0 16</inkml:trace>
  <inkml:trace contextRef="#ctx0" brushRef="#br0" timeOffset="409">8220 17362 36 0,'-19'-19'32'15,"12"9"-1"-15,-12 5-11 16,-3-9-5-16,1 4-5 16,-5 5-3-16,-3 5-2 15,3 11 0-15,3 6-4 16,4-8-1-16,7 4 3 16,8 8-2-16,8 1 2 15,10-3 1-15,8-1-1 0,7-9 0 16,6 0 0-1,-2-9 0-15,4 0 1 0,-7-6-2 16,-5-3-1-16,-7-4-5 16,-9-3-7-16,-2-5-22 15,-7 8-5-15,-8-7-1 16,8 20-1-16</inkml:trace>
  <inkml:trace contextRef="#ctx0" brushRef="#br0" timeOffset="410">8541 17256 29 0,'0'0'31'0,"-16"5"-1"16,5-5-9-16,1 0-7 15,-2 2-3-15,12-2-3 16,-10 12-1-16,10 8-2 15,0-20-1-15,19 14 2 16,-4 0-1-16,6 6 1 0,-2 2-1 16,2 4-1-16,-5-11 0 15,-3 2 0-15,-10 1 0 16,-6 5-1-16,-10-10 1 16,-7 1-3-16,-5-14 0 15,-4-5 0-15,-1 8-2 16,0-6-2-16,7 3-5 15,1-10-12-15,8-2-19 16,10 0 0-16,4 12 0 16,10-5-2-16</inkml:trace>
  <inkml:trace contextRef="#ctx0" brushRef="#br0" timeOffset="411">8981 16909 19 0,'-12'15'33'16,"-11"-1"1"-16,2 13-10 15,-10 7-8-15,-3 3-2 16,2 15-5-16,2 8-1 15,9 9-2-15,8-4 2 16,13 2-5-16,5-15 2 16,17 1 1-16,3 5-2 15,10-8-3-15,6-10-10 16,0-14-19-16,-3-6-10 16,2-6 1-16,-7-9 0 15</inkml:trace>
  <inkml:trace contextRef="#ctx0" brushRef="#br0" timeOffset="412">9304 17053 13 0,'0'0'28'0,"9"12"-1"15,-9-12-13-15,-4 23-4 16,-1-3-3-16,-2-5 2 16,0 9-3-16,0-9 1 15,0 10-2-15,4-4 1 16,3 1-2-16,6-8 1 16,5 7-3-16,2-8 0 15,4-4 1-15,1-1 0 16,3-1-2-16,-2-2-3 15,0-5-2-15,-1-8-4 0,-3-8 0 16,0 6-2 0,-5-2 0-16,-1-5 0 0,-4-8 3 15,-1 3 2-15,-4-2 7 16,0 12 1-16,0 12 3 16,-6-13 2-16,6 13 1 15,0 0 1-15,-9 8 1 16,3 3-1-16,6 15-2 15,-4-7 1-15,4 5-1 16,0 1-2-16,0 4 0 16,0 4 0-16,4 5-4 15,2-10-3-15,-3-11-7 16,6 6-23-16,1-4-8 16,-10-19 1-16,20 4 0 15</inkml:trace>
  <inkml:trace contextRef="#ctx0" brushRef="#br0" timeOffset="413">9725 16979 13 0,'12'0'33'0,"-12"0"3"16,4 16 0-16,-4 5-16 15,-6 0-8-15,1 16-4 16,-1-8 2-16,1 5-3 16,1 3 1-16,4 4-4 15,6 0 2-15,1 0-5 16,3-10 3-16,7-11-2 16,-4 3-1-16,5-3-1 15,-3-5-2-15,-2-5-3 16,4-6-5-16,-8-13-9 0,-9 9-20 15,18-12-1 1,-18-6 1-16,6 2 0 0</inkml:trace>
  <inkml:trace contextRef="#ctx0" brushRef="#br0" timeOffset="414">9614 17193 11 0,'0'0'35'16,"-6"10"1"-16,6-10 1 16,23 9-16-16,-3-9-6 15,11 6-1-15,-3-3-3 16,8-3-3-16,1 0-6 0,-2-3-4 16,1 9-9-16,-8-3-26 15,-6-15-3-15,2 6 1 16,-8-5-2-16</inkml:trace>
  <inkml:trace contextRef="#ctx0" brushRef="#br0" timeOffset="415">10207 17229 42 0,'4'11'37'16,"-4"-11"-6"-16,9 0-9 15,9 0-7-15,3 0-2 16,11-3-2-16,0 7-1 16,8 4-5-16,0-8-1 15,1-5-2-15,-3 10-4 16,-6-5-4-16,-2 10-10 0,-7-7-22 15,-12-12-2-15,-2 0 3 16,-9 9-1-16</inkml:trace>
  <inkml:trace contextRef="#ctx0" brushRef="#br0" timeOffset="416">10369 17077 43 0,'0'0'34'0,"9"22"-1"15,-9-6-12-15,5 11-5 16,-5 0-3-16,5 14-4 16,-5-17-1-16,10 11-5 15,-7 0-2-15,0-8-12 0,0-9-25 16,7-5-1 0,-10-13-1-16,18 3 0 15</inkml:trace>
  <inkml:trace contextRef="#ctx0" brushRef="#br0" timeOffset="417">10938 16958 7 0,'11'6'32'0,"-11"3"2"15,5 14 0-15,-5 1-16 16,0 4-5-16,0 3-4 16,0-7-2-16,2 5-1 15,-2-14-3-15,0-4-5 16,0-2-1-16,0-9-4 16,-11-15-1-16,2-1-1 0,4 3 1 15,-5-16-1 1,3 9 1-16,1-7 5 0,6 3 1 15,0 5 4-15,3-2 1 16,6 3 1-16,-2 8 1 16,4 6-1-16,2-1 2 15,1 5-1-15,0-5-1 16,3 12 1-16,-2 1-1 16,3 6 1-16,-2-2-1 15,3 1 0-15,-6 3 0 16,2 6 0-16,-7 7 1 15,2 0-3-15,-6-9 0 16,-4 2-5-16,6-3-5 16,-9 2-16-16,-3-11-12 0,6 0-1 15,0-10-1 1</inkml:trace>
  <inkml:trace contextRef="#ctx0" brushRef="#br0" timeOffset="418">10838 17250 17 0,'0'0'32'0,"12"-4"0"16,9 11-2-16,6-7-16 15,-1 0-4-15,11 0-5 16,3 0-4-16,4-5-6 15,1 13-12-15,7 2-15 0,-16-18-3 16,7 8 4-16</inkml:trace>
  <inkml:trace contextRef="#ctx0" brushRef="#br0" timeOffset="419">10866 17435 10 0,'-13'5'27'16,"-3"-12"2"-16,16 7-8 15,0 0-7-15,14-10-2 16,6 7-3-16,2-1-1 0,9-6 0 16,-1 10 0-1,2 10-3-15,-5-1 2 0,-3 3-3 16,-6-7 0-16,-11 9-1 15,-7 0-1-15,-9 7 0 16,-7-3 0-16,1-5-2 16,-2-8 0-16,4-5 2 15,4 5-3-15,9-5 3 16,0 0-2-16,18-10 0 16,0 5-1-16,1 5 3 15,0 5-1-15,-2 7 1 16,-7 6 1-16,-10-8-1 0,-8 7 1 15,-9-3-3 1,-7 0-2-16,-10 1-7 16,4-9-12-16,2-11-16 0,-4-2-2 15,10 3 1-15,2-11 0 16</inkml:trace>
  <inkml:trace contextRef="#ctx0" brushRef="#br0" timeOffset="420">11459 17203 14 0,'0'0'34'16,"9"12"3"-16,-1-12-3 16,16-3-12-16,4 6-8 15,3-3-1-15,13 0-4 16,-2 0-2-16,6 0-1 15,-6 0-2-15,-1 0-4 16,-4 0-1-16,-8-7-1 16,-5 7-6-16,-11 4-18 15,-13-4-14-15,13-9 0 0,-13 9 0 16</inkml:trace>
  <inkml:trace contextRef="#ctx0" brushRef="#br0" timeOffset="421">12417 17016 10 0,'-27'-10'31'16,"5"10"1"-16,-12 6-6 15,2 5-10-15,4 2-4 16,1 8-3-16,11 4-3 16,3 2 2-16,13 4-3 15,5 5 3-15,13-7-4 16,7-5 2-16,9 5-3 16,1-21 1-16,6-5 0 0,-3-6-1 15,0-5 1 1,-10-13-2-16,-3-4 2 0,-14-8-3 15,-11-6 4-15,-11 10-4 16,-8 2 2-16,-8-7-3 16,-5 9 0-16,0 4-1 15,0 7-3-15,8 14-8 16,1 9-26-16,10-9-4 16,13 0 1-16,3 24 0 15</inkml:trace>
  <inkml:trace contextRef="#ctx0" brushRef="#br0" timeOffset="422">12691 17224 26 0,'0'0'39'0,"9"14"-3"16,-9-14-1-16,14 6-14 15,-14-6-9-15,0 0-6 0,10 3-9 16,-10-3-27-1,12-7-9-15,2-4 2 0,-5 4-2 16</inkml:trace>
  <inkml:trace contextRef="#ctx0" brushRef="#br0" timeOffset="423">13096 17129 15 0,'18'3'29'0,"-7"-15"-4"16,1 0-4-16,-1-2-4 16,-4-1-5-16,-3 5-2 15,-8-11-2-15,-2 6-2 16,-9-9-2-16,-5 7 0 16,-4 11-1-16,-4 3-1 15,-3 3 0-15,3 0-2 16,1 0 0-16,6 9 1 15,4 4-1-15,8 3 0 0,6-4 0 16,3-12 0-16,7 10 0 16,2-5 1-16,4 2 0 15,2-3-1-15,2-4 0 16,0-6 1-16,3 1-1 16,1 10 0-16,-3 4 2 15,3 5-1-15,-2-4-1 16,-1 4 2-16,-5 6 0 15,0 5 1-15,-8-4 1 16,-5 6-2-16,-5-10 2 16,-8 0-1-16,-9-3 0 15,-4-2 0-15,-4-3-1 16,0-1-2-16,1-8-1 16,2-5-5-16,10 5-8 15,2 0-18-15,10-12-6 0,5 12-2 16,20-17 0-16</inkml:trace>
  <inkml:trace contextRef="#ctx0" brushRef="#br0" timeOffset="424">13390 17029 33 0,'13'-3'36'16,"-13"3"0"-16,17-6-11 16,-5 6-8-16,1-9-4 15,7 3-3-15,-1 0-4 16,5 14 0-16,-2-4-1 16,-1 4-1-16,-6 4-2 15,-4 4 1-15,-11 6 0 16,-5 5-1-16,-12 4 2 15,-6-2-4-15,-6-6 2 0,-2-3 0 16,0 5 1-16,3-9-3 16,5-3 2-16,7-1-3 15,16-12 0-15,0 0 2 16,0 0-1-16,25 0-1 16,-3-4 1-16,4 4-2 15,6-3-1-15,-3-2-5 16,9 10-8-16,-5-5-26 15,-8-8-1-15,0-3 2 16,-10 4 0-16</inkml:trace>
  <inkml:trace contextRef="#ctx0" brushRef="#br0" timeOffset="425">13714 16525 5 0,'11'5'29'16,"12"20"1"-16,1 6-8 15,15 20-5-15,11 17-5 16,-2 6 0-16,5 11 0 16,-11-3-1-16,-5 10-1 15,-21 2 0-15,-16-2-3 16,-18-19-1-16,-16-3-3 16,-13-14 0-16,-8-5 0 0,-4 2-2 15,0-8-3-15,5-24-2 16,2-4-1-16,14-1-9 15,5-2-25-15,4-6 1 16,14-8-1-16,-4-12 0 16</inkml:trace>
  <inkml:trace contextRef="#ctx0" brushRef="#br0" timeOffset="426">24530 14804 48 0,'-25'-50'18'16,"-6"-11"-3"-16,-20-2-4 16,-15-1-1-16,-8-2-2 15,-19 11-1-15,-6 6-2 0,-17 17-3 16,2 12 0-16,-14 20-1 16,11 11 1-1,-4 16 0-15,14 5 0 0,7 5-1 16,17 1 0-16,13-6 1 15,13-5-1-15,9-10-1 16,5-13 0-16,4-14 0 16,-7-10-1-16,-11-10 1 15,-14-11-1-15,-13-7 1 16,-15-7 0-16,-13-2 0 16,-10 4 1-16,-9 10 0 15,0 14 1-15,2 12 0 16,7 17 0-16,10 18-1 15,6 13 0-15,12 14 1 16,13 7-1-16,15 0-1 0,8-4-1 16,13-9 0-16,3-11 0 15,1-17 0-15,-1-11 0 16,-9-10-1-16,-15-12 0 16,-16-10 1-16,-20-5 1 15,-19-5 0-15,-11 3 0 16,-16 10-1-16,-10 7 2 15,-4 12 0-15,-1 16 0 16,2 11 0-16,3 18 0 16,7 14 0-16,5 9 0 15,10 6 0-15,6 5 0 16,12-1-1-16,10-5 0 16,12-6 0-16,13-10 0 15,10-11-1-15,8-11-1 16,6-12 1-16,-2-13 0 0,-1-4 0 15,-10-9 0-15,-13 0 1 16,-13-3 1-16,-16 8 1 16,-11 8 0-16,-9 21 0 15,-5 11-1-15,-2 22 1 16,6 16-1-16,12 23-1 16,9 20 0-16,17 16 0 15,13 7 0-15,19 10-1 16,17 4 1-16,12 0 0 15,7-3 1-15,3-8 0 16,-2 0 1-16,-7-1 2 0,-11-4-1 16,-14 3 3-1,-20 0 1-15,-12 2-3 16,-10-6-1-16,-4 0-9 0,5 0-25 16,10-4-4-16,1-18-3 15,18-17-2-15</inkml:trace>
  <inkml:trace contextRef="#ctx0" brushRef="#br0" timeOffset="427">17823 15477 17 0,'3'-14'18'0,"6"4"-2"16,-1-10-1-16,3-4-3 16,0-2-1-16,-3-5 0 15,1 2-1-15,-3-6 0 16,0 6 0-16,-3-1-2 15,3 8-1-15,-6 2-2 16,0 10 0-16,0 10-1 16,0 0-1-16,-4 27 0 15,4 5-2-15,0 7 0 16,0 8 0-16,0 5 0 0,3 0-2 16,3 2-9-1,1-7-19-15,-4-12-7 0,9-3 0 16,-8-18 0-16</inkml:trace>
  <inkml:trace contextRef="#ctx0" brushRef="#br0" timeOffset="428">17439 15756 28 0,'-5'12'26'16,"5"-12"0"-16,18 10-3 15,15-6-2-15,10-10-4 16,24 6-1-16,9-7-4 16,20 7-3-16,2-11-3 15,8 7-2-15,-7-6-1 16,-8 4-1-16,-16 3-1 16,-15-1-3-16,-15 4-2 15,-19-6-9-15,-10 6-12 16,-16 0-15-16,0 0 2 0,0 0-2 15</inkml:trace>
  <inkml:trace contextRef="#ctx0" brushRef="#br0" timeOffset="429">17694 15981 22 0,'10'7'36'0,"0"-9"-1"16,7 2-11-16,9 0-5 15,-1 0-4-15,12 2-3 16,-7-2-3-16,3 0-4 16,-6 0-2-16,0 0 0 15,-10 4-1-15,-5 2-1 16,-12-6 0-16,0 13-1 15,-7-3 1-15,-4 3 0 16,-8 6 0-16,-3 3 0 16,-6 2 0-16,0 0 0 15,-3 4-2-15,1 0 2 16,1-1-1-16,3-1-1 0,9-6 2 16,2-6-1-1,7 1-1-15,8-1 2 16,0-14 0-16,16 12-1 0,1-12 1 15,6 0 0-15,2 0-2 16,4-5 1-16,0 3-1 16,-1-5-3-16,0 4-3 15,-6-7-5-15,0 6-6 16,-9 1-14-16,-7-8-7 16,0 1-1-16,-6-4 2 15</inkml:trace>
  <inkml:trace contextRef="#ctx0" brushRef="#br0" timeOffset="430">17630 16150 49 0,'18'-2'29'16,"1"2"-6"-16,6 0-3 16,3-5-3-16,12 7-3 15,-3-7-3-15,9 5-2 16,-7-7-2-16,-1 7-2 0,-9-2-1 15,-3 2-1-15,-9 0-1 16,-4-4-1-16,-13 4-1 16,9 0 0-16,-9 0-3 15,0 0-16-15,-9 0-21 16,9 0 0-16,0 0 0 16,0 0 1-16</inkml:trace>
  <inkml:trace contextRef="#ctx0" brushRef="#br0" timeOffset="431">18509 15683 18 0,'12'6'33'0,"-3"-6"1"16,16 0-9-16,4 4-10 15,4-4-4-15,9 0-2 16,2 0-4-16,1 0-3 16,-4 0-2-16,-3-4-3 15,-6 4-4-15,-9-3-4 0,-8 3-5 16,-15 0-8-16,0 0-6 15,0 0-4-15,0 0 8 16</inkml:trace>
  <inkml:trace contextRef="#ctx0" brushRef="#br0" timeOffset="432">18541 15806 29 0,'0'0'34'0,"0"0"-5"16,15-7-5-16,8 4-4 0,10 3-5 15,0-4-4 1,8 4-4-16,-2 0-2 0,0 4-2 16,-8-4 0-16,-4 3-3 15,-7-3-2-15,-9 0-9 16,-11 0-26-16,13-5-1 15,-13 5 0-15,0-11 1 16</inkml:trace>
  <inkml:trace contextRef="#ctx0" brushRef="#br0" timeOffset="433">19189 15745 7 0,'-25'0'32'16,"13"8"1"-16,2-5-8 0,10-3-9 15,31 0 0 1,5-3-3-16,25 3-1 16,13-7-3-16,22 7-2 0,11-8 0 15,12 8-3-15,-1-3 1 16,-1 3-2-16,-9 0 0 16,-6-4-2-16,-12 4-1 15,-13 0-3-15,-8 0-2 16,-15-4-9-16,-1 1-14 15,-7 3-11-15,-18-8 0 16,-3 8-1-16</inkml:trace>
  <inkml:trace contextRef="#ctx0" brushRef="#br0" timeOffset="434">19650 15458 21 0,'0'-22'30'0,"14"-5"-1"16,-3-2-7-16,0-9-3 16,5 1-4-16,-7-7-2 15,4 6-1-15,-6-5-2 16,4 12-1-16,-11 1-3 16,7 9-1-16,-7 11-1 15,0 10-2-15,0 23 1 16,0 9-3-16,5 12 0 15,-1 9-5-15,3 15-7 0,-2 6-28 16,-5-8-1-16,9 2 1 16,-9-12 0-16</inkml:trace>
  <inkml:trace contextRef="#ctx0" brushRef="#br0" timeOffset="435">19288 16159 11 0,'-3'10'32'0,"9"3"1"15,1-2-9-15,1 2-5 16,11 1-3-16,-1-5-4 15,7 4-3-15,-1-10-3 16,4-3-1-16,-2 0-2 16,1-10 0-16,-8-6-1 15,-2-3-1-15,-6-7 1 16,-6-5-1-16,-5 1 0 16,-8 4-1-16,-5-3 1 15,-5 7-1-15,-2 3 0 16,-3 10 1-16,-1 9-2 15,-3 14 1-15,3 8 0 16,2 9 0-16,4 7 0 0,6 9 2 16,2 6 0-16,7 12 0 15,3-4 0-15,4 2 1 16,5-3-1-16,-2 0 0 16,1-4 1-16,1-8-2 15,-3-13-1-15,0-10 1 16,0-7-3-16,-6-18-2 15,6 15-10-15,-6-15-27 16,0-20-1-16,4 1 1 16,-8 5 1-16</inkml:trace>
  <inkml:trace contextRef="#ctx0" brushRef="#br0" timeOffset="436">19699 16153 12 0,'0'0'64'15,"0"0"-40"-15,0 16-6 16,0-16-4-16,18 13-3 16,-5-8-3-16,6 1-2 15,-3-6-1-15,6 3 0 16,-5-3-2-16,-1-3-2 0,-4-6 1 15,-3-1-1-15,-4-2 0 16,-5 1 0-16,-6-2 0 16,-4 3-2-16,0-2 1 15,-5 2 0-15,-1 10-1 16,-2 0 1-16,-1 6 0 16,1 8 0-16,3 1 0 15,-1 6 0-15,4 4 2 16,5 4 0-16,3-2 1 15,7 2 0-15,5-6 0 16,10-1 0-16,3-5 0 16,8-3-1-16,1-4 0 0,4-10-5 15,4 3-12 1,-1-10-25-16,-9-10 0 16,5 2-1-16,-7-12 1 0</inkml:trace>
  <inkml:trace contextRef="#ctx0" brushRef="#br0" timeOffset="437">20137 15915 30 0,'10'-14'38'0,"-10"14"0"16,0 0 0-16,4-14-21 15,-4 14-8-15,0 0-5 16,0 0-5-16,0 0-7 15,0 0-13-15,0 0-16 16,0 0 0-16,-11 8-2 16,11-8 9-16</inkml:trace>
  <inkml:trace contextRef="#ctx0" brushRef="#br0" timeOffset="438">20130 16009 35 0,'6'18'38'0,"-6"-4"1"16,7-1-10-16,-3 8-9 16,-8-2-7-16,4 6-4 15,-13-5-2-15,1 1-3 16,-6-7-3-16,-4-9-4 16,4 4-9-16,-7-6-23 15,4-14-4-15,6 1-2 16,1-8 1-16</inkml:trace>
  <inkml:trace contextRef="#ctx0" brushRef="#br0" timeOffset="439">20279 15990 33 0,'0'0'35'16,"0"0"-1"-16,0 0-9 16,-5 10-7-16,-1-1-7 15,6 3-3-15,0 3-2 16,7 2-1-16,-2-1-2 0,7 0 0 15,-2-6-1-15,4 1 0 16,0-6-1-16,0 0 1 16,-1-11-1-16,-1 0 1 15,-1-4-1-15,0-6 0 16,-4-1 0-16,-3-3 0 16,-4-4 0-16,-3-1-1 15,-3 3 0-15,-5 0 0 16,-6 2 1-16,-1 7-1 15,-2-1 0-15,0 7 0 16,5 3-1-16,0 4 2 16,5 6-1-16,10-6-1 0,-6 13 1 15,6-13 0 1,17 17 0-16,-1-6 0 16,3-4 1-16,3 1-1 0,2-3 0 15,-1 0 0-15,-1 1 0 16,-2-4 0-16,-4-2 0 15,-2 0-2-15,-3 3-1 16,-11-3-2-16,16 0-5 16,-16 0-12-16,0-15-18 15,0 15 0-15,0 0 0 16,0 0 6-16</inkml:trace>
  <inkml:trace contextRef="#ctx0" brushRef="#br0" timeOffset="440">20819 15607 35 0,'15'0'29'15,"12"0"-7"-15,4 0-3 16,3 0-5-16,6 0-4 16,-2 0-3-16,1 0-4 15,-4 0-3-15,-7 0-4 16,-4 0-5-16,-8 0-9 16,-16 0-11-16,19 0-4 15,-19 0 0-15</inkml:trace>
  <inkml:trace contextRef="#ctx0" brushRef="#br0" timeOffset="441">20869 15712 21 0,'0'0'34'0,"0"0"-5"16,13 6-5-16,9-6-5 15,7 0-2-15,0 0-4 16,7 4-6-16,-2-4-7 16,-3 0-14-16,-7 0-21 15,2 0-2-15,-10-4 1 16,11 4-1-16</inkml:trace>
  <inkml:trace contextRef="#ctx0" brushRef="#br0" timeOffset="442">21445 15662 26 0,'0'0'32'0,"12"4"-5"15,10-4-10 1,11 0-3-16,12 0-2 0,9 0-3 15,11 0-3-15,8 0-1 16,7 0-2-16,-1 3 0 16,-5-1-2-16,-8 4-5 15,-12-6-3-15,-5 3-9 16,-12-3-12-16,-21 0-7 16,-4 0 0-16,-12 0 6 15</inkml:trace>
  <inkml:trace contextRef="#ctx0" brushRef="#br0" timeOffset="443">21840 15441 19 0,'-8'-44'32'16,"10"2"-1"-16,-2 2-7 15,-2 1-4-15,2 10-4 16,0 1-3-16,0 11-3 16,0 5-3-16,0 12-2 15,-4 11-2-15,4 13-2 16,0 10 0-16,0 15-1 16,7 5-1-16,-2 8-5 15,1 4-18-15,0 3-14 16,-6-8 0-16,9-4 0 15</inkml:trace>
  <inkml:trace contextRef="#ctx0" brushRef="#br0" timeOffset="444">21653 16050 20 0,'4'9'31'15,"10"-2"-1"-15,-2 0-7 16,4 0-5-16,8 3-3 16,-6-6-4-16,9 6-4 15,-3-10-1-15,0 2-2 16,-2-4-1-16,-1-4-1 15,-5-5 0-15,-3-1-1 16,-4-7 0-16,-6-3 1 16,-6 0-1-16,-4 0-1 15,-6-2 1-15,-5 7-1 16,0-2 0-16,-2 7 0 0,-2 6 0 16,1 6-1-16,0 0 1 15,3 8 0-15,5 9-1 16,0 0 1-16,1 12 1 15,6 5-1-15,1 5 1 16,5 3 0-16,0 2 0 16,5 5 1-16,-5-3-1 15,4 0 0-15,-4-4 0 16,3-3 0-16,-3-10-2 16,0-6 2-16,0-6-1 15,0-2 1-15,0-6-1 16,0-9 1-16,0 0-2 15,0 0 1-15,0 0 0 16,0 0-2-16,0 0-3 0,4-9-8 16,-4 9-8-16,0 0-19 15,5-15 1-15,-5 15 0 16,0-13 12-16</inkml:trace>
  <inkml:trace contextRef="#ctx0" brushRef="#br0" timeOffset="445">22471 15550 24 0,'0'15'31'0,"0"-15"-6"15,10 11-9-15,4-3-3 16,5-4-2-16,5 2-3 16,4-6-1-16,1 0-3 15,-3-3-1-15,-3-3-1 16,-4-4 0-16,-5-3-1 16,-4 1 1-16,-10-5-1 15,-5 2-1-15,-8 1 1 0,-2 0-1 16,-7 1 0-1,-3 6 0-15,0 7 0 16,-3 0 0-16,0 14 1 0,4 1 0 16,3 7 0-16,4 4 2 15,10 4-1-15,3 0 1 16,8 3 1-16,7-7 0 16,9 3 0-16,5-2 0 15,9-4-1-15,0-5 0 16,4-4-1-16,1-4-2 15,0-10-6-15,-1 0-18 16,-2-4-15-16,-9-15 1 16,5-1-1-16</inkml:trace>
  <inkml:trace contextRef="#ctx0" brushRef="#br0" timeOffset="446">22826 15155 60 0,'12'3'35'16,"6"-3"-14"-16,1 0-4 15,8 0-5-15,0 0-3 16,3 0-2-16,-1 0-3 16,0 0-4-16,-3 0-10 15,-6 6-24-15,-4-15-2 16,4 9 0-16,-8-14 0 16</inkml:trace>
  <inkml:trace contextRef="#ctx0" brushRef="#br0" timeOffset="447">23290 14993 19 0,'12'-11'34'0,"-12"11"1"15,0 0-1-15,10-7-16 16,-10 7-8-16,0 0-7 0,0 0-6 16,0 0-10-16,0 0-16 15,0 0-5-15,0 0-1 16,-9 7 1-16</inkml:trace>
  <inkml:trace contextRef="#ctx0" brushRef="#br0" timeOffset="448">23290 15138 48 0,'3'20'36'0,"4"5"-2"16,-2 1-9-16,-9-5-7 0,4 7-5 16,-7-7-3-16,-2 2-2 15,-9-7-3-15,-2-1 0 16,-3-7-2-16,1-4-2 16,4-4-3-16,-3-11-4 15,6 3-10-15,2-3-24 16,4-10-1-16,15 3 0 15,-6-3-1-15</inkml:trace>
  <inkml:trace contextRef="#ctx0" brushRef="#br0" timeOffset="449">23498 15063 19 0,'0'0'31'15,"0"0"0"-15,-3 12-8 16,3-12-7-16,0 19-4 16,0-6-3-16,0 4-1 15,3-1-1-15,3 2-2 16,2 1 0-16,0-1-2 15,-1-5-1-15,2-2 0 16,4-5 1-16,1-2 0 16,-2-8-1-16,3-2 0 15,0-8 0-15,-1-4 0 16,1-7-1-16,-1-4 1 16,-6-4-2-16,-3-7 0 15,-5-5 0-15,-3-4 0 16,-7-4 0-16,0 5 0 0,-5 1 0 15,-3 4-1-15,0 7 1 16,-2 10-1-16,2 10 0 16,1 10 0-16,-1 11 0 15,2 7 1-15,5 9 0 16,4 4 0-16,7 7 0 16,4-1 0-16,8 1 1 15,10-1 0-15,5 0 0 16,5-3 0-16,1-6-1 15,2-4 1-15,-5-6-1 16,-2-3 1-16,-5-4-2 16,-8-2 0-16,-1-3-1 15,-14 0-2-15,0 0-3 16,0 0-7-16,7-9-13 16,-7 9-10-16,-9-6-1 0,9 6 0 15</inkml:trace>
  <inkml:trace contextRef="#ctx0" brushRef="#br0" timeOffset="450">17472 17077 37 0,'13'-9'26'15,"-6"-4"0"-15,-7 13-1 0,17 0-4 16,-17 13-4 0,6 23-6-16,-9-10 0 0,3 24-3 15,-3-3-1-15,3 13-2 16,-4 12 0-16,4-8-4 15,4-13 1-15,2-6 0 16,4 1-2-16,2-16 1 16,6 1-1-16,0-15-3 15,8-16-7-15,-7-6-4 16,6 6-17-16,-2 0-10 16,-10-20 0-16,-1 1 1 15</inkml:trace>
  <inkml:trace contextRef="#ctx0" brushRef="#br0" timeOffset="451">17273 17418 35 0,'-12'4'36'0,"26"-4"3"15,13 0-3-15,0-3-22 16,14 0-3-16,-1-4-2 15,6 7-8-15,4 4-9 16,-5-11-27-16,-7 2-4 16,-4 10 0-16,-9-13 1 15</inkml:trace>
  <inkml:trace contextRef="#ctx0" brushRef="#br0" timeOffset="452">17958 17442 41 0,'-6'24'33'0,"6"-4"2"16,-13-1-16-16,-5 3-4 16,0-5-6-16,-7-5-4 15,-1 5-2-15,0-10-2 16,0-12 0-16,4 0-1 15,5-11 0-15,5 2 1 16,7-2-2-16,5-5 1 16,8-2 1-16,5 3 0 15,9 7 2-15,0 8 1 16,4 12 0-16,-2-2 2 16,3 5-1-16,-4 5-1 15,-1 14 1-15,-5 2-1 0,-4 0-6 16,-2-6-8-1,-8-4-21-15,-3 4-8 0,3-6-2 16,-3-19 1-16</inkml:trace>
  <inkml:trace contextRef="#ctx0" brushRef="#br0" timeOffset="453">18060 17483 29 0,'23'0'37'0,"-10"0"3"16,1 9-4-16,1 8-17 0,-8-7-5 16,5 19-3-16,-8-16-5 15,1 5 1-15,-5 9-3 16,0-5-2-16,0-22 1 15,0 0-3-15,0 0 2 16,13-24 0-16,-2 10 0 16,4-3-3-16,6-16 0 15,2 5 0-15,2 2 0 16,0 9 2-16,-4 11-1 16,-1 12-1-16,-5-1 1 15,-5 7 1-15,-5 5 0 16,-5-2 1-16,0 13-4 15,-8 5-5-15,8-11-8 16,-6-7-19-16,1 0-6 16,5-3-2-16,0-12 0 0</inkml:trace>
  <inkml:trace contextRef="#ctx0" brushRef="#br0" timeOffset="454">18247 17238 44 0,'12'0'38'0,"5"-4"1"16,-1 4-4-16,3 0-19 15,4 4-11-15,-3-4-4 16,1 6-10-16,5-3-15 16,-4-3-13-16,-9-3-3 15,2 10 1-15</inkml:trace>
  <inkml:trace contextRef="#ctx0" brushRef="#br0" timeOffset="455">18504 17119 46 0,'0'-13'38'16,"0"13"-2"-16,0 0-14 15,0 0-6-15,8 12-4 16,-8-12-4-16,7 14-3 15,-7 10 3-15,8 3-4 16,-5-3 2-16,1 0-6 16,-1-5 0-16,-3-4-5 15,6 15-10-15,0-13-26 16,-6-17 0-16,0 0 2 16,0 0-4-16</inkml:trace>
  <inkml:trace contextRef="#ctx0" brushRef="#br0" timeOffset="456">18773 17546 32 0,'0'0'17'16,"0"0"1"-16,15 6 0 15,10-6-4-15,10-11-2 16,18-3 2-16,11 2-3 16,19 2 2-16,6 5-3 15,11 0-3-15,3-4-2 16,6 1 1-16,-6 4-3 16,-1 4 0-16,-9 12 0 15,-10-3-3-15,-10-15-1 16,-9 6 1-16,-11 0 0 15,-11 0-1-15,-9 6 0 16,-14-6-7-16,-5-4-3 16,-14 4-10-16,0 0-15 15,-17 0-1-15,-6-8-2 16,3 4 9-16</inkml:trace>
  <inkml:trace contextRef="#ctx0" brushRef="#br0" timeOffset="457">19326 16975 28 0,'0'0'34'15,"17"-14"-6"-15,-17 14-5 16,9-15-5-16,-9 15-4 15,-8 15-4-15,1 4-3 16,-7 0-1-16,4 0-3 16,-3-1-1-16,3 11-1 15,2-3 1-15,4-1 0 0,8-12-2 16,8 0 2-16,3-6-1 16,6 1 2-16,2-4-1 15,1-4 0-15,-2 0-2 16,-1 0 0-16,-4 8 0 15,-6-13-2-15,-1 5-1 16,-10 0-3-16,0 0 0 16,7-19-3-16,-7 19 0 15,4-22 2-15,-2 14-1 16,-2 8 2-16,0-24 0 16,4 9 4-16,-4 4 4 15,0 11 3 1,0 0-1-16,3-17 1 15,-3 17 1-15,0 0 1 16,-3 18-1-16,-1-7 0 0,4 3-2 16,0-14-1-16,-7 27 1 15,4-3 1-15,3-2-1 16,-3 2 1-16,3 3-5 16,0-10 4-16,0-1-3 15,3 9 1-15,-3-13-6 16,5-3-9-16,-2 8-28 15,-3-17 1-15,0-14 2 16,0 4-4-16</inkml:trace>
  <inkml:trace contextRef="#ctx0" brushRef="#br0" timeOffset="458">19225 17674 48 0,'0'0'28'0,"13"-11"-7"16,-4 5-1-1,4-1-4-15,7 5-4 16,0-15-3-16,7 12-1 0,-4 5-2 16,3 10-1-16,-6-1-1 15,-2 11-2-15,-18-20-1 16,0 0 1-16,9 53 0 16,-9-53 1-16,-27 46-1 15,27-46-2-15,0 0 0 16,-58 29 1-16,58-29 0 15,0 0-1-15,0 0-1 16,0 0-1-16,-10-15 4 16,31-3-1-16,-21 18-1 15,50 11 0-15,-50-11 1 0,52 21 1 16,-52-21 0 0,0 0 2-16,34 69-4 0,-34-69 0 15,-27 58 1-15,27-58 1 16,-59 44-3-16,59-44 2 15,-67 29-1-15,67-29-2 16,-59 12 2-16,59-12 2 16,0 0-4-16,-42-12 0 15,42 12-2-15,0 0-9 16,0 0-25-16,0 0-1 16,0 0-2-16,0 0-1 15</inkml:trace>
  <inkml:trace contextRef="#ctx0" brushRef="#br0" timeOffset="459">16579 17444 10 0,'0'0'32'15,"13"12"2"-15,-13-12-6 0,22-4-7 16,5 4-4-16,-3-4-2 16,11 8-4-16,0-19-2 15,5 9-2-15,-3 2-1 16,0-3-1-16,-9 7-1 15,-3 7-2-15,-7-12 0 16,-3-2 1-16,-15 7-2 16,13 0 2-16,-13 0 0 15,0 0-3-15,0 0 0 16,0 0 3-16,0 0-3 16,0 0-1-16,0 0-3 15,0 0-9-15,0 0-26 0,-9 13-2 16,3-3 0-1,3 6-4-15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1.7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14989 1463 36 0,'13'-7'21'0,"-1"-1"-2"0,3 4-2 16,2-2-5-16,7 2-2 15,1 4-2-15,4 0-3 16,0 4 0-16,-3 6-2 16,-5-5 0-16,-1 7-1 15,-13 3 0-15,-7 4-1 16,-6 3 1-16,-8-1-1 15,-9-4-1-15,-1-2 2 16,-1-1-1-16,3-4 0 16,3-3-1-16,7-7 0 15,12 0 0-15,-3-11 1 16,16 11 0-16,7 0-1 16,6 0 1-16,3 4 0 15,1 5 1-15,-1 9 1 0,-4 4-2 16,-11 8 1-16,-11-2-1 15,-13 2 1-15,-10-5-3 16,-8 0 1-16,-1-4-5 16,-8-8-1-16,5-6-6 15,-1-10-8-15,11-4-9 16,10 0-7-16,4-6 1 16,15 1 14-16</inkml:trace>
  <inkml:trace contextRef="#ctx0" brushRef="#br0" timeOffset="1">15702 1417 38 0,'0'0'33'0,"0"0"-3"16,0 0-8-16,6 16-6 16,-6 2-5-16,9 13-3 15,-7 2-2-15,5 4 0 0,-3 2-3 16,0-2 1-1,0 2-3-15,-4-4 0 16,3-8-5-16,-3-8-2 0,0-7-11 16,-3 1-14-16,3-13-6 15,-14 4-3-15,-1-14 2 16</inkml:trace>
  <inkml:trace contextRef="#ctx0" brushRef="#br0" timeOffset="2">15533 1628 14 0,'12'-12'36'0,"11"12"-1"15,3-6-8-15,6 3-7 16,10 3-5-16,-4 0-4 0,8 0-4 16,-2 0-5-16,-2-6-9 15,1-2-21-15,-3 1-9 16,-9-5-1-16,8 1 1 15</inkml:trace>
  <inkml:trace contextRef="#ctx0" brushRef="#br0" timeOffset="3">16331 1537 33 0,'-9'-16'32'0,"0"-8"-7"16,9 0-5-16,8 5-5 15,3-1-4-15,12 5-2 16,6 6-1-16,5 9-2 16,0 3-2-16,-2 13 0 15,-10 11-1-15,-11 4 0 16,-11 13-1-16,-14 2-1 16,-13 3-2-16,-9-2 2 15,-7-1-3-15,-1-7 2 16,4-8-3-16,8-6 2 0,6-11-1 15,12-8 2-15,14-6 0 16,0 0 1-16,20-8 0 16,8 8 0-16,3-5 0 15,4 5 0-15,-1 0 0 16,1 5-2-16,-1 8-4 16,-9-5-9-16,-3-3-23 15,0 9 0-15,-12-13 0 16,8 3-1-16</inkml:trace>
  <inkml:trace contextRef="#ctx0" brushRef="#br0" timeOffset="4">16885 1655 32 0,'0'-17'35'0,"-7"-7"1"16,-3 6-14-16,-2 6-8 16,-7 2-4-16,1 5-4 15,-5 5-2-15,-2 6-1 16,-2 5-3-16,1 9 0 0,6 7 0 15,4 1 0 1,4-1-1-16,9 2 2 0,6-1-2 16,11-6 0-16,8 3-3 15,6-9-1-15,6-1-8 16,0-9-9-16,3-2-10 16,7 1-4-16,-7-5 0 15</inkml:trace>
  <inkml:trace contextRef="#ctx0" brushRef="#br0" timeOffset="5">17130 1707 25 0,'-15'-19'32'0,"5"2"-4"16,-4 4-7-16,-3 3-6 0,0 10-6 15,-2-4-3-15,3 7-2 16,-2 2-3-16,4 4 0 15,2 6 0-15,4-1-1 16,4 1-1-16,4-3 1 16,0-12 0-16,12 17 1 15,1-17 0-15,3 0 1 16,5-7-1-16,2-1 1 16,1-1 1-16,7-2-2 15,0 6 1-15,4 0-1 16,-5 5 2-16,-2 5-1 15,-4 0 1-15,-6 3 0 0,-4 4 0 16,-8 4 1 0,-10-3-1-16,-6 2 1 0,-8-3-3 15,-1-3-1-15,-2 2-7 16,-3-5-12-16,-4-6-20 16,11 0 0-16,0-9-1 15,17 9 3-15</inkml:trace>
  <inkml:trace contextRef="#ctx0" brushRef="#br0" timeOffset="6">17772 1131 20 0,'-36'-10'34'0,"13"30"-4"16,-8 11-13-16,1 23-4 15,8 9-5-15,1 13-1 16,11 4-3-16,4 6-2 16,15-4 1-16,6-6 0 15,8-9 0-15,6-10-5 16,3-18-11-16,1-14-19 16,11-8-2-16,-9-17-1 15,7-8 8-15</inkml:trace>
  <inkml:trace contextRef="#ctx0" brushRef="#br0" timeOffset="7">17939 1365 14 0,'0'0'32'16,"0"0"0"-16,0 0-9 15,-16 27-9-15,5 0-5 16,2 5-3-16,0 1-1 16,5 0-1-16,4 0-1 15,6-2-1-15,7-4 0 16,6-5-2-16,0-7-2 15,2-11-2-15,3-4-5 0,-4-12-4 16,2-1-2 0,-5-10-2-16,-1-6 2 15,-9-3 4-15,1 1 4 0,-5 2 6 16,-3 7 5-16,0 7 6 16,-6 3 3-16,6 12 2 15,-15 7-1-15,8 15-1 16,-1 7-4-16,4 8-2 15,-3 1-2-15,7 6-1 16,-4 3-2-16,4-4-3 16,6-4-7-16,-3-10-12 15,-3-8-16-15,11-4 2 16,-11-17-2-16</inkml:trace>
  <inkml:trace contextRef="#ctx0" brushRef="#br0" timeOffset="8">18228 1425 36 0,'0'0'36'16,"0"0"-1"-16,3 13-12 16,-3 9-11-16,-3 2-6 15,3 6 0-15,-5 6-2 16,5-2 0-16,0 4-2 15,4-2 0-15,0-4-1 16,4-3 2-16,-1-7-3 16,5-5 0-16,3-2-4 15,-4-10-7-15,6-5-12 16,-2 0-13-16,-4-5 0 0,-1 0-3 16</inkml:trace>
  <inkml:trace contextRef="#ctx0" brushRef="#br0" timeOffset="9">18168 1606 41 0,'0'0'33'16,"20"-8"-2"-16,-2 11-11 16,4-3-12-16,3 9-11 15,5-9-17-15,9 8-13 16,-13-8 0-16,8 6-1 0</inkml:trace>
  <inkml:trace contextRef="#ctx0" brushRef="#br0" timeOffset="10">18612 1460 57 0,'0'0'37'0,"0"0"0"15,0 0-14-15,-6 10-12 16,12 12-5-16,-1-2-3 16,0 8 0-16,0 1 0 15,-2 3 0-15,3-3-1 16,-6 2-3-16,0-7-4 16,0-11-6-16,0-4-22 15,0-9-7-15,0 0 1 0,-13 6-1 16</inkml:trace>
  <inkml:trace contextRef="#ctx0" brushRef="#br0" timeOffset="11">18497 1615 23 0,'12'0'34'0,"2"-5"2"16,15 5-4-16,2 0-18 15,4 0-10-15,5 0-11 16,-2-4-22-16,6 4-5 15,-12-5-1-15,5 5-1 16</inkml:trace>
  <inkml:trace contextRef="#ctx0" brushRef="#br0" timeOffset="12">18954 1431 5 0,'0'0'32'0,"11"-2"1"16,-11 11-1-16,0-9-13 16,10 27-10-16,-7-12-3 15,5-1 1-15,-5-2-2 16,0 1 0-16,-3-1-1 16,0-12-1-16,0 0-1 15,0 0 1-15,-9-5-1 0,4-7-1 16,5-5 0-1,0-3-1-15,0-6 0 0,8 1 0 16,0 1 0-16,6 0 0 16,0 5 0-16,5 11 0 15,-2 2 1-15,-2 6 0 16,1 10 0-16,-4 3-1 16,-1 4-2-16,-3 4-7 15,-1-1-20-15,0-2-7 16,-7-2-2-16,3 4 1 15</inkml:trace>
  <inkml:trace contextRef="#ctx0" brushRef="#br0" timeOffset="13">18825 1663 13 0,'-12'3'34'0,"22"-3"1"16,5-5 0-16,17-1-17 16,7 6-13-16,2 0-7 15,3 0-21-15,-4 0-10 16,9 0-1-16,-15 0 0 16</inkml:trace>
  <inkml:trace contextRef="#ctx0" brushRef="#br0" timeOffset="14">18897 1756 9 0,'-15'0'34'16,"15"0"1"-16,0 0-2 15,17-5-17-15,7 5-7 16,0 0-4-16,7 9-1 15,-1-4-1-15,-2 3 0 16,-5 1-2-16,-6 3 0 16,-10 0 0-16,-7 1 0 15,-10-3-1-15,-2-1 1 16,0 0-1-16,0 0 0 16,0-3 0-16,12-6 1 15,-7 13-1-15,7-13 1 0,9 19 2 16,-6-8-2-16,-3 1 2 15,-3 1-1-15,-7 2 1 16,-8-1-4-16,-3-2-1 16,-8-6-11-16,-2-4-24 15,7-2 1-15,-3-6-1 16,16 2 0-16</inkml:trace>
  <inkml:trace contextRef="#ctx0" brushRef="#br0" timeOffset="15">19269 1088 13 0,'7'-46'36'0,"-7"46"1"16,40 27-5-16,-10 19-16 16,1 16-2-16,4 17-4 0,-10 19-3 15,-5 8 0 1,-12 13-5-16,-12-8-1 15,-11-4 1-15,-10-18-2 0,-5-4-3 16,-3-26-11-16,3-13-23 16,14-13-2-16,-1-21 2 15,17-12-2-15</inkml:trace>
  <inkml:trace contextRef="#ctx0" brushRef="#br0" timeOffset="16">19725 1596 9 0,'24'0'33'15,"-11"-3"0"-15,14 3-1 16,4 0-19-16,2 0-6 16,2 0-4-16,3 0-6 15,-7 3-10-15,-3-3-12 16,0 5-8-16,-28-5-1 16,17 0 13-16</inkml:trace>
  <inkml:trace contextRef="#ctx0" brushRef="#br0" timeOffset="17">19771 1737 30 0,'27'11'33'0,"-5"-11"-1"16,12-3-14-16,1 3-18 15,4-8-27-15,9 8-5 16,-8-15 0-16,6 10 11 15</inkml:trace>
  <inkml:trace contextRef="#ctx0" brushRef="#br0" timeOffset="18">20230 1468 19 0,'11'-12'36'0,"14"4"1"16,1-5-1-16,4 7-21 15,9 6-5-15,-3 2-5 16,2 5-1-16,-8 3-1 15,-4 2-1-15,-12 1-1 16,-11-2 0-16,-9 1 0 0,-6 0 1 16,-3 1-1-16,0-3 0 15,-1-3-1-15,5-2 0 16,11-5 0-16,-4 16 0 16,4-16-1-16,24 20 0 15,-9-11 1-15,0 8 0 16,-3 0 0-16,-5 6 1 15,-7 3-1-15,-9-7 1 16,-7 4-4-16,-10-10-4 16,2 2-19-16,-1-10-12 15,-5-5 1-15,9-3-1 0</inkml:trace>
  <inkml:trace contextRef="#ctx0" brushRef="#br0" timeOffset="19">20886 1429 18 0,'0'-10'36'16,"12"10"0"-16,-12 0 1 0,4 16-18 16,5 12-7-16,-4 5-4 0,1 6-1 15,-6 4-3-15,8 1 1 16,-1-5-4-16,-7-5-4 16,3-2-7-16,-6-13-15 15,-4-7-15-15,7-12-1 16,-13-3 2-16</inkml:trace>
  <inkml:trace contextRef="#ctx0" brushRef="#br0" timeOffset="20">20768 1620 20 0,'19'0'36'0,"0"-4"2"0,16 4-1 15,7 0-18 1,4 0-7-16,13 0-5 0,1 0-9 15,1 0-34-15,-2-3 0 16,5-3-2-16,-16-5-1 16</inkml:trace>
  <inkml:trace contextRef="#ctx0" brushRef="#br0" timeOffset="21">21469 1584 20 0,'13'7'32'0,"4"-4"-1"16,1 1-11-16,6-4-8 15,6 0-3-15,-5-7-2 16,1-3-1-16,-5-2-1 16,-6 2-2-16,-2-5-1 15,-10 2-1-15,-9-2-1 16,-9 7 0-16,-8-1-1 16,-5 9 1-16,-3 7-1 0,-2 4 0 15,-2 7 0 1,2 3 1-16,4 10 1 0,8 4 2 15,10 2-1-15,11 2 2 16,7-8-2-16,11-2 3 16,9-5-1-16,10-2-1 15,9-10-6-15,-2-12-18 16,-1-10-15-16,11-8-1 16,-6-10 1-16</inkml:trace>
  <inkml:trace contextRef="#ctx0" brushRef="#br0" timeOffset="22">21817 1163 29 0,'0'0'38'0,"7"-46"2"16,-7 46-6-16,0 0-15 15,0 0-11-15,0 0-7 16,0 0-14-16,0 0-20 16,0 0-4-16,0 0-2 15,0 0 2-15</inkml:trace>
  <inkml:trace contextRef="#ctx0" brushRef="#br0" timeOffset="23">21840 1253 27 0,'0'21'32'15,"0"8"0"-15,-3-2-8 16,0 2-4-16,-5-3-6 16,1-5-5-16,-7-10-5 15,-1-9-6-15,0-2-8 16,-6-9-14-16,3-5-12 16,5 3-1-16,-3-6 0 15</inkml:trace>
  <inkml:trace contextRef="#ctx0" brushRef="#br0" timeOffset="24">22074 1034 15 0,'0'0'35'0,"0"0"1"16,0 0-10-16,0 0-11 15,3 42 0-15,-3-42-5 16,0 0-2-16,0 43-4 16,0-43-3-16,0 0 0 15,0 0 0-15,0 0 0 0,0 0-3 16,0 0-1-1,-20-51-4-15,20 51 4 0,0 0 1 16,7-58 0-16,-7 58 1 16,0 0-1-16,0 0 4 15,43-33 0-15,-43 33 3 16,0 0 0-16,46 28-1 16,-46-28-2-16,0 0 1 15,34 54-4-15,-34-54-5 16,0 0-16-16,13 58-12 15,-13-58-6-15,-4 31 3 16</inkml:trace>
  <inkml:trace contextRef="#ctx0" brushRef="#br0" timeOffset="25">21988 1235 37 0,'10'4'34'0,"0"-4"-3"16,11-4-10-16,7 4-11 16,4 7-5-16,7-2-10 15,-1-8-18-15,2 6-9 16,-13-3-1-16,6 8-2 16</inkml:trace>
  <inkml:trace contextRef="#ctx0" brushRef="#br0" timeOffset="26">22019 1382 10 0,'0'0'34'16,"-15"-9"1"-16,15 9-3 15,20-10-12-15,-6 6-8 16,9 4-5-16,1 0-1 15,4 6-2-15,-4-6-2 16,0 8-1-16,-10 1 0 16,-2-2 0-16,-8 5 0 15,-8 1-1-15,-3-4 0 16,-4 1 0-16,-1 1-1 0,0-1 1 16,2 1 0-1,4-1-1-15,6-10 1 0,-3 9-1 16,3 1 2-16,0-10-1 15,-6 15 1-15,6-15-2 16,-21 12-2-16,1-12-12 16,-5 5-20-16,10 2-2 15,-10-13 0-15,13 6 1 16</inkml:trace>
  <inkml:trace contextRef="#ctx0" brushRef="#br0" timeOffset="27">22333 1694 26 0,'20'0'35'15,"-9"0"-2"-15,9-4-9 16,3 4-10-16,-1-5-3 0,0 1-2 15,-2-6-2-15,1 2-3 16,-3 0 0-16,0-3-2 16,-8-3 0-16,-3-2-1 15,-7 3 1-15,-5 0-1 16,-2 3 0-16,-7 3 0 16,-3 0-1-16,-7 7 0 15,-4 7 0-15,-1 6 0 16,3 4-1-16,2 7 2 15,1 5-2-15,8 1 3 16,7 3-2-16,8 1 2 16,12-5-1-16,12 0 1 0,4-5 0 15,9-5 0 1,1-7-2-16,1-9-5 16,2-3-12-16,2-11-22 0,-16-7-2 15,2-1 1-15,-13-8 2 16</inkml:trace>
  <inkml:trace contextRef="#ctx0" brushRef="#br0" timeOffset="28">22709 1113 35 0,'43'-37'37'15,"-43"37"2"-15,0 0-1 16,0 0-18-16,0 0-14 16,0 0-10-16,0 0-15 15,0 0-15-15,0 0-5 0,0 0 0 16,0 0 1-16</inkml:trace>
  <inkml:trace contextRef="#ctx0" brushRef="#br0" timeOffset="29">22763 1211 30 0,'0'27'33'0,"7"2"-2"16,-7 2-8-16,-6 3-5 15,6-2-4-15,-11-5-4 16,1-6-3-16,-5-4-3 16,-1-5-5-16,-1-12-4 15,-3-6-11-15,2-4-15 16,8-1-7-16,-3-10 0 0,13 2 0 16</inkml:trace>
  <inkml:trace contextRef="#ctx0" brushRef="#br0" timeOffset="30">22930 1047 29 0,'0'0'32'15,"0"0"2"-15,0 0-10 16,0 0-7-16,0 0-8 16,0 0-3-16,5 55-1 15,-5-30-1-15,0-1-4 16,0 2 2-16,12-7-2 15,-5 3 0-15,3-12-1 16,2 0 0-16,4-10-2 0,-3 0 1 16,-13 0 1-1,0 0-1-15,35-46 2 16,-35 46-2-16,0 0 1 0,19-61 1 16,-19 61 4-16,0 0-1 15,0-41-1-15,0 41 2 16,0 0-3-16,0 0 2 15,-12 20 2-15,8 3-3 16,4-1-2-16,0 5 0 16,0 0-2-16,7-1-7 15,-7 5-22-15,0-8-6 16,9-2-2-16,-12-8 2 16</inkml:trace>
  <inkml:trace contextRef="#ctx0" brushRef="#br0" timeOffset="31">23253 1008 50 0,'0'0'36'16,"0"0"2"-16,0 0-8 15,0 0-17-15,0 0-4 16,17 54-4-16,-17-18-3 15,0 6 0-15,-4 2 1 16,-5 5-2-16,3-2 0 16,6-6-1-16,0-7-2 15,3-7 0-15,4-14-1 0,1 2-5 16,-8-15-17-16,21 2-13 16,-3-9-1-16,-11-3-1 15</inkml:trace>
  <inkml:trace contextRef="#ctx0" brushRef="#br0" timeOffset="32">23185 1224 42 0,'-17'-13'38'0,"17"13"1"16,17 5-11-16,1-7-8 15,15 7-9-15,-9-5-3 16,3 0-5-16,2 4-6 15,-7-4-19-15,-5 0-18 16,-3 5 1-16,-17 9-1 0,0 3 0 16</inkml:trace>
  <inkml:trace contextRef="#ctx0" brushRef="#br0" timeOffset="33">20821 2399 20 0,'0'0'34'0,"0"0"1"15,2 10-4-15,-2 13-12 16,0 4-7-16,0 10-5 16,0 4-2-16,7 6-1 15,-7-1-2-15,3-4-3 16,2-2-5-16,-5-15-14 16,-8-10-17-16,4-3 1 15,-6-12-1-15,0 0 6 16</inkml:trace>
  <inkml:trace contextRef="#ctx0" brushRef="#br0" timeOffset="34">20662 2609 43 0,'29'0'35'16,"2"0"1"-16,9 0-9 16,12 4-15-16,-1-1-11 15,7 1-23-15,1-4-12 16,9 4 0-16,-11-9-2 15</inkml:trace>
  <inkml:trace contextRef="#ctx0" brushRef="#br0" timeOffset="35">21325 2639 24 0,'0'0'33'15,"23"13"2"-15,-8-7-10 16,5-6-10-16,8 5-4 16,-3-8-2-16,0 1-4 15,-4-8-1-15,-5 1-1 16,-2-1-3-16,-11-3 0 15,-3-1-1-15,-13-3 0 16,-2 5-1-16,-9-2 0 0,-2 10-1 16,-6 4 1-16,2 0 1 15,0 11 1-15,3 4 0 16,10 7 1-16,6 7 1 16,11 4 0-16,12-1 1 15,6 2 0-15,6-3-1 16,7-2 0-16,5-3-3 15,0-9-6-15,4-12-20 16,1-5-9-16,-9-12 0 16,5-2 0-16</inkml:trace>
  <inkml:trace contextRef="#ctx0" brushRef="#br0" timeOffset="36">21461 2285 30 0,'9'-6'35'16,"6"12"1"-16,2-6-5 16,3 0-17-16,13 6-8 15,2-6-3-15,-1 0-10 16,0-6-21-16,1 6-7 15,-14-6 0-15,5 6-1 16</inkml:trace>
  <inkml:trace contextRef="#ctx0" brushRef="#br0" timeOffset="37">21834 2126 25 0,'0'0'33'15,"-2"-19"0"-15,2 19-4 16,0 0-30-16,0-11-17 16,0 11-12-16,0 0-2 15,-6 13 0-15</inkml:trace>
  <inkml:trace contextRef="#ctx0" brushRef="#br0" timeOffset="38">21813 2251 40 0,'4'40'35'0,"-4"0"-1"15,0-3-7 1,0 5-5-16,-8-10-7 0,1 2-4 16,-8-15-3-16,-1-4-4 15,-4-10-6-15,-2-5-7 16,5-3-13-16,3-6-19 16,-4-12 2-16,9 1-2 15,0-4 0-15</inkml:trace>
  <inkml:trace contextRef="#ctx0" brushRef="#br0" timeOffset="39">21986 2149 8 0,'13'6'31'16,"-13"-6"1"-16,0 16 0 15,3-3-19-15,-3-1-5 16,-3 2-1-16,-1-2 0 16,1-3-2-16,3-9-2 15,0 0 0-15,-14-9 0 16,10-4-1-16,4 0 0 16,0-5-1-16,7-5 0 15,4 3 0-15,-4 2 1 16,7 7 0-16,-1 1 0 15,2 10 1-15,-2 0-1 16,1 3 1-16,-6 8-1 0,1 7-1 16,-2 4 0-16,-1-2-4 15,1 4-4-15,-7-5-14 16,-4-1-16-16,4 7-1 16,-9-8 0-16,5-2 6 15</inkml:trace>
  <inkml:trace contextRef="#ctx0" brushRef="#br0" timeOffset="40">21890 2356 50 0,'12'0'35'16,"14"0"0"-16,2 0-15 15,4 0-11-15,10 0-6 0,0 4-8 16,-1 4-26-16,-6-8-3 15,4 9-1-15,-18-9 0 16</inkml:trace>
  <inkml:trace contextRef="#ctx0" brushRef="#br0" timeOffset="41">21971 2463 41 0,'-14'-6'36'0,"14"6"0"16,0 0-9-16,0 0-12 15,20 0-6-15,-2 0-4 0,4 0-1 16,-2 0-2-16,0 7 0 16,-5-4-1-16,-6 6-1 15,-2 4 0-15,-10 1 0 16,-5 1-1-16,-2-2-1 15,-3 2 1-15,0-2-1 16,9 4 1-16,0-5 0 16,4-12 0-16,11 17 1 15,-11-17 1-15,15 16 1 16,-8-7 0-16,-4 3 0 16,-9-2 0-16,-6 0-1 15,-6-1-1-15,-4-5-3 16,6 3-12-16,-1-2-21 15,-3-12-2-15,20 7 0 0,-9-10 0 16</inkml:trace>
  <inkml:trace contextRef="#ctx0" brushRef="#br0" timeOffset="42">22455 2660 23 0,'28'-4'34'16,"-9"0"2"-16,12 4-3 0,-2 0-16 15,0-9-7-15,4 9-2 16,-7-9-3-16,-4 4-1 16,-4-7-2-16,-6 2-1 15,-12 0 0-15,-7-5-1 16,-5 6-1-16,-12-5 1 16,2 7-1-16,-8 4 0 15,-4 3 0-15,-1 4 2 16,0 6-1-16,5 7 1 15,3 3 1-15,13 6-1 16,3 0 1-16,11 2 1 16,12 3-1-16,8-1 0 0,10-5 0 15,10-2-1-15,3-5-5 16,0-12-5-16,2-3-16 16,3-3-14-16,-8-18 0 15,-2 1 1-15</inkml:trace>
  <inkml:trace contextRef="#ctx0" brushRef="#br0" timeOffset="43">22638 2213 25 0,'-9'-17'37'15,"20"17"0"-15,1-7 0 16,5 0-20-16,10 7-7 16,0-3-4-16,5 3-5 15,6 0-4-15,-5 0-18 16,-5-5-16-16,0 5 0 16,-12-10-1-16,5 10 5 15</inkml:trace>
  <inkml:trace contextRef="#ctx0" brushRef="#br0" timeOffset="44">23009 2055 22 0,'0'0'33'16,"8"-16"-1"-16,-8 16-9 16,0 0-30-16,0 0-18 15,0 0-6-15,0 0-2 16</inkml:trace>
  <inkml:trace contextRef="#ctx0" brushRef="#br0" timeOffset="45">23017 2167 54 0,'0'34'38'0,"6"4"-2"16,-6 5-11-16,-6-8-7 15,4 10-6-15,-8-15-4 16,-2 1-3-16,-5-13-6 0,-3-8-5 15,-2-4-14 1,-3-6-21-16,1-10 1 0,5-3-1 16,-1-10 0-16</inkml:trace>
  <inkml:trace contextRef="#ctx0" brushRef="#br0" timeOffset="46">23143 2014 28 0,'0'0'34'0,"0"0"0"16,0 0-7-1,3 10-12-15,-3 0-7 0,-5 4-1 16,5 4-1-16,-6 1-1 15,6 0-1-15,-3 0-1 16,7-1 0-16,-2 5 0 16,5-6-1-16,2-2-2 15,4-5 0-15,1-6-3 16,1-8 0-16,3 0 0 16,-6-6-1-16,5-5 0 15,-4-5-1-15,0-4 2 16,-5 1 2-16,0 5 2 15,-5 2 1-15,3 0 1 16,-3 5-1-16,-3 11 1 16,0 0 0-16,0 0 1 0,-3 24-2 15,-1-3-1-15,2 3 0 16,-4 7-1-16,0-2-5 16,6 2-15-16,3-1-17 15,-10-13 0-15,10 3-1 16,-3-20 1-16</inkml:trace>
  <inkml:trace contextRef="#ctx0" brushRef="#br0" timeOffset="47">23442 1949 32 0,'0'0'35'0,"0"0"1"15,4 12 0-15,-4 8-24 0,0 4-6 16,0 9-2-16,-6 4 0 16,6 6 0-16,-3-1-1 15,3 3 0-15,5-6-1 16,2-5 0-16,-1-7-2 16,5-9-1-16,1-1-5 15,2-17-8-15,5-6-13 16,0-1-10-16,-14-13-1 15,2 3 0-15</inkml:trace>
  <inkml:trace contextRef="#ctx0" brushRef="#br0" timeOffset="48">23372 2100 33 0,'0'0'36'16,"0"0"-1"-16,16 6-5 15,4-6-12-15,5 4-7 16,-2-4-3-16,11 8-2 16,-7-8-2-16,1 0-2 15,-4 0-4-15,-10 3-8 16,2-3-20-16,-5 0-7 16,-11 0-2-16,0 0 0 15</inkml:trace>
  <inkml:trace contextRef="#ctx0" brushRef="#br0" timeOffset="49">23787 2741 19 0,'-9'3'30'0,"9"-3"-5"16,0 0-5-16,0 0-3 16,20-10-3-16,9 10-3 15,11-6-3-15,19 6-2 16,10-5 1-16,17 5-1 15,7 0-1-15,6 2-1 16,1-2-2-16,-6 7 0 16,-14-4-1-16,-13 4 0 15,-20-3-2-15,-47-4 0 16,46 4-1-16,-46-4-1 16,0 0-1-16,0 0-1 15,-57-4 0-15,57 4-2 16,-56-11 0-16,56 11 0 0,-57-12 0 15,57 12 2-15,-45-14 0 16,45 14 2-16,0 0 2 16,0 0 2-16,0 0 1 15,0 0 2-15,0 0 0 16,50-24 1-16,-50 24-1 16,57 14 1-16,-57-14-1 15,0 0 0-15,52 43-4 16,-52-43-8-16,0 0-23 15,0 0-3-15,-74 37 0 16,20-31 0-16</inkml:trace>
  <inkml:trace contextRef="#ctx0" brushRef="#br0" timeOffset="50">23762 2645 16 0,'10'-6'27'0,"-10"6"-4"15,0 0-3-15,-16 3-4 16,1 3-4-16,1 4-2 0,0 3-1 16,2 5-2-16,1 2 0 15,6 1-1-15,5-1-1 16,8 1-2-16,10-1-3 16,4-7-10-16,9-8-19 15,7 1-6-15,-3-13-1 16,8 4-1-16</inkml:trace>
  <inkml:trace contextRef="#ctx0" brushRef="#br0" timeOffset="51">24218 2273 18 0,'0'0'32'0,"0"0"2"15,0 18-12-15,0 5-7 16,0 2-5-16,-3 8-1 16,3-4 0-16,0 3-1 15,-5-4-4-15,0-5 0 16,5-11 0-16,0-2-2 15,0-10 1-15,0 0-1 16,3-15 0-16,-3-4 0 0,0-11 0 16,-3-6-1-1,-1-7 0-15,-1-3-1 0,1-3 0 16,-3-1 1-16,5 5-1 16,-3 7 0-16,1 5 0 15,13 12-1-15,-7 5 0 16,6 7 1-16,-8 9 1 15,0 0-1-15,58 4-2 16,-58-4-2-16,66 20-4 16,-66-20-8-16,73 21-11 15,-73-21-10-15,60 25-2 16,-60-25 0-16</inkml:trace>
  <inkml:trace contextRef="#ctx0" brushRef="#br0" timeOffset="52">24174 2331 19 0,'9'-4'36'16,"-9"4"0"-16,0 0-9 15,46 0-7-15,-46 0-4 16,63 4-5-16,-63-4-4 16,68 7-1-16,-68-7-3 15,59 8-2-15,-59-8-4 16,0 0-8-16,50 14-17 0,-50-14-10 16,0 0-1-16,0 0 1 15</inkml:trace>
  <inkml:trace contextRef="#ctx0" brushRef="#br0" timeOffset="53">16849 3610 25 0,'0'0'29'0,"32"0"-12"15,8 0-3-15,17 0-2 16,18-4-2-16,11 2 0 16,10 2-3-16,0-4-1 15,1 4-2-15,-10 0-2 16,-13-3-2-16,-15 3-4 16,-21-6-3-16,-14 6-4 15,-24 0-5-15,0-16-2 16,-19 7-1-16,-7-7 1 15,-3 3 2-15,0-1 5 16,2 2 4-16,5 0 5 16,9 1 8-16,13-1 17 15,16 16-8 1,6 0 0-16,2 3-1 0,2 4 1 16,-7 1-2-16,-1 5-3 15,-12 0-3-15,-6 2-7 16,-12-4-16-16,-8 5-14 15,-20-13-1-15,0 9-1 16</inkml:trace>
  <inkml:trace contextRef="#ctx0" brushRef="#br0" timeOffset="54">16839 3512 9 0,'0'0'25'16,"0"0"2"-16,-12 17-11 16,5 0-5-16,1 0-3 15,6 8-1-15,0-3 1 16,10 2 1-16,3-6-2 15,7 1-3-15,0-6-5 16,0-6-9-16,-2-11-21 16,9 4-1-16,-9-20 0 15,6 3 8-15</inkml:trace>
  <inkml:trace contextRef="#ctx0" brushRef="#br0" timeOffset="55">17133 3071 35 0,'0'-22'34'16,"0"22"0"-16,0 0-6 15,0 0-14-15,6 13-4 16,-6 6-3-16,0 9-2 16,0 0 0-16,6 6-1 15,-6-5 0-15,5 0-2 16,-5-8 1-16,5-2-1 15,-5-7 0-15,0-12-1 16,0 0 1-16,0 0 0 16,-11-23-2-16,3 2 1 0,-1-7-1 15,-1-3 0-15,-1-3-1 16,2-1 0-16,3 3 0 16,1 2 0-16,5 4 0 15,7 2 0-15,0 5 1 16,10 6-1-16,5 3 0 15,4 1 0-15,10 6-2 16,2-2-3-16,9 5-6 16,-5 0-12-16,3 5-10 15,4 0-4-15,-11-5 0 16</inkml:trace>
  <inkml:trace contextRef="#ctx0" brushRef="#br0" timeOffset="56">17117 3113 17 0,'0'0'34'0,"0"0"-2"15,10 9-7-15,15-9-6 16,5 0-5-16,9 0-3 15,-2 0-4-15,7 0-10 16,0 0-25-16,2 3-8 16,-9-8 1-16,6 5-2 0</inkml:trace>
  <inkml:trace contextRef="#ctx0" brushRef="#br0" timeOffset="57">18146 3530 12 0,'0'0'32'16,"4"-19"1"-16,8 4-10 15,3 3-5-15,4-5-6 16,8 9-2-16,2-1-4 16,5 9-1-16,-4 0-1 15,-1 9-2-15,-6 5-1 16,-8 4 1-16,-10 5-1 16,-11 3 0-16,-7-3 0 15,-5 2 0-15,-3-7 0 16,0 1 0-16,4-9 0 15,4-2-1-15,13-8 1 16,0 0-2-16,20 0 1 16,4 5 0-16,2-1 0 15,5 6 1-15,-1 4-1 0,-5 3 0 16,-9 4 1-16,-12 4 0 16,-8 1 0-16,-14 0-1 15,-10-4-1-15,-10-5-3 16,-2-4-2-16,-4-7-6 15,8-2-6-15,2-4-11 16,9-8-8-16,15 2 2 16,0-11 7-16</inkml:trace>
  <inkml:trace contextRef="#ctx0" brushRef="#br0" timeOffset="58">18909 3667 33 0,'-31'-12'33'0,"13"9"-1"16,-9 0-13-16,-2 3-6 15,2 3-5-15,-1 4-2 16,6 6-3-16,5 5-1 16,10 4 0-16,2-2 0 15,11 3 1-15,5-3-1 16,10 3 1-16,1-8 1 15,6-3-1-15,-3-7 0 16,-1-5 0-16,-6-9-1 16,-6-5 0-16,-7-8-1 15,-9-7 1-15,-8-9-2 16,-5-4 1-16,-3-6-1 16,1 0 0-16,0 2 1 15,6 1-1-15,5 4 0 16,8 6 0-16,9 9 0 0,7 3-3 15,9 14-4-15,4 2-8 16,6 4-19-16,5 10-4 16,-5 2 0-16,5 10 0 15</inkml:trace>
  <inkml:trace contextRef="#ctx0" brushRef="#br0" timeOffset="59">19183 3410 51 0,'-10'-5'33'0,"10"5"-8"16,-22 8-7-16,1 2-5 16,3 12-3-16,-3 3-4 15,3 10 0-15,3 2-3 16,5 6 0-16,3-3-1 16,7 2 0-16,5-1 0 15,7-7-1-15,5-3 0 16,4-9-4-16,6-3-5 0,-3-10-11 15,3-5-16-15,8 0-3 16,-6-10 1-16,6 3 2 16</inkml:trace>
  <inkml:trace contextRef="#ctx0" brushRef="#br0" timeOffset="60">19338 3812 27 0,'6'12'35'16,"-6"-12"3"-16,12 0-8 16,-3-4-9-16,-9-7-7 15,11 0-3-15,-11-8-3 16,0-1-2-16,0-6-1 15,0-4-3-15,-4-6 1 16,-1-1-2-16,-1-2 0 0,3 0-1 16,3 4 0-16,6 1-1 15,2 5-1-15,0 5-2 16,7 10-4-16,-2 3-10 16,6 4-18-16,1 10-4 15,-6 2 0-15,-1 6 1 16</inkml:trace>
  <inkml:trace contextRef="#ctx0" brushRef="#br0" timeOffset="61">19244 3638 29 0,'-12'0'34'0,"12"0"1"16,19 0-1-16,-2-4-21 15,7 4-7-15,0 0-4 16,4-3-5-16,0 3-5 16,-2-5-3-16,3 5 0 15,-5-8-1-15,0 2 0 16,-3-9 3-16,0 2 3 16,-1-2 8-16,2-3 5 15,4 5 3-15,-5-4 3 16,4 10 0-16,-3 0 0 15,3 13-1-15,-4 1-1 16,3 14-3-16,-10 1-1 16,-3 8-2-16,-11 3-1 15,0 5 0-15,-6-1-2 16,-5-1-1-16,-1-3-5 0,-10-9-10 16,7-5-21-16,1-2-5 15,-3-10 1-15,17-7-1 16</inkml:trace>
  <inkml:trace contextRef="#ctx0" brushRef="#br0" timeOffset="62">20143 3496 18 0,'12'-5'32'0,"-12"5"2"16,0 0-7-16,6 14-9 15,-6 1-5-15,3 11-4 16,-3-1-2-16,0 9 0 15,4 0-2-15,2 4-1 16,0-6-2-16,-1-2 0 0,0-6-2 16,1-5-2-1,2-3-4-15,-8-16-9 0,8 11-11 16,-8-11-12-16,0 0 1 16,0-9-1-16</inkml:trace>
  <inkml:trace contextRef="#ctx0" brushRef="#br0" timeOffset="63">20061 3699 17 0,'0'0'35'16,"14"-6"1"-16,7 9-1 16,7-3-16-16,1-3-8 15,10 3-3-15,-3 0-5 16,3-3-12-16,-2-6-25 0,3 9-2 15,-7-9 0 1,7 9-1-16</inkml:trace>
  <inkml:trace contextRef="#ctx0" brushRef="#br0" timeOffset="64">20684 3692 11 0,'0'0'32'0,"11"18"1"16,0-7-9-16,8-2-7 15,10 2-4-15,0-3-2 16,6-1-3-16,-3-7-2 16,2 6-2-16,-8-12-1 15,-3 0-1-15,-8-3 0 16,-9-2-2-16,-6-3 0 15,-7-3 0-15,-10 2-1 16,-5 1 0-16,-4 3-1 16,-6 2 1-16,-1 7-1 15,-1 2 1-15,0 7 1 16,4 9-1-16,6 3 1 0,7 5 0 16,8 0 1-1,9 2 0-15,10 1 1 0,11-1 0 16,8-2 0-16,7-6 0 15,4-4-2-15,1-12-6 16,5-2-10-16,0 0-20 16,-7-17 0-16,3 0 0 15,-13-13 0-15</inkml:trace>
  <inkml:trace contextRef="#ctx0" brushRef="#br0" timeOffset="65">21090 3226 37 0,'0'0'35'0,"12"-4"1"15,-12 4-7-15,0 0-15 16,0 0-9-16,0 0-9 15,0 0-7-15,0 0-8 16,0 0-9-16,0 0-4 16,4 9-1-16,-4-9 5 15</inkml:trace>
  <inkml:trace contextRef="#ctx0" brushRef="#br0" timeOffset="66">21129 3282 20 0,'8'22'31'0,"-8"-3"0"16,3 8-4-1,-3 3-5-15,0-3-4 0,-3 3-5 16,-9-8-4-16,3-2-2 16,-8-7-5-16,-1-6-4 15,2-4-7-15,-4-10-11 16,3-8-17-16,6 2-1 16,-1-7 0-16,12 3 3 15</inkml:trace>
  <inkml:trace contextRef="#ctx0" brushRef="#br0" timeOffset="67">21288 3263 16 0,'0'0'28'16,"0"0"0"-16,0 9-9 0,0-9-6 15,0 16-4-15,0-16 0 16,0 14-2-16,0-14 0 16,0 0-2-16,-8 3-1 15,8-3-1-15,-2-14-1 16,2 0 0-16,2-3 0 16,4-1-1-16,3-3 0 15,4 5 0-15,2-2 0 16,0 4 1-16,1 1-1 0,2 8 1 15,-5 5 0 1,3 5-1-16,-4 8 1 16,-2 3-3-16,-2 4-2 0,-4 1-7 15,1 2-12-15,3 5-14 16,-8-9 0-16,3 4 0 16</inkml:trace>
  <inkml:trace contextRef="#ctx0" brushRef="#br0" timeOffset="68">21240 3374 41 0,'0'0'33'0,"28"0"1"16,-9 3-11-1,10-6-14-15,6 3-8 0,2 0-8 16,0 6-10-16,-5-9-16 15,3 10 0-15,-17-7-1 16</inkml:trace>
  <inkml:trace contextRef="#ctx0" brushRef="#br0" timeOffset="69">21255 3500 19 0,'-11'-5'33'0,"11"5"2"16,13-7-2-16,5 0-16 15,6 7-7-15,0-5-3 0,2 5-2 16,-2 3-2-16,-3 3-1 16,-6 2-1-16,-8 4-1 15,-7-3-1-15,-11 1 0 16,-2 3 0-16,-3-4 1 15,3 5-1-15,1-4 0 16,12-10 0-16,-11 17 1 16,11-17 0-16,16 19 1 15,-1-8 0-15,-4 4 0 16,-2-3 1-16,-5 3 0 16,-4-1 1-16,-12 0-2 15,-4-2-2-15,-8-9-6 0,1-3-14 16,2 4-15-1,-4-11 0-15,13 0-2 0</inkml:trace>
  <inkml:trace contextRef="#ctx0" brushRef="#br0" timeOffset="70">21930 3670 30 0,'-28'-11'33'0,"6"11"-1"15,-11 0-10-15,3 0-10 16,8 13-5-16,3 2-2 16,7 7-2-16,5 2 0 15,7 2-2-15,7 3 2 16,8-3-2-16,5-1 2 16,8-2-1-16,-1-10 1 15,-1-8 0-15,-1-8-2 0,-6-7 2 16,-5-8-2-16,-7-10 1 15,-12-8-1-15,-5-8 1 16,-7-6-1-16,-1 0-1 16,1 1 2-16,3 3-1 15,2 0 0-15,10 6-1 16,6 7 1-16,10 8-1 16,9 7-3-16,6 4-5 15,8 7-13-15,5 7-16 16,-4 0-1-16,3 9 1 15,-9-3 3-15</inkml:trace>
  <inkml:trace contextRef="#ctx0" brushRef="#br0" timeOffset="71">22329 3362 28 0,'-10'2'33'16,"-13"3"0"-16,-2 10-12 16,-2 17-6-16,-7 4-3 15,6 17-3-15,-1 4-2 16,9 6-1-16,7 1-1 15,13-3-2-15,6-8 0 16,13-7-7-16,17-11-14 0,16-10-19 16,-7-16 0-1,9-2 0-15,-2-16-1 0</inkml:trace>
  <inkml:trace contextRef="#ctx0" brushRef="#br0" timeOffset="72">22429 3783 20 0,'-5'19'33'15,"5"-19"0"-15,18 12-9 16,1-4-5-16,-3-8-3 16,5 4-3-16,-2-10-4 0,2-1-2 15,-9-10-2-15,0-5-1 16,-12-6-1-16,0-8-1 15,0-4-1-15,-5-5 0 16,-1 0 0-16,-1-1-1 16,1 5 0-16,0 4-1 15,9 6-1-15,-3 5-4 16,7 11-2-16,1 1-4 16,6 14-6-16,0 0-10 15,4 0-10-15,9 10 1 16,-12-6 0-16</inkml:trace>
  <inkml:trace contextRef="#ctx0" brushRef="#br0" timeOffset="73">22389 3610 37 0,'0'0'35'0,"18"15"-3"15,2-11-9-15,5-4-6 16,11 6-4-16,2-6-4 16,2 6-4-16,-4-3-6 15,-3-3-12-15,-2 0-23 0,2 6-1 16,-12-10-1-16,2 4 1 15</inkml:trace>
  <inkml:trace contextRef="#ctx0" brushRef="#br0" timeOffset="74">22811 3705 25 0,'0'0'32'16,"0"0"-6"0,0 0-4-16,22-3-4 0,1 0-3 15,9 3-5-15,-1 0-3 16,6 0-4-16,-1 6-11 15,0 2-26-15,-5-12 0 16,2 4-1-16,-16-6-1 16</inkml:trace>
  <inkml:trace contextRef="#ctx0" brushRef="#br0" timeOffset="75">23247 3473 21 0,'-8'-19'32'16,"14"10"0"-16,0-4-9 15,7 2-7-15,5 6-6 16,5-2-3-16,1 7-2 16,-3 0-1-16,-2 7 0 15,-7 2-1-15,-6 5-1 0,-9 3 0 16,-9 3 0-16,-8 0 0 15,-4 1 0-15,3-1 0 16,-2-1 0-16,6-3-1 16,11-3 0-16,11-3 0 15,11-4-1-15,8-1 1 16,5 1-3-16,4-2-3 16,1-4-11-16,-3 0-18 15,0 7-4-15,-13-7 1 16,-1 7-1-16</inkml:trace>
  <inkml:trace contextRef="#ctx0" brushRef="#br0" timeOffset="76">23108 3773 43 0,'22'15'34'0,"4"-15"0"15,10 0-13-15,9 0-7 16,-1 0-5-16,7 0-4 16,-5 4-5-16,-3-4-8 15,-10 3-12-15,-6 4-16 16,-16-7 0-16,-11 0-1 0,0 0 15 15</inkml:trace>
  <inkml:trace contextRef="#ctx0" brushRef="#br0" timeOffset="77">23154 3912 35 0,'0'12'35'16,"-5"-1"0"-16,12 1-10 15,0 8-12-15,-7-2-2 16,8 2-3-16,-8-4-2 0,7 0-2 16,-1-6-1-16,-6-10-2 15,0 0-1-15,0 0-3 16,0 0-2-16,-4-17-2 15,4 7 0-15,-7-9-2 16,3 3 1-16,-1-2 0 16,1 4 1-16,-2-1 3 15,12 2 2-15,-2 3 2 16,5 1 1-16,3 3 0 16,5 2 1-16,3 4 1 15,5 0-1-15,0 4 1 16,-5-4 0-16,4 9 1 15,-8-4-1-15,-1 5 2 16,-2-3-1-16,-4 4 1 16,-6-3-1-16,0 6 0 0,-3-3-1 15,0 2-1-15,3 0-3 16,-3-2-5-16,5 0-12 16,3 1-18-16,-8-12 0 15,14 10-1-15,-5-13 7 16</inkml:trace>
  <inkml:trace contextRef="#ctx0" brushRef="#br0" timeOffset="78">23608 3319 33 0,'25'0'39'16,"9"23"0"-16,2 14 0 16,-6 7-21-16,8 18-5 15,-14 6-5-15,-5 12-2 16,-9-1-2-16,-10 0-1 15,-18-10-2-15,-2-11-5 16,0-3-12-16,-3-14-24 16,-1-17-1-16,5-7 1 0,4-13-1 15</inkml:trace>
  <inkml:trace contextRef="#ctx0" brushRef="#br0" timeOffset="79">24242 3548 25 0,'0'0'34'15,"0"0"3"-15,0 0-5 16,0 0-12-16,0 0-8 15,0 0-5-15,19 51-2 16,-19-51-1-16,3 73-1 0,-3-73-1 16,5 75-2-16,-5-75-5 15,10 60-9 1,-10-60-19-16,0 0-4 0,0 0-1 16,0 0 0-16</inkml:trace>
  <inkml:trace contextRef="#ctx0" brushRef="#br0" timeOffset="80">24149 3684 27 0,'17'-4'37'16,"-17"4"0"-16,46 4-5 16,-46-4-13-16,72 6-7 15,-72-6-4-15,83 11-6 0,-41-3-9 16,1 1-25-16,-43-9-5 15,53 9-1-15,-53-9 0 16</inkml:trace>
  <inkml:trace contextRef="#ctx0" brushRef="#br0" timeOffset="81">20165 4421 14 0,'0'0'32'15,"0"0"2"-15,0 11-3 0,3 10-13 16,0 4-5 0,6 11-6-16,-3 0-1 15,4 6 0-15,0-3-4 0,0-6-5 16,1-1-9-16,-6-8-20 15,-5-24-4-15,-4 11 0 16,-8-22-1-16</inkml:trace>
  <inkml:trace contextRef="#ctx0" brushRef="#br0" timeOffset="82">20027 4526 54 0,'27'-8'37'15,"15"8"0"-15,5 0-10 16,-2 0-18-16,8 0-6 16,4 6-12-16,-1-2-26 0,-6-8-1 15,5 4-1-15,-6-7 0 16</inkml:trace>
  <inkml:trace contextRef="#ctx0" brushRef="#br0" timeOffset="83">20799 4589 15 0,'0'0'34'16,"17"14"1"-16,-3-10-3 15,4-4-15-15,14 6-3 16,-6-6-3-16,7 0-3 16,-8-10-2-16,1 0-2 15,-10-3-2-15,-5 0 0 16,-11-4-3-16,-7 3 1 16,-8-1-1-16,-11 3 0 15,-3 3-1-15,-7 9 1 16,3 5 0-16,0 4-1 15,1 6 2-15,8 6 0 16,7 7 1-16,12 2 0 16,5 2 1-16,15-1 0 15,4-2 0-15,7-1 1 0,7-5-2 16,4-6 0-16,-1-7-4 16,2-10-8-16,2-7-15 15,0-4-12-15,-9-13-1 16,0 0 0-16</inkml:trace>
  <inkml:trace contextRef="#ctx0" brushRef="#br0" timeOffset="84">20944 4287 19 0,'0'0'33'15,"14"-9"2"-15,10 9-4 0,4-6-15 16,0 4-7-16,10 2-6 16,2 0-11-16,1 5-23 15,-12-14-3-15,7 9-1 16,-14-13 0-16</inkml:trace>
  <inkml:trace contextRef="#ctx0" brushRef="#br0" timeOffset="85">21327 4151 16 0,'0'0'34'0,"0"-13"-1"15,0 13-3-15,0 0-21 16,0-13-19-16,0 13-19 0,0 0-3 16,0 0-1-1,0 0 16-15</inkml:trace>
  <inkml:trace contextRef="#ctx0" brushRef="#br0" timeOffset="86">21324 4272 21 0,'11'38'37'15,"-11"-3"0"-15,3-2-5 16,-3 3-8-16,-9-9-8 16,3 2-6-16,-9-10-3 15,-1-6-6-15,-1-5-7 16,-5-11-17-16,-1-6-15 15,9-2-1-15,2-10-1 16</inkml:trace>
  <inkml:trace contextRef="#ctx0" brushRef="#br0" timeOffset="87">21488 4100 30 0,'9'16'33'0,"-9"-6"1"15,9 1-13-15,-2 6-9 16,-7-4-2-16,6 0-2 16,-6-13-2-16,0 12-1 15,0-12-2-15,-3-10-2 0,3-4 1 16,0-3-1-1,5-2-1-15,1-3-1 0,1 3 1 16,3-1 0-16,5 8 0 16,-2 2 1-16,1 7-1 15,-4 7 1-15,2 8 0 16,-2 3 0-16,0 5-4 16,-5-1-7-16,-1 4-13 15,4 5-12-15,-11-11-2 16,8 5 1-16</inkml:trace>
  <inkml:trace contextRef="#ctx0" brushRef="#br0" timeOffset="88">21479 4267 21 0,'0'0'32'15,"0"0"1"-15,13 4-5 16,7-4-17-16,5 0-16 15,0-5-18-15,8 11-8 16,-12-6 0-16,5 10-1 16</inkml:trace>
  <inkml:trace contextRef="#ctx0" brushRef="#br0" timeOffset="89">21487 4371 42 0,'0'0'35'16,"0"0"-4"-16,9-3-11 0,7 3-9 16,2 0-4-16,2 0-3 15,-4 8-1-15,-2-3-1 16,-4 3-2-16,-5 2-1 16,-5-10 0-16,0 17-1 15,0-17 0-15,-10 14 1 16,10-14 0-16,-5 15 1 15,5-15 1-15,11 13 1 16,-5-4 1-16,-6-9 1 16,9 21 0-16,-16-9 0 15,-2 2-1-15,-9-1-2 16,-4-6-6-16,-2 1-17 16,5 0-14-16,-4-11-1 0,11 3 0 15</inkml:trace>
  <inkml:trace contextRef="#ctx0" brushRef="#br0" timeOffset="90">22132 4620 13 0,'0'-20'33'0,"-9"11"1"16,-12-7-9-16,-4 3-7 16,-3 3-6-16,-4 0-3 15,0 10-2-15,1 0-3 16,3 15-1-16,4 2 0 15,7 8 0-15,10 4 0 16,9 3 0-16,6-1 0 16,13 2 1-16,3-7 0 15,5-5 0-15,-1-9-2 16,6-6 1-16,-6-14-1 16,-5-5-1-16,-4-9 1 15,-12-9-2-15,-7-9 1 0,-4-5-1 16,-5-6 1-1,-3-4-1-15,-3-3 0 16,1 1 0-16,6 4-1 0,5 3 1 16,8 10-2-16,5 7-1 15,7 13-4-15,2 3-4 16,11 17-12-16,6 11-17 16,-10-5 1-16,8 12 0 15,-3-3 8-15</inkml:trace>
  <inkml:trace contextRef="#ctx0" brushRef="#br0" timeOffset="91">22526 4299 28 0,'-34'0'34'0,"19"14"0"16,-14 3-5-16,-2 5-16 15,6 10-4-15,-6 5-2 16,10 10-1-16,2 2-1 16,10 4-1-16,3-2-1 15,14 1-1-15,3-5-3 16,5-8-6-16,15-5-17 16,6-3-13-16,-11-17 0 15,13-2-1-15</inkml:trace>
  <inkml:trace contextRef="#ctx0" brushRef="#br0" timeOffset="92">22526 4743 39 0,'4'9'37'0,"-4"-9"1"15,20 9-11-15,-2-1-11 16,-5-8-3-16,6 4-3 15,-1-8-3-15,-1-2-1 16,-5-8-2-16,-3-5-1 16,-6-6-1-16,0-1 0 15,0-5-1-15,-3-4-1 16,-4-1 0-16,4 0-1 0,0 2-2 16,0 2-3-1,10 6-6-15,-4 2-13 0,0 4-15 16,5 11-1-16,-2 2 1 15,-9 7 4-15</inkml:trace>
  <inkml:trace contextRef="#ctx0" brushRef="#br0" timeOffset="93">22483 4623 45 0,'0'0'37'15,"0"0"0"-15,25 12-1 16,0-12-29-16,9 3-12 16,2 1-22-16,-1-4-9 15,11 0-1-15,-7 0 0 0</inkml:trace>
  <inkml:trace contextRef="#ctx0" brushRef="#br0" timeOffset="94">22916 4507 55 0,'9'11'38'0,"-9"-2"-1"16,0 7-13-16,12 8-14 15,-12 2-6-15,10 6 2 16,-7 0-4-16,4-3-3 15,-2 2-10-15,-5-8-15 0,-5-9-11 16,5 0-1-16,0-14 0 16</inkml:trace>
  <inkml:trace contextRef="#ctx0" brushRef="#br0" timeOffset="95">22858 4670 26 0,'0'0'36'16,"5"-13"-1"-16,13 8 1 15,7 2-22-15,4 0-15 16,6 3-21-16,10-5-12 16,14 9-1-16,-6-10-1 0</inkml:trace>
  <inkml:trace contextRef="#ctx0" brushRef="#br0" timeOffset="96">23319 4459 16 0,'0'-27'33'15,"7"12"1"-15,8-2-3 16,1 8-14-16,13 9-6 16,-1 0-3-16,0 8-2 15,-8-1 0-15,-4 7-2 16,-10 0 0-16,-6 3-2 15,-11 2 1-15,-3 0-1 16,-5-3 0-16,3 0 0 0,-3-1-1 16,9-2 0-16,10-2-2 15,0-11-3-15,20 15-3 16,-5-15-8-16,10 5-12 16,2-1-11-16,-2-4 0 15,0 4 1-15</inkml:trace>
  <inkml:trace contextRef="#ctx0" brushRef="#br0" timeOffset="97">23205 4727 55 0,'0'0'38'0,"11"10"-1"15,16-15-13-15,18 5-13 16,-1 0-4-16,15 0-2 16,1 2-8-16,5-2-16 15,-7 0-18-15,-5 3 0 16,-16-3-1-16,-8 6 0 16</inkml:trace>
  <inkml:trace contextRef="#ctx0" brushRef="#br0" timeOffset="98">23327 4903 44 0,'11'22'36'16,"-11"-2"-2"-16,0-2-12 16,9 7-9-16,-9-9-4 15,0 4-3-15,0-8-1 16,0-2-1-16,0-10-3 16,0 0 0-16,-18-4-1 15,10-9-1-15,-1-1 0 16,-2-7-3-16,11 1 0 15,4-4-1-15,0 2 1 0,10 2 0 16,6 5 2-16,3 6 1 16,8 4 2-16,1 5 0 15,-6 7 2-15,1 6-1 16,-7 1 1-16,-2 4-1 16,-2 1-2-16,-8-3-9 15,-8-3-27-15,0 6 0 16,0-19 1-16,0 17-2 15</inkml:trace>
  <inkml:trace contextRef="#ctx0" brushRef="#br0" timeOffset="99">23744 4426 49 0,'27'28'38'16,"2"22"3"-16,-2 6 0 0,-3 9-29 15,-1 15-2-15,-12 0-3 16,-7 2-2-16,-12-7-3 16,-12-13-10-16,-5-11-31 15,-14-4-2-15,-8-17-1 16,-6-5-1-16</inkml:trace>
  <inkml:trace contextRef="#ctx0" brushRef="#br0" timeOffset="100">16688 6543 21 0,'0'0'33'0,"2"-14"0"16,14 5-7-16,6 1-10 15,2-1-5-15,8 9-4 16,-3 0-1-16,1 9-1 15,-11 2-1-15,-4 7-2 0,-15 2 1 16,-5 3-1-16,-13 0 0 16,-5 2-1-16,-5-7 0 15,1 2 1-15,5-5-2 16,6-4 1-16,16-11 0 16,5 11-1-16,10-11-1 15,10 0 0-15,5 0-4 16,0-4-5-16,5 0-16 15,0 4-11-15,-14-4 0 16,0 4 0-16</inkml:trace>
  <inkml:trace contextRef="#ctx0" brushRef="#br0" timeOffset="101">16575 6834 41 0,'9'8'36'0,"8"-8"0"16,18 0-13-16,13 0-9 15,2-7-5-15,13 7-3 16,2-3-7-16,0 3-8 16,-4-6-26-16,-6 9-1 15,-17-6-1-15,-7 6 0 16</inkml:trace>
  <inkml:trace contextRef="#ctx0" brushRef="#br0" timeOffset="102">16703 7029 19 0,'3'16'32'0,"3"-2"0"15,-9 1-4-15,3 0-15 16,0 4-5-16,0-2-1 16,0-2-1-16,0-2-1 15,0-3-2-15,0-10 0 0,0 0-1 16,0 0-2-1,0-13 1-15,0-1-2 0,-6-2 0 16,1-1-1-16,-2-2 0 16,2 0-1-16,-2 0 0 15,7 5 1-15,3 1 0 16,5 4 1-16,2 2 0 16,5 3 0-16,4 4 1 15,3 0 0-15,1 0 0 16,-3 0 1-16,0 3 0 15,-2-3 0-15,0 4 1 16,-6-4-1-16,-2 4 1 0,-10-4 0 16,12 6 1-1,-12-6 0-15,5 13 1 16,-5-3 0-16,0 4 0 0,-5 1 0 16,5 3-1-16,-3 2 1 15,3-1-4-15,0 5-5 16,0-5-16-16,0-2-17 15,8 2 1-15,-5-6-1 16,7 2 0-16</inkml:trace>
  <inkml:trace contextRef="#ctx0" brushRef="#br0" timeOffset="103">7057 6721 40 0,'0'0'36'16,"20"12"0"-16,0-12-10 15,11-5-13-15,10 5-7 16,6 0-7-16,7-4-25 16,-3-6-8-16,6 4-1 15,-9-8-1-15</inkml:trace>
  <inkml:trace contextRef="#ctx0" brushRef="#br0" timeOffset="104">7478 6534 19 0,'10'-11'34'15,"-2"-5"1"-15,12 9-1 16,6-1-18-16,-2 0-4 16,4 8-3-16,-7 7-1 15,1 5-3-15,-10 5-1 0,-7 4-2 16,-10-1 0-16,-5 4 0 16,-4-2 0-16,-5-1-2 15,2-5 1-15,3-4-1 16,14-12 0-16,-5 14-1 15,15-14-1-15,7 0-1 16,8 0-3-16,-2 0-7 16,6 0-14-16,5 0-10 15,-12 0-1-15,1 5 1 16</inkml:trace>
  <inkml:trace contextRef="#ctx0" brushRef="#br0" timeOffset="105">7448 6826 10 0,'0'0'34'16,"0"0"1"-16,15 9-1 16,15-9-15-16,2-8-7 15,18 4-4-15,-2-2-7 16,6-1-12-16,-4 0-23 15,0 7 0-15,-13-5-1 16,-3 11 0-16</inkml:trace>
  <inkml:trace contextRef="#ctx0" brushRef="#br0" timeOffset="106">7454 7095 29 0,'0'0'35'16,"8"23"1"-16,-4-12-1 15,-4 1-21-15,7 4-4 16,-7-3-3-16,7-1-2 15,-7-2-1-15,0-10-2 0,0 0-2 16,0 0 0 0,8-17-2-16,-11 3 0 15,0-3-1-15,-3-2 0 0,3 1-1 16,-4-1 1-16,7 5 0 16,0-1 1-16,0 2 0 15,10 3 1-15,1 2 1 16,4 0-1-16,4 3 1 15,4 5 0-15,-1-4 0 16,-1 4 1-16,0 0 0 16,-2 5 2-16,-7 0 0 15,0 7 0-15,-6 0 1 16,0 4 1-16,-6 1-2 16,2 4 1-16,-2 2-4 0,0 2-23 15,0-6-14 1,9 4 0-16,0-10-1 0</inkml:trace>
  <inkml:trace contextRef="#ctx0" brushRef="#br0" timeOffset="107">11969 6502 35 0,'-21'-12'33'16,"1"12"0"-16,-8 0-12 16,-1 5-6-16,3 10-5 15,-2 0-2-15,12 9-2 16,5 4-1-16,11 4-1 16,6-1 0-16,14-1 0 15,8-12 0-15,7-3 0 0,4-11 0 16,2-7-1-16,-3-12 1 15,-7-4-1 1,-9-13-1-16,-11-2-1 0,-11 3-1 16,-19 1-2-16,-2 7-14 15,-5 6-24-15,-10 0-1 16,3 17 1-16,-6 0-1 16</inkml:trace>
  <inkml:trace contextRef="#ctx0" brushRef="#br0" timeOffset="108">18162 8238 42 0,'0'-17'38'16,"0"17"-1"-16,0 0-5 15,0 16-15-15,0 14-6 16,0 4-5-16,0 12-2 16,0 6 0-16,0 7-3 15,0-1-2-15,-3-5-7 16,3-2-12-16,0-6-18 15,0-17-1-15,0-6-1 16,0-22 0-16</inkml:trace>
  <inkml:trace contextRef="#ctx0" brushRef="#br0" timeOffset="109">18338 8315 25 0,'11'-25'38'16,"-6"5"1"-16,2 11-1 16,-7 9-14-16,-4 10-9 15,4 15-7-15,-3 2-3 16,3 14-2-16,0 2-1 16,0 8 1-16,3 2-1 15,3 0-1-15,-2-6-1 0,1-6-3 16,2-4-3-16,-7-15-6 15,9-6-20-15,-5-7-8 16,-4-9-1-16,-4-9 1 16</inkml:trace>
  <inkml:trace contextRef="#ctx0" brushRef="#br0" timeOffset="110">18134 8532 53 0,'10'0'36'16,"17"13"0"-16,-2-8-13 16,9-5-18-16,4 7-25 15,1-11-13-15,8 4-2 0,-9-8-1 16</inkml:trace>
  <inkml:trace contextRef="#ctx0" brushRef="#br0" timeOffset="111">18767 8303 47 0,'-19'4'36'15,"-9"-1"1"-15,6 7-3 16,4 10-23-16,-7 1-5 15,7 11-1-15,-1 1-2 0,7 6-1 16,5 0 1 0,7 2-2-16,4-5 0 0,4-2-1 15,8-2-4-15,3-13-8 16,7-4-26-16,6-1 0 16,-4-14 0-16,7 0 0 15</inkml:trace>
  <inkml:trace contextRef="#ctx0" brushRef="#br0" timeOffset="112">18844 8707 36 0,'0'0'36'15,"3"19"1"-15,-3-19-4 0,18 5-17 16,1-5-5-16,-6-9-3 15,3-1-3-15,-4-7 0 16,0-2-2-16,-8-8 0 16,-1-4-1-16,-3-7-1 15,0 3 0-15,-3-4 0 16,3 1-1-16,0 1 0 16,6 4 0-16,5 4-2 15,0 5-3-15,6 8-5 16,-5 0-13-16,2 6-16 15,4 6-1-15,-7-1 0 16,0 9 2-16</inkml:trace>
  <inkml:trace contextRef="#ctx0" brushRef="#br0" timeOffset="113">18803 8500 23 0,'0'0'32'0,"0"0"-1"16,19 7-3-16,0-14-16 16,4-3-7-16,6 1-2 15,2-7-2-15,3 4-1 16,-3-3 1-16,0 1 1 16,-3 0 1-16,0 9 2 0,-5 0 0 15,1 11 2 1,-9 0 0-16,4 14 2 15,-9 4 0-15,0 7-2 0,-10 2 0 16,0 5-2-16,-5-3-1 16,-2 1-2-16,-3-2-3 15,-1-9-4-15,5-1-6 16,-2-12-15-16,8-12-15 16,0 0 0-16,14-5-1 15,7-7 2-15</inkml:trace>
  <inkml:trace contextRef="#ctx0" brushRef="#br0" timeOffset="114">19497 8460 57 0,'0'0'38'0,"16"-9"0"15,7 9-6-15,3 0-23 16,0 5-7-16,2-5-8 16,2 5-8-16,-8-1-16 15,-2-4-7-15,-2 3-1 16,-18-3 1-16</inkml:trace>
  <inkml:trace contextRef="#ctx0" brushRef="#br0" timeOffset="115">19497 8545 58 0,'4'12'39'15,"-4"-12"-3"-15,28 5-9 16,1 1-11-16,-4-6-6 16,8 0-10-16,2 0-17 15,0-4-20-15,-6-2-2 16,7 3 0-16,-5-5 0 15</inkml:trace>
  <inkml:trace contextRef="#ctx0" brushRef="#br0" timeOffset="116">20097 8535 32 0,'-32'0'34'0,"14"5"0"15,18-5-11-15,0 0-5 16,35 0-5-16,8 0-3 15,30 0-2-15,14-7-1 16,30 7-1-16,18-9-2 16,25 2 1-16,17 0-2 15,20 1 1-15,7-1-1 16,3 2-1-16,-6 0-1 16,-9 0-3-16,-18 5-5 15,-30 0-20-15,-25-5-14 16,-32 0 0-16,-38-2 0 0</inkml:trace>
  <inkml:trace contextRef="#ctx0" brushRef="#br0" timeOffset="117">20967 8161 24 0,'13'-11'33'0,"-8"-6"1"15,5-4-8-15,8 4-7 16,-6-11-5-16,8 5-2 16,-5-4-1-16,3 7-2 15,-7-2 0-15,2 10-3 16,-9 1-1-16,-4 11-1 16,0 0-1-16,3 22-1 15,-3 4-1-15,0 14 0 16,0 6-1-16,0 6 0 0,4 5-6 15,-4-4-27 1,3-7-9-16,4-4 0 16,0-10 0-16</inkml:trace>
  <inkml:trace contextRef="#ctx0" brushRef="#br0" timeOffset="118">20133 8828 24 0,'17'-3'32'0,"-2"-11"0"16,6 6-13-16,7 5-5 15,1 0-4-15,2 7-3 16,-4 2-1-16,-1 6-2 16,-9 4-1-16,-4 3-1 0,-13 2 0 15,-8 3 0 1,-7-5-1-16,-5-2 1 0,0-3 0 15,0 0-1-15,3-8 0 16,7 0 0-16,10-6 0 16,11-3 0-16,5 3 0 15,9 0 0-15,3 4 1 16,2 3-1-16,-5 3 1 16,-5 4 0-16,-13 3 0 15,-10 4 0-15,-11-3-2 16,-13-4-2-16,-4-1-5 15,-9-6-7-15,4-3-12 16,5-4-12-16,3-7 0 16,12-2 0-16</inkml:trace>
  <inkml:trace contextRef="#ctx0" brushRef="#br0" timeOffset="119">20678 8828 65 0,'0'0'38'0,"0"0"-2"16,0 0-13-16,13 24-9 15,-13-4-7-15,4 7-2 16,1 4-2-16,2 2 0 15,-1-3-3-15,-6-6-5 0,7 1-9 16,-7-6-26-16,0-19 1 16,-7 14-1-16,-7-17 0 15</inkml:trace>
  <inkml:trace contextRef="#ctx0" brushRef="#br0" timeOffset="120">20556 8983 43 0,'27'0'37'16,"3"-2"2"-16,11 2-1 16,0 0-24-16,2 0-10 15,4 0-12-15,1-9-28 16,0 9-1-16,-9-7 0 16,-4 5-2-16</inkml:trace>
  <inkml:trace contextRef="#ctx0" brushRef="#br0" timeOffset="121">21063 8862 55 0,'0'-15'40'16,"0"15"1"-16,0 0-3 16,-4-15-22-16,4 15-9 15,0 0-4-15,0 0-4 16,0 0-4-16,0 0-6 15,0 0-19-15,0 0-10 16,0 10 0-16,0-10-1 16</inkml:trace>
  <inkml:trace contextRef="#ctx0" brushRef="#br0" timeOffset="122">21054 9069 38 0,'0'36'40'0,"6"4"1"15,-6-4-1-15,-3-4-18 16,3 4-9-16,-9-11-4 16,-1-1-4-16,-8-10-2 15,-2-4-3-15,-3-10-3 16,-3-6-6-16,1-3-17 16,-2-5-15-16,2-10 0 15,3 1-2-15,3-6 1 16</inkml:trace>
  <inkml:trace contextRef="#ctx0" brushRef="#br0" timeOffset="123">21259 8810 15 0,'5'-21'33'0,"-5"-4"2"16,21 9-4-16,8 7-13 16,-2 3-6-16,7 12-2 0,-6 3-3 15,-1 11 0-15,-10 3-2 16,-8 8-1 0,-14 2-2-16,-13 2 0 0,-11-1 0 15,-4-1 1-15,-1-5-2 16,3-3 0-16,5-8-1 15,10-5 0-15,5-7 1 16,11-5-1-16,19 0 0 16,4-5 0-16,5 1 0 15,2 1 0-15,2 3 0 16,-1 0-1-16,-2 0 1 16,-4 7 0-16,-8-3 0 15,-7 4 0-15,-10-8 0 16,9 16 0-16,-9-16 0 15,0 13 1-15,0-13 0 0,0 0 0 16,0 0 0 0,0 0-1-16,0-19 1 0,7 3 0 15,-3 0-1-15,3 1 0 16,1 1 0-16,4 4 0 16,1 2 1-16,1 8 0 15,-5 0 0-15,3 10 1 16,-2 0-1-16,1 3 0 15,-4 1 0-15,0 0-3 16,-1 3-3-16,-1-7-13 16,7 0-21-16,4-3-2 15,-2-4 1-15,5 1-1 0</inkml:trace>
  <inkml:trace contextRef="#ctx0" brushRef="#br0" timeOffset="124">21829 9099 69 0,'0'0'39'16,"0"0"-2"-16,0 0-12 15,18-5-11-15,-10-7-5 16,5 0-3-16,-3-5-1 16,-1-2-2-16,-4-8 0 15,-2-5-2-15,-7-6 1 16,4 0-1-16,0-4 0 15,0 3-1-15,0 1 1 16,9 1-1-16,0 6-1 16,4 5 0-16,8 10-2 0,-6 2-3 15,10 7-5-15,-12 0-9 16,5 7-19-16,-6 5-2 16,-12-5 0-16,14 19 0 15</inkml:trace>
  <inkml:trace contextRef="#ctx0" brushRef="#br0" timeOffset="125">21813 8883 63 0,'0'0'39'16,"15"8"-2"-16,4-5-10 15,3-6-12-15,9 6-8 16,-1-3-2-16,-1 0-1 15,-5 5-3-15,-5-3-2 0,2 3-10 16,-7 2-29-16,-14-7 0 16,12 0 0-16,-12 0-1 15</inkml:trace>
  <inkml:trace contextRef="#ctx0" brushRef="#br0" timeOffset="126">12272 9757 15 0,'0'0'14'16,"0"0"-2"-16,-10-6 0 15,10 6 0-15,0 0-2 16,-10 0 0-16,10 0-2 0,-9 4-1 16,9-4-1-16,0 0-1 15,-9 14-1-15,9-14 0 16,0 9 0-16,0-9 0 16,18 8 1-16,-11-8 1 15,9 3 0-15,-7-6 0 16,4 3 1-16,-13 0 0 15,17-14-1-15,-17 14 0 16,0-10-2-16,0 10 0 16,-9-10-1-16,9 10-2 15,-13 0-4-15,13 0-12 16,0 10-23-16,0-10-1 16,0 10 1-16,0-10 0 15</inkml:trace>
  <inkml:trace contextRef="#ctx0" brushRef="#br0" timeOffset="127">7956 5002 30 0,'0'0'21'0,"0"0"-3"0,0 0-1 15,0 0-4-15,-11-8-3 16,11 8-4-16,0 0-4 16,0 0-9-16,0 0-15 15,7 21-8-15,-7-21-1 16,23 21 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1.8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 5786 18 0,'0'0'34'15,"0"0"0"-15,-26 56-1 16,18-10-15-16,13 15-5 16,-10 6-4-16,11 4 0 15,3-4-3-15,-12-4-3 16,3-17 0-16,0-46-1 15,16 46 0-15,-16-46-1 16,0 0 1-16,12-57 0 16,-15 8 0-16,3-12 0 15,-6-11-1-15,0-6 0 16,-4-2 0-16,-7 3-1 0,3 0 1 16,14 9 0-16,7 7 0 15,8 16-1-15,-15 45 1 16,65-59-2-16,-15 47-5 15,15 3-9-15,7 9-19 16,4 5-5-16,-3 2 0 16,-3 9 0-16</inkml:trace>
  <inkml:trace contextRef="#ctx0" brushRef="#br0" timeOffset="1">1071 5934 22 0,'-46'5'34'16,"46"-5"2"-16,0 0-7 16,3 36-8-16,19-7-6 15,1-2-3-15,-8 7-1 16,10-3-3-16,-7 1-3 15,-8-7-2-15,1-4-1 16,1-6 0-16,-12-15-1 16,0 0 1-16,13 0-2 15,-4-15-2-15,-6-9-6 16,13-1-8-16,3-4-19 0,-7-4-5 16,13 2 0-1,2-2 0-15</inkml:trace>
  <inkml:trace contextRef="#ctx0" brushRef="#br0" timeOffset="2">1371 5978 25 0,'-11'21'32'0,"11"10"-1"16,-5-2-8-16,5 2-5 16,6 1-6-16,3-5-3 15,3-2-3-15,0-10 0 16,10-8-2-16,0-7-1 15,4-4 0-15,-8-9 0 16,-3-5-1-16,-3-6 1 16,-5-2-2-16,2 1 0 0,-9 4 0 15,-3 1 0-15,-7 4 0 16,5 6-1-16,5 10 0 16,0 0 0-16,-10 12 1 15,7 6-1-15,3 3 1 16,0 5-1-16,13-1 2 15,-1 1-1-15,1-2 1 16,-1-4 1-16,6-8-1 16,1-7 1-16,-1-5-1 15,-2-8 0-15,-3-3-1 16,-7-7-2-16,3-6-6 16,0 2-13-16,-3 1-18 0,-6-4-2 15,6 8 0 1,0 0-1-16</inkml:trace>
  <inkml:trace contextRef="#ctx0" brushRef="#br0" timeOffset="3">1792 6166 46 0,'13'17'36'16,"-13"-17"0"-16,21 12-10 15,-6-12-10-15,-2-6-3 16,8 1-6-16,-8-10-2 15,2-3-2-15,0-3-1 16,-4-3-2-16,-11 0 0 16,0 2-1-16,-11 1 0 0,-4 3-1 15,0 6 0 1,-7 7 1-16,-7 8 0 16,6 11 1-16,4 7 0 0,6 12 1 15,4 8-1-15,9 9 1 16,-6 1 0-16,9 5 1 15,1-5-1-15,7-2 0 16,1-1-4-16,-2-15-8 16,-1-5-20-16,1-7-7 15,1-14 0-15,5-7-1 16</inkml:trace>
  <inkml:trace contextRef="#ctx0" brushRef="#br0" timeOffset="4">2139 6030 53 0,'4'11'38'0,"-4"9"0"16,-7 3-3-16,3 4-22 16,4 10-6-16,-6-1-5 15,1-3-11-15,5-4-24 16,8-2-5-16,-16-12-1 15,12-4 0-15</inkml:trace>
  <inkml:trace contextRef="#ctx0" brushRef="#br0" timeOffset="5">2077 5848 27 0,'0'-32'33'16,"-3"-2"-2"-16,6 19-8 0,-15 5-37 15,2-2-13-15,10 12-3 16,0 0-2-16</inkml:trace>
  <inkml:trace contextRef="#ctx0" brushRef="#br0" timeOffset="6">2331 5641 52 0,'13'-28'36'0,"-5"-7"-1"16,-3 3-12-16,6 7-8 0,-8 0-4 16,7 13-4-1,-10 12-2-15,0 0-3 0,3 17 0 16,-3 15 0-16,3 14-1 16,4 16 0-16,2 14 0 15,6 13 1-15,-3 8-1 16,-3 7 1-16,4-5-1 15,-7-3 1-15,-3-10 0 16,-6-12-1-16,-8-14 1 16,-6-18-3-16,2-13-2 15,-6-18-6-15,1-7-12 16,8-10-19-16,-10-15 0 16,13-3-1-16,-3-5 1 15</inkml:trace>
  <inkml:trace contextRef="#ctx0" brushRef="#br0" timeOffset="7">2821 6341 65 0,'0'-21'27'16,"0"-4"-5"-16,-6-1-5 15,-4-7-5-15,4 4-3 16,-9-2-2-16,-1 5-1 16,-2 1-2-16,-3 10-2 15,1 7 0-15,-1 8 0 16,3 14-2-16,1 4 0 0,2 8 0 16,6 5 0-16,2 1 0 15,7 3 1-15,7-5-1 16,5-2 1-16,0-9 0 15,7-6 0-15,6-11 1 16,0-6-1-16,-3-6 0 16,0-6 0-16,0-7-1 15,-5-4 0-15,-1 0 0 16,-7 0 0-16,-6 6-1 16,-3 0 0-16,0 6 1 15,0 6-1-15,0 9 0 16,0 0 1-16,-5 19 0 15,5 0 0-15,0 4 0 16,5 3 0-16,1 3 1 0,1-2 0 16,0-1 1-16,4-4-1 15,-1-10 1-15,3-4-1 16,5-8 1-16,0-11-1 16,-2-6 1-16,3-9-1 15,3-6 0-15,-4-4-1 16,0-3 1-16,-5-1-1 15,-1 5 1-15,-5 6 0 16,-1 4-1-16,-3 14 1 16,-3 11 1-16,-3 14-1 15,-1 14 1-15,4 12 1 16,-3 7-1-16,3 10 0 0,-3 8 1 16,3 1 0-1,0-2-1-15,3-5 0 16,0-8-1-16,7-10-3 0,-4-5-3 15,-6-19-10-15,0-17-27 16,11 4 0-16,-11-19 0 16,0-6 0-16</inkml:trace>
  <inkml:trace contextRef="#ctx0" brushRef="#br0" timeOffset="8">3292 6225 15 0,'56'-15'13'16,"1"1"-1"-1,-2-3-2-15,-6 0 2 0,-8 0 2 16,-7-3 0-16,-13 6-1 16,-14-3 1-16,-7 5-2 15,-16 1 0-15,-3 7-1 16,-6-2-4-16,-1 6-1 15,4 6-3-15,0 1-1 16,9 3-1-16,7 2 0 16,6-2-1-16,6 2 0 15,3-1 1-15,4-1-2 16,-3-4 0-16,-1-1-1 16,0-5-2-16,-9 0-1 15,0 0 1-15,-15 7-1 16,2-5 1-16,-3 2 2 0,-3 4 2 15,4 4 4-15,-3 4 2 16,11 6 0-16,1-2 2 16,15 5 0-16,1-6 0 15,12 3-2-15,5-5-2 16,10-6-5-16,16-5-15 16,11-6-22-16,0-16-1 15,17 1-1-15,5-10 0 16</inkml:trace>
  <inkml:trace contextRef="#ctx0" brushRef="#br0" timeOffset="9">4830 6253 25 0,'17'-10'34'0,"-11"-6"1"16,4 0-7-16,-10 0-7 15,-3-8-6-15,-4 7-4 0,-10-6-2 16,2 8-3 0,-10 2-2-16,0 6-1 0,-4 1-1 15,2 6-1-15,4 9-1 16,2 8 0-16,6 5 0 16,6 7 1-16,6 2-1 15,8 0 0-15,2 0 1 16,12-4 0-16,3-4 0 15,3-9-2-15,6-4-5 16,-7-18-9-16,7-8-19 16,-6-4-5-16,-5-15 0 15,-8-3-1-15</inkml:trace>
  <inkml:trace contextRef="#ctx0" brushRef="#br0" timeOffset="10">4777 5893 2 0,'-9'-13'4'0,"9"13"-7"15,-14-6 1-15,22 18 2 16</inkml:trace>
  <inkml:trace contextRef="#ctx0" brushRef="#br0" timeOffset="11">4905 6079 27 0,'7'10'35'16,"9"4"1"-16,-3-7-5 15,1-4-13-15,8 2-7 16,0-5-4-16,2-5-3 16,-2 0-3-16,0-3 0 0,-4 2-1 15,-5-1-1 1,0 2 0-16,-13 5 0 0,0 0 0 16,0 0 1-16,-17 14 0 15,3 1 1-15,-2 3-1 16,3 4 1-16,-2 1 1 15,5 3-1-15,4-2 1 16,6-2-1-16,0-2 1 16,4-3 1-16,5-7-1 15,5-4 0-15,-1-6 0 16,7-7 0-16,-5-7-1 16,3-1-1-16,1-5 0 15,-3-3 0-15,-1 1 0 16,-3 0-1-16,-3 3 1 15,-2 4 0-15,-7 15 0 0,0 0 2 16,0 0-1-16,6 12 1 16,-6 8-1-16,0 5 0 15,2 5-8-15,-2 2-21 16,9-9-11-16,15 4 0 16,0-12-1-16</inkml:trace>
  <inkml:trace contextRef="#ctx0" brushRef="#br0" timeOffset="12">6257 6071 57 0,'-15'0'33'16,"11"23"-1"-16,-2 3-17 15,0 2-5-15,6 4-4 16,4 1-2-16,4 0-1 15,8-6 0-15,6-7 0 16,-3-11-1-16,4-9 1 16,0-7-1-16,2-10 1 15,-10-3-1-15,-2-6 0 16,-3-2-1-16,-5 3 0 16,-5 0 0-16,0 8 0 0,0 5-1 15,0 12 1 1,-10 8-1-16,10 16 1 0,0 11 0 15,5 13 1-15,1 9 1 16,0 9 0-16,-6 1 0 16,0 6 0-16,-4-6 0 15,-5-3 0-15,-9-12 0 16,-4-8-2-16,-9-12 0 16,-4-13-2-16,1-10-1 15,1-14-3-15,4-11-4 16,0-17-7-16,10-7-21 15,9-6-4-15,6-11 1 16,14 5-1-16</inkml:trace>
  <inkml:trace contextRef="#ctx0" brushRef="#br0" timeOffset="13">6800 5917 40 0,'-25'-2'34'16,"4"7"2"-16,-11 4-13 15,-2 2-8-15,4 9-5 16,-2 1-4-16,5 11-1 16,5 5-2-16,4 5 1 15,8 4-2-15,10 2 0 16,4-3 0-16,10-3 1 0,8-5-3 15,6-9-4 1,6-5-7-16,3-10-26 16,-2-17-1-16,5-4 0 0,-6-13 0 15</inkml:trace>
  <inkml:trace contextRef="#ctx0" brushRef="#br0" timeOffset="14">6884 5949 57 0,'-7'-10'37'0,"7"20"1"16,0 7-11-16,-6 2-13 15,6 10-6-15,0 7-2 16,0 8-1-16,0 0-1 16,2 2-1-16,3-3-1 0,4-6-1 15,4-4-1-15,2-8-4 16,6-5-5-16,-5-9-26 15,1-14-5-15,1-4 0 16,-12-12 0-16</inkml:trace>
  <inkml:trace contextRef="#ctx0" brushRef="#br0" timeOffset="15">6757 6133 10 0,'18'0'30'16,"-2"-8"2"-16,15 3-3 0,3-7-14 0,3-7-2 15,3 2-4-15,-3-3 0 16,2 4-2-16,-9 0 0 16,1 8-1-16,-9 5-1 15,0 11 1-15,-6 5-1 16,-2 14 0-16,-8 6-2 15,-3 8 1-15,-3 4-2 16,-3 1 0-16,-3 1-5 16,-6-9-7-16,3-1-17 15,1-9-13-15,1-13 0 16,7-6 0-16</inkml:trace>
  <inkml:trace contextRef="#ctx0" brushRef="#br0" timeOffset="16">7542 6071 44 0,'0'0'38'0,"16"6"-1"16,4-1 1-16,1 0-25 15,7-1-9-15,1-4-8 16,3 5-16-16,-1-1-16 16,-12-8-1-16,1 8 0 15,-11-8-1-15</inkml:trace>
  <inkml:trace contextRef="#ctx0" brushRef="#br0" timeOffset="17">7547 6217 38 0,'7'14'36'16,"5"-9"1"-16,12 2-1 15,14-7-23-15,2 0-10 16,6 0-26-16,1-11-11 16,10 6-2-16,-4-8-1 15</inkml:trace>
  <inkml:trace contextRef="#ctx0" brushRef="#br0" timeOffset="18">8273 6016 41 0,'20'3'36'16,"-3"8"0"-16,8 12-1 16,4 8-23-16,-2 1-5 15,8 5-3-15,-1 5-7 16,-6-5-13-16,-5-8-20 15,-2 1 0-15,-11-17-1 16,0-1 0-16</inkml:trace>
  <inkml:trace contextRef="#ctx0" brushRef="#br0" timeOffset="19">8538 6055 69 0,'-20'8'37'0,"-13"4"-1"15,-1 3-18-15,2 11-9 16,-3-1-8-16,2 1-8 16,7 3-15-16,8 2-14 15,-6-12-1-15,14-1 0 16</inkml:trace>
  <inkml:trace contextRef="#ctx0" brushRef="#br0" timeOffset="20">8957 5874 33 0,'-26'-10'36'0,"-1"10"1"16,-11 4-1-16,-1 2-20 15,4 11-7-15,-3 3-3 16,8 11-3-16,0 2 0 16,9 10-2-16,7-1 0 15,11 4 1-15,9-2-2 0,8-2 0 16,10-3-5-16,3-12-8 16,7-11-22-16,7-3-3 15,-5-18 0-15,6-4 1 16</inkml:trace>
  <inkml:trace contextRef="#ctx0" brushRef="#br0" timeOffset="21">9052 5883 51 0,'0'0'38'0,"-15"-4"0"15,9 16-3-15,2 9-21 16,-5 3-5-16,5 13-4 15,-2 2-2-15,6 10 0 16,0-1-1-16,0 0 0 0,8-5-1 16,3-6-2-16,2-3-4 15,-1-17-11-15,2-8-23 16,3-9 0-16,-7-9-1 16,2-5 0-16</inkml:trace>
  <inkml:trace contextRef="#ctx0" brushRef="#br0" timeOffset="22">8828 6119 19 0,'0'11'32'16,"0"-11"0"-16,17 10-3 0,5-10-15 15,3-7-5-15,8 2-3 16,3-5-2-16,2-5-2 15,0-4 0-15,0 2 0 16,-2-4 2-16,-2 7 0 16,-6 0 0-16,2 9 1 15,-5 5 0-15,3 11 2 16,-5 6-1-16,-2 9 0 16,-8 3-1-16,-4 12-1 15,-9-4-1-15,-5 2-3 16,-5 1-6-16,-12-5-32 15,-2-13-3-15,5-3 1 0,-1-12-1 16</inkml:trace>
  <inkml:trace contextRef="#ctx0" brushRef="#br0" timeOffset="23">9713 5944 43 0,'0'0'38'0,"15"12"1"16,-7 7 0-16,-8 4-22 0,5 12-7 15,-5 2-2-15,5 9-2 16,-5-5-2-16,0-3-2 16,0-1-4-16,-3-11-6 15,3-6-21-15,0-6-12 16,-13-14 1-16,4-4-1 16</inkml:trace>
  <inkml:trace contextRef="#ctx0" brushRef="#br0" timeOffset="24">9618 6116 51 0,'17'-14'34'0,"12"8"2"15,-3-3-15 1,5-3-9-16,3 5-5 0,-6-2-1 16,0 3-1-16,-8-1-1 15,-9 7-1-15,-11 0-1 16,0 0 0-16,-24-3-1 15,-1 6 0-15,-4 4-1 16,-2 1-1-16,1 2 1 16,3 1-1-16,6 3 1 15,5 1 0-15,10-1 0 16,11 4 1-16,9-2 0 16,7-1-1-16,8 2-7 15,-1-5-15-15,3-4-15 16,11 1-1-16,0-14 0 15,11 5 0-15</inkml:trace>
  <inkml:trace contextRef="#ctx0" brushRef="#br0" timeOffset="25">10198 5727 17 0,'0'0'33'0,"16"6"0"16,-9 6-10-16,-2 6-5 15,3 11-4-15,-4 2-2 16,4 12-2-16,-8 0-2 15,3 9-2-15,-7-3-1 16,1 6-2-16,-5-9 0 0,0 0-1 16,-1-8 0-1,0-6-1-15,1-7 0 16,5-13 0-16,3-12 0 0,0 0 0 16,14-21 0-16,-1 1-1 15,3-3 1-15,4-3-1 16,3 2 0-16,-2 3-1 15,2 10 1-15,-2 9 0 16,-3 5 0-16,-5 10-1 16,0 9-3-16,-5 0-6 15,1 1-24-15,1 3-5 16,-4-5 0-16,7-3 0 16</inkml:trace>
  <inkml:trace contextRef="#ctx0" brushRef="#br0" timeOffset="26">10742 5859 18 0,'-7'-17'33'0,"7"17"1"15,-24-10-1-15,-1 10-14 16,2 15-7-16,-8 2-5 16,4 8-1-16,-1 6-2 15,7 7 0-15,5 3-1 16,10 6-1-16,6-3 1 0,8-1-1 16,5-2 0-16,9-7-4 15,3-1-6-15,1-11-20 16,1-13-9-16,7-6-1 15,-6-12 0-15</inkml:trace>
  <inkml:trace contextRef="#ctx0" brushRef="#br0" timeOffset="27">10934 5842 45 0,'0'-10'36'15,"0"10"1"-15,0 22-3 16,0-2-19-16,0 9-7 0,0 2-2 16,3 13-2-16,-3-2 1 15,0 3-2-15,0-2-1 16,0-3-1-16,5-4-2 16,-2-7-1-16,3-3-5 15,-1-15-9-15,5-7-23 16,4 0 0-16,-5-16 0 15,3 2 0-15</inkml:trace>
  <inkml:trace contextRef="#ctx0" brushRef="#br0" timeOffset="28">10729 6045 28 0,'10'0'29'16,"23"0"-1"-16,-2-6-12 16,4-3-5-16,9 0-4 15,1-5 1-15,1-1 0 16,-3-2 0-16,0 3 1 16,-4-1-1-16,1 10 0 15,-10 0-1-15,2 13 2 16,-11 1-2-16,-1 13-1 15,-9 3-1-15,-4 11 0 16,-11-1-3-16,-8 5-1 16,0 3-11-16,-16 2-30 0,-2-15-2 15,-6 0 1 1,-6-11-1-16</inkml:trace>
  <inkml:trace contextRef="#ctx0" brushRef="#br0" timeOffset="29">9828 6004 33 0,'-17'13'36'15,"3"4"0"-15,-10 7-5 0,-4 0-13 16,4 10-7 0,-9-3-7-16,4 1-7 15,5 2-11-15,7-1-21 0,-2-18-2 16,10-1 0-16,-1-14 1 15</inkml:trace>
  <inkml:trace contextRef="#ctx0" brushRef="#br0" timeOffset="30">9548 6021 50 0,'11'6'38'0,"10"9"1"15,3 3-1-15,1 1-25 0,8 8-5 16,2 4-7 0,-1 2-36-16,-3-12-3 0,2 4 0 15,-7-10-1-15</inkml:trace>
  <inkml:trace contextRef="#ctx0" brushRef="#br0" timeOffset="31">11926 6119 4 0,'-14'14'29'16,"14"-14"2"-16,19 19 1 0,23-14-15 16,19 0-4-1,25 2-1-15,16-4-1 0,24 4-3 16,6-7 0-16,11 4-1 16,-4-4-3-16,-6 0-1 15,-9 0-2-15,-19 0-3 16,-18-3-1-16,-25-3-1 15,-17 2-2-15,-22-7-2 16,-12 6-1-16,-22-7-2 16,-10 3-1-16,-13-3 1 15,-4 2 1-15,-8-1 3 16,6 5 1-16,6-1 3 16,-12 4 6-16,46 3 3 15,0 0 2 1,14 12 0-16,14 1 1 0,-5-4-1 15,-2 6 1-15,-2-1-1 16,-5 2-3-16,-14 0-5 16,-8-4-9-16,-13-8-24 15,-8 4-1-15,-18-8 0 16,1 0-1-16</inkml:trace>
  <inkml:trace contextRef="#ctx0" brushRef="#br0" timeOffset="32">12066 6032 30 0,'0'0'34'0,"-11"0"-4"15,0 6-7-15,1 6-6 16,-3 3-5-16,6 6-3 16,-2 3-3-16,9 5-1 15,0-2-2-15,7 0 0 16,6-3-2-16,5 0 0 0,5-5-3 15,1-10-7 1,9-6-16-16,6-3-11 0,-4-16 0 16,12 2-1-16</inkml:trace>
  <inkml:trace contextRef="#ctx0" brushRef="#br0" timeOffset="33">12486 5738 31 0,'0'-14'34'15,"0"5"1"-15,0 9-5 16,14 9-12-16,-10 5-7 16,6 14-2-16,-5 0-2 15,2 6 0-15,-4-5-2 0,0 2 0 16,-3-6-2-16,4-4 0 15,-4-6 1-15,0-15-2 16,0 0 0-16,0 0-1 16,-4-12 0-16,1-5 0 15,-4-7 0-15,2-6-1 16,-4-6 1-16,3-2-1 16,-1-4-1-16,3 2 1 15,4 5 0-15,0 1-1 16,6 3 1-16,4 7 0 15,2 7-1-15,7 5 1 16,4 7-2-16,3 5-1 0,4 0-2 16,0 4-4-1,7 5-12-15,0 2-19 16,-5-7 0-16,1 7-1 0,-5-6 2 16</inkml:trace>
  <inkml:trace contextRef="#ctx0" brushRef="#br0" timeOffset="34">12507 5756 50 0,'0'0'37'0,"22"11"-3"15,1-11-11-15,1 0-6 0,12 0-10 16,0 0-37-16,0 3-5 16,-11-7-1-16,3 4-1 15</inkml:trace>
  <inkml:trace contextRef="#ctx0" brushRef="#br0" timeOffset="35">14045 5809 26 0,'-3'-15'33'0,"14"15"1"16,1 3-1-16,8 11-18 15,11 13-5-15,-1 5-4 16,5 11-3-16,-5 5-3 16,3 0-11-16,-8-4-23 15,3 3-1-15,-16-17-1 16,5-3 0-16</inkml:trace>
  <inkml:trace contextRef="#ctx0" brushRef="#br0" timeOffset="36">14484 5827 75 0,'0'0'39'16,"-5"15"0"-16,-3 11-21 16,-12 6-7-16,0 12-4 15,-8 7-1-15,-1 7-2 16,-5 0-1-16,2 1-1 15,0-6-3-15,2-4-2 16,5-5-3-16,0-16-7 16,11-5-16-16,6-8-11 15,8-15-1-15,0 0 1 16</inkml:trace>
  <inkml:trace contextRef="#ctx0" brushRef="#br0" timeOffset="37">14800 5864 35 0,'-22'-14'34'0,"0"14"2"16,-8 0-7-16,-3 4-15 15,5 19-5-15,-3 7-3 0,5 9-1 16,5 7-2 0,11 5 0-16,6 2-1 0,8-1-2 15,9-1-3-15,7-9-7 16,10-8-18-16,8-2-9 16,-8-19 0-16,10-2 0 15</inkml:trace>
  <inkml:trace contextRef="#ctx0" brushRef="#br0" timeOffset="38">14871 6293 25 0,'0'18'35'0,"4"-7"2"0,5 3 0 16,7-4-20-16,-3-10-3 15,5 0-4-15,-5-10-2 16,5-5-2-16,-5-9-1 16,1-3-2-16,-7-11-1 15,-3-1 0-15,-4-6-1 16,0-3 0-16,3 1 0 16,-3 1-1-16,3 5 0 15,3 0-1-15,3 7-2 16,3 4-1-16,6 11-3 15,-4 0-8-15,3 9-13 16,0 10-12-16,-4-7 1 16,-1 12-1-16</inkml:trace>
  <inkml:trace contextRef="#ctx0" brushRef="#br0" timeOffset="39">14744 6082 59 0,'0'9'37'0,"12"-6"-1"16,11-3-13-16,13 5-13 16,2-5-4-16,9 2-5 15,1-2-6-15,-3-2-19 16,-9-10-12-16,1 3 0 0,-10-8-1 15</inkml:trace>
  <inkml:trace contextRef="#ctx0" brushRef="#br0" timeOffset="40">15241 5924 51 0,'19'5'37'0,"10"10"1"15,-6 7-11-15,-4 4-9 16,2 12-6-16,-14 2-3 15,-4 9-2-15,-10-1-1 16,-7 2-2-16,-11-3-4 16,-3-4-3-16,0-6-7 15,-1-7-28-15,5-13-2 16,11-9-2-16,13-8 0 0</inkml:trace>
  <inkml:trace contextRef="#ctx0" brushRef="#br0" timeOffset="41">15641 6038 65 0,'17'7'37'0,"1"-7"0"16,3 0-17-16,9 5-10 0,-2-5-4 15,3 0-5-15,-1 3-5 16,-7-3-10-16,4-3-16 16,-2 3-7-16,-16-4 0 15,4 4-1-15</inkml:trace>
  <inkml:trace contextRef="#ctx0" brushRef="#br0" timeOffset="42">15638 6181 48 0,'3'12'38'0,"-3"-12"1"15,25 5-9 1,5 2-14-16,-2-7-4 0,8 7-4 15,-3-7-5-15,-1 0-9 16,-2-10-32-16,-3 10-1 16,-8-10-1-16,-1 4 0 15</inkml:trace>
  <inkml:trace contextRef="#ctx0" brushRef="#br0" timeOffset="43">16297 5828 64 0,'12'10'37'16,"10"11"-3"-16,9 11-14 16,3 6-6-16,13 12-5 15,-1 5-2-15,2 5-3 16,-3-1-4-16,-7-8-7 15,2-4-25-15,-7-6-6 16,-16-17-1-16,-2-7-1 16</inkml:trace>
  <inkml:trace contextRef="#ctx0" brushRef="#br0" timeOffset="44">16785 5900 35 0,'-14'-9'36'0,"-2"9"2"16,-11 8-1-16,-3 1-20 15,-2 14-7-15,-9 4-5 16,-5 10-1-16,-4 4-2 16,-3 5 0-16,-2 1-2 15,2-2-2-15,7 1-3 16,5-11-7-16,10-3-14 15,12-10-12-15,4-14 0 16,15-8 0-16</inkml:trace>
  <inkml:trace contextRef="#ctx0" brushRef="#br0" timeOffset="45">17024 5782 26 0,'-12'0'35'0,"-11"0"1"16,4 9 0-16,-7 10-19 16,-1 0-7-16,4 11-4 15,1 6-1-15,5 7-2 0,6 4 1 16,11 4-1-16,5 0-1 15,10-4-1-15,8-1-2 16,4-9-5-16,9-3-16 16,3-7-16-16,-6-13 1 15,6-4-2-15,-6-15 1 16</inkml:trace>
  <inkml:trace contextRef="#ctx0" brushRef="#br0" timeOffset="46">17094 6225 52 0,'0'18'38'0,"0"-18"1"16,17 6-9-16,-1-2-14 16,-4-8-5-16,6-1-3 15,-5-8-2-15,2-4-1 16,-8-8-2-16,0-3 0 15,-1-5-2-15,-6-2 0 16,0-5-1-16,0-1 0 16,-6 0-1-16,6 2 0 15,3 5-2-15,3 0-2 16,6 9-4-16,-5-1-9 16,12 9-18-16,-1 8-5 15,-5 1 1-15,2 8 0 16</inkml:trace>
  <inkml:trace contextRef="#ctx0" brushRef="#br0" timeOffset="47">16999 6010 47 0,'0'11'37'16,"0"-11"-1"-16,16 0-12 15,12 0-13-15,0-4-2 16,11 0-4-16,1-5-2 16,6 0-2-16,1-3 0 15,-1 1-1-15,-1 0 0 16,-3 3 1-16,-2-1-1 0,-5 9 2 16,-5 0 1-16,-1 10 0 15,-6 5 1-15,-1 11 1 16,-9 0-1-16,-3 10 0 15,-10 1 0-15,-10 3-1 16,-6 0-2-16,-8-4-3 16,-1 0-6-16,-15-10-27 15,4-10-6-15,6-2-1 16,1-14 1-16</inkml:trace>
  <inkml:trace contextRef="#ctx0" brushRef="#br0" timeOffset="48">17830 5743 27 0,'4'-19'36'16,"-4"9"2"-16,0 10 0 16,10 32-17-16,-10-1-8 15,10 17-5-15,-10 6-3 16,5 11 0-16,-5 2-1 16,3 1-4-16,-3-4-3 0,0-15-12 15,-7-10-24 1,7-7-1-16,-4-17 0 0,4-15-1 15</inkml:trace>
  <inkml:trace contextRef="#ctx0" brushRef="#br0" timeOffset="49">18024 5765 62 0,'16'0'38'0,"-7"12"2"15,0 11-13-15,3 16-13 16,-9 2-6-16,6 13-1 16,-3 3-2-16,-2 4 0 15,0-3-2-15,-1-6-3 0,-3-6-3 16,-7-14-9-16,3-9-29 16,-5-8 0-16,-5-15-1 15,-2-4 1-15</inkml:trace>
  <inkml:trace contextRef="#ctx0" brushRef="#br0" timeOffset="50">17830 6067 61 0,'0'-14'38'0,"18"14"1"16,2 0-7-16,8-4-21 15,20 4-6-15,4 4-9 0,3-4-19 16,1 0-16-1,5 7 1-15,-10-7-1 16</inkml:trace>
  <inkml:trace contextRef="#ctx0" brushRef="#br0" timeOffset="51">18451 5777 35 0,'-10'5'34'0,"-11"0"2"15,2 9-6-15,-2 10-17 16,-5 1-3-16,6 13-3 16,2 1-1-16,12 7-1 15,2 1-1-15,9 3 0 0,7-4-2 16,10-3-1-16,5-4-4 15,1-14-11-15,3-8-23 16,6-2-1-16,-2-15-1 16,3 0 0-16</inkml:trace>
  <inkml:trace contextRef="#ctx0" brushRef="#br0" timeOffset="52">18549 6128 31 0,'7'12'37'0,"12"7"1"0,0-6-6 15,7-6-11-15,6 2-7 16,-3-11-4-16,3-2-3 16,-9-11-1-16,-1-4-2 15,-7-8-2-15,-5-5 0 16,-5-4-1-16,-2-6 0 15,-3-3 0-15,-5-1-1 16,2-3 0-16,3 6 0 16,0 2-1-16,0 7 0 15,8 5-2-15,0 5-1 16,6 14-4-16,-2-1-13 16,5 11-19-16,9 0-1 15,-2 7 0-15,6 3 1 0</inkml:trace>
  <inkml:trace contextRef="#ctx0" brushRef="#br0" timeOffset="53">18541 5966 18 0,'0'0'34'0,"20"7"1"16,1-10-2-16,9-1-15 15,10-1-8-15,-2-3-9 0,2 1-8 16,1-3-10-16,-3-1-4 16,0-1-3-16,0 1 0 15,-5 0 2-15,0-2 6 16,1 5 9-16,-2 0 12 15,2 8 10-15,1 0 8 16,2 9 4-16,-1 8 0 16,-3 1 0-16,0 12-3 15,-13-3-7-15,2 14-4 16,-14-4-4-16,-2 8-1 16,-18-3-3-16,-1 1 0 15,-10-2-2-15,-3-4-3 16,-1-3-2-16,-5-10-5 15,4-2-17-15,-3-9-18 16,-4-7-1-16,4-4 0 0,-2-7 0 16</inkml:trace>
  <inkml:trace contextRef="#ctx0" brushRef="#br0" timeOffset="54">802 7653 30 0,'0'0'37'0,"29"-48"-2"15,-29 48-6-15,0 0-7 16,0 0-7-16,-42-28-5 15,42 28-4-15,0 0-3 16,0 0-1-16,-46 46 0 16,46-46-2-16,-25 43 1 15,25-43 0-15,0 0-1 16,37 54 1-16,-37-54 0 16,0 0 0-16,61 11 1 15,-61-11 0-15,50-20 1 16,-50 20 0-16,0 0 0 15,0-44-1-15,0 44 0 0,0 0 1 16,-50-36-2-16,50 36 0 16,-39-6-1-16,39 6 0 15,0 0 0-15,0 0 1 16,0 0-1-16,0 0 0 16,-9 45 1-16,9-45-1 15,0 0 0-15,46 12 1 16,-46-12-1-16,0 0 1 15,0 0-2-15,0 0-1 16,0 0-9-16,0 0-31 16,0 0 0-16,0 0 0 15,0 0-1-15</inkml:trace>
  <inkml:trace contextRef="#ctx0" brushRef="#br0" timeOffset="55">1472 7323 25 0,'-5'-15'35'0,"-8"4"1"16,13 11-3-16,6 26-10 15,-6 11-8-15,13 18-4 16,-5 8-4-16,-1 8-1 16,2 5-2-16,1 1-3 15,2-6-4-15,-9-15-10 16,-3-15-21-16,4-9-5 0,-4-19 0 16,0-13-1-1</inkml:trace>
  <inkml:trace contextRef="#ctx0" brushRef="#br0" timeOffset="56">1668 7392 39 0,'18'-28'38'16,"-9"9"0"-16,1 9-3 16,-10 10-13-16,13 22-7 15,-5 7-6-15,-1 12-4 16,-7 10 0-16,3 4-2 15,6 6 0-15,1 2-2 16,2-5 0-16,-8-4-2 16,-4-10-4-16,6-5-8 0,2-13-28 15,-8-14 0 1,0-12 0-16,-9 0 0 0</inkml:trace>
  <inkml:trace contextRef="#ctx0" brushRef="#br0" timeOffset="57">1507 7660 37 0,'0'0'35'0,"8"6"1"16,9 2 0-16,8-1-23 16,13-2-14-16,4 4-25 15,8-9-8-15,9 4-1 16,-10-8-1-16</inkml:trace>
  <inkml:trace contextRef="#ctx0" brushRef="#br0" timeOffset="58">2200 7446 44 0,'-42'-14'37'0,"1"7"1"15,-5 7 0-15,6 0-20 16,7 16-10-16,6 8-4 16,6 14-2-16,2 4-2 15,7 5 1-15,12 3 0 16,12-3-2-16,3 3-2 0,10-11-12 16,-3-5-22-16,16-3-1 15,-8-13 0-15,17-3 0 16</inkml:trace>
  <inkml:trace contextRef="#ctx0" brushRef="#br0" timeOffset="59">2210 7894 34 0,'0'0'36'16,"0"21"2"-16,13-17 0 0,-4-4-20 15,9 5-5 1,-8-12-2-16,6 1-4 16,-4-8-2-16,4-4-1 0,-11-4-2 15,-2-3 0-15,-6-7-1 16,0-3 0-16,3-3-1 16,0 0 1-16,3-1-1 15,-3 0-1-15,6 5 1 16,1 0-2-16,17 11-3 15,-2 1-6-15,2 13-11 16,5 5-18-16,-10 1-1 16,8 9 1-16,-8-1 0 15</inkml:trace>
  <inkml:trace contextRef="#ctx0" brushRef="#br0" timeOffset="60">2117 7744 69 0,'0'0'38'0,"10"2"-1"16,15-2-12-16,8-2-17 16,1-2-6-16,7 0-8 15,3 4-14-15,2-3-17 16,-19-6 1-16,4 5-2 15,-7-9 0-15</inkml:trace>
  <inkml:trace contextRef="#ctx0" brushRef="#br0" timeOffset="61">2533 7614 40 0,'20'0'38'0,"1"-6"1"0,6 11-4 16,-2 10-11-16,-4-1-9 15,4 13-5-15,-15 0-3 16,-3 10-1-16,-15-1-1 15,-6 5-4-15,-9-4-4 16,-5-1-30-16,-12-8-9 16,10-7 0-16,-1-13-1 15</inkml:trace>
  <inkml:trace contextRef="#ctx0" brushRef="#br0" timeOffset="62">2954 7674 39 0,'0'0'38'16,"29"7"1"-16,-4-7 0 15,8 0-17-15,5 2-14 0,5-2-6 16,-2 3-7 0,2 1-17-16,-3 0-16 0,-15-7-1 15,-4 3 0-15,-8-5 1 16</inkml:trace>
  <inkml:trace contextRef="#ctx0" brushRef="#br0" timeOffset="63">2983 7765 49 0,'5'16'39'16,"14"-13"1"-16,9 0-1 15,9 3-23-15,-2-3-7 16,4-3-18-16,-4 0-28 0,6 0-2 16,-11-3-1-16,-1 3 0 15</inkml:trace>
  <inkml:trace contextRef="#ctx0" brushRef="#br0" timeOffset="64">3739 7386 32 0,'3'13'35'16,"3"10"1"-16,-6 9-3 16,0 6-17-16,8 11-6 15,-8 1-2-15,4 6-2 16,-4-3-1-16,3-4-3 16,-3-10 1-16,0-8-2 15,-3-10 1-15,3-11-2 16,0-10 0-16,0 0-1 0,-9-21 0 15,6-2 0-15,-3-8-1 16,1-5 1-16,-1-7 0 16,1-2 0-16,-1-3 1 15,3 2 0-15,3 2 1 16,3 5 0-16,3 4 0 16,5 10-1-16,3 4 2 15,5 9-2-15,4 2 1 16,6 6 0-16,2 0-2 15,8 4-1-15,3 0-6 16,-2 0-8-16,9 0-21 16,2 11-1-16,-8-8 0 0,3 6 0 15</inkml:trace>
  <inkml:trace contextRef="#ctx0" brushRef="#br0" timeOffset="65">3708 7649 66 0,'0'0'37'0,"9"5"0"16,11-5-17-16,16 3-8 15,6-3-3-15,10 4-5 16,7-1-12-16,5 0-29 16,-8-9-1-16,3 2 0 0,-8-8 0 15</inkml:trace>
  <inkml:trace contextRef="#ctx0" brushRef="#br0" timeOffset="66">4480 7335 36 0,'-6'-13'33'16,"-5"13"1"-16,-6-4-13 16,-5 1-6-16,3 6-6 15,-2-3-3-15,5 7-2 16,4 1-2-16,7 4-2 15,10-4 1-15,4 2-1 16,7 4 0-16,5-2 0 16,1 2 1-16,1-2-1 15,-3 2 0-15,-1 1 1 0,-10 2-1 16,-6 0 0-16,-3 0 0 16,-7 1 1-16,-3-1-1 15,-4-2 0-15,2 2 0 16,1-2-1-16,6-1 0 15,2-2-1-15,6-1 0 16,1 3 0-16,3-2-1 16,0 2 1-16,-4 3 0 15,-8 2 2-15,-4 2-1 16,-10 3 2-16,-4 2 2 16,-4 3-1-16,-1-2 1 15,5 2 1-15,3-3 0 16,11-1 0-16,9-5 0 15,6 0-1-15,11-7-1 0,6-2-3 16,5-2-11-16,3-2-24 16,-6-12-1-16,3 5 0 15,-8-14-1-15</inkml:trace>
  <inkml:trace contextRef="#ctx0" brushRef="#br0" timeOffset="67">4856 7283 33 0,'0'0'36'0,"7"17"0"16,-2 15 1 0,-1 13-20-16,-4 6-7 0,6 13-3 15,-6 4-1-15,3 6-1 16,-3-5-2-16,0-4-1 16,0-11 0-16,0-12-1 15,0-11 1-15,-3-11-1 16,3-10 0-16,0-10 0 15,0 0-2-15,6-21 1 16,0 2-1-16,5-5 0 16,3-1-1-16,3-1 1 15,0 6-1-15,2 3 2 16,0 8 0-16,-4 9 0 16,0 4 1-16,-5 9 0 15,-4 6 1-15,0 1-4 0,1 6-8 16,4-2-29-16,-11-9 0 15,13 2 0-15,-1-11 1 16</inkml:trace>
  <inkml:trace contextRef="#ctx0" brushRef="#br0" timeOffset="68">5393 7422 54 0,'-29'-2'36'16,"7"14"-1"-16,-2 6-16 15,-7 5-7-15,6 11-4 16,0 5-2-16,7 7-2 16,5 2-2-16,13-2 0 15,2 3-2-15,12-6 0 16,8-6-2-16,6-10-9 0,2-12-21 15,5-2-5 1,-4-16 1-16,9-6-1 16</inkml:trace>
  <inkml:trace contextRef="#ctx0" brushRef="#br0" timeOffset="69">5579 7475 36 0,'0'-18'38'0,"0"18"0"15,0 0 2-15,-2 17-19 16,2 12-9-16,-4 1-6 16,4 11-2-16,0 0-1 15,0 6-1-15,0-2 0 16,5-3-2-16,1-3-2 16,1-8-5-16,3 0-9 0,-2-11-23 15,-8-20 0-15,16 12-2 16,-13-22 1-16</inkml:trace>
  <inkml:trace contextRef="#ctx0" brushRef="#br0" timeOffset="70">5368 7665 47 0,'0'0'36'16,"21"4"0"-16,1-8-4 15,6-4-21-15,12 1-6 16,-3-5-1-16,7 2-2 16,-2-4-1-16,0 0 0 0,-5 3 0 15,-3-1 0-15,-3 6 1 16,-6 6 0-16,0 3 1 16,2 13 1-16,-8 5-1 15,2 6 2-15,-7 5-1 16,-7 8 0-16,-7-1 0 15,0 2-3-15,-7-2-4 16,-13-10-11-16,-5-4-26 16,1-4-1-16,0-14 0 15,9-3-1-15</inkml:trace>
  <inkml:trace contextRef="#ctx0" brushRef="#br0" timeOffset="71">6136 7277 21 0,'16'-3'34'0,"-6"-1"-1"16,11 8-2-16,-2 5-13 15,-4 2-7-15,0 8-4 0,-5 3-3 16,1 6 0 0,-7-2-2-16,-1 0 0 0,-3 0-1 15,0-6 0-15,-3-2-1 16,3-7 0-16,0-11 0 15,0 0-1-15,0 0 1 16,0 0-1-16,0 0 0 16,0 0 1-16,0 0-1 15,-11 0 1-15,7 10 0 16,0 4 1-16,-1 11 0 16,5 7 1-16,-3 8 1 15,8 9 0-15,-2 3 1 16,7 7 1-16,-5-2-1 15,0 4 0-15,-5-5 0 16,0-4-1-16,-5-7 1 0,-3-9-2 16,-5-8-1-16,-1-10-3 15,4-7-3-15,-5-17-7 16,12-5-22-16,3-5-6 16,0-11 0-16,7 1-1 15</inkml:trace>
  <inkml:trace contextRef="#ctx0" brushRef="#br0" timeOffset="72">6560 7643 56 0,'0'0'38'0,"20"11"-1"15,2-5-8-15,6-6-17 16,12 0-4-16,0 0-3 0,6 0-2 16,-2 2-3-1,-4-2-2-15,-5 0-5 16,-8 0-7-16,-5-5-16 0,-7 5-8 16,-15 0 0-16,14-10-1 15</inkml:trace>
  <inkml:trace contextRef="#ctx0" brushRef="#br0" timeOffset="73">6604 7774 28 0,'0'9'36'0,"0"-9"2"15,25 7-6-15,0-4-12 0,4-3-6 16,10 3-3-16,-2-3-4 16,4 0-3-16,-3-3-5 15,-5-2-15-15,-8-1-22 16,6 2-1-16,-15-6 1 16,5 5-2-16</inkml:trace>
  <inkml:trace contextRef="#ctx0" brushRef="#br0" timeOffset="74">7347 7775 12 0,'-30'0'26'0,"30"0"-3"16,44 10-1-16,27-10-3 15,36 5-2-15,28-5-2 16,33 3-2-16,21-3-4 15,23 2-1-15,7-2-2 16,6 4-1-16,-11-4-2 16,-18-4-2-16,-20 4-3 15,-31-9-5-15,-27 5-7 16,-40-3-12-16,-34-2-11 16,-24 1 0-16,-32-1-1 15</inkml:trace>
  <inkml:trace contextRef="#ctx0" brushRef="#br0" timeOffset="75">8398 7546 49 0,'16'-36'38'0,"-5"-11"2"16,4-9-11-16,1 2-11 0,-10-6-5 16,5 13-4-1,-7-4-3-15,1 16-1 0,-5 9-2 16,0 26-1-16,0 0-1 15,-7 41-1-15,7 16-2 16,-10 13-19-16,5 14-20 16,2 13-1-16,-5 2 1 15,2 2 0-15</inkml:trace>
  <inkml:trace contextRef="#ctx0" brushRef="#br0" timeOffset="76">7491 8115 34 0,'0'0'33'16,"-3"-15"2"-16,9 5-15 16,13 4-4-16,3-3-5 15,12 9-4-15,0-6-1 16,5 10-1-16,-4-1-2 15,-2 8-1-15,-8 1 0 16,-11 5 0-16,-14 0-1 16,-8 0 1-16,-12-2-1 0,-4-1 0 15,-3-2-1 1,3-3 1-16,0-1-1 16,11-5-1-16,13-3 1 0,0 0-1 15,16 10 1-15,8-2-1 16,4 3 1-16,3 5 0 15,-1 2 0-15,-5 4 1 16,-8 2 0-16,-11 1-1 16,-15-3 0-16,-10-3-2 15,-6-3-3-15,-9-7-10 16,-2-5-16-16,3-4-7 16,0-7 1-16,13 1-1 15</inkml:trace>
  <inkml:trace contextRef="#ctx0" brushRef="#br0" timeOffset="77">8009 8076 57 0,'3'-9'39'0,"6"9"0"16,-5 12-7-16,-4 4-16 15,8 13-7-15,-3 4-3 16,0 9-2-16,0-1 0 16,-1 2-3-16,-4-1-2 15,0-10-6-15,4-6-21 16,-9-7-12-16,-6-11-1 16,11-8 0-16</inkml:trace>
  <inkml:trace contextRef="#ctx0" brushRef="#br0" timeOffset="78">7900 8294 34 0,'12'-5'38'15,"17"5"0"-15,2-6 0 16,11 1-17-16,5 5-12 16,0 0-6-16,-1-4-11 15,-2 0-23-15,-3 4-7 16,-15 0 0-16,-1 0 0 15</inkml:trace>
  <inkml:trace contextRef="#ctx0" brushRef="#br0" timeOffset="79">8349 8148 56 0,'0'0'40'0,"12"-8"-1"15,-12 8-3-15,0 0-21 16,0 0-10-16,0 0-10 16,0 0-16-16,0 0-18 15,-5 13-1-15,5-13 1 16,0 17-1-16</inkml:trace>
  <inkml:trace contextRef="#ctx0" brushRef="#br0" timeOffset="80">8395 8315 32 0,'5'27'39'16,"7"10"0"-16,-7 2-2 16,-1-4-14-16,6 9-8 15,-10-5-5-15,-5 5-4 16,-7-9-1-16,-6 0-3 16,-6-9-1-16,-5-7-2 15,-4-7-3-15,-7-12-8 16,5-3-22-16,8-9-6 15,-3-9-1-15,11-3 0 16</inkml:trace>
  <inkml:trace contextRef="#ctx0" brushRef="#br0" timeOffset="81">8649 8147 39 0,'-10'-29'36'0,"10"8"0"16,7 2-11-16,8 2-10 15,11 11-5-15,1 6-2 0,7 6-1 16,-8 7-2-1,1 6-2-15,-10 4 0 16,-8 5-1-16,-12 1 0 0,-11 3-1 16,-16-4-1-16,-4 0 0 15,-4-3 0-15,3-5 0 16,2-4-1-16,7-3 0 16,9-3-1-16,17-10 2 15,0 9-1-15,15-6 1 16,11 0 0-16,5-3-1 15,7 0 1-15,3 0-1 16,0 0 1-16,-3-4 0 16,-6 4-1-16,-4-6 1 15,-9 6-1-15,-4-3 1 16,-15 3 0-16,11 7 1 0,-11-7 0 16,0 17-1-1,0-17 1-15,-7 18 0 0,7-18 0 16,0 14 0-16,0-14-1 15,0 0 0-15,0 0 0 16,0-15 0-16,6 1-1 16,0 0 1-16,3-1-1 15,1-1 0-15,3 2 1 16,0 5 0-16,4 6 1 16,-2 3 0-16,-2 5 0 15,-1 5 0-15,-2 1 0 16,-3 2-2-16,3 5-3 15,-5-5-13-15,-5-4-21 16,12 4-1-16,-12-13 0 0,18 11 0 16</inkml:trace>
  <inkml:trace contextRef="#ctx0" brushRef="#br0" timeOffset="82">9198 8424 37 0,'0'0'38'0,"16"0"2"16,-2 0-1-16,3 0-20 15,-7-14-5-15,7 1-6 16,-10-8-2-16,2-1-1 16,-6-6-2-16,-3-7 0 15,0-3-1-15,-4-1-1 0,1-5 1 16,3 1-2-1,0 4 0-15,6 2 0 16,5 8-1-16,1 5-2 0,4 8-2 16,1 2-4-16,9 14-11 15,-2 6-21-15,-5-3 0 16,1 6 0-16,-7-1 0 16</inkml:trace>
  <inkml:trace contextRef="#ctx0" brushRef="#br0" timeOffset="83">9170 8175 58 0,'13'7'37'0,"12"0"0"0,8-1-16 15,2-6-8-15,11 4-3 16,-2-4-4-16,-1 5-1 15,-7-5-2-15,-4 4 0 16,-8-4-1-16,-7 0-4 16,-1 3-10-16,-16-3-27 15,0 0 1-15,0 0-2 16,-17-14 1-16</inkml:trace>
  <inkml:trace contextRef="#ctx0" brushRef="#br0" timeOffset="84">624 9111 28 0,'44'-21'31'15,"-44"21"-3"-15,0 0-6 16,0 0-6-16,0 0-4 16,-40-37-3-16,40 37-3 15,0 0-1-15,-44 10-3 16,44-10 0-16,-41 30 0 15,41-30 0-15,0 0 0 0,-4 60-1 16,4-60 2 0,0 0-1-16,40 48 1 0,-40-48 0 15,50 12 1-15,-50-12-1 16,53-9 0-16,-53 9 0 16,0 0 0-16,0 0-1 15,17-54 0-15,-17 54-1 16,0 0 0-16,-28-44-1 15,28 44 0-15,0 0 0 16,-47-20-1-16,47 20 1 16,0 0-1-16,-46 16 1 15,46-16 0-15,0 0-1 16,0 0 1-16,0 53 0 16,0-53 0-16,0 0 0 15,0 0 1-15,50 43-1 0,-50-43 1 16,0 0 0-16,46 0-1 15,-46 0 1-15,0 0-1 16,0 0 1-16,30-50-1 16,-30 50 1-16,0 0-1 15,-27-45 0-15,27 45 0 16,0 0-1-16,-43-25 1 16,43 25-1-16,-46 0 1 15,46 0-1-15,0 0 1 16,0 0-1-16,0 0 2 15,-36 56-2-15,36-56 2 16,0 0-2-16,0 0-3 16,45 35-22-16,-45-35-13 15,0 0-1-15,48-6 0 0</inkml:trace>
  <inkml:trace contextRef="#ctx0" brushRef="#br0" timeOffset="85">1136 8952 43 0,'0'0'37'0,"14"-12"2"0,14 19-8 15,3 14-12-15,7 11-6 16,8 13-5-16,0 7-1 16,4 11-3-16,8 0-2 15,-8-1-7-15,-3-1-15 16,-7-8-20-16,-12-19 0 15,-10-7 0-15,-9-15 0 16</inkml:trace>
  <inkml:trace contextRef="#ctx0" brushRef="#br0" timeOffset="86">1687 8976 57 0,'-17'-13'38'0,"-4"13"0"0,-4 8-4 16,-4 3-21-16,-1 14-6 16,-10 9-2-16,-4 10-3 15,-11 4 0-15,0 5-2 16,8 1-3-16,0-4-3 16,1 1-7-16,4-5-21 15,11-15-5-15,9-9 0 16,7-9-1-16</inkml:trace>
  <inkml:trace contextRef="#ctx0" brushRef="#br0" timeOffset="87">2012 8946 44 0,'-18'0'36'16,"-8"0"1"-16,-2 13-6 15,1 4-17-15,-9 2-4 16,9 11-4-16,6 5-1 16,0 6-2-16,14 3-1 15,7 2-1-15,7-2-1 16,11-3-5-16,13 1-7 15,3-7-16-15,-9-13-9 0,15-3-2 16,-8-14 1-16</inkml:trace>
  <inkml:trace contextRef="#ctx0" brushRef="#br0" timeOffset="88">2083 9404 53 0,'6'15'38'0,"-6"-15"1"16,16 9-10-16,5-4-14 15,-8-12-2-15,11 2-4 0,-8-9-3 16,0-3-2 0,-7-8-1-16,3-1-1 0,-5-3 0 15,1-6-2-15,-8-3 1 16,0-1-1-16,0 1-1 15,0 0 0-15,7 3-2 16,1 4-1-16,6 4-4 16,-5 5-5-16,16 9-12 15,0 7-15-15,-7 2 0 16,5 7 1-16,-11 0 1 16</inkml:trace>
  <inkml:trace contextRef="#ctx0" brushRef="#br0" timeOffset="89">1993 9201 28 0,'0'-23'34'15,"25"11"1"-15,6-4-4 16,12-6-15-16,8 10-5 15,1-1-1-15,6 13-3 16,1 0 0-16,1 8-2 16,-14 7 0-16,-9 9-1 15,-11 2 1-15,-5 6-2 16,-10 4 0-16,-7 1 0 16,-13 1-1-16,-6-1-1 15,-1-1-5-15,-3-10-8 16,-2-5-28-16,2-2 0 0,-3-10-1 15,7-4 1-15</inkml:trace>
  <inkml:trace contextRef="#ctx0" brushRef="#br0" timeOffset="90">2791 9242 60 0,'24'-14'39'0,"4"14"1"0,-1 0-7 16,4-6-21-16,10 6-6 15,-3 0-5-15,-2 0-10 16,1 3-22-16,-7 2-7 15,-16-5-1-15,-3 2-1 16</inkml:trace>
  <inkml:trace contextRef="#ctx0" brushRef="#br0" timeOffset="91">2855 9335 49 0,'7'18'38'15,"8"-15"-1"1,13-1-4-16,10 1-22 0,1-3-15 16,4 7-29-16,-5-10-3 15,3 6-1-15,-8-8 0 16</inkml:trace>
  <inkml:trace contextRef="#ctx0" brushRef="#br0" timeOffset="92">3656 8961 63 0,'5'17'35'0,"-5"15"2"16,4 9-20-16,-2 12-8 15,-2 0-1-15,3 8-2 16,-3-3-2-16,5-7-1 16,-5-9 0-16,0-7-1 0,0-13-1 15,0-12 1-15,0-10-1 16,-3-11 0-16,3-13 0 16,-5-4 0-16,3-7-1 15,-5-10 0-15,2-2 0 16,1-3 0-16,-1-1-1 15,0 3 1-15,1 2 0 16,4 2 0-16,0 9 0 16,8 6-1-16,1 6 1 15,9 6 0-15,8 6 0 16,7 2-2-16,8 9-1 16,4-6-7-16,12 10-14 0,5 1-14 15,-5 1 0 1,2 6 0-16</inkml:trace>
  <inkml:trace contextRef="#ctx0" brushRef="#br0" timeOffset="93">3636 9182 52 0,'-4'10'36'0,"4"-10"-2"15,20 4-11-15,11 1-8 0,6-5-6 16,10 0-6-16,8 2-18 16,6 1-20-16,-6-8-2 15,6 5 1-15,-7-12-2 16</inkml:trace>
  <inkml:trace contextRef="#ctx0" brushRef="#br0" timeOffset="94">4396 8921 15 0,'6'-17'66'16,"-6"17"-36"-16,-15-5-11 15,-5 5-7-15,2 0-6 16,-3 4-1-16,5 1-3 15,5 2 0-15,6 5-1 16,5-2-1-16,10 2 0 16,6 2 0-16,4 1 1 15,3-1-1-15,-1 1 0 16,-2 0 0-16,-5 2 1 0,-4 0-1 16,-11-1 1-1,-9-1 0-15,-4 2-1 0,-7 0 1 16,2-3 0-16,-2-2 0 15,4 1-2-15,4 1 2 16,7-2-2-16,5 0 1 16,0 0 0-16,8-2-1 15,-2 5 0-15,-3 2 1 16,-3 5 0-16,-3 1 0 16,-8 5 0-16,-4 0 1 15,1 1 0-15,-2 0 2 16,4-1 0-16,2-3 0 15,10-3 1-15,5-5-2 16,11-5-2-16,8 0-13 16,7-3-23-16,-4-13-1 0,10 4-1 15,-4-15 0-15</inkml:trace>
  <inkml:trace contextRef="#ctx0" brushRef="#br0" timeOffset="95">4737 9163 42 0,'9'-6'38'0,"10"16"-1"15,1 4 2-15,5 2-23 16,11 12-8-16,-4 1-3 16,5 3-7-16,-3 6-11 15,-6-5-24-15,-9-13-1 16,-3 0 0-16,-16-20-1 0</inkml:trace>
  <inkml:trace contextRef="#ctx0" brushRef="#br0" timeOffset="96">5004 9194 54 0,'-15'0'39'0,"-7"0"-1"15,-3 9-3-15,-6 6-21 16,-8 0-6-16,2 8-5 16,0-1-4-16,1-3-6 15,9 6-11-15,3-1-16 16,7-10-5-16,17-2 0 0,0-12 1 15</inkml:trace>
  <inkml:trace contextRef="#ctx0" brushRef="#br0" timeOffset="97">5536 9019 32 0,'-32'-3'36'0,"1"9"0"15,-9-2 2-15,-3 5-23 16,11 9-5-16,-6 5-3 0,11 7-2 16,2 4-1-1,6 3-2-15,7 3 1 0,9 1-2 16,7-2 1-16,11 0-1 15,4-7-2-15,11-8-3 16,7-2-7-16,4-10-21 16,-1-12-6-16,6-2 0 15,-5-13-1-15</inkml:trace>
  <inkml:trace contextRef="#ctx0" brushRef="#br0" timeOffset="98">5562 9114 43 0,'-15'0'34'0,"12"17"2"15,-3-3-10-15,0 5-14 16,6 6-4-16,0 4-1 16,3 2-2-16,0-2-1 15,3 3-2-15,0-3-3 16,-2-4-7-16,2-3-15 15,3 0-13-15,-9-22-1 16,3 18 0-16</inkml:trace>
  <inkml:trace contextRef="#ctx0" brushRef="#br0" timeOffset="99">5358 9246 36 0,'0'0'36'0,"22"-14"0"15,6 14 0-15,12-5-23 16,0 1-4-16,8 4-3 16,3 0-2-16,-1 7-2 15,-4-4-1-15,-7 6 1 16,-9 1-2-16,-12 2 1 15,-5 5-2-15,-13-3-7 16,-6-2-25-16,-4 7-4 16,-8-7 0-16,8 3 0 0</inkml:trace>
  <inkml:trace contextRef="#ctx0" brushRef="#br0" timeOffset="100">5842 9106 53 0,'24'22'39'15,"-2"5"1"-15,1 6-9 16,-4 9-14-16,-14-1-4 16,2 6-5-16,-14-5-2 0,-3-3-5 15,-5-1-11-15,-3-9-30 16,-1-14 0-16,3-2-2 16,5-13 1-16</inkml:trace>
  <inkml:trace contextRef="#ctx0" brushRef="#br0" timeOffset="101">6313 8872 41 0,'10'7'32'16,"-10"-7"-5"-16,0 20-10 16,0 3-5-16,-7-1-3 15,7 9-1-15,-5-4-1 0,5 3-1 16,0-6-2 0,5-2-1-16,1-6 0 0,4-1-1 15,-1-6 0-15,1-2-1 16,-1-7 0-16,-9 0 0 15,13 6 0-15,-13-6-1 16,0 14 1-16,-3 1-1 16,-1 6 1-16,4 8 0 15,0 10 1-15,7 9 0 16,1 8 2-16,5 7-1 16,-4 0-1-16,2 4 1 15,-9-6 0-15,-2-3-1 16,-9-9 0-16,-4-12-2 15,-3-10-5-15,-6-15-11 16,4-12-23-16,3-4-1 0,3-11 1 16,9-4-2-16</inkml:trace>
  <inkml:trace contextRef="#ctx0" brushRef="#br0" timeOffset="102">6952 9324 23 0,'9'0'31'0,"19"8"0"16,-6-8-10-16,15 0-9 15,5 0-7-15,3 3-9 16,-4-3-12-16,-4 0-10 16,2 4-4-16,-20-8-1 15</inkml:trace>
  <inkml:trace contextRef="#ctx0" brushRef="#br0" timeOffset="103">6974 9436 28 0,'0'0'35'15,"6"16"2"-15,12-11-8 16,5-5-7-16,10 8-6 16,-1-8-4-16,7 4-7 15,-1 1-10-15,-7 2-31 16,-4-7-1-16,-4 0-1 15,-11-7-1-15</inkml:trace>
  <inkml:trace contextRef="#ctx0" brushRef="#br0" timeOffset="104">7928 9541 16 0,'-80'-3'29'0,"26"7"-11"15,23 0-3-15,31-4 1 0,21 3-2 16,37-3-2 0,36 0-4-16,31 0-1 0,31 9-1 15,27-6 1-15,31 3 0 16,17-6-1-16,11 7-3 15,2-3-4-15,-13-4-4 16,-16 7-6-16,-26-7-8 16,-31-9-14-16,-33 9-2 15,-43-9-1-15,-32 9 13 16</inkml:trace>
  <inkml:trace contextRef="#ctx0" brushRef="#br0" timeOffset="105">8864 9143 40 0,'-8'-15'31'0,"0"-4"-4"0,12-4-6 0,8 5-3 15,4-5-6-15,11 11-3 16,4 3-2-16,8 9-2 16,-4 2 0-16,-2 11-2 15,-9 1 0-15,-9 13-1 16,-15 2 1-16,-9 2-1 15,-17 3 0-15,-4 0 0 16,-10-3-1-16,2-2 0 16,1-2 0-16,9-6 0 15,15-5-1-15,13-3 0 0,13-4 0 16,14-3 0 0,11 1 1-16,11-1-1 0,3-2-1 15,3-4-2-15,2 10-14 16,-5-1-21-16,-19-6-1 15,-6 6 0-15,-17-6 0 16</inkml:trace>
  <inkml:trace contextRef="#ctx0" brushRef="#br0" timeOffset="106">7917 10026 31 0,'15'-10'33'15,"-6"-9"-2"-15,5-5-9 16,3 4-7-16,-3-6-2 16,3 9-2-16,-8-4-2 15,2 8-2-15,-6-1-2 16,-5 14-1-16,0 0-1 16,7 10-1-16,-7 8 0 0,0 10-1 15,3 5 0-15,2 8 0 16,-5 5 0-16,6-1-1 15,2 2-4-15,-3-8-9 16,1-11-24-16,5 1-1 16,-7-14-1-16,7-3 1 15</inkml:trace>
  <inkml:trace contextRef="#ctx0" brushRef="#br0" timeOffset="107">8454 9879 59 0,'12'6'38'16,"-12"6"1"-16,0 3-5 15,7 12-22-15,-7-1-5 16,10 8 0-16,-6-1-2 15,3 0-3-15,-1 1-2 16,-3-8-5-16,1 2-10 16,-4-7-25-16,0-21 0 15,-13 14-1-15,1-18 1 16</inkml:trace>
  <inkml:trace contextRef="#ctx0" brushRef="#br0" timeOffset="108">8313 10048 61 0,'19'-3'38'0,"5"-3"0"15,11-7-11-15,14 11-15 16,2-3-4-16,12 2-6 16,4 3-6-16,-5 0-24 15,-3-4-10-15,-1 4 1 16,-10-2-2-16</inkml:trace>
  <inkml:trace contextRef="#ctx0" brushRef="#br0" timeOffset="109">8980 9919 47 0,'8'-9'36'16,"-8"9"-1"-16,0 0-1 15,0 0-29-15,0 0-21 16,11 3-17-16,-11-3-2 16,0 0-1-16,0 0 0 15</inkml:trace>
  <inkml:trace contextRef="#ctx0" brushRef="#br0" timeOffset="110">9004 10132 47 0,'0'36'39'16,"0"6"-1"-16,0 1-2 16,-7-6-19-16,4 7-6 15,-11-9-4-15,2-3-3 16,-10-3-2-16,-3-10-3 15,-4-6-2-15,-7-10-6 16,2-3-7-16,-3-4-21 16,-2-14-2-16,8-3 0 15,0-15 0-15</inkml:trace>
  <inkml:trace contextRef="#ctx0" brushRef="#br0" timeOffset="111">9235 9970 34 0,'-13'-19'31'0,"16"7"2"16,-3 0-10-16,16-5-9 15,6 9-4-15,3 1-2 16,6 12-1-16,-8 1 0 0,-2 9-2 16,-9 3-1-1,-9 6-1-15,-9 5 0 0,-11 2-1 16,-12-2 0-16,-3 0 0 16,-1-6-2-16,4-4 1 15,4-1-2-15,10-8 1 16,15-10-1-16,0 0 0 15,18 0 0-15,5-4 1 16,8 1-1-16,2 3 1 16,4 0 0-16,-2 0 0 15,-4 9 0-15,-7 0 0 16,-5 4 1-16,-6 0 0 16,-8 0 0-16,-5 0 0 15,0-3 0-15,0-10 1 16,-12 15-1-16,12-15-2 0,-9 0 0 15,9 0-1-15,0-22 0 16,8 8 0-16,3-1-1 16,2-1 0-16,3 1 2 15,1 2 1-15,2 4 0 16,0 4 2-16,-4 5 1 16,-2 5-1-16,-2 3 1 15,-2 3 0-15,-3 3-2 16,1 0-1-16,0 6-5 15,1-7-12-15,2-3-21 16,12 4 0-16,-4-7-1 16,10 3 1-16</inkml:trace>
  <inkml:trace contextRef="#ctx0" brushRef="#br0" timeOffset="112">9849 10309 31 0,'0'0'39'16,"0"0"-1"-16,0 0-1 15,0 0-14-15,14-16-7 16,-14-2-5-16,0-1-5 16,0-6-1-16,0-3-3 15,-5-7 1-15,1-3-1 16,-1-6-1-16,5 2 0 16,0 1 0-16,3 3 0 15,7 2-2-15,4 2 0 16,5 9-2-16,4 6-1 0,6 15-5 15,-7-2-10 1,6 6-20-16,-4 6-2 16,-7 7 1-16,-5 3 0 0</inkml:trace>
  <inkml:trace contextRef="#ctx0" brushRef="#br0" timeOffset="113">9740 10052 40 0,'0'0'36'0,"30"15"1"16,-2-15-1-16,8-5-19 15,10 5-12-15,2 5-14 16,6-1-26-16,-11-12-1 16,6 8 0-16,-7-13 0 0</inkml:trace>
  <inkml:trace contextRef="#ctx0" brushRef="#br0" timeOffset="114">10838 9293 37 0,'6'-15'36'0,"-6"15"1"16,7 15-1-16,-7 0-17 15,7 13-7-15,-7 4-5 16,7 9-3-16,-3 0 0 16,2 3-1-16,-1-2-4 15,-2-10-7-15,3-2-16 0,-2-6-14 16,-10-15-1-1,6-9 0-15,-18 0 0 16</inkml:trace>
  <inkml:trace contextRef="#ctx0" brushRef="#br0" timeOffset="115">10679 9493 52 0,'13'0'38'0,"6"-5"1"16,9 5-4-16,14 0-19 15,-3-3-6-15,10 3-6 16,3 0-8-16,-5 0-28 16,-4-4-6-16,3 4-1 15,-9-9-1-15</inkml:trace>
  <inkml:trace contextRef="#ctx0" brushRef="#br0" timeOffset="116">11600 9453 48 0,'-31'9'30'0,"15"-9"-12"0,16 0-3 15,37 0-2-15,22-7-4 16,34 4-2-16,21-3-2 16,35 6 0-16,19-7 0 15,24 4-1-15,10-2 0 16,7 2 0-16,-6-2-2 16,-14 0-1-16,-13 1-2 15,-27-2-6-15,-20 2-10 16,-28 4-18-16,-37-12 0 15,-21 7-1-15,-29-6 0 16</inkml:trace>
  <inkml:trace contextRef="#ctx0" brushRef="#br0" timeOffset="117">12562 9119 17 0,'10'-32'35'0,"-3"-10"2"16,3 7 0-16,1-3-15 15,-6-2-4-15,5 11-5 0,-10 5-4 16,0 24-2-16,14 4-3 16,-8 26-1-16,0 11-1 15,3 15-3-15,4 9-8 16,-1 10-31-16,-6-5 1 16,3 4-1-16,-9-12 0 15</inkml:trace>
  <inkml:trace contextRef="#ctx0" brushRef="#br0" timeOffset="118">11612 9866 27 0,'0'0'32'16,"-12"-22"0"-16,22 7-12 15,14 4-6-15,1 1-3 16,11 10 0-16,0 0-3 16,3 7-2-16,-4 3-1 15,-5 5-3-15,-10 2 1 16,-12 5-2-16,-13 0 1 0,-9 3-1 15,-14 0 0-15,-6-2 0 16,-3 0 0-16,2 0-1 16,5-3 0-16,8 0 1 15,9-4 0-15,13-3 0 16,11-3 0-16,13-1 0 16,7-4-1-16,8-5-4 15,6 5-13-15,7-5-20 16,-10-8 0-16,6-1 0 15,-12-9 0-15</inkml:trace>
  <inkml:trace contextRef="#ctx0" brushRef="#br0" timeOffset="119">12172 9819 68 0,'0'0'37'15,"0"0"1"-15,13 3-13 16,-9 16-10-16,-7 1-7 15,6 11-3-15,-3-1 0 16,0 9-1-16,3-6-1 16,0 4-2-16,-3-5-1 15,0-6-3-15,6 0-6 16,-10-9-19-16,4-17-12 16,-6 12 0-16,-3-17-1 15</inkml:trace>
  <inkml:trace contextRef="#ctx0" brushRef="#br0" timeOffset="120">12028 9982 36 0,'12'0'36'0,"0"-9"0"16,15 9-2-16,4 0-18 16,0-4-5-16,7 4-6 15,7 3-7-15,0-3-17 16,-3 0-17-16,5 0 0 15,-12-3-1-15,6 3 1 16</inkml:trace>
  <inkml:trace contextRef="#ctx0" brushRef="#br0" timeOffset="121">12539 9835 53 0,'0'0'37'16,"-4"-20"0"-16,4 20-2 15,7-9-28-15,-7 9-16 16,0 0-25-16,0 0-2 16,8 14-1-16,-8-14 1 15</inkml:trace>
  <inkml:trace contextRef="#ctx0" brushRef="#br0" timeOffset="122">12513 10063 47 0,'4'45'38'0,"-4"-4"0"16,0 2-4-1,0 4-18-15,-10-8-5 0,2 4-5 16,-9-10-2-16,-6-4-2 16,-5-9-1-16,-5-8-3 15,3-5-2-15,-4-12-5 16,10-1-8-16,-3-7-19 15,6-10-3-15,14 0 0 16,1-13 1-16</inkml:trace>
  <inkml:trace contextRef="#ctx0" brushRef="#br0" timeOffset="123">12843 9922 42 0,'-11'-19'32'16,"0"-8"2"-16,11 1-11 15,11 4-11-15,0 0-4 16,11 6-2-16,-1 6-2 15,6 10 0-15,-1 6 0 16,0 8-1-16,-5 4 1 16,-9 4-3-16,-7 2 1 0,-11 5 0 15,-7-1-1 1,-10 0 0-16,-5-5 0 16,-5-1-1-16,-1-2-1 0,6-6 0 15,4 0 0-15,12-5 0 16,12-9-1-16,-7 10 1 15,17-10-1-15,8-4 1 16,7 4-1-16,3-4 1 16,6-2-1-16,1 1 0 15,1-1 0-15,-4 6 1 16,-4 0 1-16,-4 4 2 16,-7 4 0-16,-3 6 1 15,-7-2 0-15,-2 5 0 16,-5-2 0-16,3 0 0 15,-3-4-1-15,0-11 0 0,0 0-1 16,0 0-1-16,0 0 1 16,3-10-1-16,0-2 0 15,1-2 0-15,2 0-1 16,1-1 1-16,4 4 0 16,-1 0 0-16,0 4 0 15,2 4 1-15,1 3 0 16,-1 0 1-16,-1 8 0 15,-1 1-1-15,-5 2 0 16,-1 2 1-16,-4 1-1 16,0 0-2-16,0 4-3 15,-8-8-17-15,8-10-18 16,-7 18 0-16,7-18 0 16,15 7 0-16</inkml:trace>
  <inkml:trace contextRef="#ctx0" brushRef="#br0" timeOffset="124">13517 10142 58 0,'0'0'37'0,"0"0"1"15,0-11-13-15,0 11-9 0,0-30-4 16,0 13-6-16,-4-10-2 16,4-1-2-16,-5-4 1 15,2-9-2-15,0-5 0 16,3 0 0-16,0 2-1 15,9 1 0-15,4 2-1 16,4 6-1-16,7 7-2 16,2 8-7-16,6 11-13 15,2 9-16-15,-10 5 1 16,-1 8-1-16,-9 0 1 16</inkml:trace>
  <inkml:trace contextRef="#ctx0" brushRef="#br0" timeOffset="125">13400 9917 60 0,'30'5'38'0,"5"-5"-1"16,8 9-3-16,8-4-28 15,-5 0-14-15,4 4-27 16,-18-9-1-16,-2 6-1 15,-12-11-1-15</inkml:trace>
  <inkml:trace contextRef="#ctx0" brushRef="#br0" timeOffset="126">555 10957 72 0,'0'0'36'16,"0"0"-2"-16,0 0-17 16,64 20-8-16,-64-20-3 15,62 52-3-15,-62-52-3 16,59 69-8-16,-59-69-16 16,51 63-12-16,-51-63 0 15,0 0-2-15</inkml:trace>
  <inkml:trace contextRef="#ctx0" brushRef="#br0" timeOffset="127">934 11019 62 0,'0'0'39'16,"0"0"-1"-16,0 0-9 15,0 0-15-15,0 0-5 16,-52 16-4-16,52-16-2 15,-48 67-1-15,30-23 0 16,2 2-1-16,-15 4-1 16,11 0-3-16,0-7-5 15,3 2-12-15,17-45-19 0,-15 66-1 16,15-66 0 0,0 0-1-16</inkml:trace>
  <inkml:trace contextRef="#ctx0" brushRef="#br0" timeOffset="128">1367 11029 38 0,'-15'-15'36'0,"-1"11"0"16,-9 4-1-16,-9 3-20 0,34-3-4 15,-82 37-3-15,82-37-2 16,-79 69-1-16,42-24-1 16,-2 5-1-16,11 3-1 15,13-2 0-15,18 1-2 16,19-5-1-16,4-8-2 15,5-1-6-15,8-13-19 16,15-12-11-16,10-2 0 16,-8-11 0-16</inkml:trace>
  <inkml:trace contextRef="#ctx0" brushRef="#br0" timeOffset="129">1432 11510 27 0,'-3'13'36'16,"3"-13"1"-16,0 16 2 15,10-4-15-15,4-12-12 16,6 0-2-16,-4-12-1 16,2-1-2-16,-6-4-2 15,-5-7-2-15,-2-6 0 16,-5-2-1-16,3-6-1 15,-6-3 0-15,-2-2-1 16,-2 2 0-16,4-5 0 16,6 7 0-16,7 3-1 15,-2 2-1-15,2 12-1 0,3 3-3 16,11 13-4-16,-3-1-11 16,4 7-20-16,0 8 1 15,-3 0 0-15,2 4 2 16</inkml:trace>
  <inkml:trace contextRef="#ctx0" brushRef="#br0" timeOffset="130">1330 11290 32 0,'-28'6'36'0,"21"3"2"16,7-9-2-16,10 7-17 16,21-4-6-16,9-3-4 15,7 0-2-15,3 0-1 16,5-2-5-16,-9 2-4 16,-5-8-7-16,0 4-13 15,-8-1-14-15,-11-7-1 16,-6 4-1-16,-10-8 0 15</inkml:trace>
  <inkml:trace contextRef="#ctx0" brushRef="#br0" timeOffset="131">1779 11090 48 0,'16'-7'37'16,"5"10"-2"-16,4 10-7 15,-6 2-6-15,12 13-8 16,-12 1-2-16,2 12-3 15,-9 2-2-15,-8 7-2 16,-4-2 0-16,-4 0-3 16,-11-5-3-16,-7-5-6 15,0-1-15-15,8-13-20 16,-12-12 0-16,11-3 0 16,3-9-1-16</inkml:trace>
  <inkml:trace contextRef="#ctx0" brushRef="#br0" timeOffset="132">2300 11257 48 0,'0'0'37'0,"19"10"2"0,2-10-2 16,4-7-22-16,10 7-7 16,4 0-2-16,8 0-3 15,-10 0-2-15,0-5-2 16,-2 5-3-16,-11-2-2 16,-1 2-5-16,-8 0-13 15,-15 0-14-15,0 0 0 16,0 0 0-16,0 0 5 15</inkml:trace>
  <inkml:trace contextRef="#ctx0" brushRef="#br0" timeOffset="133">2374 11364 25 0,'-5'9'37'15,"5"-9"1"-15,3 10 0 16,16-4-16-16,2-10-7 16,10 8-5-16,0-4-1 15,7 0-5-15,-1 0-4 16,-6-4-14-16,-7-1-25 16,4 5 0-16,-10-7 0 15,13 4-1-15</inkml:trace>
  <inkml:trace contextRef="#ctx0" brushRef="#br0" timeOffset="134">3101 11007 44 0,'7'7'37'0,"20"16"1"16,4 8-5-16,11 6-18 16,14 11-6-16,-2 6-1 15,7 4-4-15,-5 2-3 16,-9-6-10-16,-3-8-24 15,-11-6-5-15,-18-19 0 16,1-4-1-16</inkml:trace>
  <inkml:trace contextRef="#ctx0" brushRef="#br0" timeOffset="135">3541 11001 50 0,'-15'0'38'0,"-11"9"1"16,-3 13-2-16,-4 10-23 16,-11 6-5-16,-1 11-3 15,-6 2-2-15,-1 5-4 16,8-2-2-16,2-7-6 16,13-1-7-16,4-9-18 15,10-17-5-15,15-7-2 16,0-13 1-16</inkml:trace>
  <inkml:trace contextRef="#ctx0" brushRef="#br0" timeOffset="136">3878 10979 77 0,'-34'5'37'0,"2"8"0"16,2 9-22-16,-6 6-5 0,8 11-4 15,1 5-2 1,8 6-1-16,7 1 0 16,12 1-3-16,10-3-2 0,9-8-7 15,9-2-16-15,8-9-13 16,-1-14 0-16,6-6-1 15</inkml:trace>
  <inkml:trace contextRef="#ctx0" brushRef="#br0" timeOffset="137">3926 11442 36 0,'8'20'37'15,"-2"-9"1"1,8 2-4-16,6-5-16 0,-4-8-3 16,4-3-4-16,-6-12-3 15,0-1-3-15,-6-10 0 16,1-3-2-16,-5-7-1 16,-2-3-1-16,-2-2-1 15,3-5 0-15,3 4 0 16,4 3-2-16,4 7-2 15,-1 1-4-15,12 11-12 16,0 8-21-16,-2 2 1 16,-2 10-1-16,-9 0 1 0</inkml:trace>
  <inkml:trace contextRef="#ctx0" brushRef="#br0" timeOffset="138">3832 11252 31 0,'0'0'33'16,"25"-6"1"-16,1-5-1 15,13-5-21-15,12 0-5 16,2 0-2-16,10 4 0 16,-5 1 1-16,3 11-1 15,-6-3 0-15,-1 11 1 16,-11 5-1-16,-7 11 1 15,-10 2 0-15,-9 9-2 16,-7-2 0-16,-10 4 0 16,-13 2-2-16,-6-2-3 0,-5 1-6 15,-9-4-34-15,1-16 0 16,5-2 0-16,-2-10 0 16</inkml:trace>
  <inkml:trace contextRef="#ctx0" brushRef="#br0" timeOffset="139">4661 10964 71 0,'16'4'37'0,"-9"25"-4"15,-4 9-13-15,10 16-7 16,-11 1-4-16,8 12-3 15,-7-3-2-15,-3-2-6 16,0-3-7-16,-3-13-19 16,-2-15-11-16,5-8 0 15,0-23 0-15</inkml:trace>
  <inkml:trace contextRef="#ctx0" brushRef="#br0" timeOffset="140">4884 11040 59 0,'12'7'37'0,"0"15"2"15,-5 12-15-15,-1 2-10 16,1 13-4-16,-2 2-2 16,1-1-5-16,-3-2-2 15,-3-6-6-15,7-6-17 0,-7-7-16 16,-7-13-1-1,7-16-1-15,-21 4 1 16</inkml:trace>
  <inkml:trace contextRef="#ctx0" brushRef="#br0" timeOffset="141">4660 11258 50 0,'0'0'37'0,"18"-5"0"16,11 5 0-16,4 4-25 15,7-4-8-15,7-3-8 16,12 3-18-16,1 0-14 16,-5-5-1-16,1 5 0 15</inkml:trace>
  <inkml:trace contextRef="#ctx0" brushRef="#br0" timeOffset="142">5380 11026 73 0,'-22'0'39'16,"-11"0"-1"-16,-2 4-16 15,4 13-8-15,-6 6-7 16,9 10-2-16,0 6-2 16,9 6-1-16,5 4 0 15,10 1-1-15,10 1-1 16,4-4-2-16,12-1-6 15,-1-11-16-15,6-9-16 16,12-8 0-16,0-18 0 16,4 0-1-16</inkml:trace>
  <inkml:trace contextRef="#ctx0" brushRef="#br0" timeOffset="143">5433 11432 66 0,'6'10'40'16,"9"6"0"-16,1-9-11 15,2-7-14-15,8 6-6 16,-11-14-2-16,3-4-1 16,-5-6-2-16,-4-5-1 15,-5-8-1-15,-4-1-1 0,-4-5-1 16,1-4 0-16,-3 1-1 15,2 3-1-15,4 3-1 16,0 3-2-16,7 7-3 16,2 1-6-16,6 14-13 15,2 6-15-15,-4 3 1 16,1 4 1-16</inkml:trace>
  <inkml:trace contextRef="#ctx0" brushRef="#br0" timeOffset="144">5287 11285 28 0,'0'0'35'16,"0"0"1"-16,18 0-1 16,16-5-15-16,4 1-12 15,3-5-3-15,7-1-1 16,0-4-2-16,4 0 0 15,-1-4-1-15,0 1 2 16,-8 2 0-16,4 1 0 16,-7 8 1-16,1 6 0 15,-3 4 1-15,-1 8-1 16,-7 7 0-16,-9 10-2 16,-8 3 1-16,-13 6 0 15,-3 1-2-15,-12-1-3 16,-7 4-8-16,-3-6-31 15,-9-10 0-15,6-3 0 16,-3-10-1-16</inkml:trace>
  <inkml:trace contextRef="#ctx0" brushRef="#br0" timeOffset="145">6293 11282 77 0,'15'0'38'0,"12"3"0"0,7 1-17 16,0-8-11-16,9 8-5 15,-2-4-5-15,-3 0-5 0,1 4-8 16,-10-4-18-16,-8 0-7 16,-5 4 0-16,-16-4-1 15</inkml:trace>
  <inkml:trace contextRef="#ctx0" brushRef="#br0" timeOffset="146">6344 11425 27 0,'0'0'38'0,"0"0"0"16,15 9 1-16,7-9-16 15,9 5-9-15,-2-5-4 0,8 3-4 16,0-3-7-16,-6-6-18 16,-6 3-20-16,3 3 0 15,-7-7 0-15,-2 7-1 16</inkml:trace>
  <inkml:trace contextRef="#ctx0" brushRef="#br0" timeOffset="150">7194 11539 20 0,'55'0'17'0,"21"0"0"15,34 4 0-15,27 0-1 16,29 0 0-16,23 5-2 0,12 0-3 16,12 4-2-1,-12-3-2-15,-11 1-4 16,-18-2-5-16,-30 0-8 0,-25-7-17 15,-29 5-6-15,-36-10 1 16,-24 3-1-16</inkml:trace>
  <inkml:trace contextRef="#ctx0" brushRef="#br0" timeOffset="151">8021 11286 53 0,'12'-42'35'0,"-5"-12"1"15,1-1-16-15,3 5-6 16,-8-3-4-16,4 10-2 16,-7 4-3-16,4 18 0 15,-4 21-3-15,0 0 0 16,0 32 0-16,0 12-3 16,0 18-10-16,4 13-27 15,-4 3 0-15,0 10 0 16,-4-7-1-16</inkml:trace>
  <inkml:trace contextRef="#ctx0" brushRef="#br0" timeOffset="152">7225 11962 40 0,'-7'-11'29'16,"7"11"-8"-16,23-14-6 16,2 6-3-16,11 4-5 15,7-2-3-15,2 6 0 16,0 0-1-16,-4 11 0 16,-11 1-1-16,-12 4 0 15,-14 2-1-15,-16-1 0 16,-8 6 0-16,-6-5 0 15,-6-2 0-15,8-3 0 16,3-3-1-16,14 2 0 16,11-3 0-16,17 4 0 0,6-1 1 15,5 5-1-15,-1 2 1 16,0 4 1-16,-12 3-1 16,-11-1 1-16,-16-4-1 15,-15-3-2-15,-11-4-3 16,-6-6-7-16,-3-8-12 15,4 0-11-15,-3-14 0 16,19 2-1-16</inkml:trace>
  <inkml:trace contextRef="#ctx0" brushRef="#br0" timeOffset="153">7804 11939 24 0,'20'-10'37'16,"-4"10"0"-16,-16 0-1 16,11 14-13-16,-6 11-8 15,-5 3-5-15,0 10-4 16,0 1-2-16,0 2-3 16,4 3-4-16,-4-5-12 15,0-10-23-15,0-4-1 16,-9-12 0-16,6-4 0 15</inkml:trace>
  <inkml:trace contextRef="#ctx0" brushRef="#br0" timeOffset="154">7701 12114 28 0,'17'-7'34'0,"14"7"0"16,-3 0 0-16,6 0-21 15,6-3-15-15,2-1-23 16,3 6-7-16,-11-10-1 16,6 8-1-16</inkml:trace>
  <inkml:trace contextRef="#ctx0" brushRef="#br0" timeOffset="155">8159 12012 38 0,'0'0'34'0,"0"0"-2"0,-12-16-4 16,12 16-28-16,0 0-24 15,0 0-8-15,-3 12-2 16,3-12 0-16</inkml:trace>
  <inkml:trace contextRef="#ctx0" brushRef="#br0" timeOffset="156">8144 12250 35 0,'9'43'37'0,"-9"1"0"15,8-1-7-15,-3 7-11 16,-5-4-6-16,0 3-5 16,-12-10-1-16,2-2-3 0,-10-11-1 15,-7-7-2-15,-4-10-1 16,-7-9-4-16,3-5-5 15,-2-13-10-15,6-10-18 16,8 0-2-16,1-10 0 16,16 1 0-16</inkml:trace>
  <inkml:trace contextRef="#ctx0" brushRef="#br0" timeOffset="157">8369 11998 44 0,'0'-20'34'0,"0"-6"-1"16,12 4-14-16,11 13-8 15,2 2-3-15,8 7-1 16,-3 9-2-16,-2 7 0 15,-8 7-2-15,-8 6 0 16,-12 2-1-16,-9 6 0 16,-9 1-1-16,-13-2 0 15,1-4 0-15,-2-5-1 16,4-5 0-16,5-7-1 16,9-4 1-16,14-11-1 15,0 0 0-15,12-5 0 16,7-1 0-16,4-2 1 0,2 3-1 15,6 5 1-15,-4 0 1 16,-2 6-1-16,-4 2 1 16,-5 4 1-16,-5 0-1 15,-3 4 1-15,-6-4-1 16,-2-1 1-16,0-11-1 16,0 0-1-16,0 0 0 15,0 0-1-15,-7-11 0 16,7-5 0-16,8-2 0 15,-2-2-1-15,6 2 1 16,0 2 0-16,3 2 1 16,1 6 1-16,-1 8-1 0,1 3 1 15,-3 7 1 1,0 3-1-16,-5 5 0 16,-3 3 0-16,-5 2 0 0,0 1 0 15,-5 0-2-15,-2-4-4 16,7-1-12-16,4-5-20 15,-4-14 0-15,26 5-1 16,1-17 0-16</inkml:trace>
  <inkml:trace contextRef="#ctx0" brushRef="#br0" timeOffset="158">8916 12344 34 0,'0'11'37'16,"0"-11"1"-16,0 0-8 16,12 0-11-16,-7-11-3 15,11 4-4-15,-4-10-3 16,4-2-4-16,-3-9-1 15,-2-3-1-15,-3-6-1 16,2-5 0-16,-5-1-1 16,-2 0 0-16,-3-2-1 15,6 6 0-15,0 3-1 16,2 3-2-16,4 13-5 16,-2 2-11-16,10 7-19 0,0 11-3 15,-2 0 0 1,0 9 1-16</inkml:trace>
  <inkml:trace contextRef="#ctx0" brushRef="#br0" timeOffset="159">8873 12114 51 0,'0'0'38'16,"22"4"-1"-16,2-1-4 15,5-10-20-15,11 4-10 16,3-3-19-16,6-2-19 16,-11-6-2-16,10 0 0 0,-11-9-1 15</inkml:trace>
  <inkml:trace contextRef="#ctx0" brushRef="#br0" timeOffset="160">9557 11684 76 0,'11'0'41'0,"-11"0"1"15,0 0-1-15,12 0-31 16,-12 0-8-1,0 0-13-15,0 0-28 0,0 0-2 16,5-11-1-16,-5 11 1 16</inkml:trace>
  <inkml:trace contextRef="#ctx0" brushRef="#br0" timeOffset="161">10338 10798 33 0,'-31'24'33'0,"-16"17"1"16,4 26-13-16,-6 35-5 15,0 21-4-15,17 23-2 16,8 9-2-16,20 10-2 15,10-6-2-15,17-3-2 16,10-14-7-16,2-22-23 16,1-27-8-16,3-13-1 15,-8-25 0-15</inkml:trace>
  <inkml:trace contextRef="#ctx0" brushRef="#br0" timeOffset="162">10388 11585 26 0,'-30'-5'30'16,"20"5"1"-16,10 0-13 16,31-5-4-16,24-1-1 15,25 1-2-15,35 5-2 16,26-7-1-16,34 7-1 15,15 0 0-15,17 3-2 0,1-3-2 16,-3 5-4 0,-13-1-11-16,-19 2-24 0,-27-12-1 15,-26 0-1-15,-30-9 1 16</inkml:trace>
  <inkml:trace contextRef="#ctx0" brushRef="#br0" timeOffset="163">11262 11163 18 0,'-10'0'30'0,"-11"-12"-4"16,3 0-3-16,2-4-7 15,4-2-3-15,12-1-4 16,5-3-2-16,15 7-2 16,8 1-3-16,10 7 0 15,4 4 0-15,2 7-1 0,-5 4 0 16,-5 9 1 0,-13 5 0-16,-17 9-1 0,-16 1 1 15,-12 1 0-15,-11-1-1 16,-2 2 0-16,-3-4 0 15,7-2 0-15,13-9-1 16,20-2 1-16,13-6 0 16,19-3 0-16,12 1-5 15,3-2-15-15,2-7-16 16,5 16-1-16,-14-5 1 16,-4 14-1-16</inkml:trace>
  <inkml:trace contextRef="#ctx0" brushRef="#br0" timeOffset="164">10507 12134 15 0,'0'-34'31'0,"15"0"-1"16,-3-1-7-16,-1 2-3 15,3 7-2-15,-6 1-5 16,5 14-2-16,-13 11-2 15,13 6-2-15,-13 14-1 16,5 11-3-16,-5 7-1 16,0 8 0-16,0 3-3 15,0 0-2-15,3-1-12 16,2-7-23-16,-5-14-1 16,8-5 1-16,-8-22 0 15</inkml:trace>
  <inkml:trace contextRef="#ctx0" brushRef="#br0" timeOffset="165">10966 11956 33 0,'17'6'36'0,"-17"4"1"16,8 14 0-16,-8 5-20 15,0 1-6-15,0 8-4 16,3-2-2-16,-3 3-4 15,6-6-6-15,-6-8-13 16,0-4-19-16,0-4 0 16,-11-15-1-16,11-2-1 15</inkml:trace>
  <inkml:trace contextRef="#ctx0" brushRef="#br0" timeOffset="166">10858 12120 22 0,'18'-11'35'0,"14"11"-1"16,0-5 1-16,13-2-17 16,0 7-10-16,4 0-10 15,0 0-27-15,-4-5-4 16,3 5-1-16,-14-9 0 16</inkml:trace>
  <inkml:trace contextRef="#ctx0" brushRef="#br0" timeOffset="167">11428 11951 51 0,'0'0'36'15,"-11"-13"0"-15,11 13-6 0,0 0-24 16,-13-3-16-16,13 3-21 16,-5 9-4-16,5-9-1 15,-5 10 0-15</inkml:trace>
  <inkml:trace contextRef="#ctx0" brushRef="#br0" timeOffset="168">11420 12158 45 0,'2'40'36'16,"8"12"2"-16,-10-4-11 16,0 0-9-16,0 4-7 15,-12-7-2-15,3-1-4 0,-9-13-1 16,-5-6-1-1,-5-6-1-15,-3-10-3 16,-1-9-1-16,0-14-5 0,6 0-7 16,-4-13-11-16,7-7-14 15,10 0 0-15,1-9 0 16</inkml:trace>
  <inkml:trace contextRef="#ctx0" brushRef="#br0" timeOffset="169">11648 12061 14 0,'-4'-20'29'15,"-3"-9"1"-15,22 0-5 0,0 5-11 16,5 1-4-16,8 10-2 15,-1 6-1-15,2 9 0 16,-7 7-1-16,-7 11-1 16,-12 2-2-16,-7 8 0 15,-10 2-2-15,-5 5 1 16,-5-4-1-16,0-3-1 16,0-3-1-16,5-6 0 15,10-4 0-15,3-7 0 16,6-10 0-16,15 7 0 15,2-7 0-15,4-6 1 16,4 6 0-16,2 0 1 0,-4 0-1 16,1 4 1-16,-8 1-1 15,-2 2 1-15,-6 5 0 16,-5-2 1-16,-3-10-1 16,-6 16 1-16,6-16-1 15,-13 0 0-15,13 0 0 16,-6-14-1-16,6 2 0 15,5-7 0-15,6 0 0 16,3-1-1-16,6 5 1 16,1 2-1-16,-2 4 1 15,2 9 0-15,-5 0 1 16,0 10-1-16,-5 3 0 16,-1 2-4-16,-3 3-3 15,-2 0-16-15,-5-3-12 0,16 3-1 16,-16-18 1-16</inkml:trace>
  <inkml:trace contextRef="#ctx0" brushRef="#br0" timeOffset="170">12127 12296 31 0,'11'5'37'0,"-11"-5"0"16,0 0 1-16,14-14-17 15,-11-4-8-15,6 1-4 16,-4-5-4-16,0-3-1 15,-5-8-1-15,4-6-1 16,-4-5 0-16,0 0-1 16,0-1 0-16,6 0-1 0,3 3 0 15,2 4-2 1,7 7-3-16,0 6-7 0,8 16-14 16,1 9-14-16,-7-7 1 15,-2 16-1-15</inkml:trace>
  <inkml:trace contextRef="#ctx0" brushRef="#br0" timeOffset="171">12071 12035 40 0,'3'15'36'15,"9"-15"0"-15,13 5-4 16,5-1-18-16,-2-4-6 15,4 0-13-15,1-5-27 16,1 5-3-16,-14-8-1 0,8 2 0 16</inkml:trace>
  <inkml:trace contextRef="#ctx0" brushRef="#br0" timeOffset="172">12756 11263 37 0,'12'-9'34'0,"6"15"1"15,-6 10-9-15,-6 5-11 16,4 17-4-16,-7 2-5 15,1 7 0-15,-4 3-3 16,0-3-3-16,0 1-5 16,-3-11-10-16,-1-11-20 0,0-6-2 15,-8-14 1-15,12-6-1 16</inkml:trace>
  <inkml:trace contextRef="#ctx0" brushRef="#br0" timeOffset="173">12668 11497 59 0,'13'-11'35'16,"15"11"0"-16,3-3-15 15,7-4-11-15,13 3-12 16,8-3-20-16,11 7-11 16,-5-12-1-16,14 7 0 15</inkml:trace>
  <inkml:trace contextRef="#ctx0" brushRef="#br0" timeOffset="174">13326 11472 32 0,'0'0'32'15,"18"10"0"-15,23-10-12 16,22-8-4-16,30 8-6 16,21-6 0-16,33 6-1 15,20-10-1-15,26 6-2 16,8-8 0-16,14 4-2 16,-1-3-1-16,-6 2-3 15,-13 2-6-15,-24-3-10 16,-20-2-19-16,-27 8-3 0,-38-4 1 15,-26 8-1 1</inkml:trace>
  <inkml:trace contextRef="#ctx0" brushRef="#br0" timeOffset="175">14218 11193 51 0,'9'-38'36'16,"2"-2"-3"-16,-2-3-13 16,-4-7-4-16,5 7-5 15,-7 1-3-15,1 9-3 16,-4 9-2-16,0 24-1 16,0 0-1-16,6 20-2 15,-4 23-6-15,-2 10-14 16,0 5-16-16,7 15 0 15,-11-3-1-15,4 10 1 16</inkml:trace>
  <inkml:trace contextRef="#ctx0" brushRef="#br0" timeOffset="176">13439 11889 22 0,'5'-21'31'16,"11"13"1"-16,0-6-11 16,7-1-4-16,7 7-4 15,1 2-3-15,5 6-1 16,-6 9-1-16,-6 9-2 15,-15 3-1-15,-9 9-3 16,-14 3 0-16,-11 3 0 16,-9 0-1-16,-7 0 0 0,4-4 0 15,7-2-1 1,7-6 0-16,13-3 0 16,15-4 0-16,13-5 0 0,9-4 0 15,12-3 1-15,3-5-2 16,1 0-5-16,5 0-12 15,2-5-19-15,-13-10-1 16,4 2 1-16,-8-8 0 16</inkml:trace>
  <inkml:trace contextRef="#ctx0" brushRef="#br0" timeOffset="177">13989 11855 47 0,'0'-15'36'0,"0"15"2"15,0 0-6-15,0 10-14 16,0 12-9-16,0 3-4 0,0 11-3 16,0-3 0-16,0 6 0 15,0 0-1-15,0-3-4 16,0-2-7-16,-3-8-21 16,-3-8-7-16,3-6 0 15,-9-12-1-15</inkml:trace>
  <inkml:trace contextRef="#ctx0" brushRef="#br0" timeOffset="178">13843 12029 33 0,'19'-4'37'0,"0"-4"-2"16,11 8 1-16,4 0-19 0,0-7-8 15,7 7-7-15,-1 0-13 16,0 0-24-16,-9-7-1 15,4 7 0-15,-8-13 0 16</inkml:trace>
  <inkml:trace contextRef="#ctx0" brushRef="#br0" timeOffset="179">14352 11889 50 0,'0'0'38'16,"-4"-9"-1"-16,4 9 1 15,0 0-26-15,0 0-8 16,-6-11-9-16,6 11-9 0,0 0-15 16,0 0-9-1,0 0 1-15,-8 11-1 0</inkml:trace>
  <inkml:trace contextRef="#ctx0" brushRef="#br0" timeOffset="180">14321 12085 50 0,'6'51'37'0,"-9"-3"-1"16,0 0-8-16,-3 4-9 16,-11-4-9-16,2-4-4 15,-10-9-2-15,3-5-1 16,-7-11-1-16,-1-10-3 16,5-6-4-16,-2-14-6 15,12-4-11-15,5-5-12 16,3-9-5-16,15 0 1 15,6-7-1-15</inkml:trace>
  <inkml:trace contextRef="#ctx0" brushRef="#br0" timeOffset="181">14562 11926 45 0,'0'-28'34'16,"-7"-4"1"-16,17-3-13 0,9 11-8 15,2 0-5 1,14 9-2-16,1 8-2 16,2 14-1-16,-4 5 0 0,-3 12-1 15,-10 3 0-15,-12 7-1 16,-9 2-1-16,-15 2 1 15,-7 1-1-15,-2-5 0 16,-4-6-1-16,0-5-1 16,7-3-1-16,2-14 0 15,19-6-1-15,-10 0 0 16,19-6 1-16,5-9-1 16,9 4 1-16,7-2 1 15,3 3 0-15,3 4 1 16,-1 6-1-16,0 0 1 15,-6 4 1-15,-2 7-1 0,-9 1 1 16,-6 4 0 0,-6-2 0-16,-6 1 1 0,0-3 0 15,0-2 1-15,0-10-2 16,-8 9 1-16,8-9 0 16,-7-10-1-16,7-1 0 15,0-2 0-15,11-4 0 16,0 0-1-16,1-3-1 15,6 2 1-15,-1 3 0 16,1 4-1-16,-1 5 2 16,-1 6-1-16,-5 5 0 15,-4 7 1-15,-3 4 0 16,-4 4 0-16,0 2-3 16,0-4-9-16,0 3-17 0,6-2-11 15,-6-19 1-15,25 14-1 16</inkml:trace>
  <inkml:trace contextRef="#ctx0" brushRef="#br0" timeOffset="182">15297 12133 33 0,'0'0'37'16,"0"0"-1"-16,-4-10-5 0,4 10-12 15,0-26-6-15,3 8-5 0,-3-7-3 16,4-4-1-16,-4-6-2 16,3-3 0-16,2-4-1 15,2 1 0-15,3 2-1 16,4 2 0-16,5 3-2 15,-1 7-3-15,6 9-6 16,-4 5-12-16,1 8-14 16,5 10-1-16,-11 2 0 15,5 7 1-15</inkml:trace>
  <inkml:trace contextRef="#ctx0" brushRef="#br0" timeOffset="183">15224 11925 33 0,'0'0'37'0,"0"0"-1"15,0 0-3-15,30-4-14 16,-3-1-8-16,13 5-8 16,5-2-8-16,6 2-25 15,0-10-6-15,10 4 0 16,-6-10-1-16</inkml:trace>
  <inkml:trace contextRef="#ctx0" brushRef="#br0" timeOffset="184">15803 10528 17 0,'38'47'33'16,"3"15"1"-16,9 28-6 0,5 17-8 16,-6 14-3-16,-4 22-2 15,-19 3-2-15,-12 15-4 16,-28-8-1-16,-17-1-4 16,-21-9-3-16,-10-10-4 15,-7-8-11-15,-2-18-26 16,-10-17 0-16,9-16 0 15,0-23-1-15</inkml:trace>
  <inkml:trace contextRef="#ctx0" brushRef="#br0" timeOffset="185">16567 11306 35 0,'15'-2'33'0,"16"7"-1"15,4-5-10 1,3-6-8-16,9 6-7 0,-2-3-7 15,-2-1-9-15,0 4-11 16,-6 0-11-16,-14-3-1 16,1 8-1-16</inkml:trace>
  <inkml:trace contextRef="#ctx0" brushRef="#br0" timeOffset="186">16576 11417 53 0,'0'9'36'0,"0"-9"-4"16,31 4-11-16,4 5-6 16,5-6-4-16,9 6-5 15,3 0-9-15,-4 2-31 16,-1-11-2-16,-1 7 0 15,-15-7-1-15</inkml:trace>
  <inkml:trace contextRef="#ctx0" brushRef="#br0" timeOffset="187">17373 11417 34 0,'0'0'22'16,"43"9"-3"-16,24-1-2 16,30-3-1-16,37 3-2 15,37-1-2-15,41 2-2 16,39-4-1-16,38 3-2 16,30-2-2-16,26-2 0 15,15-4 0-15,16 6-1 16,0-6 0-16,7 2-1 15,-10-2 1-15,-10 0-1 16,-18 0 0-16,-21 0-2 0,-24 0-5 16,-40 0-21-1,-37-4-14-15,-39-1 1 16,-40-5-1-16</inkml:trace>
  <inkml:trace contextRef="#ctx0" brushRef="#br0" timeOffset="188">18785 10729 28 0,'0'0'31'16,"0"0"-1"-16,0 0-13 16,-30-11-4-16,2 8-5 15,-7-2-5-15,-6 1-1 0,-3 4-2 16,2 0 0-16,1 3 0 15,5 2 0-15,6 4 0 16,3 6 0-16,6 6 0 16,8 3 0-16,1 0 0 15,6 5 0-15,-1 0 1 16,4 2 1-16,3-5 0 16,0-1 0-16,5-10 1 15,4-1 0-15,5-9 0 16,6-5-1-16,7 0 1 15,8-3-1-15,2 0 0 16,9 3 0-16,1 4-1 0,-2 7 0 16,-7 5 1-1,-7 8 1-15,-14 4 0 0,-17 4 0 16,-13 1 0-16,-15-3-2 16,-13-1-1-16,-6-9-4 15,-2-2-6-15,-4-12-7 16,7-10-15-16,13-4-5 15,0-12 0-15,19 4 0 16</inkml:trace>
  <inkml:trace contextRef="#ctx0" brushRef="#br0" timeOffset="189">19101 10846 46 0,'0'0'37'0,"0"0"0"16,8 17-2-16,-8 2-21 16,0 13-7-16,3 1-2 15,0 9-1-15,-3-1-1 16,0-2-4-16,4-3-5 15,-8-8-12-15,-2-8-20 16,6-2 0-16,-10-16 0 16,10-2-1-16</inkml:trace>
  <inkml:trace contextRef="#ctx0" brushRef="#br0" timeOffset="190">18920 11009 49 0,'27'0'34'0,"3"0"2"16,9 0-12-16,6 3-15 15,5-3-6-15,3 3-20 16,-8-6-17-16,8 6 0 16,-8-12-1-16,6 4 1 15</inkml:trace>
  <inkml:trace contextRef="#ctx0" brushRef="#br0" timeOffset="191">19471 10790 15 0,'11'-17'33'0,"14"8"2"16,3-6-2-16,4 4-16 15,8 11-4-15,-3-6-3 16,-1 11-4-16,-7-2-1 16,-5 8-2-16,-14-1-1 15,-10 5-1-15,-6-1 0 0,-8-1 0 16,-1-1-1-16,0 2 0 15,4 1 0-15,4-3 0 16,7 1-1-16,8 0 1 16,8 4 0-16,7 3 0 15,1 4 1-15,-3-2 0 16,-2 2 0-16,-9 5 0 16,-10-4 1-16,-10-1-1 15,-14-5 1-15,-7-5-1 16,-4-4-1-16,-2-6-2 15,4 0-3-15,1-11-9 16,13-2-19-16,9 0-4 0,10-2 0 16,13 2-1-1</inkml:trace>
  <inkml:trace contextRef="#ctx0" brushRef="#br0" timeOffset="192">20035 10860 38 0,'11'0'35'0,"-11"-11"-1"16,10 11-7-16,-10 0-28 15,9-14-26-15,-9 14-5 16,0 0-2-16,13 4 0 15</inkml:trace>
  <inkml:trace contextRef="#ctx0" brushRef="#br0" timeOffset="193">20077 10986 30 0,'6'31'37'15,"-6"1"2"-15,8 5-4 16,0 2-13-16,-8-1-7 15,0 5-5-15,-8-6-3 16,1 0-3-16,-8-8 0 16,-5-8-2-16,-2-7-2 15,-3-7-1-15,1-7-2 16,0-8-1-16,4-3-5 16,-1-10-8-16,9-1-20 15,12 0-2-15,-3-9-1 16,12 5 2-16</inkml:trace>
  <inkml:trace contextRef="#ctx0" brushRef="#br0" timeOffset="194">20450 10872 51 0,'-9'-23'36'0,"9"5"-2"15,10-3-12 1,1 0-6-16,15 8-5 15,0-3-3-15,10 11-2 0,0-1-3 16,4 12 0-16,-4 3-1 16,-2 12 0-16,-12 1-1 15,-12 6 0-15,-10 5 0 16,-15-2 0-16,-11 3-1 16,-7-2 0-16,-7-1 0 15,0-6 1-15,2-3-2 16,4-4 1-16,7-6 0 15,6-2-1-15,10-3 1 16,11-7 0-16,0 0 0 16,12 3 0-16,5-3 0 15,7-3-1-15,3-1 0 0,8-1 1 16,-1 0-1-16,1 0 0 16,-3 1 0-16,-2 1 0 15,-6 3 0-15,-5 0 1 16,-4 0 0-16,-15 0 0 15,11 15 0-15,-11-4 1 16,0 4 0-16,-7-6 0 16,7-9-1-16,-10 16 0 15,10-16 0-15,0 0 0 16,0 0-1-16,0-15 0 16,8 2 0-16,2-1 0 15,6-1 1-15,0 2-1 16,2 2 1-16,-1 3 0 15,0 8 1-15,-1 0-1 16,-1 9 1-16,-5 2 0 0,-4 4 0 16,0 2-1-16,4 5-5 15,-1-4-13-15,2-1-20 16,14-2-1-16,-2-8 1 16,11 3-1-16</inkml:trace>
  <inkml:trace contextRef="#ctx0" brushRef="#br0" timeOffset="195">21175 11134 56 0,'18'16'39'0,"-18"-16"-2"15,15 0-10-15,-1 0-8 16,-14 0-7-16,21-14-4 16,-17-3-3-16,1-2-1 15,-5-5-2-15,0-1-1 16,0-4 1-16,-4-6-2 16,-4-5 1-16,1-6-1 15,2 1 0-15,5-1-1 16,4 4 0-16,3 2-1 15,5 7-3-15,5 5-3 16,7 14-10-16,-1 7-19 0,2 4-4 16,4 7 0-1,-7 2 1-15</inkml:trace>
  <inkml:trace contextRef="#ctx0" brushRef="#br0" timeOffset="196">21095 10933 46 0,'0'0'37'0,"30"10"0"16,-2-4-3-16,9-6-20 15,10 6-5-15,-4-3-4 0,2 3-3 16,-2-1-6-1,-10 1-24-15,-8-6-10 0,2 0 0 16,-11 0 0-16</inkml:trace>
  <inkml:trace contextRef="#ctx0" brushRef="#br0" timeOffset="197">17479 11678 21 0,'-35'8'31'0,"7"16"1"16,-13 5-6-16,-1 17-11 15,4 20-2-15,1 16-3 16,16 13-1-16,8 5-1 16,19 4-2-16,10-4-1 15,17-6-1-15,12-4-7 16,1-15-27-16,3-26-6 15,6-9-2-15,-11-19 0 16</inkml:trace>
  <inkml:trace contextRef="#ctx0" brushRef="#br0" timeOffset="198">17437 12187 64 0,'15'-10'31'15,"2"-6"-11"-15,1-4-3 16,5-2-5-16,-5-5-4 15,3 3-1-15,-6-5-2 16,-1 7 0-16,-4 3-2 16,-2 5 0-16,-8 14-1 15,0 0-1-15,3 12 0 16,-3 14 0-16,-3 9 0 16,3 9-1-16,-4 5-2 15,1 1-5-15,3 0-15 16,4-4-15-16,-4-13 0 15,0-6 0-15,0-17 0 0</inkml:trace>
  <inkml:trace contextRef="#ctx0" brushRef="#br0" timeOffset="199">17807 12064 47 0,'0'0'36'0,"11"13"2"16,-6 7-5-16,-1 9-18 16,-4 0-7-16,4 10-2 15,-4 0-2-15,6-1-2 16,-2-1-6-16,-4-8-13 16,-4-8-20-16,4-1-2 0,0-20 1 15,-16 10-1-15</inkml:trace>
  <inkml:trace contextRef="#ctx0" brushRef="#br0" timeOffset="200">17696 12276 39 0,'21'0'34'16,"1"-7"1"-16,11 7-1 15,7 0-26-15,0-3-10 16,1 3-25-16,-6-2-6 15,5 2-2-15,-14-13 1 16</inkml:trace>
  <inkml:trace contextRef="#ctx0" brushRef="#br0" timeOffset="201">18108 12092 35 0,'2'-17'36'16,"-2"17"-1"-16,0-11-4 15,0 11-17-15,0 0-17 16,0 0-22-16,0 0-10 16,0 0 0-16,0 0 0 15</inkml:trace>
  <inkml:trace contextRef="#ctx0" brushRef="#br0" timeOffset="202">18089 12270 37 0,'0'0'34'0,"5"12"2"16,0 5-7-16,0 5-14 15,-5 5-5-15,6 13-3 16,-6 1-1-16,-5 5-1 15,-3 0-1-15,-1 3-1 16,-10-9 0-16,-6-6-2 16,-5-10-3-16,-5-14 0 15,3-3-5-15,-2-14-5 16,9-5-7-16,-2-7-13 16,7-7-6-16,14 3 0 15,1-9 2-15</inkml:trace>
  <inkml:trace contextRef="#ctx0" brushRef="#br0" timeOffset="203">18355 12069 40 0,'15'-24'35'0,"1"-3"-4"16,5 7-11-1,11 12-5-15,1 2-2 16,-2 13-4-16,-7 2-3 0,-7 10-2 15,-12 6-2-15,-10 4 0 16,-9 3 0-16,-10 3-1 16,-10-4 0-16,0-1-1 15,3-5-1-15,0-1 0 16,12-5 0-16,10-7 0 16,9-12 0-16,10 8 1 15,11-8 0-15,4-3-1 16,7 3 2-16,5-6-2 15,-4 6 1-15,-2 0 0 16,-4 4 0-16,-6 5 1 16,-7 3-1-16,-6 0 1 0,-8-2 0 15,-2 0 0 1,2-10-1-16,-9 14 0 16,9-14-1-16,0 0-1 0,-8-12 0 15,8 0 0-15,9 0 0 16,0-3 0-16,4 2 1 15,5-1 0-15,3 5 1 16,-1 4 1-16,1 5 0 16,0 5 0-16,-4 2 0 15,-2 5-1-15,0 4-7 16,-9 2-13-16,-1-3-15 16,6 6-1-16,-11-10 0 15,12 5 1-15</inkml:trace>
  <inkml:trace contextRef="#ctx0" brushRef="#br0" timeOffset="204">18868 12433 36 0,'0'0'39'15,"10"0"0"-15,-10 0-2 16,6-12-16-16,4 5-8 16,0-7-5-16,-2-4-3 15,-2-8-1-15,-1-2-2 16,-5-10 0-16,0-7 0 15,2-2-1-15,-2-5-1 16,5-2 1-16,3 3-2 16,4 3-1-16,0 7-1 15,9 12-4-15,-1 7-7 16,7 12-12-16,-1 10-14 16,-6 4 0-16,2 9 0 0,-10 1 4 15</inkml:trace>
  <inkml:trace contextRef="#ctx0" brushRef="#br0" timeOffset="205">18831 12166 33 0,'-9'-5'37'0,"9"5"0"16,17-6-1-16,6-2-19 15,12 8-7-15,0-4-6 16,3 2-6-16,1 2-10 15,-5 5-23-15,-9-13-2 16,5 3 0-16,-16-9 1 0</inkml:trace>
  <inkml:trace contextRef="#ctx0" brushRef="#br0" timeOffset="206">19278 11872 45 0,'28'-9'38'15,"6"15"1"-15,-6 12-2 16,-3 8-18-16,3 20-7 16,-12 5-4-16,-5 14-2 15,-11 3-1-15,-7 2-2 16,-7 4-2-16,-9-5-7 16,0-3-12-16,0-11-23 15,-8-14-1-15,7-6 0 0,-1-14 0 16</inkml:trace>
  <inkml:trace contextRef="#ctx0" brushRef="#br0" timeOffset="207">19754 11835 27 0,'-11'0'35'16,"-16"5"1"-16,-1 15-2 16,-4 14-18-16,-8 9-4 15,9 19-5-15,2 3-1 16,10 10-2-16,11 2-1 16,14 0-1-16,10-4 0 15,14-10-2-15,5-11-3 16,1-17-9-16,4-13-25 15,7-3-1-15,-9-19-1 16,0 0 1-16</inkml:trace>
  <inkml:trace contextRef="#ctx0" brushRef="#br0" timeOffset="208">19805 12105 33 0,'8'-25'34'16,"15"13"2"-16,2 4-10 16,6 4-11-16,7 16-4 15,-5 0-2-15,-1 15-2 16,-14 0-2-16,-9 6-1 15,-12 0-1-15,-13 2 0 0,-9-6 0 16,-9-2-1 0,-2-7-1-16,3-6 0 0,4-5-1 15,10-3 0-15,10-6 0 16,9 0 0-16,18 0 0 16,6-5 0-16,9 5-1 15,5-4-2-15,7 8-6 16,0-4-24-16,-4 0-5 15,3 0-1-15,-8-10 1 16</inkml:trace>
  <inkml:trace contextRef="#ctx0" brushRef="#br0" timeOffset="209">20264 12072 45 0,'0'0'37'16,"13"-4"2"-16,-7 15-1 15,-6 4-23-15,5 14-6 16,-5 5-4-16,4 5-1 16,-4-2-2-16,-3-1-3 15,3-2-7-15,-10-9-16 16,2-7-15-16,4-6 0 16,-9-12 0-16,3 0-1 15</inkml:trace>
  <inkml:trace contextRef="#ctx0" brushRef="#br0" timeOffset="210">20140 12222 60 0,'9'-4'36'0,"16"7"-1"16,-1 1-18-16,1-4-9 16,10 3-10-16,1-1-11 15,3 3-18-15,-4-8-3 16,10 3 0-16,-11-9-1 15</inkml:trace>
  <inkml:trace contextRef="#ctx0" brushRef="#br0" timeOffset="211">20611 12133 65 0,'5'-11'38'16,"-5"1"1"-16,0 10-12 16,0-11-12-16,0 11-8 15,0 0-6-15,-7-8-6 16,7 8-12-16,-11-6-21 15,11 6-1-15,-15 0-1 16,15 0 0-16</inkml:trace>
  <inkml:trace contextRef="#ctx0" brushRef="#br0" timeOffset="212">20563 12191 23 0,'11'25'36'0,"-8"-4"2"16,9 9-3-16,-4 4-12 15,-1 2-7-15,6 7-6 16,-13-6-4-16,5 7-2 16,-10-5 0-16,-8-2-2 15,-9-7 1-15,-4-3-3 16,-11-10 1-16,-4-7 0 0,0-6 0 16,-1-8-1-1,4-4-2-15,7-9-2 0,12 1-5 16,4-11-17-16,15 0-13 15,12 2-1-15,9-5-1 16</inkml:trace>
  <inkml:trace contextRef="#ctx0" brushRef="#br0" timeOffset="213">20946 12160 20 0,'0'0'32'16,"-26"-26"-1"-16,10 6-9 15,1-5-6-15,0-3-4 16,11 4-3-16,4-5-2 16,9 7-2-16,7 1-2 15,6 8 0-15,9 13-1 16,3 5-1-16,1 7 1 16,-4 10-1-16,-8 2 1 15,-5 6-1-15,-15 4-1 16,-10 1 0-16,-9-3-1 15,-12-2 0-15,-4-2-1 16,-2-7 0-16,3 1 0 16,7-5 0-16,6-5 0 15,18-12 1-15,-4 11 0 0,16-11 1 16,8 0 0-16,4-4 0 16,4 1 0-16,-1-1 0 15,-1 0 1-15,-4 4-1 16,-4 0 2-16,-4 7-1 15,-14-7 0-15,10 17 1 16,-10-17-1-16,-3 17 1 16,3-17-1-16,-5 16-1 15,5-16-1-15,0 0 1 16,0 0-2-16,0-19 1 16,13 7 0-16,1-2 1 15,0 1 0-15,5 2 1 16,-1 1 1-16,-1 10 0 15,1 0 1-15,0 7 0 16,-7 0-1-16,-2 5 1 0,-1 1-3 16,-5 0-4-16,6 4-11 15,3-4-22-15,-12-13 1 16,14 15-2-16,-4-12 1 16</inkml:trace>
  <inkml:trace contextRef="#ctx0" brushRef="#br0" timeOffset="214">21414 12388 19 0,'0'0'35'0,"15"0"0"15,-15 0 1-15,7-16-17 16,2 5-7-16,-9-11-2 0,0-2-3 16,0-9-1-1,0-4-2-15,-4-11-1 0,1-3-1 16,-2-3 0-16,5 1-1 15,0 3 0-15,8 5-2 16,5 8 0-16,-1 9-3 16,6 12-5-16,-4 8-12 15,4 4-17-15,0 13 0 16,-6-1-1-16,-2 8 1 16</inkml:trace>
  <inkml:trace contextRef="#ctx0" brushRef="#br0" timeOffset="215">21280 12068 35 0,'15'5'36'16,"3"-9"0"-16,12 8-1 16,5 1-21-16,0-5-8 15,2 0-8-15,1 7-12 16,1 0-20-16,-19-14-2 15,5 7 1-15,-15-12-1 16</inkml:trace>
  <inkml:trace contextRef="#ctx0" brushRef="#br0" timeOffset="216">21706 11830 42 0,'17'-7'36'0,"11"15"3"15,-1 11-1-15,0 6-20 0,5 22-6 16,-12 3-4-16,5 15-2 16,-10 0 0-16,-4 4-1 15,-17-5-2-15,-8-1-2 16,-8-5 0-16,-10-13-6 16,1-3-4-16,-11-13-24 15,4-12-8-15,1-5-1 16,6-12 1-16</inkml:trace>
  <inkml:trace contextRef="#ctx0" brushRef="#br0" timeOffset="217">22185 11767 23 0,'-13'8'34'15,"-5"13"1"-15,-7 5-7 16,-5 14-10-16,3 16-3 15,-1 10-5-15,10 11-2 16,6-1-1-16,12 1-1 16,12-1-1-16,9-5-2 15,4-12 0-15,8-12-5 16,9-13-8-16,-4-14-28 0,-1-16 0 16,2-4-1-16,-7-19-1 15</inkml:trace>
  <inkml:trace contextRef="#ctx0" brushRef="#br0" timeOffset="218">22200 12066 36 0,'13'-15'35'0,"11"9"1"16,2 0-6-16,3-2-16 0,9 8-3 15,-4 0-5 1,4 6-2-16,-10-2-2 0,-6 6 0 16,-8 0-2-16,-11 2 0 15,-8-2 0-15,-9 0-1 16,-3-1-1-16,-2-1 1 15,0 0-1-15,4 0 0 16,15-8 0-16,-10 13 0 16,10-13 1-16,20 18 1 15,-5-6 0-15,0 3 1 16,0 2 1-16,-5 4-1 16,-10-1 1-16,-6 2-1 0,-10-7-1 15,-9-1-4 1,2-2-9-16,-2-2-21 15,-8-15-2-15,16 3 0 0,1-10 0 16</inkml:trace>
  <inkml:trace contextRef="#ctx0" brushRef="#br0" timeOffset="219">22788 11968 50 0,'0'0'38'16,"7"10"0"-16,-4 9-5 0,2 6-18 16,-5 1-7-16,5 11-3 15,-5-3-1-15,0 4-1 16,0-1-3-16,0-6-5 15,3-2-11-15,-3-7-23 16,-10-12 0-16,10-10-1 16,-23 3 1-16</inkml:trace>
  <inkml:trace contextRef="#ctx0" brushRef="#br0" timeOffset="220">22657 12160 71 0,'30'0'37'0,"0"-10"1"16,8 3-10-16,8 4-23 0,2 3-9 15,-2 3-29-15,-10-10-4 16,5 7 0-16,-19-10-1 16</inkml:trace>
  <inkml:trace contextRef="#ctx0" brushRef="#br0" timeOffset="221">23074 12010 52 0,'0'0'37'15,"10"-14"1"-15,-10 14-1 0,12-5-26 16,-12 5-11-16,0 0-12 15,0 0-17-15,0 0-8 16,0 0-1-16,0 0 1 16</inkml:trace>
  <inkml:trace contextRef="#ctx0" brushRef="#br0" timeOffset="222">23092 12158 33 0,'0'31'38'16,"0"9"-1"-16,-7-2-2 15,1-2-13-15,1 9-8 16,-5-5-4-16,0 1-5 16,-4-9 0-16,1-4-3 0,-8-6 0 15,-1-8-3 1,-3-4-1-16,0-10-5 0,7-2-8 16,-4-10-18-16,2-8-7 15,10 3 0-15,1-9-1 16</inkml:trace>
  <inkml:trace contextRef="#ctx0" brushRef="#br0" timeOffset="223">23301 12037 27 0,'-5'-27'36'15,"9"4"1"-15,3-5 0 16,9-4-15-16,7 11-8 16,2 1-5-16,9 11-4 15,0 4 0-15,4 12-1 16,-13 5-2-16,-1 8 0 0,-11 9-1 16,-5 7-1-1,-8 0 1-15,-11 3 0 0,-9 3-2 16,-4-5 1-16,0 0 1 15,1-7-1-15,4-6 0 16,4-7 0-16,7-5 0 16,8-12 0-16,9 0 0 15,7-3 0-15,6-5-1 16,-1-2 1-16,6 0 1 16,-5 5-1-16,2 2 1 15,-4 6 0-15,-8 1-1 16,-1 4 1-16,-6 1 0 15,-5 3-1-15,0-2 0 16,0-10 1-16,-7 10-2 0,7-10 1 16,0 0 0-1,-10-13 0-15,10 1 0 0,10-2 0 16,-5-3-1-16,6 0 1 16,4 3 0-16,-1 4 1 15,1 3-1-15,0 7 1 16,-6 0 0-16,0 9 0 15,1 6 0-15,-6-1-1 16,0 4-1-16,-4-4-7 16,4 0-19-16,-1 1-14 15,-3-15 1-15,10 10-1 16</inkml:trace>
  <inkml:trace contextRef="#ctx0" brushRef="#br0" timeOffset="224">23819 12291 53 0,'17'14'38'15,"-17"-14"-3"-15,13-9-8 16,-1 1-9-16,-9-9-5 16,4 0-4-16,-7-11-3 15,0 0-2-15,0-9 0 16,-7-4-1-16,-1-7 0 15,1-2-2-15,-2-4 0 16,6 2 0-16,3 3 0 16,6 3-2-16,3 5-1 15,6 6 0-15,6 12-4 0,1 5-4 16,9 18-13-16,-3 0-18 16,-4 6 0-16,-3 7 0 15,-2 3 1-15</inkml:trace>
  <inkml:trace contextRef="#ctx0" brushRef="#br0" timeOffset="225">23761 11993 39 0,'0'0'37'15,"0"0"0"-15,10 6 0 0,10-9-18 16,10 3-10-1,-1-6-6-15,6 3-5 0,3 3-11 16,0-3-23-16,-8-8-1 16,1 3-1-16,-9-9 0 15</inkml:trace>
  <inkml:trace contextRef="#ctx0" brushRef="#br0" timeOffset="226">24258 11777 47 0,'0'0'40'16,"53"37"2"-16,-53-37-3 16,33 80-17-16,-24-31-9 15,-9 13-4-15,-13-3-2 16,-1 5-2-16,-12-5-3 0,-11-5-3 16,-3-4-4-1,-8-14-17-15,-6-8-21 0,7-10 0 16,6-8-1-16,5-8 2 15</inkml:trace>
  <inkml:trace contextRef="#ctx0" brushRef="#br0" timeOffset="227">23151 11519 26 0,'18'-4'68'16,"7"0"-44"0,10-3-4-16,21 7-4 15,9-7-3-15,18 7-2 16,10 0-3-16,13 0-2 15,-5-3-2-15,2 0-3 16,-10 3-6-16,-10-6-17 16,-20-4-18-16,-19 3 0 0,-20 0 0 15,-15 7 0 1</inkml:trace>
  <inkml:trace contextRef="#ctx0" brushRef="#br0" timeOffset="228">597 13706 23 0,'0'0'33'0,"60"23"1"16,-60-23-8-16,45-32-6 15,-45 32-4-15,47-68-4 16,-28 19-2-16,-2-3-3 16,-7-9-1-16,0 0-2 0,0 1-1 15,-14 3 0-15,4 7 0 16,0 50-1-16,-2-73-1 16,2 73 1-16,0 0 0 15,0 0-1-15,0 0 0 16,0 0-1-16,5 85 0 15,9-29 1-15,4 9 0 16,-4 5 0-16,2-4 0 16,12-3-1-16,0-7-1 15,1-12-3-15,-29-44-6 16,44 61-21-16,-44-61-9 16,0 0-1-16,0 0 0 15</inkml:trace>
  <inkml:trace contextRef="#ctx0" brushRef="#br0" timeOffset="229">676 13529 42 0,'0'0'74'16,"0"0"-39"0,0 0-20-16,52 34-7 15,-52-34-5-15,70 22-8 16,-70-22-17-16,68 26-14 15,-68-26-1-15,69 6 1 16</inkml:trace>
  <inkml:trace contextRef="#ctx0" brushRef="#br0" timeOffset="230">693 13498 39 0,'0'0'37'0,"-59"-34"0"15,59 34 0-15,0 0-19 16,0 0-11-16,0 0-9 16,0 0-22-16,0 0-12 15,0 0-1-15,65 13 0 16</inkml:trace>
  <inkml:trace contextRef="#ctx0" brushRef="#br0" timeOffset="231">1255 13751 42 0,'19'21'37'0,"-4"-11"0"16,-2 1-2-16,11-8-21 16,-8-6-5-16,2-4-3 15,-5-10-3-15,-6-5-1 16,-4 0-1-16,-3-2 0 15,-7-2 0-15,-14 4-2 16,2 3 1-16,-6 7 0 16,-2 8-1-16,5 8 1 15,-4 8 0-15,5 9 1 16,6 8 0-16,10 9 0 16,5 2 1-16,5 3 0 15,-5-1 0-15,7-2-2 0,5-4-2 16,-1-11-9-16,1-8-26 15,1-3-2-15,-4-14 0 16,8-8 1-16</inkml:trace>
  <inkml:trace contextRef="#ctx0" brushRef="#br0" timeOffset="232">1751 13675 37 0,'-6'26'34'16,"-16"-6"1"-16,-6 6-2 0,-3-9-20 16,-8-5-9-1,4-6-6-15,-2-6-3 16,-1-3-1-16,5-9 1 0,14-5-1 16,9-1 3-16,10-1 3 15,4 0 4-15,11 9 3 16,7 1 3-16,12 9 1 15,-2 6 0-15,3 10 0 16,-2 3-2-16,-6 6-1 16,-5-2-6-16,-3 1-23 15,-3-4-16-15,-8 3-3 16,-2-12 0-16,4 3-2 16</inkml:trace>
  <inkml:trace contextRef="#ctx0" brushRef="#br0" timeOffset="233">3156 14059 40 0,'13'-7'35'0,"11"14"1"16,5 7-4-16,-5 6-21 15,13 13-3-15,0 0-4 16,0 5-5-16,1 3-13 16,-2 0-21-16,-11-16 0 15,0-4-1-15,-9-21-1 0</inkml:trace>
  <inkml:trace contextRef="#ctx0" brushRef="#br0" timeOffset="234">3650 14015 57 0,'-11'18'40'16,"0"8"0"-16,-12 8-5 15,-5 3-19-15,1 16-6 16,-6-4-3-16,-2 8-3 16,0 1-2-16,1-5-2 15,1-2-2-15,3-9-5 16,12-6-10-16,3-4-23 15,3-17-1-15,12-15 0 0,0 0 0 16</inkml:trace>
  <inkml:trace contextRef="#ctx0" brushRef="#br0" timeOffset="235">3953 14006 51 0,'-27'-4'36'0,"-10"4"2"16,5 11-4 0,-1 11-22-16,-3 7-6 0,11 11-2 15,3 6-1-15,7 4-1 16,11 3 0-16,11 1-1 15,7-2-1-15,10-7-3 16,10-5-7-16,-2-10-16 16,5-11-12-16,7-5 0 15,-9-14 0-15</inkml:trace>
  <inkml:trace contextRef="#ctx0" brushRef="#br0" timeOffset="236">4067 14471 26 0,'0'14'34'0,"16"6"2"16,-7-10-6-16,5-4-11 16,5 0-5-16,-7-6-2 15,3-3-2-15,-7-9-3 16,0-2-1-16,-8-8-1 15,0-4-1-15,-5-8-2 16,-2-6-1-16,-3-6 0 16,1 0-1-16,3-5 1 15,6 1-1-15,0 1 0 16,8 6-1-16,4 7-2 16,5 7-5-16,9 15-10 15,0 4-21-15,-2 8-1 0,2 10 0 16,-5 0 0-16</inkml:trace>
  <inkml:trace contextRef="#ctx0" brushRef="#br0" timeOffset="237">3962 14295 35 0,'-13'-8'35'15,"29"8"0"-15,4-11 1 16,11 2-23-16,8 0-7 16,3 1-1-16,5-1-3 15,-4-3-1-15,2-5 0 0,1-2 0 16,-4-1 1-16,-6-1 1 16,-1 6 1-16,-8-2 1 15,2 9 1-15,-6 4 0 16,2 13 1-16,-11 8 0 15,0 13-1-15,-8 3-2 16,-6 8 0-16,0 1-2 16,-11 5-1-16,-2 0-3 15,-6-9-5-15,3 0-14 16,4-11-22-16,-7-9 0 16,13-7 0-16,6-11 0 15</inkml:trace>
  <inkml:trace contextRef="#ctx0" brushRef="#br0" timeOffset="238">4974 14287 86 0,'21'12'38'0,"1"-7"-4"16,7-5-20-16,8 0-6 0,2 0-6 16,2-5-6-1,2 5-18-15,-3 0-15 0,-17-3-1 16,-1 3 0-16,-13-7 1 15</inkml:trace>
  <inkml:trace contextRef="#ctx0" brushRef="#br0" timeOffset="239">5005 14391 69 0,'0'0'40'0,"15"10"-1"15,7-4-13-15,3-6-12 0,9 0-4 16,1 0-5 0,1 0-10-16,4-7-32 0,-3 3-2 15,-11-1-1-15,1 1-1 16</inkml:trace>
  <inkml:trace contextRef="#ctx0" brushRef="#br0" timeOffset="240">5656 14408 24 0,'9'12'30'15,"14"-12"-3"-15,23 5-9 16,24-5-4-16,18 0-3 15,23 3 0-15,14-6-3 16,20 3-1-16,7-6-1 16,9 6 0-16,0 0 0 15,4 0-1-15,0-3-2 0,-2-3-3 16,-2 3-3-16,-8-6-4 16,1 2-7-16,-14 1-15 15,-16-7-7-15,-6 5 0 16,-21-6 0-16</inkml:trace>
  <inkml:trace contextRef="#ctx0" brushRef="#br0" timeOffset="241">6633 13808 40 0,'0'26'33'0,"-19"-1"1"16,6 9-16-16,-1 7-6 15,-5 4-3-15,6 4-4 16,-3-8 0-16,7-2-3 16,1-11 0-16,8-10 0 15,0-18 0-15,0 0 0 16,14-20 0-16,-4-6 0 15,2-13-1-15,0-5 0 16,1-6-1-16,2-1 0 16,-2-1 1-16,-1 5 0 15,0 2 1-15,1 10 0 0,-4 8 0 16,4 13 1-16,2 11 0 16,1 14 0-16,2 7 0 15,4 11-1-15,-4 8 0 16,5 4 0-16,-3 4 0 15,0 2-1-15,-4-1-2 16,-4-5-1-16,0 2-7 16,-12-11-10-16,0-10-20 15,0-3 0-15,-9-10 0 16,9-9-1-16</inkml:trace>
  <inkml:trace contextRef="#ctx0" brushRef="#br0" timeOffset="242">6512 13987 38 0,'10'3'36'0,"4"-3"0"16,10 0 0-16,12 5-24 16,1-5-3-16,10 5-2 15,0-5-3-15,-2 0-5 16,-5 8-14-16,-2-3-22 15,-16-9 0-15,-1 7 1 16,-21-3-2-16</inkml:trace>
  <inkml:trace contextRef="#ctx0" brushRef="#br0" timeOffset="243">5612 15025 20 0,'10'-10'30'15,"10"3"-2"-15,0-13-7 16,1-2-4-16,5-3-4 16,-2-7-3-16,2 2-1 0,-5 2-1 15,-3 6-1-15,-5 4-2 16,-1 9 0-16,-12 9-1 15,7 13 0-15,-7 6-1 16,0 12 0-16,0 3-2 16,0 6 1-16,-4 5 1 15,4 2-2-15,0-3-3 16,-3-7-6-16,6-3-20 16,0-3-10-16,-3-16-1 15,10-3 0-15</inkml:trace>
  <inkml:trace contextRef="#ctx0" brushRef="#br0" timeOffset="244">6184 14839 46 0,'13'0'38'0,"-9"11"0"16,3 8 1-16,-4 8-21 15,-3-4-9-15,9 12-2 16,-3-2-2-16,0 5-2 16,0-5-2-16,-2-3-3 15,2-2-4-15,-6-11-13 16,0-5-21-16,0-2 0 16,0-10 0-16,-13-3 0 15</inkml:trace>
  <inkml:trace contextRef="#ctx0" brushRef="#br0" timeOffset="245">6069 15037 72 0,'22'0'37'16,"4"-7"1"-16,6-1-20 15,9 8-8-15,-1-7-5 16,0 1-7-16,3 2-21 15,-3 4-14-15,-12-7 0 16,1 2-1-16</inkml:trace>
  <inkml:trace contextRef="#ctx0" brushRef="#br0" timeOffset="246">6560 14887 57 0,'0'0'40'15,"0"0"0"-15,0 0 0 16,-5-12-20-16,5 12-13 16,0 0-8-16,0 0-9 15,0 0-28-15,0 0-2 16,0 0 0-16,0 0 0 16</inkml:trace>
  <inkml:trace contextRef="#ctx0" brushRef="#br0" timeOffset="247">6531 15025 53 0,'0'16'39'0,"9"9"0"16,-3 4-8-16,-3-2-13 15,6 9-6-15,-9-1-3 16,2 6-3-16,-7-2 0 15,-8-1-2-15,-4-9-2 16,-6-4 0-16,-5-7-1 16,-2-10-4-16,4-5-4 15,-5-17-14-15,7-4-20 16,8-4-2-16,4-7 1 16,15 2 0-16</inkml:trace>
  <inkml:trace contextRef="#ctx0" brushRef="#br0" timeOffset="248">6906 15018 34 0,'0'0'33'15,"-16"-30"1"-15,10 10-7 16,2-8-13-16,-1-4-5 16,11 2-2-16,3-2-2 15,7 7-2-15,3 2 1 16,5 13-1-16,0 10 0 16,1 10 0-16,-9 10-1 15,-7 8 0-15,-9 8 0 0,-6 3-1 16,-7 5-1-1,-8-5-1-15,-4-2 0 0,-2-9-1 16,4-4-1-16,5-13 0 16,6-6 0-16,12-5 0 15,0-9 1-15,16-1 2 16,4-1-1-16,2 2 2 16,9 2 0-16,0 7 2 15,-5 6 0-15,-1 7 0 16,-4 0 0-16,-6 7-1 15,-3-3 0-15,-5 0-1 16,-3-4 1-16,-4-2-1 16,0-11-1-16,0 0 1 15,3-12-1-15,-3-4 1 0,4 0-2 16,3-5 2-16,-1 1-2 16,4 1 1-16,2 1 0 15,-3 9 1-15,4 4 0 16,-3 5 0-16,2 0 0 15,-3 7 1-15,1 1-1 16,-2 3 0-16,-1 4-2 16,-7-15-11-16,13 14-26 15,-2-4-1-15,-11-10 0 16,17 10 0-16</inkml:trace>
  <inkml:trace contextRef="#ctx0" brushRef="#br0" timeOffset="249">7414 15200 37 0,'4'13'38'0,"-4"-13"0"15,0 0-2-15,12 3-17 16,-12-14-7-16,12 0-2 16,-9-11-4-16,3 1-1 15,-3-9-2-15,0-4 0 16,-3-9-1-16,0-1 0 15,0-4-2-15,3 4 1 16,3 1-1-16,1 2 0 16,5 8 0-16,2 5-3 15,5 14-1-15,-1 5-6 16,5 13-12-16,1 3-18 16,-8-4 0-16,2 9-1 0,-6-1 1 15</inkml:trace>
  <inkml:trace contextRef="#ctx0" brushRef="#br0" timeOffset="250">7322 14963 42 0,'-11'0'37'0,"11"0"1"15,13 11 0-15,8-14-20 16,12 3-9-16,3 0-4 15,6-4-3-15,-1 4-8 16,-2 0-31-16,-5-12-1 16,-5 7 0-16,-8-9-1 15</inkml:trace>
  <inkml:trace contextRef="#ctx0" brushRef="#br0" timeOffset="251">8431 14180 49 0,'0'0'35'15,"11"15"1"-15,-4-1-10 16,0 16-11-16,-7 1-5 16,10 14-2-16,-6-3-1 15,5 2-3-15,-1-3-2 16,-3-6-4-16,4-3-8 0,-4-5-27 16,-5-17-1-16,0-10 0 15,0 0-1-15</inkml:trace>
  <inkml:trace contextRef="#ctx0" brushRef="#br0" timeOffset="252">8313 14367 56 0,'0'0'38'0,"14"0"2"16,8 7-5-16,8-2-20 15,-3-5-7-15,10 3-3 16,2-3-5-16,-3 0-9 15,5-7-28-15,-1 4-3 16,-6-10 1-16,4 4-1 16</inkml:trace>
  <inkml:trace contextRef="#ctx0" brushRef="#br0" timeOffset="253">9049 14304 31 0,'0'0'31'16,"17"9"2"-16,17-9-16 16,15-4-3-16,30 4 0 15,17-5 0-15,29 0-3 16,20-3-2-16,26 1-1 16,12-7-2-16,15 6-1 15,6-3-2-15,1 1-1 16,-7 0 0-16,-5 4-2 15,-11-2 0-15,-17 0-3 16,-14 8-5-16,-27-7-9 16,-16 2-15-16,-20 5-7 0,-29-7 0 15,-21 7 0 1</inkml:trace>
  <inkml:trace contextRef="#ctx0" brushRef="#br0" timeOffset="254">9995 13639 18 0,'-3'-17'32'15,"3"17"2"-15,0 21 0 16,3 7-14-16,5 13-8 15,-1 2-3-15,4 14-2 16,-3-3-1-16,5 6-2 16,-4-10 0-16,-1-5-5 15,-1-7-8-15,-7-12-22 16,-7-15-6-16,7-11 1 0,-18-8-1 16</inkml:trace>
  <inkml:trace contextRef="#ctx0" brushRef="#br0" timeOffset="255">9938 13696 36 0,'31'-12'36'16,"-2"0"0"-16,11 8-3 16,3 1-19-16,-5-1-4 15,4 4-4-15,-6 6-2 16,-6-1-1-16,-11 4-1 15,-10 2 0-15,-15-2-1 16,-9 4-1-16,-7-2 1 16,-1-1-1-16,-2-2 0 0,3-1 0 15,7 1 0-15,15-8 0 16,-3 12 0-16,18-2 0 16,10 3 0-16,6 6 1 15,4 3-1-15,1 4 0 16,-6 1 1-16,-8 3 0 15,-9 1-1-15,-13-4 1 16,-12 0-1-16,-12-7-3 16,-6-2-8-16,-8-8-20 15,-6-10-6-15,13 0-1 16,-5-7 0-16</inkml:trace>
  <inkml:trace contextRef="#ctx0" brushRef="#br0" timeOffset="256">9261 14636 28 0,'11'-23'35'16,"14"7"1"-16,-2 5-9 15,6-3-7-15,9 14-6 16,-3 0-2-16,-1 17-4 16,-9 7-3-16,-7 8-1 15,-11 6-1-15,-13 4-1 16,-13 1-1-16,-10 0-2 16,-8-5 0-16,-3-5-1 15,-1-8 0-15,1-10-1 16,7-7 0-16,7-12 0 15,12-6 1-15,6-2 1 16,11-5 1-16,11 0 0 16,7 2 1-16,11 6 1 15,4 6 0-15,4 6 0 0,-2 6 0 16,2 4-1-16,-4 3-2 16,-6-1-6-16,1-1-19 15,-3-1-12-15,-11-13 0 16,3 0 0-16</inkml:trace>
  <inkml:trace contextRef="#ctx0" brushRef="#br0" timeOffset="257">9792 14625 37 0,'0'0'37'16,"15"-5"1"-1,-10 15-3-15,1 5-15 0,3 10-8 16,-6 2-5-16,3 7-1 16,-3-2-3-16,1 0-1 15,-1 2-4-15,-3-11-5 16,0-3-15-16,0-2-17 16,0-18 0-16,-10 0-1 15,-2-9 1-15</inkml:trace>
  <inkml:trace contextRef="#ctx0" brushRef="#br0" timeOffset="258">9706 14739 40 0,'19'3'35'0,"-1"-6"-1"0,12 3-3 16,0 0-22-16,1 0-9 15,3 0-20-15,-5-8-13 16,6 8 0-16,-9-14-2 15</inkml:trace>
  <inkml:trace contextRef="#ctx0" brushRef="#br0" timeOffset="259">10168 14614 72 0,'0'0'40'0,"0"0"1"15,0 0-10-15,-4-10-18 16,4 10-7-16,0 0-4 0,0 0-6 15,0 0-7 1,0 0-19-16,0 0-9 0,0 0-1 16,0 0-1-16</inkml:trace>
  <inkml:trace contextRef="#ctx0" brushRef="#br0" timeOffset="260">10193 14816 34 0,'5'30'37'16,"6"11"1"-16,-6-5-2 16,-1-2-17-16,4 9-4 15,-12-6-4-15,4 4-4 16,-16-7-1-16,-3 2-2 16,-12-9-1-16,-4-5-1 0,-6-6 0 15,-1-8 0-15,-3-8-2 16,7-6 0-16,4-5-3 15,10-9-3-15,16 1-10 16,8-1-24-16,15-8-1 16,18 5-1-16,8-5 1 15</inkml:trace>
  <inkml:trace contextRef="#ctx0" brushRef="#br0" timeOffset="261">10615 14773 55 0,'10'0'36'0,"-10"0"0"16,-7-12-16-16,7 12-5 16,-25-22-6-16,12 5-2 15,-2-2-4-15,3-2-2 16,3-2 0-16,9 1 0 0,3 1-1 15,8 9 0-15,8 8 0 16,2 8 0-16,2 10 0 16,-2 7-1-16,-5 6 1 15,-6 8 1-15,-7 4-1 16,-9 1 0-16,-7 0-1 16,-6-5 1-16,-3-6-2 15,-2-6 2-15,4-4-1 16,3-8 0-16,2-6 0 15,15-5 0-15,-11-5 0 16,11 5 1-16,8-12 0 16,4 3-1-16,5 2 1 0,5 0-1 15,2 2 2 1,5 5-1-16,0-4 2 0,2 8 0 16,-3-1 0-16,0 4 1 15,-4-1 0-15,-3 2 1 16,-6 1-1-16,-1-1-1 15,-14-8 1-15,14 7-1 16,-14-7 0-16,0 0-1 16,0 0 0-16,-12-15 1 15,9 4-1-15,3-1-1 16,0-2 0-16,0 1 0 16,10 1 0-16,-1 2 0 15,4 2-1-15,1 8 1 16,1 0 0-16,-1 8 0 0,-1 3 0 15,-3 3-1 1,0 2 0-16,-1-2-5 0,1 5-7 16,-3-6-26-16,-7-13-1 15,8 14 0-15,-8-14 0 16</inkml:trace>
  <inkml:trace contextRef="#ctx0" brushRef="#br0" timeOffset="262">11039 15005 46 0,'0'0'36'0,"23"11"-2"16,-4-5-7-16,0-6-8 0,9 0-6 16,-4-7-3-1,4 1-3-15,-5-7-1 0,-2-1-2 16,-4-6-1-16,-3-3-1 15,-8-4 0-15,-1-3-1 16,-5-6 0-16,-7-2-1 16,3-6 0-16,4 2 0 15,-3-1 1-15,3 3-2 16,7 2 1-16,8 3-1 16,8 10-1-16,1 6-2 15,7 9-2-15,-6 2-5 16,9 8-9-16,-7 8-17 15,-6-2-3-15,-1 8 0 16,-13-5 1-16</inkml:trace>
  <inkml:trace contextRef="#ctx0" brushRef="#br0" timeOffset="263">11144 14754 29 0,'0'0'35'16,"0"0"-1"-16,29 6 0 16,0-6-19-16,3-3-6 15,7 3-5-15,2 0-7 16,0 4-30-16,-8-11-2 16,0 7 0-16,-12-13 0 0</inkml:trace>
  <inkml:trace contextRef="#ctx0" brushRef="#br0" timeOffset="264">12302 14038 29 0,'6'-17'35'0,"-6"17"1"15,0 0-4-15,0 9-12 16,3 15-6-16,-3 3-5 16,0 9-4-16,0 1 0 15,3 3-2-15,-3-2-1 16,3-4-1-16,-3-2-4 15,0-12-4-15,0-3-14 16,0-7-17-16,0-10 0 16,-7-5 0-16,-4-7 0 0</inkml:trace>
  <inkml:trace contextRef="#ctx0" brushRef="#br0" timeOffset="265">12142 14209 32 0,'0'0'35'15,"11"0"0"-15,5 0-5 16,10 0-11-16,11 0-7 16,0 0-4-16,8 3-2 15,-4-3-3-15,-1 0-4 16,-4 3-8-16,-9 1-25 16,-8-9-3-16,-2 5-1 15,-17 0 1-15</inkml:trace>
  <inkml:trace contextRef="#ctx0" brushRef="#br0" timeOffset="266">12926 14203 8 0,'0'0'30'0,"12"6"1"16,14-1 0-16,14-5-15 16,18 0-3-16,24 0-1 15,17-5 0-15,27 5-2 16,13-5-1-16,20 5-1 16,8-12-2-16,10 3 0 15,0-3-3-15,-3 3-1 0,-8-3-1 16,-9 3-1-1,-15 1-1-15,-14-2-4 16,-15 7-5-16,-24 0-20 0,-23-3-9 16,-14 3 0-16,-27-4 0 15</inkml:trace>
  <inkml:trace contextRef="#ctx0" brushRef="#br0" timeOffset="267">13748 13714 36 0,'0'19'33'15,"4"12"1"-15,-8 1-14 16,4 4-9-16,0 3-2 15,-3-3-3-15,3-4-1 0,-3-10 1 16,3-6-1 0,0-16-1-16,-10 10 0 0,5-22-1 15,2-5 1-15,-1-9-1 16,-2-6 0-16,2-4-3 16,-2-3 1-16,2 0-1 15,4 1 0-15,-5 1 0 16,5 6 0-16,0 3 0 15,0 9 0-15,5 5 0 16,5 4 0-16,2 8 0 16,6 2 0-16,4 0 0 15,9 5 0-15,3-1 0 16,8-4-1-16,6 4-4 16,3-4-5-16,8-4-19 0,1 4-9 15,-6-4 0-15,1 9 0 16</inkml:trace>
  <inkml:trace contextRef="#ctx0" brushRef="#br0" timeOffset="268">13029 14563 11 0,'-11'0'67'15,"11"0"-36"-15,14-6-11 16,1-3-5-16,14 9-5 16,3-7-2-16,7 7-2 15,-2 0-2-15,0 0-2 16,-10 10 0-16,-2 2 0 16,-12 2-1-16,-17 3 0 15,-12-1 0-15,-7 1 0 16,-5-1-1-16,0-1 1 15,1-6-2-15,4-1 1 16,7-3-1-16,16-5 1 16,0 0 0-16,11 13 0 15,9-8 0-15,3 4 1 16,1 4 0-16,0 1 0 16,-8 6 0-16,-7 4 0 0,-9-4 0 15,-13 2 1-15,-9-1-3 16,-8-7-2-16,-1 1-6 15,-9-10-15-15,0-5-14 16,12 0 0-16,0-13 0 16,19 5 1-16</inkml:trace>
  <inkml:trace contextRef="#ctx0" brushRef="#br0" timeOffset="269">13570 14558 64 0,'19'-5'38'0,"-19"5"1"15,21 22-15-15,-11 4-10 16,-4 3-4-16,4 9-2 15,-5 2-2-15,5 3-2 16,-6-6-1-16,-1-4-3 16,1-5-4-16,-4-12-9 15,-3-6-25-15,3-10-3 16,-14 0-1-16,4-10 1 16</inkml:trace>
  <inkml:trace contextRef="#ctx0" brushRef="#br0" timeOffset="270">13450 14754 42 0,'24'-13'37'15,"-2"5"2"-15,14 2-3 16,8 4-20-16,-3-8-6 16,11 3-4-16,-1 7-9 15,-6 0-24-15,-7-9-10 16,0 9-1-16,-15-6-1 15</inkml:trace>
  <inkml:trace contextRef="#ctx0" brushRef="#br0" timeOffset="271">14008 14604 63 0,'12'-4'40'0,"-12"4"-1"0,10-11-6 16,-1 11-20-16,-9 0-8 16,0 0-9-16,0 0-10 15,0 0-23-15,0 0-2 16,0 0 0-16,0 0-1 16</inkml:trace>
  <inkml:trace contextRef="#ctx0" brushRef="#br0" timeOffset="272">14010 14833 52 0,'11'39'38'0,"-7"-2"2"16,5-1-10-1,-4 12-14-15,-8-8-6 0,3 3-3 16,-16-6-2-16,-5-5-2 15,-9-7-1-15,0-8-1 16,-6-5 0-16,-1-12-3 16,5-4-3-16,-2-11-6 15,12-2-13-15,9-2-16 16,0-8 0-16,13 1 0 16,5-5 0-16</inkml:trace>
  <inkml:trace contextRef="#ctx0" brushRef="#br0" timeOffset="273">14317 14712 50 0,'6'-23'30'0,"-6"-4"-4"16,9-2-6-16,9 7-6 15,1 0-2-15,11 15-4 16,-1 2 1-16,7 12-2 15,-8 7-2-15,-3 9-1 16,-11 6-1-16,-7 7 0 16,-14 0-1-16,-10 3-1 15,-9-3 0-15,-11-4 0 0,-1-6-1 16,4-3-1 0,3-7 0-16,3-8 0 0,12-2 0 15,7-6 0-15,9 0 1 16,12-6-1-16,7 4 1 15,5 2-1-15,6 0 1 16,6 0-1-16,2 2 1 16,-1 3 0-16,-4-2-1 15,-2 3 1-15,-6-3 0 16,-3 0 0-16,-9-3 1 16,-4 4-1-16,-9-4 1 15,0 0 1-15,0 0 0 16,10 0-1-16,-10 0 1 15,0 0 0-15,4 14-1 16,-4-14 1-16,0 10-1 0,0-10 1 16,0 0-1-16,0 0 1 15,0 0-1-15,0 0 0 16,12-18 0-16,-1 2 0 16,1-3-1-16,1-1 0 15,4 1 1-15,3 2-1 16,-2 5 0-16,0 7 1 15,-6 5-1-15,-1 0 0 16,-11 0 1-16,15 22-2 16,-8-6-2-16,-2-3-6 15,7 0-17-15,1-1-15 16,-3-5 0-16,5-1 0 0,-2-6 0 16</inkml:trace>
  <inkml:trace contextRef="#ctx0" brushRef="#br0" timeOffset="274">14930 14990 14 0,'0'0'36'0,"0"0"0"16,14 5 1-16,-5-12-15 16,1 2-6-16,-5-9-3 15,5 0-4-15,-10-8-1 16,4-3-2-16,-4-6-1 15,0-3-2-15,-7-4 0 0,7-1-1 16,-5-2-1 0,8 0 0-16,2 2 0 0,3 4-1 15,2 3 0-15,2 5 0 16,4 5-1-16,3 7-1 16,4 8-3-16,-6 0-5 15,10 12-11-15,-5-1-19 16,-4 1 0-16,1 7-1 15,-6-4 1-15</inkml:trace>
  <inkml:trace contextRef="#ctx0" brushRef="#br0" timeOffset="275">14897 14697 28 0,'0'0'35'16,"0"0"0"-16,12 4-6 16,6-4-12-16,3 0-4 15,9 7-3-15,-3-11-2 16,5 4-2-16,-3 0-2 16,2 0 1-16,-6-3-2 15,-3 3-1-15,-6-5-1 16,-4-2-7-16,1 4-17 15,-4 0-15-15,-9 3-1 16,0 0-1-16,-3-13 0 16</inkml:trace>
  <inkml:trace contextRef="#ctx0" brushRef="#br0" timeOffset="276">503 16604 58 0,'0'0'37'0,"0"0"-9"15,0 0-7-15,0 0-5 0,0 0-4 16,0 0-8-16,75-26 2 16,-29 12-5-16,7-1 4 15,7 3-6-15,17 6 2 16,4-2 0-16,-9 8 0 15,-3 17 2-15,-7 2-2 16,-5 10 2-16,-12 3-5 16,-9-4 2-16,-19-3 0 15,-17-3-2-15,-7-8 1 16,7-14-1-16,0 0 2 16,-55-17-2-16,55 17 3 0,-48-48 1 15,48 48-1 1,-47-52 0-16,47 52 0 15,-22-43-3-15,22 43 2 0,0 0 2 16,7-15-3-16,17 21 1 16,4 6-1-16,10-2 0 15,-2 3 1-15,-1 7 2 16,4-3-3-16,2-3 1 16,-11 1 0-16,-9-1 0 15,-3-5 2-15,-15 7-2 16,-8 3 1-16,-2-9-1 15,-7 3-3-15,-8 8-10 16,0-4-27-16,3-5 0 16,4 5 0-16,15-17-2 15</inkml:trace>
  <inkml:trace contextRef="#ctx0" brushRef="#br0" timeOffset="277">2344 16528 26 0,'0'0'37'0,"0"17"0"15,-7 13-4-15,-5 5-16 16,2 13-7-16,-7 1-4 16,1 9 0-16,-3-3-4 15,9 1-1-15,1-15 1 16,-3-9-1-16,6-13 0 0,6-19 1 16,0 0-1-1,0 0 0-15,10-27 0 0,-2-10 1 16,-2-2-1-16,4-12 0 15,-1 6 0-15,1-3 0 16,5 0 0-16,-5 4 0 16,-4 8 0-16,6 12 0 15,0 9 1-15,4 15 0 16,3 3-1-16,4 16 0 16,-3 5 0-16,4 5 1 15,2 9-1-15,1 4 0 16,-5 1-1-16,-3-2 0 15,-7 1-1-15,-3-6-1 16,-3 1-6-16,-6-8-10 16,0-12-24-16,0 2 1 0,0-19-1 15,-4 9-1-15</inkml:trace>
  <inkml:trace contextRef="#ctx0" brushRef="#br0" timeOffset="278">2340 16837 35 0,'0'0'38'15,"-11"0"0"-15,22-4 1 16,8 8-21-16,3-7-9 16,12-3-4-16,4 6-9 15,-1 5-32-15,2-8-2 16,8 3-1-16,-10-10-1 0</inkml:trace>
  <inkml:trace contextRef="#ctx0" brushRef="#br0" timeOffset="279">3020 16719 17 0,'0'0'38'16,"0"0"0"-16,15 5 0 15,3 0-15-15,1-10-10 16,12 10-5-16,1-5-2 16,4 7-3-16,5-7-3 15,-7-5-2-15,0 10-5 16,-12-13-9-16,3 8-15 15,-4 5-8-15,-12-16-1 16,1 8 2-16</inkml:trace>
  <inkml:trace contextRef="#ctx0" brushRef="#br0" timeOffset="280">3091 16862 30 0,'0'0'34'0,"0"0"-2"16,15 4-8-16,4-1-6 0,-1-7-3 15,10 8-5-15,0-11-2 16,6 3-2-16,-3 1-2 15,-3 6 0-15,-2-3-1 16,-1 4-2-16,-13-8-1 16,-2-2-1-16,1 9-6 15,-11-3-16-15,0 0-17 16,0 0 1-16,-9-12-1 16,9 12 2-16</inkml:trace>
  <inkml:trace contextRef="#ctx0" brushRef="#br0" timeOffset="281">3444 16791 13 0,'0'13'17'0,"31"-4"-1"16,16-2-3-16,23 3 0 15,30 3-1-15,27-7 0 16,30 1-1-16,27 1-1 16,33 4-1-16,32-7-1 15,30 4-1-15,24-9-1 16,24 0 1-16,8 0-2 15,13 7 1-15,1-7 0 16,2 7-2-16,-10-2 0 0,-13-5-1 16,-21 7-2-1,-26-3-3-15,-27 3-5 0,-38-2-9 16,-36-5-21-16,-32 0 0 16,-44 0 0-16,-33 5-2 15</inkml:trace>
  <inkml:trace contextRef="#ctx0" brushRef="#br0" timeOffset="282">5039 16107 32 0,'14'-6'32'0,"-3"0"-7"15,-11 6-6 1,0 0-6-16,-22 0-2 0,0 4-3 16,1-1-5-16,-8-3 0 15,2 0-2-15,2 0-1 16,1 5 1-16,2 0-1 16,3 2 0-16,4-2-1 15,2 4 1-15,3 3-1 16,2 1 2-16,2 1 0 15,3 5 1-15,3-2-1 16,0 0 1-16,0-2 1 16,4 1 0-16,4-3 1 15,5-1-2-15,4-3 1 16,6-4-1-16,4 1 0 16,7 4 1-16,3 2 0 0,3 1 0 15,-5 1-1 1,-1 6 1-16,-11 5 0 0,-8 6 0 15,-15-4 0-15,-7 4-1 16,-17-10-1-16,-8-3 2 16,-9-1-3-16,-1-8 0 15,1-6-1-15,-2-8-3 16,11-2-5-16,-1-11-6 16,16 9-12-16,8 4-13 15,5-13 1-15,15 8-1 16</inkml:trace>
  <inkml:trace contextRef="#ctx0" brushRef="#br0" timeOffset="283">5371 16295 45 0,'4'-12'38'0,"-4"12"0"16,8 0-5-16,-8 0-16 16,10 15-6-16,-10-1-4 15,6 15-2-15,-1 5-1 16,-1 4-2-16,2-3 1 16,0 0-3-16,-3-2-2 15,-3-6-5-15,6 4-7 16,-9-12-25-16,3-19-2 0,-12 0 1 15,-3-5-1-15</inkml:trace>
  <inkml:trace contextRef="#ctx0" brushRef="#br0" timeOffset="284">5228 16423 47 0,'18'0'37'0,"2"-3"3"16,16 8-4-16,4-5-21 15,4-3-5-15,5 3-5 16,-1 6-5-16,-6-6-12 16,-1-5-24-16,-6 5-3 15,-11-10-1-15,-2 10-1 0</inkml:trace>
  <inkml:trace contextRef="#ctx0" brushRef="#br0" timeOffset="285">5777 16213 38 0,'6'-15'33'0,"15"10"-3"15,-4-2-10-15,6 0-7 16,10 7-4-16,-6 0-3 16,4 5-2-16,-6 5-1 15,-1 2 0-15,-5-3-1 16,-7 1 0-16,-9 2-1 15,-6 0 1-15,-7-5 0 16,-1 3-1-16,-5-7 0 16,3 1 0-16,-2 1 0 15,3-5-1-15,12 0 1 0,-9 5-1 16,9-5 0-16,12 3-1 16,1 4 1-16,5 2 0 15,4 2 0-15,-4 5 0 16,1 1 1-16,-7 2 1 15,-9 3-1-15,-6 5 1 16,-12-3 0-16,-8-2-2 16,-4-3-2-16,-6-8-6 15,5 0-15-15,1-1-14 16,-3-10 0-16,14 0-1 16</inkml:trace>
  <inkml:trace contextRef="#ctx0" brushRef="#br0" timeOffset="286">6294 16262 30 0,'7'-15'36'15,"-7"15"-2"-15,0 0 1 16,0-10-19-16,0 10-8 16,0 0-4-16,0 0-8 15,3 11-8-15,-3-11-19 16,0 0-4-16,0 18-1 16,0-18 1-16</inkml:trace>
  <inkml:trace contextRef="#ctx0" brushRef="#br0" timeOffset="287">6288 16419 69 0,'6'17'33'0,"-6"8"-5"0,0-2-8 16,3 8-4-16,-6-2-4 15,3 8-3-15,-11-8-2 16,4 0-3-16,-6-4 0 16,1-8 0-16,-7-2-1 15,4-7-2-15,-7-13-1 16,0 1-2-16,4-6-2 16,-5-10-4-16,8 3-7 15,-3 3-21-15,9-13-6 0,6 8 2 16,3-4 0-16</inkml:trace>
  <inkml:trace contextRef="#ctx0" brushRef="#br0" timeOffset="288">6587 16311 52 0,'3'-28'23'16,"5"2"-3"-16,2-2-3 15,11 10-3-15,4 0-1 16,8 12-1-16,-3 1-3 16,4 14-1-16,-7 4-3 15,-4 8 0-15,-9 4-2 16,-7 5 0-16,-14 2 0 16,-6 1-1-16,-10 0-1 15,-2-2 1-15,-7-6-2 16,1-4 0-16,3-3-1 15,6-7 1-15,4-6-2 0,6-5 1 16,12 0 0-16,0 0 0 16,12-18 0-16,6 8-1 15,4-1 2-15,6 1-1 16,3 4 2-16,1 6-1 16,-5 0 1-16,1 6-1 15,-6 3 1-15,-7 5 0 16,-5 3 1-16,0 2-1 15,-8-10-1-15,-2 1 1 16,0 0 0-16,0-10 0 16,3 9 0-16,-3-9-1 15,13-12 1-15,-3 0-1 0,2 3 1 16,3-5-1 0,0 3-1-16,-2 2 1 0,3 1 0 15,-4 3 0-15,-2 10 0 16,-3 7 0-16,-7-12 0 15,7 27-2-15,0-14-4 16,-7-4-7-16,9 8-16 16,6 2-10-16,1-19-1 15,11 5 2-15</inkml:trace>
  <inkml:trace contextRef="#ctx0" brushRef="#br0" timeOffset="289">7203 16583 17 0,'0'0'33'16,"9"3"-1"-16,-9-3-7 15,16 0-4-15,-3 2-4 16,-13-2-2-16,24-18-2 16,-17 2-3-16,3-1-4 15,-7-6 0-15,-3-4-3 16,0-5-1-16,-5-4-1 0,-1-3 1 15,1 0-2-15,0-7 1 16,5 8-2-16,0-4 0 16,10 2 0-16,6 10-2 15,-1 1-3-15,10 11-5 16,-3 1-10-16,3 8-15 16,4 9-3-16,-10 3 0 15,1 12 0-15</inkml:trace>
  <inkml:trace contextRef="#ctx0" brushRef="#br0" timeOffset="290">7141 16329 17 0,'0'0'33'0,"0"0"4"15,29 0-7-15,2 0-10 16,2 0-4-16,9 0-4 16,-2 0-3-16,1 0-3 15,-3 0-2-15,-7 3-5 16,-3 2-5-16,-12-5-12 16,-16 0-20-16,13-6-1 15,-13 6 1-15,0 0-1 16</inkml:trace>
  <inkml:trace contextRef="#ctx0" brushRef="#br0" timeOffset="291">3689 17045 13 0,'0'0'32'0,"-9"17"0"15,-10-2-8-15,-3 2-6 16,-2 12-5-16,-1 13 0 0,3 5-4 15,4 11 0-15,14 5-5 16,4-6 2-16,16-3-2 16,6 2-1-16,6 0-3 15,10-5-9-15,1-7-20 16,-2-15-7-16,2-9 0 16,-8-6 0-16</inkml:trace>
  <inkml:trace contextRef="#ctx0" brushRef="#br0" timeOffset="292">3869 17466 6 0,'0'0'28'16,"0"0"1"0,9-17-9-16,0-4-3 0,4-4-4 15,-1 4-1-15,4 1-2 16,-4 0 1-16,2 2-3 16,-6-2-2-16,1 6 1 15,-9 14-2-15,5 16-1 16,-5 1-1-16,0 8-1 15,0-1-2-15,0 4 2 16,0 17-5-16,0 0-10 16,4-20-25-16,2 4 2 15,-6-1-2-15,8-1 1 16</inkml:trace>
  <inkml:trace contextRef="#ctx0" brushRef="#br0" timeOffset="293">4275 17331 47 0,'12'-4'36'15,"-12"4"0"-15,0 0-17 16,14 12-4-16,-11 2-4 16,5 7-2-16,0 4 0 0,3 11-5 15,-1-11 0-15,-2-4-1 16,0 10-1-16,-2-9-4 16,1 0-2-16,-7-5-10 15,0-17-18-15,0 0-5 16,-14 0-1-16,2-4-2 15</inkml:trace>
  <inkml:trace contextRef="#ctx0" brushRef="#br0" timeOffset="294">4167 17457 25 0,'0'0'36'15,"24"-3"1"-15,-2-4 0 0,3 0-17 16,12 7-8-16,0-3-2 15,7 6-6-15,-4-3-4 16,-3-3-7-16,-3 10-14 16,-3-2-17-16,-14-10 0 15,1 10-1-15,-18-5 2 16</inkml:trace>
  <inkml:trace contextRef="#ctx0" brushRef="#br0" timeOffset="295">4625 17345 53 0,'11'-12'39'0,"-11"12"0"16,11-13-7-16,-11 13-17 15,0 0-5-15,9-6-6 16,-9 6-5-16,0-15-4 15,0 24-10-15,0 3-22 16,0-12-3-16,0 0 1 16,-15 0-2-16</inkml:trace>
  <inkml:trace contextRef="#ctx0" brushRef="#br0" timeOffset="296">4624 17474 21 0,'5'25'37'0,"-5"-6"1"16,0 9 0-16,6 9-16 16,-10-10-8-16,4-27-3 0,-9 67-2 15,9-67-4-15,-21 65 0 16,21-65-1-16,-38 56-4 16,38-56-4-16,-45 25-7 15,45-25-11-15,-54 0-18 16,40-8-1-16,-3-23 0 15,11-2 0 17</inkml:trace>
  <inkml:trace contextRef="#ctx0" brushRef="#br0" timeOffset="297">4899 17386 22 0,'-6'-34'34'15,"12"13"1"-15,6-3-13 0,5-2-3 16,14 8-4 0,2 14-2-16,4 4-3 15,-3 9-1-15,1 13-4 0,-13-1-2 16,-7 4 2-16,-12 6-3 16,-15 10 1-16,-10-5-1 15,-5-1-1-15,-5-9-1 16,-1-4 1-16,1 5 0 15,4-8-3-15,6-6 2 16,7-18 0-16,11-4-3 16,8-2 2-16,6 3 1 15,7-1-3-15,5-8 2 16,3 1 1-16,1 4-1 16,1 8 2-16,-5 10 0 0,-1 2-2 15,-5-2 3 1,-3-2-1-16,-5 4-1 0,-4 7 1 15,2 2 0-15,-6-3-1 16,0-14 0-16,0 0 1 16,6-11-3-16,-6 11 3 15,9-10 0-15,-9 10-2 16,16-25 0-16,-4 8 1 16,0 10-1-16,2 2 1 15,-1 5 1-15,-2 5-2 16,-1 2 1-16,-10-7 2 15,14 14-2-15,-7 3 1 16,-3-2-2-16,1-5-5 16,2 4-15-16,5-4-15 15,-12-10-3-15,21 9 0 0,-11-15 0 16</inkml:trace>
  <inkml:trace contextRef="#ctx0" brushRef="#br0" timeOffset="298">5460 17680 35 0,'0'0'35'0,"10"14"1"15,-10-14-7-15,9-20-10 0,0 15-5 16,-9 5-1 0,13-24-7-16,-10 1 0 0,0-6-1 15,-3 2-3-15,3 7 0 16,-3-2 1-16,0-4-3 16,0-13 0-16,0 3 2 15,0 9-2-15,9-7 0 16,-2 5-1-16,6 3 0 15,4 0-3-15,2 3-2 16,8 23-7-16,-4 0-16 16,-2-4-12-16,5 12 1 15,-10 2 1-15</inkml:trace>
  <inkml:trace contextRef="#ctx0" brushRef="#br0" timeOffset="299">5383 17489 44 0,'0'0'34'16,"21"3"-1"-16,10-3-13 16,-3 0-10-16,3 0-2 15,4-4-4-15,-4 7-9 16,3 1-24-16,-15-7-4 15,5 6-1-15,-15-10-1 16</inkml:trace>
  <inkml:trace contextRef="#ctx0" brushRef="#br0" timeOffset="300">5718 17103 43 0,'40'5'36'0,"-6"5"2"16,3 2-10-16,0 23-12 16,-11 5-1-16,4 13-5 15,-17 0 0-15,-4 10-5 16,-12-9 0-16,-6 1 0 0,-10 6-3 15,-2-6 0 1,2-13-5-16,-6-6-2 0,25-36-4 16,-47 47-9-16,26-36-20 15,2-11-2-15,-3-11 0 16,8-9 1-16</inkml:trace>
  <inkml:trace contextRef="#ctx0" brushRef="#br0" timeOffset="301">6258 17113 50 0,'-23'6'37'15,"-1"7"-2"-15,-4 3-12 0,-6 14-4 16,2 21-8 0,2-1 0-16,12 12-5 0,-2-6 0 15,15 5-1-15,8 8-1 16,12 6 0 0,7-19-3-16,5-8 0 0,-27-48-5 15,57 77-5-15,-57-77-24 16,62 50-9-16,-62-50 2 15,36-14-1-15</inkml:trace>
  <inkml:trace contextRef="#ctx0" brushRef="#br0" timeOffset="302">6318 17403 13 0,'7'-13'32'0,"-4"-12"2"16,13 18 0-16,6-13-17 16,0 12-3-16,8 1-3 15,-1 7-1-15,1 8-3 16,-8 6-1-16,-3 8-2 15,-15-1-1-15,-8 11 0 16,-9-8-1-16,-7 11-1 16,-6-9-1-16,-1-13 2 15,2 3-3-15,3-1 1 0,6-5 0 16,4-10-2 0,12 0 1-16,-4-8 2 0,4 8-2 15,22 0 0-15,-3-5 1 16,5 5 0-16,4-4-1 15,1 16-2-15,4-4-8 16,-2 9-26-16,-10-17 0 16,5 0 1-16,-13 0 0 15</inkml:trace>
  <inkml:trace contextRef="#ctx0" brushRef="#br0" timeOffset="303">6732 17355 29 0,'15'0'36'0,"-15"0"1"15,19 5-4-15,-13 6-13 16,-6 0-5-16,10 10-5 15,-7-4-3-15,5 0 1 16,-8 6-3-16,8 5-3 16,-3-5-1-16,-5-4-4 15,3-8-6-15,-3-11-4 16,-7 22-14-16,7-11-13 16,-14-15 1-16,5-8 1 0</inkml:trace>
  <inkml:trace contextRef="#ctx0" brushRef="#br0" timeOffset="304">6651 17457 21 0,'12'0'34'0,"5"0"2"16,0 0-4-16,5 6-12 16,7-6-9-16,2-7-2 15,5 7-4-15,-2-7-7 16,-3 7-6-16,-3 5-15 15,0-5-12-15,-12-7-2 16,2 1 2-16</inkml:trace>
  <inkml:trace contextRef="#ctx0" brushRef="#br0" timeOffset="305">7082 17342 59 0,'10'0'37'0,"-10"0"-5"15,3-6-8-15,-3 6-8 16,0 0-4-16,0 0-5 16,6-10-3-16,-6 10-2 15,0 0-4-15,0 0-7 16,0 0-9-16,0 0-14 0,0 0-6 15,0 0 1 1,-10-10-3-16</inkml:trace>
  <inkml:trace contextRef="#ctx0" brushRef="#br0" timeOffset="306">7060 17486 20 0,'-6'21'32'0,"12"12"1"15,-6-3-4-15,0 12-7 16,3 4-6-16,-3-46-5 16,-6 77-1-16,-6-36-1 15,12-41-1-15,-31 80-3 0,9-39-3 16,22-41 1 0,-52 19-4-16,52-19 0 15,-53 5-4-15,53-5-8 0,0 0-12 16,-55-44-11-16,51 11-3 15,-2 9 1-15,15-5-1 16</inkml:trace>
  <inkml:trace contextRef="#ctx0" brushRef="#br0" timeOffset="307">7430 17423 14 0,'0'0'31'0,"-7"14"3"16,-7-19 0-16,-9 5-14 16,3-3-8-16,-7-17-4 0,9 2-1 15,-1-1-3 1,11-5 0-16,8 2 0 0,10 0-4 15,3-6 0-15,11 10 1 16,4 13 0-16,4 0 1 16,-2 13-1-16,-2 9-1 15,-7-3 1-15,-4 8 2 16,-7 10-2-16,-10 1 1 16,-8 1-1-16,-9-1-1 15,-3-11-2-15,-9 1 1 16,4 6 1-16,-3-8-3 15,5-7 1-15,4-6-2 16,5-8 1-16,5 0 2 16,9 0 1-16,0 0-2 15,12 0 0-15,-1-5 1 0,6-2 0 16,3 1 2-16,2 6-1 16,4 0-1-16,-1-9 1 15,-2 9 0-15,-1 0 2 16,-2 5 0-16,-5 1 1 15,-1 3-1-15,-14-9 0 16,14 17 1-16,-14-17-2 16,10 16 3-16,-10-5-2 15,3-2-1-15,-3-9 1 16,0 0-2-16,0 0-1 16,9-18 3-16,-9 18 0 15,16-14-4-15,-6-8 1 16,4 4 1-16,0 1-1 15,0 9 2-15,3 8 1 0,-6 0-3 16,3-5 0-16,-3 5 4 16,-11 0-3-16,14 13 0 15,-6 5-3-15,-8 0-13 16,0-18-22-16,6 14 1 16,-9-1 1-16,7-1-2 15</inkml:trace>
  <inkml:trace contextRef="#ctx0" brushRef="#br0" timeOffset="308">7857 17652 48 0,'0'0'32'0,"20"0"-2"16,-20 0-9-16,13-16-2 16,-6 1-4-16,-7-4-4 15,4 3-1-15,-8-1-1 16,4-2-4-16,0-7 0 16,0-6-2-16,0-1-1 15,4 2-1-15,2 6 1 16,1-1-3-16,4-6 1 15,2 7-2-15,1 3 2 16,4 0-1-16,-1 15-1 16,2 0-6-16,3 4-4 0,-4-3-8 15,2 11-19 1,1 7-1-16,-7-9-1 0,3 12 2 16</inkml:trace>
  <inkml:trace contextRef="#ctx0" brushRef="#br0" timeOffset="309">7728 17473 46 0,'15'-4'32'0,"14"4"-1"16,5 0-15-1,0-15-4-15,5 8-5 0,-2-2-3 16,-1 3-1-16,0 6-1 16,-3 5-2-16,-5-10 0 15,-4 5 1-15,-6 0-2 16,-2 0 3-16,-2 6-1 16,-2 1 0-16,-12-7 0 15,16 0 1-15,-16 0-1 16,0 0 0-16,9 6-6 15,-9 3-21-15,0-9-9 16,-5-11 2-16,5 11-1 16</inkml:trace>
  <inkml:trace contextRef="#ctx0" brushRef="#br0" timeOffset="310">8307 17118 46 0,'14'2'35'0,"9"15"1"16,-3 5-16-16,0 2-4 15,3 12-4-15,-9 10 1 16,0 12-6-16,-14-13 2 16,-4 9-4-16,-12-5 0 15,-4 4 0-15,-8 6-1 16,0-6-2-16,28-53-2 16,-54 62-1-16,54-62-1 0,-39 49-6 15,39-49-9 1,-19 22-15-16,12-37-9 0,7-4 1 15,5 6 2-15</inkml:trace>
  <inkml:trace contextRef="#ctx0" brushRef="#br0" timeOffset="311">8738 17118 14 0,'-11'5'32'0,"5"17"3"15,-16 3-7-15,-4 7-9 16,4 10-4-16,-5 4-1 16,7 14-5-16,3-16-1 15,11 6-1-15,6 1-3 16,12-4 2-16,4 3-2 0,10-1-3 15,5-21-5-15,-3-8-6 16,-28-20-25-16,57 41-1 16,-39-34-2-16,3-10-1 15</inkml:trace>
  <inkml:trace contextRef="#ctx0" brushRef="#br0" timeOffset="312">8903 17336 55 0,'25'-8'32'16,"0"-1"-3"-16,1 2-14 16,8 2-5-16,-2 5-3 15,-2 7-3-15,-5-2-1 16,-10 4 0-16,-8 6-2 16,-11-5 2-16,-10 8-1 15,-3 5-1-15,-4-11-1 16,0-5 0-16,3 5-1 0,3 0 1 15,15-12 1 1,-8 19-3-16,20-19 2 0,7 3 1 16,5 4-1-16,4 7 1 15,-4-1 2-15,-2 6-2 16,-7-4 1-16,-9-1 2 16,-15 6-2-16,-11 1-1 15,-9 1-3-15,-6-10-3 16,1-8-8-16,-2-4-12 15,4-4-10-15,13 2-3 16,2-18 1-16</inkml:trace>
  <inkml:trace contextRef="#ctx0" brushRef="#br0" timeOffset="313">9356 17281 39 0,'0'0'38'0,"4"18"0"16,-4-1-2-16,0-2-18 15,0 12-5-15,0 1-3 16,0 11-5-16,3-12 0 15,0 9-2-15,0-9-3 16,-3-13-1-16,6 10-7 16,-6-7-16-16,0-17-16 15,0 0 2-15,-16-18-3 0,6 7 1 16</inkml:trace>
  <inkml:trace contextRef="#ctx0" brushRef="#br0" timeOffset="314">9225 17437 35 0,'20'3'35'0,"-1"-3"1"15,14-3-3-15,1-3-18 16,0 2-6-16,7 0-5 16,-2 4-7-16,-4 0-13 15,-9-7-20-15,4 7 1 16,-14-10-1-16,2 10 0 0</inkml:trace>
  <inkml:trace contextRef="#ctx0" brushRef="#br0" timeOffset="315">9687 17290 45 0,'15'-3'35'15,"-15"3"-1"-15,11-7-8 16,-11 7-14-16,0 0-4 16,11-3-4-16,-11 3-4 15,0 0-6-15,0 0-8 0,0 0-13 16,-11 5-7 0,11-5-1-16,0 0-1 0</inkml:trace>
  <inkml:trace contextRef="#ctx0" brushRef="#br0" timeOffset="316">9676 17452 40 0,'0'18'38'0,"-7"-5"2"15,7 9-1-15,0 4-21 16,-3-8-6-16,3 6-3 0,-7 0-5 16,3-5 2-16,4-19-2 15,-17 70-1-15,3-54-2 16,-6-5-1-16,-4-4-2 16,-5-7-3-16,29 0-6 15,-61 11-18-15,30-36-13 16,2-4 1-16,2 2 0 15</inkml:trace>
  <inkml:trace contextRef="#ctx0" brushRef="#br0" timeOffset="317">9939 17266 32 0,'16'-15'34'0,"-1"-5"-1"16,6 4-12-16,9 7-5 16,2-2-3-16,3 11-3 0,-5 7 1 15,1 1-5-15,-13 12 0 16,-5 6-3-16,-13-1 1 16,-9 6-2-16,-10-5-1 15,-9 1 2-15,-3-2-2 16,-3 3 0-16,3-11 0 15,6-4-1-15,4-4 0 16,8-9 1-16,13 0 0 16,0 9-3-16,13-18 1 15,6 4 0-15,8 2 1 16,3-6 0-16,2 9 1 16,2 4-2-16,-3-10-1 15,-2 3 3-15,-2 12 0 16,-7-4-1-16,-2 5 1 15,-7 3-2-15,-2-4 1 0,-9-9 1 16,11 14-1-16,-8-4 1 16,-3-10 0-16,0 10-1 15,0-10-1-15,0-15 2 16,0 15-1-16,0-14 0 16,5 4 0-16,-1 0-1 15,4-9-1-15,2-5 2 16,5 21 1-16,-2-1-2 15,1-1 1-15,0 5-1 16,-1 0 0-16,-4 0 2 16,1 14 0-16,-4 6-1 15,-6-11-1-15,0 6-5 0,6-4-12 16,-2 4-19 0,-4-15-1-16,0 20-1 0,0-20 1 15</inkml:trace>
  <inkml:trace contextRef="#ctx0" brushRef="#br0" timeOffset="318">10531 17562 48 0,'0'0'33'16,"22"6"2"-16,-8-15-16 15,-4 1-3-15,3 1-5 16,-5-13-2-16,1 1-1 16,-5 2-1-16,3-10-2 15,-7-4-3-15,2 7-1 16,-2-14-1-16,5 0 2 15,1 7-2-15,1 1 1 16,4 1-2-16,3 6-1 16,5 5-2-16,-1 2-3 15,7 11-5-15,-5 8-15 16,-1-10-12-16,6 12 0 0,-7 4 2 16</inkml:trace>
  <inkml:trace contextRef="#ctx0" brushRef="#br0" timeOffset="319">10450 17350 76 0,'12'7'37'16,"3"-2"-11"-16,12-17-12 15,12 12-4-15,1 3-2 16,9-3-3-16,-1 8-5 0,-3-1-13 16,-8-15-25-1,1-1 3-15,-18 9-1 16,-2 0-1-16</inkml:trace>
  <inkml:trace contextRef="#ctx0" brushRef="#br0" timeOffset="320">8835 16986 24 0,'0'0'28'0,"0"0"-8"16,17 0-7-16,19-6-1 15,17-1 0-15,22 4-1 16,16-11 0-16,29 7 1 16,13-1-2-16,28-1 1 15,13 3-1-15,17 0-5 16,8-5 0-16,7-7-2 16,-3 2-1-16,-2 3-2 15,-9 0 0-15,-18 1-6 16,-21 2-13-16,-25 7-19 15,-38 3-1-15,-25 6 0 16,-33-3-1-16</inkml:trace>
  <inkml:trace contextRef="#ctx0" brushRef="#br0" timeOffset="321">10954 17084 14 0,'31'20'31'0,"-2"4"3"16,10 10-4-16,0 6-14 0,-11-3 0 16,0 14-4-1,-17-10-1-15,-11 7-3 16,-19 0 1-16,-8 1-5 0,-12-13 0 16,-4-4-2-16,1-10-2 15,-1-7 2-15,6 3-2 16,7-6-1-16,9-12-1 15,6 0-2-15,15 0-4 16,-14-7-3-16,14 7-14 16,0 0-13-16,0 0 0 15,16-10 2-15</inkml:trace>
  <inkml:trace contextRef="#ctx0" brushRef="#br0" timeOffset="322">12053 16249 23 0,'-14'-19'33'0,"-4"14"-3"16,-13 5-7-16,-7 13-4 15,-2 11-5-15,-3 6-4 16,9 19-2-16,3 9-3 16,13 12-1-16,6 7-2 0,12 3 1 15,12-7-3 1,10 0-1-16,8-11-4 0,5-10-5 15,6-11-14-15,7-13-13 16,-8-25-1-16,4-3 1 16</inkml:trace>
  <inkml:trace contextRef="#ctx0" brushRef="#br0" timeOffset="323">12218 16670 5 0,'0'-44'61'16,"0"22"-39"-1,8-1-4-15,3 7-3 0,-4-12-1 16,4 15-3-16,-4-5 0 16,2 8-3-16,-9 1 0 15,0 9-2-15,0 0-1 16,0 0-3-16,0 15 0 15,0 3 0-15,-3 8-1 16,3 9 0-16,-3-1 0 16,3 6-1-16,0-3-2 15,3 0-4-15,1 3-15 16,5-8-19-16,-9-15 0 16,9-5 1-16,-9-12 0 15</inkml:trace>
  <inkml:trace contextRef="#ctx0" brushRef="#br0" timeOffset="324">12552 16448 31 0,'10'0'36'0,"-10"0"0"15,10 0-8-15,-3 14-11 16,-7 6-6-16,9 14-2 16,-9-1-2-16,9 16-1 15,-6-11-3-15,4 0 0 16,-4 4-1-16,2-8-4 0,-1-1-4 16,-4-18-7-16,5-5-19 15,-5-10-6-15,0 0-1 16,0 0 0-16</inkml:trace>
  <inkml:trace contextRef="#ctx0" brushRef="#br0" timeOffset="325">12455 16629 45 0,'0'0'36'16,"19"-5"-1"-16,5 5-13 15,5 5-11-15,1-8-4 16,7 3-3-16,3 0-6 0,-3 0-8 16,0 0-14-16,0 3-12 15,-11-12 0-15,0 4 0 16</inkml:trace>
  <inkml:trace contextRef="#ctx0" brushRef="#br0" timeOffset="326">12905 16514 16 0,'0'0'34'15,"0"0"0"-15,9-12-4 16,-9 12-13-16,0 0-8 15,0 0-8-15,0 0-7 16,0 0-17-16,0 0-9 16,0 0-2-16,0 0 1 0</inkml:trace>
  <inkml:trace contextRef="#ctx0" brushRef="#br0" timeOffset="327">12938 16716 48 0,'0'20'38'15,"0"6"-3"-15,3 8-11 16,-3-6-8-16,4 9-7 16,-4-8-2-16,0 1-3 15,0-2-1-15,-3 2-1 16,-4-6 0-16,-3-7-1 15,-5-6-1-15,-3-7-1 16,-2 5-2-16,-3-9-5 0,6-5-6 16,-5-3-18-16,2-11-7 15,11 2-1-15,-3-4 2 16</inkml:trace>
  <inkml:trace contextRef="#ctx0" brushRef="#br0" timeOffset="328">13292 16631 28 0,'-19'0'30'0,"-6"-7"-12"0,3-7-3 15,1-5-3-15,3-1-3 16,7-4-1-16,5 1 0 16,10-2-1-16,6 2-3 15,8 5 0-15,4 5-1 16,7 4 0-16,1 9 0 15,0 7 0-15,-5 2-2 16,-7 10 0-16,-8 3 0 16,-10 1 0-16,-12 7 0 15,-10 5 0-15,-7-9-1 16,-2-1 1-16,-2 1-1 16,5-9 1-16,4-2-2 15,5 1 0-15,11-8 0 16,8-8 2-16,0 0-2 0,17 11 1 15,1-8 0-15,4 5 0 16,2-3 0-16,5-8 0 16,3 3-1-16,-2 0-1 15,1-7 1-15,-4 4-2 16,-3-9 1-16,-2-2 1 16,-3 2-1-16,-6 12 2 15,-3-3 2-15,-10 3 0 16,12 12 0-16,-12-12 1 15,6 25-1-15,-2-5 1 16,-4-6 0-16,3-5-1 16,-3-9 0-16,0 0 0 0,0 0 0 15,0 0-1 1,4-13 1-16,1-5-2 0,4-2 1 16,0-1-1-16,3 4 0 15,5 0-1-15,-2 0 2 16,4 7-2-16,-2 5 1 15,-3 5 1-15,-3 8-1 16,-2 10 0-16,0-5-2 16,-9 5-8-16,9 0-15 15,-2 3-11-15,-7-8-1 16,3 6-1-16</inkml:trace>
  <inkml:trace contextRef="#ctx0" brushRef="#br0" timeOffset="329">13811 16840 33 0,'13'17'37'0,"-13"-17"-2"16,13 8-11-16,-2-8-7 15,-4-16-4-15,3 4-3 16,-7-1-2-16,0 0-2 16,-3-14-1-16,0-1-2 15,-2-7 0-15,-2 1-1 16,-3 1-1-16,4-5 0 16,3-4-1-16,-3 3 0 0,6 2-2 15,0 4-2 1,9 10-3-16,-4-3-8 0,10 7-14 15,3 12-11-15,-5 1 1 16,3 12 0-16</inkml:trace>
  <inkml:trace contextRef="#ctx0" brushRef="#br0" timeOffset="330">13722 16575 48 0,'0'0'37'0,"16"-3"0"16,1 3-10-16,8 3-16 16,1-3-4-16,9-4-4 15,-1 4-5-15,-2 0-11 16,-2-6-22-16,4 6-1 15,-6-11-2-15,7 3 1 16</inkml:trace>
  <inkml:trace contextRef="#ctx0" brushRef="#br0" timeOffset="331">14097 16151 37 0,'26'8'35'15,"-2"4"3"-15,6 13-8 16,3 16-15-16,-4 2-3 15,1 14-2-15,-10 5-3 16,-4 6-1-16,-12-2-3 0,-8 5 0 16,-11-5-1-1,-6-2-1-15,-8-4-2 16,-1-8 0-16,4-15-3 0,0-11-3 16,9 0-5-16,0-16-19 15,5-10-9-15,12 0-1 16,-4-25 1-16</inkml:trace>
  <inkml:trace contextRef="#ctx0" brushRef="#br0" timeOffset="332">14488 16034 27 0,'13'-5'30'16,"17"5"-2"-16,-3 0-10 15,8-4-5-15,5 4-4 16,-5 0-3-16,0 0-2 16,-4 0-1-16,-6 0-2 15,-5 0 0-15,-8 2 0 16,-12-2 0-16,9 5 1 15,-9-5 0-15,0 0-1 0,0 0 0 16,0 16 1 0,0-16 0-16,0 24-1 15,0-6 0-15,0 11 0 0,0 4-1 16,0 11 1-16,-4 8 0 16,2 12 0-16,-2 11 0 15,4 4 1-15,-4 11-1 16,4 3 1-16,-5 7-1 15,5 0 1-15,-5-8 0 16,5 0-2-16,0-9 1 16,0-6 0-16,0-8 1 15,0-2-2-15,3-15 1 16,0-13-2-16,1-1 0 16,-1-13 0-16,-3 0 2 0,3-6-3 15,-3-19 2 1,0 0 1-16,0 0-1 15,-13 0 2-15,3 3 0 0,-5 0-1 16,-5-12 0-16,-3 0 1 16,-6 6-2-16,-4 8 1 15,-1-7-1-15,0 2-1 16,0-4 1-16,5 0 2 16,5 9-2-16,3-2-6 15,12-3-11-15,9 0-19 16,0-12-1-16,12 4 1 15,0 1 0-15</inkml:trace>
  <inkml:trace contextRef="#ctx0" brushRef="#br0" timeOffset="333">15163 17215 35 0,'0'0'37'16,"0"0"0"-16,0 0-5 15,9-13-14-15,-9 13-10 16,0 0-8-16,0 0-12 16,0 0-16-16,0 0-8 15,0 0-3-15,0 0 3 16</inkml:trace>
  <inkml:trace contextRef="#ctx0" brushRef="#br0" timeOffset="334">15160 17348 27 0,'0'0'30'16,"0"13"-1"-16,-6 0-9 15,6 2-8-15,0 8-3 16,0-5-1-16,3 14-3 16,-3-6 1-16,3 6 0 15,-3 1 0-15,-3 4-1 16,3-37-2-16,-18 72 1 15,3-51-3-15,-2-4 3 0,17-17-1 16,-45 23-3-16,22-19-1 16,4-15-3-16,6-6-3 15,2-9-6-15,7 10-13 16,10-5-12-16,-2-14 0 16,14 13 3-16</inkml:trace>
  <inkml:trace contextRef="#ctx0" brushRef="#br0" timeOffset="335">15414 17386 45 0,'-18'-9'28'0,"-4"-6"-7"0,7-2-2 15,8-5-6-15,7-7-5 16,7 5-1-16,6 10 0 15,4 2-2-15,6-5-3 16,2 5 1-16,1 6-1 16,0 3 2-16,-7 16 0 15,-2 2-3-15,-7 0 0 16,-6 2-1-16,-4 9 2 16,-10 1-3-16,-2-1 2 15,-7 3-3-15,0-6 1 0,-3-1 0 16,2-6-1-1,0-3 2-15,4-4 0 0,4 0-1 16,2-9 1-16,10 0 1 16,0 0-1-16,0 0 0 15,0 0 1-15,15 0-2 16,0-5 1-16,6-2 1 16,1 7 0-16,2 0-1 15,0 0 1-15,-1 3-2 16,-2-3 1-16,-3 0 1 15,-5 6-1-15,-7 7 0 16,-6-13 0-16,5 16-1 16,-5-16 1-16,0 0 2 15,-10 13 0-15,10-13-2 16,-9 7 2-16,9-7-1 0,0-17-1 16,6 2 1-16,-6 15 1 15,18-20-3-15,-2 8 2 16,2-3-2-16,3 4 0 15,-2 2 2-15,-2 12-1 16,-2 4 0-16,0-7 0 16,-6 15-1-16,-9-15 0 15,12 16-3-15,-8-1-8 16,-1-3-25-16,-3-12 0 16,0 0 1-16,0 0 0 15</inkml:trace>
  <inkml:trace contextRef="#ctx0" brushRef="#br0" timeOffset="336">15861 17486 30 0,'0'0'35'16,"8"9"2"-16,-8 1-10 0,0-10-7 16,10 0-5-1,-10 0-5-15,12-10-1 16,-12 10-2-16,0 0-4 0,5-19 1 15,-5 3-2-15,-3-7-1 16,1-6 0-16,-5 3-1 16,2 1 0-16,1-8 0 15,4 4 1-15,4-5-4 16,4 2 3-16,4 15-2 16,-1 4-1-16,7 5-5 15,-5 0-5-15,6 8-12 16,-3 0-14-16,-16 0 1 15,14 24-2-15,-14-24 10 16</inkml:trace>
  <inkml:trace contextRef="#ctx0" brushRef="#br0" timeOffset="337">15771 17314 27 0,'-13'7'35'15,"13"-7"2"-15,0 0 0 16,15-11-20-16,8 11-4 16,1 0-5-16,7 0-3 15,3 0-2-15,0 4-5 16,3-4-7-16,-9 0-21 16,-6 5-7-16,3-1-1 15,-14-17-2-15</inkml:trace>
  <inkml:trace contextRef="#ctx0" brushRef="#br0" timeOffset="338">16217 17286 60 0,'0'0'39'0,"0"0"-2"16,0 0-10-16,0 12-13 0,0-12-4 16,0 0-3-16,0 0-3 15,3-11 1-15,-3 11-3 16,0 10-3-16,0-10-4 15,0 0-7-15,0 0-13 16,14-3-14-16,-14 3 0 16,0 0-1-16,0 0-2 15</inkml:trace>
  <inkml:trace contextRef="#ctx0" brushRef="#br0" timeOffset="339">16181 17415 59 0,'0'10'40'0,"0"-10"-7"0,0 0-7 15,0 0-8-15,0 0-5 16,0 0-3-16,0 0-5 15,0 0-5-15,0 0-5 16,8-10-19-16,-8 10-15 16,0 0-1-16,7-17-1 15,-7 17-2-15</inkml:trace>
  <inkml:trace contextRef="#ctx0" brushRef="#br0" timeOffset="340">16423 17310 27 0,'0'18'32'0,"0"-18"1"16,8 13-12-16,-8-13-5 16,24 0-5-16,-9 4-2 15,7-4-2-15,0 4-3 16,3-4-6-16,3 0-6 15,-6-9-9-15,-4 0-17 0,1 9-1 16,-12-10-1-16,4 10 9 16</inkml:trace>
  <inkml:trace contextRef="#ctx0" brushRef="#br0" timeOffset="341">16430 17435 49 0,'0'0'27'0,"0"0"-5"15,18 3-4 1,-8 3-1-16,11-10-3 0,-1-1-4 15,8 1-2-15,-4-2-3 16,2 3 0-16,-1 6-1 16,-1-3-1-16,-6 0-1 15,-2 6-2-15,-4-6 0 16,-12 0 1-16,14 7 1 16,-14-7-2-16,0 0-1 15,0 0-1-15,9-8-6 16,-9 8-7-16,-4-12-22 15,4 12-1-15,0-15-2 16,0 15 3-16</inkml:trace>
  <inkml:trace contextRef="#ctx0" brushRef="#br0" timeOffset="342">16873 17382 25 0,'-12'7'39'16,"12"-7"-19"-16,0 0 0 16,0 0-1-16,0 0-3 15,11 2-1-15,6 3-5 16,3-11-2-16,7-3-1 16,-1 16-4-16,2-4-9 15,2-6-25-15,-1 3-6 16,-7 0-2-16,1-5 2 15</inkml:trace>
  <inkml:trace contextRef="#ctx0" brushRef="#br0" timeOffset="343">17221 17403 2 0,'0'-15'53'15,"0"15"-30"-15,14-9-5 16,-9-1-1-16,4-1-4 16,0-11-2-16,3 10-1 15,-12 12-2-15,16-14-2 16,-10 5 0-16,-6 9-2 15,8-16-2-15,-8 16 2 16,0 0 0-16,0 0 0 16,0 0-1-16,4 19-2 15,-4-6 2-15,0 0 1 16,0 12-1-16,0 2 0 16,0-6-1-16,0 13 0 15,0-17-1-15,4 0 2 0,-1 7-2 16,-1 3 0-16,-2-27-1 15,7 15 0-15,-7-15 1 16,0 0-1-16,0 0-1 16,0 11-9-16,6-20-25 15,-6-6-5-15,0 15 0 16,0 0-2-16</inkml:trace>
  <inkml:trace contextRef="#ctx0" brushRef="#br0" timeOffset="344">17939 16581 54 0,'16'0'28'15,"0"3"-2"-15,7-3-5 16,7 0-6-16,10 4-5 16,-1-4-3-16,7-5-3 15,1 5-6-15,-7 3-5 16,0 1-8-16,-11 1-14 16,-12-5-7-16,-1 0 0 15,-16 0-1-15</inkml:trace>
  <inkml:trace contextRef="#ctx0" brushRef="#br0" timeOffset="345">17993 16777 10 0,'6'9'34'16,"-6"-9"1"-16,19 0-6 16,3 9-9-16,0-16-4 15,10 7-4-15,-1 0-2 16,6 0-4-16,-5 6-2 0,-2-3-2 16,-3-6-1-1,-4-3 1-15,-5 6-3 0,-8 0-1 16,-1 0-4-16,-9 0-16 15,0-19-17-15,0 19 1 16,0 0 0-16,0 0 4 16</inkml:trace>
  <inkml:trace contextRef="#ctx0" brushRef="#br1" timeOffset="346">13853 16010 10 0,'74'-37'28'0,"-9"18"1"16,-30 10-9-16,-27 18-3 0,-30 20-4 16,-33 15-2-1,-33 23-2-15,-32 18-2 16,-23 22-1-16,-23 18-3 15,-7 8 0-15,-3-5-3 0,9-3 1 16,10-14-2-16,15-14-7 16,20-11-13-16,26-19-14 15,4-35 1-15,31-10 0 16</inkml:trace>
  <inkml:trace contextRef="#ctx0" brushRef="#br1" timeOffset="347">5860 16970 26 0,'28'-21'26'0,"-19"13"-8"15,-9 8-2-15,-27 7-3 16,-20 15-2-16,-27 10-3 15,-19 15-3-15,-24 15 1 16,-20 10-3-16,-18 15 2 16,-10 11-5-16,-2-6 3 15,1-1-2-15,15 6 0 16,10-10-2-16,15-10-6 16,20-3-16-16,12-12-11 15,26-24 1-15,3-13-2 16</inkml:trace>
  <inkml:trace contextRef="#ctx0" brushRef="#br0" timeOffset="348">18857 16662 26 0,'0'0'28'0,"12"-14"-5"0,3 3-6 15,1-2-4 1,3-7-1-16,3 4-3 0,0-8-2 16,0 4 1-16,-4-1-2 15,-2 6-1-15,-8 2 1 16,-8 13-2-16,12-16-1 15,-12 16 1-15,0 0-2 16,0 0-1-16,0 0-1 16,-3 12 0-16,3-12 0 15,-6 17-1-15,3-1 1 16,1 4 0-16,-2 6 0 16,0 7-1-16,4 0 1 0,-3 3 1 15,3 8-1 1,-4 0 0-16,4-6 0 15,0 0 0-15,0-12 0 0,4-7 1 16,-4-2 0-16,0-2 2 16,0-15-1-16,0 0 0 15,0 0 0-15,0 0 2 16,-8 0-2-16,-2 7 0 16,-3-7-1-16,-2 0 0 15,-1 0-2-15,-2 0 2 16,2 4-1-16,-1 1 0 15,4-2 1-15,3-3-2 16,10 0 0-16,0 0 1 16,0 0 0-16,0 0 0 15,19-3-1-15,1-3 0 0,6 1 0 16,3-1 2-16,4 6-1 16,0 0 0-16,0 0-1 15,-5-3 1-15,-4 3 0 16,-4 6 1-16,-6-2-1 15,-5-4 0-15,-9 0 0 16,0 0-2-16,0 0-9 16,9 17-29-16,-9-17 1 15,-11 10-1-15,1-15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32:02.2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1255 3717 34 0,'-13'-8'35'0,"13"8"1"0,-63-17-9 15,63 17-9-15,-69 10-5 16,69-10-4-16,-76 43-2 16,76-43-3-16,-54 76 0 15,45-27-2-15,4 2 0 16,9 1 0-16,14-7-1 16,19-4 0-16,15-15 0 15,7-8 0-15,2-18 0 16,1-6 0-16,0-16 0 15,-1-6 0-15,-17-6 0 16,-20-4 0-16,-21 1-1 16,-27-2-1-16,-7 3-4 15,-21 0-9-15,-5 2-24 0,-1 9-2 16,4-1 0-16,8 8 0 16</inkml:trace>
  <inkml:trace contextRef="#ctx0" brushRef="#br0" timeOffset="1">1026 3532 72 0,'0'0'42'16,"-8"-44"0"-16,8 44-6 16,0 0-24-16,0 0-13 15,28 17-24-15,-16 9-17 16,7 5 1-16,-1 10-1 15</inkml:trace>
  <inkml:trace contextRef="#ctx0" brushRef="#br0" timeOffset="2">1612 3889 68 0,'3'-11'39'0,"-3"11"1"16,0 0-10-16,13 14-17 16,-10 10-5-16,-3 20-4 15,5 9-1-15,-5 11-1 16,7 5-1-16,2 2-1 16,-9-4-3-16,0-9-5 15,0-2-12-15,9-16-21 16,-9-17 1-16,9-9-1 0,-9-14 1 15</inkml:trace>
  <inkml:trace contextRef="#ctx0" brushRef="#br0" timeOffset="3">1590 4130 60 0,'10'-13'38'16,"11"1"2"-16,4 0-4 15,12 6-27-15,-4 0-12 16,2 6-23-16,-1-7-12 16,7 7 0-16,-10-9-1 15</inkml:trace>
  <inkml:trace contextRef="#ctx0" brushRef="#br0" timeOffset="4">2058 3938 37 0,'-14'-13'37'0,"-15"-3"1"15,5 7-2-15,1 4-17 16,-7-1-8-16,4 9-6 16,8 2-1-16,6 10-2 15,2-1 0-15,10 8 0 16,3-6 0-16,10 2 0 15,9-4-1-15,5-2 1 16,-2-3-3-16,1-9-6 16,5 4-16-16,-1-8-17 0,-15-6 0 15,8-1 1 1,-15-4-2-16</inkml:trace>
  <inkml:trace contextRef="#ctx0" brushRef="#br0" timeOffset="5">2160 3860 37 0,'10'14'39'16,"-10"-3"0"-16,6 8 0 15,-3 2-19-15,-3-2-9 16,6 7-4-16,-6-3-6 16,-6-4-11-16,15-1-20 15,7-3-8-15,-4-7-2 0,7-2 0 16</inkml:trace>
  <inkml:trace contextRef="#ctx0" brushRef="#br0" timeOffset="6">2647 3921 51 0,'0'0'37'15,"0"22"0"-15,-15-9-12 16,-7-2-11-16,4 6-5 16,-7-5-2-16,-6 2-3 0,-3-6-1 15,0-1-2-15,2-4 0 16,1-3-1-16,7-7 1 15,-1 0-2-15,6-3 2 16,10-2-2-16,12-1 1 16,6 1 0-16,7 1 0 15,5 5 0-15,7 0 1 16,3 6 0-16,1 6-1 16,1 4 1-16,-8 9-2 15,-5-2-7-15,2 4-29 16,-4 7-2-16,-12-5 0 15,9 3 1-15</inkml:trace>
  <inkml:trace contextRef="#ctx0" brushRef="#br0" timeOffset="7">3236 4032 34 0,'13'18'38'16,"0"8"2"-16,-11-5-2 0,-7 0-16 15,-2 7-11-15,-12-4-19 16,1-2-27-16,-13-14-2 16,6-2-2-16,-3-12 0 15</inkml:trace>
  <inkml:trace contextRef="#ctx0" brushRef="#br0" timeOffset="8">4408 3584 49 0,'0'0'38'16,"0"0"1"-16,3 16-9 15,4 15-12-15,-7 8-6 16,7 13-6-16,-7 2-2 15,10 12 0-15,-7-3-3 16,2-6-3-16,1-2-7 16,-6-13-16-16,0-14-16 15,0-8 1-15,0-20-1 16,0 0 1-16</inkml:trace>
  <inkml:trace contextRef="#ctx0" brushRef="#br0" timeOffset="9">4268 3664 23 0,'16'-12'37'0,"6"-6"1"15,13 7 0-15,5 0-17 16,4-1-8-16,12 12-4 15,-3-7-2-15,-1 11-4 16,-7 0-1-16,-9 7-1 16,-12 2 0-16,-15 4-1 15,-15 1 0-15,-11 1 0 0,-6-2-1 16,-6-1 1-16,5-3-1 16,-1-1 0-16,5-3 0 15,20-9 1-15,-8 10-1 16,20-4 1-16,9-2 0 15,12 6 0-15,3 2 1 16,1 7 0-16,-2 0 0 16,-8 6-1-16,-8 2 2 15,-12 4-2-15,-15-2 2 16,-17-1-2-16,-11-1 0 16,-8-8-2-16,0-1-1 0,-7-10-3 15,10 0-5 1,1-12-8-16,16-2-12 15,11-2-8-15,7-10 1 0,15 7 1 16</inkml:trace>
  <inkml:trace contextRef="#ctx0" brushRef="#br0" timeOffset="10">5007 3763 35 0,'0'0'37'0,"11"11"-1"15,4-11-3-15,9 0-18 16,6 5-7-16,5-5-6 15,0 3-9-15,2 0-11 16,1 3-17-16,-17-9-1 16,3 3 0-16,-14-4 3 15</inkml:trace>
  <inkml:trace contextRef="#ctx0" brushRef="#br0" timeOffset="11">4987 3897 35 0,'2'17'37'0,"11"-17"0"16,11 4-2-16,7 2-17 16,-1-6-7-16,9 0-7 15,1 0-6-15,-3 0-14 16,1-8-21-16,5 8 0 15,-3-7-1-15,6 3 0 16</inkml:trace>
  <inkml:trace contextRef="#ctx0" brushRef="#br0" timeOffset="12">5672 3802 21 0,'16'-7'32'0,"-8"-10"3"16,5-2-12-16,3-1-4 15,-3-3-3-15,5 3-4 16,-11-6-1-16,3 6-3 16,-6-1-1-16,5 8-2 15,-9 2-1-15,0 11-1 16,0 0-1-16,0 0-1 16,0 0-1-16,-9 27 0 0,9-4 0 15,-3 6 0 1,3 4 0-16,0 5 0 15,0 1 0-15,3-3 1 0,3-3-1 16,-3-3 1-16,0-6 0 16,0-6-1-16,-3-3 0 15,0-15 0-15,-6 14 0 16,-7-11-1-16,-2-3 0 16,-1 0 0-16,-3 0 0 15,1 0 0-15,3 0 1 16,2-3-1-16,13 3 1 15,0 0 0-15,0 0 0 16,23-8 0-16,4 8 0 16,4-6-2-16,10 6-6 15,2-2-20-15,7-4-11 0,8 6-1 16,-8-8 1-16</inkml:trace>
  <inkml:trace contextRef="#ctx0" brushRef="#br0" timeOffset="13">6472 3979 55 0,'24'14'40'16,"-8"6"0"-16,-1 4-4 15,-6 6-21-15,-17-1-7 16,-11 1-19-16,-15-1-26 16,2-1-2-16,-10-13-1 15,4-4 0-15</inkml:trace>
  <inkml:trace contextRef="#ctx0" brushRef="#br0" timeOffset="14">7204 3542 46 0,'0'0'35'0,"0"0"2"0,0 33-11 16,-4-6-11-16,4 16-5 16,-4 5-4-16,2 10-2 15,-2 1 0-15,4-2 0 16,-5-11-2-16,5-6-1 16,0-11 1-16,0-9-1 15,0-20 0-15,0 0 0 16,0 0 0-16,6-28-1 15,-6 1 1-15,0-7 0 16,-3-5-1-16,-1-4 0 16,-2-3 0-16,0 2 1 15,0-1-1-15,3 6 0 16,-1 3 0-16,4 6-1 0,4 5 1 16,6 5 0-16,5 6-1 15,10 6 1-15,8 2-2 16,6 0-4-16,12 6-6 15,5 0-22-15,3-4-4 16,11 4-2-16,-4 0 1 16</inkml:trace>
  <inkml:trace contextRef="#ctx0" brushRef="#br0" timeOffset="15">7767 3738 25 0,'0'0'35'0,"19"0"1"15,6 0-3-15,0 0-15 16,9 0-9-16,3 0-5 16,1 0-7-16,-3 0-11 15,0 0-17-15,-4 0-4 16,-11 0 0-16,1 0-1 16</inkml:trace>
  <inkml:trace contextRef="#ctx0" brushRef="#br0" timeOffset="16">7789 3863 32 0,'6'17'36'16,"8"-13"0"-16,9 4 1 15,7-8-21-15,2 0-10 16,4 3-24-16,1-10-16 15,10 7-1-15,-4-10-1 16</inkml:trace>
  <inkml:trace contextRef="#ctx0" brushRef="#br0" timeOffset="17">8415 3798 37 0,'0'0'36'0,"21"9"-1"15,0-9-3-15,9-5-18 16,15 5-6-16,5-4-8 16,6 1-13-16,0-4-20 15,8 7-2-15,-8-9 0 16,6 5-2-16</inkml:trace>
  <inkml:trace contextRef="#ctx0" brushRef="#br0" timeOffset="18">9251 3773 42 0,'-37'-14'32'0,"5"-6"-8"15,8-1-4-15,2-5-4 16,14 4-3-16,5-6-3 16,13 7-3-16,7 1-2 15,10 7-2-15,5 7 0 16,7 9-1-16,1 7 0 15,-1 7-1-15,-5 4 0 16,-12 6 1-16,-10 3-1 16,-12 5 0-16,-17 0 1 15,-14 1-2-15,-9-2 1 16,-6 0-1-16,-1-3 1 16,1-5-2-16,8-5 1 0,10-3 0 15,9-8-1 1,19-10 1-16,5 9 1 0,14-9-1 15,9 0 0-15,11-3 1 16,6 3 0-16,3-4-1 16,5 4 2-16,-3 0-2 15,-4-5 2-15,-5 5-1 16,-8 0 0-16,-7 0 1 16,-8-3-2-16,-8 3-1 15,-10 0-6-15,0 0-17 16,0 0-16-16,-10 6 1 15,0-6-1-15,10 0 0 16</inkml:trace>
  <inkml:trace contextRef="#ctx0" brushRef="#br0" timeOffset="19">845 5692 19 0,'0'0'33'0,"0"0"2"15,44 10-3-15,-44-10-13 0,45-48-6 16,-12 10-4-16,-6-4-2 15,1-5-1-15,0-2-3 16,-8-2-1-16,-3 4-1 16,-2 4-1-16,-9 4 1 15,-6 39 1-15,-7-48 0 16,7 48 0-16,-10-8-1 16,1 20 0-16,9 17 1 15,0 10-1-15,3 14-1 16,14 5 1-16,5 4-1 15,6 2-1-15,-1-5 0 16,2-2-3-16,-3-15-5 0,7-6-13 16,-5-12-16-1,-12-17-1-15,-7-3 0 0,-9-13 1 16</inkml:trace>
  <inkml:trace contextRef="#ctx0" brushRef="#br0" timeOffset="20">912 5514 39 0,'0'0'38'0,"0"0"0"15,0 0 1-15,0 0-16 16,45 11-14-16,-16 0-8 16,7-5-10-16,5 2-24 0,-2 4-6 15,-5-7 1 1,-17 4-2-16</inkml:trace>
  <inkml:trace contextRef="#ctx0" brushRef="#br0" timeOffset="21">1239 5666 10 0,'22'22'31'0,"3"-10"2"16,15 5-4-16,2-5-10 15,-3-5-5-15,4-2-4 16,-8-8-2-16,-1-2-3 15,0-8-1-15,-10-3-1 16,-7-6-2-16,-9 0 0 16,-16-1-1-16,-11 2-1 15,-1 2 1-15,-6 8 0 16,0 5 0-16,1 10 0 0,-4 6 0 16,3 11 1-16,13 5 0 15,5 8 1-15,0 5 0 16,8 3-1-16,-5-1 1 15,5 0 0-15,9-5 0 16,-2-4-4-16,7-4-4 16,-4-9-13-16,4-15-18 15,10-4 1-15,-2-10-1 16,8-5 0-16</inkml:trace>
  <inkml:trace contextRef="#ctx0" brushRef="#br0" timeOffset="22">1860 5724 19 0,'0'0'34'16,"0"19"0"-16,-21-7-4 15,1 0-10-15,-2 3-6 16,-8-5-7-16,9-3-2 16,-7-7-3-16,5 0-1 15,2-5 0-15,11-7-1 16,4-3 1-16,6 1 0 15,6-1 1-15,1 1 0 16,6 4 1-16,8 3 0 16,1 4 0-16,5 8 1 15,-5 3 0-15,-1 5-1 16,1 0-1-16,-5 6 0 16,4-3-4-16,-8-4-12 15,-7-2-24-15,6 3-1 0,-2-13 0 16,10 5-1-16</inkml:trace>
  <inkml:trace contextRef="#ctx0" brushRef="#br0" timeOffset="23">3497 5513 32 0,'0'0'35'15,"12"8"1"-15,7 13-7 16,6 11-13-16,0 0-7 16,9 8-2-16,1 0-4 15,2-2-8-15,-1-4-14 16,-3-5-17-16,-9-17 0 16,-3-3-1-16,-12-17 4 15</inkml:trace>
  <inkml:trace contextRef="#ctx0" brushRef="#br0" timeOffset="24">3926 5498 37 0,'0'0'37'0,"0"0"1"16,-3 13-4 0,-8 15-15-16,-10 2-8 0,-1 13-3 15,-9 6-2-15,0 7-2 16,-5 2-1-16,4-1-1 15,1-3-2-15,0-9-4 16,9-3-6-16,2-14-17 16,6-12-12-16,11-7 0 15,3-9-1-15</inkml:trace>
  <inkml:trace contextRef="#ctx0" brushRef="#br0" timeOffset="25">4263 5535 34 0,'-17'0'35'15,"-14"0"0"-15,3 11-5 16,3 8-14-16,-6 4-7 15,6 11-3-15,0 5-2 16,8 9-1-16,5 0-1 16,12 2 0-16,4-5-1 15,10-5-4-15,11-1-7 16,2-10-17-16,3-11-9 0,9-4-1 16,-3-14 0-1</inkml:trace>
  <inkml:trace contextRef="#ctx0" brushRef="#br0" timeOffset="26">4388 6014 26 0,'0'0'36'15,"8"14"1"-15,1-14 0 16,5-7-18-16,3 5-6 15,-1-10-3-15,-1 0-4 16,-5-8-1-16,0-2-2 0,-4-6-2 16,-4-4 1-1,-2-2-1-15,-2-5 0 0,-2-2-1 16,4-2 0-16,0-1 0 16,0 1-1-16,9 7 0 15,-2 4-3-15,5 8-3 16,-1 4-6-16,9 8-16 15,0 12-10-15,-7 0 0 16,7 10 0-16</inkml:trace>
  <inkml:trace contextRef="#ctx0" brushRef="#br0" timeOffset="27">4263 5775 37 0,'15'0'33'0,"3"-10"1"16,15 1-10-16,9 0-14 16,-2-2-3-16,11 1-2 15,-5-1-1-15,2 5-1 16,-6-1 0-16,-5 7 1 15,-5 0 0-15,0 7 1 16,-8 2-1-16,0 9 2 16,-3 1-1-16,-2 8 0 15,-4 2-1-15,-2 5 0 0,-13-1-1 16,0 1-2 0,-16-2-2-16,-3-4-6 0,1 2-10 15,-7-10-23-15,-3-9-1 16,5-3 1-16,-1-11-2 15</inkml:trace>
  <inkml:trace contextRef="#ctx0" brushRef="#br0" timeOffset="28">5147 5782 47 0,'0'0'37'16,"19"6"0"-16,-1-6-3 15,4-4-22-15,7 4-6 16,2 0-7-16,0 0-9 15,2 0-16-15,-1 0-11 16,-11-5 0-16,-2 5-1 16</inkml:trace>
  <inkml:trace contextRef="#ctx0" brushRef="#br0" timeOffset="29">5160 5881 51 0,'12'17'36'15,"3"-17"-2"-15,12 0-10 16,3 7-8-16,0-7-5 16,5 0-4-16,-2-3-4 15,-7 0-8-15,1-3-22 16,-5 6-10-16,-22 0 0 15,16-10-1-15</inkml:trace>
  <inkml:trace contextRef="#ctx0" brushRef="#br0" timeOffset="30">5891 5829 24 0,'-34'7'26'16,"19"-7"0"-16,15 0-2 15,42 6-3-15,24-6-4 16,37 3-3-16,30-3-2 0,37 5-3 15,29-5-2-15,25 4-2 16,14-4-1-16,4 5-2 16,-7-3 0-16,-16-2-3 15,-22 0-3-15,-34 0-8 16,-25-7-21-16,-39 2-6 16,-42-5 0-16,-29 3-1 15</inkml:trace>
  <inkml:trace contextRef="#ctx0" brushRef="#br0" timeOffset="31">6802 5622 31 0,'10'-37'34'0,"6"-3"-1"16,-4-6-9-16,-6-7-5 15,7 6-4-15,-13-4-3 16,7 11-4-16,-7 5-1 16,0 14-2-16,-7 11-2 15,7 22-2-15,0 18-4 16,0 12-16-16,0 16-20 15,7 15 0-15,-7 8 0 16,0 10 0-16</inkml:trace>
  <inkml:trace contextRef="#ctx0" brushRef="#br0" timeOffset="32">5917 6390 31 0,'6'-9'33'0,"12"0"-1"15,1-6-9-15,-7-4-7 16,7 1-3-16,-6-5-1 16,5 6-3-16,-12 0-3 15,4 10 0-15,-10 7-2 16,5 12-1-16,-5 8 0 15,0 9-1-15,0 9-2 16,0 6 1-16,3 2 0 16,-3-1-4-16,13-3-7 15,-9-8-17-15,2-10-11 16,9-5-1-16,-5-16 0 0</inkml:trace>
  <inkml:trace contextRef="#ctx0" brushRef="#br0" timeOffset="33">6384 6300 32 0,'7'-12'36'16,"3"12"1"-16,-10 0 1 16,8 11-17-16,1 10-9 15,-9 0-6-15,14 8-1 16,-12 3-2-16,7 3-1 15,-5-3-4-15,-4-5-7 0,9-3-22 16,-6-5-7-16,-6-9-1 16,3-10-1-16</inkml:trace>
  <inkml:trace contextRef="#ctx0" brushRef="#br0" timeOffset="34">6278 6453 64 0,'29'0'38'16,"2"-8"1"-16,9 5-6 15,7 3-25-15,0-5-9 16,-1 0-17-16,-2-2-19 0,2 7-1 16,-9-7 0-16,-2 2-1 15</inkml:trace>
  <inkml:trace contextRef="#ctx0" brushRef="#br0" timeOffset="35">6802 6304 60 0,'-11'-13'39'16,"11"13"-1"-16,0 0-5 15,0-10-29-15,0 10-21 16,0 0-19-16,0 0-2 15,0 0 0-15,0 0 0 16</inkml:trace>
  <inkml:trace contextRef="#ctx0" brushRef="#br0" timeOffset="36">6806 6497 63 0,'0'37'39'0,"6"7"1"15,-9 4-14-15,-4-4-11 16,7 2-6-16,-14-8-3 16,1-2-2-16,-6-9-2 15,-5-9-4-15,-1-4-3 16,-5-17-7-16,7-4-14 16,4-8-14-16,-2-12 0 15,11-2 0-15,1-9 2 0</inkml:trace>
  <inkml:trace contextRef="#ctx0" brushRef="#br0" timeOffset="37">7094 6424 30 0,'-31'-31'33'16,"13"3"1"-16,0-8-11 16,14-1-8-16,11 6-4 15,9 2-3-15,11 14-1 0,4 6-2 16,3 9-1 0,1 9 0-16,-2 10-1 0,-8 6 0 15,-9 6 0-15,-11 1-1 16,-8 4 0-16,-14-4-1 15,-6-1 1-15,-8-1-2 16,1-5 0-16,-3-5 0 16,9-5-1-16,3-4 1 15,5-6-2-15,16-5 1 16,0 0 0-16,0 0-1 16,21 0 2-16,1-9-1 15,3 4-1-15,6 2 1 16,1 3 0-16,1 0 0 15,-5 0 0-15,0-5 0 16,-8 5 1-16,1 4-1 0,-9 2 3 16,-12-6 0-16,9 12-1 15,-9-12 1-15,-4 15 0 16,4-15 0-16,-5 15-1 16,5-15 1-16,0 0-1 15,0 0-2-15,0-10 2 16,0-2-2-16,9 0 1 15,1-2-1-15,-1 0 1 16,5 2-1-16,0 2 1 16,4 5 0-16,-1 5 0 15,0 4 0-15,-1 3 1 16,1 4 0-16,-2 1-4 16,4 6-8-16,-3 1-27 15,-4-11 0-15,7 2 1 0,-4-6-1 16</inkml:trace>
  <inkml:trace contextRef="#ctx0" brushRef="#br0" timeOffset="38">7667 6590 41 0,'15'5'38'16,"-6"-10"1"-16,5 5 0 15,2-7-23-15,-4-9-5 16,3 3-4-16,-8-9-2 0,1 0-1 16,-8-6-2-1,0-2-1-15,0-6 0 0,-4 1-1 16,4-5 1-16,0 0-1 16,5 2 0-16,1 4-1 15,5 5-1-15,2 0-4 16,7 15-6-16,-6 0-15 15,3 11-13-15,2 5 0 16,-7-2 0-16</inkml:trace>
  <inkml:trace contextRef="#ctx0" brushRef="#br0" timeOffset="39">7663 6366 74 0,'20'6'37'0,"8"-3"-1"16,2-3-22-16,6 0-30 15,5 0-18-15,-8-9-1 16,4 3-2-16</inkml:trace>
  <inkml:trace contextRef="#ctx0" brushRef="#br0" timeOffset="40">8721 5639 58 0,'10'-5'37'16,"-1"17"-2"-16,3 5-13 15,-6 2-9-15,7 10-5 16,-5 3-2-16,4 4-1 0,-2-2-2 16,-4-5-6-16,1-2-6 15,-7-8-21-15,-7-7-7 16,7-12-1-16,-22 3-1 16</inkml:trace>
  <inkml:trace contextRef="#ctx0" brushRef="#br0" timeOffset="41">8585 5807 79 0,'12'-7'39'15,"10"7"2"-15,15-4-19 16,5 4-11-16,2 0-6 16,6 0-11-16,6-7-30 0,0 7-3 15,-4-8-1 1,0 5-1-16</inkml:trace>
  <inkml:trace contextRef="#ctx0" brushRef="#br0" timeOffset="42">9317 5759 20 0,'10'6'31'16,"9"-6"3"-16,25-3-7 15,18 3-10-15,17-6-3 16,32 6-1-16,17-9-2 15,28 9-2-15,15-9-2 16,15 5-1-16,10-4-1 16,7 2-1-16,0-2-2 15,-6 3-2-15,-8 2-3 16,-15-6-4-16,-12 6-7 16,-27-1-20-16,-23-2-6 15,-25 6 0-15,-31-7 1 0</inkml:trace>
  <inkml:trace contextRef="#ctx0" brushRef="#br0" timeOffset="43">10303 5414 19 0,'0'-26'36'0,"11"4"1"16,-3-15 0-16,8-1-15 15,1 6-8-15,-6-4-5 16,5 9-1-16,-7 1-3 16,0 9-2-16,-9 17-1 15,4 11 0-15,-4 19-1 16,-6 13-6-16,6 20-11 16,6 12-23-16,-12 4 1 15,6 12-1-15,-8-7 0 16</inkml:trace>
  <inkml:trace contextRef="#ctx0" brushRef="#br0" timeOffset="44">9528 6246 23 0,'-12'-29'29'0,"12"5"-6"16,5-2-3-16,9 1-4 16,9 8-3-16,5 2-2 15,8 11-2-15,0 4-1 16,2 10-1-16,-9 7-2 15,-6 10 0-15,-12 4-1 0,-11 5-1 16,-13-2-1 0,-11 0 0-16,-10-1-2 15,-5-4 1-15,-1-4-2 0,5-8 0 16,4-3-1-16,11-9 1 16,9 0-1-16,11-5 1 15,18 0 1-15,7 0 0 16,10-5-1-16,6 5-1 15,10 0-6-15,-3 0-21 16,0-2-7-16,5 2 0 16,-10-8 0-16</inkml:trace>
  <inkml:trace contextRef="#ctx0" brushRef="#br0" timeOffset="45">10122 6121 46 0,'12'-5'37'16,"-12"5"2"-16,11 9 0 16,-4 11-24-16,-7 1-6 15,9 9-3-15,-6 1-1 16,2 5-1-16,-5-2-3 16,5-2-4-16,-5-1-5 15,0-10-14-15,-10-7-17 16,5-5-2-16,-5-9 2 15,-1 0-2-15</inkml:trace>
  <inkml:trace contextRef="#ctx0" brushRef="#br0" timeOffset="46">9980 6291 49 0,'11'0'35'0,"5"-7"2"15,9 7-3-15,11 0-22 16,-4 0-6-16,10 0-5 15,2 0-8-15,-3 4-27 16,2-10-2-16,1 6-1 16,-10-13 0-16</inkml:trace>
  <inkml:trace contextRef="#ctx0" brushRef="#br0" timeOffset="47">10493 6154 49 0,'-3'-14'39'15,"3"14"-1"-15,-6-12-2 16,6 12-20-16,0 0-10 0,0 0-10 16,0 0-14-16,0 0-20 15,0 0 0-15,0 0 0 16,-5 12 0-16</inkml:trace>
  <inkml:trace contextRef="#ctx0" brushRef="#br0" timeOffset="48">10485 6329 30 0,'7'38'37'16,"-7"1"2"-16,5 4-2 15,-5 3-13-15,-4-5-8 16,1 3-7-16,-10-4-2 16,-5-5-4-16,-6-6 0 15,-4-10-3-15,-3-8-3 16,-7-11-2-16,7-3-5 0,-5-12-14 15,3-8-16-15,14-3-1 16,4-8 2-16,15 1-1 16</inkml:trace>
  <inkml:trace contextRef="#ctx0" brushRef="#br0" timeOffset="49">10769 6275 24 0,'-24'-32'34'16,"11"3"0"-16,2-6-2 0,11-2-15 16,14 6-5-16,3 2-4 15,10 12-3-15,4 5 0 16,2 9-2-16,-3 6 0 15,-1 11 1-15,-10 3-2 16,-6 10 0-16,-13 2 0 16,-9 3 0-16,-11 1-2 15,-9 1 1-15,-4-2-2 16,0-6 0-16,-1-2-1 16,6-7 1-16,9-2-1 15,7-7 0-15,12-8 0 16,15 9 2-16,7-9-1 0,6 0 1 15,6 0 1 1,5 0-1-16,2 0 0 0,-1 3 0 16,-3-3 0-16,-9 0 0 15,0 0-1-15,-11 3 1 16,-4 3 1-16,-13-6-1 16,10 9 1-16,-10-9 0 15,-5 11 0-15,5-11 0 16,0 0 1-16,-9 7-2 15,9-7 1-15,0-15-1 16,4 5 0-16,4-3 0 16,1-1-1-16,4 0 0 15,2 2 2-15,3 2 0 16,3 6 0-16,-2 7 0 16,-2 2 1-16,0 5 0 0,-4 3-1 15,0 3 0-15,-1 4-7 16,-8-5-15-16,-4-1-17 15,11-2-1-15,-11-12 0 16,22 15 0-16</inkml:trace>
  <inkml:trace contextRef="#ctx0" brushRef="#br0" timeOffset="50">11444 6445 50 0,'4'12'37'16,"-4"-12"2"-16,13-11-1 16,2 6-25-16,-9-11-4 0,4 0-3 15,-5-9-2-15,-2-4-1 16,-3-6 0-16,0-4-1 16,0-8-1-16,-3-1 0 15,3 0-1-15,4 1 1 16,6 6-2-16,2 5-1 15,3 10-2-15,1 4-4 16,6 17-7-16,-5 5-21 16,1 0-4-16,0 12 0 15,-8-4 0-15</inkml:trace>
  <inkml:trace contextRef="#ctx0" brushRef="#br0" timeOffset="51">11352 6200 53 0,'0'0'37'15,"14"13"2"-15,12-6-1 16,1-2-23-16,5-1-12 16,0-4-12-16,-1 0-28 15,1 7-1-15,-12-11 0 16,4 4 0-16</inkml:trace>
  <inkml:trace contextRef="#ctx0" brushRef="#br0" timeOffset="52">12421 5479 47 0,'0'0'35'16,"5"17"0"-16,-5 4-15 16,8 11-7-16,-4 2-5 15,3 7-2-15,0 1-1 16,-3 1-4-16,4-3-8 16,-8-8-14-16,0-12-14 15,0-3-1-15,0-17 0 16</inkml:trace>
  <inkml:trace contextRef="#ctx0" brushRef="#br0" timeOffset="53">12274 5690 33 0,'5'-13'39'16,"13"13"1"-16,6-7 0 15,10 0-16-15,8 7-11 16,-1 0-5-16,5 0-9 15,1 3-22-15,-2-1-16 16,-9-4-1-16,2 2-1 16</inkml:trace>
  <inkml:trace contextRef="#ctx0" brushRef="#br0" timeOffset="54">13316 5666 16 0,'0'0'32'0,"18"7"0"15,20-2-1-15,28-5-15 16,17 0-3-16,37 5-1 15,24-5-1-15,35 5-2 16,15-5-1-16,22 0-1 16,7 0-2-16,4 0-1 15,-5-6-2-15,-12 2-6 16,-12 1-10-16,-26 1-26 16,-25-11 1-16,-22 2-1 15,-32-4 0-15</inkml:trace>
  <inkml:trace contextRef="#ctx0" brushRef="#br0" timeOffset="55">13972 5252 45 0,'0'0'37'0,"0"0"0"15,0 0-13-15,38 0-7 16,-3 0-5-16,18 0-4 15,2 0-4-15,13-5-8 16,7 5-21-16,3 0-12 16,-8-5-1-16,-1 5 0 0</inkml:trace>
  <inkml:trace contextRef="#ctx0" brushRef="#br0" timeOffset="56">14609 5150 15 0,'0'-21'34'0,"8"8"1"16,5 0-2-16,7 0-12 15,13 7-7-15,-2 2-4 0,6 11-3 16,-4 1-1-1,0 8-2-15,-13 5 0 16,-11 4-2-16,-14 2 1 0,-12 2-1 16,-11 0 0-16,-6 0-1 15,-5-4 1-15,2-1-1 16,1-8-1-16,7-1 0 16,10-5-1-16,19-10 1 15,-3 9 0-15,19-9-1 16,8 0 1-16,10-6 0 15,7 6 1-15,8-3-1 16,6 3 1-16,-1 0-1 16,-5 0 1-16,-5 0-1 15,-8 0 0-15,-8 5-3 16,-9-3-4-16,-19-2-8 0,0 0-24 16,0 0 0-16,-11 0 0 15,11 0 0-15</inkml:trace>
  <inkml:trace contextRef="#ctx0" brushRef="#br0" timeOffset="57">13478 6060 55 0,'11'-12'35'0,"12"2"-2"16,7 4-18-16,4-2-5 16,6 8-3-16,-3-4-3 15,0 8 0-15,-7 1-2 16,-8 5-1-16,-12 3 0 16,-10 2-2-16,-14-1 1 15,-10 1-1-15,1 0 0 16,-2-1 0-16,1-1 0 15,8-3 0-15,4-1 1 16,12 1 1-16,12-1 1 16,7 6-1-16,5 1 1 0,2 4 0 15,-4-1 0-15,-5 5 0 16,-9-1-1-16,-15 0-1 16,-10-3-1-16,-12-4-1 15,-5-5-4-15,-7-7-3 16,6-1-12-16,8-3-16 15,1-10 1-15,20 0 0 16,6-8 11-16</inkml:trace>
  <inkml:trace contextRef="#ctx0" brushRef="#br0" timeOffset="58">14113 6046 52 0,'0'-10'38'0,"0"10"0"16,0 0-3-16,4 13-19 15,2 10-7-15,-6 5-4 16,3 9-1-16,-3 0-2 16,5 6-1-16,-2 0-4 15,-3-8-8-15,4-6-17 16,-4-5-12-16,-7-15 0 15,7-9 0-15</inkml:trace>
  <inkml:trace contextRef="#ctx0" brushRef="#br0" timeOffset="59">13965 6186 40 0,'20'0'36'0,"2"-5"2"16,13 10-1-16,4-2-22 15,-1-3-8-15,6 6-8 16,-1-1-10-16,-4 0-24 16,-9-8-1-16,-1 3-1 15,-10-7 0-15</inkml:trace>
  <inkml:trace contextRef="#ctx0" brushRef="#br0" timeOffset="60">14426 6089 42 0,'12'-21'37'16,"-12"21"1"-16,4-15-3 0,-4 15-18 15,0-11-11-15,0 11-9 16,0 0-12-16,0 0-19 16,0 0-3-16,0 10 0 15,0 1-1-15</inkml:trace>
  <inkml:trace contextRef="#ctx0" brushRef="#br0" timeOffset="61">14438 6246 49 0,'3'38'38'0,"3"7"1"16,2 3-11-16,-8-7-9 0,8 7-7 16,-12-8-3-1,-1 0-3-15,-10-11-2 16,-6-4-3-16,-8-8-1 0,-3-10-4 15,-2-7-3-15,-5-9-11 16,5-7-19-16,8-3-4 16,1-7 0-16,14 1 1 15</inkml:trace>
  <inkml:trace contextRef="#ctx0" brushRef="#br0" timeOffset="62">14738 6196 39 0,'-15'-34'33'0,"11"2"1"15,8 2-12-15,3 0-6 16,17 9-6-16,-2 4-1 15,9 12-3-15,-4 2-1 16,2 10-1-16,-10 4-1 16,-2 9 0-16,-13 4-1 15,-8 6-1-15,-13-1 1 16,-8 2-1-16,-8 0 0 16,-2-2-1-16,2-4 0 15,2-5 0-15,6-4-1 16,7-6 1-16,18-10-1 15,0 10 1-15,17-10-1 0,8 0 1 16,5-6 0-16,4 2 0 16,2-2 0-16,3 2 0 15,-3 0-1-15,-8 4 1 16,-2 0 0-16,-7 0 0 16,-5 7 1-16,-14-7-1 15,12 16 1-15,-12-8 0 16,0-8 0-16,-11 14 0 15,11-14 0-15,0 0-2 16,0 0 0-16,-3-14 0 16,9-1-1-16,4-2 1 15,3 0-1-15,3 1 0 16,3 3 1-16,-2 3 1 16,-1 5 0-16,-2 5 0 0,-1 8 1 15,1 5-1-15,-4 4-1 16,-1-1-3-16,2 6-6 15,0 0-26-15,2-6 0 16,8 3-2-16,-5-10 0 16</inkml:trace>
  <inkml:trace contextRef="#ctx0" brushRef="#br0" timeOffset="63">15396 6408 25 0,'0'0'36'16,"0"0"2"-16,9-12-1 16,-2 3-12-16,-5-12-11 0,7-3-5 15,-9-11-2-15,7 0-1 16,-11-10-1-16,4-4-2 16,-6-4 0-16,6 5-1 15,-3-1 0-15,6 2-2 16,4 8 1-16,5 6-1 15,4 7-2-15,2 5-2 16,6 11-5-16,-4 0-10 16,2 7-22-16,0 9 0 15,-7 1 1-15,1 5-1 16</inkml:trace>
  <inkml:trace contextRef="#ctx0" brushRef="#br0" timeOffset="64">15321 6090 50 0,'0'0'36'16,"26"0"2"-16,5 0-3 16,11 0-24-16,-2-4-3 15,7 4-3-15,-3 3-1 16,-3 1-1-16,-7-1 0 15,-5 1-1-15,-8-1-1 16,-4 0 1-16,-8-3 0 16,-9 0-1-16,0 0 1 0,0 0-1 15,0 0-1 1,0 0 0-16,0 0 0 0,0 0 0 16,0 0-2-16,0 0-1 15,0 0-2-15,0 0-5 16,0 0-16-16,0 0-14 15,-11 0 0-15,11 0 1 16</inkml:trace>
  <inkml:trace contextRef="#ctx0" brushRef="#br0" timeOffset="65">9977 7189 29 0,'0'-10'34'0,"0"10"1"15,0 28-4-15,8 23-15 16,-4 19-4-16,7 25-4 16,-7 12 0-16,3 24-1 15,-7 10-2-15,0 3-2 16,-10-4-3-16,2-15-3 15,0-10-6-15,-4-24-14 16,3-18-15-16,9-23 0 0,0-29-1 16,0-21 2-1</inkml:trace>
  <inkml:trace contextRef="#ctx0" brushRef="#br0" timeOffset="66">9991 7389 5 0,'-24'0'31'15,"10"14"0"1,-7-3 0-16,-4 6-16 0,0 2-4 16,-2-1-3-16,7 0-1 15,1-9-2-15,6-4-1 16,13-5-1-16,-8-19 0 16,13 1 0-16,6-6 0 15,1-7 0-15,2 1 0 16,1-1-1-16,2 3 1 15,-1 3 0-15,-4 8-1 16,-2 1 0-16,0 8-1 16,0 8 0-16,2 7 0 15,4 8-1-15,2 10-1 16,7 11-8-16,6 11-21 0,5 5-7 16,5 8 0-16,-6-1-1 15</inkml:trace>
  <inkml:trace contextRef="#ctx0" brushRef="#br0" timeOffset="67">9788 8354 35 0,'-5'-10'34'16,"5"10"-1"-16,0 0-11 15,9 13-5-15,-1 3-3 16,-3 4-2-16,8 11-4 16,-3-2-1-16,8 7-1 15,-2-3-1-15,4 0-2 16,-1-7 1-16,1-7-1 16,1-16-1-16,6-10 0 15,1-12-1-15,3-7 1 16,0-8-1-16,0-3 0 0,0-4-3 15,-7 0-9-15,-1 3-29 16,-8 13-1-16,-8-2 0 16,-2 9-1-16</inkml:trace>
  <inkml:trace contextRef="#ctx0" brushRef="#br0" timeOffset="68">10727 7698 35 0,'-4'-16'36'16,"4"16"0"-16,-4 9-3 16,-4 14-16-16,8 17-6 15,-5 6-3-15,5 10-3 16,-5 4 0-16,5 2-2 0,4-4 0 15,1-7-2 1,-1-12 0-16,0-9 1 0,-1-11-1 16,-3-19 0-16,9 0 1 15,-4-12-1-15,-5-12 0 16,0-8 1-16,-6-5-1 16,-2-7-1-16,0-3 0 15,-4 1 0-15,3 0 0 16,0 4 0-16,2 4 0 15,7 6-1-15,0 6 1 16,13 6-1-16,5 5 1 16,10 3-1-16,6 4-2 15,7 0-2-15,9 8-8 16,4 0-15-16,0-4-12 0,5 7 1 16,-5-3-1-16</inkml:trace>
  <inkml:trace contextRef="#ctx0" brushRef="#br0" timeOffset="69">10686 7954 53 0,'0'0'37'0,"12"10"1"16,13-7-14 0,8-3-9-16,12 0-5 15,4 0-5-15,5-3-16 0,-3-4-25 16,1 2-1-16,-7-7-1 16,-3 3 0-16</inkml:trace>
  <inkml:trace contextRef="#ctx0" brushRef="#br0" timeOffset="70">11208 7717 61 0,'10'-5'37'0,"5"-4"2"15,11 4-7-15,5 5-21 16,0-6-6-16,3 6-7 16,3 0-7-16,-9 0-15 15,-1-3-13-15,-1 3-1 16,-9-10 0-16</inkml:trace>
  <inkml:trace contextRef="#ctx0" brushRef="#br0" timeOffset="71">11581 7570 44 0,'0'0'35'0,"0"0"2"15,0 0-10-15,0 0-8 0,0 9-7 16,0 6-3-16,0-2-3 16,2 8-2-16,-2-2 0 15,0 3 0-15,7-1-2 16,-1 2 0-16,-2-4-1 15,1-2 0-15,0-2 0 16,-2-4 0-16,2-1 0 16,-5-10 0-16,4 10 0 15,-4-10-1-15,0 0-3 16,0 0-8-16,0 0-29 16,0 0-2-16,-9-10 2 15,9 10-2-15</inkml:trace>
  <inkml:trace contextRef="#ctx0" brushRef="#br0" timeOffset="72">3985 9189 33 0,'9'0'34'16,"-9"0"-2"-16,-9 17-10 0,9 4-6 15,-6 4-4-15,6 7-4 16,5 1-1-16,2 3-1 16,1-7-2-16,9-2-1 15,3-10 0-15,5-9 0 16,0-11 0-16,3-5-1 16,-6-11 0-16,1-3-1 15,-5-4 1-15,-3-2-1 16,-5 2 0-16,-4 2-1 15,-6 2 1-15,3 5-2 16,-3 17 1-16,0 0 0 16,-12 4-1-16,4 20 1 15,4 14 0-15,4 15 0 16,0 12 0-16,0 6 2 0,0 9 0 16,0-1 0-1,-4-1 0-15,1-8 0 0,-12-10 0 16,-3-13-1-16,-6-14 0 15,-4-12-2-15,-1-15-1 16,-2-12 0-16,1-5-1 16,1-16-3-16,9-2-3 15,-2-7-4-15,14-1-6 16,5-3-8-16,8-2-10 16,17 2 0-16,6-7 0 15</inkml:trace>
  <inkml:trace contextRef="#ctx0" brushRef="#br0" timeOffset="73">4622 9032 36 0,'-18'-13'36'15,"2"13"1"-15,-5 0-1 16,-8 8-20-16,0 13-6 16,-5 5-2-16,5 11-3 15,0 5-1-15,6 8-2 16,8 2 0-16,7 3-1 16,11-1 0-16,11-3 0 15,6-6-2-15,5-11-3 0,6-1-7 16,0-16-17-1,-3-11-10-15,6-6 0 0,-10-15-1 16</inkml:trace>
  <inkml:trace contextRef="#ctx0" brushRef="#br0" timeOffset="74">4759 9085 45 0,'0'0'37'15,"0"0"1"-15,11 8-4 16,-6 13-16-16,-5 3-8 16,0 10-3-16,0 4-2 15,5 7 0-15,-5 0-2 0,7 1-1 16,-3-5-2-16,4-7 1 16,1-5-3-16,4-10-2 15,4-2-6-15,-2-13-20 16,0-9-9-16,3-4-2 15,-5-10 1-15</inkml:trace>
  <inkml:trace contextRef="#ctx0" brushRef="#br0" timeOffset="75">4548 9299 34 0,'-9'8'36'16,"23"-1"0"-16,7-3-3 0,10-4-14 16,11 0-10-16,0 0-3 15,4 0-5-15,-1-4-7 16,-4-5-5-16,-2 0-4 16,-13-6-1-16,0 0 0 15,-12-8 4-15,2 2 3 16,-6-4 6-16,-3 0 7 15,4 5 7-15,-4-1 3 16,3 8 2-16,-2 2 1 16,8 15-3-16,-1 6-1 15,10 12-4-15,-3 4-2 16,-1 11-2-16,-4 8 0 0,-6 8-1 16,-11 1-2-16,-2 2-1 15,-14-4-3-15,-6-9-5 16,-3-1-16-16,0-7-17 15,-3-18-1-15,8-8 0 16,6-11 1-16</inkml:trace>
  <inkml:trace contextRef="#ctx0" brushRef="#br0" timeOffset="76">5516 9252 50 0,'-12'0'38'0,"12"0"0"16,19 6-7-16,-1-9-14 15,13 3-8-15,-1 0-4 16,10 0-1-16,1-3-2 16,-1 3-3-16,0 0-4 15,-7 0-8-15,-3 0-12 0,-5 0-13 16,-13-3 0-1,-2 3 0-15,-10 0 3 0</inkml:trace>
  <inkml:trace contextRef="#ctx0" brushRef="#br0" timeOffset="77">5575 9382 47 0,'0'0'36'16,"12"10"-2"-16,5-5-10 15,4-5-6-15,13 4-4 16,-3-4-4-16,6 0-4 0,-2 0-3 16,1-4-2-16,-5 4-6 15,-8 0-24-15,-9-3-10 16,2 3 1-16,-16 0-1 15</inkml:trace>
  <inkml:trace contextRef="#ctx0" brushRef="#br0" timeOffset="78">6438 9290 20 0,'8'20'34'0,"0"-11"-1"15,10 4-8-15,4-1-6 16,2-3-5-16,7 1-4 16,0-8-3-16,-3-2-2 15,-3-4-1-15,-1-4-2 16,-8-4 1-16,-8-1-2 15,-8-2 0-15,-2-2 0 16,-14 2-1-16,-1 2 0 16,-6 3-1-16,-5 4 1 15,-3 6-1-15,-2 9 1 16,4 5-1-16,-1 7 2 0,5 8-1 16,10 7 1-16,5 4 1 15,10 2 1-15,10-1-1 16,14 0 1-16,1-9 0 15,14-4-1-15,5-11-2 16,3-13-7-16,5-8-16 16,2-11-16-16,-9-16 1 15,2-5-1-15,-8-8 0 16</inkml:trace>
  <inkml:trace contextRef="#ctx0" brushRef="#br0" timeOffset="79">6704 8986 35 0,'0'0'36'16,"0"0"0"-16,19 0 0 15,8 0-19-15,13 0-9 16,1 0-7-16,3 0-9 15,6-11-25-15,5 8-3 16,-12-10 0-16,4 5-1 16</inkml:trace>
  <inkml:trace contextRef="#ctx0" brushRef="#br0" timeOffset="80">7172 8751 43 0,'0'0'35'15,"10"9"2"-15,-4 1-7 16,0 7-15-16,-6 2-5 16,0 11-2-16,0-1-1 0,-4 7-3 15,2-1 0 1,2 3-2-16,0-5 0 0,8-5-1 16,3-6 0-16,7-4 0 15,3-6-3-15,3-6-5 16,0-3-10-16,-3-3-22 15,-8-10 0-15,-3 2-1 16,-10-7 1-16</inkml:trace>
  <inkml:trace contextRef="#ctx0" brushRef="#br0" timeOffset="81">7097 8932 47 0,'0'0'37'15,"13"4"1"-15,5-4-4 0,4-4-17 16,18 4-11-16,-2 0-10 16,6 0-21-16,1 0-11 15,8 0-2-15,-8 3 1 16</inkml:trace>
  <inkml:trace contextRef="#ctx0" brushRef="#br0" timeOffset="82">7442 9310 19 0,'10'-4'35'0,"-10"4"0"16,0 18 2-16,-4-1-16 16,-2 2-8-16,6 8-6 15,0 0 0-15,0 4-2 16,3-2-1-16,8 0-1 15,-1-9-1-15,4-3 0 16,2-8 0-16,1-9 0 0,2-7-1 16,1-5 0-1,0-8 0-15,0-4 0 16,-3-4-1-16,1 1 0 0,-6 3 0 16,0 2 0-16,-4 5 0 15,-8 5 0-15,0 12 0 16,0 0 1-16,-10 4 0 15,3 13 0-15,-1 3 1 16,1 8-1-16,2 2 1 16,5 3 0-16,0-2-2 15,6-1-4-15,9-1-7 16,1-10-23-16,8-9-6 16,11-5 0-16,2-9 0 15</inkml:trace>
  <inkml:trace contextRef="#ctx0" brushRef="#br0" timeOffset="83">8102 9126 51 0,'-8'0'37'0,"-9"14"0"15,-11 3-11 1,-4 1-12-16,1 10-5 16,-5 4-2-16,8 9-2 0,3 1-1 15,13 8-1-15,6-2-1 16,12 0 0-16,5-4 0 15,9-5-1-15,9-5-1 16,-2-10-4-16,7-5-12 16,-3-9-23-16,-6-16 0 15,3-3-1-15,-5-12 1 16</inkml:trace>
  <inkml:trace contextRef="#ctx0" brushRef="#br0" timeOffset="84">8227 9215 54 0,'0'0'39'15,"8"0"2"-15,-8 0-1 16,10 20-21-16,-4 1-10 16,-6 1-4-16,3 10-1 15,-3 1-1-15,0 6 0 16,0-1-2-16,0 2 1 15,0-4-2-15,6-5 1 16,2-3-2-16,4-9 0 16,7 0-3-16,1-17-8 15,6-2-26-15,-1-7-4 16,-5-7 1-16,2 1-1 16</inkml:trace>
  <inkml:trace contextRef="#ctx0" brushRef="#br0" timeOffset="85">8118 9406 76 0,'10'0'35'0,"15"0"-2"16,-3 0-24-16,7 0-13 15,2-5-12-15,4-6-11 16,-1 3-1-16,-3-6 1 16,-2 0 7-16,1 1 8 0,-3-2 9 15,-2-1 11 1,2 6 13-16,-2 4 9 0,-1 2 3 16,1 4 0-16,5 17-8 15,-7-5-5-15,4 15-7 16,-11-3-5-16,0 10-1 15,-16 1-2-15,0 3-3 16,-13 0-4-16,-9-9-10 16,1-2-29-16,-7-2-2 15,-2-10 1-15,7-4-1 16</inkml:trace>
  <inkml:trace contextRef="#ctx0" brushRef="#br0" timeOffset="86">9210 9232 46 0,'0'0'37'16,"9"17"2"-16,-5 8-4 15,-4 4-18-15,7 13-7 16,-7 1-3-16,6 8-1 16,-3-4-4-16,-3-3-4 15,7-3-8-15,-7-10-23 16,-2-14-6-16,2-5-1 15,0-12 1-15</inkml:trace>
  <inkml:trace contextRef="#ctx0" brushRef="#br0" timeOffset="87">9064 9484 42 0,'19'-5'37'0,"16"10"0"15,-2-5 0-15,9 0-23 16,3-3-15-16,3 3-31 16,4 0-3-16,-5-7-2 15,6 7 1-15</inkml:trace>
  <inkml:trace contextRef="#ctx0" brushRef="#br0" timeOffset="88">9932 9373 50 0,'10'0'35'0,"17"12"1"16,-5-7-14-16,9-5-9 15,8 4-4-15,-2-6-2 16,-1-2-3-16,-6-2-2 16,-5-3 0-16,-10-1-2 15,-8 0 0-15,-14-2-1 16,-8 2-1-16,-8 3 0 16,-8 2 0-16,-3 5-1 15,-5 5 1-15,2 5 1 16,1 5 2-16,6 4 0 15,9 9 1-15,8 2 1 0,13 4 1 16,4-1 0-16,15 0 0 16,8-3 0-16,11-3-1 15,3-5 0-15,6-9-3 16,4-7-7-16,-1-9-25 16,0-15-6-16,1-2-1 15,-7-13 0-15</inkml:trace>
  <inkml:trace contextRef="#ctx0" brushRef="#br0" timeOffset="89">10222 9094 69 0,'15'0'39'0,"7"5"-1"16,6-5-10-16,3 0-18 16,9 0-6-16,2 0-8 15,4-5-20-15,2 0-13 16,10 2-2-16,-10-6 0 16</inkml:trace>
  <inkml:trace contextRef="#ctx0" brushRef="#br0" timeOffset="90">10683 8963 39 0,'0'-19'34'15,"16"10"0"-15,4-1-13 16,3 3-6-16,5 7-5 15,-1 0-3-15,-2 6-1 16,-5 5-3-16,-5 3-1 16,-10 5 0-16,-10 1-1 15,-8 2 0-15,-9 1 0 16,-3-2 0-16,-3 2-1 16,5-1 1-16,3-3 0 0,7-3 0 15,8-5-1 1,13 1 0-16,8-6-4 0,10 3-4 15,2-9-12-15,1 0-16 16,11 0-1-16,-2-12 0 16,7 7 0-16</inkml:trace>
  <inkml:trace contextRef="#ctx0" brushRef="#br0" timeOffset="91">11094 8857 53 0,'0'0'38'16,"0"0"0"-16,0 0-4 0,0 27-18 15,-7-8-6 1,2 11-6-16,-2 1 0 0,1 7 0 16,-1-1-1-16,4 2-1 15,3-6 0-15,3-4 0 16,2-6-1-16,7-4-1 15,3-6-2-15,-2-10-8 16,8-3-15-16,-3-9-16 16,-8-6 1-16,2 1-2 15,-7-9 1-15</inkml:trace>
  <inkml:trace contextRef="#ctx0" brushRef="#br0" timeOffset="92">10956 9015 50 0,'0'0'37'0,"-3"10"2"0,15-4-1 16,12-1-23-16,1-2-7 15,9 4-6-15,4-2-5 16,-2-5-17-16,4 0-17 16,11 0-2-16,-5-6 1 15,6 6-1-15</inkml:trace>
  <inkml:trace contextRef="#ctx0" brushRef="#br0" timeOffset="93">11413 9297 40 0,'9'17'34'0,"-9"-2"1"0,6 7-7 16,1 5-15-16,-7 1-4 16,13 5-1-16,-5-4-3 15,6-3-1-15,2-7-1 16,2-4 0-16,4-11-1 15,-3-6-1-15,2-10 0 16,-4-5-1-16,3-5 1 16,-4-4-2-16,-4-1 1 15,-3-2 0-15,-2 4 0 16,-5 4 0-16,-2 6 1 0,0 15 0 16,-5-11 1-1,5 11 0-15,-10 23 0 16,6-2 0-16,1 7-1 0,3 3 1 15,0-2 0-15,7 3-2 16,2-3-4-16,0-7-10 16,9-8-22-16,4-2-3 15,-2-12-1-15,8 0 1 16</inkml:trace>
  <inkml:trace contextRef="#ctx0" brushRef="#br0" timeOffset="94">12148 9101 45 0,'-19'-12'36'0,"4"16"0"16,-9 0-1-16,-7 7-20 15,2 12-6-15,-8 6-3 16,3 4-1-16,4 6 0 15,8 5-1-15,4 2-1 16,11 1 0-16,7-2-1 16,15-4 0-16,5-5-1 15,7-8-4-15,5-1-7 16,-1-12-26-16,0-15-4 16,5-3 0-16,-6-14 0 15</inkml:trace>
  <inkml:trace contextRef="#ctx0" brushRef="#br0" timeOffset="95">12281 9157 71 0,'0'0'39'0,"-12"5"1"15,5 7-6-15,7 15-22 16,-7 0-6-16,4 9-2 15,-2 5 0-15,5 2-2 16,0-2 0-16,3-1-1 16,6-5-2-16,1-8-2 15,11 0-4-15,-3-15-11 16,5-7-23-16,5-5 0 0,0-10 0 16,3-2 0-16</inkml:trace>
  <inkml:trace contextRef="#ctx0" brushRef="#br0" timeOffset="96">12090 9331 36 0,'-10'3'36'0,"20"6"-1"15,2-6 1-15,9-3-23 16,11 5-9-16,2-5-7 15,3-4-8-15,3-2-6 16,0-4-2-16,-1-2 3 16,-5-4 3-16,-2-2 5 0,-2 1 9 15,-5-2 7-15,1 7 7 16,17 1 30 0,-28 11-23-16,7 14-4 15,-10 2-4-15,2 11-5 16,-9 3-3-16,-5 6-1 15,0 0-2-15,-13 2-3 16,2 1-8-16,-12-5-27 16,-2-10-7-16,4-5 1 15,-3-9-2-15</inkml:trace>
  <inkml:trace contextRef="#ctx0" brushRef="#br0" timeOffset="97">13024 9249 15 0,'0'0'34'15,"10"10"1"-15,9-10-5 16,8 0-8-16,5 0-4 15,16 0-4-15,0 0-3 16,14 0-4-16,-4 0-4 16,-4-3-7-16,-2 3-19 15,-7 0-15-15,-16-4 0 16,-5 4 0-16,-13-9-1 0</inkml:trace>
  <inkml:trace contextRef="#ctx0" brushRef="#br0" timeOffset="98">14060 9105 53 0,'-18'-11'34'15,"0"-8"-7"-15,14 0-6 16,10 2-5-16,4-3-6 16,12 5-4-16,5 4-2 15,6 11-2-15,2 3 1 16,2 13-1-16,-6 5 0 15,-7 10 0-15,-12 4 1 0,-12 6-1 16,-17 1 0-16,-14 0-1 16,-12-1-1-16,-10-3-1 15,-3-5 0-15,-1-9-1 16,5-2 0-16,8-10-1 16,11-5 1-16,17-7 0 15,16 0 1-15,0 0 0 16,29-12 2-16,4 12 1 15,8-3-1-15,5 7 1 16,0 0 1-16,0 7 0 16,-4-2 0-16,-9 2 0 15,-4-3-1-15,-8 2 0 0,-11-5 0 16,-10-5 0 0,13 8-1-16,-13-8 1 0,0 0-1 15,0 0 0-15,0 0 0 16,0 0 0-16,0 0 0 15,0 0-1-15,0 0 0 16,0-11 0-16,0 11-1 16,0 0-1-16,0 0-1 15,0 0-5-15,0 0-10 16,0 0-22-16,0-14 0 16,0 14 0-16,-5-10 0 15</inkml:trace>
  <inkml:trace contextRef="#ctx0" brushRef="#br0" timeOffset="99">14534 9243 25 0,'11'9'36'0,"2"-9"-1"16,10 7-1-16,7-2-16 16,1-8-5-16,6 3-3 15,-2-4-4-15,5-1-2 16,-12-3-2-16,-3-4-1 15,-9-5-2-15,-13 0 0 16,-9 2-1-16,-14-1 1 16,-5 5-2-16,-9 0 1 15,-4 11 1-15,-2 3 0 16,0 9 2-16,3 7 0 16,4 5 1-16,11 8 1 15,5 0 1-15,12 7 0 16,7-6 0-16,15 3 1 0,8-7-1 15,11-2 0-15,8-11 0 16,3-6-3-16,7-5-4 16,-4-14-14-16,-3-9-22 15,4-2-2-15,-9-9 0 16,-4 0 0-16</inkml:trace>
  <inkml:trace contextRef="#ctx0" brushRef="#br0" timeOffset="100">14779 8838 44 0,'15'-6'38'16,"9"6"0"-16,2-4 0 16,10-3-20-16,7 7-10 15,-1 0-6-15,1-3-12 16,1-2-27-16,1 5 0 16,-7-3-1-16,5-1-1 15</inkml:trace>
  <inkml:trace contextRef="#ctx0" brushRef="#br0" timeOffset="101">15227 8661 26 0,'14'-5'33'15,"-4"-2"1"-15,11 7-1 16,6 0-19-16,-2 0-4 16,6 5-5-16,-2-2-2 15,-1 4 0-15,-6 1-1 0,-5 3-1 16,-13-1-1-16,-11-1 0 15,-4 0 0-15,-6 0 0 16,-1 0 0-16,2-2-1 16,2 1 2-16,3-1-1 15,11-7 1-15,0 19 1 16,4-9 0-16,7 4 0 16,-6 1 1-16,0 4 0 15,-9 0 0-15,-3 1-1 16,-7-1-3-16,-8-4-2 15,1-1-9-15,-8-2-20 16,5-12-5-16,10 0-1 0,1-12 0 16</inkml:trace>
  <inkml:trace contextRef="#ctx0" brushRef="#br0" timeOffset="102">15632 8649 41 0,'0'0'37'15,"6"-11"1"-15,-6 11-3 16,12 14-16-16,-12 0-7 16,4 10-5-16,-4 3-3 15,0 9 0-15,3 1-1 0,2 1-1 16,-2 0 0-1,4-3-1-15,2-8-2 0,0-6-1 16,7-6-8-16,-5-7-24 16,-1-14-6-16,2-1 0 15,-9-12-1-15</inkml:trace>
  <inkml:trace contextRef="#ctx0" brushRef="#br0" timeOffset="103">15542 8789 69 0,'18'8'38'0,"4"-8"0"15,9 4-11-15,10-4-21 0,1 6-17 16,4 2-25 0,-1-8-1-16,9 7-1 0,-6-4 1 15</inkml:trace>
  <inkml:trace contextRef="#ctx0" brushRef="#br0" timeOffset="104">15979 9239 59 0,'0'0'36'0,"0"0"0"16,5 22-14-16,-5 4-11 15,-2 3-4-15,2 3-2 16,4 0-1-16,6-1-1 16,0-5 0-16,8-7-1 0,6-7 0 15,1-6-1 1,2-11 0-16,3-2-1 0,-5-9 1 15,-1-4-1-15,-2-2 0 16,-6-2-1-16,-4 0 1 16,-5 2-1-16,-2 2 2 15,-5 4-1-15,0 8 1 16,0 8 0-16,-13 0 1 16,8 14-1-16,-2 1 0 15,4 7 0-15,3 4-3 16,0-1-5-16,7 3-13 15,9-2-19-15,-7-12-1 16,13 0 1-16,-1-7-1 16</inkml:trace>
  <inkml:trace contextRef="#ctx0" brushRef="#br0" timeOffset="105">16700 9099 45 0,'-12'-3'35'0,"-14"0"1"16,5 9-12-16,-3 9-11 16,-10 2-5-16,6 12-2 15,-3 4-1-15,6 6-2 16,4 7 1-16,10 1-2 0,6 1 0 15,10-3 0 1,7-5-1-16,10-7-1 0,9-4-5 16,4-13-14-16,-1-13-18 15,10-3-1-15,-3-14 0 16,3-1 0-16</inkml:trace>
  <inkml:trace contextRef="#ctx0" brushRef="#br0" timeOffset="106">16906 9138 45 0,'0'0'38'0,"-9"18"0"16,7 0-2-16,-4 2-22 0,6 13-5 15,-4 1-1-15,4 9-2 16,-6-2-1-16,9 0-2 15,2-1 0-15,4-6-2 16,0-6-2-16,-1-10-4 16,9-2-11-16,-2-10-24 15,-15-6-1-15,21-15 1 16,-17-4-1-16</inkml:trace>
  <inkml:trace contextRef="#ctx0" brushRef="#br0" timeOffset="107">16693 9339 49 0,'0'0'34'0,"11"10"1"16,7-5-5-16,4-5-22 16,8 0-6-16,2 0-2 15,4-5-2-15,1-3 0 16,1-5-1-16,0 0 1 15,-3-5 2-15,0-1 2 16,1 2 2-16,-4 0 3 16,2 5 0-16,-10 0 2 15,4 12 0-15,-6 0-1 16,2 13 0-16,-6 3-2 16,0 8-2-16,-4 1-1 15,0 9 0-15,-7 2 0 0,-3 2-1 16,-4-1-1-16,-11 1-1 15,0-6-2-15,-7-4-2 16,1 0-6-16,-9-9-26 16,5-9-7-16,2-5 1 15,1-5-1-15</inkml:trace>
  <inkml:trace contextRef="#ctx0" brushRef="#br0" timeOffset="108">5272 11268 33 0,'19'0'32'16,"17"0"-2"-16,1 0-12 16,3 0-4-16,4 4-5 15,-1-4-7-15,-5 0-6 16,-4 0-8-16,-3 3-12 15,-19-3-8-15,4 2 0 16,-16-2-1-16</inkml:trace>
  <inkml:trace contextRef="#ctx0" brushRef="#br0" timeOffset="109">5368 11393 32 0,'0'0'36'0,"27"5"0"16,-7-5-6-16,6-4-11 15,10 4-8-15,-2 0-12 16,2 6-32-16,-8-13-1 16,6 7-2-16,-8-4 0 15</inkml:trace>
  <inkml:trace contextRef="#ctx0" brushRef="#br0" timeOffset="110">6670 10657 44 0,'-44'35'33'15,"-15"10"-2"-15,-3 21-12 16,10 23-5-16,-4 13-2 16,22 19-2-16,4 2-3 15,19 0 0-15,11-8-1 16,19-8-2-16,10-14-2 15,13-18-3-15,11-14-7 16,0-18-26-16,2-21-4 16,7-8 0-16,-9-18-1 15</inkml:trace>
  <inkml:trace contextRef="#ctx0" brushRef="#br0" timeOffset="111">6959 11394 46 0,'18'16'37'16,"-2"-7"0"-16,2-2-5 15,-2-7-18-15,14 4-4 16,-5-8-3-16,6 0-2 16,-6-8-2-16,0-4-1 0,-10 1 0 15,-3-3-2 1,-8-1 0-16,-10 2 0 0,-6 1-1 16,-10 3 0-16,-2 7-1 15,-9 6 1-15,3 6 0 16,-5 6 0-16,1 6 1 15,3 6 0-15,3 9 1 16,10 6 1-16,5 1 0 16,8 2 1-16,8-3 0 15,12-2 1-15,3-5-1 16,12-4 0-16,2-9 0 16,6-10-3-16,3-9-4 0,-2-9-9 15,5-13-27 1,2 0-1-16,-6-14 0 15,4-1-1-15</inkml:trace>
  <inkml:trace contextRef="#ctx0" brushRef="#br0" timeOffset="112">7203 11069 48 0,'0'0'38'0,"28"0"-1"15,0-2-1 1,3-1-25-16,11 3-8 0,3 0-9 16,-1 0-26-16,1-7-4 15,2 7-1-15,-8-5 1 16</inkml:trace>
  <inkml:trace contextRef="#ctx0" brushRef="#br0" timeOffset="113">7683 10872 46 0,'0'-14'36'16,"0"14"0"-16,0 0-9 15,13 3-8-15,-10 15-8 16,-3 2-4-16,0 9-2 16,0 3 0-16,0 5-2 15,-3 1 0-15,3 0 0 16,0-1-1-16,5-3-1 15,2-5 1-15,6-5-2 16,2-4 1-16,4-11-5 16,1-2-6-16,-4-7-24 15,4-7-6-15,-2-2 1 16,-5-8-2-16</inkml:trace>
  <inkml:trace contextRef="#ctx0" brushRef="#br0" timeOffset="114">7648 11050 40 0,'0'0'37'16,"-9"0"1"-16,9 0-1 16,24 0-18-16,-7 0-7 15,11 7-5-15,2-7-4 16,5 0-6-16,4 0-21 15,3 0-14-15,-5-3 0 16,7-1-1-16</inkml:trace>
  <inkml:trace contextRef="#ctx0" brushRef="#br0" timeOffset="115">8283 11301 43 0,'0'0'36'16,"0"0"0"-16,5 22-3 15,1 6-16-15,-6 4-7 16,5 10-4-16,-5 4 0 16,6 2-2-16,-3-3-3 0,0-5-3 15,1-4-6 1,-4-8-17-16,-5-13-13 16,5-2-1-16,0-13 0 0</inkml:trace>
  <inkml:trace contextRef="#ctx0" brushRef="#br0" timeOffset="116">8108 11565 34 0,'0'0'38'0,"22"-8"0"16,6 8 0-16,1 0-15 16,9-6-13-16,10 6-6 15,4 4-11-15,10 1-30 16,-4-11 0-16,8 6-1 15,-2-8 0-15</inkml:trace>
  <inkml:trace contextRef="#ctx0" brushRef="#br0" timeOffset="117">9030 11507 41 0,'14'0'35'0,"13"0"1"0,-1 4-10 16,4-12-12-16,6 5-3 15,-6-11-3-15,0 3-2 16,-5-6-1-16,-6 1-3 16,-7-4 0-16,-12-1-2 15,-6 1 1-15,-11 1-2 16,-7 4 1-16,-10 5-1 16,-3 5 0-16,-2 8 0 15,-1 9 1-15,3 9 0 16,3 7 0-16,8 8 2 15,7 5 0-15,12 8 2 16,7-5 0-16,17 3 1 0,6-8-1 16,11-4 1-1,8-8-1-15,10-7-1 0,3-12-2 16,1-13-7-16,7-3-14 16,-2-11-21-16,-8-13 0 15,-1-3-1-15,-10-11 0 16</inkml:trace>
  <inkml:trace contextRef="#ctx0" brushRef="#br0" timeOffset="118">9322 11096 41 0,'0'0'36'15,"16"0"1"-15,3 0 0 16,6-6-20-16,12 6-9 16,3 0-9-16,6 0-13 15,0-7-21-15,10 7-1 16,-8-10-1-16,4 4 0 16</inkml:trace>
  <inkml:trace contextRef="#ctx0" brushRef="#br0" timeOffset="119">9790 10946 26 0,'0'0'34'16,"7"-22"3"-16,8 12-5 15,9 4-13-15,-2 0-5 16,5 11-5-16,-5-2-2 15,0 7-2-15,-6 1-2 16,-6 6 0-16,-10 3-1 16,-6 2 0-16,-8 0-1 15,-5 1 1-15,-4-2-1 16,1-1 0-16,3 1-1 16,6-4 1-16,4-2 0 15,9 0-1-15,4-3 0 16,8 0-1-16,6-1-2 0,3-8-8 15,8 2-17 1,6-2-10-16,-4-11-2 16,10-1 1-16</inkml:trace>
  <inkml:trace contextRef="#ctx0" brushRef="#br0" timeOffset="120">10197 10788 69 0,'0'10'38'0,"0"6"1"15,-7 5-13-15,7 12-14 16,0 0-5-16,-3 9 0 16,-2-1-2-16,5 4-1 15,-2-5-1-15,2-2-1 0,4-6 0 16,5-3-1-16,2-6 0 15,5-7-3-15,2-1-4 16,-1-11-8-16,4-4-22 16,-2-8-4-16,-7-6-2 15,-1 1 1-15</inkml:trace>
  <inkml:trace contextRef="#ctx0" brushRef="#br0" timeOffset="121">10034 11042 58 0,'13'9'38'0,"3"-4"0"15,14 0-8-15,8 1-17 16,-1-6-6-16,3 3-11 16,7-3-22-16,-2 3-11 15,-4-6 0-15,4 3-1 16</inkml:trace>
  <inkml:trace contextRef="#ctx0" brushRef="#br0" timeOffset="123">10527 11618 38 0,'0'0'37'0,"0"0"1"15,26 6-3-15,8-3-15 16,3-3-9-16,12 0-6 0,7 0-7 15,5 0-28-15,4-9-6 16,5 0-2-16,-5-6 0 16</inkml:trace>
  <inkml:trace contextRef="#ctx0" brushRef="#br0" timeOffset="124">11659 11496 39 0,'-32'-10'29'15,"4"0"-4"-15,-8-10-7 16,4-6-5-16,7-2-3 16,7-6-3-16,12 1-2 15,10-1-1-15,10 5-1 16,9 6-1-16,13 10 0 0,2 13 0 15,4 10 0 1,-7 8 1-16,-6 14 1 0,-11 9-2 16,-11 7 1-16,-18 3 0 15,-11 4-1-15,-14-6 0 16,-9-3-1-16,-3-6-1 16,-2-7-1-16,7-12 1 15,5-7-2-15,14-8 1 16,7-10 0-16,17 4 0 15,10-10 0-15,12 4 1 16,7 1 0-16,6 5 0 16,6 0 0-16,2 9 0 15,1 0-12-15,0-2-21 16,2 3-2-16,-8-5-1 0,8 2 0 16</inkml:trace>
  <inkml:trace contextRef="#ctx0" brushRef="#br0" timeOffset="125">12010 11576 48 0,'22'9'35'0,"-9"-9"2"15,7 0-6-15,5 0-20 16,1-6-3-16,3 0-3 15,-5-5 0-15,-2-3-2 16,-6-2-1-16,-9-2-1 0,-7-2 0 16,-5 0-1-1,-11 4 0-15,-5 3 0 0,-6 4 0 16,-2 9-1-16,-3 7 1 16,1 6 0-16,6 11-1 15,3 6 2-15,6 4 0 16,10 6 1-16,6-3 0 15,13 2 0-15,6-6 1 16,11-4 1-16,4-9-2 16,12-11-2-16,4-5-12 15,6-11-26-15,-1-12-1 16,4-7-1-16,-5-16 0 16</inkml:trace>
  <inkml:trace contextRef="#ctx0" brushRef="#br0" timeOffset="126">12242 11161 54 0,'-10'4'36'16,"20"2"1"-16,3-6-13 15,11-7-13-15,13 3-4 16,6 0-8-16,7-4-20 16,-1-1-13-16,9 2-2 15,-8-4-1-15</inkml:trace>
  <inkml:trace contextRef="#ctx0" brushRef="#br0" timeOffset="127">12778 11003 55 0,'19'0'31'16,"-5"0"-5"-16,6 0-13 15,3 0-4-15,-5 0-5 16,0 7 0-16,-5-2-2 0,-6 5 0 16,-7-10-1-16,-7 18 0 15,-1-9-1-15,-4 0 1 16,3 1 0-16,9-10-1 16,-9 19 0-16,13-9 0 15,6 2 1-15,5 2 0 16,-2 0 2-16,1 4-1 15,-9-1 2-15,-5 2-1 16,-9-2 1-16,-10-2-2 16,-7-1-4-16,-6-8-5 15,4 0-13-15,6-3-15 16,-3-8-1-16,15 1 1 0,7-6 1 16</inkml:trace>
  <inkml:trace contextRef="#ctx0" brushRef="#br0" timeOffset="128">13183 10960 36 0,'12'0'35'15,"-12"0"1"-15,11 11-3 16,-7 7-13-16,-12-1-9 15,4 12-4-15,-5 0 0 16,1 7-3-16,-1-5 0 16,5 2-1-16,1-3-1 0,8-4-1 15,5-3 1-15,5-6-4 16,7-4-5-16,-4-9-15 16,2-4-16-16,4-5-1 15,-10-10 0-15,3 4-1 16</inkml:trace>
  <inkml:trace contextRef="#ctx0" brushRef="#br0" timeOffset="129">13074 11076 32 0,'0'0'36'15,"16"20"-1"-15,4-11-2 0,14-6-17 16,5 3-8-16,8-1-17 15,15-1-25-15,-2-8 1 16,10 4-3-16,-5-9 1 16</inkml:trace>
  <inkml:trace contextRef="#ctx0" brushRef="#br0" timeOffset="130">13483 10561 23 0,'35'29'34'0,"-2"29"1"16,13 29 2-16,-1 17-19 15,-8 14-5-15,2 26-2 0,-14 6-3 16,-14 4-1 0,-18-5-3-16,-15-14-4 0,-14-10-5 15,-15-17-18-15,-11-22-16 16,7-17 1-16,-1-25-1 16,13-14 0-16</inkml:trace>
  <inkml:trace contextRef="#ctx0" brushRef="#br0" timeOffset="131">14148 11332 22 0,'9'-14'33'0,"10"14"0"16,-4-6 1-16,-4 12-17 15,1 8-6-15,-8 4-4 16,-1 11-1-16,-3-1-2 15,-4 7-1-15,-2 0 0 16,4 0-1-16,2-4-1 16,4-2 0-16,5-8 0 15,7-6 1-15,5-5-1 16,6-6 0-16,-1-8 0 16,4-6-1-16,-4-4 1 15,-2-5-1-15,-3-3 1 16,-6-1-2-16,-5-3 2 0,-3 2-2 15,-4 0 1-15,-3 4 0 16,-3 5-1-16,3 15 1 16,-4-10-1-16,4 10 1 15,-3 16-1-15,3 3 1 16,0 6 0-16,6 4 1 16,-2 3-2-16,-1-4-6 15,9-2-18-15,1 0-12 16,-3-16 1-16,11-4-1 15</inkml:trace>
  <inkml:trace contextRef="#ctx0" brushRef="#br0" timeOffset="132">14911 11096 38 0,'0'0'35'16,"-29"-3"0"-16,12 15 1 16,-7 5-24-16,-6 4-4 15,5 14-4-15,0 7-1 16,6 6 0-16,7 7-1 16,12 3 0-16,0-5-1 15,14-2 0-15,5-6-3 16,4-11-7-16,8-6-15 15,1-8-12-15,-6-20-1 16,7 3 0-16</inkml:trace>
  <inkml:trace contextRef="#ctx0" brushRef="#br0" timeOffset="133">15107 11197 42 0,'0'0'36'0,"0"0"0"16,0 0 2-16,0 22-23 15,-7-1-6-15,7 14-4 16,-7 3-1-16,3 8 1 16,-1 2-2-16,5 3 0 15,0-2-1-15,7-2 0 16,1-8-1-16,3-8-2 0,3-5-3 15,-2-14-12-15,3-12-23 16,1 0 0-16,-7-12 0 16,2-2-1-16</inkml:trace>
  <inkml:trace contextRef="#ctx0" brushRef="#br0" timeOffset="134">14931 11404 45 0,'0'0'34'0,"29"13"0"16,-9-5-6-16,7-8-19 0,7 2-4 16,-1-2-4-16,3 3-11 15,-2-10-22-15,4 7-1 16,-15-13-2-16,6 4 1 15</inkml:trace>
  <inkml:trace contextRef="#ctx0" brushRef="#br0" timeOffset="135">15413 11218 51 0,'21'-7'35'15,"9"13"-1"-15,-1 6-10 0,-6 2-6 16,8 15-7-1,-12 3-2-15,3 8-1 0,-12 4-1 16,-1 4 0-16,-9-1-2 16,-11 0-2-16,-4-5 0 15,-8-6-2-15,-2-2-5 16,-4-11-7-16,5-7-28 16,-2-3-3-16,-2-7 1 15,8 1-1-15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4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0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27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5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7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37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378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3311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202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75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94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0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0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6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4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9.png"/><Relationship Id="rId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22.png"/><Relationship Id="rId17" Type="http://schemas.openxmlformats.org/officeDocument/2006/relationships/image" Target="../media/image18.png"/><Relationship Id="rId12" Type="http://schemas.openxmlformats.org/officeDocument/2006/relationships/image" Target="../media/image14.png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6" Type="http://schemas.openxmlformats.org/officeDocument/2006/relationships/image" Target="../media/image12.png"/><Relationship Id="rId24" Type="http://schemas.openxmlformats.org/officeDocument/2006/relationships/image" Target="../media/image14.emf"/><Relationship Id="rId15" Type="http://schemas.openxmlformats.org/officeDocument/2006/relationships/image" Target="../media/image16.png"/><Relationship Id="rId5" Type="http://schemas.openxmlformats.org/officeDocument/2006/relationships/image" Target="../media/image110.png"/><Relationship Id="rId23" Type="http://schemas.openxmlformats.org/officeDocument/2006/relationships/customXml" Target="../ink/ink7.xml"/><Relationship Id="rId10" Type="http://schemas.openxmlformats.org/officeDocument/2006/relationships/image" Target="NULL"/><Relationship Id="rId19" Type="http://schemas.openxmlformats.org/officeDocument/2006/relationships/image" Target="../media/image20.png"/><Relationship Id="rId9" Type="http://schemas.openxmlformats.org/officeDocument/2006/relationships/image" Target="NULL"/><Relationship Id="rId4" Type="http://schemas.openxmlformats.org/officeDocument/2006/relationships/image" Target="NUL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6.png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24" Type="http://schemas.openxmlformats.org/officeDocument/2006/relationships/image" Target="../media/image28.emf"/><Relationship Id="rId5" Type="http://schemas.openxmlformats.org/officeDocument/2006/relationships/image" Target="../media/image270.png"/><Relationship Id="rId15" Type="http://schemas.openxmlformats.org/officeDocument/2006/relationships/image" Target="../media/image34.png"/><Relationship Id="rId23" Type="http://schemas.openxmlformats.org/officeDocument/2006/relationships/customXml" Target="../ink/ink12.xml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60.png"/><Relationship Id="rId9" Type="http://schemas.openxmlformats.org/officeDocument/2006/relationships/image" Target="../media/image290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smtClean="0"/>
              <a:t>4</a:t>
            </a:r>
            <a:r>
              <a:rPr lang="el-GR" baseline="30000" smtClean="0"/>
              <a:t>η</a:t>
            </a:r>
            <a:r>
              <a:rPr lang="el-GR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</a:t>
            </a:r>
            <a:r>
              <a:rPr lang="en-US" sz="2100" dirty="0" smtClean="0"/>
              <a:t>Fourier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 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Έστω το ΓΧΑ σύστημα της μορφής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Δείξτε ότι η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δίνεται ως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86480" y="3412440"/>
              <a:ext cx="8068320" cy="315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3520" y="3400920"/>
                <a:ext cx="8093520" cy="31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64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90160" y="227880"/>
              <a:ext cx="8638200" cy="3162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0" y="223560"/>
                <a:ext cx="8655120" cy="31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92960" y="2707200"/>
              <a:ext cx="8928360" cy="3894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840" y="2703960"/>
                <a:ext cx="893844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2920" y="1250280"/>
              <a:ext cx="8589240" cy="3525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00" y="1237680"/>
                <a:ext cx="8607240" cy="35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4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Σειρές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πούμε ότι ένα πραγματικό περιοδικό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εμφανίζεται στην είσοδο ενός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βρούμε την έξοδο?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περιοδικό σήμα αναπτύσσεται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ως</a:t>
                </a:r>
                <a:r>
                  <a:rPr lang="el-GR" sz="1050" dirty="0" smtClean="0"/>
                  <a:t> </a:t>
                </a:r>
                <a:r>
                  <a:rPr lang="el-GR" sz="400" dirty="0" smtClean="0"/>
                  <a:t/>
                </a:r>
                <a:br>
                  <a:rPr lang="el-GR" sz="4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Αναπτύσσεται δηλαδή σε άθροισμα </a:t>
                </a:r>
                <a:r>
                  <a:rPr lang="el-GR" dirty="0" err="1" smtClean="0"/>
                  <a:t>ιδιοσυναρτήσεων</a:t>
                </a:r>
                <a:r>
                  <a:rPr lang="el-GR" dirty="0" smtClean="0"/>
                  <a:t> του ΓΧΑ συστήματος!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Οπότε αν η απόκριση συχνότητας είναι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πολύ εύκολα μπορούμε να βρούμε ότι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l-GR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αν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πραγματικό τότε</a:t>
                </a:r>
                <a:r>
                  <a:rPr lang="el-GR" sz="400" dirty="0" smtClean="0"/>
                  <a:t/>
                </a:r>
                <a:br>
                  <a:rPr lang="el-GR" sz="400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837" t="-1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43844" y="2731325"/>
            <a:ext cx="985652" cy="356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Έστω το ΓΧΑ σύστημα της μορφής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Βρείτε την έξοδό του όταν στην είσοδό του παρουσιαστεί το σήμα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=3+2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8200" y="2705040"/>
              <a:ext cx="8324640" cy="3466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680" y="2693880"/>
                <a:ext cx="8350200" cy="34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9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08440" y="227880"/>
              <a:ext cx="8669520" cy="625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40" y="221040"/>
                <a:ext cx="8685360" cy="62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5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 Μεταβολή στο φάσμα πλάτους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27058" y="2372521"/>
                <a:ext cx="2083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l-GR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58" y="2372521"/>
                <a:ext cx="20839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31410" y="917425"/>
            <a:ext cx="8479651" cy="1625866"/>
            <a:chOff x="431410" y="917425"/>
            <a:chExt cx="8479651" cy="1625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603330" y="2235514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330" y="2235514"/>
                  <a:ext cx="30773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69"/>
            <p:cNvGrpSpPr/>
            <p:nvPr/>
          </p:nvGrpSpPr>
          <p:grpSpPr>
            <a:xfrm>
              <a:off x="431410" y="917425"/>
              <a:ext cx="8267700" cy="1457070"/>
              <a:chOff x="431410" y="917425"/>
              <a:chExt cx="8267700" cy="145707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31410" y="2256985"/>
                <a:ext cx="8267700" cy="762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4418429" y="1178155"/>
                <a:ext cx="7620" cy="119634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475483" y="917425"/>
                    <a:ext cx="60452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l-GR" sz="16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5483" y="917425"/>
                    <a:ext cx="604524" cy="2462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1111" r="-11111" b="-317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2752344" y="1836463"/>
              <a:ext cx="3297936" cy="428142"/>
              <a:chOff x="2715768" y="1527048"/>
              <a:chExt cx="3297936" cy="73755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2715768" y="1527048"/>
                <a:ext cx="0" cy="72675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6013704" y="1537851"/>
                <a:ext cx="0" cy="72675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4418429" y="1280160"/>
              <a:ext cx="0" cy="97364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145429" y="1211700"/>
                  <a:ext cx="29527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5429" y="1211700"/>
                  <a:ext cx="295273" cy="2616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668889" y="1649619"/>
                  <a:ext cx="29527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889" y="1649619"/>
                  <a:ext cx="295273" cy="2616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936877" y="1640524"/>
                  <a:ext cx="29527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877" y="1640524"/>
                  <a:ext cx="295273" cy="2616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74235" y="4357628"/>
            <a:ext cx="8736826" cy="2013813"/>
            <a:chOff x="174235" y="4357628"/>
            <a:chExt cx="8736826" cy="2013813"/>
          </a:xfrm>
        </p:grpSpPr>
        <p:grpSp>
          <p:nvGrpSpPr>
            <p:cNvPr id="72" name="Group 71"/>
            <p:cNvGrpSpPr/>
            <p:nvPr/>
          </p:nvGrpSpPr>
          <p:grpSpPr>
            <a:xfrm>
              <a:off x="453683" y="4357628"/>
              <a:ext cx="8457378" cy="2013813"/>
              <a:chOff x="453683" y="4357628"/>
              <a:chExt cx="8457378" cy="2013813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53683" y="6063664"/>
                <a:ext cx="8267700" cy="762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4440702" y="4984834"/>
                <a:ext cx="7620" cy="119634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8603330" y="6063664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330" y="6063664"/>
                    <a:ext cx="307731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485101" y="4809132"/>
                    <a:ext cx="59490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l-GR" sz="16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5101" y="4809132"/>
                    <a:ext cx="594906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2371" r="-11340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5927378" y="6041613"/>
                    <a:ext cx="23779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378" y="6041613"/>
                    <a:ext cx="237799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15385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518378" y="6034434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8378" y="6034434"/>
                    <a:ext cx="307731" cy="30777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3137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299242" y="4357628"/>
                    <a:ext cx="2981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sz="16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99242" y="4357628"/>
                    <a:ext cx="298159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0204" r="-102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4" name="Group 73"/>
            <p:cNvGrpSpPr/>
            <p:nvPr/>
          </p:nvGrpSpPr>
          <p:grpSpPr>
            <a:xfrm>
              <a:off x="2777079" y="5953773"/>
              <a:ext cx="3297936" cy="104251"/>
              <a:chOff x="2715768" y="1527048"/>
              <a:chExt cx="3297936" cy="737557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V="1">
                <a:off x="2715768" y="1527048"/>
                <a:ext cx="0" cy="72675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6013704" y="1537851"/>
                <a:ext cx="0" cy="726754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174235" y="5096913"/>
              <a:ext cx="8548172" cy="886193"/>
              <a:chOff x="150937" y="2482309"/>
              <a:chExt cx="8548172" cy="1417944"/>
            </a:xfrm>
          </p:grpSpPr>
          <p:sp>
            <p:nvSpPr>
              <p:cNvPr id="79" name="Arc 78"/>
              <p:cNvSpPr/>
              <p:nvPr/>
            </p:nvSpPr>
            <p:spPr>
              <a:xfrm rot="10800000">
                <a:off x="4426047" y="2482410"/>
                <a:ext cx="4273062" cy="1417843"/>
              </a:xfrm>
              <a:prstGeom prst="arc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79"/>
              <p:cNvSpPr/>
              <p:nvPr/>
            </p:nvSpPr>
            <p:spPr>
              <a:xfrm rot="10800000" flipH="1">
                <a:off x="150937" y="2482309"/>
                <a:ext cx="4273062" cy="1417843"/>
              </a:xfrm>
              <a:prstGeom prst="arc">
                <a:avLst/>
              </a:prstGeom>
              <a:ln w="19050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7" name="Straight Arrow Connector 76"/>
            <p:cNvCxnSpPr>
              <a:endCxn id="79" idx="2"/>
            </p:cNvCxnSpPr>
            <p:nvPr/>
          </p:nvCxnSpPr>
          <p:spPr>
            <a:xfrm flipV="1">
              <a:off x="4449027" y="5540041"/>
              <a:ext cx="318" cy="5179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212302" y="5367613"/>
                  <a:ext cx="29527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2302" y="5367613"/>
                  <a:ext cx="295273" cy="2616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2627241" y="5558354"/>
                  <a:ext cx="295273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241" y="5558354"/>
                  <a:ext cx="295273" cy="41030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5927378" y="5535122"/>
                  <a:ext cx="295273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378" y="5535122"/>
                  <a:ext cx="295273" cy="41030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Connector 38"/>
          <p:cNvCxnSpPr/>
          <p:nvPr/>
        </p:nvCxnSpPr>
        <p:spPr>
          <a:xfrm>
            <a:off x="2752344" y="2705100"/>
            <a:ext cx="18646" cy="27933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66634" y="2653332"/>
            <a:ext cx="18646" cy="27933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50937" y="2246197"/>
            <a:ext cx="8760124" cy="2050651"/>
            <a:chOff x="150937" y="2246197"/>
            <a:chExt cx="8760124" cy="2050651"/>
          </a:xfrm>
        </p:grpSpPr>
        <p:grpSp>
          <p:nvGrpSpPr>
            <p:cNvPr id="71" name="Group 70"/>
            <p:cNvGrpSpPr/>
            <p:nvPr/>
          </p:nvGrpSpPr>
          <p:grpSpPr>
            <a:xfrm>
              <a:off x="436979" y="2246197"/>
              <a:ext cx="8474082" cy="2050651"/>
              <a:chOff x="436979" y="2246197"/>
              <a:chExt cx="8474082" cy="205065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36979" y="3995157"/>
                <a:ext cx="8267700" cy="762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423998" y="2916327"/>
                <a:ext cx="7620" cy="119634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893801" y="2260795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3801" y="2260795"/>
                    <a:ext cx="307731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463259" y="2246197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259" y="2246197"/>
                    <a:ext cx="307731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3137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8603330" y="3989071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330" y="3989071"/>
                    <a:ext cx="307731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466955" y="2758942"/>
                    <a:ext cx="62158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l-GR" sz="16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955" y="2758942"/>
                    <a:ext cx="621580" cy="24622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1765" r="-9804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150937" y="3101199"/>
              <a:ext cx="8548172" cy="799054"/>
              <a:chOff x="150937" y="2482309"/>
              <a:chExt cx="8548172" cy="1417944"/>
            </a:xfrm>
          </p:grpSpPr>
          <p:sp>
            <p:nvSpPr>
              <p:cNvPr id="25" name="Arc 24"/>
              <p:cNvSpPr/>
              <p:nvPr/>
            </p:nvSpPr>
            <p:spPr>
              <a:xfrm rot="10800000">
                <a:off x="4426047" y="2482410"/>
                <a:ext cx="4273062" cy="1417843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72"/>
              <p:cNvSpPr/>
              <p:nvPr/>
            </p:nvSpPr>
            <p:spPr>
              <a:xfrm rot="10800000" flipH="1">
                <a:off x="150937" y="2482309"/>
                <a:ext cx="4273062" cy="1417843"/>
              </a:xfrm>
              <a:prstGeom prst="arc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171682" y="3214986"/>
                  <a:ext cx="295273" cy="410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682" y="3214986"/>
                  <a:ext cx="295273" cy="41036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/>
            <p:cNvSpPr/>
            <p:nvPr/>
          </p:nvSpPr>
          <p:spPr>
            <a:xfrm>
              <a:off x="2729484" y="386141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052154" y="38688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78472" y="3487344"/>
                  <a:ext cx="295273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472" y="3487344"/>
                  <a:ext cx="295273" cy="41030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017540" y="3500698"/>
                  <a:ext cx="295273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540" y="3500698"/>
                  <a:ext cx="295273" cy="41030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2540520" y="351720"/>
              <a:ext cx="6354360" cy="3172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4040" y="340200"/>
                <a:ext cx="6373080" cy="31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πούμε ότι ένα πραγματικό απεριοδικό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εμφανίζεται στην είσοδο ενός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βρούμε την έξοδο?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έξοδος δίνεται από τη συνέλιξη της εισόδου με την κρουστική απόκριση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		Συνέλιξη στο χρόνο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⟷ </a:t>
                </a:r>
                <a:r>
                  <a:rPr lang="el-GR" dirty="0" smtClean="0">
                    <a:ea typeface="Cambria Math" panose="02040503050406030204" pitchFamily="18" charset="0"/>
                  </a:rPr>
                  <a:t>Γινόμενο στη συχνότητα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Οπότε </a:t>
                </a:r>
                <a:r>
                  <a:rPr lang="el-GR" dirty="0">
                    <a:sym typeface="Wingdings" panose="05000000000000000000" pitchFamily="2" charset="2"/>
                  </a:rPr>
                  <a:t>αν η απόκριση συχνότητας είναι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πολύ εύκολα μπορούμε να βρούμε </a:t>
                </a:r>
                <a:r>
                  <a:rPr lang="el-GR" dirty="0" smtClean="0">
                    <a:sym typeface="Wingdings" panose="05000000000000000000" pitchFamily="2" charset="2"/>
                  </a:rPr>
                  <a:t>ότι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l-GR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Αν η είσοδος και η απόκριση συχνότητας μπορούν να γραφούν ως ρητές συναρτήσεις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τότε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f>
                        <m:f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>
                    <a:solidFill>
                      <a:schemeClr val="tx1"/>
                    </a:solidFill>
                  </a:rPr>
                  <a:t>και αναπτύσσουμε σε μερικά κλάσματα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2174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1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Έστω το σύστημα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στο οποίο παρουσιάζεται η είσοδος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Βρείτε την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81080" y="1974240"/>
              <a:ext cx="8586360" cy="451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840" y="1961280"/>
                <a:ext cx="8613000" cy="45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39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4200" y="1255680"/>
              <a:ext cx="5924160" cy="3119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1242000"/>
                <a:ext cx="5946480" cy="31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5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</a:t>
                </a:r>
                <a:r>
                  <a:rPr lang="en-US" b="1" dirty="0"/>
                  <a:t>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Έστω ότι έχουμε ένα ΓΧΑ σύστημα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Αν στην είσοδο εμφανιστεί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  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l-GR" dirty="0" smtClean="0"/>
                  <a:t> τότε η έξοδος θα είναι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Προφανώς ο συντελεστής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 της εξόδου δεν είναι άλλος από το μετασχηματισμό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για την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του μετασχηματισμού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είσοδος περνά αυτούσια στην έξοδο και απλά πολλαπλασιάζεται με έναν μιγαδικό αριθμό!!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837" t="-1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68919"/>
          <a:stretch/>
        </p:blipFill>
        <p:spPr>
          <a:xfrm>
            <a:off x="485340" y="2095671"/>
            <a:ext cx="8162925" cy="787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4395" b="21781"/>
          <a:stretch/>
        </p:blipFill>
        <p:spPr>
          <a:xfrm>
            <a:off x="485340" y="2967135"/>
            <a:ext cx="8162925" cy="1110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82270"/>
          <a:stretch/>
        </p:blipFill>
        <p:spPr>
          <a:xfrm>
            <a:off x="485340" y="4180113"/>
            <a:ext cx="8162925" cy="4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77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4" y="2514600"/>
            <a:ext cx="6510016" cy="361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Ιδανικά Φίλτρα Επιλογής Συχνοτήτων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 smtClean="0"/>
              <a:t> </a:t>
            </a:r>
            <a:r>
              <a:rPr lang="el-GR" dirty="0" smtClean="0"/>
              <a:t>Συστήματα που επιτρέπουν τη διέλευση ορισμένων συχνοτήτων στην έξοδό τους ονομάζονται </a:t>
            </a:r>
            <a:r>
              <a:rPr lang="el-GR" b="1" dirty="0" smtClean="0"/>
              <a:t>φίλτρα επιλογής συχνοτήτων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Θα μελετήσουμε τα ιδανικά φίλτρα επιλογής συχνοτήτων (</a:t>
            </a:r>
            <a:r>
              <a:rPr lang="el-GR" u="sng" dirty="0" smtClean="0"/>
              <a:t>μηδενικής φάσης</a:t>
            </a:r>
            <a:r>
              <a:rPr lang="el-GR" dirty="0" smtClean="0"/>
              <a:t>)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 smtClean="0"/>
              <a:t>Ιδανικά : μη πραγματοποιήσιμα (θεωρητικά μοντέλα)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Τέσσερις κατηγορίες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b="1" dirty="0" err="1" smtClean="0"/>
              <a:t>Χαμηλοπερατό</a:t>
            </a:r>
            <a:r>
              <a:rPr lang="el-GR" b="1" dirty="0" smtClean="0"/>
              <a:t> φίλτρο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err="1" smtClean="0"/>
              <a:t>Υψιπερατό</a:t>
            </a:r>
            <a:r>
              <a:rPr lang="el-GR" b="1" dirty="0" smtClean="0"/>
              <a:t> φίλτρο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 err="1" smtClean="0"/>
              <a:t>Ζωνοπερατό</a:t>
            </a:r>
            <a:r>
              <a:rPr lang="el-GR" b="1" dirty="0" smtClean="0"/>
              <a:t> φίλτρο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err="1" smtClean="0"/>
              <a:t>Ζωνοφρακτικό</a:t>
            </a:r>
            <a:r>
              <a:rPr lang="el-GR" b="1" dirty="0" smtClean="0"/>
              <a:t> φίλτρο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69222" y="3604846"/>
            <a:ext cx="5627077" cy="2271345"/>
            <a:chOff x="2869222" y="3604846"/>
            <a:chExt cx="5627077" cy="2271345"/>
          </a:xfrm>
        </p:grpSpPr>
        <p:sp>
          <p:nvSpPr>
            <p:cNvPr id="10" name="Oval 9"/>
            <p:cNvSpPr/>
            <p:nvPr/>
          </p:nvSpPr>
          <p:spPr>
            <a:xfrm>
              <a:off x="3200400" y="3604846"/>
              <a:ext cx="448408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07575" y="3604846"/>
              <a:ext cx="448408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28541" y="3604846"/>
              <a:ext cx="448408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819292" y="3612438"/>
              <a:ext cx="448408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69222" y="5498122"/>
              <a:ext cx="779585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507575" y="5498121"/>
              <a:ext cx="779585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145928" y="5494782"/>
              <a:ext cx="779585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716714" y="5494782"/>
              <a:ext cx="779585" cy="3780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Straight Arrow Connector 21"/>
          <p:cNvCxnSpPr>
            <a:endCxn id="11" idx="5"/>
          </p:cNvCxnSpPr>
          <p:nvPr/>
        </p:nvCxnSpPr>
        <p:spPr>
          <a:xfrm flipH="1" flipV="1">
            <a:off x="4890315" y="3927548"/>
            <a:ext cx="998677" cy="2429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88992" y="6180061"/>
            <a:ext cx="216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Συχνότητα αποκοπής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5599" b="49998"/>
          <a:stretch/>
        </p:blipFill>
        <p:spPr>
          <a:xfrm>
            <a:off x="5619750" y="552450"/>
            <a:ext cx="3524250" cy="2206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Ιδανικά Φίλτρα Επιλογής Συχνοτήτων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 smtClean="0"/>
              <a:t> </a:t>
            </a:r>
            <a:r>
              <a:rPr lang="el-GR" dirty="0" smtClean="0"/>
              <a:t>Ποιες είναι οι κρουστικές αποκρίσεις των φίλτρων αυτών?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Ας πάρουμε το </a:t>
            </a:r>
            <a:r>
              <a:rPr lang="el-GR" dirty="0" err="1" smtClean="0"/>
              <a:t>χαμηλοπερατό</a:t>
            </a:r>
            <a:r>
              <a:rPr lang="el-GR" dirty="0" smtClean="0"/>
              <a:t> φίλτρο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0500" y="5420005"/>
            <a:ext cx="2304662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Άπειρης διάρκειας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Περιλαμβάνει αρνητικούς χρόνους (μη αιτιατή)</a:t>
            </a:r>
            <a:endParaRPr lang="el-G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14886" y="5171556"/>
            <a:ext cx="202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Κρουστική απόκριση</a:t>
            </a:r>
            <a:endParaRPr lang="el-G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8320" y="1923480"/>
              <a:ext cx="7986600" cy="4268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80" y="1913040"/>
                <a:ext cx="8011440" cy="42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8240" t="217" r="39" b="49923"/>
          <a:stretch/>
        </p:blipFill>
        <p:spPr>
          <a:xfrm>
            <a:off x="5038725" y="552450"/>
            <a:ext cx="4105275" cy="22002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Ιδανικά Φίλτρα Επιλογής Συχνοτήτων</a:t>
            </a:r>
            <a:endParaRPr lang="el-GR" dirty="0">
              <a:latin typeface="Cambria Math" panose="02040503050406030204" pitchFamily="18" charset="0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 smtClean="0"/>
              <a:t> </a:t>
            </a:r>
            <a:r>
              <a:rPr lang="el-GR" dirty="0" smtClean="0"/>
              <a:t>Ποιες είναι οι κρουστικές αποκρίσεις των φίλτρων αυτών?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Ας πάρουμε το </a:t>
            </a:r>
            <a:r>
              <a:rPr lang="el-GR" dirty="0" err="1" smtClean="0"/>
              <a:t>υψιπερατό</a:t>
            </a:r>
            <a:r>
              <a:rPr lang="el-GR" dirty="0" smtClean="0"/>
              <a:t> φίλτρο</a:t>
            </a:r>
            <a:endParaRPr lang="el-GR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0500" y="5420005"/>
            <a:ext cx="2304662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Άπειρης διάρκειας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Περιλαμβάνει αρνητικούς χρόνους (μη αιτιατή)</a:t>
            </a:r>
            <a:endParaRPr lang="el-G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4886" y="5171556"/>
            <a:ext cx="202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Κρουστική απόκριση</a:t>
            </a:r>
            <a:endParaRPr lang="el-G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96280" y="2039760"/>
              <a:ext cx="4096080" cy="2379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920" y="2032200"/>
                <a:ext cx="4119840" cy="23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70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Ιδανικά Φίλτρα Επιλογής Συχνοτήτων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</a:t>
                </a:r>
                <a:r>
                  <a:rPr lang="el-GR" b="1" dirty="0" smtClean="0"/>
                  <a:t>Παράδειγμα</a:t>
                </a:r>
                <a:r>
                  <a:rPr lang="el-GR" dirty="0" smtClean="0"/>
                  <a:t>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Τι θα συμβεί αν ένα σήμα της μορφής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200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⁡(2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l-GR" dirty="0" smtClean="0"/>
                  <a:t>περάσει από τα παρακάτω ιδανικά φίλτρα?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6613" y="1947439"/>
            <a:ext cx="8501924" cy="1555331"/>
            <a:chOff x="256613" y="1890289"/>
            <a:chExt cx="8501924" cy="1555331"/>
          </a:xfrm>
        </p:grpSpPr>
        <p:grpSp>
          <p:nvGrpSpPr>
            <p:cNvPr id="10" name="Group 9"/>
            <p:cNvGrpSpPr/>
            <p:nvPr/>
          </p:nvGrpSpPr>
          <p:grpSpPr>
            <a:xfrm>
              <a:off x="256613" y="1890289"/>
              <a:ext cx="8501924" cy="1555331"/>
              <a:chOff x="409137" y="2758942"/>
              <a:chExt cx="8501924" cy="155533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36979" y="3995157"/>
                <a:ext cx="8267700" cy="762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423998" y="2916327"/>
                <a:ext cx="7620" cy="119634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3253154" y="3257550"/>
                <a:ext cx="2341345" cy="745227"/>
                <a:chOff x="3253154" y="2619375"/>
                <a:chExt cx="2341345" cy="74522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3253154" y="2620108"/>
                  <a:ext cx="1172895" cy="744494"/>
                  <a:chOff x="3253154" y="2620108"/>
                  <a:chExt cx="1172895" cy="744494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3261946" y="2628900"/>
                    <a:ext cx="808" cy="735702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3253154" y="2620108"/>
                    <a:ext cx="1172895" cy="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 flipH="1">
                  <a:off x="4421604" y="2619375"/>
                  <a:ext cx="1172895" cy="744494"/>
                  <a:chOff x="3253154" y="2620108"/>
                  <a:chExt cx="1172895" cy="744494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flipH="1" flipV="1">
                    <a:off x="3261946" y="2628900"/>
                    <a:ext cx="808" cy="735702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3253154" y="2620108"/>
                    <a:ext cx="1172895" cy="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416241" y="4006496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6241" y="4006496"/>
                    <a:ext cx="307731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4313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928135" y="4002044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−300</m:t>
                              </m:r>
                            </m:e>
                            <m:sub>
                              <m:r>
                                <a:rPr lang="el-GR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8135" y="4002044"/>
                    <a:ext cx="307731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862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8603330" y="3989071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l-G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Hz</m:t>
                          </m:r>
                          <m:r>
                            <a:rPr lang="en-US" sz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330" y="3989071"/>
                    <a:ext cx="307731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15686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/>
              <p:cNvCxnSpPr/>
              <p:nvPr/>
            </p:nvCxnSpPr>
            <p:spPr>
              <a:xfrm flipH="1">
                <a:off x="409137" y="3989071"/>
                <a:ext cx="2871481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5594499" y="4006496"/>
                <a:ext cx="2871481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466955" y="2758942"/>
                    <a:ext cx="49013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oMath>
                      </m:oMathPara>
                    </a14:m>
                    <a:endParaRPr lang="el-GR" sz="16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955" y="2758942"/>
                    <a:ext cx="490134" cy="24622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000" b="-317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989031" y="2126464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031" y="2126464"/>
                  <a:ext cx="307731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84455" y="3520752"/>
            <a:ext cx="8474082" cy="1555331"/>
            <a:chOff x="284455" y="1890289"/>
            <a:chExt cx="8474082" cy="1555331"/>
          </a:xfrm>
        </p:grpSpPr>
        <p:grpSp>
          <p:nvGrpSpPr>
            <p:cNvPr id="29" name="Group 28"/>
            <p:cNvGrpSpPr/>
            <p:nvPr/>
          </p:nvGrpSpPr>
          <p:grpSpPr>
            <a:xfrm>
              <a:off x="284455" y="1890289"/>
              <a:ext cx="8474082" cy="1555331"/>
              <a:chOff x="436979" y="2758942"/>
              <a:chExt cx="8474082" cy="155533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436979" y="3995157"/>
                <a:ext cx="8267700" cy="762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423998" y="2916327"/>
                <a:ext cx="7620" cy="1196340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436979" y="3258283"/>
                <a:ext cx="8196499" cy="744494"/>
                <a:chOff x="436979" y="2620108"/>
                <a:chExt cx="8196499" cy="744494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436979" y="2620108"/>
                  <a:ext cx="2825775" cy="744494"/>
                  <a:chOff x="436979" y="2620108"/>
                  <a:chExt cx="2825775" cy="744494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flipH="1" flipV="1">
                    <a:off x="3261946" y="2628900"/>
                    <a:ext cx="808" cy="735702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436979" y="2620108"/>
                    <a:ext cx="2816175" cy="8059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 flipH="1">
                  <a:off x="5570108" y="2624137"/>
                  <a:ext cx="3063370" cy="739732"/>
                  <a:chOff x="214175" y="2624870"/>
                  <a:chExt cx="3063370" cy="739732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flipH="1" flipV="1">
                    <a:off x="3261946" y="2628900"/>
                    <a:ext cx="808" cy="735702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14175" y="2624870"/>
                    <a:ext cx="3063370" cy="4030"/>
                  </a:xfrm>
                  <a:prstGeom prst="line">
                    <a:avLst/>
                  </a:prstGeom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416241" y="4006496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6241" y="4006496"/>
                    <a:ext cx="307731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4313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928135" y="4002044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−300</m:t>
                              </m:r>
                            </m:e>
                            <m:sub>
                              <m:r>
                                <a:rPr lang="el-GR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8135" y="4002044"/>
                    <a:ext cx="307731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862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603330" y="3989071"/>
                    <a:ext cx="3077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l-G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Hz</m:t>
                          </m:r>
                          <m:r>
                            <a:rPr lang="en-US" sz="14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330" y="3989071"/>
                    <a:ext cx="307731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115686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3268296" y="3995772"/>
                <a:ext cx="2308161" cy="119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466955" y="2758942"/>
                    <a:ext cx="49013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oMath>
                      </m:oMathPara>
                    </a14:m>
                    <a:endParaRPr lang="el-GR" sz="16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6955" y="2758942"/>
                    <a:ext cx="490134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0000" b="-325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989031" y="2126464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031" y="2126464"/>
                  <a:ext cx="307731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/>
          <p:cNvGrpSpPr/>
          <p:nvPr/>
        </p:nvGrpSpPr>
        <p:grpSpPr>
          <a:xfrm>
            <a:off x="284456" y="5015523"/>
            <a:ext cx="8501923" cy="1559834"/>
            <a:chOff x="284456" y="4967898"/>
            <a:chExt cx="8501923" cy="1559834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12297" y="6204113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4299316" y="5125283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2696523" y="5451897"/>
              <a:ext cx="439914" cy="746825"/>
              <a:chOff x="4223104" y="2617044"/>
              <a:chExt cx="1371398" cy="746825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4223104" y="2622406"/>
                <a:ext cx="807" cy="73570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 flipH="1">
                <a:off x="4223105" y="2617044"/>
                <a:ext cx="1371397" cy="746825"/>
                <a:chOff x="3253151" y="2617777"/>
                <a:chExt cx="1371397" cy="746825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3261946" y="2628900"/>
                  <a:ext cx="808" cy="73570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3253151" y="2617777"/>
                  <a:ext cx="1371397" cy="2331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291559" y="6215452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1559" y="6215452"/>
                  <a:ext cx="307731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4313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807082" y="6217370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−300</m:t>
                            </m:r>
                          </m:e>
                          <m:sub>
                            <m:r>
                              <a:rPr lang="el-G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082" y="6217370"/>
                  <a:ext cx="307731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862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8478648" y="6198027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l-G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Hz</m:t>
                        </m:r>
                        <m:r>
                          <a:rPr lang="en-US" sz="14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648" y="6198027"/>
                  <a:ext cx="307731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18000"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/>
            <p:nvPr/>
          </p:nvCxnSpPr>
          <p:spPr>
            <a:xfrm flipH="1">
              <a:off x="284456" y="6198027"/>
              <a:ext cx="209784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136437" y="6201944"/>
              <a:ext cx="2316698" cy="322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342273" y="4967898"/>
                  <a:ext cx="4901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273" y="4967898"/>
                  <a:ext cx="490134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642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016873" y="5204073"/>
                  <a:ext cx="307731" cy="495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873" y="5204073"/>
                  <a:ext cx="307731" cy="49564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275072" y="6219955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l-G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  <m:sub>
                            <m:r>
                              <a:rPr lang="el-G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072" y="6219955"/>
                  <a:ext cx="307731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862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5453134" y="5451897"/>
              <a:ext cx="457404" cy="766658"/>
              <a:chOff x="3253154" y="2617044"/>
              <a:chExt cx="1425923" cy="76665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3253154" y="2617044"/>
                <a:ext cx="1425923" cy="747558"/>
                <a:chOff x="3253154" y="2617044"/>
                <a:chExt cx="1425923" cy="747558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 flipV="1">
                  <a:off x="3261946" y="2628900"/>
                  <a:ext cx="808" cy="73570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3253154" y="2617044"/>
                  <a:ext cx="1425923" cy="3064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4651496" y="2617044"/>
                <a:ext cx="27580" cy="76665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695811" y="6212155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811" y="6212155"/>
                  <a:ext cx="307731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4313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/>
            <p:cNvCxnSpPr/>
            <p:nvPr/>
          </p:nvCxnSpPr>
          <p:spPr>
            <a:xfrm flipH="1" flipV="1">
              <a:off x="5926140" y="6195622"/>
              <a:ext cx="2450936" cy="1828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2224456" y="2769102"/>
            <a:ext cx="4069429" cy="428142"/>
            <a:chOff x="2224456" y="2769102"/>
            <a:chExt cx="4069429" cy="428142"/>
          </a:xfrm>
        </p:grpSpPr>
        <p:grpSp>
          <p:nvGrpSpPr>
            <p:cNvPr id="9" name="Group 8"/>
            <p:cNvGrpSpPr/>
            <p:nvPr/>
          </p:nvGrpSpPr>
          <p:grpSpPr>
            <a:xfrm>
              <a:off x="2224456" y="2769102"/>
              <a:ext cx="4069429" cy="425158"/>
              <a:chOff x="2752344" y="1559174"/>
              <a:chExt cx="3297936" cy="705431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752344" y="1836463"/>
                <a:ext cx="3297936" cy="428142"/>
                <a:chOff x="2715768" y="1527048"/>
                <a:chExt cx="3297936" cy="737557"/>
              </a:xfrm>
            </p:grpSpPr>
            <p:cxnSp>
              <p:nvCxnSpPr>
                <p:cNvPr id="81" name="Straight Arrow Connector 80"/>
                <p:cNvCxnSpPr/>
                <p:nvPr/>
              </p:nvCxnSpPr>
              <p:spPr>
                <a:xfrm flipV="1">
                  <a:off x="2715768" y="1527048"/>
                  <a:ext cx="0" cy="72675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 flipV="1">
                  <a:off x="6013704" y="1537851"/>
                  <a:ext cx="0" cy="72675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Straight Arrow Connector 82"/>
              <p:cNvCxnSpPr/>
              <p:nvPr/>
            </p:nvCxnSpPr>
            <p:spPr>
              <a:xfrm flipH="1" flipV="1">
                <a:off x="4417458" y="1559174"/>
                <a:ext cx="971" cy="6946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580588" y="2769102"/>
              <a:ext cx="1379426" cy="428142"/>
              <a:chOff x="2376856" y="2918518"/>
              <a:chExt cx="4069429" cy="428142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2376856" y="2918518"/>
                <a:ext cx="0" cy="42187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6446285" y="2924789"/>
                <a:ext cx="0" cy="42187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2218176" y="4328524"/>
            <a:ext cx="4069429" cy="428142"/>
            <a:chOff x="2224456" y="2769102"/>
            <a:chExt cx="4069429" cy="428142"/>
          </a:xfrm>
        </p:grpSpPr>
        <p:grpSp>
          <p:nvGrpSpPr>
            <p:cNvPr id="90" name="Group 89"/>
            <p:cNvGrpSpPr/>
            <p:nvPr/>
          </p:nvGrpSpPr>
          <p:grpSpPr>
            <a:xfrm>
              <a:off x="2224456" y="2769102"/>
              <a:ext cx="4069429" cy="425158"/>
              <a:chOff x="2752344" y="1559174"/>
              <a:chExt cx="3297936" cy="705431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2752344" y="1836463"/>
                <a:ext cx="3297936" cy="428142"/>
                <a:chOff x="2715768" y="1527048"/>
                <a:chExt cx="3297936" cy="737557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flipV="1">
                  <a:off x="2715768" y="1527048"/>
                  <a:ext cx="0" cy="72675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6013704" y="1537851"/>
                  <a:ext cx="0" cy="72675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4417458" y="1559174"/>
                <a:ext cx="971" cy="6946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3580588" y="2769102"/>
              <a:ext cx="1379426" cy="428142"/>
              <a:chOff x="2376856" y="2918518"/>
              <a:chExt cx="4069429" cy="428142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 flipV="1">
                <a:off x="2376856" y="2918518"/>
                <a:ext cx="0" cy="42187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6446285" y="2924789"/>
                <a:ext cx="0" cy="42187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2244379" y="5821165"/>
            <a:ext cx="4069429" cy="428142"/>
            <a:chOff x="2224456" y="2751518"/>
            <a:chExt cx="4069429" cy="428142"/>
          </a:xfrm>
        </p:grpSpPr>
        <p:grpSp>
          <p:nvGrpSpPr>
            <p:cNvPr id="99" name="Group 98"/>
            <p:cNvGrpSpPr/>
            <p:nvPr/>
          </p:nvGrpSpPr>
          <p:grpSpPr>
            <a:xfrm>
              <a:off x="2224456" y="2760311"/>
              <a:ext cx="4069429" cy="418648"/>
              <a:chOff x="2752344" y="1544586"/>
              <a:chExt cx="3297936" cy="694629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52344" y="1807288"/>
                <a:ext cx="3297936" cy="428142"/>
                <a:chOff x="2715768" y="1476787"/>
                <a:chExt cx="3297936" cy="737556"/>
              </a:xfrm>
            </p:grpSpPr>
            <p:cxnSp>
              <p:nvCxnSpPr>
                <p:cNvPr id="105" name="Straight Arrow Connector 104"/>
                <p:cNvCxnSpPr/>
                <p:nvPr/>
              </p:nvCxnSpPr>
              <p:spPr>
                <a:xfrm flipV="1">
                  <a:off x="2715768" y="1476787"/>
                  <a:ext cx="0" cy="72675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flipV="1">
                  <a:off x="6013704" y="1487589"/>
                  <a:ext cx="0" cy="726754"/>
                </a:xfrm>
                <a:prstGeom prst="straightConnector1">
                  <a:avLst/>
                </a:prstGeom>
                <a:ln w="28575">
                  <a:solidFill>
                    <a:srgbClr val="7030A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Arrow Connector 103"/>
              <p:cNvCxnSpPr/>
              <p:nvPr/>
            </p:nvCxnSpPr>
            <p:spPr>
              <a:xfrm flipH="1" flipV="1">
                <a:off x="4417458" y="1544586"/>
                <a:ext cx="971" cy="6946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3580588" y="2751518"/>
              <a:ext cx="1379426" cy="428142"/>
              <a:chOff x="2376856" y="2900934"/>
              <a:chExt cx="4069429" cy="428142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V="1">
                <a:off x="2376856" y="2900934"/>
                <a:ext cx="0" cy="42187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6446285" y="2907205"/>
                <a:ext cx="0" cy="42187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5956648" y="2104824"/>
                <a:ext cx="2801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=2+4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48" y="2104824"/>
                <a:ext cx="280188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003542" y="3524294"/>
                <a:ext cx="2801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542" y="3524294"/>
                <a:ext cx="2801889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003541" y="5092709"/>
                <a:ext cx="2801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541" y="5092709"/>
                <a:ext cx="2801889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02121" y="682311"/>
                <a:ext cx="6909053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1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+200</m:t>
                          </m:r>
                        </m:e>
                      </m:d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−500</m:t>
                          </m:r>
                        </m:e>
                      </m:d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+500)</m:t>
                      </m:r>
                    </m:oMath>
                  </m:oMathPara>
                </a14:m>
                <a:endParaRPr lang="el-GR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121" y="682311"/>
                <a:ext cx="6909053" cy="59817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5153040" y="3466080"/>
              <a:ext cx="1103760" cy="272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49080" y="3453120"/>
                <a:ext cx="1111680" cy="27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3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</a:t>
                </a:r>
                <a:r>
                  <a:rPr lang="en-US" b="1" dirty="0"/>
                  <a:t>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ιδιοσυνάρτηση</a:t>
                </a:r>
                <a:r>
                  <a:rPr lang="el-GR" dirty="0" smtClean="0"/>
                  <a:t> (</a:t>
                </a:r>
                <a:r>
                  <a:rPr lang="en-US" dirty="0" err="1" smtClean="0"/>
                  <a:t>eigenfunction</a:t>
                </a:r>
                <a:r>
                  <a:rPr lang="en-US" dirty="0" smtClean="0"/>
                  <a:t>) </a:t>
                </a:r>
                <a:r>
                  <a:rPr lang="el-GR" dirty="0" smtClean="0"/>
                  <a:t>του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Η τιμή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err="1" smtClean="0"/>
                  <a:t>ιδιοτιμή</a:t>
                </a:r>
                <a:r>
                  <a:rPr lang="el-GR" dirty="0" smtClean="0"/>
                  <a:t> του συστήματος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ονομάζεται </a:t>
                </a:r>
                <a:r>
                  <a:rPr lang="el-GR" b="1" dirty="0" smtClean="0"/>
                  <a:t>απόκριση σε συχνότητα </a:t>
                </a:r>
                <a:r>
                  <a:rPr lang="el-GR" dirty="0" smtClean="0"/>
                  <a:t>ή </a:t>
                </a:r>
                <a:r>
                  <a:rPr lang="el-GR" b="1" dirty="0" err="1" smtClean="0"/>
                  <a:t>συχνοτική</a:t>
                </a:r>
                <a:r>
                  <a:rPr lang="el-GR" b="1" dirty="0" smtClean="0"/>
                  <a:t> απόκριση </a:t>
                </a:r>
                <a:r>
                  <a:rPr lang="el-GR" dirty="0" smtClean="0"/>
                  <a:t>(</a:t>
                </a:r>
                <a:r>
                  <a:rPr lang="en-US" dirty="0" smtClean="0"/>
                  <a:t>frequency response)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τη γράψουμε σε πολική μορφή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τότε ονομάζουμε: 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b="1" dirty="0" smtClean="0"/>
                  <a:t>Απόκριση πλάτους 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b="1" dirty="0" smtClean="0"/>
                  <a:t>Απόκριση φάσης 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απόκριση πλάτους περιγράφει πως επηρεάζει το σύστημα το πλάτος της εισόδου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απόκριση φάσης περιγράφει πως επηρεάζει το σύστημα τη φάση της εισόδου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 r="-7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50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απόκριση πλάτους περιγράφει </a:t>
                </a:r>
                <a:r>
                  <a:rPr lang="el-GR" i="1" dirty="0" smtClean="0"/>
                  <a:t>πως επηρεάζει το σύστημα το φάσμα πλάτους της εισόδου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απόκριση φάσης περιγράφει </a:t>
                </a:r>
                <a:r>
                  <a:rPr lang="el-GR" i="1" dirty="0" smtClean="0"/>
                  <a:t>πως επηρεάζει το σύστημα το φάσμα φάσης της εισόδου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το δούμε: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Έξοδος ΓΧΑ συστήματος: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Στο χώρο της συχνότητας: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Πολική μορφή: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Προφανώς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2174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9889" y="5099677"/>
            <a:ext cx="2873828" cy="117565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 Παράδειγμα στο φάσμα πλάτους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603330" y="2235514"/>
                <a:ext cx="307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330" y="2235514"/>
                <a:ext cx="307731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409137" y="917425"/>
            <a:ext cx="8289973" cy="1457070"/>
            <a:chOff x="409137" y="917425"/>
            <a:chExt cx="8289973" cy="145707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31410" y="2256985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418429" y="1178155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09137" y="1425819"/>
              <a:ext cx="8022686" cy="782516"/>
              <a:chOff x="409137" y="1063869"/>
              <a:chExt cx="8022686" cy="782516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4422531" y="1063869"/>
                <a:ext cx="4009292" cy="782516"/>
              </a:xfrm>
              <a:custGeom>
                <a:avLst/>
                <a:gdLst>
                  <a:gd name="connsiteX0" fmla="*/ 0 w 4009292"/>
                  <a:gd name="connsiteY0" fmla="*/ 0 h 782516"/>
                  <a:gd name="connsiteX1" fmla="*/ 386861 w 4009292"/>
                  <a:gd name="connsiteY1" fmla="*/ 448408 h 782516"/>
                  <a:gd name="connsiteX2" fmla="*/ 879231 w 4009292"/>
                  <a:gd name="connsiteY2" fmla="*/ 580293 h 782516"/>
                  <a:gd name="connsiteX3" fmla="*/ 1257300 w 4009292"/>
                  <a:gd name="connsiteY3" fmla="*/ 307731 h 782516"/>
                  <a:gd name="connsiteX4" fmla="*/ 1714500 w 4009292"/>
                  <a:gd name="connsiteY4" fmla="*/ 430823 h 782516"/>
                  <a:gd name="connsiteX5" fmla="*/ 2162907 w 4009292"/>
                  <a:gd name="connsiteY5" fmla="*/ 712177 h 782516"/>
                  <a:gd name="connsiteX6" fmla="*/ 4009292 w 4009292"/>
                  <a:gd name="connsiteY6" fmla="*/ 782516 h 7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9292" h="782516">
                    <a:moveTo>
                      <a:pt x="0" y="0"/>
                    </a:moveTo>
                    <a:cubicBezTo>
                      <a:pt x="120161" y="175846"/>
                      <a:pt x="240323" y="351693"/>
                      <a:pt x="386861" y="448408"/>
                    </a:cubicBezTo>
                    <a:cubicBezTo>
                      <a:pt x="533399" y="545123"/>
                      <a:pt x="734158" y="603739"/>
                      <a:pt x="879231" y="580293"/>
                    </a:cubicBezTo>
                    <a:cubicBezTo>
                      <a:pt x="1024304" y="556847"/>
                      <a:pt x="1118089" y="332643"/>
                      <a:pt x="1257300" y="307731"/>
                    </a:cubicBezTo>
                    <a:cubicBezTo>
                      <a:pt x="1396512" y="282819"/>
                      <a:pt x="1563566" y="363415"/>
                      <a:pt x="1714500" y="430823"/>
                    </a:cubicBezTo>
                    <a:cubicBezTo>
                      <a:pt x="1865434" y="498231"/>
                      <a:pt x="1780442" y="653562"/>
                      <a:pt x="2162907" y="712177"/>
                    </a:cubicBezTo>
                    <a:cubicBezTo>
                      <a:pt x="2545372" y="770793"/>
                      <a:pt x="3700096" y="769328"/>
                      <a:pt x="4009292" y="782516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409137" y="1063869"/>
                <a:ext cx="4009292" cy="782516"/>
              </a:xfrm>
              <a:custGeom>
                <a:avLst/>
                <a:gdLst>
                  <a:gd name="connsiteX0" fmla="*/ 0 w 4009292"/>
                  <a:gd name="connsiteY0" fmla="*/ 0 h 782516"/>
                  <a:gd name="connsiteX1" fmla="*/ 386861 w 4009292"/>
                  <a:gd name="connsiteY1" fmla="*/ 448408 h 782516"/>
                  <a:gd name="connsiteX2" fmla="*/ 879231 w 4009292"/>
                  <a:gd name="connsiteY2" fmla="*/ 580293 h 782516"/>
                  <a:gd name="connsiteX3" fmla="*/ 1257300 w 4009292"/>
                  <a:gd name="connsiteY3" fmla="*/ 307731 h 782516"/>
                  <a:gd name="connsiteX4" fmla="*/ 1714500 w 4009292"/>
                  <a:gd name="connsiteY4" fmla="*/ 430823 h 782516"/>
                  <a:gd name="connsiteX5" fmla="*/ 2162907 w 4009292"/>
                  <a:gd name="connsiteY5" fmla="*/ 712177 h 782516"/>
                  <a:gd name="connsiteX6" fmla="*/ 4009292 w 4009292"/>
                  <a:gd name="connsiteY6" fmla="*/ 782516 h 7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9292" h="782516">
                    <a:moveTo>
                      <a:pt x="0" y="0"/>
                    </a:moveTo>
                    <a:cubicBezTo>
                      <a:pt x="120161" y="175846"/>
                      <a:pt x="240323" y="351693"/>
                      <a:pt x="386861" y="448408"/>
                    </a:cubicBezTo>
                    <a:cubicBezTo>
                      <a:pt x="533399" y="545123"/>
                      <a:pt x="734158" y="603739"/>
                      <a:pt x="879231" y="580293"/>
                    </a:cubicBezTo>
                    <a:cubicBezTo>
                      <a:pt x="1024304" y="556847"/>
                      <a:pt x="1118089" y="332643"/>
                      <a:pt x="1257300" y="307731"/>
                    </a:cubicBezTo>
                    <a:cubicBezTo>
                      <a:pt x="1396512" y="282819"/>
                      <a:pt x="1563566" y="363415"/>
                      <a:pt x="1714500" y="430823"/>
                    </a:cubicBezTo>
                    <a:cubicBezTo>
                      <a:pt x="1865434" y="498231"/>
                      <a:pt x="1780442" y="653562"/>
                      <a:pt x="2162907" y="712177"/>
                    </a:cubicBezTo>
                    <a:cubicBezTo>
                      <a:pt x="2545372" y="770793"/>
                      <a:pt x="3700096" y="769328"/>
                      <a:pt x="4009292" y="782516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475483" y="917425"/>
                  <a:ext cx="6045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83" y="917425"/>
                  <a:ext cx="604524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111" r="-11111" b="-317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09137" y="2758942"/>
            <a:ext cx="8501924" cy="1555331"/>
            <a:chOff x="409137" y="2758942"/>
            <a:chExt cx="8501924" cy="155533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36979" y="3995157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423998" y="2916327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253154" y="3257550"/>
              <a:ext cx="2341345" cy="745227"/>
              <a:chOff x="3253154" y="2619375"/>
              <a:chExt cx="2341345" cy="7452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253154" y="2620108"/>
                <a:ext cx="1172895" cy="744494"/>
                <a:chOff x="3253154" y="2620108"/>
                <a:chExt cx="1172895" cy="74449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3261946" y="2628900"/>
                  <a:ext cx="808" cy="73570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253154" y="2620108"/>
                  <a:ext cx="1172895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 flipH="1">
                <a:off x="4421604" y="2619375"/>
                <a:ext cx="1172895" cy="744494"/>
                <a:chOff x="3253154" y="2620108"/>
                <a:chExt cx="1172895" cy="74449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flipH="1" flipV="1">
                  <a:off x="3261946" y="2628900"/>
                  <a:ext cx="808" cy="735702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253154" y="2620108"/>
                  <a:ext cx="1172895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416241" y="4006496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241" y="4006496"/>
                  <a:ext cx="30773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061485" y="4002044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485" y="4002044"/>
                  <a:ext cx="307731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1373"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603330" y="3989071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330" y="3989071"/>
                  <a:ext cx="307731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/>
            <p:cNvCxnSpPr/>
            <p:nvPr/>
          </p:nvCxnSpPr>
          <p:spPr>
            <a:xfrm flipH="1">
              <a:off x="409137" y="3989071"/>
              <a:ext cx="287148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594499" y="4006496"/>
              <a:ext cx="287148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466955" y="2758942"/>
                  <a:ext cx="6215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955" y="2758942"/>
                  <a:ext cx="621580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765" r="-9804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27058" y="2372521"/>
                <a:ext cx="2083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l-GR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58" y="2372521"/>
                <a:ext cx="208390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431410" y="4357628"/>
            <a:ext cx="8479651" cy="2013813"/>
            <a:chOff x="431410" y="4357628"/>
            <a:chExt cx="8479651" cy="201381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53683" y="6063664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440702" y="4984834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302891" y="5232300"/>
              <a:ext cx="2278759" cy="593523"/>
              <a:chOff x="3302891" y="4622700"/>
              <a:chExt cx="2278759" cy="593523"/>
            </a:xfrm>
            <a:solidFill>
              <a:schemeClr val="bg1"/>
            </a:solidFill>
          </p:grpSpPr>
          <p:sp>
            <p:nvSpPr>
              <p:cNvPr id="46" name="Freeform 45"/>
              <p:cNvSpPr/>
              <p:nvPr/>
            </p:nvSpPr>
            <p:spPr>
              <a:xfrm>
                <a:off x="4441825" y="4622800"/>
                <a:ext cx="1139825" cy="593423"/>
              </a:xfrm>
              <a:custGeom>
                <a:avLst/>
                <a:gdLst>
                  <a:gd name="connsiteX0" fmla="*/ 0 w 1149350"/>
                  <a:gd name="connsiteY0" fmla="*/ 0 h 609603"/>
                  <a:gd name="connsiteX1" fmla="*/ 546100 w 1149350"/>
                  <a:gd name="connsiteY1" fmla="*/ 546100 h 609603"/>
                  <a:gd name="connsiteX2" fmla="*/ 958850 w 1149350"/>
                  <a:gd name="connsiteY2" fmla="*/ 577850 h 609603"/>
                  <a:gd name="connsiteX3" fmla="*/ 1149350 w 1149350"/>
                  <a:gd name="connsiteY3" fmla="*/ 361950 h 609603"/>
                  <a:gd name="connsiteX0" fmla="*/ 0 w 1149350"/>
                  <a:gd name="connsiteY0" fmla="*/ 0 h 602801"/>
                  <a:gd name="connsiteX1" fmla="*/ 542925 w 1149350"/>
                  <a:gd name="connsiteY1" fmla="*/ 533400 h 602801"/>
                  <a:gd name="connsiteX2" fmla="*/ 958850 w 1149350"/>
                  <a:gd name="connsiteY2" fmla="*/ 577850 h 602801"/>
                  <a:gd name="connsiteX3" fmla="*/ 1149350 w 1149350"/>
                  <a:gd name="connsiteY3" fmla="*/ 361950 h 602801"/>
                  <a:gd name="connsiteX0" fmla="*/ 0 w 1139825"/>
                  <a:gd name="connsiteY0" fmla="*/ 0 h 596094"/>
                  <a:gd name="connsiteX1" fmla="*/ 533400 w 1139825"/>
                  <a:gd name="connsiteY1" fmla="*/ 527050 h 596094"/>
                  <a:gd name="connsiteX2" fmla="*/ 949325 w 1139825"/>
                  <a:gd name="connsiteY2" fmla="*/ 571500 h 596094"/>
                  <a:gd name="connsiteX3" fmla="*/ 1139825 w 1139825"/>
                  <a:gd name="connsiteY3" fmla="*/ 355600 h 596094"/>
                  <a:gd name="connsiteX0" fmla="*/ 0 w 1139825"/>
                  <a:gd name="connsiteY0" fmla="*/ 0 h 596094"/>
                  <a:gd name="connsiteX1" fmla="*/ 533400 w 1139825"/>
                  <a:gd name="connsiteY1" fmla="*/ 527050 h 596094"/>
                  <a:gd name="connsiteX2" fmla="*/ 949325 w 1139825"/>
                  <a:gd name="connsiteY2" fmla="*/ 571500 h 596094"/>
                  <a:gd name="connsiteX3" fmla="*/ 1139825 w 1139825"/>
                  <a:gd name="connsiteY3" fmla="*/ 355600 h 596094"/>
                  <a:gd name="connsiteX0" fmla="*/ 0 w 1139825"/>
                  <a:gd name="connsiteY0" fmla="*/ 0 h 600176"/>
                  <a:gd name="connsiteX1" fmla="*/ 533400 w 1139825"/>
                  <a:gd name="connsiteY1" fmla="*/ 527050 h 600176"/>
                  <a:gd name="connsiteX2" fmla="*/ 939800 w 1139825"/>
                  <a:gd name="connsiteY2" fmla="*/ 577850 h 600176"/>
                  <a:gd name="connsiteX3" fmla="*/ 1139825 w 1139825"/>
                  <a:gd name="connsiteY3" fmla="*/ 355600 h 600176"/>
                  <a:gd name="connsiteX0" fmla="*/ 0 w 1139825"/>
                  <a:gd name="connsiteY0" fmla="*/ 0 h 622071"/>
                  <a:gd name="connsiteX1" fmla="*/ 533400 w 1139825"/>
                  <a:gd name="connsiteY1" fmla="*/ 527050 h 622071"/>
                  <a:gd name="connsiteX2" fmla="*/ 939800 w 1139825"/>
                  <a:gd name="connsiteY2" fmla="*/ 577850 h 622071"/>
                  <a:gd name="connsiteX3" fmla="*/ 1139825 w 1139825"/>
                  <a:gd name="connsiteY3" fmla="*/ 355600 h 622071"/>
                  <a:gd name="connsiteX0" fmla="*/ 0 w 1139825"/>
                  <a:gd name="connsiteY0" fmla="*/ 0 h 596211"/>
                  <a:gd name="connsiteX1" fmla="*/ 533400 w 1139825"/>
                  <a:gd name="connsiteY1" fmla="*/ 527050 h 596211"/>
                  <a:gd name="connsiteX2" fmla="*/ 939800 w 1139825"/>
                  <a:gd name="connsiteY2" fmla="*/ 577850 h 596211"/>
                  <a:gd name="connsiteX3" fmla="*/ 1139825 w 1139825"/>
                  <a:gd name="connsiteY3" fmla="*/ 355600 h 596211"/>
                  <a:gd name="connsiteX0" fmla="*/ 0 w 1139825"/>
                  <a:gd name="connsiteY0" fmla="*/ 0 h 604207"/>
                  <a:gd name="connsiteX1" fmla="*/ 533400 w 1139825"/>
                  <a:gd name="connsiteY1" fmla="*/ 527050 h 604207"/>
                  <a:gd name="connsiteX2" fmla="*/ 939800 w 1139825"/>
                  <a:gd name="connsiteY2" fmla="*/ 577850 h 604207"/>
                  <a:gd name="connsiteX3" fmla="*/ 1139825 w 1139825"/>
                  <a:gd name="connsiteY3" fmla="*/ 355600 h 604207"/>
                  <a:gd name="connsiteX0" fmla="*/ 0 w 1139825"/>
                  <a:gd name="connsiteY0" fmla="*/ 0 h 586837"/>
                  <a:gd name="connsiteX1" fmla="*/ 533400 w 1139825"/>
                  <a:gd name="connsiteY1" fmla="*/ 527050 h 586837"/>
                  <a:gd name="connsiteX2" fmla="*/ 923925 w 1139825"/>
                  <a:gd name="connsiteY2" fmla="*/ 549275 h 586837"/>
                  <a:gd name="connsiteX3" fmla="*/ 1139825 w 1139825"/>
                  <a:gd name="connsiteY3" fmla="*/ 355600 h 586837"/>
                  <a:gd name="connsiteX0" fmla="*/ 0 w 1139825"/>
                  <a:gd name="connsiteY0" fmla="*/ 0 h 592189"/>
                  <a:gd name="connsiteX1" fmla="*/ 533400 w 1139825"/>
                  <a:gd name="connsiteY1" fmla="*/ 527050 h 592189"/>
                  <a:gd name="connsiteX2" fmla="*/ 933450 w 1139825"/>
                  <a:gd name="connsiteY2" fmla="*/ 558800 h 592189"/>
                  <a:gd name="connsiteX3" fmla="*/ 1139825 w 1139825"/>
                  <a:gd name="connsiteY3" fmla="*/ 355600 h 592189"/>
                  <a:gd name="connsiteX0" fmla="*/ 0 w 1139825"/>
                  <a:gd name="connsiteY0" fmla="*/ 0 h 593423"/>
                  <a:gd name="connsiteX1" fmla="*/ 533400 w 1139825"/>
                  <a:gd name="connsiteY1" fmla="*/ 527050 h 593423"/>
                  <a:gd name="connsiteX2" fmla="*/ 933450 w 1139825"/>
                  <a:gd name="connsiteY2" fmla="*/ 558800 h 593423"/>
                  <a:gd name="connsiteX3" fmla="*/ 1139825 w 1139825"/>
                  <a:gd name="connsiteY3" fmla="*/ 355600 h 59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825" h="593423">
                    <a:moveTo>
                      <a:pt x="0" y="0"/>
                    </a:moveTo>
                    <a:cubicBezTo>
                      <a:pt x="297921" y="440796"/>
                      <a:pt x="377825" y="433917"/>
                      <a:pt x="533400" y="527050"/>
                    </a:cubicBezTo>
                    <a:cubicBezTo>
                      <a:pt x="688975" y="620183"/>
                      <a:pt x="845079" y="600075"/>
                      <a:pt x="933450" y="558800"/>
                    </a:cubicBezTo>
                    <a:cubicBezTo>
                      <a:pt x="1021821" y="517525"/>
                      <a:pt x="1094846" y="448204"/>
                      <a:pt x="1139825" y="355600"/>
                    </a:cubicBez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 flipH="1">
                <a:off x="3302891" y="4622700"/>
                <a:ext cx="1139825" cy="593423"/>
              </a:xfrm>
              <a:custGeom>
                <a:avLst/>
                <a:gdLst>
                  <a:gd name="connsiteX0" fmla="*/ 0 w 1149350"/>
                  <a:gd name="connsiteY0" fmla="*/ 0 h 609603"/>
                  <a:gd name="connsiteX1" fmla="*/ 546100 w 1149350"/>
                  <a:gd name="connsiteY1" fmla="*/ 546100 h 609603"/>
                  <a:gd name="connsiteX2" fmla="*/ 958850 w 1149350"/>
                  <a:gd name="connsiteY2" fmla="*/ 577850 h 609603"/>
                  <a:gd name="connsiteX3" fmla="*/ 1149350 w 1149350"/>
                  <a:gd name="connsiteY3" fmla="*/ 361950 h 609603"/>
                  <a:gd name="connsiteX0" fmla="*/ 0 w 1149350"/>
                  <a:gd name="connsiteY0" fmla="*/ 0 h 602801"/>
                  <a:gd name="connsiteX1" fmla="*/ 542925 w 1149350"/>
                  <a:gd name="connsiteY1" fmla="*/ 533400 h 602801"/>
                  <a:gd name="connsiteX2" fmla="*/ 958850 w 1149350"/>
                  <a:gd name="connsiteY2" fmla="*/ 577850 h 602801"/>
                  <a:gd name="connsiteX3" fmla="*/ 1149350 w 1149350"/>
                  <a:gd name="connsiteY3" fmla="*/ 361950 h 602801"/>
                  <a:gd name="connsiteX0" fmla="*/ 0 w 1139825"/>
                  <a:gd name="connsiteY0" fmla="*/ 0 h 596094"/>
                  <a:gd name="connsiteX1" fmla="*/ 533400 w 1139825"/>
                  <a:gd name="connsiteY1" fmla="*/ 527050 h 596094"/>
                  <a:gd name="connsiteX2" fmla="*/ 949325 w 1139825"/>
                  <a:gd name="connsiteY2" fmla="*/ 571500 h 596094"/>
                  <a:gd name="connsiteX3" fmla="*/ 1139825 w 1139825"/>
                  <a:gd name="connsiteY3" fmla="*/ 355600 h 596094"/>
                  <a:gd name="connsiteX0" fmla="*/ 0 w 1139825"/>
                  <a:gd name="connsiteY0" fmla="*/ 0 h 596094"/>
                  <a:gd name="connsiteX1" fmla="*/ 533400 w 1139825"/>
                  <a:gd name="connsiteY1" fmla="*/ 527050 h 596094"/>
                  <a:gd name="connsiteX2" fmla="*/ 949325 w 1139825"/>
                  <a:gd name="connsiteY2" fmla="*/ 571500 h 596094"/>
                  <a:gd name="connsiteX3" fmla="*/ 1139825 w 1139825"/>
                  <a:gd name="connsiteY3" fmla="*/ 355600 h 596094"/>
                  <a:gd name="connsiteX0" fmla="*/ 0 w 1139825"/>
                  <a:gd name="connsiteY0" fmla="*/ 0 h 600176"/>
                  <a:gd name="connsiteX1" fmla="*/ 533400 w 1139825"/>
                  <a:gd name="connsiteY1" fmla="*/ 527050 h 600176"/>
                  <a:gd name="connsiteX2" fmla="*/ 939800 w 1139825"/>
                  <a:gd name="connsiteY2" fmla="*/ 577850 h 600176"/>
                  <a:gd name="connsiteX3" fmla="*/ 1139825 w 1139825"/>
                  <a:gd name="connsiteY3" fmla="*/ 355600 h 600176"/>
                  <a:gd name="connsiteX0" fmla="*/ 0 w 1139825"/>
                  <a:gd name="connsiteY0" fmla="*/ 0 h 622071"/>
                  <a:gd name="connsiteX1" fmla="*/ 533400 w 1139825"/>
                  <a:gd name="connsiteY1" fmla="*/ 527050 h 622071"/>
                  <a:gd name="connsiteX2" fmla="*/ 939800 w 1139825"/>
                  <a:gd name="connsiteY2" fmla="*/ 577850 h 622071"/>
                  <a:gd name="connsiteX3" fmla="*/ 1139825 w 1139825"/>
                  <a:gd name="connsiteY3" fmla="*/ 355600 h 622071"/>
                  <a:gd name="connsiteX0" fmla="*/ 0 w 1139825"/>
                  <a:gd name="connsiteY0" fmla="*/ 0 h 596211"/>
                  <a:gd name="connsiteX1" fmla="*/ 533400 w 1139825"/>
                  <a:gd name="connsiteY1" fmla="*/ 527050 h 596211"/>
                  <a:gd name="connsiteX2" fmla="*/ 939800 w 1139825"/>
                  <a:gd name="connsiteY2" fmla="*/ 577850 h 596211"/>
                  <a:gd name="connsiteX3" fmla="*/ 1139825 w 1139825"/>
                  <a:gd name="connsiteY3" fmla="*/ 355600 h 596211"/>
                  <a:gd name="connsiteX0" fmla="*/ 0 w 1139825"/>
                  <a:gd name="connsiteY0" fmla="*/ 0 h 604207"/>
                  <a:gd name="connsiteX1" fmla="*/ 533400 w 1139825"/>
                  <a:gd name="connsiteY1" fmla="*/ 527050 h 604207"/>
                  <a:gd name="connsiteX2" fmla="*/ 939800 w 1139825"/>
                  <a:gd name="connsiteY2" fmla="*/ 577850 h 604207"/>
                  <a:gd name="connsiteX3" fmla="*/ 1139825 w 1139825"/>
                  <a:gd name="connsiteY3" fmla="*/ 355600 h 604207"/>
                  <a:gd name="connsiteX0" fmla="*/ 0 w 1139825"/>
                  <a:gd name="connsiteY0" fmla="*/ 0 h 586837"/>
                  <a:gd name="connsiteX1" fmla="*/ 533400 w 1139825"/>
                  <a:gd name="connsiteY1" fmla="*/ 527050 h 586837"/>
                  <a:gd name="connsiteX2" fmla="*/ 923925 w 1139825"/>
                  <a:gd name="connsiteY2" fmla="*/ 549275 h 586837"/>
                  <a:gd name="connsiteX3" fmla="*/ 1139825 w 1139825"/>
                  <a:gd name="connsiteY3" fmla="*/ 355600 h 586837"/>
                  <a:gd name="connsiteX0" fmla="*/ 0 w 1139825"/>
                  <a:gd name="connsiteY0" fmla="*/ 0 h 592189"/>
                  <a:gd name="connsiteX1" fmla="*/ 533400 w 1139825"/>
                  <a:gd name="connsiteY1" fmla="*/ 527050 h 592189"/>
                  <a:gd name="connsiteX2" fmla="*/ 933450 w 1139825"/>
                  <a:gd name="connsiteY2" fmla="*/ 558800 h 592189"/>
                  <a:gd name="connsiteX3" fmla="*/ 1139825 w 1139825"/>
                  <a:gd name="connsiteY3" fmla="*/ 355600 h 592189"/>
                  <a:gd name="connsiteX0" fmla="*/ 0 w 1139825"/>
                  <a:gd name="connsiteY0" fmla="*/ 0 h 593423"/>
                  <a:gd name="connsiteX1" fmla="*/ 533400 w 1139825"/>
                  <a:gd name="connsiteY1" fmla="*/ 527050 h 593423"/>
                  <a:gd name="connsiteX2" fmla="*/ 933450 w 1139825"/>
                  <a:gd name="connsiteY2" fmla="*/ 558800 h 593423"/>
                  <a:gd name="connsiteX3" fmla="*/ 1139825 w 1139825"/>
                  <a:gd name="connsiteY3" fmla="*/ 355600 h 59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825" h="593423">
                    <a:moveTo>
                      <a:pt x="0" y="0"/>
                    </a:moveTo>
                    <a:cubicBezTo>
                      <a:pt x="297921" y="440796"/>
                      <a:pt x="377825" y="433917"/>
                      <a:pt x="533400" y="527050"/>
                    </a:cubicBezTo>
                    <a:cubicBezTo>
                      <a:pt x="688975" y="620183"/>
                      <a:pt x="845079" y="600075"/>
                      <a:pt x="933450" y="558800"/>
                    </a:cubicBezTo>
                    <a:cubicBezTo>
                      <a:pt x="1021821" y="517525"/>
                      <a:pt x="1094846" y="448204"/>
                      <a:pt x="1139825" y="355600"/>
                    </a:cubicBez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>
              <a:off x="5581650" y="5583004"/>
              <a:ext cx="0" cy="48828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302891" y="5583004"/>
              <a:ext cx="0" cy="48828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603330" y="6063664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330" y="6063664"/>
                  <a:ext cx="30773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/>
            <p:cNvCxnSpPr/>
            <p:nvPr/>
          </p:nvCxnSpPr>
          <p:spPr>
            <a:xfrm flipH="1">
              <a:off x="431410" y="6063664"/>
              <a:ext cx="287148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594499" y="6071284"/>
              <a:ext cx="287148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485101" y="4809132"/>
                  <a:ext cx="59490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101" y="4809132"/>
                  <a:ext cx="594906" cy="2462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371" r="-11340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416241" y="6054896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241" y="6054896"/>
                  <a:ext cx="30773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061485" y="6050444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400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1485" y="6050444"/>
                  <a:ext cx="307731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1373"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299242" y="4357628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242" y="4357628"/>
                  <a:ext cx="29815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26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Συστήματα και Μετασχηματισμός </a:t>
            </a:r>
            <a:r>
              <a:rPr lang="en-US" b="1" dirty="0" smtClean="0"/>
              <a:t>Fourier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Παράδειγμα στο φάσμα </a:t>
            </a:r>
            <a:r>
              <a:rPr lang="el-GR" dirty="0" smtClean="0"/>
              <a:t>φάσης</a:t>
            </a:r>
            <a:endParaRPr lang="en-US" dirty="0"/>
          </a:p>
          <a:p>
            <a:pPr marL="0" indent="0">
              <a:buClrTx/>
              <a:buSzPct val="120000"/>
              <a:buNone/>
            </a:pPr>
            <a:endParaRPr lang="en-US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812" y="4559851"/>
            <a:ext cx="8457378" cy="1823546"/>
            <a:chOff x="436812" y="4357628"/>
            <a:chExt cx="8457378" cy="182354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36812" y="5610343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440702" y="4984834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586459" y="5610343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459" y="5610343"/>
                  <a:ext cx="307731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485101" y="4809132"/>
                  <a:ext cx="5981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5101" y="4809132"/>
                  <a:ext cx="598112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163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299242" y="4357628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9242" y="4357628"/>
                  <a:ext cx="2981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489495" y="1119648"/>
            <a:ext cx="8421566" cy="1799956"/>
            <a:chOff x="489495" y="917425"/>
            <a:chExt cx="8421566" cy="179995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9495" y="1820312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418429" y="1178155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603330" y="1831771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330" y="1831771"/>
                  <a:ext cx="307731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475483" y="917425"/>
                  <a:ext cx="6077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483" y="917425"/>
                  <a:ext cx="607730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000" b="-317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322335" y="2440382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335" y="2440382"/>
                  <a:ext cx="22602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554481" y="1175078"/>
              <a:ext cx="7987755" cy="13438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14509" y="2961165"/>
            <a:ext cx="8479681" cy="1353725"/>
            <a:chOff x="414509" y="2758942"/>
            <a:chExt cx="8479681" cy="135372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14509" y="3540057"/>
              <a:ext cx="8267700" cy="762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423998" y="2916327"/>
              <a:ext cx="7620" cy="119634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586459" y="3540057"/>
                  <a:ext cx="30773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459" y="3540057"/>
                  <a:ext cx="307731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466955" y="2758942"/>
                  <a:ext cx="6247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6955" y="2758942"/>
                  <a:ext cx="624786" cy="2462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882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/>
            <p:cNvSpPr/>
            <p:nvPr/>
          </p:nvSpPr>
          <p:spPr>
            <a:xfrm>
              <a:off x="415925" y="3096629"/>
              <a:ext cx="8051800" cy="976895"/>
            </a:xfrm>
            <a:custGeom>
              <a:avLst/>
              <a:gdLst>
                <a:gd name="connsiteX0" fmla="*/ 0 w 8077200"/>
                <a:gd name="connsiteY0" fmla="*/ 953305 h 984054"/>
                <a:gd name="connsiteX1" fmla="*/ 3181350 w 8077200"/>
                <a:gd name="connsiteY1" fmla="*/ 934255 h 984054"/>
                <a:gd name="connsiteX2" fmla="*/ 4000500 w 8077200"/>
                <a:gd name="connsiteY2" fmla="*/ 486580 h 984054"/>
                <a:gd name="connsiteX3" fmla="*/ 4248150 w 8077200"/>
                <a:gd name="connsiteY3" fmla="*/ 77005 h 984054"/>
                <a:gd name="connsiteX4" fmla="*/ 8077200 w 8077200"/>
                <a:gd name="connsiteY4" fmla="*/ 805 h 984054"/>
                <a:gd name="connsiteX0" fmla="*/ 0 w 8077200"/>
                <a:gd name="connsiteY0" fmla="*/ 953278 h 984183"/>
                <a:gd name="connsiteX1" fmla="*/ 3181350 w 8077200"/>
                <a:gd name="connsiteY1" fmla="*/ 934228 h 984183"/>
                <a:gd name="connsiteX2" fmla="*/ 4021931 w 8077200"/>
                <a:gd name="connsiteY2" fmla="*/ 484172 h 984183"/>
                <a:gd name="connsiteX3" fmla="*/ 4248150 w 8077200"/>
                <a:gd name="connsiteY3" fmla="*/ 76978 h 984183"/>
                <a:gd name="connsiteX4" fmla="*/ 8077200 w 8077200"/>
                <a:gd name="connsiteY4" fmla="*/ 778 h 984183"/>
                <a:gd name="connsiteX0" fmla="*/ 0 w 8077200"/>
                <a:gd name="connsiteY0" fmla="*/ 953278 h 984183"/>
                <a:gd name="connsiteX1" fmla="*/ 3181350 w 8077200"/>
                <a:gd name="connsiteY1" fmla="*/ 934228 h 984183"/>
                <a:gd name="connsiteX2" fmla="*/ 4021931 w 8077200"/>
                <a:gd name="connsiteY2" fmla="*/ 484172 h 984183"/>
                <a:gd name="connsiteX3" fmla="*/ 4248150 w 8077200"/>
                <a:gd name="connsiteY3" fmla="*/ 76978 h 984183"/>
                <a:gd name="connsiteX4" fmla="*/ 8077200 w 8077200"/>
                <a:gd name="connsiteY4" fmla="*/ 778 h 984183"/>
                <a:gd name="connsiteX0" fmla="*/ 0 w 8077200"/>
                <a:gd name="connsiteY0" fmla="*/ 953278 h 984183"/>
                <a:gd name="connsiteX1" fmla="*/ 3181350 w 8077200"/>
                <a:gd name="connsiteY1" fmla="*/ 934228 h 984183"/>
                <a:gd name="connsiteX2" fmla="*/ 4021931 w 8077200"/>
                <a:gd name="connsiteY2" fmla="*/ 484172 h 984183"/>
                <a:gd name="connsiteX3" fmla="*/ 4248150 w 8077200"/>
                <a:gd name="connsiteY3" fmla="*/ 76978 h 984183"/>
                <a:gd name="connsiteX4" fmla="*/ 8077200 w 8077200"/>
                <a:gd name="connsiteY4" fmla="*/ 778 h 984183"/>
                <a:gd name="connsiteX0" fmla="*/ 0 w 8077200"/>
                <a:gd name="connsiteY0" fmla="*/ 952552 h 983457"/>
                <a:gd name="connsiteX1" fmla="*/ 3181350 w 8077200"/>
                <a:gd name="connsiteY1" fmla="*/ 933502 h 983457"/>
                <a:gd name="connsiteX2" fmla="*/ 4021931 w 8077200"/>
                <a:gd name="connsiteY2" fmla="*/ 483446 h 983457"/>
                <a:gd name="connsiteX3" fmla="*/ 4248150 w 8077200"/>
                <a:gd name="connsiteY3" fmla="*/ 76252 h 983457"/>
                <a:gd name="connsiteX4" fmla="*/ 8077200 w 8077200"/>
                <a:gd name="connsiteY4" fmla="*/ 52 h 983457"/>
                <a:gd name="connsiteX0" fmla="*/ 0 w 8077200"/>
                <a:gd name="connsiteY0" fmla="*/ 953460 h 984365"/>
                <a:gd name="connsiteX1" fmla="*/ 3181350 w 8077200"/>
                <a:gd name="connsiteY1" fmla="*/ 934410 h 984365"/>
                <a:gd name="connsiteX2" fmla="*/ 4021931 w 8077200"/>
                <a:gd name="connsiteY2" fmla="*/ 484354 h 984365"/>
                <a:gd name="connsiteX3" fmla="*/ 4248150 w 8077200"/>
                <a:gd name="connsiteY3" fmla="*/ 77160 h 984365"/>
                <a:gd name="connsiteX4" fmla="*/ 8077200 w 8077200"/>
                <a:gd name="connsiteY4" fmla="*/ 960 h 984365"/>
                <a:gd name="connsiteX0" fmla="*/ 0 w 8077200"/>
                <a:gd name="connsiteY0" fmla="*/ 953460 h 984365"/>
                <a:gd name="connsiteX1" fmla="*/ 3181350 w 8077200"/>
                <a:gd name="connsiteY1" fmla="*/ 934410 h 984365"/>
                <a:gd name="connsiteX2" fmla="*/ 4021931 w 8077200"/>
                <a:gd name="connsiteY2" fmla="*/ 484354 h 984365"/>
                <a:gd name="connsiteX3" fmla="*/ 4248150 w 8077200"/>
                <a:gd name="connsiteY3" fmla="*/ 77160 h 984365"/>
                <a:gd name="connsiteX4" fmla="*/ 8077200 w 8077200"/>
                <a:gd name="connsiteY4" fmla="*/ 960 h 984365"/>
                <a:gd name="connsiteX0" fmla="*/ 0 w 8077200"/>
                <a:gd name="connsiteY0" fmla="*/ 958214 h 989119"/>
                <a:gd name="connsiteX1" fmla="*/ 3181350 w 8077200"/>
                <a:gd name="connsiteY1" fmla="*/ 939164 h 989119"/>
                <a:gd name="connsiteX2" fmla="*/ 4021931 w 8077200"/>
                <a:gd name="connsiteY2" fmla="*/ 489108 h 989119"/>
                <a:gd name="connsiteX3" fmla="*/ 4248150 w 8077200"/>
                <a:gd name="connsiteY3" fmla="*/ 81914 h 989119"/>
                <a:gd name="connsiteX4" fmla="*/ 8077200 w 8077200"/>
                <a:gd name="connsiteY4" fmla="*/ 5714 h 989119"/>
                <a:gd name="connsiteX0" fmla="*/ 0 w 8077200"/>
                <a:gd name="connsiteY0" fmla="*/ 958214 h 967151"/>
                <a:gd name="connsiteX1" fmla="*/ 3181350 w 8077200"/>
                <a:gd name="connsiteY1" fmla="*/ 939164 h 967151"/>
                <a:gd name="connsiteX2" fmla="*/ 4021931 w 8077200"/>
                <a:gd name="connsiteY2" fmla="*/ 489108 h 967151"/>
                <a:gd name="connsiteX3" fmla="*/ 4248150 w 8077200"/>
                <a:gd name="connsiteY3" fmla="*/ 81914 h 967151"/>
                <a:gd name="connsiteX4" fmla="*/ 8077200 w 8077200"/>
                <a:gd name="connsiteY4" fmla="*/ 5714 h 967151"/>
                <a:gd name="connsiteX0" fmla="*/ 0 w 8077200"/>
                <a:gd name="connsiteY0" fmla="*/ 958214 h 967151"/>
                <a:gd name="connsiteX1" fmla="*/ 3181350 w 8077200"/>
                <a:gd name="connsiteY1" fmla="*/ 939164 h 967151"/>
                <a:gd name="connsiteX2" fmla="*/ 4021931 w 8077200"/>
                <a:gd name="connsiteY2" fmla="*/ 489108 h 967151"/>
                <a:gd name="connsiteX3" fmla="*/ 4248150 w 8077200"/>
                <a:gd name="connsiteY3" fmla="*/ 81914 h 967151"/>
                <a:gd name="connsiteX4" fmla="*/ 8077200 w 8077200"/>
                <a:gd name="connsiteY4" fmla="*/ 5714 h 967151"/>
                <a:gd name="connsiteX0" fmla="*/ 0 w 8051800"/>
                <a:gd name="connsiteY0" fmla="*/ 964564 h 992593"/>
                <a:gd name="connsiteX1" fmla="*/ 3155950 w 8051800"/>
                <a:gd name="connsiteY1" fmla="*/ 939164 h 992593"/>
                <a:gd name="connsiteX2" fmla="*/ 3996531 w 8051800"/>
                <a:gd name="connsiteY2" fmla="*/ 489108 h 992593"/>
                <a:gd name="connsiteX3" fmla="*/ 4222750 w 8051800"/>
                <a:gd name="connsiteY3" fmla="*/ 81914 h 992593"/>
                <a:gd name="connsiteX4" fmla="*/ 8051800 w 8051800"/>
                <a:gd name="connsiteY4" fmla="*/ 5714 h 992593"/>
                <a:gd name="connsiteX0" fmla="*/ 0 w 8051800"/>
                <a:gd name="connsiteY0" fmla="*/ 964564 h 976394"/>
                <a:gd name="connsiteX1" fmla="*/ 3155950 w 8051800"/>
                <a:gd name="connsiteY1" fmla="*/ 939164 h 976394"/>
                <a:gd name="connsiteX2" fmla="*/ 3996531 w 8051800"/>
                <a:gd name="connsiteY2" fmla="*/ 489108 h 976394"/>
                <a:gd name="connsiteX3" fmla="*/ 4222750 w 8051800"/>
                <a:gd name="connsiteY3" fmla="*/ 81914 h 976394"/>
                <a:gd name="connsiteX4" fmla="*/ 8051800 w 8051800"/>
                <a:gd name="connsiteY4" fmla="*/ 5714 h 976394"/>
                <a:gd name="connsiteX0" fmla="*/ 0 w 8051800"/>
                <a:gd name="connsiteY0" fmla="*/ 964564 h 964564"/>
                <a:gd name="connsiteX1" fmla="*/ 3155950 w 8051800"/>
                <a:gd name="connsiteY1" fmla="*/ 939164 h 964564"/>
                <a:gd name="connsiteX2" fmla="*/ 3996531 w 8051800"/>
                <a:gd name="connsiteY2" fmla="*/ 489108 h 964564"/>
                <a:gd name="connsiteX3" fmla="*/ 4222750 w 8051800"/>
                <a:gd name="connsiteY3" fmla="*/ 81914 h 964564"/>
                <a:gd name="connsiteX4" fmla="*/ 8051800 w 8051800"/>
                <a:gd name="connsiteY4" fmla="*/ 5714 h 964564"/>
                <a:gd name="connsiteX0" fmla="*/ 0 w 8051800"/>
                <a:gd name="connsiteY0" fmla="*/ 964564 h 964564"/>
                <a:gd name="connsiteX1" fmla="*/ 3155950 w 8051800"/>
                <a:gd name="connsiteY1" fmla="*/ 939164 h 964564"/>
                <a:gd name="connsiteX2" fmla="*/ 3996531 w 8051800"/>
                <a:gd name="connsiteY2" fmla="*/ 489108 h 964564"/>
                <a:gd name="connsiteX3" fmla="*/ 4222750 w 8051800"/>
                <a:gd name="connsiteY3" fmla="*/ 81914 h 964564"/>
                <a:gd name="connsiteX4" fmla="*/ 8051800 w 8051800"/>
                <a:gd name="connsiteY4" fmla="*/ 5714 h 964564"/>
                <a:gd name="connsiteX0" fmla="*/ 0 w 8051800"/>
                <a:gd name="connsiteY0" fmla="*/ 964564 h 964564"/>
                <a:gd name="connsiteX1" fmla="*/ 3155950 w 8051800"/>
                <a:gd name="connsiteY1" fmla="*/ 939164 h 964564"/>
                <a:gd name="connsiteX2" fmla="*/ 3996531 w 8051800"/>
                <a:gd name="connsiteY2" fmla="*/ 489108 h 964564"/>
                <a:gd name="connsiteX3" fmla="*/ 4222750 w 8051800"/>
                <a:gd name="connsiteY3" fmla="*/ 81914 h 964564"/>
                <a:gd name="connsiteX4" fmla="*/ 8051800 w 8051800"/>
                <a:gd name="connsiteY4" fmla="*/ 5714 h 964564"/>
                <a:gd name="connsiteX0" fmla="*/ 0 w 8051800"/>
                <a:gd name="connsiteY0" fmla="*/ 964564 h 964564"/>
                <a:gd name="connsiteX1" fmla="*/ 3155950 w 8051800"/>
                <a:gd name="connsiteY1" fmla="*/ 939164 h 964564"/>
                <a:gd name="connsiteX2" fmla="*/ 3996531 w 8051800"/>
                <a:gd name="connsiteY2" fmla="*/ 489108 h 964564"/>
                <a:gd name="connsiteX3" fmla="*/ 4222750 w 8051800"/>
                <a:gd name="connsiteY3" fmla="*/ 81914 h 964564"/>
                <a:gd name="connsiteX4" fmla="*/ 8051800 w 8051800"/>
                <a:gd name="connsiteY4" fmla="*/ 5714 h 964564"/>
                <a:gd name="connsiteX0" fmla="*/ 0 w 8051800"/>
                <a:gd name="connsiteY0" fmla="*/ 964564 h 964564"/>
                <a:gd name="connsiteX1" fmla="*/ 3155950 w 8051800"/>
                <a:gd name="connsiteY1" fmla="*/ 939164 h 964564"/>
                <a:gd name="connsiteX2" fmla="*/ 3996531 w 8051800"/>
                <a:gd name="connsiteY2" fmla="*/ 489108 h 964564"/>
                <a:gd name="connsiteX3" fmla="*/ 4222750 w 8051800"/>
                <a:gd name="connsiteY3" fmla="*/ 81914 h 964564"/>
                <a:gd name="connsiteX4" fmla="*/ 8051800 w 8051800"/>
                <a:gd name="connsiteY4" fmla="*/ 5714 h 964564"/>
                <a:gd name="connsiteX0" fmla="*/ 0 w 8051800"/>
                <a:gd name="connsiteY0" fmla="*/ 964564 h 964564"/>
                <a:gd name="connsiteX1" fmla="*/ 3155950 w 8051800"/>
                <a:gd name="connsiteY1" fmla="*/ 939164 h 964564"/>
                <a:gd name="connsiteX2" fmla="*/ 3996531 w 8051800"/>
                <a:gd name="connsiteY2" fmla="*/ 489108 h 964564"/>
                <a:gd name="connsiteX3" fmla="*/ 4222750 w 8051800"/>
                <a:gd name="connsiteY3" fmla="*/ 81914 h 964564"/>
                <a:gd name="connsiteX4" fmla="*/ 8051800 w 8051800"/>
                <a:gd name="connsiteY4" fmla="*/ 5714 h 964564"/>
                <a:gd name="connsiteX0" fmla="*/ 0 w 8051800"/>
                <a:gd name="connsiteY0" fmla="*/ 976895 h 976895"/>
                <a:gd name="connsiteX1" fmla="*/ 3155950 w 8051800"/>
                <a:gd name="connsiteY1" fmla="*/ 951495 h 976895"/>
                <a:gd name="connsiteX2" fmla="*/ 3996531 w 8051800"/>
                <a:gd name="connsiteY2" fmla="*/ 501439 h 976895"/>
                <a:gd name="connsiteX3" fmla="*/ 4222750 w 8051800"/>
                <a:gd name="connsiteY3" fmla="*/ 94245 h 976895"/>
                <a:gd name="connsiteX4" fmla="*/ 8051800 w 8051800"/>
                <a:gd name="connsiteY4" fmla="*/ 18045 h 976895"/>
                <a:gd name="connsiteX0" fmla="*/ 0 w 8051800"/>
                <a:gd name="connsiteY0" fmla="*/ 976895 h 976895"/>
                <a:gd name="connsiteX1" fmla="*/ 3155950 w 8051800"/>
                <a:gd name="connsiteY1" fmla="*/ 951495 h 976895"/>
                <a:gd name="connsiteX2" fmla="*/ 3996531 w 8051800"/>
                <a:gd name="connsiteY2" fmla="*/ 501439 h 976895"/>
                <a:gd name="connsiteX3" fmla="*/ 4222750 w 8051800"/>
                <a:gd name="connsiteY3" fmla="*/ 94245 h 976895"/>
                <a:gd name="connsiteX4" fmla="*/ 8051800 w 8051800"/>
                <a:gd name="connsiteY4" fmla="*/ 18045 h 976895"/>
                <a:gd name="connsiteX0" fmla="*/ 0 w 8051800"/>
                <a:gd name="connsiteY0" fmla="*/ 976895 h 976895"/>
                <a:gd name="connsiteX1" fmla="*/ 3155950 w 8051800"/>
                <a:gd name="connsiteY1" fmla="*/ 951495 h 976895"/>
                <a:gd name="connsiteX2" fmla="*/ 3996531 w 8051800"/>
                <a:gd name="connsiteY2" fmla="*/ 501439 h 976895"/>
                <a:gd name="connsiteX3" fmla="*/ 4222750 w 8051800"/>
                <a:gd name="connsiteY3" fmla="*/ 94245 h 976895"/>
                <a:gd name="connsiteX4" fmla="*/ 8051800 w 8051800"/>
                <a:gd name="connsiteY4" fmla="*/ 18045 h 97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1800" h="976895">
                  <a:moveTo>
                    <a:pt x="0" y="976895"/>
                  </a:moveTo>
                  <a:lnTo>
                    <a:pt x="3155950" y="951495"/>
                  </a:lnTo>
                  <a:cubicBezTo>
                    <a:pt x="4126838" y="919242"/>
                    <a:pt x="3960019" y="700670"/>
                    <a:pt x="3996531" y="501439"/>
                  </a:cubicBezTo>
                  <a:cubicBezTo>
                    <a:pt x="4033043" y="302208"/>
                    <a:pt x="4007248" y="241487"/>
                    <a:pt x="4222750" y="94245"/>
                  </a:cubicBezTo>
                  <a:cubicBezTo>
                    <a:pt x="4438252" y="-52997"/>
                    <a:pt x="6477000" y="15663"/>
                    <a:pt x="8051800" y="18045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58" name="Freeform 57"/>
          <p:cNvSpPr/>
          <p:nvPr/>
        </p:nvSpPr>
        <p:spPr>
          <a:xfrm rot="468455">
            <a:off x="457472" y="5309935"/>
            <a:ext cx="8051800" cy="976895"/>
          </a:xfrm>
          <a:custGeom>
            <a:avLst/>
            <a:gdLst>
              <a:gd name="connsiteX0" fmla="*/ 0 w 8077200"/>
              <a:gd name="connsiteY0" fmla="*/ 953305 h 984054"/>
              <a:gd name="connsiteX1" fmla="*/ 3181350 w 8077200"/>
              <a:gd name="connsiteY1" fmla="*/ 934255 h 984054"/>
              <a:gd name="connsiteX2" fmla="*/ 4000500 w 8077200"/>
              <a:gd name="connsiteY2" fmla="*/ 486580 h 984054"/>
              <a:gd name="connsiteX3" fmla="*/ 4248150 w 8077200"/>
              <a:gd name="connsiteY3" fmla="*/ 77005 h 984054"/>
              <a:gd name="connsiteX4" fmla="*/ 8077200 w 8077200"/>
              <a:gd name="connsiteY4" fmla="*/ 805 h 984054"/>
              <a:gd name="connsiteX0" fmla="*/ 0 w 8077200"/>
              <a:gd name="connsiteY0" fmla="*/ 953278 h 984183"/>
              <a:gd name="connsiteX1" fmla="*/ 3181350 w 8077200"/>
              <a:gd name="connsiteY1" fmla="*/ 934228 h 984183"/>
              <a:gd name="connsiteX2" fmla="*/ 4021931 w 8077200"/>
              <a:gd name="connsiteY2" fmla="*/ 484172 h 984183"/>
              <a:gd name="connsiteX3" fmla="*/ 4248150 w 8077200"/>
              <a:gd name="connsiteY3" fmla="*/ 76978 h 984183"/>
              <a:gd name="connsiteX4" fmla="*/ 8077200 w 8077200"/>
              <a:gd name="connsiteY4" fmla="*/ 778 h 984183"/>
              <a:gd name="connsiteX0" fmla="*/ 0 w 8077200"/>
              <a:gd name="connsiteY0" fmla="*/ 953278 h 984183"/>
              <a:gd name="connsiteX1" fmla="*/ 3181350 w 8077200"/>
              <a:gd name="connsiteY1" fmla="*/ 934228 h 984183"/>
              <a:gd name="connsiteX2" fmla="*/ 4021931 w 8077200"/>
              <a:gd name="connsiteY2" fmla="*/ 484172 h 984183"/>
              <a:gd name="connsiteX3" fmla="*/ 4248150 w 8077200"/>
              <a:gd name="connsiteY3" fmla="*/ 76978 h 984183"/>
              <a:gd name="connsiteX4" fmla="*/ 8077200 w 8077200"/>
              <a:gd name="connsiteY4" fmla="*/ 778 h 984183"/>
              <a:gd name="connsiteX0" fmla="*/ 0 w 8077200"/>
              <a:gd name="connsiteY0" fmla="*/ 953278 h 984183"/>
              <a:gd name="connsiteX1" fmla="*/ 3181350 w 8077200"/>
              <a:gd name="connsiteY1" fmla="*/ 934228 h 984183"/>
              <a:gd name="connsiteX2" fmla="*/ 4021931 w 8077200"/>
              <a:gd name="connsiteY2" fmla="*/ 484172 h 984183"/>
              <a:gd name="connsiteX3" fmla="*/ 4248150 w 8077200"/>
              <a:gd name="connsiteY3" fmla="*/ 76978 h 984183"/>
              <a:gd name="connsiteX4" fmla="*/ 8077200 w 8077200"/>
              <a:gd name="connsiteY4" fmla="*/ 778 h 984183"/>
              <a:gd name="connsiteX0" fmla="*/ 0 w 8077200"/>
              <a:gd name="connsiteY0" fmla="*/ 952552 h 983457"/>
              <a:gd name="connsiteX1" fmla="*/ 3181350 w 8077200"/>
              <a:gd name="connsiteY1" fmla="*/ 933502 h 983457"/>
              <a:gd name="connsiteX2" fmla="*/ 4021931 w 8077200"/>
              <a:gd name="connsiteY2" fmla="*/ 483446 h 983457"/>
              <a:gd name="connsiteX3" fmla="*/ 4248150 w 8077200"/>
              <a:gd name="connsiteY3" fmla="*/ 76252 h 983457"/>
              <a:gd name="connsiteX4" fmla="*/ 8077200 w 8077200"/>
              <a:gd name="connsiteY4" fmla="*/ 52 h 983457"/>
              <a:gd name="connsiteX0" fmla="*/ 0 w 8077200"/>
              <a:gd name="connsiteY0" fmla="*/ 953460 h 984365"/>
              <a:gd name="connsiteX1" fmla="*/ 3181350 w 8077200"/>
              <a:gd name="connsiteY1" fmla="*/ 934410 h 984365"/>
              <a:gd name="connsiteX2" fmla="*/ 4021931 w 8077200"/>
              <a:gd name="connsiteY2" fmla="*/ 484354 h 984365"/>
              <a:gd name="connsiteX3" fmla="*/ 4248150 w 8077200"/>
              <a:gd name="connsiteY3" fmla="*/ 77160 h 984365"/>
              <a:gd name="connsiteX4" fmla="*/ 8077200 w 8077200"/>
              <a:gd name="connsiteY4" fmla="*/ 960 h 984365"/>
              <a:gd name="connsiteX0" fmla="*/ 0 w 8077200"/>
              <a:gd name="connsiteY0" fmla="*/ 953460 h 984365"/>
              <a:gd name="connsiteX1" fmla="*/ 3181350 w 8077200"/>
              <a:gd name="connsiteY1" fmla="*/ 934410 h 984365"/>
              <a:gd name="connsiteX2" fmla="*/ 4021931 w 8077200"/>
              <a:gd name="connsiteY2" fmla="*/ 484354 h 984365"/>
              <a:gd name="connsiteX3" fmla="*/ 4248150 w 8077200"/>
              <a:gd name="connsiteY3" fmla="*/ 77160 h 984365"/>
              <a:gd name="connsiteX4" fmla="*/ 8077200 w 8077200"/>
              <a:gd name="connsiteY4" fmla="*/ 960 h 984365"/>
              <a:gd name="connsiteX0" fmla="*/ 0 w 8077200"/>
              <a:gd name="connsiteY0" fmla="*/ 958214 h 989119"/>
              <a:gd name="connsiteX1" fmla="*/ 3181350 w 8077200"/>
              <a:gd name="connsiteY1" fmla="*/ 939164 h 989119"/>
              <a:gd name="connsiteX2" fmla="*/ 4021931 w 8077200"/>
              <a:gd name="connsiteY2" fmla="*/ 489108 h 989119"/>
              <a:gd name="connsiteX3" fmla="*/ 4248150 w 8077200"/>
              <a:gd name="connsiteY3" fmla="*/ 81914 h 989119"/>
              <a:gd name="connsiteX4" fmla="*/ 8077200 w 8077200"/>
              <a:gd name="connsiteY4" fmla="*/ 5714 h 989119"/>
              <a:gd name="connsiteX0" fmla="*/ 0 w 8077200"/>
              <a:gd name="connsiteY0" fmla="*/ 958214 h 967151"/>
              <a:gd name="connsiteX1" fmla="*/ 3181350 w 8077200"/>
              <a:gd name="connsiteY1" fmla="*/ 939164 h 967151"/>
              <a:gd name="connsiteX2" fmla="*/ 4021931 w 8077200"/>
              <a:gd name="connsiteY2" fmla="*/ 489108 h 967151"/>
              <a:gd name="connsiteX3" fmla="*/ 4248150 w 8077200"/>
              <a:gd name="connsiteY3" fmla="*/ 81914 h 967151"/>
              <a:gd name="connsiteX4" fmla="*/ 8077200 w 8077200"/>
              <a:gd name="connsiteY4" fmla="*/ 5714 h 967151"/>
              <a:gd name="connsiteX0" fmla="*/ 0 w 8077200"/>
              <a:gd name="connsiteY0" fmla="*/ 958214 h 967151"/>
              <a:gd name="connsiteX1" fmla="*/ 3181350 w 8077200"/>
              <a:gd name="connsiteY1" fmla="*/ 939164 h 967151"/>
              <a:gd name="connsiteX2" fmla="*/ 4021931 w 8077200"/>
              <a:gd name="connsiteY2" fmla="*/ 489108 h 967151"/>
              <a:gd name="connsiteX3" fmla="*/ 4248150 w 8077200"/>
              <a:gd name="connsiteY3" fmla="*/ 81914 h 967151"/>
              <a:gd name="connsiteX4" fmla="*/ 8077200 w 8077200"/>
              <a:gd name="connsiteY4" fmla="*/ 5714 h 967151"/>
              <a:gd name="connsiteX0" fmla="*/ 0 w 8051800"/>
              <a:gd name="connsiteY0" fmla="*/ 964564 h 992593"/>
              <a:gd name="connsiteX1" fmla="*/ 3155950 w 8051800"/>
              <a:gd name="connsiteY1" fmla="*/ 939164 h 992593"/>
              <a:gd name="connsiteX2" fmla="*/ 3996531 w 8051800"/>
              <a:gd name="connsiteY2" fmla="*/ 489108 h 992593"/>
              <a:gd name="connsiteX3" fmla="*/ 4222750 w 8051800"/>
              <a:gd name="connsiteY3" fmla="*/ 81914 h 992593"/>
              <a:gd name="connsiteX4" fmla="*/ 8051800 w 8051800"/>
              <a:gd name="connsiteY4" fmla="*/ 5714 h 992593"/>
              <a:gd name="connsiteX0" fmla="*/ 0 w 8051800"/>
              <a:gd name="connsiteY0" fmla="*/ 964564 h 976394"/>
              <a:gd name="connsiteX1" fmla="*/ 3155950 w 8051800"/>
              <a:gd name="connsiteY1" fmla="*/ 939164 h 976394"/>
              <a:gd name="connsiteX2" fmla="*/ 3996531 w 8051800"/>
              <a:gd name="connsiteY2" fmla="*/ 489108 h 976394"/>
              <a:gd name="connsiteX3" fmla="*/ 4222750 w 8051800"/>
              <a:gd name="connsiteY3" fmla="*/ 81914 h 976394"/>
              <a:gd name="connsiteX4" fmla="*/ 8051800 w 8051800"/>
              <a:gd name="connsiteY4" fmla="*/ 5714 h 976394"/>
              <a:gd name="connsiteX0" fmla="*/ 0 w 8051800"/>
              <a:gd name="connsiteY0" fmla="*/ 964564 h 964564"/>
              <a:gd name="connsiteX1" fmla="*/ 3155950 w 8051800"/>
              <a:gd name="connsiteY1" fmla="*/ 939164 h 964564"/>
              <a:gd name="connsiteX2" fmla="*/ 3996531 w 8051800"/>
              <a:gd name="connsiteY2" fmla="*/ 489108 h 964564"/>
              <a:gd name="connsiteX3" fmla="*/ 4222750 w 8051800"/>
              <a:gd name="connsiteY3" fmla="*/ 81914 h 964564"/>
              <a:gd name="connsiteX4" fmla="*/ 8051800 w 8051800"/>
              <a:gd name="connsiteY4" fmla="*/ 5714 h 964564"/>
              <a:gd name="connsiteX0" fmla="*/ 0 w 8051800"/>
              <a:gd name="connsiteY0" fmla="*/ 964564 h 964564"/>
              <a:gd name="connsiteX1" fmla="*/ 3155950 w 8051800"/>
              <a:gd name="connsiteY1" fmla="*/ 939164 h 964564"/>
              <a:gd name="connsiteX2" fmla="*/ 3996531 w 8051800"/>
              <a:gd name="connsiteY2" fmla="*/ 489108 h 964564"/>
              <a:gd name="connsiteX3" fmla="*/ 4222750 w 8051800"/>
              <a:gd name="connsiteY3" fmla="*/ 81914 h 964564"/>
              <a:gd name="connsiteX4" fmla="*/ 8051800 w 8051800"/>
              <a:gd name="connsiteY4" fmla="*/ 5714 h 964564"/>
              <a:gd name="connsiteX0" fmla="*/ 0 w 8051800"/>
              <a:gd name="connsiteY0" fmla="*/ 964564 h 964564"/>
              <a:gd name="connsiteX1" fmla="*/ 3155950 w 8051800"/>
              <a:gd name="connsiteY1" fmla="*/ 939164 h 964564"/>
              <a:gd name="connsiteX2" fmla="*/ 3996531 w 8051800"/>
              <a:gd name="connsiteY2" fmla="*/ 489108 h 964564"/>
              <a:gd name="connsiteX3" fmla="*/ 4222750 w 8051800"/>
              <a:gd name="connsiteY3" fmla="*/ 81914 h 964564"/>
              <a:gd name="connsiteX4" fmla="*/ 8051800 w 8051800"/>
              <a:gd name="connsiteY4" fmla="*/ 5714 h 964564"/>
              <a:gd name="connsiteX0" fmla="*/ 0 w 8051800"/>
              <a:gd name="connsiteY0" fmla="*/ 964564 h 964564"/>
              <a:gd name="connsiteX1" fmla="*/ 3155950 w 8051800"/>
              <a:gd name="connsiteY1" fmla="*/ 939164 h 964564"/>
              <a:gd name="connsiteX2" fmla="*/ 3996531 w 8051800"/>
              <a:gd name="connsiteY2" fmla="*/ 489108 h 964564"/>
              <a:gd name="connsiteX3" fmla="*/ 4222750 w 8051800"/>
              <a:gd name="connsiteY3" fmla="*/ 81914 h 964564"/>
              <a:gd name="connsiteX4" fmla="*/ 8051800 w 8051800"/>
              <a:gd name="connsiteY4" fmla="*/ 5714 h 964564"/>
              <a:gd name="connsiteX0" fmla="*/ 0 w 8051800"/>
              <a:gd name="connsiteY0" fmla="*/ 964564 h 964564"/>
              <a:gd name="connsiteX1" fmla="*/ 3155950 w 8051800"/>
              <a:gd name="connsiteY1" fmla="*/ 939164 h 964564"/>
              <a:gd name="connsiteX2" fmla="*/ 3996531 w 8051800"/>
              <a:gd name="connsiteY2" fmla="*/ 489108 h 964564"/>
              <a:gd name="connsiteX3" fmla="*/ 4222750 w 8051800"/>
              <a:gd name="connsiteY3" fmla="*/ 81914 h 964564"/>
              <a:gd name="connsiteX4" fmla="*/ 8051800 w 8051800"/>
              <a:gd name="connsiteY4" fmla="*/ 5714 h 964564"/>
              <a:gd name="connsiteX0" fmla="*/ 0 w 8051800"/>
              <a:gd name="connsiteY0" fmla="*/ 964564 h 964564"/>
              <a:gd name="connsiteX1" fmla="*/ 3155950 w 8051800"/>
              <a:gd name="connsiteY1" fmla="*/ 939164 h 964564"/>
              <a:gd name="connsiteX2" fmla="*/ 3996531 w 8051800"/>
              <a:gd name="connsiteY2" fmla="*/ 489108 h 964564"/>
              <a:gd name="connsiteX3" fmla="*/ 4222750 w 8051800"/>
              <a:gd name="connsiteY3" fmla="*/ 81914 h 964564"/>
              <a:gd name="connsiteX4" fmla="*/ 8051800 w 8051800"/>
              <a:gd name="connsiteY4" fmla="*/ 5714 h 964564"/>
              <a:gd name="connsiteX0" fmla="*/ 0 w 8051800"/>
              <a:gd name="connsiteY0" fmla="*/ 976895 h 976895"/>
              <a:gd name="connsiteX1" fmla="*/ 3155950 w 8051800"/>
              <a:gd name="connsiteY1" fmla="*/ 951495 h 976895"/>
              <a:gd name="connsiteX2" fmla="*/ 3996531 w 8051800"/>
              <a:gd name="connsiteY2" fmla="*/ 501439 h 976895"/>
              <a:gd name="connsiteX3" fmla="*/ 4222750 w 8051800"/>
              <a:gd name="connsiteY3" fmla="*/ 94245 h 976895"/>
              <a:gd name="connsiteX4" fmla="*/ 8051800 w 8051800"/>
              <a:gd name="connsiteY4" fmla="*/ 18045 h 976895"/>
              <a:gd name="connsiteX0" fmla="*/ 0 w 8051800"/>
              <a:gd name="connsiteY0" fmla="*/ 976895 h 976895"/>
              <a:gd name="connsiteX1" fmla="*/ 3155950 w 8051800"/>
              <a:gd name="connsiteY1" fmla="*/ 951495 h 976895"/>
              <a:gd name="connsiteX2" fmla="*/ 3996531 w 8051800"/>
              <a:gd name="connsiteY2" fmla="*/ 501439 h 976895"/>
              <a:gd name="connsiteX3" fmla="*/ 4222750 w 8051800"/>
              <a:gd name="connsiteY3" fmla="*/ 94245 h 976895"/>
              <a:gd name="connsiteX4" fmla="*/ 8051800 w 8051800"/>
              <a:gd name="connsiteY4" fmla="*/ 18045 h 976895"/>
              <a:gd name="connsiteX0" fmla="*/ 0 w 8051800"/>
              <a:gd name="connsiteY0" fmla="*/ 976895 h 976895"/>
              <a:gd name="connsiteX1" fmla="*/ 3155950 w 8051800"/>
              <a:gd name="connsiteY1" fmla="*/ 951495 h 976895"/>
              <a:gd name="connsiteX2" fmla="*/ 3996531 w 8051800"/>
              <a:gd name="connsiteY2" fmla="*/ 501439 h 976895"/>
              <a:gd name="connsiteX3" fmla="*/ 4222750 w 8051800"/>
              <a:gd name="connsiteY3" fmla="*/ 94245 h 976895"/>
              <a:gd name="connsiteX4" fmla="*/ 8051800 w 8051800"/>
              <a:gd name="connsiteY4" fmla="*/ 18045 h 97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1800" h="976895">
                <a:moveTo>
                  <a:pt x="0" y="976895"/>
                </a:moveTo>
                <a:lnTo>
                  <a:pt x="3155950" y="951495"/>
                </a:lnTo>
                <a:cubicBezTo>
                  <a:pt x="4126838" y="919242"/>
                  <a:pt x="3960019" y="700670"/>
                  <a:pt x="3996531" y="501439"/>
                </a:cubicBezTo>
                <a:cubicBezTo>
                  <a:pt x="4033043" y="302208"/>
                  <a:pt x="4007248" y="241487"/>
                  <a:pt x="4222750" y="94245"/>
                </a:cubicBezTo>
                <a:cubicBezTo>
                  <a:pt x="4438252" y="-52997"/>
                  <a:pt x="6477000" y="15663"/>
                  <a:pt x="8051800" y="18045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Η απόκριση πλάτους </a:t>
                </a:r>
                <a:r>
                  <a:rPr lang="el-GR" dirty="0" smtClean="0"/>
                  <a:t>επηρεάζει το φάσμα πλάτους </a:t>
                </a:r>
                <a:r>
                  <a:rPr lang="el-GR" dirty="0"/>
                  <a:t>της εισόδου </a:t>
                </a:r>
                <a:r>
                  <a:rPr lang="el-GR" b="1" dirty="0" smtClean="0"/>
                  <a:t>πολλαπλασιαστικά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Η απόκριση φάσης </a:t>
                </a:r>
                <a:r>
                  <a:rPr lang="el-GR" dirty="0" smtClean="0"/>
                  <a:t>επηρεάζει το φάσμα φάσης </a:t>
                </a:r>
                <a:r>
                  <a:rPr lang="el-GR" dirty="0"/>
                  <a:t>της </a:t>
                </a:r>
                <a:r>
                  <a:rPr lang="el-GR" dirty="0" smtClean="0"/>
                  <a:t>εισόδου </a:t>
                </a:r>
                <a:r>
                  <a:rPr lang="el-GR" b="1" dirty="0" smtClean="0"/>
                  <a:t>αθροιστικά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Για μια </a:t>
                </a:r>
                <a:r>
                  <a:rPr lang="el-GR" b="1" dirty="0" smtClean="0"/>
                  <a:t>πραγματική</a:t>
                </a:r>
                <a:r>
                  <a:rPr lang="el-GR" dirty="0" smtClean="0"/>
                  <a:t> κρουστική απόκριση, η απόκριση συχνότητας της έχει τις γνωστές ιδιότητες συμμετρίας πραγματικού και φανταστικού μέρους καθώς και αποκρίσεων πλάτους και φάσης</a:t>
                </a:r>
                <a:br>
                  <a:rPr lang="el-GR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Άρτιο πραγματικό μέρος – Άρτια απόκριση πλάτους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Περιττό φανταστικό μέρος – Περιττή απόκριση φάσης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σχέση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μπορεί να χρησιμοποιηθεί και για την εύρεση της απόκρισης συχνότητας ενός συστήματος δεδομένης μιας εισόδου και μιας εξόδου,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Δοθείσας μιας διαφορικής εξίσωσης που περιγράφει ένα ΓΧΑ σύστημα, μπορούμε να βρούμε γρήγορα και εύκολα την απόκριση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…και αν θέλουμε στη συνέχεια την κρουστική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δούμε πως: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633" t="-15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5539" y="5658265"/>
                <a:ext cx="2760785" cy="69210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539" y="5658265"/>
                <a:ext cx="2760785" cy="69210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6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Συστήματα και Μετασχηματισμός </a:t>
                </a:r>
                <a:r>
                  <a:rPr lang="en-US" b="1" dirty="0" smtClean="0"/>
                  <a:t>Fourier</a:t>
                </a:r>
                <a:endParaRPr lang="el-GR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σχέση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α</a:t>
                </a:r>
                <a:r>
                  <a:rPr lang="el-GR" dirty="0" smtClean="0"/>
                  <a:t>ποτελείται από πολυώνυμα του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> και μπορεί να παραγοντοποιηθεί ως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l-GR" sz="105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αναπτύσσοντας σε μερικά κλάσματα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(</a:t>
                </a:r>
                <a:r>
                  <a:rPr lang="el-GR" u="sng" dirty="0" smtClean="0"/>
                  <a:t>μόνο αν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να καταλήξουμε στο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Εύκολα μπορεί κανείς να βρει, τέλος, την κρουστική απόκριση, μέσω πινάκων: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8718</TotalTime>
  <Words>843</Words>
  <Application>Microsoft Office PowerPoint</Application>
  <PresentationFormat>On-screen Show (4:3)</PresentationFormat>
  <Paragraphs>284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411</cp:revision>
  <dcterms:created xsi:type="dcterms:W3CDTF">2018-08-17T16:23:20Z</dcterms:created>
  <dcterms:modified xsi:type="dcterms:W3CDTF">2020-03-19T23:11:47Z</dcterms:modified>
</cp:coreProperties>
</file>