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ink/ink3.xml" ContentType="application/inkml+xml"/>
  <Override PartName="/ppt/notesSlides/notesSlide6.xml" ContentType="application/vnd.openxmlformats-officedocument.presentationml.notesSlide+xml"/>
  <Override PartName="/ppt/ink/ink4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5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6.xml" ContentType="application/inkml+xml"/>
  <Override PartName="/ppt/notesSlides/notesSlide15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16.xml" ContentType="application/vnd.openxmlformats-officedocument.presentationml.notesSlide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82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4660"/>
  </p:normalViewPr>
  <p:slideViewPr>
    <p:cSldViewPr snapToGrid="0">
      <p:cViewPr varScale="1">
        <p:scale>
          <a:sx n="70" d="100"/>
          <a:sy n="70" d="100"/>
        </p:scale>
        <p:origin x="33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0:41:41.05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17157 5170 6 0,'0'0'28'0,"11"-3"0"16,0-11-9-16,9-1-4 16,7-2-3-16,4-9-3 15,4 2 0-15,3-4-3 0,0 5-1 16,-5 3-2-16,-3 4-6 16,-9 5-4-16,-5 4-9 15,-9-2-13-15,-7 9-3 16,0 0-1-16,0 12 14 15</inkml:trace>
  <inkml:trace contextRef="#ctx0" brushRef="#br0" timeOffset="261.5322">17280 5220 49 0,'0'0'36'0,"3"-12"-2"0,10-3-11 16,11-1-8-16,0-8-5 15,11 0-3-15,-1-4-2 16,5 2-1-16,-1 4-2 16,-5 3 0-16,-7 6 0 15,-7 4-4-15,-6 9-6 16,-13 0-26-16,0 0-4 15,-4 12-1-15,-8-15 1 16</inkml:trace>
  <inkml:trace contextRef="#ctx0" brushRef="#br0" timeOffset="811.6017">17903 4209 55 0,'0'-32'25'0,"6"-3"-4"16,-2-2-4-16,-4-2-2 16,4 9-3-16,-8-3-2 15,4 11-2-15,0 4-1 16,0 18-2-16,0 0-1 0,0 0-2 15,0 21-1-15,9 4-2 16,3 11-6-16,-2-3-9 16,2 3-21-16,7 7 0 15,-11-8-1-15,5 2 0 16</inkml:trace>
  <inkml:trace contextRef="#ctx0" brushRef="#br0" timeOffset="1025.6291">17737 4507 30 0,'0'0'35'16,"13"0"0"-16,10-6-3 0,19-6-17 16,20 3-5-16,7-8-3 15,12 3-2-15,5 1-5 16,-6-2-8-16,-3 7-13 15,-11 8-16-15,-26-7 1 16,-11 10 0-16</inkml:trace>
  <inkml:trace contextRef="#ctx0" brushRef="#br0" timeOffset="1294.164">17785 4729 28 0,'0'0'34'0,"16"-11"1"16,16-2-3-16,13-1-18 16,5-4-4-16,8 4-4 15,1-4 0-15,1 5-3 16,-6 1-3-16,-12 3-5 15,-13 5-6-15,-19 0-9 16,-10 4-11-16,-15-3-5 16,-14 0 0-16,1 8 8 15</inkml:trace>
  <inkml:trace contextRef="#ctx0" brushRef="#br0" timeOffset="1435.6825">17996 4677 21 0,'-9'19'32'0,"9"9"-2"16,0-1-4-16,0 3-7 15,9 3-5-15,-3-4-4 16,1-2-6-16,1-4-9 16,4-3-23-16,-12-20-7 15,17 9 1-15,-17-9-2 16</inkml:trace>
  <inkml:trace contextRef="#ctx0" brushRef="#br0" timeOffset="1692.2151">18184 4823 8 0,'0'20'29'15,"-7"-10"0"-15,14 9-2 0,2-1-13 16,1-3-5-16,6 0 0 16,2-7-1-16,6-2 0 15,-7-12 1-15,1-1 0 16,-8-11 0-16,-4-1-1 15,-11-3-1-15,-1 1-2 16,-13 1-3-16,-2 2-6 16,-1 11-13-16,4 3-22 15,-6-5 0-15,9 9 0 16,1-10 0-16</inkml:trace>
  <inkml:trace contextRef="#ctx0" brushRef="#br0" timeOffset="2232.7828">18808 3628 37 0,'-7'-27'31'0,"-14"-4"-4"16,6 7-11-16,-2 12-4 15,1 7-6-15,1 16-1 16,3 11-2-16,2 9-1 16,1 14-1-16,5 9-1 15,4 10 0-15,6 12 0 16,4 10 1-16,5 5-1 15,-1 0 1-15,3 4 2 0,-7-6 0 16,1 1 0-16,-11-7 1 16,0-6-1-16,-11-11 0 15,-5-7-1-15,-5-11-1 16,-4-12-5-16,3-8-9 16,1-7-19-16,-4-21-3 15,13-3 0-15,-4-15-1 16</inkml:trace>
  <inkml:trace contextRef="#ctx0" brushRef="#br0" timeOffset="2648.3355">18999 4671 25 0,'0'17'31'0,"-14"-3"-3"16,3 4-8-16,-5 5-8 0,-5-3-2 16,2 4-4-1,-2-2-3-15,2-5-2 0,6-2 1 16,2-3-1-16,5-2 1 16,6-10 1-16,3 14-1 15,8-7 0-15,2-1-4 16,5 0-8-16,-4-6-22 15,13 8-1-15,-6-12-1 16,7 4 0-16</inkml:trace>
  <inkml:trace contextRef="#ctx0" brushRef="#br0" timeOffset="2873.3648">19045 4659 36 0,'9'-9'31'15,"15"9"0"-15,-6-5-14 16,12 0-10-16,-1 2-4 16,2 3-7-16,-6 0-7 15,-5-6-9-15,-4 6-5 16,-16 0-5-16,0 0 0 15</inkml:trace>
  <inkml:trace contextRef="#ctx0" brushRef="#br0" timeOffset="3030.8843">19166 4679 18 0,'0'20'31'16,"-8"-4"-1"0,8 5-2-16,0 3-7 0,0-2-6 15,7 5-5-15,-7-5-6 16,5-1-7-16,3-2-15 15,5-1-17-15,-13-18 0 16,13 14-1-16,-13-14 7 16</inkml:trace>
  <inkml:trace contextRef="#ctx0" brushRef="#br0" timeOffset="3264.4142">19259 4850 7 0,'0'0'30'15,"-12"5"1"-15,12 7-2 16,0-12-12-16,0 17-9 0,5-5-2 16,-5-12-3-16,17 15 1 15,-4-15 1-15,3 0 1 16,-5-9 1-16,2 3 0 16,-9-11 0-16,-4 3-1 15,-7-1-1-15,-6 4-7 16,-2 1-20-16,-1 7-14 15,-7-3-2-15,9 6 0 16</inkml:trace>
  <inkml:trace contextRef="#ctx0" brushRef="#br0" timeOffset="3570.9532">19350 4645 50 0,'23'-7'37'0,"-7"7"0"0,12 0-7 16,1 4-17-16,-5 1-5 16,6 5-2-16,-7-5-3 15,1 4 0-15,-6-1-1 16,-5 1-1-16,-8-1 0 15,-5 3 0-15,-5-1 0 16,-5 5 1-16,-4-1-1 0,-3 1-2 16,0 2-5-1,-4-2-23-15,0-8-11 0,9-2 1 16,0-10-1-16</inkml:trace>
  <inkml:trace contextRef="#ctx0" brushRef="#br0" timeOffset="4029.5113">19334 3993 14 0,'0'0'33'0,"30"14"0"16,-11-5 1-16,14 7-16 0,0 4-9 15,0-1-1-15,4 7-4 16,-5 1-7-16,-7-5-14 15,-9-9-16-15,2 3-1 16,-18-16 0-16,12 5 3 16</inkml:trace>
  <inkml:trace contextRef="#ctx0" brushRef="#br0" timeOffset="4227.0377">19623 3989 32 0,'0'0'36'0,"-25"4"0"16,9 5-2-16,-6 5-19 0,-8 4-5 16,0 7-3-16,-3 1-3 15,-1 1-4-15,3 3-6 16,-1-5-13-16,3-7-17 16,13 2-1-16,-3-16 0 15,19-4 0-15</inkml:trace>
  <inkml:trace contextRef="#ctx0" brushRef="#br0" timeOffset="4536.5752">19874 3802 31 0,'-16'-14'33'16,"3"20"2"-16,-9 0-7 15,-5 8-13-15,4 10-5 16,-4 4-4-16,8 8-1 16,6 4-2-16,8 6 0 15,5 0-2-15,12 1 1 16,4-3-2-16,6-6-5 15,6-2-3-15,0-6-23 16,-3-18-5-16,5-6 0 16,-12-15 0-16</inkml:trace>
  <inkml:trace contextRef="#ctx0" brushRef="#br0" timeOffset="4817.611">19996 3900 21 0,'-11'-19'34'0,"11"19"2"16,0 0 0-16,-6 11-13 15,6 9-10-15,-8 1-4 16,8 12-3-16,-7-3 0 16,7 10-1-16,-3-5-1 15,7 3-1-15,1-4-1 0,7-2 0 16,0-10-1-1,4-5 0-15,2-6-2 0,-2-11-2 16,2 4-6-16,-6-12-16 16,-4-6-14-16,-1 2-1 15,-7-5 0-15,3 5 0 16</inkml:trace>
  <inkml:trace contextRef="#ctx0" brushRef="#br0" timeOffset="4994.1345">19846 4030 29 0,'0'0'35'0,"0"0"1"16,17 0 0-16,2 4-18 0,5-4-13 16,4 3-12-16,3-3-20 15,2 0-8-15,-9-5 0 16,3 0 0-16</inkml:trace>
  <inkml:trace contextRef="#ctx0" brushRef="#br0" timeOffset="5167.1567">20153 3839 30 0,'17'-17'38'16,"-4"6"0"-16,5 17 2 16,-1 8-16-16,-3 8-9 15,0 17-7-15,-9 3-3 16,0 11 0-16,-9 2-3 15,-2 1-3-15,0-3-4 16,-8-6-22-16,-3-9-13 0,4-8 0 16,-3-12-1-16</inkml:trace>
  <inkml:trace contextRef="#ctx0" brushRef="#br0" timeOffset="5924.7527">20468 3974 32 0,'0'0'34'15,"15"14"0"-15,-3-7-3 16,9-1-19-16,8 1-4 16,3-2-1-16,7-1-2 15,-4-7-2-15,1-4-1 0,-8-4-2 16,-8-3-1-1,-8-1 0-15,-12 1-1 0,-17-1 0 16,-9 0 0-16,-6 5 2 16,-10 6 0-16,0 4 0 15,-1 9 1-15,1 5-1 16,10 4 2-16,7 7 0 16,10 5 1-16,11-1-1 15,15 3 1-15,9-6 0 16,10-1 1-16,7-8 0 15,8-6-2-15,4-5-6 16,-4-12-14-16,-5-10-19 16,2 0-1-16,-13-12-1 15,2 2 1-15</inkml:trace>
  <inkml:trace contextRef="#ctx0" brushRef="#br0" timeOffset="6142.78">20672 3575 47 0,'27'5'33'0,"-3"-10"1"15,7 5-13-15,3 0-15 16,0 0-13-16,5 5-24 15,-15-10-1-15,5 7-1 16,-14-10-1-16</inkml:trace>
  <inkml:trace contextRef="#ctx0" brushRef="#br0" timeOffset="6294.7991">21050 3473 58 0,'0'-19'36'0,"0"19"1"15,-12-17-7-15,12 17-29 16,-12-5-24-16,12 5-12 16,0 0-2-16,0 0 0 15</inkml:trace>
  <inkml:trace contextRef="#ctx0" brushRef="#br0" timeOffset="6468.8219">21056 3578 22 0,'9'32'38'0,"-9"-1"1"15,6 7 0-15,-6-4-14 16,-10-9-8-16,0 5-4 16,-6-10-6-16,-9-6-5 15,0-5-7-15,-6-13-12 16,3-5-22-16,4-4-2 16,0-7 2-16,10-3-2 15</inkml:trace>
  <inkml:trace contextRef="#ctx0" brushRef="#br0" timeOffset="7074.3983">21284 3498 26 0,'-28'-28'32'0,"9"7"0"16,-9-6-7-16,12 1-10 15,11 4-6-15,5 3-2 16,20 7-2-16,0 3-1 16,9 9-1-16,2 0 0 15,1 8 0-15,-4 2 1 0,-7 8-2 16,-14 2 1-1,-10 6-1-15,-10 3 0 16,-10 2 0-16,-5 0-2 0,-1-1 0 16,2-4 0-16,2-4-1 15,10-4 0-15,8-8 0 16,7-10-1-16,18 5 1 16,2-7 1-16,1-2 0 15,6 4 0-15,-1 0 0 16,0 0 0-16,-2 4 1 15,-7 1-1-15,-2 5 1 16,-6 0-1-16,-2 1 1 16,-7-11 0-16,3 12-1 15,-3-12 0-15,0 0-1 16,-5-14 1-16,10-1-1 0,2-2 0 16,2-4 0-16,3 2 0 15,2 1 1-15,1 4 0 16,2 7 0-16,-3 5 2 15,-2 5-1-15,-3 7 1 16,-4 8-1-16,-1 3 0 16,-4 2-6-16,4 3-13 15,2 0-19-15,-9-9 1 16,9 1-2-16,-6-18 2 16</inkml:trace>
  <inkml:trace contextRef="#ctx0" brushRef="#br0" timeOffset="7508.9538">21677 3321 38 0,'0'0'35'16,"13"13"1"-16,-10 5-1 15,-3 11-20-15,0 12-6 16,0 3-2-16,0 7-2 16,-5-1-3-16,0-5-2 15,5-4-3-15,-2-12-2 16,2-8-3-16,0-21 1 16,15 7-1-16,-3-21 1 0,3-1 2 15,0-6 2 1,-1 2 3-16,-2-1 3 0,-4 4 1 15,-8 16 1-15,0-14 1 16,0 14 0-16,-18 9 0 16,7 3-1-16,-6 0-1 15,4 5-2-15,1-3 0 16,6 2 0-16,6-6-1 16,0-10-1-16,17 15-3 15,-6-15-5-15,10 4-16 16,5-4-12-16,-11-4-1 15,12 4-1-15</inkml:trace>
  <inkml:trace contextRef="#ctx0" brushRef="#br0" timeOffset="7812.992">21895 3773 33 0,'0'0'37'16,"0"0"0"-16,16 0 1 15,-16 0-23-15,22-11-3 16,-13 0-3-16,5-2-3 16,-4-5-2-16,-3-6-1 15,-4-2-2-15,-3-9 0 16,2 0 0-16,-2-2-1 15,4-2 0-15,-1 3-2 0,2 2-2 16,0 0-7 0,12 10-10-16,3 9-18 0,-4-5 0 15,7 11 0-15,-7 0 1 16</inkml:trace>
  <inkml:trace contextRef="#ctx0" brushRef="#br0" timeOffset="8001.5174">21913 3563 50 0,'11'0'32'0,"16"5"1"15,-2-2-19-15,5-7-31 0,7 9-12 16,-13-8-2-16,4 9-1 15</inkml:trace>
  <inkml:trace contextRef="#ctx0" brushRef="#br0" timeOffset="8367.563">22215 3705 52 0,'-6'-17'35'0,"0"2"-5"16,-5 3-6-16,-6-1-6 15,3 8-5-15,-7 3-3 16,7 9-4-16,-2 0-2 16,5 9-2-16,11 1 0 15,0 1-2-15,9-2 1 16,5-1 0-16,5-6-1 16,1-3-3-16,4-3-7 15,-5-3-29-15,-8-10 0 0,0 2-1 16,-11-6 1-16</inkml:trace>
  <inkml:trace contextRef="#ctx0" brushRef="#br0" timeOffset="8709.1064">22405 3355 44 0,'9'-10'36'0,"-9"0"0"0,12 8-6 16,-12 2-12-16,9 13-6 15,-4 5-3-15,-8 5-3 16,3 9-1-16,0 3-1 15,0 6-1-15,0-2-1 16,8 2-1-16,0-4-1 16,5-7-3-16,9-1-4 15,-5-12-11-15,1-9-20 16,1-5-2-16,-10-10 0 16,-3-3-1-16</inkml:trace>
  <inkml:trace contextRef="#ctx0" brushRef="#br0" timeOffset="8873.6275">22324 3488 57 0,'0'0'38'16,"16"0"-1"-16,-3 3-8 16,6-3-14-16,8 0-14 15,9 0-32-15,2 9-5 16,-9-9-2-16,5 10 0 15</inkml:trace>
  <inkml:trace contextRef="#ctx0" brushRef="#br0" timeOffset="9541.2117">22803 4132 45 0,'-11'-23'33'0,"-3"5"-5"0,-3-2-9 16,-7 1-4-16,-1 5-5 15,-2 3-3-15,1 7-1 16,-2 4-3-16,3 9 0 16,4 6-2-16,7 6 0 15,7 4 0-15,10-1 0 16,4 0 1-16,7-5-1 16,10-2 1-16,4-6 0 15,4-11 0-15,4-6-1 0,-4-10 0 16,-4-8 0-1,-1-5 0-15,-4-8-1 0,-4-7 0 16,-5-3 0-16,-5 0 0 16,-3 2 0-16,-6 6 1 15,0 7 1-15,-3 5-1 16,-2 12 1-16,5 15-1 16,-15 0 0-16,8 22 2 15,1 7-2-15,3 7-1 16,3 10 1-16,0 4-2 15,0 1-3-15,13 6-7 16,-5-3-25-16,1-19-4 16,6-3 0-16,-7-15 0 15</inkml:trace>
  <inkml:trace contextRef="#ctx0" brushRef="#br0" timeOffset="9835.7494">23017 3817 48 0,'0'0'37'0,"0"0"1"16,13 6-3-16,-6 10-19 16,-7-1-5-16,5 11-5 15,-5 0 0-15,0 9-1 16,4-3-1-16,1 4-1 15,-1-6-1-15,6-1-1 0,2-2 1 16,6-8-2 0,6-5-1-16,-2-7-4 0,6 0-7 15,-9-15-4-15,2-2-14 16,-7-2-8-16,-8-8-3 16,-10 2 0-16</inkml:trace>
  <inkml:trace contextRef="#ctx0" brushRef="#br0" timeOffset="10000.2698">23021 3955 55 0,'16'0'38'0,"-2"2"-3"16,5-2-6-16,3 0-7 16,9 6-8-16,-6-6-7 0,-1 0-15 15,-8-4-30-15,5 4-2 16,-4 0-1-16,-1 0 0 15</inkml:trace>
  <inkml:trace contextRef="#ctx0" brushRef="#br0" timeOffset="63700.9822">24481 3473 12 0,'0'0'32'15,"78"-26"-2"-15,-78 26-4 0,51-19-6 16,-51 19-3-16,0 0-5 16,0 0-2-16,0 0-3 15,0 0-3-15,0 0 0 16,-44 17-2-16,-2 1 1 15,-3 2 0-15,-9 5-2 16,-4-2 1-16,-8 2-1 16,8-3-1-16,3 0 0 15,8-5 1-15,5-3-1 16,6-4-1-16,8-1 3 16,7-4-1-16,14 0 1 15,1-5-1-15,10 0 1 16,-10-8-1-16,13-2 0 15,7-2 0-15,0-5-1 0,7-3 1 16,10 2-1-16,-6-4 0 16,6 1 1-16,4 3-1 15,-3 4 1-15,-10-1 0 16,2 6 0-16,-3 3 0 16,-17 6 0-16,0-10-1 15,0 10 0-15,0 0 1 16,-15 15-1-16,3 1 0 15,-11 5 0-15,-10 6 0 16,3 4 1-16,-4 0 0 16,-10 0 0-16,1-1-1 15,5-4 1-15,7-5 0 0,9-5-1 16,2-6 1 0,6-3-1-16,14-7 0 15,-8 9 1-15,8-9-1 0,22 5 0 16,7-2 0-16,1 1 0 15,15 4 0-15,3 0 0 16,-3 1-1-16,1-1 1 16,-2 1-1-16,-7-1 2 15,-14-1-1-15,-4-2 0 16,-9-1 2-16,-10-4-1 16,13 2 0-16,-13-2 1 15,0 0 0-15,0 0 1 16,0 0-2-16,0 0-1 15,0 0-3-15,-6 14-34 16,6-14-6-16,-15 13 0 0,6-17 0 16</inkml:trace>
  <inkml:trace contextRef="#ctx0" brushRef="#br0" timeOffset="131077.7876">11408 15550 25 0,'-14'15'9'0,"14"-15"-1"16,-14 8-1-16,5-4-2 16,0 3 0-16,-5 0-2 15,3 5 0-15,0-1-1 16,1 2 0-16,-5 4-1 16,1-2 1-16,3 2 1 15,-3 2-1-15,-1-2 0 16,2 0 1-16,-2-2 0 15,3-1 0-15,2-2 0 0,0 1 0 16,2 1 0-16,-2-3 0 16,3 4-1-16,0-5 1 15,2 5 0-15,-3-1 0 16,1 3-1-16,-2-1 1 16,0 5-1-16,2-1 0 15,1-2 0-15,-1 5-1 16,0-2 1-16,3 0-1 15,-3 0-1-15,1 1 1 16,0-1 0-16,2 2-1 16,-2 4 1-16,1-3 1 15,-2 6-1-15,0-4 0 0,1 4 0 16,3-2 0 0,-3 1 0-16,2-7 0 15,1-1-1-15,3 0 0 0,0-7 0 16,-5 7 0-16,5-9 0 15,0 8 1-15,0 1-2 16,0 0 0-16,0 0 1 16,0-3 0-16,0 7 0 15,0-5 0-15,0 7 0 16,0-11-1-16,0-4 2 16,3 8-1-16,-3-1 1 15,0 2-2-15,-3-3 1 16,3 4 0-16,0 0 0 15,3 6 0-15,-3 4 0 0,5-10-1 16,-5 2 1 0,10-5 0-16,-7 3 1 0,4-4-1 15,-2 0 0-15,-1-3 0 16,3-3 0-16,-3 0 0 16,1 2 1-16,-5 6-1 15,5-1 0-15,1 0 0 16,-1 0 0-16,-1 0 0 15,0-1 0-15,1 6 1 16,0-4-1-16,1-7 0 16,1 5 0-16,-1-3 1 15,2 0 0-15,2-2 0 16,-2 9-2-16,1-12 2 16,1 4-1-16,1 7 1 15,-1-9 0-15,0 5-1 0,0-1-1 16,1-6 0-16,-1-5 2 15,-1 8-1-15,0-5-1 16,2 2 2-16,2 4-2 16,0-8 1-16,1-2 1 15,0 12-1-15,3-3 0 16,1-3 1-16,1 7-2 16,0-17 0-16,-2 5 2 15,-1 8 0-15,0-2-2 16,0-6 2-16,-3 4-1 15,2-1-1-15,-2-8 3 16,-2 9-2-16,3-9 1 16,-2 0-2-16,0 3 1 15,0-8-2-15,1-1 3 16,1 9 0-16,3 5-2 0,-1-8 1 16,1 0-1-16,1 0 0 15,1-8 3-15,-3 8-2 16,4 0 0-16,-6-6-1 15,-1 0 1-15,0-3-1 16,-2 1 2-16,-1 8 0 16,-10 0-1-16,19 3 1 15,-19-3-2-15,14-8 2 16,-7-4 0-16,-7 12-1 16,18-7-1-16,-18 7 1 15,16-17 0-15,-10 5-2 16,4-2 3-16,-10 14-2 15,13-11-1-15,-7 0 2 16,-6-1 0-16,6-5-2 0,-1 0 3 16,-2 7-2-16,1 1 1 15,2-5 1-15,0 1-1 16,-6 1 0-16,10 0 1 16,-6-2-2-16,-4 14 0 15,6-23 1-15,-2 11-1 16,-1-1-1-16,-3-3 3 15,8 4-2-15,-8 12 0 16,6-19 2-16,-3 4-2 16,-3 15 1-16,11-24 1 15,-11 9-1-15,5 3-1 16,-5-6 1-16,5 3-1 0,-5 1 1 16,4-4 1-1,-4 4-1-15,5 4-1 0,-5-8 0 16,0 0 2-16,0 4-1 15,3-6 0-15,-3 8 0 16,0 1 0-16,0-6-1 16,3-4 2-16,-3 9-1 15,0-5 0-15,4 3 1 16,-4 2-1-16,4-8-1 16,3 1 2-16,-7 5-1 15,0 3 0-15,3-3 0 16,2-3 0-16,-5 6 0 15,0-4 0-15,-7 1 1 16,7-1-1-16,4-5 0 16,-4 5-1-16,5-7 1 0,-5 4 0 15,6-2 0-15,0 0 0 16,-6 2 0-16,0 6 0 16,3-3 1-16,-3-2 0 15,0 5-1-15,-3 1 1 16,0-2-1-16,3-1 0 15,5-4 0-15,-5-1 0 16,6 0 0-16,-6 2 0 16,12-5 0-16,-9 4 0 15,0-1-1-15,-3 3 2 16,-2 3-1-16,2 3 0 0,0-1 0 16,-5 2-1-1,5 0 1-15,-3-5-1 16,3 3 0-16,0-2 0 0,0-4 0 15,0 0 0-15,5 0 0 16,-5 0 1-16,3 2 0 16,-3 4 0-16,0-3 1 15,0 1-1-15,0 0-1 16,-5-2 2-16,0 4-1 16,-2-5 0-16,-1-3 0 15,8-2 0-15,-7-1 0 16,1 2 0-16,3 5 0 15,-2-2 0-15,0-1 1 16,-1 5-1-16,0 0 0 16,-3 6 0-16,2-3 0 0,0 1 0 15,3-3 0 1,-1-1-1-16,-1 4-1 16,1-6 1-16,5 5 0 0,-3-2 0 15,-1 1-1-15,4 11 1 16,-12-17 1-16,12 17 0 15,-15-15 0-15,15 15 0 16,-15-17 0-16,5 9 0 16,3-2 1-16,-1 1-1 15,8 9 0-15,-11-17 0 16,5 8 0-16,6 9 0 16,-10-16 0-16,10 16 0 15,-12-13 0-15,12 13 0 16,-17-12 0-16,17 12 0 0,-14-17 1 15,5 7-1-15,0 3 0 16,9 7 1-16,-15-15-1 16,15 15 1-16,-15-14 0 15,5 10-1-15,10 4 1 16,-13-4-1-16,1 0 1 16,12 4-1-16,-16-6 0 15,16 6 0-15,-18-3 0 16,18 3 1-16,-12-9-1 15,12 9 0-15,-10-6 1 16,10 6-1-16,-10-5 1 16,10 5-1-16,-9-5 1 15,9 5-1-15,-14 0 0 16,14 0 0-16,-17-3 1 16,4 3-1-16,4-6 0 0,0 6 0 15,-5-6 0-15,-2-1 1 16,4 2-1-16,-1 3 0 15,0-3 0-15,1 5 0 16,3-4 1-16,-4 4-1 16,2 6-2-16,-2 4-8 15,-3-10-20-15,4 19-2 16,-9-14 1-16,5 9 0 16</inkml:trace>
  <inkml:trace contextRef="#ctx0" brushRef="#br0" timeOffset="132137.4229">11819 15626 15 0,'0'0'18'0,"0"0"-3"15,0 0-1 1,0 0-2-16,19-10-1 0,2-1-1 16,4-3-2-16,7-2-2 15,8-9-1-15,4 1-1 16,2-3-2-16,1 1 1 15,-2-3-2-15,-4 4 1 16,-6 1-1-16,-6 3 0 16,-9 8 0-16,-6 1 0 15,-1 4 0-15,-13 8 0 16,0 0 0-16,0 0 0 16,-11-4 0-16,11 4 0 15,-17 0 0-15,7 0-1 16,-2-3 0-16,12 3 1 0,-11-11-1 15,11 11 0 1,0-15 0-16,0 5 1 16,0 10 0-16,15-12 1 0,-3 12 1 15,-2 0 1-15,0 7 1 16,-10-7 0-16,17 23 1 16,-17-8-2-16,4 5 0 15,-4-2-3-15,0-1-8 16,0-5-16-16,0-1-12 15,0-11-2-15,13-6 1 16</inkml:trace>
  <inkml:trace contextRef="#ctx0" brushRef="#br0" timeOffset="132514.4692">12444 14990 67 0,'-10'-8'35'0,"10"8"-9"15,0 0-6-15,11 0-5 16,6 11-5-16,-2-1-5 16,12 6-1-16,7 5-1 15,3 8 0-15,1 0 0 0,1 5-1 16,0-2-1-16,-2 1-1 16,-3-1-1-16,-6-4-3 15,-9-3-3-15,-4-12-7 16,0 0-10-16,-2-3-15 15,-13-10 1-15,0 0 0 16</inkml:trace>
  <inkml:trace contextRef="#ctx0" brushRef="#br0" timeOffset="132814.5084">12838 14943 45 0,'0'-13'34'0,"0"13"-5"16,0-14-6-16,0 14-7 15,0 0-4-15,-15 17-5 16,2 1-2-16,-2 2-3 16,-7 7 0-16,-1 4 0 15,0 3-1-15,-8 4 0 16,-2 1 0-16,-2-2 0 15,4-1-1-15,0-2 0 16,6-8-2-16,1-3-4 16,7-8-6-16,17-15-14 15,-8 12-10-15,8-12-1 16,13-6 1-16</inkml:trace>
  <inkml:trace contextRef="#ctx0" brushRef="#br0" timeOffset="133497.5953">12877 15187 44 0,'0'0'33'15,"0"0"-5"-15,10-7-6 16,-10 7-6-16,0 0-5 15,7 13-5-15,-3-2-1 16,0 5-2-16,-1 2 0 16,2 3 0-16,-5 4-2 15,4 2 0-15,1-4 0 16,-1 1 0-16,1-7 0 0,-3-2 0 16,-2-15-1-1,5 14 1-15,-5-14 0 16,10-9-1-16,-4-3 1 0,2-8-1 15,3 2 1-15,1-4-1 16,-1 0 0-16,5 0 1 16,1 2-1-16,-3 4 0 15,-3 5 0-15,0 3 0 16,-11 8 0-16,0 0 0 16,9 0 1-16,-9 0-1 15,-12 14 0-15,1-5 1 16,2 2-1-16,-2 1 0 15,-1 1 0-15,0-2 1 16,1 3-1-16,4 1 0 0,7-4-1 16,0-2 2-1,0-9-1-15,18 16 0 0,-6-10 0 16,3 1 1-16,3-3-2 16,-1-4-3-16,1 6-14 15,-2 0-19-15,-16-6-1 16,14 6 0-16,-14-6 0 15</inkml:trace>
  <inkml:trace contextRef="#ctx0" brushRef="#br0" timeOffset="143305.1408">23735 5828 19 0,'77'-15'25'0,"-19"11"0"16,-16-2-5-16,-13 0-4 15,-15 6-2-15,-14 0-4 16,-14 0 0-16,-17 0-3 16,-12 3-2-16,-15-3-1 15,-22 6-1-15,-14-3 0 16,-23-3-1-16,-20 0-1 16,-15 0 1-16,-14-3 0 0,-12 0-1 15,-1-3 0 1,3 1 1-16,2 0-1 0,16-1 0 15,11 0 1-15,18 1-2 16,23 2 1-16,20-2 0 16,15 0-1-16,23 1 1 15,11 0 0-15,16 1-1 16,21 3 1-16,0 0 0 16,19-8-1-16,9 3 1 15,12-2-1-15,10-2 1 16,17-4-1-16,13-3 0 15,7-4 1-15,3-3-1 16,-2-4 0-16,-5 0 1 16,-7 2-1-16,-11 1 1 0,-15-2-1 15,-14 6 1-15,-10 3-1 16,-14 4 0-16,-1 2 1 16,-11 11-2-16,0-11 1 15,-16 11 0-15,-6 9 0 16,-17 4-1-16,-13 7 1 15,-14 7-1-15,-21 2 1 16,-14 7 0-16,-6 2 0 16,-3-1 0-16,0-3 0 15,9-3 0-15,8-6 0 16,18-6 0-16,19-4 0 16,21-3 0-16,16-2 0 15,19 0 0-15,17 2 0 16,17 3 1-16,14 3 0 0,11 6-1 15,11 4 1-15,13 5 0 16,5 3 0-16,0 5 0 16,2-7 0-16,-6 0 1 15,-4-5 0-15,-13-3 0 16,-15-8 0-16,-13-3 0 16,-7-6 0-16,-11-4 0 15,-9 0-2-15,-12-5-7 16,0 0-34-16,7 12 0 15,-7-12 0-15,0 0 0 16</inkml:trace>
  <inkml:trace contextRef="#ctx0" brushRef="#br0" timeOffset="187476.1107">23239 15816 37 0,'0'-22'33'0,"0"22"-8"16,0 0-4-16,0 0-5 0,9 10-6 16,-13 6-3-16,4 9-2 15,0 1-2-15,-7 9-4 16,7 4-8-16,0 3-22 16,-11-14-4-16,5-2 0 15,0-9 0-15</inkml:trace>
  <inkml:trace contextRef="#ctx0" brushRef="#br0" timeOffset="187694.638">23400 15782 40 0,'0'0'34'0,"-3"13"3"16,-6 5-12-16,6-1-12 15,3 10-5-15,-10-4-2 16,10 5-3-16,0 1-5 16,0-6-11-16,-4-5-22 15,-2-1-1-15,-3-17-1 16,-2 0 1-16</inkml:trace>
  <inkml:trace contextRef="#ctx0" brushRef="#br0" timeOffset="188249.7089">23348 14795 60 0,'9'-8'25'15,"-3"-10"-4"-15,-3-7-3 16,2 0-7-16,-5-12-1 15,10-2-2-15,-7-4-2 16,3 5 0-16,-6-2-2 16,3 8 0-16,-3 3-2 15,0 10 0-15,0 19-2 0,0 0 1 16,-3 19-1 0,3 13-2-16,0 14-3 15,0 6-14-15,-9 7-17 0,13 8-1 16,-8-11 0-16,4 4 0 15</inkml:trace>
  <inkml:trace contextRef="#ctx0" brushRef="#br0" timeOffset="188624.7578">23030 15003 22 0,'0'0'30'15,"-18"8"-6"-15,18-8-2 16,11 0-3-16,12 0-4 16,29-6-4-16,10-1-1 15,20 0-2-15,3-5-2 16,14 1-4-16,-1 1-2 16,-6-1-4-16,-12 5-3 0,-20-2-13 15,-21 1-15 1,-12 7-1-16,-15-8 0 0,-12 8 6 15</inkml:trace>
  <inkml:trace contextRef="#ctx0" brushRef="#br0" timeOffset="188986.3031">23192 15175 30 0,'0'0'29'0,"31"-3"-3"16,2 3-9-16,8-7-4 15,14 0 0-15,1 1-1 16,9-1-4-16,-14-1-1 16,3 3-2-16,-16-1-1 15,-12 2-2-15,-12 4-2 16,-14 0-3-16,-9 4-5 16,-9 0-9-16,1-4-12 15,0 11-7-15,-4-11 0 16,1 10 2-16</inkml:trace>
  <inkml:trace contextRef="#ctx0" brushRef="#br0" timeOffset="189168.3258">23443 15219 34 0,'0'19'27'0,"-6"-3"-2"16,6 9-4-16,0 1-6 15,-4 1-3-15,8 4-3 16,-4-4-3-16,6 0-1 15,-6-1-4-15,0-7-6 16,5-5-17-16,2 0-12 16,-7-14-1-16,0 0 0 0</inkml:trace>
  <inkml:trace contextRef="#ctx0" brushRef="#br0" timeOffset="189581.3777">23595 15422 8 0,'-15'-9'52'16,"1"15"-33"-1,5 4-9-15,0 4-4 16,3 0-4-16,6 5 0 16,5 2 1-16,9-3 0 15,0-3-1-15,6 0 4 16,1-12 2-16,2-3 3 15,-8-12 2-15,3-1 0 16,-15-10-1-16,-3 5 1 16,-12-9-3-16,-4 7-6 15,-1 5-25-15,1 7-18 16,-6 0-2-16,4 13 0 16,5 1-1-16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0:48:48.9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6681 7231 31 0,'0'0'35'15,"0"-12"-2"-15,0 12-6 16,0 0-5-16,0 0-6 16,0 0-4-16,0 0-4 0,-8 11-1 15,8 9-2-15,0 2-2 16,6 12 1-16,-6 0-1 15,2 6 0-15,2 2 0 16,2 1-1-16,-3-4-1 16,4-1 0-16,-1-5-1 15,1-6-2-15,1-4-3 16,-3-8-6-16,6-1-13 16,-2-7-17-16,-9-7-1 15,0 0 1-15,0-11 0 16</inkml:trace>
  <inkml:trace contextRef="#ctx0" brushRef="#br0" timeOffset="386.0502">6475 7481 11 0,'0'0'32'16,"12"-7"1"-16,-3 1-7 16,7 1-5-16,7 0-4 15,2-4-3-15,13 2-4 16,3-4-2-16,8 1-2 15,-2-1-1-15,3 3-1 0,-7-4-1 16,-3 5-1-16,-9-2 0 16,-6 4 0-16,-10-1 0 15,-2 3-1-15,-13 3 0 16,9-6-1-16,-9 6-3 16,0 0-7-16,0 0-15 15,0 0-14-15,-7-12-1 16,7 12 1-16</inkml:trace>
  <inkml:trace contextRef="#ctx0" brushRef="#br0" timeOffset="738.0937">6859 7274 21 0,'12'0'36'0,"-12"0"0"16,0 0 1-16,0 0-16 15,0 0-8-15,0 0-5 16,-5 8-3-16,-8 5-2 16,-5 3 0-16,-2 6-1 15,-8 5-1-15,-5 5 0 16,-2 4 1-16,-3 1-2 15,2 1 1-15,2-2 0 16,3-4-1-16,6-4 0 16,5-5 1-16,5-7-2 0,7-7-1 15,8-9-3-15,0 0-10 16,0 0-20-16,13-12-3 16,1 1-1-16,-4-10 1 15</inkml:trace>
  <inkml:trace contextRef="#ctx0" brushRef="#br0" timeOffset="1264.6595">6500 7256 62 0,'0'0'31'0,"0"0"-7"16,0 0-6-16,0 0-7 16,0 0-2-16,0 0-3 15,0 0-1-15,12 0 0 16,-12 0-1-16,16 11 0 15,-16-11 0-15,21 18-1 16,-11-9-1-16,4 4-1 16,3 5 0-16,4 2 0 0,-2 2 0 15,8 2-1 1,1 0 1-16,1 3-1 0,2-1 0 16,-4-2 1-16,1-3-1 15,-6-1 0-15,-2-5 1 16,-3-3 0-16,-8-2 0 15,-9-10 1-15,13 13 0 16,-13-13 0-16,0 0 0 16,0 0 1-16,0 0-1 15,7 10 0-15,-7-10 0 16,0 0-1-16,0 0-1 16,0 0-4-16,0 0-12 15,0 11-25-15,0-11-1 16,-11 10 1-16,2-6-1 15</inkml:trace>
  <inkml:trace contextRef="#ctx0" brushRef="#br0" timeOffset="20772.0936">19499 7432 19 0,'0'0'21'16,"13"-12"1"-16,-13 12-1 16,10-8-2-16,-10 8-1 15,0-9-4-15,0 9-2 0,0 0-3 16,-16-11-2 0,5 5-3-16,-2 2-2 15,-2 1 0-15,-3 3-1 0,0 0 0 16,-2 3-1-16,0 1 0 15,-1 6-1-15,2 3 1 16,1 2 0-16,6 4 0 16,3-1 0-16,4 2 0 15,8-1 1-15,7-4 0 16,5 0 0-16,8-4 1 16,2-3 1-16,0-8 0 15,5 4 1-15,-7-12 0 16,1 2 1-16,-8-5-1 15,0 0 1-15,-10-7-1 16,-1 2 0-16,-5-3-1 16,-8 1 0-16,0 3-1 15,-3 2-1-15,-8 1 0 0,1 6-1 16,-5 6 0-16,-1 0 0 16,3 11 0-16,-2 0 0 15,2 3 0-15,3 2 0 16,7 5 0-16,1-2 0 15,10 1 0-15,0-1-1 16,12-4 1-16,1 0 0 16,8-4 0-16,3-5 1 15,-1-6-1-15,4-5 1 16,-3-5-1-16,-2-4 1 16,-4-2 0-16,-2 0-1 15,-6-6 1-15,-5 2 0 0,-5 2 0 16,-8 3 0-16,-5 5-1 15,-5 6 1-15,-4 0-1 16,-3 8 0-16,-3 4 0 16,0 2 0-16,6 7-1 15,2 1 1-15,6 0 0 16,6 0 0-16,2-2-1 16,10-1 2-16,4-1-1 15,7-3 0-15,0-3 0 16,2-8 1-16,-1 0-1 15,1-11 0-15,1 1 1 16,-4-4-1-16,-5-1 1 16,-4-3 0-16,-5 0 0 15,-10 2-1-15,3 2 1 16,-3 5-1-16,-2 2 1 0,-1 4-1 16,0 3 0-16,2 0-1 15,11 0 1-15,-8 20-1 16,8-8 1-16,0-2 0 15,6 0 0-15,-6-10 0 16,20 12 0-16,-5-9 0 16,-3-3 1-16,2 0-1 15,-5-3 1-15,-9 3-1 16,11-7 1-16,-11 7-2 16,0 0 0-16,-13-6-3 15,13 6-9-15,-14 13-32 16,1-13 1-16,3 4-1 15,-2-4 0-15</inkml:trace>
  <inkml:trace contextRef="#ctx0" brushRef="#br0" timeOffset="61649.7802">12031 15013 38 0,'0'0'21'15,"-10"0"-3"-15,10 0-4 16,-11 7-3-16,11-7-4 15,-16 10-2-15,16-10 0 0,0 11-1 16,8-5 1 0,2-6 2-16,2 4 1 15,-3-4 2-15,3 0 0 0,-12 0 0 16,0 0-2-16,0 0-1 16,0 0-4-16,0 0-6 15,-15-4-18-15,15 4-17 16,0 0-1-16,14-10 0 15,12 10 0-15</inkml:trace>
  <inkml:trace contextRef="#ctx0" brushRef="#br0" timeOffset="62055.8322">12285 15047 13 0,'9'-7'30'0,"-9"7"0"15,0 0-5-15,0 0-8 16,0 0-7-16,0 0-4 15,0 0-3-15,0 0-2 16,0 0-1-16,0 0 0 16,-4 11 1-16,4-11 2 15,0 0 1-15,12 8 3 0,-12-8 1 16,10-5 1 0,-10 5 0-16,5-10 0 0,-5 10-1 15,-7-11-1-15,-3 6-3 16,10 5-2-16,-13 0-5 15,3 0-10-15,10 0-26 16,-8 12-1-16,8-12 0 16,0 11 0-16</inkml:trace>
  <inkml:trace contextRef="#ctx0" brushRef="#br0" timeOffset="62489.4123">12498 15047 42 0,'0'0'28'0,"0"0"-3"16,0 0-4-16,0 0-5 15,0 0-5-15,0 0-4 16,0 0-3-16,0 0-1 0,0 0-1 16,7 11 0-1,-7-11 1-15,19 3 2 0,-19-3 1 16,18 0 0-16,-18 0 1 15,12-9 0-15,-12 9 0 16,0 0-1-16,-13-12-1 16,13 12-1-16,-19-7-3 15,8 3-5-15,11 4-27 16,0 0-10-16,0 0-1 16,5-9 1-16</inkml:trace>
  <inkml:trace contextRef="#ctx0" brushRef="#br0" timeOffset="63418.3747">718 15194 14 0,'0'0'24'0,"0"0"-3"15,-44 0-9-15,44 0-3 16,0 0 1-16,0 0 2 16,0 0 2-16,0 0 1 15,0 0 1-15,48-4 1 16,-48 4 0-16,0 0-4 16,0 0-2-16,0 0-4 15,0 0-2-15,0 0-3 0,0 0-6 16,0 0-10-16,0 0-27 15,0 0-1-15,0 0 0 16,0 0 0-16</inkml:trace>
  <inkml:trace contextRef="#ctx0" brushRef="#br0" timeOffset="63831.9266">919 15173 19 0,'0'0'25'0,"0"0"0"15,0 0-4-15,0 0-3 16,0 0-4-16,0 0-1 16,0 0-1-16,0 0-2 15,0 0-2-15,0 0 1 16,0 0-1-16,0 0 0 0,0 0 0 15,0 0-3-15,0 0-1 16,0 0-3-16,0 0-9 16,0 0-31-16,0 0-2 15,0 0 1-15,0 0-1 16</inkml:trace>
  <inkml:trace contextRef="#ctx0" brushRef="#br0" timeOffset="64283.4843">1116 15215 39 0,'0'0'28'0,"0"0"-4"0,-15 11-5 0,15-11-7 15,0 0-3 1,11 12-1-16,-11-12-1 16,10 0 0-16,1 0 0 0,3-4 1 15,-3-1 0-15,-11 5-1 16,9-13 1-16,-9 13-2 16,-6-9-1-16,6 9-1 15,0 0-2-15,-23-10-14 16,23 10-28-16,-23 0 0 15,23 0-1-15,0 0 0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0:53:00.97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6477 7550 22 0,'7'-18'37'16,"-7"-2"1"-16,0 20 0 15,0 0-14-15,-12 9-8 16,12 20-5-16,0 7-4 16,0 13-2-16,3 5-2 15,6 6 0-15,-3-2-1 16,4-1-1-16,2-7-4 15,-6-12-5-15,4-7-13 16,-2-14-18-16,-8-17-2 16,0 0 0-16,0 0 1 15</inkml:trace>
  <inkml:trace contextRef="#ctx0" brushRef="#br0" timeOffset="359.0446">6318 7841 17 0,'0'0'34'0,"10"0"3"15,15-5 0-15,3-3-15 16,10-8-9-16,15 1-4 16,-3-4-2-16,8 5-3 15,-5-6 0-15,-5 4-2 16,-10 0 0-16,-7 3 0 15,-9 3 0-15,-13 3-1 16,-9 7 1-16,-9-4-1 16,-9 7 0-16,-4 6 0 0,-6 7 0 15,-6 4-1 1,-7 9 2-16,1 6-2 16,-3-1 1-16,2 3 0 0,5-2-1 15,5-4-1-15,7-4-2 16,4-11-5-16,10-4-13 15,10-12-18-15,-12-5-1 16,12-6 1-16,-9-15-1 16</inkml:trace>
  <inkml:trace contextRef="#ctx0" brushRef="#br0" timeOffset="707.089">6248 7714 21 0,'-9'-14'37'0,"9"14"1"16,15-2-3-16,7 6-11 15,13 11-6-15,-1 0-5 0,15 11-4 16,-2-2-1-16,6 5-3 16,-5-4-1-16,0 3-2 15,-9-7 1-15,-5-2-2 16,-9-6 1-16,-6-2-1 16,-7-7 0-16,-2-1 0 15,-10-3 0-15,12 0 1 16,-12 0 0-16,0 0-1 15,0 0 1-15,0 0 0 16,0 0-1-16,0 0 0 16,0 0-1-16,0 0 0 15,0 0 0-15,-9-8 0 16,9 8 0-16,0 0 0 16,0 0 0-16,0 0-4 0,0 0-11 15,0 0-28-15,0 0-1 16,0 0 0-16,0 0-1 15</inkml:trace>
  <inkml:trace contextRef="#ctx0" brushRef="#br0" timeOffset="29459.1209">10504 16929 41 0,'-11'0'24'0,"-2"0"-2"16,13 0-3-16,0 0-4 15,0 0-4-15,13-5-2 16,8-3-2-16,11 4-1 0,7 4 0 15,8 0-3-15,1 0 1 16,2 0-2-16,-4 0 0 16,-6 0 0-16,-9 4 0 15,-7 3-3-15,-10-7-1 16,-14 0-1-16,13 3-4 16,-13-3-4-16,0 0-4 15,0 0-6-15,-5-10-2 16,5 10 2-16,-13-7 0 15,6 7 0-15</inkml:trace>
  <inkml:trace contextRef="#ctx0" brushRef="#br0" timeOffset="29724.1556">10719 16932 21 0,'0'0'36'16,"0"-8"-20"-16,0 8-1 15,0 0-1-15,0 0-2 16,0 0-2-16,4 11-1 16,-4-11-1-16,-4 13 0 15,4 2-1-15,0 7 0 16,0 2-1-16,3 5-1 16,-3-1-1-16,4-3 0 15,-4 2-2-15,6 0-7 16,0-3-9-16,1-7-23 15,-7-17 0-15,0 0 0 16,0 0-1-16</inkml:trace>
  <inkml:trace contextRef="#ctx0" brushRef="#br0" timeOffset="30267.7236">11005 17190 19 0,'0'0'32'0,"0"0"-5"16,-9-13-3-16,-1 9-5 15,-2-8-6-15,1 12-3 16,-3-3-4-16,1 3-2 16,1 8 1-16,2 4-3 15,10-12-1-15,-11 24 0 0,11-5 0 16,8-6 1-16,2 6 2 16,6-2-2-16,6-17 2 15,4 3 0-15,-4-10 0 16,1-8 4-16,-8-4-2 15,-7 6 1-15,-8-9-3 16,-12 3 1-16,-8 6-9 16,-11 0-34-16,-1 8-2 15,5 5-3-15,-2 0 2 16</inkml:trace>
  <inkml:trace contextRef="#ctx0" brushRef="#br0" timeOffset="30956.8108">2626 17177 36 0,'-10'6'36'0,"-5"-3"0"15,15-3-11-15,0 0-7 16,15 0-6-16,14-3-3 16,7-1-4-16,8 4-4 15,6 0-15-15,6-12-24 16,-11 1 1-16,5 6-3 0,-9-19 0 15</inkml:trace>
  <inkml:trace contextRef="#ctx0" brushRef="#br0" timeOffset="31318.8578">3007 17011 25 0,'0'0'36'0,"6"-16"2"16,16 11-11-16,6 1-8 15,0-2-5-15,12 6-5 16,0-10-2-16,1 5-2 16,-3 1-2-16,-4 4-3 15,-4 3-2-15,-12-3-4 16,2 0-4-16,-15-13-4 16,-5 13-6-16,0 0-6 15,0 0-2-15,-18-10 1 16,0 5 1-16</inkml:trace>
  <inkml:trace contextRef="#ctx0" brushRef="#br0" timeOffset="31504.8808">3206 16973 39 0,'-4'17'20'0,"4"8"1"16,0-2-1-16,0 1-3 16,0 5-1-16,0 0-2 15,0 3-5-15,0-3 0 16,3-1-5-16,-3-13-1 15,3 0-5-15,1 2-4 16,-1-3-12-16,-3-14-16 16,10 8-3-16,-10-8 0 15,0 0 1-15</inkml:trace>
  <inkml:trace contextRef="#ctx0" brushRef="#br0" timeOffset="31887.9302">3388 17234 15 0,'-12'4'31'15,"12"-4"-2"-15,-16 6-7 16,6 9-8-16,10-15-5 16,-7 22-3-16,9-2-3 0,3-11 0 15,8 0 3-15,7 3-2 16,2-4 1-16,4-5 1 16,3 3-1-16,-5-23 1 15,1 3 4-15,-9 4-1 16,-7-7 0-16,-9-1-4 15,-5 7 3-15,-11-11-6 16,-3 5-1-16,1 17-11 16,2 0-31-16,-9 0-1 15,9-4-3-15,-5-4 4 16</inkml:trace>
  <inkml:trace contextRef="#ctx0" brushRef="#br0" timeOffset="39555.5928">8923 11798 35 0,'15'-8'34'0,"13"5"-4"15,3 1-8-15,3-6-5 16,5 8-4-16,-2-6-6 16,1 6-2-16,-3 0-2 0,-5 0-3 15,-7 0-3 1,-7 0-5-16,-2 0-6 0,-14 0-8 16,0 0-4-16,0 0-1 15,-8-10 1-15</inkml:trace>
  <inkml:trace contextRef="#ctx0" brushRef="#br0" timeOffset="39738.1161">9140 11789 65 0,'-10'16'22'15,"5"2"-1"-15,5 7-2 16,-3 2-4-16,6 4-2 16,-3-1-4-16,4 6-2 15,-4-9-1-15,5 0-2 16,-5-5-2-16,4-4-8 15,0-4-13-15,2-1-19 0,-6-13 1 16,0 0-1-16,0 0 1 16</inkml:trace>
  <inkml:trace contextRef="#ctx0" brushRef="#br0" timeOffset="40023.6521">9313 12051 3 0,'-16'0'26'0,"9"12"0"15,-7-7-3-15,8 7-12 0,6 2-3 16,4 1-1 0,5 2 3-16,3-5 1 15,8-1 1-15,-4-11 0 0,12 0 2 16,-12-11 0-16,4-1-2 15,-15-9-1-15,2 2-4 16,-11-3-1-16,1 4-4 16,-9 4-6-16,-7 7-36 15,1-5-2-15,4 9 0 16,-4-2 0-16</inkml:trace>
  <inkml:trace contextRef="#ctx0" brushRef="#br0" timeOffset="40671.235">10959 11996 34 0,'-21'-25'30'16,"16"6"2"-16,5-7-14 15,3 1-3-15,10 2-4 16,9 5-2-16,8 11-1 16,1 0-1-16,1 15 1 15,-7 1-2-15,-4 15-1 0,-14 4-1 16,-7 8-1-16,-13-1-1 16,-7 1 0-16,-6-4-1 15,-2-7-2-15,2-3 0 16,1-9 0-16,7-7-2 15,8-6 1-15,10 0 0 16,0 0 1-16,10-6 0 16,6 6 1-16,3 0 0 15,4 3-2-15,4 6-12 16,6-2-23-16,-9-7 0 16,8 0 0-16,-5-11-1 15</inkml:trace>
  <inkml:trace contextRef="#ctx0" brushRef="#br0" timeOffset="41075.7858">11203 11862 34 0,'15'-16'34'16,"9"13"1"-16,1-3-4 15,7 0-17-15,9 3-5 16,1-3-2-16,1 3-3 16,-7 3-2-16,-7-2-3 15,-1 2-3-15,-11 0-6 16,-3 0-3-16,-14 0-5 16,0 0-2-16,-15-12-2 0,1 12 2 15,-3 0 3-15,-6 0 8 16,-1 4 9-16,3 2 6 15,-21 17 23 1,26-4-9-16,3-1 0 16,4 5-1-16,3 3-4 15,6 4-3-15,3-3-2 16,4 5-3-16,-2-4-2 16,2-3-4-16,2 1-7 15,-3-4-18-15,-6-13-13 16,9 2 0-16,-9-11-1 15</inkml:trace>
  <inkml:trace contextRef="#ctx0" brushRef="#br0" timeOffset="41382.8255">11547 12069 51 0,'0'0'33'0,"-10"0"-1"16,1 0-13-16,-1 7-10 16,0 0-4-16,2 6-2 15,3 1-2-15,5 2 0 16,5 4 0-16,4-3 1 16,1-2 2-16,8-4 1 15,-4-8 1-15,6-3 1 16,-8-11 1-16,2 2-2 0,-8-11 1 15,-2-3-2-15,-8-1-6 16,-5-4-14-16,-4 2-24 16,4 9-1-16,-7-2-1 15,3 7 0-15</inkml:trace>
  <inkml:trace contextRef="#ctx0" brushRef="#br0" timeOffset="42249.4356">4775 12260 57 0,'0'0'36'0,"19"0"-8"16,3 0-10-16,2-6-6 15,10 3-5-15,-2-1-8 16,4 4-26-16,-5-7-7 16,3 4-2-16,-14-8 0 15</inkml:trace>
  <inkml:trace contextRef="#ctx0" brushRef="#br0" timeOffset="42684.49">5054 12032 25 0,'13'-20'34'15,"7"16"0"-15,4-4-2 16,3-2-16-16,11 4-5 15,1-2-3-15,5 5-4 16,-7-2-2-16,-6 1-3 16,-3 4-4-16,-10-5-5 15,-4 5-6-15,-14 0-4 16,0 0-2-16,-20 3 0 0,2 1 2 16,-1 1 4-16,-3-1 6 15,1 2 8-15,2 1 8 16,4 1 7-16,-4 15 24 15,17-8-17 1,2 5-1-16,2 4-3 16,3 7-1-16,-5 1-4 15,8 6-3-15,-8-4-2 16,6 1-5-16,-3 0-10 16,0-3-26-16,-6-13-1 15,6-2-2-15,-3-17 1 16</inkml:trace>
  <inkml:trace contextRef="#ctx0" brushRef="#br0" timeOffset="42954.525">5408 12322 28 0,'0'0'30'16,"6"19"-1"-16,0-9-9 15,4 0-6-15,8 2-2 16,-3-9 0-16,8 1 0 16,-8-12 0-16,6 2-1 15,-11-10-1-15,-1 1-1 16,-12-5-2-16,-6 1-1 16,-9 2-3-16,-4 2-2 0,-4 13-7 15,-8 2-32-15,-2 2-4 16,1 7 0-16,-5-2 0 15</inkml:trace>
  <inkml:trace contextRef="#ctx0" brushRef="#br0" timeOffset="43460.1113">1882 11988 35 0,'-12'0'36'15,"-1"-4"0"-15,13 4-2 16,0 0-18-16,9 4-7 16,9-4-4-16,8 8-8 15,-2-8-16-15,7 0-16 16,16 4 0-16,-9-8-1 15,4 4 0-15</inkml:trace>
  <inkml:trace contextRef="#ctx0" brushRef="#br0" timeOffset="43828.1582">2239 11907 45 0,'-10'-12'35'0,"-6"-8"-1"16,13-5-11-16,9 6-7 16,1-3-5-16,10 10-3 15,3 0-2-15,1 12-1 16,2 2-1-16,-2 17-1 16,-8 6-1-16,-7 10 0 15,-6 5 0-15,-7 4-2 16,-15-1 0-16,1-5-1 15,-6-5 0-15,2-10-1 0,3-3 0 16,0-11-1-16,10-6 2 16,2-3 0-16,10 0 0 15,13-5 2-15,2 5-1 16,1 0 1-16,4 0-1 16,9 0-1-16,-1 8-9 15,0 1-25-15,-12-9-2 16,10 0-1-16,-9-11 0 15</inkml:trace>
  <inkml:trace contextRef="#ctx0" brushRef="#br0" timeOffset="44077.1896">2412 11839 43 0,'0'0'36'0,"6"-22"0"16,12 15-2-16,4 1-20 16,3-2-6-16,7 5-3 15,1-1-2-15,1 4-2 16,-6 4-2-16,-2-4-4 16,-2 5-5-16,-10-5-7 15,-3 4-8-15,-11-4-4 16,0 0-1-16,-13 0 0 15</inkml:trace>
  <inkml:trace contextRef="#ctx0" brushRef="#br0" timeOffset="44233.2095">2555 11814 34 0,'-12'9'26'0,"5"8"-1"16,3 3-2-16,1 0-5 16,3 7-4-16,0-4-4 15,7 5-2-15,-4-2-3 16,4-2-4-16,-5 2-7 15,2-4-21-15,-4-10-9 16,5 3 1-16,-5-15-1 16</inkml:trace>
  <inkml:trace contextRef="#ctx0" brushRef="#br0" timeOffset="44605.7578">2678 12226 55 0,'3'12'30'0,"-3"-12"-11"16,0 13-7-16,7 0-4 15,-4-4-1-15,9 4 0 16,1-8 0-16,8 2 0 16,-1-7 1-16,0 0 0 15,-3-11 0-15,1 0 0 0,-9-8 0 16,-2 0-1 0,-11-5 0-16,-5 6-2 0,-13 1 0 15,-1 6-3-15,-4 3-4 16,-4 6-24-16,0 5-16 15,7 11 0-15,-4-5-1 16,12 5 0-16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0:55:45.3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19210 6996 27 0,'0'0'18'0,"0"0"0"0,0 0-2 15,-4-10-1-15,4 10-3 16,-9-7-2-16,9 7-2 15,-15-3-1-15,5 3-2 16,2 0 0-16,-4 0 0 16,3 3-1-16,0 2-1 15,9-5 0-15,-14 16 0 16,10-5 0-16,4 2-1 16,0 2 1-16,0-3 0 15,11 2-1-15,-1-5 1 16,4 1 0-16,2-6 0 15,6-1 1-15,-4-6-1 0,6-1 1 16,-8-6 0-16,2-2 1 16,-5-3-1-16,-3 1 1 15,-7-1-1-15,-3 1-1 16,-9 1-1-16,-1 1 0 16,-2 5-1-16,-4 2 0 15,-1 5 0-15,1 0-1 16,-1 0 0-16,1 5 0 15,5 2 0-15,1 3-1 16,2 0 1-16,8 1 0 16,-3 2 0-16,3-3 0 15,8 4 0-15,2-2 0 16,1-2 0-16,3-2 0 0,3-4 1 16,-1-1-1-1,-1-3 0-15,0-4 1 16,-2-2 0-16,-3-1-1 0,-3-3 1 15,-4-1-1-15,-3 1 1 16,-9-2-1-16,-2 1 1 16,-3 2-1-16,-2-1 0 15,-2 3 0-15,0 4 0 16,-2 3 0-16,1 0-1 16,2 4 1-16,4 3 0 15,3 2 0-15,2 4 0 16,4 2-1-16,4-1 1 15,0-1 0-15,9 2 0 16,3-1 0-16,1-4 0 0,6-2 0 16,0-5 0-1,2-3 1-15,-2-3-1 0,1-4 0 16,-2-3 1-16,-3-2-1 16,-6-5 1-16,-3-1-1 15,-6 0 1-15,-7 0-1 16,-2 1 0-16,-7 5 0 15,-3 2 0-15,-2 6 0 16,1 4-1-16,-1 7 1 16,3 2 0-16,4 7-1 15,2 2 1-15,5-2 0 16,7 2 0-16,5 0 0 16,4-4 0-16,4-4 0 15,3-1 0-15,2-7 0 16,1-2 1-16,0-3-1 0,-2-5 1 15,-6-3 0-15,-6-5 0 16,-5 2 0-16,-6-2 1 16,-6 4-2-16,-1 1 1 15,-3 5-1-15,-4 2 0 16,4 4 0-16,3 7 0 16,1 2 0-16,3 1 0 15,5 1 0-15,4-1 0 16,0-10 1-16,0 13-1 15,0-13 0-15,14 5 0 16,-14-5-1-16,17 0-8 16,-17 0-36-16,0 0 0 0,13-12 0 15,-13 12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01:36.9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5439 3768 34 0,'0'0'19'15,"0"0"-2"-15,0 0-3 16,-13-9-3-16,1 9-3 15,-4 0-4-15,-2 0-2 16,2 0 0-16,1 3-1 16,1 1-1-16,3 4 0 0,11-8 1 15,-12 14-1-15,12-14 1 16,10 19-1-16,4-6 2 16,-1 1 1-16,5 4-1 15,1 0 2-15,-3 3 0 16,-1-3 1-16,-6 3-1 15,-9-3 2-15,0 1-2 16,-6-10 0-16,-6-3-2 16,-3-3-3-16,-5-3-3 15,5-4-6-15,-3-2-9 16,3-5-12-16,15 11-3 16,-20-18-1-16,20 18 16 15</inkml:trace>
  <inkml:trace contextRef="#ctx0" brushRef="#br0" timeOffset="1">5656 3852 34 0,'0'-13'24'0,"0"13"-3"16,0 0-2-16,-7-14-5 15,7 14-2-15,-18-11-3 16,9 9-3-16,-7-3-2 0,1 5-1 16,-1 0-1-16,1 5-1 15,-1 4 0-15,7 0-2 16,-1 3 2-16,4-3-1 15,6 6 0-15,4-4 0 16,5-1 0-16,6-5 0 16,-2-5-1-16,6 0 1 15,-1-6-1-15,0 2 0 16,-2-4 1-16,-3 0 0 16,-1 0 0-16,-12 8 0 15,12-6 1-15,-12 6-1 16,0 0 2-16,12 15-1 15,-8-5 0-15,2 5 0 16,0 2 0-16,0 4-1 16,-3-1 2-16,0 3 0 0,-3 0 0 15,-5-1 0-15,-4 2 1 16,-4-3 0-16,-3-3 0 16,-3-2 0-16,-2-4-2 15,-2-5-1-15,5-5-3 16,-3-4-6-16,12-5-9 15,2-2-16-15,1-10-3 16,9 5 0-16,3-8 1 16</inkml:trace>
  <inkml:trace contextRef="#ctx0" brushRef="#br0" timeOffset="2">5762 3843 64 0,'0'0'24'16,"15"3"-5"-16,-6 7-4 15,-6 1-4-15,4 5-2 16,-7 1-1-16,3 1-3 16,-3-2 1-16,0 0-3 15,0-16-1-15,0 14 0 16,0-14 0-16,0 0-1 15,3-11 0-15,3-1 0 16,1-5-1-16,1-1 1 16,1 3-2-16,1-2 1 0,2 2-1 15,-2 5 0 1,3 2 1-16,-4 8 0 0,-9 0 1 16,15 9-1-16,-8 3 1 15,-4 1 0-15,-3 3-1 16,0-1-4-16,6 7-8 15,-6-6-12-15,0-16-13 16,12 20 1-16,-3-20-1 16</inkml:trace>
  <inkml:trace contextRef="#ctx0" brushRef="#br0" timeOffset="3">6186 3664 42 0,'-29'0'32'16,"14"13"0"-16,-6 0-15 16,-4 2-5-16,4 7-4 15,-1 3 0-15,9 5-2 16,1 0 0-16,9 4-3 15,3-3 0-15,11-2-1 16,4-1-2-16,3-7-7 16,3-4-10-16,10-1-18 15,-13-16-2-15,7 0 1 16,-9-11-1-16</inkml:trace>
  <inkml:trace contextRef="#ctx0" brushRef="#br0" timeOffset="4">6294 3688 33 0,'-3'-9'35'0,"3"9"1"15,0 0 0-15,0 0-19 16,0 24-7-16,0-7-3 16,0 8-2-16,-3 1 0 15,3 6 0-15,0-1-2 16,6 2 0-16,-6-7-1 15,7-1-1-15,0-5-1 16,1-8-4-16,4 1-7 0,-12-13-18 16,13 0-10-16,-3-8 0 15,-5-6-1-15</inkml:trace>
  <inkml:trace contextRef="#ctx0" brushRef="#br0" timeOffset="5">6217 3851 15 0,'-12'4'30'15,"22"4"0"-15,-10-8-5 16,18 0-13-16,0 0-9 16,1 0-5-16,0-5-4 15,0-1-2-15,-2-3-1 0,-1 0 1 16,-3-3 2-16,2-1 3 15,-5-1 7-15,2 1 5 16,-4 2 4-16,0 2 3 16,4 9 0-16,-12 0 1 15,22 5-3-15,-14 6-2 16,5 9-3-16,-7 2-3 16,1 4-1-16,-7 1-2 15,3-3-5-15,-3 3-12 16,0-5-25-16,-9-12 0 15,9-10-1-15,0 0-1 16</inkml:trace>
  <inkml:trace contextRef="#ctx0" brushRef="#br0" timeOffset="6">6697 3788 33 0,'10'8'34'0,"2"-8"2"15,14 0-6-15,1 0-19 16,1 0-12-16,0 0-22 0,-6-5-10 15,8 5-1 1,-14-9-1-16</inkml:trace>
  <inkml:trace contextRef="#ctx0" brushRef="#br0" timeOffset="7">6772 3852 22 0,'10'15'32'16,"1"-15"0"-16,11 6-10 16,4-6-10-16,1-7-26 15,4 7-14-15,-12-11-1 0,9 8-3 16</inkml:trace>
  <inkml:trace contextRef="#ctx0" brushRef="#br0" timeOffset="8">7108 3731 9 0,'0'0'33'0,"0"0"3"16,11 15 1-16,-2-6-15 16,-9-9-6-16,20 23-4 15,-9-10-3-15,8 5 0 16,-3 0-2-16,2 4-4 15,1-4-1-15,-3 0-5 16,3 1-5-16,-9-9-14 16,-1-3-17-16,5 2 0 15,-14-9-2-15,16-4 2 16</inkml:trace>
  <inkml:trace contextRef="#ctx0" brushRef="#br0" timeOffset="9">7305 3762 30 0,'0'0'32'16,"-28"9"22"0,16 0-38-16,-7-1-6 15,1 7-3-15,-3 2 0 16,2 1-2-16,-3-1-2 15,4 2-3-15,2-1-3 16,-1-5-7-16,10-1-9 0,0-1-15 16,7-11-3-16,0 0 2 15,0 0 10-15</inkml:trace>
  <inkml:trace contextRef="#ctx0" brushRef="#br0" timeOffset="10">7563 3646 42 0,'-19'0'34'0,"7"7"0"16,-7-1-13-16,-1-1-9 16,0 7-5-16,-2 0-1 15,4 8-1-15,2-1-2 16,7 7 0-16,4 0 0 16,8 2-1-16,3-3 1 15,8 1-3-15,6-2-5 16,0-6-16-16,1-9-15 15,5 0-1-15,-1-14-1 16,3 1 1-16</inkml:trace>
  <inkml:trace contextRef="#ctx0" brushRef="#br0" timeOffset="11">7682 3624 20 0,'0'0'35'0,"0"0"0"16,5 15-6-16,-5 1-8 16,-7-4-6-16,7 12-3 0,-10-5-3 15,8 8-2 1,-3-5-3-16,5 3-1 0,0 0 0 15,0-2-1-15,7-4-1 16,6-3-1-16,3-3 0 16,-1-6-5-16,4 2-6 15,-3-5-23-15,-4-12-6 16,2 0 0-16,-9-6 1 16</inkml:trace>
  <inkml:trace contextRef="#ctx0" brushRef="#br0" timeOffset="12">7577 3760 17 0,'0'0'33'0,"15"4"2"15,5-4-4-15,25-2-1 16,-15 2-22-1,-3-6-3-15,2 3-4 16,-5-1-5-16,-5-3-8 16,-1-1-9-16,-4 1-8 15,-8-4-4-15,-6 11-2 16</inkml:trace>
  <inkml:trace contextRef="#ctx0" brushRef="#br0" timeOffset="13">7901 3667 60 0,'21'14'35'0,"-2"-2"-2"0,-4 4-8 16,2 7-6 0,-9-5-6-16,1 6-3 0,-9-4-3 15,0 0-1-15,-12 0-2 16,0-5-5-16,-2 2-8 16,-2-6-32-16,-3-7 0 15,6 1-1-15,-3-5 0 16</inkml:trace>
  <inkml:trace contextRef="#ctx0" brushRef="#br0" timeOffset="29">4694 5979 33 0,'0'0'30'0,"6"-10"-3"16,-6 10-3-16,0 0-6 15,-14-8-3-15,3 13-5 16,-3-2-4-16,0 6-2 15,-2 1-3-15,4 6 0 16,1 4-2-16,7 2 1 16,7-1-1-16,9-1 1 15,7-1 1-15,5-5-1 16,5-6 1-16,3-8 2 0,-4-6 1 16,-2-7 1-1,-10-6 0-15,-10-1 0 0,-14-5 0 16,-7 2 0-16,-14 2-2 15,0 2-4-15,2 12-20 16,0 2-19-16,4-2-2 16,23 7 2-16,0 0-2 15</inkml:trace>
  <inkml:trace contextRef="#ctx0" brushRef="#br0" timeOffset="30">17114 7168 22 0,'-5'-10'32'15,"5"10"-2"-15,-10-9-7 16,2 5-6-16,-5 4-5 16,-3 4-4-16,2 1-3 15,0 6-2-15,-2 3-1 16,8 5-1-16,2 2-1 15,6-1 1-15,9 1 0 16,4-4 0-16,9-4 0 0,5-6 0 16,7-7 2-1,-4-6 2-15,5-7 0 0,-10-9 1 16,-3-1 1-16,-13-3-1 16,-9 2 1-16,-16-1-2 15,-6 5-2-15,-6 7-10 16,-12 6-32-16,3 1-2 15,5 6-1-15,-1 0 1 16</inkml:trace>
  <inkml:trace contextRef="#ctx0" brushRef="#br0" timeOffset="53">1943 3931 24 0,'10'4'21'0,"-10"-4"-4"16,-6 20-2-16,3-4-4 15,3 6-4-15,-4 8-9 0,4 0-16 16,3 15-9-16,-11-8 0 16,13 11 7-16</inkml:trace>
  <inkml:trace contextRef="#ctx0" brushRef="#br0" timeOffset="54">1956 4470 43 0,'-13'-3'32'16,"16"14"-3"-16,-3 3-12 16,-3 4-8-16,3 5-8 15,0 4-7-15,3 5-20 16,1-5-4-16,6 11-1 15,-10-7 0-15</inkml:trace>
  <inkml:trace contextRef="#ctx0" brushRef="#br0" timeOffset="55">1937 5075 16 0,'0'0'31'16,"0"0"3"-16,0 0-7 15,10 12-10-15,-13 4-7 16,3 7-2-16,0 4-4 15,0 4-6-15,0 8-8 0,-4 9-20 16,-5-6-3 0,9 6-1-16,-8-6 0 15</inkml:trace>
  <inkml:trace contextRef="#ctx0" brushRef="#br0" timeOffset="56">1931 5696 31 0,'0'0'33'0,"-3"18"0"16,3 2-2-16,3 6-21 16,-3 3-6-16,0 7-5 15,6 5-7-15,-3 4-15 16,-5-6-9-16,2 8-1 0,-3-8 0 15</inkml:trace>
  <inkml:trace contextRef="#ctx0" brushRef="#br0" timeOffset="57">1934 6274 36 0,'-6'19'34'16,"1"-8"1"-16,5 11-7 15,-5 4-15-15,-3 4-6 16,8 6-5-16,-6 5-5 16,2 4-15-16,-5-3-16 15,9 8-1-15,-7-6 1 0,11 0 4 16</inkml:trace>
  <inkml:trace contextRef="#ctx0" brushRef="#br0" timeOffset="58">1850 7149 29 0,'0'34'29'0,"-9"-3"-3"15,5 5-12-15,4 6-4 16,-2-2-3-16,2 2-2 0,-3-3-6 15,3-2-15 1,-10-13-13-16,14 5-2 0,-8-18 1 16</inkml:trace>
  <inkml:trace contextRef="#ctx0" brushRef="#br0" timeOffset="59">963 6145 19 0,'0'0'32'16,"0"0"1"-16,0 0-8 0,47 0-10 0,-11 0-4 15,2 9-1-15,2-1-5 16,-1 0-11-16,3-8-25 16,-1 0-2-16,-5-3-2 15,-1 3 1-15</inkml:trace>
  <inkml:trace contextRef="#ctx0" brushRef="#br0" timeOffset="60">1413 6052 9 0,'-15'-14'31'16,"15"14"3"-16,5-11-2 16,8 1-13-16,7 4-6 15,7-1-3-15,4 7-3 16,3-4-2-16,-3 4-3 16,3 0-2-16,-15 0-5 15,2 0-3-15,-8 0-4 16,-4 0-3-16,-9 0-1 15,0 0-1-15,-9-12 2 16,-3 12 3-16,-1 0 5 16,-2 0 6-16,2 9 5 0,-20 15 19 31,23-6-9-31,-3 8 1 16,5 0 1-16,4 8-3 0,1-2-1 15,3 4-2-15,3-2-3 16,1 0-2-16,-1-3-5 15,2-4-28-15,-2-13-8 16,10 1 0-16,-3-15-1 16</inkml:trace>
  <inkml:trace contextRef="#ctx0" brushRef="#br0" timeOffset="61">8838 3824 36 0,'0'0'28'0,"0"0"-4"16,-6 15-4-16,-1 5-7 16,1 8-3-16,-1 9-10 15,5 6-14-15,4 15-17 16,-7-4 0-16,9 10-1 16,-8-12 10-16</inkml:trace>
  <inkml:trace contextRef="#ctx0" brushRef="#br0" timeOffset="62">8824 4682 16 0,'11'20'32'16,"-11"-20"-1"-16,0 28-3 15,0-7-15-15,0 3-6 16,-3 10-4-16,-1 2-6 16,1 5-18-16,-4-5-11 15,7 5 1-15,-7-10-1 16</inkml:trace>
  <inkml:trace contextRef="#ctx0" brushRef="#br0" timeOffset="63">8838 5256 26 0,'4'20'33'0,"-8"-1"0"15,4 6-4-15,0 7-16 16,-6 4-8-16,2 4-8 16,-1 2-23-16,5 11-6 15,-5-11-1-15,5 5 0 16</inkml:trace>
  <inkml:trace contextRef="#ctx0" brushRef="#br0" timeOffset="64">8832 6024 44 0,'-5'26'35'15,"5"11"1"-15,-7-1-10 0,-2-2-14 16,5 7-6-16,-2-3-8 15,1-2-10-15,0-8-19 16,8 6-4-16,-9-15-1 16,9 5 1-16</inkml:trace>
  <inkml:trace contextRef="#ctx0" brushRef="#br0" timeOffset="65">8751 6702 2 0,'-6'26'6'0,"0"-7"-9"16,6 5-1-16,-7-14 4 0</inkml:trace>
  <inkml:trace contextRef="#ctx0" brushRef="#br0" timeOffset="67">9040 5978 19 0,'0'0'34'15,"0"0"1"-15,18 7-1 16,-2-4-17-16,0-3-7 16,12 4-2-16,-4-4-1 15,7 0-3-15,-3 0-1 16,-1 0-3-16,0 0-3 15,-7 0-3-15,-1 0-3 16,-9-3-8-16,-10 3-9 16,15 0-8-16,-15 0-2 15,0 0 1-15</inkml:trace>
  <inkml:trace contextRef="#ctx0" brushRef="#br0" timeOffset="68">9179 5988 34 0,'0'0'30'0,"0"0"-8"15,0 13-4-15,-3-1-5 16,-3 2-3-16,6 7-3 16,-3 2-1-16,3 7 0 15,-3 1-1-15,3 4-1 16,0-6 0-16,0 0-1 15,0-5 0-15,0-4-1 16,3-6 0-16,-3-2-1 16,0-12-3-16,0 0-9 0,0 0-24 15,7-8-1-15,-11-8 0 16,4 6-1-16</inkml:trace>
  <inkml:trace contextRef="#ctx0" brushRef="#br0" timeOffset="69">8859 5699 16 0,'-12'8'31'0,"-5"-8"0"16,5 5-10-16,-5 4-6 15,1 1-6-15,4 5-3 16,3-3-1-16,3 5-2 15,6-3 0-15,4-2-1 16,4 0 1-16,7-4 1 16,1-4 1-16,2-4 0 0,-4 0 1 15,3-9 0 1,-7-4 0-16,-3 0 0 0,-7-3-1 16,-4 2 0-16,-12 0-2 15,-2 6 0-15,-6 4-1 16,1 6-2-16,-1 10-2 15,0 2-6-15,10 10-13 16,6 1-18-16,2-3-1 16,9 2 0-16,5-11 0 15</inkml:trace>
  <inkml:trace contextRef="#ctx0" brushRef="#br0" timeOffset="70">1872 5770 41 0,'9'-12'25'16,"-9"12"-2"-16,0 0-3 16,-9-10-4-16,0 10-3 15,-1 2-4-15,-1 4-2 0,-2 0-3 16,3 4-1-1,-1 2-1-15,4 1-1 0,7 3 0 16,7 1-1-16,2-2 0 16,6-3 0-16,0-7 1 15,8-5 2-15,-2-8 1 16,1-1 1-16,-4-9 1 16,-6-1 1-16,-12-5-1 15,0 7 0-15,-12 3 0 16,-3 7-4-16,-1 7-7 15,-8 14-35-15,5-7-1 16,12 7-2-16,1-5 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01:37.08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17294 9347 38 0,'-3'-25'37'0,"3"25"1"16,0 32-7-16,0 16-15 16,9 31-4-16,-5 7-5 15,5 17-1-15,-2 5-1 16,0-3-6-16,7-3-10 0,-8-20-27 16,-6-25 0-16,4-15-2 15,-11-23 1-15</inkml:trace>
  <inkml:trace contextRef="#ctx0" brushRef="#br0" timeOffset="1">17105 9370 38 0,'50'-45'35'0,"7"6"1"15,17 10-11-15,7 15-11 16,1 7-4-16,-1 17-4 15,-15 10-2-15,-16 14 0 16,-28 10-2-16,-25 8 0 0,-24 4 0 16,-22 0-1-1,-10 0-4-15,-9-13-10 0,4-11-21 16,10-1-3-16,2-16-1 16,25-3 0-16</inkml:trace>
  <inkml:trace contextRef="#ctx0" brushRef="#br0" timeOffset="2">17984 9761 23 0,'3'25'36'15,"-7"8"0"1,-21-1 1-16,0 2-18 15,-7-1-7-15,-6-5-6 0,3-6-4 16,1-9-2-16,-1-13-2 16,7-4-1-16,2-15-1 15,9-3 0-15,2-4 0 16,7-6-1-16,8 1 3 16,0 4 2-16,11 7 1 15,2 6 2-15,8 14 0 16,-2 7 2-16,4 15-1 15,0 4 1-15,2 9-1 16,-2 2-1-16,2 1-5 16,0 2-6-16,-2-11-15 15,2-13-13-15,8-1-1 0,-9-18-1 16</inkml:trace>
  <inkml:trace contextRef="#ctx0" brushRef="#br0" timeOffset="3">18089 9827 23 0,'0'0'36'16,"12"-5"1"-16,-3 23 1 16,3 4-17-16,-9 4-7 15,5 5-5-15,-5-2-2 16,5 1-2-16,-8-11-1 16,4-4-1-16,-4-15-1 15,0 0-1-15,17-12 1 16,-5-6-1-16,1-5-1 15,3-6 0-15,1 1-3 0,1 0-3 16,6 13-10 0,-3 3-24-16,-1 0-1 0,4 12 1 15,1 0 0-15</inkml:trace>
  <inkml:trace contextRef="#ctx0" brushRef="#br0" timeOffset="4">18771 9823 42 0,'-36'-14'35'15,"6"8"1"-15,-3-5-3 16,3 8-21-16,15 15-5 16,8 2-2-16,14 9-1 0,3 0 1 15,5 9-1-15,-2-1 1 16,-1 6-1-16,-7-5 0 15,-5-4 0-15,-12-6-2 16,-6-8-2-16,-3-2-6 16,-4-12-11-16,3-12-23 15,9 2 0-15,-2-11-1 16,15 4-1-16</inkml:trace>
  <inkml:trace contextRef="#ctx0" brushRef="#br0" timeOffset="5">18922 9902 31 0,'22'3'34'0,"-8"-9"0"15,3 2-3-15,4-3-20 16,-5-5-4-16,0 2-2 15,-8 1-2-15,-4-4-1 16,-4 1-1-16,-12 1 0 16,0 5-1-16,-6 6 0 15,-5 0 0-15,-2 7 1 16,-1 6 0-16,2 4 1 16,6 7 0-16,8 1 1 15,10 1 0-15,6 3-1 16,9-5 0-16,11-1 0 15,5-3-3-15,6-8-6 0,6-5-21 16,3-2-9-16,-9-12 0 16,4 2-1-16</inkml:trace>
  <inkml:trace contextRef="#ctx0" brushRef="#br0" timeOffset="6">19301 9815 31 0,'5'16'37'0,"5"10"2"16,-7-2-4-16,-3-1-18 0,11 6-3 16,-11-9-4-16,11 1-3 15,-6-10-1-15,5-3-2 16,-10-8-1-16,24-12-1 15,-8-4 0-15,4-3-1 16,2-1-1-16,-3-6-3 16,2 8-9-16,-8 2-24 15,-2-3-5-15,0 7-1 16,-5 2 1-16</inkml:trace>
  <inkml:trace contextRef="#ctx0" brushRef="#br0" timeOffset="7">19755 9890 57 0,'-9'17'38'0,"-3"8"0"16,-10-4-15-16,-5-6-10 15,1-1-5-15,-5-4-5 16,6-5-2-16,2-5-1 15,4-9-2-15,5-1 0 16,10-5-1-16,4 3 1 16,11 0 0-16,6 3 1 15,4 9 1-15,7 3 2 16,6 10 0-16,5 1 0 16,8 5 1-16,0-5-1 15,6-4 1-15,-4-6-1 0,3-11-1 16,0-8 0-16,-1-14 0 15,-6-12 0-15,-7-12-1 16,-11-13 1-16,-8-16-1 16,-9-6 0-16,-6-1-1 15,-8 2 1-15,-9 10-1 16,-3 11 2-16,-5 17-1 16,-1 23 1-16,0 31-1 15,5 26 1-15,4 27 0 16,9 17 0-16,8 18 0 15,11 6 0-15,10 2 0 16,9-4 0-16,10-9-2 0,5-11-5 16,-7-19-33-1,-3-22 0-15,-4-10-1 0,-13-21 0 16</inkml:trace>
  <inkml:trace contextRef="#ctx0" brushRef="#br0" timeOffset="8">11922 10876 38 0,'12'-4'34'0,"-12"4"1"15,0 0-13-15,3 33-7 16,-9-5-4-16,6 8-5 16,-3 5 0-16,3 3-2 15,-4-2-4-15,4-10-9 16,0-4-14-16,11-6-12 16,-11-22-1-16,13 7-1 15</inkml:trace>
  <inkml:trace contextRef="#ctx0" brushRef="#br0" timeOffset="9">12116 10878 34 0,'19'-22'36'15,"-12"5"1"-15,-7 17-8 16,11 5-8-16,-19 14-7 16,5 17-4-16,-6 1-4 15,5 7-3-15,1 6-11 16,3 0-29-16,0-8-2 15,0 4 1-15,5-11-1 16</inkml:trace>
  <inkml:trace contextRef="#ctx0" brushRef="#br0" timeOffset="10">11216 11794 12 0,'0'-35'31'16,"-19"5"0"-16,-2 16-2 15,-11 14-14-15,-2 21-4 16,5 23-3-16,2 22-2 16,8 23-1-16,6 17 0 15,5 16-2-15,5 11 2 16,3 7-1-16,3-4-1 16,-3-3 1-16,-3-14 1 15,-7-13-1-15,-2-20-1 16,-4-16-1-16,-1-17-4 15,-1-24-10-15,5-17-13 0,13-12-13 16,-17-16 0-16,17-3-1 16</inkml:trace>
  <inkml:trace contextRef="#ctx0" brushRef="#br0" timeOffset="11">10917 13476 46 0,'16'-4'33'0,"14"8"-1"16,2-4-18-16,5 0-16 15,7 0-26-15,-5-8-2 16,8 8-1-16,-9-14-1 15</inkml:trace>
  <inkml:trace contextRef="#ctx0" brushRef="#br0" timeOffset="12">11429 13418 40 0,'-13'29'35'0,"-8"-14"1"0,0 9-3 15,-4-8-20-15,-3-8-6 16,4-8-5-16,3-9-1 0,7-9-1 15,11-3-1-15,6-5 0 16,7 0 0-16,1 2 0 16,9 5 0-16,3 9 2 15,0 10 1-15,4 5 0 16,-3 3 0-16,2 6 1 16,-1-1-1-16,0 1 1 15,-1-4-2-15,-4-6-9 16,0-13-24-16,-5-3-4 15,-15-13-1-15,0-1 0 16</inkml:trace>
  <inkml:trace contextRef="#ctx0" brushRef="#br0" timeOffset="13">11421 11546 21 0,'5'-12'31'0,"4"20"2"16,-12 7-6-16,3 8-11 15,0 15-6-15,0 4-3 0,0 8-1 16,3-3-2 0,4-1-4-16,-1-6-8 0,1-8-18 15,-7-12-7-15,4-4-2 16,-15-16 0-16</inkml:trace>
  <inkml:trace contextRef="#ctx0" brushRef="#br0" timeOffset="14">11301 11713 21 0,'20'-3'26'15,"17"6"-4"-15,0-3-11 16,6 0-5-16,5 0-2 16,-2 3-2-16,0-3 0 0,-5 0-2 15,-4 0 1 1,-7 0 1-16,-10 6 1 0,-9 1 1 15,-4 3 1-15,-14-1 0 16,0 2 0-16,-8-2 1 16,1-2 0-16,-2-7-1 15,3-3-3-15,0-8-2 16,8-4 0-16,5-2 0 16,2-4-2-16,7 2 1 15,1 3 0-15,7 5 0 16,1 11 2-16,2 0 1 15,0 14 0-15,0 3 1 16,0 7 0-16,-1 1 0 16,2 1 1-16,0-1 0 15,3-4 0-15,0-10 1 16,4-6 0-16,-6-10-1 0,1-3 1 16,-7-12-1-16,-5 0 1 15,-11-6-2-15,-3 4-1 16,-11 1-1-16,-3 6-4 15,1 11-9-15,-1 8-26 16,-4 1-1-16,9 10 0 16,4 4 0-16</inkml:trace>
  <inkml:trace contextRef="#ctx0" brushRef="#br0" timeOffset="15">11917 12165 25 0,'0'-24'34'0,"-4"12"3"15,7 26-1-15,-3 20-17 16,0 11-6-16,0 20-6 16,0 4-2-16,0 11-1 15,3 2-2-15,-3-7-6 16,10-3-8-16,-4-12-20 16,-3-22-6-16,9-10 0 15,-5-15-1-15</inkml:trace>
  <inkml:trace contextRef="#ctx0" brushRef="#br0" timeOffset="16">12129 12467 40 0,'12'0'35'0,"7"10"2"15,-3 5-6-15,3 2-20 16,8 9-4-16,0 1 0 15,5 4-6-15,-2 1-7 16,-2-4-15-16,-9-7-15 16,6 0-1-16,-15-15 0 15</inkml:trace>
  <inkml:trace contextRef="#ctx0" brushRef="#br0" timeOffset="17">12414 12441 64 0,'-27'17'35'0,"-13"2"0"16,-3 7-20-16,1 6-9 15,-1 0-6-15,7 1-12 16,5-8-20-16,14 6-2 16,-2-13-1-16,17 3 0 15</inkml:trace>
  <inkml:trace contextRef="#ctx0" brushRef="#br0" timeOffset="18">12721 12254 54 0,'-31'3'33'0,"4"11"-4"16,-4 8-14-16,0 7-6 16,9 11-4-16,4 3-1 15,11 7-2-15,7-2 0 16,5 0-2-16,8-5-1 16,8-7-6-16,9-7-7 15,2-3-20-15,-4-23 0 16,7-3 0-16,-9-12 6 0</inkml:trace>
  <inkml:trace contextRef="#ctx0" brushRef="#br0" timeOffset="19">12913 12250 86 0,'0'0'37'0,"-6"20"-11"16,-3 3-12-16,5 15-6 15,-4 6-4-15,2 10 0 16,-2 2-1-16,5 2-1 16,3-5 1-16,0-3-2 15,3-9-1-15,8-8 0 16,4-7-4-16,1-11-4 16,8-5-12-16,1-8-17 0,-4-12-1 15,4-2-1-15,-11-10 1 16</inkml:trace>
  <inkml:trace contextRef="#ctx0" brushRef="#br0" timeOffset="20">12764 12481 33 0,'8'15'31'16,"6"-15"-2"-16,9 0-14 15,4 5-7-15,2-5-11 16,1 3-18-16,-8-14-9 0,6 7 0 16,-13-14-1-1</inkml:trace>
  <inkml:trace contextRef="#ctx0" brushRef="#br0" timeOffset="21">13076 12358 40 0,'18'6'36'16,"5"15"0"-16,-6 8-8 15,-8 0-9-15,1 17-6 16,-10-3-3-16,-3 6-5 16,-6 3-6-16,-12-3-32 15,-9-17-5-15,5-5-1 16,-8-10 0-16</inkml:trace>
  <inkml:trace contextRef="#ctx0" brushRef="#br0" timeOffset="22">13331 12271 38 0,'10'-24'38'0,"4"12"0"15,-14 12 2-15,10-5-20 16,-1 30-8-16,-6 11-4 15,4 14-3-15,-5 9-2 16,3 13 0-16,-5-1 0 16,3 4-3-16,-3 2-1 15,-7-12-8-15,7-7-12 0,0-12-20 16,-9-19 0-16,5-13 0 16,4-14 0-1</inkml:trace>
  <inkml:trace contextRef="#ctx0" brushRef="#br0" timeOffset="23">13502 12105 7 0,'9'-41'34'16,"14"11"0"-16,-2 1 1 15,7 10-15-15,0 13-4 16,-10 6-5-16,-2 19-4 0,-16 4-2 16,-9 13-1-16,-5 2-1 15,-1 2 0-15,-4-4-1 16,7-2-1-16,8-10 0 16,11-4-1-16,13-10 0 15,10-6-3-15,8 2-11 16,9-3-24-16,-1-6 1 15,7 3-1-15,-7-3 0 16</inkml:trace>
  <inkml:trace contextRef="#ctx0" brushRef="#br0" timeOffset="24">14165 12665 35 0,'-10'-31'31'0,"-4"6"-7"16,-10 7-6-16,-6 1-4 16,-4 12-4-16,-5 5-3 15,2 7-1-15,2 10-3 16,7 7 0-16,7 2-2 15,7 4 0-15,9-3 0 16,12-2 1-16,5-4 0 16,10-7 0-16,7-14 0 15,4-5 1-15,3-12-1 16,3-12 1-16,-1-2-1 16,-1-13 0-16,-2-5-2 15,-7-1 1-15,-7-5-1 16,-4 5 1-16,-5 7-1 0,-7 7 0 15,-5 7 0-15,-5 12-1 16,-6 12 1-16,-1 13 0 16,-2 14 1-16,-1 11-1 15,3 7 0-15,1 10 1 16,5 5 0-16,6 3-1 16,6 1 1-16,4-2 0 15,5-10-1-15,4-6 2 16,3-14-1-16,2-11 0 15,5-13 1-15,2-15-1 16,-1-13 0-16,1-13-1 16,-2-6 1-16,0-12-1 15,-2-4 0-15,-4 1 0 16,-4 1 0-16,-7 6 1 0,-3 8-1 16,-4 10 1-16,-5 8 1 15,0 26-1-15,0 0 0 16,-8 10 1-16,1 16 1 15,3 13-1-15,-2 4 0 16,6 12-1-16,-4-1 1 16,4 2 0-16,3-3 0 15,1-2-1-15,-1-8 0 16,2-6-1-16,-1-11-1 16,-4-13-2-16,5-3-4 15,-5-10-8-15,-3-15-17 16,0-1-9-16,-8-10 0 15,-2-2 0-15</inkml:trace>
  <inkml:trace contextRef="#ctx0" brushRef="#br0" timeOffset="25">14428 12591 39 0,'27'0'32'0,"5"-10"-6"16,9 1-5-16,8 3-6 15,-2-1-8-15,-1 7-35 16,-11-9-2-16,2 6-1 15,-10-14-2-15</inkml:trace>
  <inkml:trace contextRef="#ctx0" brushRef="#br0" timeOffset="26">15068 12506 14 0,'0'0'30'16,"0"0"0"-16,23 0-2 15,8 0-17-15,6 0-6 16,4 0-3-16,3 4-9 16,1-4-14-16,4 8-8 15,-18-8-2-15,0 10 0 0</inkml:trace>
  <inkml:trace contextRef="#ctx0" brushRef="#br0" timeOffset="27">15096 12653 13 0,'14'0'30'0,"17"6"0"16,1-6-2-16,13 0-23 16,3 3-23-16,1-10-10 15,9 7 0-15,-8-13-2 0</inkml:trace>
  <inkml:trace contextRef="#ctx0" brushRef="#br0" timeOffset="28">15903 12089 32 0,'0'0'33'16,"17"0"2"-16,-13 15-5 16,-8 3-18-16,1 13-4 15,-8 0-2-15,5 6 0 0,-3-3-2 16,6 4-1 0,0-6-1-16,9-4 0 0,3-6-3 15,7-8-2-15,9-1-6 16,-3-10-11-16,3-3-8 15,4-8-8-15,-9-9-1 16,2-1 1-16</inkml:trace>
  <inkml:trace contextRef="#ctx0" brushRef="#br0" timeOffset="29">16100 12117 56 0,'0'0'33'15,"0"0"-5"-15,-11 5-8 16,11 20-8-16,-3 5-6 15,3 7-2-15,3 4-5 0,-3 2-11 16,0-1-22 0,9 7-1-16,-9-12-1 0,4 0 1 15</inkml:trace>
  <inkml:trace contextRef="#ctx0" brushRef="#br0" timeOffset="30">15638 12680 6 0,'0'0'29'16,"16"0"1"-16,11-9-2 16,19 3-16-16,13 6-3 15,11-9-3-15,8 9-2 16,0 0-9-16,-4 6-18 0,-12-9-7 15,-4 12-1-15,-25-9-1 16</inkml:trace>
  <inkml:trace contextRef="#ctx0" brushRef="#br0" timeOffset="31">15573 13150 6 0,'0'-26'30'16,"8"3"2"-16,-4-6-8 16,3-2-6-16,4 7-3 15,-7-1-3-15,4 10-3 16,-8 15 0-16,0 0-3 15,5 16-1-15,-5 13-1 16,0 7-1-16,0 7-1 16,-5 6 1-16,5 0 0 15,-5 1-4-15,1-10-7 16,4-3-13-16,0-10-17 16,0-27 0-16,7 13 0 15,-1-26 2-15</inkml:trace>
  <inkml:trace contextRef="#ctx0" brushRef="#br0" timeOffset="32">16133 12980 49 0,'11'-6'34'15,"-19"-3"0"-15,-2 3-16 16,-14 6-9-16,-8 0-3 15,-5 4-4-15,-2-1-1 16,1 7-1-16,3 0 1 16,7 4-2-16,4-2 1 15,6 2-1-15,8-1 1 0,5 3 0 16,5-3 0 0,9-2-1-16,7-3 2 15,5-1-1-15,14 0 1 0,4-2 1 16,5 4 1-16,0 3 1 15,-6-1 1-15,0 7 1 16,-16 0 1-16,-9 5-1 16,-20 2 1-16,-12 4-2 15,-17-9-1-15,-4-2-3 16,-3 0-12-16,2-7-29 16,-9-11 0-16,4 0-1 15,-5-14-1-15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2:33:02.97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1255 3593 16 0,'0'0'34'0,"-61"-33"-3"16,61 33-8-16,-81-12-5 15,81 12-5-15,-76 23-5 16,76-23-2-16,-67 58-2 16,67-58-2-16,-17 77-1 0,31-37-1 15,11-4 0-15,12-5 0 16,2-6 0-16,5-9 0 15,5-3 0-15,-12-10-1 16,-8-3 0-16,-29 0 1 16,0 0 0-16,-44-7 1 15,-3 7 0-15,-2 5 1 16,-2 5 1-16,-1 8 0 16,3 3 1-16,49-21-1 15,-58 58 1-15,58-58-1 16,10 70-1-16,-10-70 0 15,34 61-1-15,-2-38-7 16,15-1-13-16,-1-7-20 16,-10-15 1-16,-11 0-1 15,1-20 0-15</inkml:trace>
  <inkml:trace contextRef="#ctx0" brushRef="#br0" timeOffset="152.0273">805 3775 42 0,'-45'-37'36'0,"45"37"-1"16,0 0-6-16,0 0-29 15,0 0-27-15,0 0-6 16,0 0-3-16,28 50 1 16</inkml:trace>
  <inkml:trace contextRef="#ctx0" brushRef="#br0" timeOffset="311.073">1219 3964 3 0,'33'27'30'15,"-8"12"2"-15,-7-5 0 16,-2 11-17-16,6-1-15 16,-4-4-16-16,4 2-13 15,-6-21-1-15,6-1-1 16</inkml:trace>
  <inkml:trace contextRef="#ctx0" brushRef="#br0" timeOffset="474.6163">1504 3989 43 0,'-10'-8'39'0,"-12"8"0"0,3 12-4 16,-2 15-17-16,-13 2-8 15,3 13-4-15,-3 4-6 16,-9 1-13-16,8 0-22 15,10 1-5-15,-11-11-1 16,3-7 0-16</inkml:trace>
  <inkml:trace contextRef="#ctx0" brushRef="#br0" timeOffset="1107.2871">1826 4059 30 0,'-28'-27'35'16,"6"8"1"-16,-9-1-8 16,0-1-13-16,9 9-7 15,-9 2-1-15,6 10-4 16,1 10 0-16,6 6-2 15,8 4-1-15,10 5 1 16,6 1-1-16,3 1 1 16,7-5-1-16,8-5 1 15,5-7-1-15,4-7-1 16,-1-3 0-16,-8-12-1 16,-2-5 1-16,-4-5-1 0,-2 2 1 15,-7-1-1-15,-9 3 2 16,-9 6 1-16,-3 4 1 15,12 8-1-15,-22 4 1 16,19 9 0-16,-3 4-1 16,6 6 2-16,9 0-3 15,4 1 1-15,9-7 0 16,0 0 0-16,8-6 1 16,-5-7-2-16,2-7 1 15,1-8-2-15,-5-6 1 16,2-5-1-16,-4-3 1 15,-5-4-1-15,-4-1 1 16,1 0 1-16,-5 5 1 16,-1 6 1-16,-7 7 1 0,0 12 0 15,-10 5 1-15,10 14-1 16,-3 8 0-16,3 12-1 16,-6 7-1-16,0 8-1 15,6 3 0-15,3-2-2 16,6 1-3-16,-6-10-7 15,10-5-18-15,-3-9-13 16,-2-17 1-16,8-7 0 16</inkml:trace>
  <inkml:trace contextRef="#ctx0" brushRef="#br0" timeOffset="1250.3173">2050 4160 27 0,'14'-5'30'0,"-1"-12"-2"0,27 13-11 16,0-3-31-16,1-7-14 16,18 10-2-16,-9-13 1 15</inkml:trace>
  <inkml:trace contextRef="#ctx0" brushRef="#br0" timeOffset="1604.4166">2653 3928 22 0,'-21'-13'35'16,"-17"-6"1"-16,7 15-1 16,-3-3-18-16,6 3-8 0,7 8-4 15,6 3-2 1,8 7-2-16,14 1 0 16,5 2-1-16,6 0 0 0,5-5-1 15,-5 0 0-15,3-3 0 16,-8-4 0-16,-13-5 0 15,12 5 0-15,-12-5-1 16,-22 0 2-16,1 3 1 16,-5 0 0-16,3 5 2 15,-2 1 1-15,6 8 1 16,1 0 1-16,11 5 0 16,11-2-1-16,8 1-1 15,9-1 0-15,4-3-1 16,9-6-6-16,4-11-6 0,17-12-27 15,7-3-5 1,-3-11 1-16,15-2 0 0</inkml:trace>
  <inkml:trace contextRef="#ctx0" brushRef="#br0" timeOffset="2025.5032">3865 3878 22 0,'7'-12'38'16,"13"12"1"-16,3 12 0 15,5 5-17-15,9 19-9 16,-2 0-4-16,5 10-5 16,-3 5-5-16,-6-6-10 0,-2-3-17 15,-1-8-11-15,-9-17-1 16,2-10 0-16</inkml:trace>
  <inkml:trace contextRef="#ctx0" brushRef="#br0" timeOffset="2196.5463">4238 3900 68 0,'-31'4'40'0,"-6"9"0"15,-4 11-13-15,-7-5-14 16,6 10-7-16,-1 0-6 16,4 0-5-16,10 7-12 15,4-6-17-15,6-9-6 0,13-5-1 16,6-6 1-1</inkml:trace>
  <inkml:trace contextRef="#ctx0" brushRef="#br0" timeOffset="2483.6129">4655 3655 35 0,'-26'0'36'0,"-12"0"2"15,1 8-6-15,3 11-17 0,-5 5-4 16,10 16-5 0,1-1-1-16,11 11-2 0,11 0 0 15,13 3-1-15,7-3-1 16,13-6-5-16,11-2-8 15,1-7-25-15,3-19-2 16,5-7 0-16,-12-16 0 16</inkml:trace>
  <inkml:trace contextRef="#ctx0" brushRef="#br0" timeOffset="2701.6612">4799 3768 26 0,'-16'-12'38'15,"16"12"0"1,-21 9 1-16,5 4-17 16,12 16-11-16,-6 2-3 0,10 9-2 15,-4 3-2-15,8 3-2 16,1 0 0-16,4-4-3 16,4-6-5-16,-4-13-8 15,10-8-23-15,-1-5-3 16,-2-15 0-16,3-4 0 15</inkml:trace>
  <inkml:trace contextRef="#ctx0" brushRef="#br0" timeOffset="3348.8005">4590 3953 44 0,'0'0'38'16,"0"0"1"-16,8 11-3 15,15-5-23-15,6-6-8 16,10 0-14-16,4 0-27 15,10 0-1-15,-5-11-1 16,5 2-1-16</inkml:trace>
  <inkml:trace contextRef="#ctx0" brushRef="#br0" timeOffset="3565.8459">4986 3720 57 0,'25'17'41'16,"6"10"1"-16,3 14-5 15,-9 0-22-15,2 17-4 16,-17 2-3-16,-10 6-5 16,-15-4-7-16,-10-6-35 15,-6-17-4-15,3-10 1 16,-4-18-2-16</inkml:trace>
  <inkml:trace contextRef="#ctx0" brushRef="#br0" timeOffset="4152.9769">5454 3782 33 0,'0'0'35'0,"16"12"1"16,12-3-5-16,9 5-18 16,0-2-6-16,13 2-1 0,-4-1-1 15,1 1-3-15,-6-3 0 16,-11 0-1-16,-8 2 0 16,-15-1-1-16,-13 1 0 15,-11 4 0-15,-13 0 0 16,-7 7 1-16,-8 1 0 15,0 4 0-15,-3-4 0 16,5-1-3-16,13-1-2 16,2-11-5-16,21 3-9 15,13-6-18-15,7-17-1 16,18 0 0-16,0-8 5 16</inkml:trace>
  <inkml:trace contextRef="#ctx0" brushRef="#br0" timeOffset="4506.0667">6248 3845 47 0,'-15'-11'36'0,"-14"-6"-3"15,-2 7-10-15,0 10-10 16,-6 5-5-16,3 10-3 15,-2 9-2-15,10 7-2 16,8 8 0-16,11 2 0 16,11 1 0-16,11-1 1 15,13-8-1-15,10-5 1 16,8-9 1-16,3-12-1 16,-2-14 1-16,-4-9 0 0,-6-12 0 15,-11-3 0-15,-15-6 0 16,-19-1-1-16,-17 1 0 15,-13 3 1-15,-5 8-4 16,-7 4-5-16,4 7-25 16,6 5-10-16,5 1 0 15,17 9 0-15</inkml:trace>
  <inkml:trace contextRef="#ctx0" brushRef="#br0" timeOffset="5913.3848">7236 3862 27 0,'24'-16'34'16,"10"16"2"-16,-7 6-12 15,-2 5-7-15,-7 15-4 16,-9 3-5-16,-9 12-1 15,-12-4-2-15,-2-1-2 16,-6-9-1-16,2-8-1 16,3-12-1-16,15-7-1 15,0-17 1-15,11-6-1 16,11-8 1-16,3-4-1 16,1 1 1-16,0 3 0 15,0 5-1-15,-7 5 1 16,-6 13 1-16,-13 8-1 15,8 14 0-15,-15 10 0 0,3 7 1 16,-3 4-1-16,4 5-1 16,3-4-6-16,17-1-6 15,-1-14-8-15,10-10-11 16,10-5-4-16,-2-13-2 16,10-3 12-16</inkml:trace>
  <inkml:trace contextRef="#ctx0" brushRef="#br0" timeOffset="6298.4922">7794 3991 66 0,'-4'10'31'16,"-8"2"-7"-16,-5 0-8 15,0 2-5-15,-6-1-5 16,-2-6-5-16,2-2-3 0,-2-10-2 16,7-2-1-16,5-10-1 15,8-2 1-15,5-6 0 16,5 1 1-16,6 3 3 15,7 6 4-15,6 8 1 16,0 1 2-16,6 12 1 16,-5 2 0-16,6 10 1 15,-7-4-2-15,4 6 0 16,-6-6-2-16,1-5-1 16,-3-4-1-16,0-5 0 15,-4-10-2-15,-4-3 1 16,-2-6-1-16,-6-4 1 0,-4 2-1 15,0 4 0 1,-4 8 1-16,4 9-1 16,-15 0 0-16,8 14 1 0,4 7-1 15,0 1-6-15,8 9-13 16,8-1-19-16,5-12-1 16,19-4 1-16,5-8 0 15</inkml:trace>
  <inkml:trace contextRef="#ctx0" brushRef="#br0" timeOffset="6605.5617">8906 3822 49 0,'29'15'38'0,"4"0"-1"15,5 8-7-15,5 8-19 16,-2 6-8-16,-2 0-15 15,-8-5-23-15,2 1-2 16,-15-15-1-16,-1-4 1 0</inkml:trace>
  <inkml:trace contextRef="#ctx0" brushRef="#br0" timeOffset="6763.5894">9263 3827 52 0,'-35'-5'39'0,"1"14"0"15,-14 6-6-15,-4 2-18 16,7 9-8-16,-3 6-9 16,1 0-20-16,3-4-15 15,14 1-2-15,6-9-1 16</inkml:trace>
  <inkml:trace contextRef="#ctx0" brushRef="#br0" timeOffset="7048.6631">9661 3643 25 0,'-23'-11'35'0,"-13"-1"2"16,3 12-1-16,-8 11-18 15,3 3-9-15,4 18-3 16,3 7-2-16,6 7-1 16,13 3-1-16,12 3-1 15,12-3 1-15,10-6-5 16,11-2-6-16,2-10-23 0,3-16-5 16,10-8-1-16,-8-11 1 15</inkml:trace>
  <inkml:trace contextRef="#ctx0" brushRef="#br0" timeOffset="7259.7154">9787 3688 57 0,'-11'-8'38'0,"5"17"0"16,-3 11-12-16,1 4-13 15,4 16-6-15,-2 1-1 16,6 7-2-16,0-4 0 15,7 0-3-15,1-2-2 0,0-10-6 16,7-1-9 0,-1-12-19-16,2-15-5 0,1-4 1 15,-2-12-1-15</inkml:trace>
  <inkml:trace contextRef="#ctx0" brushRef="#br0" timeOffset="7565.7976">9580 3853 29 0,'0'0'33'0,"0"0"0"16,28 0-7-16,-1-3-16 0,2-4-7 16,7 1-5-1,0-4-2-15,-2 0 1 16,3-2 0-16,-2-2 2 0,-3 1 1 15,-2 1 4-15,1 2 3 16,3 10 3-16,-3 0 1 16,3 18 0-16,-9 0 0 15,-2 13-3-15,-12 1 0 16,-6 6-3-16,-12 3-4 16,-10-4-13-16,-10-4-27 15,3-2-1-15,-8-16-2 16,10 1 1-16</inkml:trace>
  <inkml:trace contextRef="#ctx0" brushRef="#br0" timeOffset="7889.8901">10718 3743 29 0,'-14'-6'37'0,"-16"-1"1"16,1 12-1-16,-1 5-17 15,-5 4-8-15,8 11-6 0,5 4-2 16,10 7-1-1,9 1 0-15,12 1-2 16,8-2 0-16,7-8-4 0,8 0-9 16,2-8-25-16,-3-14-2 15,4-6 0-15,-14-15-1 16</inkml:trace>
  <inkml:trace contextRef="#ctx0" brushRef="#br0" timeOffset="8047.919">10503 3849 47 0,'0'0'37'0,"11"9"1"15,14-1-11-15,14-6-13 0,11 3-11 16,5-5-29 0,7 4-9-16,-3-9-2 15,6 5-1-15</inkml:trace>
  <inkml:trace contextRef="#ctx0" brushRef="#br0" timeOffset="8402.017">11283 3473 42 0,'7'-10'37'16,"-7"10"2"-16,3 33-6 15,1 12-16-15,-8 6-8 16,4 14-3-16,-6 8-2 16,6 2-6-16,0 2-12 15,0-13-25-15,0-17 1 16,3-8-2-16,-3-17 1 16</inkml:trace>
  <inkml:trace contextRef="#ctx0" brushRef="#br0" timeOffset="8612.0722">11363 3517 60 0,'0'0'39'16,"11"25"0"-16,-3 11-11 16,-8 2-16-16,11 17-6 15,-11 4 0-15,4 5-2 16,-4 1-4-16,3-8-7 15,4-3-17-15,0-11-16 16,-7-18 0-16,0-7 0 0,0-18-1 16</inkml:trace>
  <inkml:trace contextRef="#ctx0" brushRef="#br0" timeOffset="9024.175">11289 3475 15 0,'16'-25'35'16,"6"0"2"-16,17 12-5 15,8 10-11-15,6 3-7 0,9 16-4 16,-9 5-4-1,0 11-2-15,-16 7-2 16,-16 4 0-16,-21 3-2 0,-18-2 0 16,-19-1 0-16,-14-5 0 15,-3-5 0-15,0-5-1 16,4-7 0-16,10-5 0 16,11-2 2-16,19 2-1 15,19-1 2-15,20 3 0 16,8-1 1-16,9 7 0 15,6-2 1-15,2 5 0 16,-3-4-1-16,-6-1 0 16,-11-6-2-16,-12-6-8 15,-5-4-32-15,-7-6-2 0,-10 0 0 16,5-17 0 0</inkml:trace>
  <inkml:trace contextRef="#ctx0" brushRef="#br0" timeOffset="10498.5067">13093 3766 7 0,'14'-10'29'0,"-9"-9"-5"16,4-5-3-16,0-5-1 0,-5-2-1 15,1 4-2-15,-5 2-3 16,0 8-3-16,-3 4-3 16,3 13-2-16,-12 9-2 15,9 13-1-15,3 10-2 16,0 6 0-16,0 3 0 15,4 5-1-15,2-5 1 16,0-2-1-16,1-7 1 16,-4-7-2-16,-6-6 1 15,-4-6-1-15,-3-6 0 16,-6-7 0-16,1 3 0 16,-2-3 1-16,3-3-1 0,3 3 1 15,11 0 0 1,0 0 0-16,18 0 0 15,6 0-1-15,5 3-3 0,4-3-11 16,4-3-22-16,9 3-1 16,-6-11 0-16,5 1 1 15</inkml:trace>
  <inkml:trace contextRef="#ctx0" brushRef="#br0" timeOffset="10966.5975">13228 3387 4 0,'-23'-13'30'16,"-26"-1"-1"-16,-2 9-6 15,-14 10-7-15,-9 12-3 16,0 19-2-16,-1 14-2 16,10 15-2-16,9 9-1 15,20 14-1-15,17 4 0 16,28 6-1-16,25-5 1 15,31-11-2-15,26-15 1 16,24-16-2-16,11-25 1 0,10-20-1 16,1-23 0-16,-10-20-1 15,-19-22-1-15,-28-16 1 16,-39-12-1-16,-37-13 1 16,-35-5 0-16,-30 8-2 15,-19 6-2-15,-15 10-10 16,-7 13-25-16,5 22-1 15,11 10 1-15,20 27-1 16</inkml:trace>
  <inkml:trace contextRef="#ctx0" brushRef="#br0" timeOffset="15139.5999">1183 5266 31 0,'0'0'34'0,"-82"-20"-4"15,36 20-7-15,-7 8-5 0,53-8-6 16,-81 46-2 0,81-46-4-16,-45 75-1 0,48-33-1 15,-3-42-2-15,47 74 0 16,-12-47-1-16,19-7 0 15,-1-11 0-15,8-9-1 16,-4-2 0-16,-16-10-1 16,-15 2-1-16,-24-2 1 15,-5 2-1-15,3 10 1 16,-85 0 1-16,26 10 0 16,1 9 0-16,-4 8 2 15,9 4-1-15,53-31 1 16,-50 73 1-16,50-73-1 15,14 69-1-15,-14-69 2 16,64 48-2-16,-12-37 0 0,14-6-1 16,-11-11-1-16,4-5-1 15,-2-10 0-15,-10-1-1 16,-4-6 0-16,-12 1 1 16,-13 2 0-16,-11 6 1 15,-7 6 1-15,0 13 0 16,0 0 2-16,-12 6-1 15,8 7 1-15,-2 3 0 16,6 0-1-16,0-3 0 16,0-13 0-16,16 10-2 15,-16-10 0-15,21-18 0 16,-11 0 0-16,10-3 0 0,4-1 0 16,-2 3 1-1,-2 6 0-15,-4 6 2 16,2 13-1-16,1 5 1 0,-6 11-1 15,-4 6 1-15,-5 4-3 16,-4 1-7-16,0-4-11 16,0-5-19-16,7-3 0 15,-7-21 0-15,15 10 0 16</inkml:trace>
  <inkml:trace contextRef="#ctx0" brushRef="#br0" timeOffset="15305.6287">1739 5424 67 0,'0'0'38'0,"0"0"1"15,10 20-12-15,-2 12-15 0,-5 5-10 16,-3 4-15-16,-3 1-23 16,10 3-2-16,-4-11-2 15,-3 0 1-15</inkml:trace>
  <inkml:trace contextRef="#ctx0" brushRef="#br0" timeOffset="15476.6757">1676 5217 46 0,'-6'-26'36'15,"4"14"-1"1,2 12-5-16,0 0-31 15,9 15-29-15,3-1-4 0,4 10-1 16,-6-2-1-16</inkml:trace>
  <inkml:trace contextRef="#ctx0" brushRef="#br0" timeOffset="15794.7448">2044 5491 37 0,'-20'-4'37'16,"0"12"1"-16,-3 2-8 0,-8 5-13 16,9 10-5-16,4 1-4 15,8 3-3-15,10 3-2 16,15-4 0-16,1-6-2 15,-1-2 1-15,7-8 0 16,-6-5-1-16,5-7 1 16,-5-4-1-16,-16 4-1 15,-13-17-4-15,1 9-6 16,-10-5-20-16,-5 0-10 16,8 0-1-16,-3-8 1 15</inkml:trace>
  <inkml:trace contextRef="#ctx0" brushRef="#br0" timeOffset="16078.8139">2067 5549 58 0,'38'12'39'0,"-14"-2"1"15,4 2-12-15,-9 12-14 16,-16-2-3-16,3 5-4 16,-8-5-1-16,-5-2-3 15,-6-4-2-15,13-16-1 16,0 0-1-16,0 0-1 15,13-18 0-15,6-7 1 16,-1 0-1-16,7-4 0 16,10 6 1-16,-1 4 1 15,-7 9 1-15,1 10 0 16,-9 4 1-16,-8 13-1 0,-1 2 0 16,-4 2-4-1,-6 4-13-15,7-1-24 16,-7-9 0-16,0 2-1 0,0-17 0 15</inkml:trace>
  <inkml:trace contextRef="#ctx0" brushRef="#br0" timeOffset="16313.3727">2532 5479 60 0,'21'0'41'15,"9"13"1"-15,3 3-4 16,11 8-25-16,-10 0-4 16,1 6-3-16,-7-1-2 0,-13 2-1 15,-15-4-1-15,-15-8-2 16,-13 0-3-16,-13-11-16 16,-2-8-23-16,8 0-1 15,-5-10 0-15,16-2-1 16</inkml:trace>
  <inkml:trace contextRef="#ctx0" brushRef="#br0" timeOffset="18811.0039">4718 5641 14 0,'0'-9'34'16,"0"18"2"-16,0 11-2 15,-4 14-16-15,4 21-5 16,-5 5-3-16,5 18-2 16,0 0-1-16,0 4-2 15,0-5-4-15,5-11-2 16,-1-11-4-16,-4-18-8 16,7-13-15-16,-7-24-10 15,0 0 0-15,10-23 0 16</inkml:trace>
  <inkml:trace contextRef="#ctx0" brushRef="#br0" timeOffset="18981.5419">4678 5741 19 0,'13'-8'31'0,"21"8"-1"15,0 0-10-15,9 3-7 16,11-3-8-16,5 2-15 15,9 6-19-15,-19-8-1 16,4 0-2-16,-18 0 16 16</inkml:trace>
  <inkml:trace contextRef="#ctx0" brushRef="#br0" timeOffset="19169.5934">4740 5917 28 0,'-5'15'37'0,"5"-15"0"16,27 12-1-16,13-12-20 15,4 0-9-15,9-5-12 16,3-5-27-16,4 6-4 16,-11-9-1-16,0 6 0 15</inkml:trace>
  <inkml:trace contextRef="#ctx0" brushRef="#br0" timeOffset="19372.6501">5191 5632 34 0,'21'-8'32'0,"13"12"-1"15,-3-4-8-15,7 0-30 16,2 4-19-16,-9-7-5 16,4 6 0-16,-15-13 7 15</inkml:trace>
  <inkml:trace contextRef="#ctx0" brushRef="#br0" timeOffset="19513.687">5504 5525 42 0,'0'-11'38'16,"0"11"0"-16,-6 23-10 15,-1-6-9-15,7 14-8 16,-6-1-7-16,2 4-11 16,4 0-29-16,4 4-2 15,0-12-1-15,15-3 0 16</inkml:trace>
  <inkml:trace contextRef="#ctx0" brushRef="#br0" timeOffset="20243.8679">6015 5617 22 0,'-31'-7'30'16,"10"7"-3"-16,-10 3-9 16,9 2-5-16,3 5-6 15,7 3-2-15,12 2-2 16,5 0-2-16,15 3 1 15,1-1-1-15,7 1 0 16,0-1 1-16,-2 4 0 16,-5-5 0-16,-8 2 2 15,-13 3 0-15,-5 2 0 16,-9-1 0-16,-3 2 0 0,-3-3 1 16,5 0-2-1,2 0-1-15,6-4-1 0,7-2-2 16,10-1-1-16,3-5 0 15,2 0 0-15,1 5 0 16,-2 0 0-16,-7 4 1 16,-7 7 1-16,-14 4 1 15,-6 6 2-15,-6 5 0 16,-1 4 1-16,-1-1-1 16,2 1 1-16,8-6-1 15,9-4 0-15,9-9-1 16,9-1-1-16,7-10-2 0,3-7-5 15,5-1-16 1,5-2-16-16,-7-10 0 16,9 3-1-16,-4-9 2 0</inkml:trace>
  <inkml:trace contextRef="#ctx0" brushRef="#br0" timeOffset="21841.2673">6654 5724 19 0,'-31'-8'32'0,"7"16"1"16,-7 4-10-16,-2 7-7 16,-2 13-4-16,-3 8-3 15,11 12-2-15,4 8-3 16,8 8 0-16,9-1-1 16,12 1-1-16,12-2-3 15,10-8-3-15,14-8-8 16,8-11-19-16,4-21-5 15,9-6 0-15,-1-18 0 0</inkml:trace>
  <inkml:trace contextRef="#ctx0" brushRef="#br0" timeOffset="22205.3403">6884 5961 34 0,'-11'-34'34'0,"18"4"1"16,6 4-15 0,12 3-5-16,15 14-4 0,-2 3-3 15,5 15-1-15,-7 6-2 16,-10 11-2-16,-14 4 0 15,-17 10-2-15,-18 2 0 16,-14 4-1-16,-7-1-1 16,-2-3 1-16,6-3-2 15,6-6 1-15,16-6 0 16,11-8 0-16,21-4 0 16,13-6 0-16,12-4-5 15,5-5-9-15,2-3-21 16,10 3 0-16,-9-16-1 15,2 9 1-15</inkml:trace>
  <inkml:trace contextRef="#ctx0" brushRef="#br0" timeOffset="22418.3989">7380 5969 37 0,'6'10'38'15,"1"8"1"-15,-3 6-4 16,0 1-19-16,9 10-5 16,-9 2-4-16,4 2-3 15,-3 2-8-15,-5-10-14 16,-5-5-21-16,2-6 0 16,-9-10-1-16,1-4 0 15</inkml:trace>
  <inkml:trace contextRef="#ctx0" brushRef="#br0" timeOffset="22561.433">7244 6131 47 0,'25'-6'36'0,"15"9"0"16,-3-6-4-16,7 3-30 16,4 3-24-16,-4-9-13 15,4 6 0-15,-9-11-1 16</inkml:trace>
  <inkml:trace contextRef="#ctx0" brushRef="#br0" timeOffset="22717.4706">7727 5981 68 0,'-13'-18'40'0,"13"18"-1"0,0 0-12 15,-15-12-19-15,15 12-13 16,0 0-21-16,0 0-12 15,0 0-1-15,-6 12-1 16</inkml:trace>
  <inkml:trace contextRef="#ctx0" brushRef="#br0" timeOffset="22891.5055">7691 6207 27 0,'10'54'36'0,"-10"-3"1"16,0 7 0-16,0-6-19 15,-14-10-7-15,4 0-4 0,-11-12-3 16,-3-8-4-16,-4-6-9 16,-6-8-26-16,-4-20-2 15,5-4-1-15,-3-12 0 16</inkml:trace>
  <inkml:trace contextRef="#ctx0" brushRef="#br0" timeOffset="23718.1969">8109 6119 9 0,'-36'-13'17'0,"-25"-28"12"16,36 12-16-1,10-3 0-15,9-2-1 16,12 5 0-16,12 4-1 15,15 6-2-15,3 5-2 16,7 14-1-16,-3 5 1 16,-2 12-1-16,-10 7-1 15,-11 8-1-15,-22 4-1 16,-15 8-2-16,-14-1 0 16,-11 1-1-16,-3-3 0 15,0-7-1-15,4-3 0 16,13-7 0-16,16-7 0 0,15-7 1 15,17-4 0 1,16-4 0-16,8-2 0 0,6 4 0 16,4-4 0-16,-2 0-1 15,-4 0-1-15,-7 0 0 16,-9 4 0-16,-10-4 0 16,-9 3 0-16,-10-3 0 15,0 0 1-15,0 0 0 16,-13 0 2-16,13 0 0 15,-11-11-1-15,11 11 1 16,0-19 0-16,9 6-1 16,5-2 1-16,6 1 1 15,0 2 0-15,6 5 2 16,-5 7 0-16,4 3 0 0,-7 4 0 16,-2 9 1-16,-6 0-1 15,-6 4-4-15,1 2-9 16,-5 1-27-16,-5-11-2 15,9-1 0-15,-4-11-1 16</inkml:trace>
  <inkml:trace contextRef="#ctx0" brushRef="#br0" timeOffset="23973.7514">8643 6370 41 0,'20'5'37'15,"-20"-5"2"-15,20-10-7 0,-8 0-14 16,-6-7-8-16,2-4-4 16,-8-6-2-16,0-7-1 15,0-8-1-15,-3-5-1 16,-2-4-1-16,5 2 0 16,-3-4 0-16,8 5-1 15,6 7-3-15,0 5-2 16,10 17-6-16,-2 6-14 15,4 1-12-15,5 16-1 16,-4 1 1-16</inkml:trace>
  <inkml:trace contextRef="#ctx0" brushRef="#br0" timeOffset="24154.8013">8575 6106 45 0,'0'0'37'16,"0"0"-1"-16,29 10-1 16,11-10-26-16,10 0-11 15,7 0-30-15,3-15-4 16,10 10 0-16,-14-12-1 16</inkml:trace>
  <inkml:trace contextRef="#ctx0" brushRef="#br0" timeOffset="24402.8524">8938 5739 61 0,'70'26'39'0,"-1"8"2"16,-3 12-16-16,8 16-10 15,-16 4-4-15,-11 11-3 16,-22-4-2-16,-21 3-2 16,-20-9-4-16,-18-13-10 15,-10-9-30-15,-12-7-3 16,-7-19 1-16,5-10 0 16</inkml:trace>
  <inkml:trace contextRef="#ctx0" brushRef="#br0" timeOffset="24837.9675">9620 5859 47 0,'25'10'39'0,"3"7"0"16,12 13-3-16,6 12-21 16,-1 4-5-16,5 12-4 15,-6 5-8-15,-7-4-12 16,-10-4-24-16,-1-4-1 0,-7-17-2 15,-1-8 1 1</inkml:trace>
  <inkml:trace contextRef="#ctx0" brushRef="#br0" timeOffset="25049.0181">10096 5817 49 0,'-30'-4'39'15,"-8"10"2"-15,-11 14-5 16,-6 11-21-16,-11 5-5 16,3 12-5-16,-4 8-2 15,1 5-4-15,8 6-6 16,2-13-14-16,11-6-19 16,19-6-1-16,10-17 1 15,20-8-1-15</inkml:trace>
  <inkml:trace contextRef="#ctx0" brushRef="#br0" timeOffset="25320.0798">10485 5767 17 0,'-42'-14'34'16,"3"14"0"-16,-7 12 3 0,4 11-17 16,11 17-10-16,1 8-4 15,14 14-1-15,6 4-1 16,10 5 0-16,14-3-5 16,8-8-9-16,9-11-26 15,9-4-1-15,-3-20 0 16,6-6 0-16</inkml:trace>
  <inkml:trace contextRef="#ctx0" brushRef="#br0" timeOffset="25611.1432">10555 6302 35 0,'0'9'36'0,"15"1"2"0,0-6-10 16,1-13-11-16,7 2-4 16,-5-14-3-16,3-1-2 15,-8-10-2-15,0-2-2 16,-10-9-1-16,-3-3-1 16,0-4-2-16,0-2 0 15,-3 1-2-15,-3 2-3 16,9 10-6-16,-3 1-14 15,6 9-16-15,8 13 1 16,-1 3 0-16,9 13 5 16</inkml:trace>
  <inkml:trace contextRef="#ctx0" brushRef="#br0" timeOffset="25889.2221">10440 6021 47 0,'14'0'35'0,"19"-9"2"16,7-4-13-16,13-4-13 15,12 7-4-15,-2-1 0 16,5 8-2-16,-2 3 1 16,-2 8-1-16,-12 4 0 15,-4 11 0-15,-15 6 0 16,-9 9-1-16,-12 5 0 15,-12 5 0-15,-13-2-2 0,-7 0-1 16,-5-4-2-16,-7-7-5 16,3-8-27-16,2-7-9 15,0-16 0-15,10-4 0 16</inkml:trace>
  <inkml:trace contextRef="#ctx0" brushRef="#br0" timeOffset="26697.4241">11334 5606 19 0,'13'9'22'0,"-3"-9"-3"16,7 2-2-16,2 3-4 16,2-1-2-16,0 4-2 15,-3 3-3-15,-1 4-1 16,-7 0-2-16,-3 6 0 16,-7 0 0-16,-5 1-1 15,-1 5 0-15,-1-3 0 0,0 2 0 16,2-3 0-1,5-5-1-15,0-1 1 0,5-5-1 16,6-2 1-16,-4-6-1 16,4-1 0-16,-2-3 0 15,1 0 0-15,-10 0-1 16,10 0 0-16,-10 0 1 16,-4 13-1-16,-1 2 0 15,2 12 1-15,-1 10 1 16,8 14 1-16,1 7 0 15,4 12 1-15,3-1-1 16,1 7 0-16,-4-5 1 16,0-5-1-16,-9-10-1 15,-11-12-1-15,-8-12 0 0,-6-13-2 16,-3-6-2 0,-6-17-8-16,10-8-16 0,4-7-10 15,8-12-1-15,17 0 0 16</inkml:trace>
  <inkml:trace contextRef="#ctx0" brushRef="#br0" timeOffset="26998.5044">11897 6041 45 0,'14'0'36'0,"16"5"0"16,6-5-3-16,0 0-24 15,9 0-8-15,-1 0-11 16,-4 4-15-16,-10-8-10 16,2 4 0-16,-17-5-2 15</inkml:trace>
  <inkml:trace contextRef="#ctx0" brushRef="#br0" timeOffset="27193.5517">11935 6133 40 0,'15'21'36'0,"9"-15"1"15,14 0-7-15,8-1-13 16,-2-5-8-16,7 0-8 16,-4 5-15-16,0-1-21 15,-20-13-2-15,-1 5 0 16,-15-6-1-16</inkml:trace>
  <inkml:trace contextRef="#ctx0" brushRef="#br0" timeOffset="28925.9411">12989 5724 16 0,'15'10'34'15,"-15"13"2"-15,0 14 0 16,-12 11-18-16,-2 3-6 16,4 10-3-16,-8 2-3 15,3-1-2-15,1-11-2 16,1-10-1-16,4-14-2 15,0-15 0-15,9-12-1 16,-2-12 0-16,6-15 0 16,4-10 0-16,3-6 0 15,4-10 1-15,4-3 0 16,5 2 1-16,2-3 0 0,0 6 1 16,1 5 1-16,-3 10 0 15,-2 7 0-15,-2 17 1 16,-6 10 1-16,-3 14 0 15,-3 11 0-15,-2 15 0 16,1 7-1-16,4 11 0 16,1 3 0-16,4 1-2 15,2 1-2-15,0-6-5 16,6-2-13-16,-4-7-20 16,-4-18-1-16,0-9 0 15,-16-19 0-15</inkml:trace>
  <inkml:trace contextRef="#ctx0" brushRef="#br0" timeOffset="29089.9697">13003 6017 39 0,'0'0'36'16,"0"0"-1"-16,34 3-3 15,3-3-23-15,11 7-16 16,7 2-26-16,3-9 0 15,11 0-2-15,-5-8 0 16</inkml:trace>
  <inkml:trace contextRef="#ctx0" brushRef="#br0" timeOffset="29475.0642">13600 6026 21 0,'0'10'34'0,"0"-10"0"15,29 12 0-15,-3-12-20 16,8 0-6-16,3 0-2 16,-1-9-2-16,-3 3-2 15,-7-6 0-15,-10 0-1 16,-10 1-1-16,-10 0 0 15,-11 2 0-15,-9 1-1 16,-8 4 2-16,-2 4 0 16,0 9 1-16,0 8 1 15,3 4 0-15,12 7 2 0,10 1-1 16,16 2 1-16,10 1-1 16,14-2 0-16,7-5-1 15,9-5-2-15,2-6-6 16,-1-14-12-16,-2-7-22 15,1-5-1-15,-10-13 0 16,2-5 0-16</inkml:trace>
  <inkml:trace contextRef="#ctx0" brushRef="#br0" timeOffset="29678.1071">13842 5644 32 0,'13'-6'36'0,"15"2"1"15,15 4-1-15,2 3-23 16,7-6-11-16,4-2-19 16,1-2-17-16,4 2-2 15,-9-9 0-15</inkml:trace>
  <inkml:trace contextRef="#ctx0" brushRef="#br0" timeOffset="30071.1991">14376 5384 17 0,'10'-4'35'16,"3"-2"0"-16,13 6 0 16,6 6-18-16,0-1-7 15,3 5-5-15,-6 4-1 16,-5 4-2-16,-12 1-1 16,-12 0-2-16,-8-2 1 15,-9-3-1-15,-1-2 0 16,-1-2 0-16,7-1 0 15,12-9 1-15,6 13 0 0,14-4 1 16,3 1 0-16,0 6 1 16,-3 0 1-16,-6 9 0 15,-14-3 0-15,-6 3 0 16,-14-2-1-16,-11-5-5 16,-2-1-8-16,-2-2-26 15,-1-15 1-15,12 0-2 16,4-8 0-16</inkml:trace>
  <inkml:trace contextRef="#ctx0" brushRef="#br0" timeOffset="30332.2687">14847 5393 31 0,'0'0'38'15,"0"0"0"-15,-7 21 2 16,1 6-19-16,-4 2-11 16,6 9-4-16,-1 1-1 15,5 7-1-15,3-7-1 16,7 2-1-16,6-7-2 16,3-8-2-16,8-6-6 15,-4-11-12-15,2-9-19 16,0-3-1-16,-7-8 0 15,-3-1-1-15</inkml:trace>
  <inkml:trace contextRef="#ctx0" brushRef="#br0" timeOffset="30498.3075">14760 5571 17 0,'-12'-6'36'15,"12"6"0"-15,15 0 1 16,16-6-16-16,7 6-10 15,5 0-11-15,4 0-12 16,6 0-18-16,9 3-6 16,0-6 0-16,8 10 0 15</inkml:trace>
  <inkml:trace contextRef="#ctx0" brushRef="#br0" timeOffset="30992.4211">15330 6036 50 0,'4'-10'36'0,"-4"10"1"15,5 10-11-15,-10 0-12 16,5 9-7-16,-9 2-2 0,9 9-1 16,-7-4 0-16,7 3-1 15,10-2 0-15,6-8-1 16,4-4-2-16,3-8 0 15,5-7-2-15,1-14 1 16,3-1-2-16,-4-9 1 16,-2 0-1-16,-5-1 1 15,-6-1 1-15,-2 6 1 16,-3 4 2-16,-10 16-1 16,8-10 2-16,-8 10-1 15,0 21 1-15,0-1-1 16,3 4 0-16,0 5-3 15,4 3-3-15,-1-8-10 16,7-3-23-16,10 1-2 0,0-12-1 16,12 0 0-16</inkml:trace>
  <inkml:trace contextRef="#ctx0" brushRef="#br0" timeOffset="31308.0029">16068 5804 53 0,'0'0'37'15,"-16"0"1"-15,-6 0-16 0,-3 21-6 16,-8-1-6-16,0 13-4 15,-3 6 0-15,6 7-2 16,4 3-1-16,12 9 0 16,10-3-2-16,16-2 0 15,8-7-1-15,8-9-3 16,10-3-9-16,-2-9-21 16,3-16-7-16,1-9-1 15,-3-9 1-15</inkml:trace>
  <inkml:trace contextRef="#ctx0" brushRef="#br0" timeOffset="31557.5654">16244 5854 54 0,'0'0'40'15,"11"20"1"-15,-6-1-4 16,4 10-23-16,-9 3-6 15,4 9-1-15,-4 0-2 16,-4 7-1-16,-1-4-2 16,2-3 0-16,3-3-2 15,3-8-2-15,8-4-3 16,2-11-6-16,11-2-12 16,1-11-19-16,9-7 1 15,3-2-1-15,-3-8 1 0</inkml:trace>
  <inkml:trace contextRef="#ctx0" brushRef="#br0" timeOffset="31783.6174">16131 6036 60 0,'0'0'38'16,"27"13"0"-16,3-3-13 16,2-10-15-16,9 0-9 15,1 0-13-15,3 0-23 0,-11-14-2 16,5 3-1 0,-9-10 0-16</inkml:trace>
  <inkml:trace contextRef="#ctx0" brushRef="#br0" timeOffset="31949.671">16626 5917 31 0,'29'22'38'16,"-6"2"2"-16,2 8-6 15,-4 5-12-15,-12 1-7 16,-9 5-3-16,-15 1-5 16,-8-1-6-16,-9 0-16 15,-11-8-25-15,-7-13 0 16,3-3-2-16,-8-19 0 15</inkml:trace>
  <inkml:trace contextRef="#ctx0" brushRef="#br0" timeOffset="35110.574">17465 6153 3 0,'29'10'34'15,"-13"1"1"1,-4 14-4-16,-12 3-12 15,-10 4-10-15,-6 4-28 0,-11-12-10 16,10-2-1-16,-8-19-4 16</inkml:trace>
  <inkml:trace contextRef="#ctx0" brushRef="#br0" timeOffset="35649.6965">18584 5625 40 0,'-6'33'35'0,"-15"1"2"16,-5 10-13-16,-1 16-10 15,-4-2-4-15,6 0-6 16,4-7-3-16,7-12-3 15,8-10-2-15,6-19 0 0,0-10 0 16,20-21-1-16,-3-9 1 16,0-13 1-16,1-7 2 15,1-8 2-15,2-4 1 16,-4 3 2-16,0 1 0 16,2 11 1-16,-6 9 1 15,5 19 0-15,-4 15 0 16,6 23-1-16,-1 13 0 15,6 16 0-15,0 10-2 16,4 5 1-16,1 3-3 16,0-6-3-16,2-1-6 15,-10-12-19-15,-5-15-13 16,-1-6 0-16,-10-14 0 16</inkml:trace>
  <inkml:trace contextRef="#ctx0" brushRef="#br0" timeOffset="35817.7432">18534 5908 50 0,'15'-13'37'16,"15"9"0"-16,5-4-7 16,9 3-30-16,10 5-27 15,2-9-9-15,13 9 1 16,-7-3-2-16</inkml:trace>
  <inkml:trace contextRef="#ctx0" brushRef="#br0" timeOffset="36162.822">19681 5721 33 0,'-13'-4'36'15,"-12"-2"-1"-15,-2 6-12 16,-4 13-8-16,-3-1-5 15,3 14-4-15,2 4-1 0,12 6-2 16,10 0-1-16,14 0-1 16,10-2-1-16,9-5-3 15,8-3-5-15,0-11-18 16,0-10-11-16,3-2 0 16,-13-14 0-16</inkml:trace>
  <inkml:trace contextRef="#ctx0" brushRef="#br0" timeOffset="36320.8598">19514 5828 20 0,'0'0'34'16,"9"12"0"-16,10-12-4 0,11 2-17 16,11-2-15-16,3-2-24 15,10 7-6-15,-7-10 0 16,8 5-3-16</inkml:trace>
  <inkml:trace contextRef="#ctx0" brushRef="#br0" timeOffset="36561.424">20084 5457 29 0,'4'-26'38'15,"-4"12"1"-15,0 14 1 0,18 37-20 16,-13 1-7 0,4 22-4-16,-4 5-2 0,3 13-2 15,-4-3-2-15,-1-3-4 16,0-3-6-16,-6-19-17 16,0-9-17-16,3-11-1 15,0-17 0-15,0-13 0 16</inkml:trace>
  <inkml:trace contextRef="#ctx0" brushRef="#br0" timeOffset="36757.4765">20165 5536 63 0,'10'-7'40'0,"3"20"0"15,-2 16-12-15,-3 3-16 16,5 19-4-16,-5 4-2 15,4 6-4-15,-3 2-4 16,-6-8-8-16,6-9-26 16,-9-2-5-16,-4-15 0 15,1-9-1-15</inkml:trace>
  <inkml:trace contextRef="#ctx0" brushRef="#br0" timeOffset="37110.0678">20106 5392 29 0,'36'-43'37'15,"8"10"2"-15,15 17-1 0,7 13-20 16,0 3-8-16,4 15-3 16,-14 2-3-16,-11 15-2 15,-25 4 0-15,-27 8-1 16,-24 0-1-16,-21 0 0 15,-9 1-1-15,-5-9 1 16,4 0-1-16,16-9 1 16,19-5 0-16,27-5 1 15,24-1 0-15,22 2 1 16,15 2 1-16,14 8 0 16,-2-2 1-16,0 5 0 15,-9 1-1-15,-12 0 0 0,-16-7-1 16,-10-4-6-1,-11 0-14-15,-15-11-24 0,-10-7 0 16,-1-3-1-16,-6-6 0 16</inkml:trace>
  <inkml:trace contextRef="#ctx0" brushRef="#br0" timeOffset="41979.6789">5203 7232 9 0,'-19'17'34'0,"-12"5"2"15,1 23 0-15,-8 16-16 16,0 5-6-16,17 12-4 16,9 6-2-16,21 2-1 15,14-6-3-15,17-8-5 16,15-9-4-16,7-19-15 15,1-13-17-15,7-6-1 16,-8-16-1-16,-6-4 2 16</inkml:trace>
  <inkml:trace contextRef="#ctx0" brushRef="#br0" timeOffset="42434.2783">5683 7623 32 0,'-12'-27'30'0,"3"-9"-7"16,9 0-4-16,10 4-5 15,8 5-4-15,10 11-1 16,0 6-2-16,6 13-2 16,-3 7 1-16,-6 16-1 15,-13 7-2-15,-18 9 1 16,-12 1-2-16,-10 4 0 15,-9-4-1-15,1-2 0 16,3-3 0-16,8-7-1 16,13-5 1-16,19-6-1 15,14-6 0-15,13-5-1 16,7 3-4-16,4-12-12 0,3-5-18 16,7 3-3-16,-9-14 1 15,0 5 0-15</inkml:trace>
  <inkml:trace contextRef="#ctx0" brushRef="#br0" timeOffset="42627.3215">6133 7540 32 0,'-9'-13'39'0,"9"13"1"16,-13 6 0-16,7 10-19 15,10 17-7-15,-4 0-7 0,3 12-1 16,-3-1-1-1,9 4-3-15,-5-7-3 16,-1-10-9-16,6-2-19 0,-3-8-12 16,-6-21 0-16,0 0-1 15</inkml:trace>
  <inkml:trace contextRef="#ctx0" brushRef="#br0" timeOffset="42775.3499">6004 7683 30 0,'21'0'34'0,"-3"-4"0"16,16 4-2-16,-2 0-29 15,8 0-17-15,7 3-17 0,-5-7-2 16,6 4-1 0</inkml:trace>
  <inkml:trace contextRef="#ctx0" brushRef="#br0" timeOffset="42941.4016">6490 7572 41 0,'-3'-11'39'15,"-7"-1"0"-15,7 2-1 16,3 10-21-16,-8-12-13 16,8 12-16-16,0 0-25 15,0 0-1-15,0 0-1 16,11 9 0-16</inkml:trace>
  <inkml:trace contextRef="#ctx0" brushRef="#br0" timeOffset="43121.4448">6564 7870 11 0,'-5'51'34'16,"2"9"2"-16,-11-9-1 15,-4-1-16-15,-4-3-6 16,-8-11-7-16,-4-9-5 15,-1-8-7-15,-8-14-13 16,0-18-16-16,8-5 0 16,-5-20 0-16,15-1 11 15</inkml:trace>
  <inkml:trace contextRef="#ctx0" brushRef="#br0" timeOffset="43739.5868">6732 7581 53 0,'-13'-42'34'0,"16"3"-11"15,10 10-7-15,6 7-3 16,12 15-4-16,-1 7 0 16,8 18-2-16,-7 3-1 15,-3 11-2-15,-12 5 0 0,-11 9-1 16,-14-2-1 0,-9 1 0-16,-15-3 0 0,1-8-1 15,-3-5-1-15,7-9-2 16,4-2 0-16,5-13 0 15,19-5 0-15,0 0-2 16,15-6 0-16,7-1-1 16,8 0 1-16,1 1-1 15,7-1 2-15,-3 2-1 16,1 5 2-16,-8 4 0 16,-6 3 2-16,-6 3 2 15,-7 1 1-15,-3 3 1 16,-6-1 0-16,0 3-1 15,-8-7 1-15,4 1-1 16,4-10-2-16,0 0-1 0,0 0-1 16,0-15-1-16,13 2-1 15,-1-4 1-15,3 2-1 16,1 1 2-16,2 3 1 16,1 6 1-16,-4 1 1 15,1 8 1-15,-3 3 0 16,-4 4 0-16,3 4-4 15,-3-3-11-15,1-3-24 16,5 6 0-16,-6-7-1 16,10 5 0-16</inkml:trace>
  <inkml:trace contextRef="#ctx0" brushRef="#br0" timeOffset="44005.661">7370 7949 45 0,'0'0'39'16,"0"0"1"-16,11-16-1 16,-11-2-25-16,11 0-5 15,-6-9-3-15,-1-2-2 16,-4-8-2-16,0-9-1 16,-4-5-1-16,0-4 0 15,4-3 0-15,0 3-1 16,8 4 0-16,3 3-2 15,8 12-2-15,1 9-5 16,7 13-9-16,2 11-19 16,-4 3-1-16,4 10-1 0,-12 0 1 15</inkml:trace>
  <inkml:trace contextRef="#ctx0" brushRef="#br0" timeOffset="44175.6895">7291 7651 52 0,'14'6'33'15,"9"-10"-2"-15,18-2-21 16,7 2-21-16,5-8-20 16,19 6-1-16,-11-8 0 0,10 6 13 15</inkml:trace>
  <inkml:trace contextRef="#ctx0" brushRef="#br0" timeOffset="44462.7622">7901 7316 37 0,'35'22'39'0,"6"17"1"15,-3 16-3 1,-16 5-18-16,-3 20-6 16,-23 2-2-16,-8 8-4 0,-16-6-4 15,-9-10-7-15,0-7-22 16,0-13-16-16,-2-19 1 15,16-11-1-15</inkml:trace>
  <inkml:trace contextRef="#ctx0" brushRef="#br0" timeOffset="44925.8744">8358 7372 72 0,'29'21'40'16,"11"15"0"-16,5 10-21 16,15 18-7-16,-2 3-3 15,7 10-4-15,-8 1-6 16,-5-14-13-16,-6-11-26 16,-8-12 0-16,-10-17 0 15,-6-10-1-15</inkml:trace>
  <inkml:trace contextRef="#ctx0" brushRef="#br0" timeOffset="45130.928">8945 7390 49 0,'-31'5'39'0,"-16"8"0"15,-2 6-5-15,-9 20-20 16,-7 5-6-16,0 9-3 15,-2 5-3-15,5 0-6 16,10 2-6-16,6-9-18 16,12-13-11-16,13-5 0 15,5-15-1-15</inkml:trace>
  <inkml:trace contextRef="#ctx0" brushRef="#br0" timeOffset="45400.998">9257 7372 32 0,'-36'10'36'15,"-12"6"2"-15,4 15 0 16,0 12-23-16,4 4-5 15,10 12-3-15,6 3-2 16,15 2-1-16,15-4-1 16,15-5-5-16,12-9-7 15,3-9-22-15,8-14-7 16,14-3-1-16,-8-18 0 0</inkml:trace>
  <inkml:trace contextRef="#ctx0" brushRef="#br0" timeOffset="45678.0628">9348 7906 31 0,'0'0'37'0,"-11"5"0"16,11-5 0-16,22 0-22 15,-10-5-4-15,5-2-3 16,-2-7-2-16,3-3-1 15,-4-5-3-15,-2-5 0 16,-3-8-2-16,-6-6 1 16,-3-7-1-16,-4-2-1 0,4-2-1 15,0-2-3-15,4 5-5 16,2-2-6-16,9 12-13 16,2 10-9-16,-2 5-1 15,7 16 1-15</inkml:trace>
  <inkml:trace contextRef="#ctx0" brushRef="#br0" timeOffset="45965.1268">9228 7643 30 0,'29'-11'32'16,"5"-14"3"-16,18 0-11 0,10 4-11 15,3-4-2-15,10 10-2 16,-11 4 0-16,3 14 1 16,-15 5-2-16,-4 16-1 15,-17 6 0-15,-11 11-2 16,-17 6 1-16,-10 7-2 16,-11-3-1-16,-4-2-3 15,0-1-6-15,-8-11-20 16,6-8-16-16,5-8 0 15,6-16-1-15,13-5 0 16</inkml:trace>
  <inkml:trace contextRef="#ctx0" brushRef="#br0" timeOffset="46214.2048">10166 7674 43 0,'21'-4'38'0,"11"4"0"16,1-3 0-16,0 0-26 15,10 3-10-15,1 5-13 0,-4 0-26 16,-11-5 1-1,-4 0-2-15,-12 0 0 16</inkml:trace>
  <inkml:trace contextRef="#ctx0" brushRef="#br0" timeOffset="46379.7446">10168 7790 48 0,'7'14'38'0,"7"-8"1"15,15-3-4-15,13 1-23 16,2-1-11-16,5 1-32 16,-2-9-4-16,5 5-3 15,-11-13 0-15</inkml:trace>
  <inkml:trace contextRef="#ctx0" brushRef="#br0" timeOffset="46903.3903">11138 7313 46 0,'0'0'38'0,"-12"22"-1"16,7 15-11-16,1 23-10 0,2 6-6 15,2 14-3-15,0 3 0 16,5 2-3-16,1-7-3 16,0-17-5-16,6-11-7 15,-6-17-20-15,-3-19-8 16,-3-14 0-16,0 0-1 16</inkml:trace>
  <inkml:trace contextRef="#ctx0" brushRef="#br0" timeOffset="47100.4385">10949 7460 39 0,'30'-8'36'0,"5"-4"0"16,18 4-3-16,8 4-21 15,4-4-5-15,8 5-9 16,3 3-11-16,-4 0-22 15,-10-6-1-15,-7 6 0 16,-14-4-1-16</inkml:trace>
  <inkml:trace contextRef="#ctx0" brushRef="#br0" timeOffset="47311.4857">11077 7704 41 0,'13'3'34'0,"23"3"-1"16,6-11-13-16,12 3-27 16,17 2-22-16,-7-14-2 15,11 8-2-15,-10-10 6 16</inkml:trace>
  <inkml:trace contextRef="#ctx0" brushRef="#br0" timeOffset="47965.6188">12028 7274 11 0,'-11'-4'30'0,"-18"-8"-6"15,3 10-3-15,-5 2-6 16,1-4-4-16,5 8-2 0,3 0-3 16,12 7 0-16,7 0-2 15,13 6-1-15,5-3 0 16,6 4-1-16,3 1 1 15,0 2-1-15,-3 0-1 16,-3 2 0-16,-7-1 0 16,-6 1 0-16,-5-2 0 15,-7 0 0-15,1-3-1 16,1-2 0-16,1 1-2 16,4-5 0-16,3 0-2 15,3 1 2-15,4-1-2 0,-2 1 1 16,0 4 1-1,-8 3 3-15,-8 2 0 0,-6 4 1 16,-10 6 3-16,-4 1-2 16,-7 2 2-16,1 1-1 15,0-2 1-15,8 1-1 16,8-5 0-16,12 0-1 16,9-6-1-16,9-2 0 15,7-1-2-15,9-6-4 16,7-5-23-16,1 1-9 15,-7-11-2-15,10 0 1 16</inkml:trace>
  <inkml:trace contextRef="#ctx0" brushRef="#br0" timeOffset="48611.772">12617 7418 42 0,'-14'15'34'15,"1"18"1"-15,-8 12-13 16,-3 6-10-16,4 8-4 16,-2 2-2-16,8-1-3 15,-2-9-1-15,6-8-1 16,1-14 0-16,6-9 0 16,3-20 0-16,0 0-1 0,11-17 0 15,-5-12 0 1,5-8-1-16,0-11 1 0,1-7-1 15,3-4 1-15,0-4-1 16,1 6 1-16,2 2 2 16,0 11-1-16,-1 12 1 15,5 17 0-15,-2 15 1 16,5 24 0-16,-2 10 0 16,2 16 0-16,-1 7-1 15,0 7 1-15,-2 2-1 16,-3-3-2-16,-1-2-4 15,-9-14-14-15,-2-10-20 16,1-7-1-16,-8-14 0 16,0-7 0-16</inkml:trace>
  <inkml:trace contextRef="#ctx0" brushRef="#br0" timeOffset="48768.8003">12565 7727 33 0,'0'0'31'16,"30"-7"0"-16,-6 2-8 16,10 5-25-16,15 5-25 15,-2-10-3-15,18 5-1 16,-12-5 4-16</inkml:trace>
  <inkml:trace contextRef="#ctx0" brushRef="#br0" timeOffset="49153.8864">13153 7721 15 0,'0'0'33'0,"3"15"0"15,9-15 2-15,12 0-18 16,7 4-9-16,-1-9-2 15,3 1-2-15,-1-6-2 16,-6-1-1-16,-8-4 0 16,-8-1-1-16,-10-1-1 15,-13 0 0-15,-7 3 1 0,-9 4-1 16,-5 5 1-16,-5 9 1 16,-3 4 1-1,7 11 1-15,2 3 1 0,9 8 1 16,8 3 1-16,16 6 0 15,6-8 0-15,14 3-1 16,7-7 0-16,8-5-2 16,7-1-6-16,-4-12-10 15,2-9-25-15,0-4-1 16,-3-8-2-16,1-5 1 16</inkml:trace>
  <inkml:trace contextRef="#ctx0" brushRef="#br0" timeOffset="49379.9407">13316 7335 41 0,'18'0'36'16,"3"0"0"-16,15-4-5 15,7 4-20-15,1-6-6 16,2 4-9-16,6-5-24 16,0 7-7-16,-13-12 0 15,3 7-2-15</inkml:trace>
  <inkml:trace contextRef="#ctx0" brushRef="#br0" timeOffset="49762.0249">13838 7178 50 0,'3'-15'36'16,"9"15"0"-16,-1-7-10 16,2 0-14-16,6 7-7 15,-1 0-2-15,2 0-2 16,-2 8-3-16,-5-4-3 15,-4 6 0-15,-9 0 0 16,0 1-1-16,-11-2 0 0,3 2 2 16,-6-2 0-1,5-2 4-15,9-7 1 0,-8 14 2 16,8-14 1-16,15 14 0 16,1-3 0-16,1 1 1 15,0 8 0-15,-6-3 0 16,-4 7 0-16,-12-1-2 15,-8 3 0-15,-4-4-2 16,-7-2-5-16,0-2-12 16,6-4-20-16,-7-11-2 15,12 3 1-15,1-13-1 16</inkml:trace>
  <inkml:trace contextRef="#ctx0" brushRef="#br0" timeOffset="50019.0928">14217 7140 62 0,'11'10'38'0,"-11"3"1"16,3 5-15-16,-3 8-11 15,0 3-5-15,0 9-1 16,0-2-1-16,6 2-3 15,-2-6-1-15,4-4-1 16,5-4-3-16,0-10-6 16,7 1-10-16,-1-11-22 15,-9-15 0-15,2 0 0 0,-12-8-1 16</inkml:trace>
  <inkml:trace contextRef="#ctx0" brushRef="#br0" timeOffset="50177.1196">14144 7287 51 0,'0'0'39'16,"14"7"0"-16,6-2-2 15,12-1-25-15,-1-4-6 16,4 0-10-16,4 0-27 16,-2 0-6-16,-4-8-2 15,6 3 0-15</inkml:trace>
  <inkml:trace contextRef="#ctx0" brushRef="#br0" timeOffset="50770.2589">14631 7683 38 0,'0'0'35'0,"14"0"0"16,-14 11-11-16,-5 2-10 15,5 12-5-15,-4 0-2 16,7 6-1-16,0-2 0 15,10 1-3-15,5-4 1 16,7-5-2-16,2-8 1 16,4-6-3-16,0-7 0 15,-1-15-3-15,-2 1-1 0,-5-6 0 16,-6 0-1 0,-6-3 1-16,-2 4 0 0,-5 1 2 15,-4 7 0-15,0 11 3 16,0 0 2-16,-12 13-1 15,6 4 1-15,2 6-1 16,4 0 0-16,4 1-4 16,8 1-10-16,5-1-23 15,-1-13-2-15,9-2 1 16,-5-15-1-16</inkml:trace>
  <inkml:trace contextRef="#ctx0" brushRef="#br0" timeOffset="51028.3226">15354 7345 21 0,'-23'-10'34'0,"2"17"0"16,-10 8 2-16,-4 14-21 15,11 13-5-15,-5 9-3 16,7 10 0-16,1 2-2 15,12 4 0-15,6-4-2 16,11-6-1-16,10-3-3 16,5-16-5-16,10-6-14 15,7-11-17-15,-4-16-1 16,8-5 1-16,-8-13-1 0</inkml:trace>
  <inkml:trace contextRef="#ctx0" brushRef="#br0" timeOffset="51244.3729">15529 7539 38 0,'0'0'36'0,"-11"14"2"16,6 7-4-16,5 10-21 16,0 0-4-16,5 10-1 15,-1-4-1-15,3 2-2 16,0-2-1-16,1-8-6 15,4-2-4-15,-5-12-13 16,0-6-20-16,2-1 0 16,-9-8 0-16,7-13-1 0</inkml:trace>
  <inkml:trace contextRef="#ctx0" brushRef="#br0" timeOffset="51552.4464">15324 7704 34 0,'13'8'34'16,"0"-12"0"-16,13 2-5 15,10-1-19-15,-2-6-3 16,9 0-2-16,-2-7-2 16,4-3 0-16,-3-3-1 15,3 2 0-15,-7-2 0 16,1 6 0-16,-3 4 0 0,-1 8 1 15,-1 8 1-15,-2 15-1 16,-7 3 1-16,-2 10 0 16,-11 1-1-16,-7 6 1 15,-9-2-2-15,-9 1-3 16,-8-1-5-16,-9-9-20 16,-2-6-13-16,1-2-1 15,-2-9-1-15</inkml:trace>
  <inkml:trace contextRef="#ctx0" brushRef="#br0" timeOffset="52138.587">16242 7268 11 0,'5'-12'32'15,"5"12"0"-15,-10 0-4 16,10 0-9-16,-4 15-6 16,-6 4-4-16,0 12-1 15,0 0-1-15,0 6-1 16,0-2-1-16,3 2-1 16,2-6-1-16,3-4-1 15,0-10-1-15,7-8 0 16,-3-5 0-16,1-4-1 15,0 0 1-15,-4 0-1 16,-9 0-1-16,9 13 1 16,-9 4 0-16,0 11 0 15,0 8 1-15,7 10-1 16,0 9 0-16,-1 11 1 16,-3 6-1-16,-3 3 1 0,0-3 0 15,-5-1-1-15,-9-6 0 16,-8-11 1-16,-6-9 0 15,-2-12-1-15,-2-10-1 16,-1-14-4-16,8-2-11 16,8-7-22-16,-2-11 0 15,11 1-1-15,2-9 1 16</inkml:trace>
  <inkml:trace contextRef="#ctx0" brushRef="#br0" timeOffset="54178.0612">10260 9189 22 0,'0'0'35'0,"20"9"0"16,7-4-1-16,11-5-18 15,2 0-8-15,7 5-7 16,2-5-15-16,2 9-19 16,-10-12-1-16,-7 3-1 15,-9-3 1-15</inkml:trace>
  <inkml:trace contextRef="#ctx0" brushRef="#br0" timeOffset="54352.1126">10364 9293 47 0,'12'17'36'0,"6"-10"-2"0,9-2-11 16,9-1-17-16,4-6-30 15,3 4-7-15,-8-12-3 16,8 10-2-16</inkml:trace>
  <inkml:trace contextRef="#ctx0" brushRef="#br0" timeOffset="55051.2848">11193 9373 24 0,'-27'4'14'16,"27"-4"3"-16,40 8 2 15,31-8-2-15,34 3-3 16,31-3-4-16,30 0 0 15,26 0 0-15,25 0-1 16,15-6-1-16,15 2-3 16,-2-4-1-16,-8 3-1 15,-14-4 0-15,-16-1-4 16,-19 3-7-16,-24 2-23 16,-33-10-5-16,-26 9 0 15,-36-10 0-15</inkml:trace>
  <inkml:trace contextRef="#ctx0" brushRef="#br0" timeOffset="55617.4157">12606 8740 14 0,'14'-30'32'15,"-11"2"2"-15,-3 28-4 0,0 0-10 16,-10 32-6-16,0 14-4 16,-6 8-4-16,1 9-1 15,-4 7 0-15,1-1-1 16,2-8-2-16,5-7 0 16,1-16 0-16,4-14 0 15,6-14-2-15,0-10 1 16,15-19-1-16,-5-5 1 15,2-10-2-15,3-10 1 16,-1-9 0-16,0-5-1 16,0 2 0-16,-2 2 1 15,0 8 0-15,-1 6 0 0,0 14 0 16,2 17 1-16,2 18-1 16,6 15 1-16,1 10 0 15,3 11 0-15,5 6 0 16,-2 1-2-16,3 0-4 15,-8-6-9-15,3-7-16 16,-6-5-7-16,-14-16-1 16,-1-2 0-16</inkml:trace>
  <inkml:trace contextRef="#ctx0" brushRef="#br0" timeOffset="55789.4499">12482 9010 33 0,'0'0'35'16,"22"0"0"-16,10 0-6 16,11 0-16-16,9 0-12 15,7 0-16-15,13 4-17 16,-13-8-1-16,10 4-2 16,-11-4 5-16</inkml:trace>
  <inkml:trace contextRef="#ctx0" brushRef="#br0" timeOffset="56502.6212">11337 9832 6 0,'11'0'30'0,"-1"-14"2"15,19 2-6-15,8 6-8 16,12-3-4-16,12 9-3 16,-2 0-2-16,1 7-3 15,-10 4-1-15,-10 5-3 16,-18 0 0-16,-18 4-1 0,-18-3 0 15,-13-2 0-15,-8-4 0 16,1-2 1-16,3-3-1 16,10-3 0-16,10-3 0 15,20 2-1-15,13 1 1 16,10 6 0-16,7 1-1 16,3 4 0-16,-3 7 2 15,-8 4-2-15,-12 0 2 16,-19-1-1-16,-16 0-2 15,-18-5-3-15,-6-2-4 16,-10-9-7-16,-2-4-9 16,5-4-10-16,0-16-3 0,20 1 1 15</inkml:trace>
  <inkml:trace contextRef="#ctx0" brushRef="#br0" timeOffset="56743.6682">12120 9789 45 0,'0'0'37'16,"16"10"1"-16,-10 9-12 15,3 1-11-15,4 12-5 16,-5 1-3-16,2 6-3 0,-3 1-5 15,-7-6-10 1,2-5-20-16,-2-2-7 0,-15-13 0 16,5-5 1-16</inkml:trace>
  <inkml:trace contextRef="#ctx0" brushRef="#br0" timeOffset="56907.7109">11993 9956 68 0,'29'-7'36'0,"12"7"1"16,4 0-20-16,1-7-12 15,7 4-13-15,-1-5-26 16,4 8-1-16,-9-7-1 16,0 7 0-16</inkml:trace>
  <inkml:trace contextRef="#ctx0" brushRef="#br0" timeOffset="57088.7456">12529 9819 58 0,'0'-19'36'16,"0"19"0"-16,0-11-10 15,0 11-22-15,0 0-18 16,8-11-19-16,-8 11-2 15,0 0-1-15,5 18 0 16</inkml:trace>
  <inkml:trace contextRef="#ctx0" brushRef="#br0" timeOffset="57283.797">12517 10092 30 0,'-3'50'29'0,"10"11"1"16,-12-8-10-16,2 0-11 15,-3-5-4-15,-9-6-1 16,-6-13-2-16,-12-10-4 16,-5-9-2-16,-4-10-4 15,-2-6-5-15,-1-13-6 16,11 2-12-16,-4-19-1 16,22 7 13-16</inkml:trace>
  <inkml:trace contextRef="#ctx0" brushRef="#br0" timeOffset="58089.4993">12847 9870 41 0,'-9'-38'34'0,"18"12"2"15,3 6-15 1,14 2-9-16,9 18-2 0,-3 0-3 16,2 12-1-16,-10 5-1 15,-8 9-2-15,-16 3-1 16,-10 5 0-16,-16 1-1 15,-12 0 0-15,-4-3-1 16,0-4 0-16,5-1-1 16,10-7 0-16,12-4 0 15,15-16-2-15,13 16 1 16,14-16-1-16,12 0 0 16,4 0 1-16,6 4-1 15,-3-4 0-15,-3 4 0 16,-8 3 2-16,-9 1 0 0,-7 1 2 15,-19-9 0-15,11 13 1 16,-11-13 0-16,-4 10 0 16,4-10 2-16,-9-7-2 15,9-4-1-15,0-1 0 16,0-2 1-16,7-1-3 16,-1-2 1-16,2 3 0 15,2 2 0-15,-1 3 0 16,1 1 1-16,-10 8 0 15,18-5 0-15,-18 5 1 16,11 0-1-16,-11 0 1 16,0 0 0-16,0 0-1 15,0 0 0-15,11 0-1 16,-11 0 1-16,0 0-1 16,11 5 0-16,-11-5-1 0,10 4 2 15,-10-4-2-15,13 5 2 16,-13-5-1-16,9 5 0 15,-9-5 1-15,0 0-1 16,0 0 1-16,0 0 0 16,0 0 0-16,0 0-1 15,0 0 1-15,0 0-1 16,0 0 1-16,0 0-2 16,0 0-1-16,0 0-4 15,0 0-6-15,0 0-10 16,0 0-11-16,0 0-4 15,0 0-1-15,-8-9 1 16</inkml:trace>
  <inkml:trace contextRef="#ctx0" brushRef="#br0" timeOffset="58405.0856">13260 10028 35 0,'4'11'18'0,"-4"-11"-2"15,0 0 0-15,8 9-2 0,-8-9-3 16,5 12-2-1,-5-12-1-15,4 20-1 0,-4-8-2 16,2 5-1-16,-2-1-1 16,0 0-4-16,0 3-8 15,5 2-23-15,-5-21-1 16,0 19 1-16,0-19-2 16</inkml:trace>
  <inkml:trace contextRef="#ctx0" brushRef="#br0" timeOffset="58826.1846">13508 10156 34 0,'0'0'34'16,"19"17"-1"-16,-1-12-9 15,-4-5-3-15,4 0-7 16,-4-13-2-16,6 4-3 0,-8-14-2 15,0 2-2 1,-6-10 0-16,-2-2-2 0,-4-5 0 16,0-4-1-16,-6-5-1 15,1 2 0-15,0 1-1 16,5 1-1-16,10 6-3 16,-1-1-6-16,12 14-7 15,-1 6-19-15,4 4-5 16,6 9 0-16,-2-2 2 15</inkml:trace>
  <inkml:trace contextRef="#ctx0" brushRef="#br0" timeOffset="59052.2309">13459 9919 49 0,'9'10'38'0,"18"-10"0"16,12 7-2-16,13-1-24 15,-4-6-4-15,5 4-6 16,-2 1-12-16,-8 3-26 16,-13-8-3-16,-3 3 1 15,-17-7-1-15</inkml:trace>
  <inkml:trace contextRef="#ctx0" brushRef="#br0" timeOffset="62847.075">693 11775 17 0,'0'0'33'0,"0"0"-2"16,0 0-7-16,40-63-6 16,-40 63-3-16,28-91-4 15,-12 35-4-15,-1-9-1 16,7-1 0-16,0-4-1 0,-16 7-1 15,3 1 1 1,-6 13-2-16,-3 6 0 0,0 43 0 16,14-49-1-16,-14 49 0 15,0 0 1-15,5 44-2 16,-2-4 0-16,16 14-1 16,5 8 1-16,-7 8 0 15,7 1-1-15,0-8-2 16,2-2-9-16,0-11-20 15,0-13-9-15,-12-9 0 16,-14-28 0-16</inkml:trace>
  <inkml:trace contextRef="#ctx0" brushRef="#br0" timeOffset="63023.1206">839 11606 30 0,'0'0'32'0,"0"0"0"16,0 0-5-16,0 0-19 16,80-12-13-16,-35 12-15 15,-3 10-11-15,-42-10 0 16,50 0-1-16</inkml:trace>
  <inkml:trace contextRef="#ctx0" brushRef="#br0" timeOffset="63180.1472">752 11497 30 0,'-62'-22'31'0,"62"22"1"15,0 0-6-15,0 0-17 0,0 0-8 16,0 0-9-16,53 35-10 16,-53-35-7-16,88 36-1 15,-35-19 2-15</inkml:trace>
  <inkml:trace contextRef="#ctx0" brushRef="#br0" timeOffset="63435.2163">1183 11643 45 0,'47'0'28'16,"-3"0"-1"-16,2-10-3 15,-3-5-7-15,5 1-7 16,-8-4-3-16,-9-2-3 16,-6 0-1-16,-19-1-2 15,-6 2 0-15,-16 5 0 16,-7 7-1-16,-9 7 0 0,-2 2 1 15,5 11 0-15,7 4 0 16,7 10 2-16,6 4-1 16,9 7 0-16,3-1 0 15,9 0 1-15,7 1-3 16,-4-2-5-16,1 0-11 16,2-7-21-16,4-15-1 15,0-1 1-15,-1-13-1 16</inkml:trace>
  <inkml:trace contextRef="#ctx0" brushRef="#br0" timeOffset="63736.2792">1922 11630 29 0,'0'0'36'16,"7"16"0"-16,-29-3-4 15,-4-3-12-15,2 6-8 16,-11-7-5-16,2 0-4 15,-5-5-3-15,1-8-2 16,9-3 0-16,12-6-2 16,10-2 0-16,3-3 1 15,6 1 1-15,7 2 2 16,9 1 1-16,11 8 3 16,1 6 0-16,-3 8 2 15,-2 4 0-15,1 6 0 0,2-1-2 16,-5 6-1-1,-2-2-7-15,-13 1-33 16,0-12-2-16,6 0 0 0,-15-10-1 16</inkml:trace>
  <inkml:trace contextRef="#ctx0" brushRef="#br0" timeOffset="64255.3915">3163 11311 28 0,'8'-5'36'16,"8"5"2"-16,15 12-1 15,18 17-18-15,4 4-7 16,12 17-4-16,1 2-1 15,8 5-3-15,-7 5-4 16,-1-8-9-16,-7-4-24 16,-13-4-5-16,-18-22-1 15,-1-3 0-15</inkml:trace>
  <inkml:trace contextRef="#ctx0" brushRef="#br0" timeOffset="64502.4578">3850 11281 23 0,'-16'-13'36'15,"0"13"1"-15,-14 4 0 16,-7 9-18-16,-6 15-7 16,-10 3-4-16,-6 15-2 15,-6 3-2-15,1 6-1 16,4-1-3-16,1-4-1 15,10-2-3-15,9-14-4 16,17-4-6-16,11-14-15 16,12-16-8-16,15 7-1 0,8-18 0 15</inkml:trace>
  <inkml:trace contextRef="#ctx0" brushRef="#br0" timeOffset="64794.5212">4173 11280 49 0,'-41'0'35'0,"4"9"1"16,-6 7-12-16,3 3-12 15,6 17-3-15,1 2-3 0,11 12-1 16,8-1-1 0,14 2-1-16,13-1-1 0,10-4-1 15,10 0-3-15,2-17-12 16,11-6-18-16,2-7-6 16,-6-10 0-16,3-6 0 15</inkml:trace>
  <inkml:trace contextRef="#ctx0" brushRef="#br0" timeOffset="65091.5935">4244 11780 52 0,'0'0'36'16,"16"14"-2"-16,-3-11-15 0,1-10-5 15,2 2-3-15,-7-8-3 16,2 2-2-16,-5-14-2 16,-1 1-1-16,-5-10-1 15,0-4-1-15,0-4 0 16,0-3-1-16,0-4 0 16,5 0-3-16,5 8-1 15,0-2-5-15,8 13-6 16,-4 7-14-16,2 1-9 15,4 12 0-15,-8 4 0 16</inkml:trace>
  <inkml:trace contextRef="#ctx0" brushRef="#br0" timeOffset="65424.6736">4099 11523 15 0,'26'-18'33'0,"3"-9"2"16,15 10-1-16,7 2-16 16,3 2-3-16,10 10-4 0,-4 3-2 15,4 9-2 1,-10 5-2-16,-5 10-1 15,-10 1 0-15,-10 6-2 0,-7 0 0 16,-12 3 0-16,-10 1-1 16,-7-3 0-16,-5-1 0 15,-9-5-4-15,2 0-5 16,-6-9-21-16,-4-6-10 16,11-2 0-16,1-9-1 15</inkml:trace>
  <inkml:trace contextRef="#ctx0" brushRef="#br0" timeOffset="65714.7387">5032 11585 40 0,'0'0'37'0,"19"-6"0"16,3 6 0-16,6 4-22 16,6-4-9-16,4 0-6 15,4 0-6-15,-7 0-13 16,-1 0-17-16,-3 3-1 15,-13-3 0-15,2 0 1 0</inkml:trace>
  <inkml:trace contextRef="#ctx0" brushRef="#br0" timeOffset="65924.7887">5063 11698 16 0,'10'14'35'16,"4"-14"1"-16,15 4 0 16,2-4-14-16,3 0-10 15,7 0-4-15,-7 0-8 16,0-4-17-16,-12-3-18 16,5 3-1-16,-11-8-1 0,0 8 1 15</inkml:trace>
  <inkml:trace contextRef="#ctx0" brushRef="#br0" timeOffset="67781.1807">5948 11768 27 0,'21'6'20'0,"35"-6"-1"16,43-6-3-16,37 3-2 16,36-4-3-16,37 0-1 15,23 1-1-15,30-2-3 16,17-2-2-16,11 0-1 15,3-2-2-15,-2 3 1 16,-7-2-1-16,-11-1 0 0,-17 3-1 16,-22-3-4-16,-20 4-8 15,-23 8-19-15,-38-14-1 16,-21 9-2-16,-38-8 4 16</inkml:trace>
  <inkml:trace contextRef="#ctx0" brushRef="#br0" timeOffset="68563.3804">7643 10996 11 0,'0'0'30'16,"0"19"3"-16,0 17-3 15,-13 9-14-15,-2 2-7 16,1 10 0-16,-3-2-2 15,3 1-1-15,3-8-1 0,3-10-2 16,-1-16 0-16,9-9-2 16,0-13 1-16,9-10-2 15,-1-11 1-15,5-10-1 16,-2-11 0-16,3-6 0 16,1-3 0-16,1-3 0 15,-1 1-1-15,5 4 2 16,-6 8-1-16,-4 7 1 15,2 11 0-15,0 15 0 16,4 12 1-16,-2 14 0 16,1 11 0-16,-1 9-1 15,5 6 1-15,3 7 0 0,-1 2-3 16,-2-4-5 0,1-2-9-16,-3-7-22 0,-11-18 0 15,2-2-1-15,-8-20 0 16</inkml:trace>
  <inkml:trace contextRef="#ctx0" brushRef="#br0" timeOffset="68722.4261">7539 11243 41 0,'27'0'33'15,"5"-3"-1"-15,12 6-11 16,7-3-21-16,2 0-22 15,4 3-8-15,-14-3 0 0,4 5-2 16</inkml:trace>
  <inkml:trace contextRef="#ctx0" brushRef="#br0" timeOffset="69323.5839">6137 11984 10 0,'-19'14'33'0,"-15"1"2"16,6 19-3-16,-6 9-12 16,-3 8-6-16,12 13-4 15,3 3-2-15,16 7-2 16,9-8-2-16,15 1-2 16,13-11-3-16,7-9-9 15,12-14-20-15,5-6-7 16,-5-18 0-16,8-4 0 15</inkml:trace>
  <inkml:trace contextRef="#ctx0" brushRef="#br0" timeOffset="69736.6868">6183 12216 17 0,'16'-15'32'15,"2"-1"1"-15,13 6-2 16,6 2-16-16,-2 1-6 16,2 7-2-16,-3 0-3 0,-7 11-1 15,-7 0-1-15,-12 5-1 16,-15-1-2-16,-7 0 1 15,-7-3-1-15,1 2 0 16,2-4 0-16,3-1 0 16,15-9 1-16,5 11 0 15,14-4 0-15,7 5 1 16,5 3 0-16,-4 2 1 16,-2 6 1-16,-9 2 0 15,-11 2 0-15,-14 2-2 16,-13-5 0-16,-9-4-6 15,-3-4-7-15,-3-5-16 16,-2-15-7-16,17 4-1 16,-1-16 0-16</inkml:trace>
  <inkml:trace contextRef="#ctx0" brushRef="#br0" timeOffset="69969.7394">6652 12208 29 0,'14'3'36'15,"-14"-3"2"-15,15 21-4 16,-5 4-15-16,-10-1-8 16,10 13-2-16,-10 0-1 15,6 3-5-15,-6-2-4 0,0-7-7 16,0 1-15-16,0-9-16 15,-6-13 0-15,-1-1 0 16</inkml:trace>
  <inkml:trace contextRef="#ctx0" brushRef="#br0" timeOffset="70150.7893">6573 12368 50 0,'35'0'36'0,"-4"-5"0"16,9 5-13-16,6 0-14 16,1-4-8-16,-4 1-15 15,-9-5-19-15,1 6-2 16,-11-7 0-16,-2 4-1 0</inkml:trace>
  <inkml:trace contextRef="#ctx0" brushRef="#br0" timeOffset="70322.8341">6958 12289 53 0,'0'0'36'16,"0"0"1"-16,0 0-9 16,0 0-23-16,0 0-15 15,9 0-24-15,-9 0-1 16,0 0-2-16,0 0 1 15</inkml:trace>
  <inkml:trace contextRef="#ctx0" brushRef="#br0" timeOffset="70526.8815">6969 12489 24 0,'8'46'33'0,"-8"-7"0"15,3 7-8-15,-3-1-12 16,-3-4-4-16,-7-1-2 15,-5-6-2-15,-9-6-2 16,-5-10-2-16,-8-9-4 16,0-9-4-16,-3-9-10 15,2-13-14-15,11 5-4 16,1-19 1-16,19 4 9 0</inkml:trace>
  <inkml:trace contextRef="#ctx0" brushRef="#br0" timeOffset="71136.0159">7142 12313 7 0,'-17'-37'32'0,"17"9"2"16,5-4-1-16,13 6-16 16,12 8-6-16,1 4-3 15,9 11-1-15,1 3-1 0,-3 14-3 16,-9 4 0-16,-9 11-2 16,-14 0 1-16,-19 6-1 15,-11 2 1-15,-10-1-1 16,-6-1 1-16,2-1-2 15,-2-6 1-15,9-6-1 16,6-3 0-16,10-7 0 16,15-12 1-16,9 7-1 15,12-11 0-15,4-5 0 16,6 1-2-16,6-2 2 16,4 6-1-16,-6 4 0 15,-5 0 0-15,-5 8-1 16,-7 2 2-16,-9 5-1 0,-4 2 2 15,-5 0-1-15,-6-6 1 16,6-11 0-16,-10 14-1 16,10-14 0-16,0 0-2 15,0-15 1-15,4 3-1 16,10-9 1-16,-2 3-3 16,5-2 3-16,3 2 0 15,2 5 2-15,-3 3 0 16,2 10 1-16,-4 0 1 15,-2 12-1-15,-5 3 1 16,-2 2-4-16,-2 4-10 16,3 4-24-16,-9-11-1 15,7 4 0-15,-7-18-1 0</inkml:trace>
  <inkml:trace contextRef="#ctx0" brushRef="#br0" timeOffset="71398.5802">7826 12627 45 0,'-15'-5'36'15,"15"5"1"-15,-5-17-10 16,-1-5-11-16,6-1-6 16,-9-8-5-16,4-2-1 15,-1-8-1-15,-2-6 0 16,2-3-2-16,1-3 0 15,5 3 0-15,0 2-1 16,9 7 0-16,4 4-3 0,2 10-4 16,4 8-8-16,6 7-17 15,4 12-6-15,-4 0 0 16,4 12-1-16</inkml:trace>
  <inkml:trace contextRef="#ctx0" brushRef="#br0" timeOffset="71775.1607">7553 12375 32 0,'0'0'32'16,"0"0"1"-16,31-3 0 0,-4-1-26 15,10-1-7-15,5-2-6 16,4 1-7-16,1-5-6 15,-1-2-1-15,-4 0 0 16,-2-4 2-16,-1-3 3 16,-3-2 7-16,-7-3 10 15,1 0 9-15,21-21 31 16,-26 28-19 0,0 7-2-16,-1 8-4 15,-2 3-4-15,6 15-5 16,-3 5-2-16,-3 8-4 15,-4 2-1-15,-7 8 0 16,-8-2-1-16,-14 5-3 16,-7 0-4-16,-13-2-13 0,-16-7-15 15,-3 3-1-15,-10-5 1 16,6 3 7-16</inkml:trace>
  <inkml:trace contextRef="#ctx0" brushRef="#br0" timeOffset="72743.3782">8587 12086 53 0,'-28'28'22'0,"-2"11"-3"16,2 13-4-16,3 5-2 15,11 8-3-15,8 0-2 16,12 3-2-16,10-7-2 15,10-6-3-15,10-8-5 16,4-12-16-16,1-15-14 0,6-5 0 16,-7-20-1-1</inkml:trace>
  <inkml:trace contextRef="#ctx0" brushRef="#br0" timeOffset="73111.4721">8667 12291 36 0,'20'-15'33'0,"4"-1"-2"16,8 3-15-16,10 7-4 15,-2 6-3-15,2 7-2 0,-11 6-1 16,-7 9-2-16,-18 5-2 16,-13 4 1-16,-16 4 0 15,-9 1-1-15,-9-5 0 16,8-2-1-16,1-4 1 16,9-4-2-16,15-4 1 15,14-5-1-15,13-8 0 16,10 0 0-16,7 1-4 15,4-5-8-15,2-5-24 16,5 5 0-16,-12-8-1 16,3-1 2-16</inkml:trace>
  <inkml:trace contextRef="#ctx0" brushRef="#br0" timeOffset="73301.5174">9142 12260 58 0,'0'0'37'0,"6"18"2"16,-6-3-14-16,4 17-13 16,-4-1-5-16,0 10 0 15,3 0-3-15,-3-4-7 16,3-1-10-16,0-7-25 16,-3-12 0-16,-3-5-1 15,-7-12 0-15</inkml:trace>
  <inkml:trace contextRef="#ctx0" brushRef="#br0" timeOffset="73467.5447">9025 12452 33 0,'17'-3'34'0,"12"7"0"16,-5-8 1-16,5-2-25 15,7 4-11-15,3 2-9 16,3-5-20-16,-7-8-3 15,8 7-1-15,-13-10 0 16</inkml:trace>
  <inkml:trace contextRef="#ctx0" brushRef="#br0" timeOffset="73614.5874">9467 12341 44 0,'-9'-12'36'16,"9"12"0"-1,0 0-10-15,-13 0-10 16,13 0-11-16,0 0-11 0,-3 8-23 15,3-8-6-15,0 0-2 16,0 0 1-16</inkml:trace>
  <inkml:trace contextRef="#ctx0" brushRef="#br0" timeOffset="73797.6145">9534 12477 19 0,'8'31'37'15,"1"8"0"-15,-11 0-3 16,-13 2-11-16,2 7-7 15,-11-7-6-15,-1 1-4 16,-5-8-2-16,-3-5-3 0,-4-9-3 16,0-9-2-1,3-7-3-15,-4-14-6 16,7-4-11-16,6-9-14 0,-2-10 0 16,15 0 1-16,2-8 14 15</inkml:trace>
  <inkml:trace contextRef="#ctx0" brushRef="#br0" timeOffset="74405.2574">9673 12348 14 0,'-15'-26'31'0,"2"-12"3"16,19 8-5-16,10-2-13 15,4 4-5-15,11 12-3 16,4 4-2-16,2 12 1 16,0 9-3-16,-6 10-1 15,-10 5-1-15,-13 8 0 16,-8 2 0-16,-16 4 0 15,-9 2 0-15,-9-2-1 16,-2-2 1-16,0-4-2 16,3-8 1-16,9-4-1 15,7-6 1-15,17-14-1 16,0 0 0-16,18 6 0 16,7-10-1-16,6-3 2 0,5 4-2 15,-1 3 1-15,0 0 0 16,-1 0 0-16,-10 7 0 15,-4 3 0-15,-6 0 1 16,-7 2-1-16,-3-2 1 16,-4-1 0-16,0-9-1 15,-4 10 0-15,4-10 0 16,0 0-2-16,3-15 0 16,5 1 0-16,5-1 0 15,2-4-1-15,8 4 1 16,-2 0 2-16,1 4 0 15,0 6 1-15,-1 5 0 16,-4 4 1-16,-3 4 0 16,-3 7 0-16,-5 0-3 0,-2 1-12 15,-4 0-23-15,11 7-1 16,-8-9 0-16,8 3 0 16</inkml:trace>
  <inkml:trace contextRef="#ctx0" brushRef="#br0" timeOffset="74647.8196">10331 12634 24 0,'-6'-12'35'0,"1"-2"2"16,1-1-2-16,-1-8-17 16,-9-12-7-16,4-3-3 0,-4-9-3 15,5-3-1 1,1 0-1-16,4-2-2 0,4 1 1 15,10 8-2-15,5 4 0 16,5 8-2-16,4 13-4 16,-3 4-8-16,6 5-21 15,-4 16-2-15,-5-2-1 16,0 12 1-16</inkml:trace>
  <inkml:trace contextRef="#ctx0" brushRef="#br0" timeOffset="74834.8676">10059 12383 34 0,'-5'9'35'16,"5"-9"2"-16,24 5-2 0,8-1-18 16,7-4-12-16,9 0-8 15,3-3-7-15,1 3-23 16,-10-6-2-16,2 3-1 15,-13-10 0-15</inkml:trace>
  <inkml:trace contextRef="#ctx0" brushRef="#br0" timeOffset="75037.9157">10607 12114 43 0,'26'20'39'16,"-1"11"2"-1,3 10-3-15,0 19-21 16,-10 3-4-16,-1 15-3 0,-11 0-2 16,-12-1-3-16,-8-2-3 15,-10-12-9-15,-4-5-20 16,-9-17-14-16,-7-17-1 16,3-14-1-16</inkml:trace>
  <inkml:trace contextRef="#ctx0" brushRef="#br0" timeOffset="75918.6052">9861 11656 12 0,'15'0'28'15,"17"-5"-5"-15,26-2-4 16,14-2-2-16,15-1-4 16,12 3-1-16,2-3-5 15,-4 6-5-15,-11 4-7 16,-17 4-22-16,-25-4-5 16,-7 6 1-16,-37-6 0 15</inkml:trace>
  <inkml:trace contextRef="#ctx0" brushRef="#br0" timeOffset="112906.1543">11520 11707 10 0,'0'0'32'0,"0"0"3"16,11 12-8-16,18-8-8 15,7-4-6-15,17 6 1 16,15-6-2-16,17 0-3 16,11 0-3-16,11 0-2 15,4 0-2-15,4-7-1 16,-6 4-1-16,-4-1-1 16,-9 4-1-16,-17-3-2 15,-12 3-1-15,-16-2-2 0,-8 2-3 16,-17 0-3-16,-7 0-2 15,-19 0-1-15,0-17 0 16,-12 5 3-16,0 2 0 16,-7-2 5-16,1 3 5 15,0-4 5-15,-5-1 12 16,23 14-4 0,0 0 1-16,14 4 1 15,7 4-2-15,-2-3 0 16,8 8-1-16,-5-4 0 15,3 7-1-15,-12-4-1 16,-2 3-1-16,-11-3-2 16,-8 1-1-16,-5 5-7 0,-12-5-16 15,-6-6-16 1,3 5-2-16,-6-12 1 0,4 0 0 16</inkml:trace>
  <inkml:trace contextRef="#ctx0" brushRef="#br0" timeOffset="113343.2537">11639 11609 21 0,'0'0'31'16,"-12"9"-1"-16,-7 0-9 0,-9 4-6 16,-6-3-5-1,2 5 0-15,0-1-1 16,7 4-2-16,7-3-1 0,14 0-2 16,8 0 1-16,17-1-2 15,5 2-1-15,4-3-13 16,8-8-23-16,2 7-1 15,-4-12-3-15,2-5 2 16</inkml:trace>
  <inkml:trace contextRef="#ctx0" brushRef="#br0" timeOffset="113743.3541">11842 11301 25 0,'0'0'33'15,"0"0"-2"-15,8 17-9 16,-8 6-6-16,0 0-4 16,0 5-3-16,0-2 0 15,0 4-3-15,-5-3-2 16,5-5-1-16,0-7 0 15,0-15-2-15,0 0 2 16,0 0-2-16,-10-22 1 16,6-3-1-16,-3-10 0 15,-1-2-1-15,2-3 0 16,-1 0 0-16,2 2-1 16,0 1 2-16,5 3-2 15,0 8 1-15,7 4-1 16,7 5 0-16,6 5-2 0,4 2-4 15,13 5-6-15,2 5-16 16,0-7-7-16,7 7 0 16,-3 0 0-16</inkml:trace>
  <inkml:trace contextRef="#ctx0" brushRef="#br0" timeOffset="113966.91">11866 11290 5 0,'-13'11'33'16,"1"-11"2"-16,12 0-7 16,25 11-7-16,0-11-7 15,8 6-8-15,6-6-11 16,4 6-23-16,-6-9-6 15,6 3 1-15,-10-6-2 16</inkml:trace>
  <inkml:trace contextRef="#ctx0" brushRef="#br0" timeOffset="114147.4453">12232 11185 22 0,'0'0'30'16,"27"-3"0"-16,-14-1-5 16,5 4-25-16,5 0-16 15,-6-7-12-15,8 7-1 16,-11-9-1-16</inkml:trace>
  <inkml:trace contextRef="#ctx0" brushRef="#br0" timeOffset="114315.4882">12463 11069 60 0,'0'0'37'16,"0"0"-7"-16,-7 24-8 15,3-7-8-15,4 5-5 16,0 2-2-16,0 2-6 0,3 3-12 16,2-5-26-16,-5-6-1 15,3-2 0-15,-3-16-1 16</inkml:trace>
  <inkml:trace contextRef="#ctx0" brushRef="#br0" timeOffset="114855.5935">13416 11594 51 0,'18'4'37'0,"10"10"1"16,-3 4-13-16,5 2-9 16,5 9-7-16,-1 2-1 15,0 5-5-15,-7 1-3 16,-5-5-6-16,0 3-12 15,-3-6-20-15,-4-12 0 16,3-5 0-16,-8-15-2 16</inkml:trace>
  <inkml:trace contextRef="#ctx0" brushRef="#br0" timeOffset="115027.6389">13756 11639 59 0,'-25'0'36'0,"-13"8"2"15,0 4-16-15,-4 10-9 16,-8 2-6-16,4 6-5 16,1 0-7-16,4-1-12 15,6-5-19-15,16 1-2 16,2-11 1-16,17-4-1 16</inkml:trace>
  <inkml:trace contextRef="#ctx0" brushRef="#br0" timeOffset="115365.7103">14193 11417 46 0,'-28'-16'35'0,"6"19"-2"15,-8 4-11-15,-5 7-6 16,1 14-5-16,-6 4-4 16,9 12-1-16,0 0-2 15,15 5 0-15,7 1-2 0,13 3 1 16,8-7-4-16,12-8-3 15,8-4-9-15,5-5-24 16,2-16-1-16,6-3-1 16,-7-18 0-16</inkml:trace>
  <inkml:trace contextRef="#ctx0" brushRef="#br0" timeOffset="115628.772">14339 11478 29 0,'0'0'36'15,"13"4"2"-15,-13 11-3 0,3 3-16 16,3 14-5-16,-6 0-4 16,5 7-2-16,-8-2-3 15,3 5-2-15,0-4-1 16,0-5-1-16,0-3-2 15,3-6-4-15,5-6-6 16,-8-18-12-16,22 15-17 16,-7-15 2-16,0-9-2 15,7 0 1-15</inkml:trace>
  <inkml:trace contextRef="#ctx0" brushRef="#br0" timeOffset="115870.8184">14177 11667 28 0,'9'9'36'0,"2"-9"2"15,13 6-5-15,3-2-15 16,3-4-7-16,4 0-5 15,-1 0-9-15,0-3-12 16,-6-9-18-16,1 1-4 16,-10-9 1-16,1 3-1 0</inkml:trace>
  <inkml:trace contextRef="#ctx0" brushRef="#br0" timeOffset="116051.8666">14586 11458 69 0,'29'22'39'15,"-2"5"-4"-15,-6 2-12 16,10 12-7-16,-15-3-5 16,-1 14-3-16,-15-6-2 15,-5-2-3-15,-8 0-5 16,-8-8-10-16,6-5-26 16,-1-8-3-16,3-8-1 15,13-15 0-15</inkml:trace>
  <inkml:trace contextRef="#ctx0" brushRef="#br0" timeOffset="116336.9347">15062 11623 52 0,'0'0'40'15,"20"0"0"-15,-1 4-4 16,3-10-18-16,13 6-10 16,-2 0-4-16,5-3-5 15,-1 3-5-15,-10-10-10 0,4 10-11 16,-8-3-13-16,-12-1 1 15,0 4-1-15</inkml:trace>
  <inkml:trace contextRef="#ctx0" brushRef="#br0" timeOffset="116538.978">15113 11713 45 0,'0'0'37'0,"16"16"1"16,8-10-12-16,2-6-7 0,10 7-7 16,0-7-5-1,0 0-6-15,1 4-10 0,-10 1-29 16,-8-12 0-16,0 7 0 16,-9-8 0-16</inkml:trace>
  <inkml:trace contextRef="#ctx0" brushRef="#br0" timeOffset="117208.1327">15891 11460 40 0,'0'0'36'0,"0"18"0"15,0 10-12-15,-9 13-8 16,-6-2-8-16,4 10 0 15,-4 0-3-15,2 0-1 16,2-7-2-16,2-7 0 16,0-11-1-16,6-11 0 15,3-13 0-15,0 0-2 16,8-16 2-16,-1-7-1 16,-1-13 0-16,3-10 0 15,1-7-1-15,2-2 1 16,3 0 1-16,-2 6-1 0,0 6 0 15,-2 8 1 1,5 16-1-16,-1 15 1 0,5 17 0 16,1 15 1-16,-2 8-2 15,4 9 2-15,0 5-1 16,2 5 0-16,-5-2 0 16,3 1-1-16,-4-5-4 15,-7-12-9-15,1-5-19 16,-1-6-8-16,-10-16 1 15,-2-10-1-15</inkml:trace>
  <inkml:trace contextRef="#ctx0" brushRef="#br0" timeOffset="117384.6728">15838 11672 47 0,'20'8'36'0,"13"-8"0"15,10 7-9-15,2-4-32 16,0-3-24-16,13 0-5 16,-11-6-1-16,3 3-1 15</inkml:trace>
  <inkml:trace contextRef="#ctx0" brushRef="#br0" timeOffset="118682.9556">16778 11082 64 0,'-54'57'33'16,"-2"26"-12"-16,8 19-3 16,1 13-4-16,20 18-3 15,11-1-2-15,22 3-2 16,15-10-6-16,15-20-15 16,7-24-23-16,16-13 0 15,-3-29-1-15,6-16-1 16</inkml:trace>
  <inkml:trace contextRef="#ctx0" brushRef="#br0" timeOffset="119382.1139">16997 11661 4 0,'3'15'31'15,"-3"-15"2"-15,22 21-2 16,-4-8-11-16,4-4-6 16,9 1-5-16,-5-6-2 15,5-4-4-15,-2 0-3 16,-6-8-2-16,-1-1-1 15,-10-6-1-15,-8-1 0 16,-11-4 0-16,-6 6 0 16,-10-1 2-16,-6 7 2 15,-5 8 2-15,-9 2 1 16,5 12 1-16,0 7 2 16,9 11 0-16,3 3 2 0,16 8-1 15,10-4 0 1,14 4-1-16,10-6-1 0,13-1 0 15,7-7-3-15,6-10-7 16,7-8-16-16,0-11-17 16,-7-13-1-16,2-5 0 15,-8-18-1-15</inkml:trace>
  <inkml:trace contextRef="#ctx0" brushRef="#br0" timeOffset="119879.2271">17196 11305 44 0,'0'0'35'16,"21"8"-2"-16,-1-8-13 15,11 0-7-15,9 0-10 16,6 0-13-16,6 5-22 16,-7-15-2-16,7 10-1 15,-11-12-1-15</inkml:trace>
  <inkml:trace contextRef="#ctx0" brushRef="#br0" timeOffset="120548.8874">17974 11081 40 0,'22'7'37'15,"-11"3"-1"-15,-4 4-7 16,2 11-9-16,-9-3-7 15,9 9-4-15,-9-1-2 16,8 4-4-16,-6-3 0 0,5-3-1 16,1-1-2-1,4-7-3-15,5 0-5 16,-4-11-13-16,1-9-18 0,0 0-1 16,-4-10 0-16,1 0 1 15</inkml:trace>
  <inkml:trace contextRef="#ctx0" brushRef="#br0" timeOffset="120724.9297">17942 11212 46 0,'0'0'36'0,"26"-2"-1"16,5 2-5-16,8 0-28 15,8-6-26-15,12 11-9 0,-1-10-2 16,11 5 0-1</inkml:trace>
  <inkml:trace contextRef="#ctx0" brushRef="#br0" timeOffset="121224.0592">18222 11621 50 0,'14'26'37'0,"-14"-6"2"16,0 2-12-16,4 11-13 15,-8-4-3-15,4 5-3 16,0-5-3-16,6-3-2 16,5-3-1-16,4-10-2 15,6-7 0-15,4-10-1 16,2-7-1-16,-1-6 0 15,1-2 0-15,-6-6-1 0,-3-1 1 16,-7 0 0 0,-4 5 2-16,-7 4 0 15,0 6 2-15,0 11 1 0,-15 5 0 16,7 10 0-16,0 6 0 16,5 8 0-16,3 1-1 15,6 0-3-15,7 1-5 16,-2-8-16-16,9-4-18 15,9-5 0-15,-1-14-1 16,8-4 1-16</inkml:trace>
  <inkml:trace contextRef="#ctx0" brushRef="#br0" timeOffset="121551.1333">18932 11413 30 0,'-29'-8'37'15,"4"20"0"-15,-11 10-2 16,-4 4-17-16,6 16-5 15,2 4-4-15,11 12-3 16,9-4-2-16,12 6-1 0,11-5-1 16,11-9 0-1,8-5-3-15,6-13-5 16,6-5-12-16,-1-14-21 0,-8-12-1 16,1-8 1-16,-8-13-1 15</inkml:trace>
  <inkml:trace contextRef="#ctx0" brushRef="#br0" timeOffset="121781.193">19073 11494 35 0,'0'0'38'16,"-8"18"1"-16,8 6 0 15,0 7-23-15,-7-2-5 16,5 14-1-16,-8-6-4 15,7 6-1-15,-1-5-2 0,4-2-1 16,5-3-1-16,3-9-3 16,7-2-5-16,-3-12-13 15,2-6-21-15,8-4 1 16,-7-9-1-16,6 0 0 16</inkml:trace>
  <inkml:trace contextRef="#ctx0" brushRef="#br0" timeOffset="122028.2458">18886 11693 62 0,'12'0'39'0,"12"3"-1"15,5 2-15-15,0-5-9 16,7 0-5-16,-2 0-5 16,-1 0-7-16,-1 0-13 15,-3 0-23-15,-12-9 0 16,1 1 0-16,-8-5 0 16</inkml:trace>
  <inkml:trace contextRef="#ctx0" brushRef="#br0" timeOffset="122450.3555">19245 11422 46 0,'23'14'36'0,"9"8"-5"16,6 13-5-16,-3 2-7 16,6 15-4-16,-13 1-3 15,-3 9-4-15,-14-2-1 16,-11 5-4-16,-14-9-3 16,-15-7-7-16,3-3-17 15,-3-7-17-15,-7-17 0 16,10-6 0-16,-2-11-1 15</inkml:trace>
  <inkml:trace contextRef="#ctx0" brushRef="#br0" timeOffset="130059.1688">19858 11771 28 0,'0'0'36'0,"19"7"3"15,13-2-5-15,10 1-13 16,4-2-11-16,8-4-11 16,1 4-22-16,6 0-13 15,-12-8-1-15,3 4-1 16</inkml:trace>
  <inkml:trace contextRef="#ctx0" brushRef="#br0" timeOffset="130450.7704">20613 11743 19 0,'22'8'30'16,"-1"-8"0"-16,13 4-6 15,-1-4-16-15,2-7-3 16,-2 2-2-16,-5-4-2 16,-7-3 0-16,-10 0-1 0,-11-5 0 15,-7 3-1-15,-14 3 1 16,-4 3 0-16,-10 8 1 15,-4 0 0-15,-3 13 1 16,2 4 3-16,6 9 1 16,8 2 0-16,15 6 2 15,11-2-1-15,21 1 0 16,7-4 0-16,17-3-1 16,10-6-4-16,10-11-9 15,4-9-25-15,3-6-5 16,-3-17-1-16,-2-3 0 15</inkml:trace>
  <inkml:trace contextRef="#ctx0" brushRef="#br0" timeOffset="130764.3543">20969 11247 35 0,'0'0'34'16,"31"4"1"-16,-12-4-13 15,9 0-7-15,7 0-6 16,-1 0-5-16,0 0-11 16,-6-8-24-16,0 12-4 15,-10-11 1-15,1 7-1 16</inkml:trace>
  <inkml:trace contextRef="#ctx0" brushRef="#br0" timeOffset="131148.9527">21333 11156 21 0,'11'-9'31'0,"14"15"1"15,-6-3-9-15,9-3-9 16,3 9-5-16,-7-1-3 16,-2 6-2-16,-13-4-1 15,-9 5-2-15,-3-1 0 16,-6-5-2-16,0 2 0 16,-1-4-1-16,10-7 0 15,-4 10 1-15,13-4-1 16,9 0 2-16,2 1 0 0,-2 3 2 15,-4 2 1-15,-6 5 0 16,-15 1 0 0,-8 0-1-16,-8-2-5 0,-11 0-16 15,-8-8-14-15,15-1-1 16,-1-13 0-16</inkml:trace>
  <inkml:trace contextRef="#ctx0" brushRef="#br0" timeOffset="131433.5129">21711 11121 26 0,'0'-16'35'0,"0"16"2"16,5 14-8-16,-5-2-9 15,4 12-7-15,-7-1-2 16,3 6-3-16,0 2-2 16,6 2-2-16,3-1-2 15,3-5 0-15,1-4-3 16,4-8-3-16,3 0-7 16,-5-6-19-16,-3-9-8 15,4-4-2-15,-16-9 1 16</inkml:trace>
  <inkml:trace contextRef="#ctx0" brushRef="#br0" timeOffset="131623.5559">21693 11223 57 0,'23'0'39'0,"2"-2"-1"16,9 2-8-16,0 0-16 15,-3 0-7-15,1 0-10 16,1 0-23-16,-1 0-12 16,-16-3-1-16,5 3 0 15</inkml:trace>
  <inkml:trace contextRef="#ctx0" brushRef="#br0" timeOffset="132222.6975">22109 11640 23 0,'10'3'33'0,"-10"-3"3"16,0 29-4-16,0-3-14 15,-3 1-7-15,3 5-2 16,0 0-1-16,13 1-3 16,2-9 0-16,3-4-2 15,7-9-1-15,1-11-1 16,-1 0-1-16,0-14-1 15,0-5-1-15,-4-7 0 16,-6 0 0-16,-2-2 0 0,-3 3 0 16,-7 3 1-16,-3 5 1 15,0 17 1-15,-10-12 0 16,10 12 1-16,-14 22 1 16,6 0-1-16,2 1 0 15,6 5-3-15,0 3-4 16,2-7-8-16,15-2-19 15,10-2-6-15,-4-13-1 16,16 0 0-16</inkml:trace>
  <inkml:trace contextRef="#ctx0" brushRef="#br0" timeOffset="132531.7659">22783 11468 32 0,'-15'-13'36'16,"-1"13"1"-16,-6 6-8 15,-2 4-11-15,0 15-6 16,-7 1-5-16,9 12-1 15,4 5-3-15,5 5 0 16,13 1-1-16,5-1-1 16,4-2 0-16,6-9-4 0,11 1-6 15,-4-9-25-15,2-13-4 16,7-9 0-16,-11-10-1 16</inkml:trace>
  <inkml:trace contextRef="#ctx0" brushRef="#br0" timeOffset="132795.8283">22919 11497 39 0,'0'0'36'15,"11"18"2"-15,-5-3-12 0,1 17-10 16,-7-2-5-16,4 11 0 15,-8-3-4-15,4 4-1 16,4-4-2-16,0 0-1 16,2-8-2-16,4-6-3 15,4-2-4-15,-5-12-6 16,12-3-17-16,1-7-10 16,-9-7 0-16,2-5-1 15</inkml:trace>
  <inkml:trace contextRef="#ctx0" brushRef="#br0" timeOffset="133006.8828">22860 11673 40 0,'16'0'36'0,"13"9"0"15,0-5-10-15,1-1-18 16,0 1-16-16,-1-4-23 16,3 0-2-16,-17-6-1 15,7 3-2-15</inkml:trace>
  <inkml:trace contextRef="#ctx0" brushRef="#br0" timeOffset="133231.9332">23232 11518 41 0,'28'13'38'15,"2"14"0"-15,-4 8-3 16,-8-4-17-16,7 16-6 16,-10-4-3-16,-8 4-2 15,-16-5-2-15,-2-2-3 16,-7-4-5-16,-6-14-14 15,2-2-24-15,7-11 1 16,-2-9-2-16,17 0 0 16</inkml:trace>
  <inkml:trace contextRef="#ctx0" brushRef="#br0" timeOffset="133749.0432">23557 11130 27 0,'28'41'41'16,"5"27"1"-16,5 15 2 15,-3 16-17-15,0 22-10 16,-15 6-3-16,-11 10-6 15,-20-8-6-15,-14-16-5 0,-9-12-16 16,-12-18-24-16,-8-22-1 16,-2-14 1-16,-6-18-2 15</inkml:trace>
  <inkml:trace contextRef="#ctx0" brushRef="#br0" timeOffset="148394.305">17593 11165 18 0,'0'0'31'0,"0"-17"-2"15,9 12-5-15,4 2-3 16,3-2-7-16,7 5-4 16,-2 5-3-16,1 6-1 15,-7 1-1-15,-2 10-3 16,-13 3 1-16,-6 4-1 16,-8 0 0-16,-2 3-1 15,-2-8-1-15,4-1 1 16,3-6-1-16,11-5 1 15,0-12 0-15,23 13-1 16,-3-13 1-16,7 0-1 16,1 5-5-16,-2 2-29 0,-4-11-3 15,4 4 0-15,-10-4 0 16</inkml:trace>
  <inkml:trace contextRef="#ctx0" brushRef="#br0" timeOffset="151816.049">11561 12056 37 0,'0'0'36'0,"0"0"-1"16,0 17-11-16,4 11-5 16,-8 2-6-16,8 15-4 15,-4-3-2-15,0 7-2 16,4-4-5-16,3-6-4 16,2 0-6-16,-5-17-16 15,-4-22-12-15,5 10-1 16,-8-22 1-16</inkml:trace>
  <inkml:trace contextRef="#ctx0" brushRef="#br0" timeOffset="152035.0906">11594 12034 20 0,'43'-12'34'16,"-5"2"1"-16,4 13-3 15,-8 8-13-15,-12 4-6 16,-9 16-5-16,-20 2-3 16,-14 2-4-16,-8 1-4 15,-10-8-11-15,-2-16-17 16,8-2-5-16,-2-14 0 16,16-4-1-16</inkml:trace>
  <inkml:trace contextRef="#ctx0" brushRef="#br0" timeOffset="152471.2045">11910 12126 25 0,'13'11'36'0,"-13"1"2"16,8 9-6-16,-2 5-13 15,-6 0-6-15,0 10-4 16,-3-3-2-16,3 1-3 16,-5-11-2-16,5-2 0 15,-6-7-1-15,2-5 0 0,4-9-1 16,0 0 1-16,-5-20-1 15,1 1 0-15,4-6 1 16,-7-7-1-16,4 0 0 16,0-6-1-16,3 1 1 15,0 3 0-15,0 2-1 16,3 9 0-16,6 2 1 16,5 6-1-16,4 8 1 15,6 0-3-15,6 7-6 16,5 0-4-16,7-7-17 15,6 7-6-15,-5-6-3 0,1 6 2 16</inkml:trace>
  <inkml:trace contextRef="#ctx0" brushRef="#br0" timeOffset="152698.2494">11980 12260 45 0,'20'0'33'16,"14"4"-2"-16,-3-4-22 15,8-14-31-15,8 14-6 16,-11-12-3-16,6 12-1 0</inkml:trace>
  <inkml:trace contextRef="#ctx0" brushRef="#br0" timeOffset="153065.3478">12380 12146 49 0,'0'19'37'16,"0"1"1"-16,0 5-10 16,4 7-15-16,-4-2-4 15,6 6-3-15,-6-7-1 0,8-4-1 16,-5-7-2 0,1-7 0-16,-4-11-1 0,0 0 1 15,6-15-1-15,-6-3 1 16,-6-8-1-16,-1-1-1 15,-4-5 1-15,0-2-2 16,1 2 2-16,2 0-2 16,8 3 1-16,0 2 0 15,13 8-1-15,3-1-2 16,8 8-1-16,9 1-4 16,8 11-6-16,4-6-21 15,-3 0-4-15,3 9 0 16,-7-3-1-16</inkml:trace>
  <inkml:trace contextRef="#ctx0" brushRef="#br0" timeOffset="153329.9093">12410 12420 31 0,'32'6'33'0,"-9"-11"0"16,14 1-9 0,-2 1-11-16,0 0-9 15,-4 0-12-15,-6-5-20 0,0 8-5 16,-16-10 1-16,3 5-1 15</inkml:trace>
  <inkml:trace contextRef="#ctx0" brushRef="#br0" timeOffset="153546.4723">12403 12240 43 0,'18'-10'38'15,"6"10"1"-15,4-4-2 16,1-1-22-16,8 5-6 16,-4 0-2-16,0 0-5 0,-7 0-1 15,-7 0-7-15,-3 5-11 16,-1-1-22-16,-15-4 1 16,0 0-2-16,3-9 1 15</inkml:trace>
  <inkml:trace contextRef="#ctx0" brushRef="#br0" timeOffset="163650.9228">851 13614 6 0,'0'0'24'15,"-68"0"-6"-15,68 0-3 16,-67 12-3-16,67-12-3 16,0 0-1-16,-49 54-3 0,49-54 0 15,-5 53 0-15,5-53-2 16,38 53 1-16,-38-53-1 15,52 39 1-15,-52-39-2 16,0 0 0-16,67 29 0 16,-67-29-1-16,0 0 0 15,0 0 0-15,0 0-1 16,0 0 0-16,-55 29 0 16,55-29 0-16,-59 36 0 15,59-36 0-15,-45 58 1 16,45-58 0-16,-10 75 1 15,10-75-1-15,14 78 2 16,-14-78-1-16,51 64 1 16,-51-64-1-16,68 22 0 15,-25-29 0-15,-3-10 0 0,-40 17 0 16,78-59-1-16,-78 59 0 16,56-77 0-16,-56 77 1 15,33-65-1-15,-33 65 0 16,0 0 0-16,0 0 0 15,0 0 0-15,0 0 0 16,0 0 0-16,-18 42-1 16,18-42-3-16,3 72-7 15,-3-72-16-15,21 65-10 16,-21-65 2-16,0 0-1 16</inkml:trace>
  <inkml:trace contextRef="#ctx0" brushRef="#br0" timeOffset="163847.9676">989 13791 49 0,'-14'-41'32'16,"14"41"-4"-16,0 0-18 16,0 0-27-16,0 0-12 15,0 0-2-15,0 0-1 16</inkml:trace>
  <inkml:trace contextRef="#ctx0" brushRef="#br0" timeOffset="164039.013">1227 14057 49 0,'31'39'36'0,"-12"-8"1"0,-7-4-11 16,7-1-12-16,-12-11-4 15,-4-6-3-15,-3-9-3 16,10-12-3-16,-14-6-2 15,1-6-6-15,10-1-9 16,-7-6-10-16,8 1-8 16,2 6-4-16,1-5 1 15</inkml:trace>
  <inkml:trace contextRef="#ctx0" brushRef="#br0" timeOffset="164449.1068">1591 14012 35 0,'11'33'34'0,"-11"-4"-5"15,0 2-3 1,-3 0-9-16,-5-9-7 0,1-3-5 16,-6-5-5-16,1-10-3 15,3-11-4-15,-4-7-1 16,13-4-1-16,0-4 1 16,0 2 1-16,6 2 1 15,1 3 4-15,6 7 3 16,5 4 4-16,0 11 2 15,-2 3 1-15,-1 9-1 16,4-2 1-16,-4 5-1 16,4-5-1-16,-1-2 0 15,2-5-1-15,-2-4-1 16,1-13-1-16,0-4-1 16,-1-9 1-16,3-7-2 0,-8 0-1 15,0-2-1-15,-5 0 2 16,2 3-1-16,-7 7 1 15,0 6 0-15,-3 13 0 16,0 0 2-16,0 0-1 16,0 25 1-16,4-4-1 15,1 5 1-15,-5 6 0 16,2 0-1-16,-2-5-1 16,7-2-3-16,0 0-9 15,-7-1-29-15,0-14 0 16,0-10 0-16,0 0-1 15</inkml:trace>
  <inkml:trace contextRef="#ctx0" brushRef="#br0" timeOffset="165327.3098">3708 13501 15 0,'-10'-13'26'16,"-7"6"-7"-16,2 22-2 16,1 19-2-16,5 18-3 15,9 21-2-15,0 13-1 16,15 20-1-16,2 8-1 15,5 13-2-15,-4 0 0 16,-1 3-1-16,-3-4-2 16,-9-3 0-16,-5-12-1 15,-8-11 0-15,-6-8 1 16,-2-16-1-16,-1-12 0 16,-2-18-2-16,0-12-2 0,-1-17-10 15,4-11-15-15,6-3-7 16,-2-17-1-16,12 4 1 15</inkml:trace>
  <inkml:trace contextRef="#ctx0" brushRef="#br0" timeOffset="165583.8683">3686 15314 31 0,'22'9'31'16,"-4"-9"-2"-16,13 4-8 15,-4 0-32-15,1-10-16 16,7 11-2-16,-10-10-1 15,11 11 16-15</inkml:trace>
  <inkml:trace contextRef="#ctx0" brushRef="#br0" timeOffset="165870.4313">3962 15357 45 0,'-16'0'32'15,"-4"-16"0"-15,6-3-16 0,14 0-6 16,0-5-3-1,10 4-1-15,8 3 0 0,7 8 0 16,0 5 0-16,4 11 0 16,-4 4 0-16,1 8-2 15,-4 6 0-15,0 4-1 16,-4-8 0-16,1 0 0 16,0-8 0-16,-2-5-1 15,-2-8 0-15,-1-5 0 16,-5-10-1-16,-2-4-2 15,-1 4-6-15,-12-9-17 16,-1 1-17-16,2-1 1 16,-8-8-1-16,0 0 0 15</inkml:trace>
  <inkml:trace contextRef="#ctx0" brushRef="#br0" timeOffset="166239.5255">3932 13269 48 0,'0'14'33'15,"11"17"-3"-15,-6 5-14 16,0 4-6-16,1 5-4 15,0 3-9-15,-3-2-19 16,-6-15-11-16,3 4-1 16,-9-23 0-16</inkml:trace>
  <inkml:trace contextRef="#ctx0" brushRef="#br0" timeOffset="166667.6238">3832 13483 23 0,'15'-13'29'0,"12"10"1"16,-3-2-14-16,6-2-8 16,4 7-3-16,0 4-1 15,-4 3-2-15,-1 6-1 16,-9 6 0-16,-3 0 0 16,-8 3 0-16,-4-1 0 15,-5-1 1-15,-2-3-1 16,2-6 0-16,0-11 0 15,0 0 0-15,-9-13-1 16,18-4 1-16,-1 0 0 16,5-2 1-16,1 2 0 0,4 2 0 15,2 5 1 1,4 10 0-16,-4 0 0 0,2 5 0 16,-2-1 0-16,0 8-1 15,-2-2-1-15,-2-1 1 16,-2-1-1-16,-2-5 2 15,-2-3-1-15,-10 0 0 16,12-7 0-16,-12 7 1 16,0-22-1-16,-6 10-1 15,-4 1-1-15,0-1-7 16,0 5-15-16,10 7-15 16,-23-3 1-16,23 3-1 0</inkml:trace>
  <inkml:trace contextRef="#ctx0" brushRef="#br0" timeOffset="167171.7385">4625 13876 41 0,'0'0'34'0,"-9"21"2"15,9 18-14-15,0 20-8 0,0 8-4 16,8 16-2 0,-3 4-3-16,1 2-1 0,1-3-1 15,1-14-4-15,2-10-7 16,-4-20-16-16,-6-15-12 16,9-12-1-16,-9-15-1 15</inkml:trace>
  <inkml:trace contextRef="#ctx0" brushRef="#br0" timeOffset="167404.7883">4823 14079 36 0,'20'-6'36'16,"11"19"1"-16,-3 9-6 15,3 9-16-15,8 20-5 16,-6 3-3-16,8 9-5 16,-4-4-7-16,-6-6-13 15,-6-9-18-15,4-10-1 16,-10-16 0-16,2-9-1 16</inkml:trace>
  <inkml:trace contextRef="#ctx0" brushRef="#br0" timeOffset="167611.8333">5262 14101 68 0,'-23'11'38'0,"-10"6"0"0,-6 3-18 16,4 14-9-16,-10 2-4 15,5 7-3-15,-2 4-3 16,2 1-6-16,8 0-9 15,2-4-19-15,7-13-6 16,8-5 1-16,3-11 0 16</inkml:trace>
  <inkml:trace contextRef="#ctx0" brushRef="#br0" timeOffset="167908.9025">5445 14084 49 0,'-30'4'34'15,"8"10"1"-15,-6 6-17 16,0 2-7-16,6 12-3 15,1 2-3-15,8 5-1 16,6 4-2-16,13 2 0 16,7-3-1-16,9-2-6 15,5 1-6-15,8-5-20 16,-4-13-5-16,9-2 1 0,-9-13-2 16</inkml:trace>
  <inkml:trace contextRef="#ctx0" brushRef="#br0" timeOffset="168231.9809">5554 14618 31 0,'24'15'32'15,"-11"-15"-9"-15,-2-4-2 0,5-2-4 16,-9-10-2 0,3 0-4-16,-5-12-2 15,-1-1-2-15,-4-8-2 0,-3 1-1 16,-1-8-1-16,-1-1-1 16,1-1-1-16,4 2 0 15,-6 5-1-15,6 3-4 16,6 9-4-16,1-1-11 15,0 6-15-15,16 12-4 16,-8 0 1-16,7 10 0 16</inkml:trace>
  <inkml:trace contextRef="#ctx0" brushRef="#br0" timeOffset="168565.0648">5466 14374 2 0,'15'-10'28'0,"12"5"1"16,-6-11-8-16,4-1-7 16,5 0-1-16,-1-1-4 15,0 6 0-15,0-3-2 16,3 9 0-16,-5 3 0 15,2 8 0-15,-2 5-1 16,1 7-1-16,-6 1 1 0,2 7-1 16,-11 4-1-1,-4 6-1-15,-9-3 0 16,0 1-3-16,-12-2-2 0,-9-5-10 16,1-4-20-16,-4-3-5 15,-1-14-2-15,8-5 2 16</inkml:trace>
  <inkml:trace contextRef="#ctx0" brushRef="#br0" timeOffset="168862.1347">6016 13962 34 0,'2'-11'36'0,"5"21"2"15,-4 12-4-15,-3 8-16 16,0 19-6-16,0 6-4 16,6 14-1-16,-6 3-2 15,0 7-1-15,0-3-1 16,0-2-3-16,2-3-4 15,-2-16-9-15,4-11-21 16,2-11-5-16,-6-19-2 16,10-9 2-16</inkml:trace>
  <inkml:trace contextRef="#ctx0" brushRef="#br0" timeOffset="169217.2089">6220 13893 31 0,'19'-18'34'16,"15"14"2"-16,-6 1-4 15,-1 3-17-15,-1 12-5 16,-11 3-4-16,-8 11-2 0,-11 1 0 16,-5 5-2-1,-10-3 0-15,-2-3 0 0,5 1-1 16,6-7 0-16,7-6 0 16,13-6 0-16,11-4-2 15,7-10-4-15,13 6-16 16,4 3-17-16,-6-12 1 15,7 9-1-15,-14-5 1 16</inkml:trace>
  <inkml:trace contextRef="#ctx0" brushRef="#br0" timeOffset="169862.3705">6787 14502 15 0,'-2'-22'31'16,"2"8"-1"-16,-15-4-6 0,1-1-7 15,-7 4-6-15,-4-1-3 16,2 9-2-16,-7 5-2 15,6 4 0-15,-1 7-2 16,6 5 0-16,3 5-1 16,10 5 0-16,6-1 0 15,10 1 0-15,6-4 0 16,5-4 0-16,6-7 0 16,2-5 0-16,2-10 0 15,0-8-2-15,0-10-1 16,-3-5-1-16,-1-5 1 0,-7-7-2 15,-2-2 1 1,-6-5 1-16,-7-1 0 0,-5 8 2 16,0 4 1-16,-5 11 0 15,-4 8 1-15,9 18 1 16,-15 0-1-16,12 21 2 16,3 10-1-16,0 12 0 15,7 3 1-15,1 6 0 16,2-2-2-16,4-2-4 15,2-2-8-15,-3-2-25 16,-1-22-2-16,9-5 1 16,-9-17-1-16</inkml:trace>
  <inkml:trace contextRef="#ctx0" brushRef="#br0" timeOffset="170172.4443">7009 14563 20 0,'11'17'33'15,"-11"-17"3"-15,25 16-4 16,-10-13-13-16,0-11-6 16,2 1-4-16,-8-9-1 15,3-6-2-15,-10-6-2 16,-2-5-2-16,0-8-1 15,0-3 0-15,0-6-1 16,0-1 0-16,0 0 0 0,4 5-1 16,2 3-1-1,1 4-4-15,6 15-6 0,-2 3-10 16,-1 5-14-16,5 16-2 16,-15 0 1-16,22 7 8 15</inkml:trace>
  <inkml:trace contextRef="#ctx0" brushRef="#br0" timeOffset="170379.4889">7008 14382 43 0,'3'21'35'15,"9"-19"1"1,14 2-4-16,7-4-27 0,-1 0-24 15,2 0-13-15,-4-8-2 16,5 5-2-16</inkml:trace>
  <inkml:trace contextRef="#ctx0" brushRef="#br0" timeOffset="170864.6091">7590 14328 36 0,'9'0'35'0,"19"2"-1"16,-3-2-10-16,5 0-9 15,6 0-5-15,-1-4-5 16,3-1-5-16,-3 2-6 15,-9 0-9-15,-2 3-9 16,-6 0-11-16,-18 0 1 16,16 3-1-16</inkml:trace>
  <inkml:trace contextRef="#ctx0" brushRef="#br0" timeOffset="171095.6588">7629 14457 43 0,'14'7'34'0,"2"-7"-5"16,8 0-7-16,7 0-3 16,5-6-7-16,3 6-4 15,-4-3-3-15,-2 3-6 16,-3 0-12-16,-8 4-20 15,-22-4-3-15,18 0 0 16,-18 0-1-16</inkml:trace>
  <inkml:trace contextRef="#ctx0" brushRef="#br0" timeOffset="173126.1674">8742 13505 29 0,'-15'-43'33'0,"5"19"1"16,-10 14-15-16,-5 17-3 16,6 27-6-16,1 19-2 15,10 25-2-15,0 19-2 16,11 23 0-16,3 11-1 16,4 9 0-16,3-3-1 15,3 0 2-15,-7-6-2 16,-4-11 0-16,-5-16-1 15,0-21-2-15,-2-15-4 16,-8-20-11-16,-3-19-20 16,6-7-1-16,-6-26 0 15,13 4-1-15</inkml:trace>
  <inkml:trace contextRef="#ctx0" brushRef="#br0" timeOffset="173377.2339">8690 15197 41 0,'21'0'37'0,"2"-7"-1"15,12 7 0-15,0 0-29 16,3 0-13-16,0 3-18 0,-6-3-11 16,2 6 0-16,-14-6-1 15</inkml:trace>
  <inkml:trace contextRef="#ctx0" brushRef="#br0" timeOffset="173600.7758">8917 15168 30 0,'0'-27'37'0,"11"6"0"16,6 1-9-16,4 3-7 16,10 14-4-16,-4 3-3 15,3 17-5-15,-6 3-3 16,3 7-3-16,-5-3 1 0,-4-2-2 16,0-7-1-1,-1-8-1-15,-1-10-2 0,-2-14-5 16,1-2-9-16,-12-4-24 15,-7-12 0-15,-6-2-1 16,-14-12 0-16</inkml:trace>
  <inkml:trace contextRef="#ctx0" brushRef="#br0" timeOffset="173941.3289">8983 13406 21 0,'0'10'33'16,"-4"4"0"-16,8 18-3 15,0 2-16-15,0 4-6 16,4 1-3-16,-3 0-5 16,-1-8-10-16,-4-9-12 15,3-3-8-15,-13-16 0 16,10-3-1-16</inkml:trace>
  <inkml:trace contextRef="#ctx0" brushRef="#br0" timeOffset="174323.9165">8886 13554 66 0,'18'-12'25'0,"3"4"-5"16,8 8-4-16,7 5-6 16,-1 0-2-16,4 9-3 15,-5-3-1-15,-3 3-2 16,-2 1 1-16,-10-1-2 15,-5-5 1-15,-14-9-1 16,12 0 0-16,-12 0-2 16,-5-20 0-16,1 2-2 15,4-2 0-15,-3-4-1 0,7 3-1 16,4 1 1 0,3 11 0-16,5 3 1 15,5 6 2-15,1 8 1 0,2 2 1 16,-1 5 1-16,0-2 1 15,-3 2 1-15,-4-9 0 16,2-2 0-16,-6-9 1 16,-12 5 0-16,9-18-1 15,-13 6 0-15,-7-2-1 16,-4 5-1-16,-4 3-3 16,-6 6-9-16,0 0-25 15,0 15-3-15,0-4 1 16,11 7 1-16</inkml:trace>
  <inkml:trace contextRef="#ctx0" brushRef="#br0" timeOffset="179418.9889">9769 13755 31 0,'0'0'34'0,"-24"27"-1"0,-2 13-9 16,-6 16-4-16,4 21-6 15,-1 15-2-15,15 13-4 16,2 3-2-16,12 4-1 16,13-6-4-16,8-12-3 15,10-7-11-15,7-16-24 16,-5-26-2-16,8-11 1 16,-10-24-1-16</inkml:trace>
  <inkml:trace contextRef="#ctx0" brushRef="#br0" timeOffset="179923.1055">10219 14166 27 0,'-18'20'36'0,"3"18"1"16,-9 0-2-16,-2 7-18 15,3 5-6-15,1-3-4 0,7-4-3 16,2-7-1-1,10-10-3-15,6-14 0 0,-3-12-1 16,22-21 0-16,-7-6 1 16,3-9-1-16,-1-10 0 15,0-9 1-15,-1-2-1 16,-1-1 1-16,-1 3 1 16,-5 9 1-16,0 10-1 15,-3 7 1-15,0 20 0 16,-6 9 0-16,16 18 2 15,-7 14-1-15,5 11 0 16,0 2-1-16,6 9 1 16,1 4 0-16,0-4-1 15,3 4-4-15,-7-12-5 16,6-5-13-16,-5-10-20 0,-11-13 1 16,2-4-1-16,-9-14 0 15</inkml:trace>
  <inkml:trace contextRef="#ctx0" brushRef="#br0" timeOffset="180133.1513">10146 14401 54 0,'10'0'35'16,"8"-4"1"-16,8 4-9 15,9 0-22-15,3 0-20 16,9 0-17-16,-9-9-2 0,4 9-2 15,-8-12 1 1</inkml:trace>
  <inkml:trace contextRef="#ctx0" brushRef="#br0" timeOffset="181241.3983">10663 14382 48 0,'17'9'33'15,"14"5"-7"-15,-1-6-9 16,-1-3-5-16,8-5-4 16,-6 0-3-16,0-10-2 15,-4-1-1-15,-9-4-2 16,-8-5-1-16,-10 0 0 15,-3-1 0-15,-13 2 1 0,-4 6-1 16,-8 4 0 0,-4 6 1-16,-1 6 0 0,0 8 1 15,3 7 1-15,5 9 1 16,12 3 0-16,5 2 1 16,14 3 0-16,6-2-1 15,16-1 1-15,0-5-1 16,10-7-1-16,2-7-5 15,-2-10-10-15,3-11-19 16,0-4-4-16,-7-15-1 16,-4-1 0-16</inkml:trace>
  <inkml:trace contextRef="#ctx0" brushRef="#br0" timeOffset="181473.4488">10786 14030 28 0,'14'11'32'0,"0"-11"1"15,17 5-5-15,1-5-22 16,5 4-13-16,10 5-21 15,-9-16-3-15,8 7-1 16,-9-5 4-16</inkml:trace>
  <inkml:trace contextRef="#ctx0" brushRef="#br0" timeOffset="181802.5293">11186 13912 27 0,'0'-21'33'0,"10"10"2"15,2 5-8-15,7-3-11 16,6 9-4-16,-8 4-3 16,1 7-3-16,-8 6-1 15,-7 5-1-15,-11 0-2 16,-8 5 1-16,-5-1-2 0,-6 1 1 15,2-4-1-15,4-1-1 16,4-5 0-16,8-4 1 16,12-1-1-16,11-2 0 15,4-2-1-15,7-4-5 16,9 3-9-16,2-1-21 16,-5-10-1-16,10 4-1 15,-14-12 0-15</inkml:trace>
  <inkml:trace contextRef="#ctx0" brushRef="#br0" timeOffset="182081.6036">11475 13851 36 0,'0'0'37'16,"11"3"0"-16,-6 7-6 15,1 6-13-15,-6 5-5 16,0 14-4-16,-7 0-1 16,3 5-3-16,1 1-1 15,3-2-1-15,0-1-2 16,8-3 0-16,4-8-2 16,1-14-3-16,6-2-4 15,-1-11-13-15,-3-10-19 16,3 0 1-16,-8-10-1 15,-2 0 1-15</inkml:trace>
  <inkml:trace contextRef="#ctx0" brushRef="#br0" timeOffset="182305.6528">11389 14025 41 0,'15'8'35'0,"3"-11"1"16,12 6-9-16,5-3-14 15,0-5-8-15,6 1-16 16,-4-4-22-16,6 8-1 16,-9-8-1-16,6 8-1 15</inkml:trace>
  <inkml:trace contextRef="#ctx0" brushRef="#br0" timeOffset="182773.2703">11816 14246 31 0,'0'0'36'16,"11"17"1"-16,-16-1-1 15,-3 6-19-15,5 11-4 16,-5-1-5-16,8 2-3 15,0-7-1-15,5-3-1 16,3-10-2-16,8-11 1 16,3-7-1-16,3-11-1 15,3-5 0-15,-1-4-1 16,-2-5 1-16,-3 3-1 16,-3-1 1-16,-5 8 0 15,-8 6 0-15,-3 13 0 0,0 0 0 16,0 0 1-1,-3 25-2-15,3 1 2 16,-3 1 0-16,3 2-1 0,10 2-4 16,-5-6-7-16,10-6-22 15,5-3-6-15,-7-10 1 16,8-6-1-16</inkml:trace>
  <inkml:trace contextRef="#ctx0" brushRef="#br0" timeOffset="183028.8313">12358 13999 46 0,'-23'15'35'0,"-8"-1"0"15,2 10-10-15,1 12-13 16,-1-2-4-16,11 14-1 15,2-1-3-15,11 4 0 16,8 1-1-16,9-1-3 16,8-8-3-16,6-12-9 15,6-6-17-15,6-8-7 16,-6-17-1-16,4-8-1 16</inkml:trace>
  <inkml:trace contextRef="#ctx0" brushRef="#br0" timeOffset="183264.8859">12585 14037 56 0,'-9'0'39'15,"-8"9"1"-15,5 14-4 16,1 10-20-16,-4 1-6 16,8 13-5-16,0 1-2 15,7 5 0-15,4 0-1 16,2-4-3-16,2-3-3 15,-4-13-11-15,6-10-23 16,-2-5-3-16,-8-18 0 16,0 0 0-16</inkml:trace>
  <inkml:trace contextRef="#ctx0" brushRef="#br0" timeOffset="183511.9484">12339 14255 28 0,'19'-14'34'0,"1"-5"2"16,12-3-4-16,9 5-18 16,-1 0-3-16,6 6-2 15,-4-5-1-15,4 10-1 16,-5 0-1-16,-5 13-1 16,-7 5 0-16,-5 10 0 15,-10 1-1-15,-5 7 0 16,-9 4 0-16,-7 3-1 15,-5 1-2-15,-2-1-3 16,2-1-5-16,-7-11-21 16,3-9-13-16,11-3-1 15,5-13 0-15,0 0 0 0</inkml:trace>
  <inkml:trace contextRef="#ctx0" brushRef="#br0" timeOffset="183795.0197">13004 14260 63 0,'27'0'39'16,"11"5"0"-16,4 0-10 15,2-5-20-15,1 6-24 16,-7-9-20-16,6 3-2 16,-10-6-1-16,0 1-1 15</inkml:trace>
  <inkml:trace contextRef="#ctx0" brushRef="#br0" timeOffset="184315.1489">13700 14057 24 0,'14'2'37'16,"-18"15"0"-16,-3 19 1 15,-4 7-18-15,-5 2-6 16,4 10-4-16,-7-6-5 15,8 1-1-15,-1-13-3 16,6-9 0-16,6-13 0 0,0-15-1 16,0 0-1-1,11-27 0-15,1-6 2 0,1-12-2 16,2-5 2-16,1-7-2 16,-1-3 2-16,1 1-2 15,1 3 2-15,-3 6 0 16,-2 11-1-16,-1 17 2 15,2 12-1-15,-1 19 1 16,2 11-1-16,2 17 2 16,-1 11 0-16,3 8-1 15,-1 2 0-15,2 2-1 16,-3 1 0-16,-1-7-5 16,2 0-6-16,-8-14-22 15,-3-14-8-15,2-9-1 0,-8-17 1 16</inkml:trace>
  <inkml:trace contextRef="#ctx0" brushRef="#br0" timeOffset="184541.1993">13651 14231 54 0,'25'5'36'16,"-1"-5"0"-16,11 0-7 15,2 0-32-15,3-4-28 16,3 4-3-16,-9-6-1 0,6 6-1 16</inkml:trace>
  <inkml:trace contextRef="#ctx0" brushRef="#br0" timeOffset="185051.3178">14289 14251 36 0,'22'11'35'15,"-4"-11"0"-15,7 3-2 16,0-3-23-16,-1-7-2 16,1 0-4-16,-6-6-2 15,-3-3-2-15,-8-2 0 0,-8 0-1 16,-8 0 0 0,-11 4-1-16,-8 4 1 15,-7 3 0-15,-1 12 1 0,-1 7 1 16,1 5 1-16,6 9 0 15,5 3 2-15,17 9 0 16,7-3 1-16,17 4 0 16,6-8-1-16,9 0 1 15,5-8-3-15,4-9-3 16,6-5-9-16,-2-9-26 16,-7-13-2-16,1-6-2 15,-6-12 2-15</inkml:trace>
  <inkml:trace contextRef="#ctx0" brushRef="#br0" timeOffset="185276.3738">14430 13901 34 0,'17'-4'35'0,"15"4"-1"16,-1-3-5-16,7-1-22 16,6 1-13-16,-3-6-24 15,5 9-3-15,-11-9-1 16,2 6 0-16</inkml:trace>
  <inkml:trace contextRef="#ctx0" brushRef="#br0" timeOffset="185623.4558">14760 13738 15 0,'18'-5'33'0,"-2"-5"1"15,10 10-3-15,-2-4-16 16,-2 4-5-16,2 0-3 15,-7 9-3-15,-6 1-1 16,-11 4-1-16,-7 1-2 16,-4 0-1-16,-3-1 0 0,4 1-1 15,2-5 0 1,8 0 1-16,0-10 0 16,19 8 1-16,1-3 2 0,3 2 3 15,-4 6 1-15,-7 3-1 16,-8 5 1-16,-11 2-1 15,-10-1-2-15,-8 3-8 16,-6-2-28-16,-5-17-3 16,11-1-2-16,1-15 0 15</inkml:trace>
  <inkml:trace contextRef="#ctx0" brushRef="#br0" timeOffset="185872.0066">15034 13687 53 0,'14'0'38'15,"2"9"-3"-15,-8 6-12 16,-3 0-7-16,6 12-5 16,-11-1-3-16,6 5-1 15,-6 1-2-15,3 4-3 16,-3-5 0-16,3-4-4 15,1-2-4-15,-4-11-7 16,13-3-19-16,-1-3-8 16,-12-8 0-16,13-10 1 15</inkml:trace>
  <inkml:trace contextRef="#ctx0" brushRef="#br0" timeOffset="186097.5613">14986 13860 33 0,'13'0'33'0,"9"6"1"16,5-6-6-16,11-5-17 15,8 0-11-15,9 3-15 16,12 2-16-16,-13-13-3 16,6 9 1-16,-11-4 8 15</inkml:trace>
  <inkml:trace contextRef="#ctx0" brushRef="#br0" timeOffset="186548.6643">15390 14159 57 0,'0'0'37'0,"-11"28"-1"15,9-1-16-15,-3-6-7 16,9 7-4-16,-1-4-4 16,12 1 0-16,0-8-2 15,10-6 0-15,-2-11-2 16,0-5-2-16,0-9 0 16,0-5 0-16,-2-4 1 15,-6-6-2-15,-2 0 1 16,-7-1-1-16,-1 4 2 15,-5 4 1-15,0 8 0 16,0 14 0-16,-13 4 1 16,5 13 0-16,1 6 0 15,7 7 1-15,0 5-5 16,0-3-15-16,8-5-20 0,10-3-2 16,1-12 0-16,15-5 0 15</inkml:trace>
  <inkml:trace contextRef="#ctx0" brushRef="#br0" timeOffset="186977.7673">15979 13863 38 0,'-31'0'35'0,"2"9"0"15,-8 12-11-15,2 6-8 16,6 13-6-16,6 6-3 0,13 7-2 16,7 1-2-1,14-1 1-15,9-2-4 0,9-10-3 16,8-7-11-16,5-11-22 15,-4-23-1-15,5-8 0 16,-8-16-1-16</inkml:trace>
  <inkml:trace contextRef="#ctx0" brushRef="#br0" timeOffset="187212.8233">16176 13885 38 0,'0'0'37'0,"-18"19"0"15,9 6-3-15,5 13-19 16,-5 1-5-16,6 11-2 0,3 2-4 16,3-4-3-16,6 0-6 15,-2-11-7-15,4-8-19 16,2-8-7-16,-13-21-1 16,10 9 0-16</inkml:trace>
  <inkml:trace contextRef="#ctx0" brushRef="#br0" timeOffset="187453.3529">16009 14073 58 0,'8'-21'35'0,"17"6"-3"16,10-1-13-16,-2-6-7 16,11 6-4-16,0 0-1 15,6 7-2-15,-6-1-1 16,-1 10-1-16,-6 6 0 0,-3 12-1 15,-6 2 1-15,-7 9-1 16,-14 0 1-16,-4 9-1 16,-7-3-1-16,-4 0-1 15,-2 1-7-15,-9-7-24 16,1-11-9-16,8-1 0 16,0-13 0-16</inkml:trace>
  <inkml:trace contextRef="#ctx0" brushRef="#br0" timeOffset="187991.9474">16589 13455 34 0,'35'41'36'0,"0"14"2"16,12 18-12-16,-1 28-8 0,-10 7-2 16,-3 17-4-1,-20 1-2-15,-13-1-3 16,-18-7-3-16,-11-16-4 0,-4-9-5 15,-8-28-12-15,0-19-23 16,10-17 0-16,3-22-2 16,15-14 2-16</inkml:trace>
  <inkml:trace contextRef="#ctx0" brushRef="#br0" timeOffset="188424.0683">16953 13436 55 0,'25'-6'36'0,"-3"-3"-2"16,9 4-15-16,3 7-5 16,-10 5-5-16,-2 11-2 15,-16 5-2-15,-11 9-1 16,-14-3-1-16,-8 1 0 0,-3-2-1 15,4 1 0-15,4-9-1 16,10-3 0-16,12-17-1 16,19 7 1-16,12-7-2 15,8 0-2-15,11 0-12 16,3 0-24-16,-8 0-1 16,0 7 1-16,-12 0 0 15</inkml:trace>
  <inkml:trace contextRef="#ctx0" brushRef="#br0" timeOffset="189075.2135">17679 14207 22 0,'0'-12'32'16,"12"4"-3"-16,-12-6-7 0,-5-5-8 16,-2 1-4-16,-8-7-3 15,-1 5 0-15,-9 2-2 16,-2 9-1-16,-4 1 0 16,-1 11-2-16,2 4 0 15,4 10 0-15,7 8 0 16,9 3 0-16,6 0 0 15,12 1-1-15,7-7 1 16,6-4 0-16,6-6 0 16,6-12-1-16,0-6-1 15,3-14-1-15,-5-11 0 16,0-10 0-16,-3-3 0 16,-4-9-1-16,-5-6 0 15,-7-3 1-15,-6-3 0 0,-6 6 1 16,0 11 1-16,-7 10 1 15,-5 8 0-15,-1 16 0 16,-3 14 0-16,6 21 1 16,2 15 0-16,8 13-1 15,-3 7 0-15,10 9 0 16,4 3-2-16,0-4-6 16,9 3-14-16,-1-12-18 15,-8-14-1-15,3-9 1 16,-5-17-1-16</inkml:trace>
  <inkml:trace contextRef="#ctx0" brushRef="#br0" timeOffset="189368.2813">17942 13793 27 0,'16'-2'37'16,"-7"2"1"-16,3 14 2 16,-5 8-19-16,-11 2-7 15,4 18-4-15,-7 3-3 16,3 7-1-16,-6-4-2 16,7 2-1-16,3-5-1 15,4-4-1-15,8-8-1 16,3-9-1-16,6-10-2 15,-4-14-5-15,11 0-10 0,-6-4-20 16,-4-15-3-16,-3-3 0 16,-5 0 0-16</inkml:trace>
  <inkml:trace contextRef="#ctx0" brushRef="#br0" timeOffset="189606.8493">17878 13991 44 0,'12'3'36'0,"6"-8"2"15,16 0-12-15,3 5-10 0,-2 0-5 16,8 0-2 0,-9 0-4-16,-5 0-1 0,-3 3-4 15,-10-3-3-15,-3 5-6 16,-13-5-11-16,10 0-16 15,-10 0-2-15,0 0-1 16,0 0 0-16</inkml:trace>
  <inkml:trace contextRef="#ctx0" brushRef="#br0" timeOffset="196161.6897">18710 14009 60 0,'13'5'37'15,"4"-5"-8"-15,13-3-10 16,16 3-6-16,-1-5-4 16,7 5-9-16,0 0-7 15,-8-5-9-15,-5 3-13 16,-4 4-8-16,-19-8 0 16,-3 6 0-16</inkml:trace>
  <inkml:trace contextRef="#ctx0" brushRef="#br0" timeOffset="196401.2494">18757 14164 39 0,'11'0'35'15,"20"0"-1"-15,7 2-11 16,2-2-6-16,5 4-7 15,-5-4-6-15,-3 0-8 16,-6 0-16-16,-2 5-16 16,-20-10 0-16,4 8-1 15</inkml:trace>
  <inkml:trace contextRef="#ctx0" brushRef="#br0" timeOffset="198665.7306">20009 13571 33 0,'18'9'35'16,"-13"1"-1"-16,-5 5-12 15,0 9-6-15,-10-5-3 16,4 8-2-16,-3-5-4 15,6 2-1-15,3 0-3 16,11-3-1-16,1-6-1 16,10 0-2-16,1-3-2 15,1-7-5-15,3 5-11 16,-4 1-14-16,-10-11-5 16,1 3 1-16,-14-3-1 15</inkml:trace>
  <inkml:trace contextRef="#ctx0" brushRef="#br0" timeOffset="198899.786">20236 13623 57 0,'-9'-19'39'15,"9"19"0"-15,-10-4-15 16,-1 11-7-16,6 15-6 16,-6 7-4-16,4 7-2 15,0 4-1-15,1 5-2 16,6 1-5-16,4-6-12 15,0-5-25-15,7-6-1 16,-1-10 0-16,7-3-1 16</inkml:trace>
  <inkml:trace contextRef="#ctx0" brushRef="#br0" timeOffset="199142.8353">19668 14176 23 0,'12'9'35'16,"7"-9"2"-16,22 0-6 15,18 0-13-15,10-2-5 16,17 2-2-16,1 0-3 15,7 0-4-15,-6 0-4 0,-8 0-5 16,-8 8-8-16,-20-2-12 16,-14 0-13-16,-4 5-1 15,-19-8 0-15</inkml:trace>
  <inkml:trace contextRef="#ctx0" brushRef="#br0" timeOffset="199534.9273">19752 14512 35 0,'16'-15'33'15,"-7"-9"0"-15,-1-1-13 16,3 6-5-16,-5-2-3 16,1 8-1-16,-7 3-3 15,0 10-1-15,0 16-1 16,-3 8-3-16,-2 5 0 15,0 9-1-15,-2 6 0 16,0 7-1-16,-1 0 0 0,4-2-1 16,4-4-4-16,-5-9-5 15,11-3-19-15,2-8-10 16,-3-14-1-16,9-7 0 16</inkml:trace>
  <inkml:trace contextRef="#ctx0" brushRef="#br0" timeOffset="200163.093">20337 14493 29 0,'-3'-10'30'0,"3"10"-6"15,-14-7-6-15,-5 7-6 16,-4-3-5-16,-6 3-3 15,-2 0-3-15,-2 0 1 16,2 0-1-16,2 0-1 0,6 6 0 16,5-6 1-1,1 6-2-15,7-2 2 0,0 4-1 16,10-8 1-16,-10 18 1 16,5-7 1-16,0 4 0 15,0-1 0-15,5 1 1 16,0 1 0-16,5-3-1 15,-5-13 1-15,17 15-2 16,-1-11 1-16,8-1-1 16,3-3 1-16,5 6-1 15,3-3 1-15,1 3 0 16,-3 5-1-16,-3 4 2 16,-8 2-1-16,-5 4 0 15,-11 1 0-15,-9 0 1 16,-13 0-2-16,-5 1 1 0,-10-5-1 15,-2-5-1-15,-4-4-2 16,-1-5-1-16,2-4-1 16,4 0-4-16,10 0-3 15,-3-11-11-15,9-2-18 16,16 13-1-16,-15-17 1 16,15 17 1-16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18T11:01:37.11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5821 15267 28 0,'0'0'33'16,"8"27"2"-16,-8-5-10 15,0 9-11-15,7 10-4 0,-4 3-5 16,2-1-9-16,2 0-19 16,6 1-10-16,-7-18-1 15,6-2-1-15</inkml:trace>
  <inkml:trace contextRef="#ctx0" brushRef="#br0" timeOffset="1">5969 15242 72 0,'0'-9'38'0,"0"9"0"15,7 21-17-15,-10 0-9 0,3 12-5 16,3 8-7-1,-3 1-16-15,-3 2-21 0,11 7-1 16,-8-9-1-16,7 4-1 16</inkml:trace>
  <inkml:trace contextRef="#ctx0" brushRef="#br0" timeOffset="2">5201 16062 43 0,'-10'-8'32'15,"-15"8"-11"-15,0 25-5 0,4 17-5 16,2 16-2-16,3 22-3 16,7 11-1-16,9 19 0 15,-3 6-2-15,10 1 2 16,0 1 1-16,4-6-2 16,-5-17 0-16,1-14-2 15,-7-6-2-15,-10-19-7 16,0-18-6-16,-4-15-20 15,-6-16-4-15,5-3 0 16,-7-14 0-16</inkml:trace>
  <inkml:trace contextRef="#ctx0" brushRef="#br0" timeOffset="3">5080 17440 48 0,'21'11'33'16,"-9"-11"0"-16,16 0-13 16,-2-4-26-16,4-3-21 15,11 2-2-15,-7 5-1 16,12 3-4-16</inkml:trace>
  <inkml:trace contextRef="#ctx0" brushRef="#br0" timeOffset="4">5463 17427 3 0,'-15'0'28'0,"-13"-18"0"16,16 1-3-16,0-7-11 15,9 4-5-15,6 2-1 16,9-5 0-16,6 23-1 15,4-5 2-15,3 17-2 16,-4 0 0-16,1 7-1 16,-3 6 1-16,2 4-2 15,-5-12-1-15,3-8-1 16,-6-3-1-16,1-17-3 16,3 11-6-16,-10-14-20 15,-2-15-11-15,4-5 1 16,-12 5 0-16</inkml:trace>
  <inkml:trace contextRef="#ctx0" brushRef="#br0" timeOffset="5">5423 16030 30 0,'0'0'33'0,"22"4"1"16,-18 8-5-16,-4 12-18 15,5 10-4-15,-5 0-5 0,0 2-13 16,-3-10-21-16,3 6-1 15,-10-12-1-15,8-3-1 16</inkml:trace>
  <inkml:trace contextRef="#ctx0" brushRef="#br0" timeOffset="6">5324 16195 16 0,'31'3'26'0,"-6"-8"0"15,9 8-16-15,0 1-4 16,3 2-2-16,-3-3-2 16,-3-3-1-16,-4 0 1 0,-10 6 0 15,-5-6 0-15,-12 0 0 16,0 0-1-16,0-17 0 16,-8 6 1-16,4-2-1 15,4-3-1-15,0-4 1 16,6 4 0-16,3 1 0 15,4 9 2-15,2 6 1 16,1 11 0-16,3 3 2 16,-1 8-1-16,-3 2 0 15,5 3 0-15,-3-3-1 16,3-3 0-16,-2-9 0 16,0-8-2-16,-5-12 1 0,0-2 2 15,-8-9-1 1,-5-2-1-16,-3-6 1 15,-9 3-6-15,-1 9-9 0,-2 3-24 16,-9 6-1-16,8 15-2 16,-7 0 0-16</inkml:trace>
  <inkml:trace contextRef="#ctx0" brushRef="#br0" timeOffset="7">6038 16454 36 0,'-4'-11'36'0,"4"11"2"15,0 19-6-15,-9 8-15 16,9 19-6-16,-7 13-6 16,7 11-1-16,-2 3-5 15,2-4-11-15,0-7-26 16,6-6 1-16,-6-2 0 15,10-11-3-15</inkml:trace>
  <inkml:trace contextRef="#ctx0" brushRef="#br0" timeOffset="8">6173 16697 32 0,'17'0'36'0,"10"22"0"15,-2 4-4-15,0 1-20 16,9 12-3-16,0 6-5 15,-3-2-8-15,0-1-15 16,0-8-17-16,-13-22 0 16,4-2 0-16,-22-10 7 15</inkml:trace>
  <inkml:trace contextRef="#ctx0" brushRef="#br0" timeOffset="9">6465 16699 26 0,'-27'0'37'0,"1"20"0"16,-13 11-1-16,1-2-18 16,-3 9-17-16,4-3-14 15,10-1-21-15,-2-8-2 0,18-3-1 16,1-17 3-16</inkml:trace>
  <inkml:trace contextRef="#ctx0" brushRef="#br0" timeOffset="10">6754 16571 27 0,'-19'-16'35'0,"0"22"1"16,-9 6-11-16,-6 8-7 15,3 9-6-15,-3 10-4 16,9 6-3-16,7 5-2 16,9 2-1-16,12-8-4 15,12-1-2-15,7-6-7 16,7-5-18-16,1-18-7 15,13-7 0-15,-11-17-1 16</inkml:trace>
  <inkml:trace contextRef="#ctx0" brushRef="#br0" timeOffset="11">6903 16598 61 0,'-13'-10'39'16,"10"24"0"-16,-11 13-12 15,3-2-15-15,5 15-6 16,-4-1-2-16,6 11-1 16,4 1-1-16,4 1-1 15,6-12-1-15,3-5-2 16,6-8-7-16,-5-4-26 16,2-15-4-16,2-11-1 15,-8-5 1-15</inkml:trace>
  <inkml:trace contextRef="#ctx0" brushRef="#br0" timeOffset="12">6725 16794 16 0,'16'-3'26'0,"15"3"-2"15,3-12-11-15,0 6-2 16,3-9-2-16,1 1-1 15,3 4 1-15,-5-5 1 16,1 10 0-16,-9-7 1 16,7 12 0-16,-8-3-1 15,4 19 0-15,-12 0-2 16,0 15-2-16,-11-2-1 16,-3 4 0-16,-9 0-3 0,-3 12-1 15,-7-6-7-15,-12-7-32 16,-2-13-4-16,3-4 0 15,-2-4 2-15</inkml:trace>
  <inkml:trace contextRef="#ctx0" brushRef="#br0" timeOffset="13">7291 16482 51 0,'3'-20'39'16,"-3"11"1"-16,0 9-8 15,7 27-14-15,-11 7-7 16,9 18-5-16,-5 11-3 16,8 1 0-16,-1 5-7 15,-7-1-10-15,0 2-26 16,0-6 0-16,0-24-1 16,0 0-1-16</inkml:trace>
  <inkml:trace contextRef="#ctx0" brushRef="#br0" timeOffset="14">7438 16327 44 0,'24'-11'36'0,"-1"3"-4"16,6 0-11-16,3 8-5 0,-9 0-4 15,-2 12-4-15,-8 0-2 16,-10 13 0-16,-12-2-3 15,-4 2 0-15,-2-3-1 16,-2-1-1-16,3 0-1 16,3-3 1-16,11-4 0 15,0-14-2-15,24 13-1 16,-3-13-7-16,13 0-25 16,6 14-5-16,-6-14 0 15,7 7 1-15</inkml:trace>
  <inkml:trace contextRef="#ctx0" brushRef="#br0" timeOffset="15">7883 16977 18 0,'21'0'29'0,"-21"-14"-7"16,3 0-3-16,-9 1-4 16,-7-8-3-16,-4 4 0 0,-8 2-2 15,-3 3-3 1,-4-2-2-16,1 9-1 0,-3 5 0 15,6 13-1-15,5 5-1 16,9 2 0-16,7-3-2 16,10 4 0-16,10 2 1 15,4 1 0-15,9 0 0 16,2-9 0-16,5-11-1 16,2-4 1-16,-3-6 0 15,2-5 1-15,-3-11-2 16,-5-7 1-16,-3-17-1 15,-4-5 0-15,-5 3 1 16,-7-3-1-16,0 3 1 16,-7 2-1-16,0 9 1 15,-9 9-1-15,9 28 2 0,-19 0-2 16,7 23 1-16,2 13 0 16,1 6-1-16,3 7 1 15,6 4-1-15,0 0 1 16,13-4-4-16,-2-11-5 15,10-2-12-15,5-11-17 16,-6-14 0-16,6-8-1 16,-7-15 0-16</inkml:trace>
  <inkml:trace contextRef="#ctx0" brushRef="#br0" timeOffset="16">8187 16658 59 0,'7'-23'40'0,"-7"11"0"15,0 12-8-15,4 21-15 0,-4 9-7 16,5 9-4-16,0 8-4 16,1 13 0-16,-2-7 0 15,5-6-2-15,-1 3-2 16,-3-18-2-16,0 2-11 16,-5-5-24-16,0-29-1 15,-13 2-1-15,1-16-1 16</inkml:trace>
  <inkml:trace contextRef="#ctx0" brushRef="#br0" timeOffset="17">8071 16866 50 0,'16'-2'39'16,"8"2"0"0,4 4-4-16,-3-1-21 0,11-3-14 15,-4-5-34-15,3 12-2 16,-12-11-2-16,6 4-2 15</inkml:trace>
  <inkml:trace contextRef="#ctx0" brushRef="#br0" timeOffset="18">8918 16166 52 0,'0'0'34'16,"0"0"-12"-16,0 0-4 15,13-11-3-15,8-2-5 16,7-16 0-16,16-3-4 16,7-12 0-16,14-3-2 15,5-3-3-15,-4 1-1 16,-4 5-4-16,-9 3-5 15,-6 18-8-15,-15 13-18 16,-19-1-2-16,-13 11-1 16,-2 11 2-16</inkml:trace>
  <inkml:trace contextRef="#ctx0" brushRef="#br0" timeOffset="19">9137 16183 26 0,'0'12'30'16,"0"-12"-8"-16,11-11-3 16,8-1-2-16,9-10-3 15,13-7-2-15,7-5 0 0,13 0-3 16,-1-8 1-1,4 7-2-15,-9-5 0 0,-2 10-2 16,-12 4 0-16,-10 12 0 16,-13 0-1-16,-6 10-2 15,-12 4-2-15,0 0-1 16,0 11-11-16,0-11-29 16,0 0-3-16,-10 6 2 15,10-6-2-15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20-03-09T12:36:37.60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1122 3868 36 0,'0'0'34'0,"-31"57"-1"15,21 2-15-15,-15 12-4 16,3 11-6-16,-2-1-1 16,8-3-3-16,-1-13-3 0,17-14 1 15,0-51-2 1,0 0 1-16,29 19-1 0,-13-55 0 15,12-14-1-15,-10-13 1 16,9-7 0-16,-14-10 0 16,-8 2-1-16,4 3 2 15,2 8 0-15,-8 14 1 16,-3 14 0-16,10 24 2 16,-10 15 1-16,9 32-1 15,13 13 2-15,-4 21-1 16,6 11 0-16,10 10-1 15,-5-2-1-15,6-5-5 16,11-5-12-16,2-18-26 16,-12-17 1-16,8-12-2 15,-9-22 0-15</inkml:trace>
  <inkml:trace contextRef="#ctx0" brushRef="#br0" timeOffset="311.0668">1615 4207 45 0,'0'0'37'15,"0"0"1"-15,-10 26-9 16,10 4-14-16,5 2-5 15,6 5-2-15,-4-2-2 0,8-2-2 16,3-7 0-16,12-9-2 16,-3-7-1-16,4-10 0 15,-7-7-1-15,-6-5-2 16,4-6-2-16,-6-7-7 16,-6 5-16-16,-10-4-14 15,-4-7 1-15,-2 3-1 16</inkml:trace>
  <inkml:trace contextRef="#ctx0" brushRef="#br0" timeOffset="451.0907">1715 3957 63 0,'0'-10'38'0,"-7"1"0"16,7 9-10-16,0 0-20 0,0 15-17 15,4 4-26-15,0-3-4 16,11 12 0-16,-4-2 0 15</inkml:trace>
  <inkml:trace contextRef="#ctx0" brushRef="#br0" timeOffset="692.1618">1903 4250 40 0,'0'8'37'0,"9"14"1"15,1 3-3-15,-1-5-22 16,4 9-3-16,-1-9-3 16,0 1-2-16,4-11-1 15,8-5 0-15,2-9-2 0,1-6 1 16,-5-5-2-16,-3-5-3 16,5 5-11-16,-2-1-27 15,-15-1 0-15,-7 17-1 16,10-17 0-16</inkml:trace>
  <inkml:trace contextRef="#ctx0" brushRef="#br0" timeOffset="985.2303">2394 4338 38 0,'0'0'35'15,"-16"-22"1"-15,-2 10-11 16,4 4-9-16,-7-2-4 16,-3 10-3-16,-6 0-3 15,7 6-1-15,4 5-2 16,6 7 0-16,7 0 0 16,9 4 0-16,7-4-1 15,11-1 0-15,1-4 1 16,6-4-1-16,-6-3-3 15,0-6-6-15,5-7-21 16,-8 2-12-16,-11-8-1 16,-1 3 0-16</inkml:trace>
  <inkml:trace contextRef="#ctx0" brushRef="#br0" timeOffset="1218.2838">2422 4259 80 0,'12'0'41'0,"1"4"0"15,-13-4-20-15,18 28-9 16,-10-13-4-16,5 9-2 16,-4 1-2-16,9-1-1 15,-13-3-1-15,3-5-1 16,-1-7 0-16,-7-9 0 16,15-4-1-16,-8-5 0 15,1-8-1-15,-4-7-5 16,8 7-9-16,-5-4-28 15,-4-5 0-15,9 5 0 16,0-2-1-16</inkml:trace>
  <inkml:trace contextRef="#ctx0" brushRef="#br0" timeOffset="1556.8716">2762 4238 13 0,'0'0'32'15,"15"-12"2"-15,14 12-1 16,-1-8-19-16,8-1-5 16,2 2-3-16,-4-3-3 15,-6 7 0-15,-10-1-2 0,-18 4 0 16,0 0 0-16,0 12 1 15,-15 0 0-15,-3 10 1 16,-4 2-1-16,5 3 1 16,3-1 0-16,11 5 0 15,3-3-1-15,9-3-2 16,7-4-6-16,2-8-9 16,13-9-16-16,4-4-4 15,0-6-1-15,10-5-1 16</inkml:trace>
  <inkml:trace contextRef="#ctx0" brushRef="#br0" timeOffset="1948.4637">3329 4336 32 0,'-9'21'36'0,"-19"1"1"0,-2 2-8 16,-4 2-10-16,-7-10-8 16,10-4-5-16,0-9-4 15,7-9-3-15,11-2-1 16,1-9-1-16,15-2 0 15,6-3-1-15,9 2 1 16,4 6 1-16,3 6 2 16,3 8 2-16,-3 0 0 15,5 11 1-15,-4 3 0 16,1 1 1-16,-6-3-1 16,5-2 0-16,-5-10-2 15,1 0 0-15,0-9-1 0,0-6 0 16,2-3 0-16,0-6-1 15,-1 3 0-15,1 5 2 16,-2 6 0-16,0 10 2 16,-6 0 0-16,-2 18 1 15,-7-1 1-15,-7 10-1 16,0 2 0-16,-9-3-4 16,0 3-15-16,-4-7-25 15,-11-15-1-15,6 1 0 16,-2-8 0-16</inkml:trace>
  <inkml:trace contextRef="#ctx0" brushRef="#br0" timeOffset="2565.1247">4315 4253 49 0,'0'0'37'0,"-12"10"0"16,6 6-12 0,0 18-11-16,-1-5-4 0,7 9-4 15,7-6-2-15,6-3 0 16,8-11-2-16,5-8-1 16,4-10 0-16,0-9-1 15,-2-5-1-15,-3-6 0 16,-5-1-1-16,-4-4 1 15,-6 6-1-15,-6 3 0 16,-4 16 1-16,0 0 1 16,0 0 0-16,-6 11 1 15,6 4 0-15,0 3 0 16,7-2 0-16,4-4 1 16,2-8-2-16,5-8 1 0,3-5 0 15,2-6 0-15,0-4-1 16,3-3 0-16,-1 0 0 15,1 5 0-15,1 7 1 16,-2 6 0-16,-1 4 0 16,-2 12 2-16,-6 5-1 15,-4 7 1-15,-9 0 0 16,-6 3-1-16,-9-2-3 16,-10-8-14-16,-6-3-25 15,3-4-2-15,0-10 1 16,7-3-1-16</inkml:trace>
  <inkml:trace contextRef="#ctx0" brushRef="#br0" timeOffset="3023.7321">5578 4282 41 0,'16'21'38'15,"-9"4"1"-15,-2 10-7 16,-5 0-15-16,-4-9-6 16,2-1-5-16,-7-11-3 15,9-14-2-15,-10 0-2 16,10-15-1-16,0-9 0 16,3-8-1-16,7-3 1 15,2-4-1-15,7 3 1 16,2 4 2-16,2 11 0 15,1 13 0-15,-2 11 2 16,-4 11-1-16,-2 11-1 16,-4 8-3-16,-2 7-7 15,-7-5-14-15,3-3-11 16,3-4-2-16,-2-11 0 0</inkml:trace>
  <inkml:trace contextRef="#ctx0" brushRef="#br0" timeOffset="3308.8075">5864 4449 45 0,'20'-9'36'0,"-7"5"-2"16,7 4-9-16,1 0-9 16,1-8-6-16,6 2-3 15,-5-3-3-15,0-4-1 16,-4-4-1-16,-10-7-1 16,-6 1 0-16,-6-3 0 15,-6 0 0-15,-6 1-1 16,-5 4 0-16,-2 7 0 15,-1 11 0-15,3 10 1 16,-1 10 0-16,6 12 0 16,6 7 1-16,5 13-1 0,4 4 2 15,9 4-2-15,0-1 0 16,4-3-4-16,6 1-8 16,-1-7-28-16,1-16-1 15,6-10 0-15,-3-15-1 16</inkml:trace>
  <inkml:trace contextRef="#ctx0" brushRef="#br0" timeOffset="3699.9169">6384 4348 34 0,'-25'-34'35'16,"4"9"0"-16,-6 3-13 16,-4 3-8-16,6 15-3 15,0 4-3-15,9 16-2 16,-1 6-1-16,15 5-2 16,4-3 0-16,12 2-1 15,5-5 0-15,4-4 0 16,6-9-1-16,6-8 0 15,1-5-1-15,2-7 1 16,-1-5-1-16,3 3 0 0,-3-1 0 16,-3 6 1-1,-9 4 0-15,-6 5 2 16,-9 9 0-16,-7 6 0 0,-10 4 0 16,-9 2-1-16,-8-1-4 15,-7-1-26-15,3-8-12 16,7 1-1-16,-2-12 0 15</inkml:trace>
  <inkml:trace contextRef="#ctx0" brushRef="#br0" timeOffset="4219.0444">7425 4010 24 0,'0'-10'38'16,"7"20"1"-16,-7 13 1 15,-6 15-17-15,0 17-8 16,-11 3-5-16,6 8-3 16,-6-3-2-16,3-8-1 15,2-6-1-15,2-15-2 0,4-15 0 16,6-19-1 0,0 0-1-16,17-29 0 0,-3-3 0 15,2-12-1-15,1-11 0 16,1-5 0-16,2-5 1 15,1 2-1-15,0 5 1 16,-1 8 0-16,-1 12 2 16,0 17-1-16,0 16 1 15,4 18 1-15,-3 17 0 16,0 16 0-16,-3 8 0 16,3 7 0-16,-1 2-1 15,-1-2-1-15,-1-3-5 16,-7-14-10-16,-3-10-26 15,3-9-1-15,-10-15 1 0,0-10-1 16</inkml:trace>
  <inkml:trace contextRef="#ctx0" brushRef="#br0" timeOffset="4377.09">7415 4257 38 0,'0'0'39'0,"23"7"1"15,15 1-1-15,4 4-17 16,6-7-20-16,1 4-34 16,-5-9-5-16,2 0-2 15,-18 0 1-15</inkml:trace>
  <inkml:trace contextRef="#ctx0" brushRef="#br0" timeOffset="5354.8372">8904 4100 29 0,'-32'-3'30'15,"5"12"-9"-15,3 3-6 16,7 5-2-16,7 5-4 16,10 1-3-16,11 0-2 15,6-2 0-15,6-1-1 16,1-6-1-16,1-4 0 15,-5-2 0-15,-6-5-2 16,-14-3 1-16,0 0-1 16,-10 5 1-16,-10 0-1 0,-5 2 0 15,-1 2 1-15,1 3 0 16,5 4 1-16,5 1 1 16,10 1 0-16,8-2 0 15,13 3 0-15,2-4 0 16,8 1-2-16,-1-5-5 15,-1-5-22-15,-2-8-9 16,0-5-1-16,-14-13 0 16</inkml:trace>
  <inkml:trace contextRef="#ctx0" brushRef="#br0" timeOffset="5489.3742">8918 3931 23 0,'0'-22'32'15,"-8"-2"-1"-15,8 24-4 0,0 0-36 16,-9-8-17-16,9 23-5 16,0-15-2-16</inkml:trace>
  <inkml:trace contextRef="#ctx0" brushRef="#br0" timeOffset="5625.3994">9062 4160 44 0,'45'54'38'16,"4"9"0"-16,-11 5-11 15,-6-7-12-15,1-1-11 16,-7-8-14-16,-5-3-24 0,-15-23-3 16,2-6-1-1,-8-20 1-15</inkml:trace>
  <inkml:trace contextRef="#ctx0" brushRef="#br0" timeOffset="5798.4442">9297 4227 38 0,'-21'-16'40'0,"0"16"0"16,-8 14-1-16,-5 11-18 16,3 18-9-16,-10 3-4 15,6 8-5-15,2 2-6 16,-1-7-13-16,4-1-24 16,10-5-1-16,-2-13 0 15,16-7 0-15</inkml:trace>
  <inkml:trace contextRef="#ctx0" brushRef="#br0" timeOffset="6482.6022">9598 4291 52 0,'-7'-28'36'0,"-10"-2"-2"16,-2 0-16-16,2 9-6 15,-4 2-4-15,0 13-2 0,1 6-2 16,-1 16-2 0,4 4-1-16,7 8-1 15,6 4 1-15,4 1-1 0,10-1 0 16,6-3 1-16,4-5-1 15,4-11-1-15,3-8 0 16,-3-5-2-16,0-10 0 16,-4-8-2-16,-5-4 1 15,-3-6-1-15,-3 1 2 16,-6-2 0-16,-3 5 3 16,-4 2 0-16,-2 8 2 15,6 14 1-15,-14 0 1 16,11 12 0-16,-3 5-1 15,9 9 1-15,3-2-1 0,4 2 0 16,7-1 0 0,5-2-1-16,1-10 1 15,3-3-1-15,-1-5-1 0,-2-5 1 16,0-10-1-16,-3-4-2 16,-4-6 1-16,-4-7-1 15,-1-3 1-15,-5-4-1 16,1-2 0-16,-3-3 1 15,-1 1 1-15,1 5 0 16,-4 5 1-16,0 10 1 16,3 7 0-16,-3 11 0 15,0 19 1-15,4 9 0 16,-4 13-1-16,0 11-1 16,3 5 0-16,-3 8 1 15,4 3-1-15,-4-2-2 0,4-5 0 16,-4-10-4-1,2-6-4-15,-7-16-21 0,5-9-13 16,0-20 0-16,0 0-1 16</inkml:trace>
  <inkml:trace contextRef="#ctx0" brushRef="#br0" timeOffset="6646.6258">9843 4357 35 0,'14'-8'36'0,"11"8"-2"16,2-10-1-16,15 4-31 15,4 6-29-15,-8-10-5 0,12 6-3 16,-7-8 1 0</inkml:trace>
  <inkml:trace contextRef="#ctx0" brushRef="#br0" timeOffset="7000.7156">10371 4098 52 0,'-33'-14'36'16,"5"9"0"-16,-5 5-12 16,5-4-12-16,13 13-5 15,5 1-4-15,10 5 0 16,5 0-2-16,9 3 0 15,5 0-1-15,4-3-2 16,2-1-1-16,-7-6-2 0,1 0-1 16,-19-8 0-16,9 4-1 15,-18-4 3-15,-6 0 1 16,-4 0 3-16,-3 0 3 16,2 9 4-16,-3 0 1 15,12 8 1-15,-2-4 0 16,16 9-1-16,1-5-1 15,11 5-1-15,6-3-4 16,7-4-7-16,8-8-29 16,-4-1-5-16,0-10-1 15,11 0-1-15</inkml:trace>
  <inkml:trace contextRef="#ctx0" brushRef="#br0" timeOffset="7585.8572">11676 3930 33 0,'0'13'36'16,"-9"17"1"-16,-6 14-1 15,5 13-21-15,-11-2-5 16,9 9-3-16,-7-7-2 16,9-2 0-16,1-15-3 15,4-11 0-15,5-17 0 16,0-12-2-16,8-15 1 16,0-14-1-16,4-9 1 0,1-13-1 15,1-9 0 1,0-7 0-16,3 0 0 15,0 1 0-15,-2 8 0 0,1 11 1 16,-4 13-1-16,4 19 1 16,-2 19 1-16,1 20-1 15,-1 13 2-15,3 12-1 16,0 11 0-16,5 5 0 16,-1 3 0-16,0-5-3 15,0-5-5-15,-4-14-12 16,-6-7-23-16,2-10 0 15,-9-16 0-15,-4-11-1 16</inkml:trace>
  <inkml:trace contextRef="#ctx0" brushRef="#br0" timeOffset="7759.8887">11625 4170 57 0,'0'0'38'0,"10"0"1"15,10 0-8-15,8 0-20 16,15 4-8-16,10 2-14 16,13-1-25-16,0-8-2 15,6 3 0-15,-9-7-1 16</inkml:trace>
  <inkml:trace contextRef="#ctx0" brushRef="#br0" timeOffset="7979.9422">12201 4057 41 0,'0'0'37'0,"30"5"-1"15,1-5-4-15,10 0-20 16,-2 0-7-16,2 0-8 15,2 3-18-15,-1 0-13 16,-16-7-3-16,-3 4 1 16</inkml:trace>
  <inkml:trace contextRef="#ctx0" brushRef="#br0" timeOffset="8173.9856">12235 4205 41 0,'7'9'38'0,"17"1"0"16,7-8-2-16,3-2-20 15,11 5-8-15,0-1-8 16,-3-4-20-16,-9-4-17 16,0 4-1-16,-14-10-1 15,2 7 1-15</inkml:trace>
  <inkml:trace contextRef="#ctx0" brushRef="#br0" timeOffset="10573.5143">13092 3767 15 0,'0'0'36'16,"0"0"1"-16,4 21 1 16,-4 5-16-16,-4 1-6 15,8 12-7-15,0-2-2 16,5 5-2-16,-2-5-3 16,2-3-4-16,3-2-6 15,-6-15-16-15,-6-17-15 16,6 13 0-16,-6-13 0 15</inkml:trace>
  <inkml:trace contextRef="#ctx0" brushRef="#br0" timeOffset="10745.5452">12894 3982 41 0,'0'0'39'15,"27"11"-1"-15,5-8-3 16,8-3-18-16,18 4-9 15,4-1-7-15,1-3-10 16,2 0-24-16,-6 0-5 16,-15 0-1-16,-9 0 0 15</inkml:trace>
  <inkml:trace contextRef="#ctx0" brushRef="#br0" timeOffset="10978.6168">12941 4266 34 0,'4'18'38'16,"19"-15"0"-16,16 1-3 15,10 0-17-15,6-4-8 16,8 0-9-16,1 0-19 15,2 0-18-15,-14-7-2 16,2 3 0-16,-14-8-1 16</inkml:trace>
  <inkml:trace contextRef="#ctx0" brushRef="#br0" timeOffset="11355.6968">13762 3825 44 0,'16'6'37'0,"-16"-6"0"16,12 19-13-16,-12 1-7 16,-12-1-5-16,-1 9-4 15,-7-1-1-15,2 4-3 0,1-2-1 16,7-3-1-16,7-2-1 16,10-4 0-16,13-6 0 15,11-4 0-15,7-3-3 16,3-7-4-16,6 8-9 15,-10-8-20-15,-3-7-4 16,-2 1-2-16,-11-3 1 16</inkml:trace>
  <inkml:trace contextRef="#ctx0" brushRef="#br0" timeOffset="11602.7631">14013 3852 28 0,'0'0'37'15,"0"0"1"-15,0 0-3 0,-6 28-14 16,1-5-7-16,5 15-6 16,-6 1 0-16,6 14-2 15,-5 2-2-15,5 0 0 16,0-3-2-16,0-5-1 16,0-7 0-16,0-8 0 15,0-7-1-15,6-12-1 16,-6-13-2-16,0 0-8 15,14 7-20-15,-14-7-10 16,5-10 0-16,-5 10-1 16</inkml:trace>
  <inkml:trace contextRef="#ctx0" brushRef="#br0" timeOffset="22026.9132">1077 5492 33 0,'4'21'36'15,"-4"11"-1"-15,0 14-8 16,-4 11-7-16,-5 13-5 0,6-2-4 16,-9 3-5-16,12-11-1 15,-13-9-2-15,13-51-1 16,0 52-2-16,0-52-1 15,28-19-1-15,-5-12 0 16,2-12 0-16,-12-10 0 16,5-17 0-16,2-4 0 15,-10 0 1-15,-1 4 0 16,3 7 2-16,-7 7 0 16,-5 15 0-16,15 15 1 15,-3 26 1-15,-6 16 0 16,8 18 0-16,3 14 1 0,-4 11-1 15,2 10 1 1,14 5-1-16,-7 1-1 16,-4-5-1-16,6-5-4 0,-9-14-6 15,4-3-21-15,-3-14-11 16,-9-18 0-16,-7-16 0 16</inkml:trace>
  <inkml:trace contextRef="#ctx0" brushRef="#br0" timeOffset="22449.0324">1098 5852 36 0,'-14'-10'36'15,"14"10"0"-15,34 0 1 16,8 0-23-16,1 3-7 16,12 1-4-16,9-1-4 0,3 2-1 15,-6-5-1-15,-4 7 0 16,-14-2 0-16,-5 0 1 15,-11 7 1-15,-3-2 3 16,-8 6 2-16,-7 1 1 16,-5 7 1-16,-4-2 0 15,-7 1 0-15,1-4-1 16,6-4-1-16,0-5-1 16,0-10-2-16,0 0 0 15,-9-12 0-15,15-6-1 16,3-4 0-16,0-2 1 15,-3-5-1-15,4 3-1 16,2 3 1-16,6 5-1 0,2 5 1 16,-7 10 0-1,-4 6 1-15,-9-3 0 0,16 26 0 16,-5-7-1-16,-7 4-2 16,-4 6-4-16,0-5-7 15,6-4-20-15,12 1-7 16,-2-10 0-16,12 0-1 15</inkml:trace>
  <inkml:trace contextRef="#ctx0" brushRef="#br0" timeOffset="22705.0835">2167 5971 43 0,'-18'-18'38'0,"8"2"-1"16,-10-4-7-16,-7-2-10 15,6 10-7-15,-14-1-4 16,8 9-3-16,-1 4-2 16,9 5-1-16,7 7-2 15,5 8 0-15,4 2 0 16,6 0 0-16,16-1 0 16,3 0-1-16,9-1-2 15,0-9-6-15,0-9-31 16,-3 2-1-16,-6-9-1 15,8-3 0-15</inkml:trace>
  <inkml:trace contextRef="#ctx0" brushRef="#br0" timeOffset="23195.1946">1915 5603 55 0,'0'-19'36'0,"0"19"0"16,-15-6-17-16,12 17-15 0,3 17-33 15,6-4-4-15,13 14-3 16,-1-6 1-16</inkml:trace>
  <inkml:trace contextRef="#ctx0" brushRef="#br0" timeOffset="23570.2807">3352 5724 24 0,'9'-27'34'16,"-3"-9"2"-16,4 4-10 15,-2 6-6-15,-8 1-5 16,7 16-4-16,-7 9-2 16,6 17-2-16,-6 14-1 15,0 18-2-15,6 3-2 16,-3 9-1-16,3 2-2 16,0-6-3-16,6 2-14 15,3-13-22-15,-8-20 1 16,11-10-1-16,-5-16 0 15</inkml:trace>
  <inkml:trace contextRef="#ctx0" brushRef="#br0" timeOffset="23960.3788">3519 5417 20 0,'-44'-17'32'0,"-18"4"0"16,3 19-1-16,-3 12-19 16,-5 12-3-16,11 17-1 15,2 11-2-15,16 16 1 16,9 5 0-16,18 10-1 0,15-3-1 16,22 0 0-16,15-10 0 15,20-10-2-15,13-14 0 16,10-20-1-16,8-18-2 15,7-21 0-15,-2-19 0 16,-1-18 0-16,-6-17 0 16,-17-14 0-16,-19-12 0 15,-26-5 1-15,-22-1 1 16,-25 5 1-16,-19 7-1 16,-20 12 0-16,-12 11-1 15,-11 13-4-15,6 17-17 16,7 17-20-16,6 3-1 15,18 15 0-15,8-2-1 0</inkml:trace>
  <inkml:trace contextRef="#ctx0" brushRef="#br0" timeOffset="24953.6108">5036 5772 18 0,'-16'-2'31'0,"-15"-3"2"16,6 5-8-16,0 6-10 15,1 7-5-15,12 7-4 16,8 1-1-16,8 2-2 16,8 0-1-16,12-3 0 15,2-1 0-15,8-4-1 16,-7-8 0-16,1-7-1 16,-6 0 1-16,-11-3-2 15,-11 3 1-15,-7-9-1 0,-10 6 1 16,-7 3-1-1,0 0 1-15,-2 7 0 0,-2 3 1 16,8 6 0-16,5 0-1 16,7 5 1-16,8-1 0 15,7-3 1-15,5 0-1 16,7-5 0-16,2-5 0 16,6-7 1-16,-2-5-1 15,3-7-1-15,-3-4 1 16,-3-4-1-16,0 1 1 15,-3 1-1-15,-4 5 0 16,-5 5 0-16,-1 5 2 16,-9 3-1-16,12 15 0 15,-9 2 1-15,-3 0 0 0,0 1 0 16,0-3 0 0,4-4 0-16,-4-11-2 0,0 0 1 15,0 0-1-15,9-15 0 16,-4-2 0-16,2-7-1 15,6-3 0-15,-2-4 1 16,6 4 0-16,-2 3 0 16,1 4 0-16,-1 11 2 15,-1 6 0-15,-1 6 0 16,-6 12 0-16,-1 9 1 16,-3 3-2-16,-3 3-4 15,6 7-9-15,-6-1-26 16,3-14-1-16,6 3 0 15,1-14-1-15</inkml:trace>
  <inkml:trace contextRef="#ctx0" brushRef="#br0" timeOffset="25112.6368">5556 5883 51 0,'0'0'38'0,"0"0"0"16,10 23-3-16,-10-7-22 15,3 9-12-15,1 1-21 16,4 5-16-16,-8-8-2 16,3 3 0-16</inkml:trace>
  <inkml:trace contextRef="#ctx0" brushRef="#br0" timeOffset="25478.7262">5572 5718 38 0,'16'-49'37'16,"15"16"2"-16,3 9 0 15,9 11-22-15,7 21-5 16,-7 7-4-16,1 20-1 16,-7 9-1-16,-3 14-2 15,-12 2 1-15,-3 1-2 16,-10-5-1-16,0-7-1 15,-7-6 0-15,-2-10-3 16,0-15 0-16,0-18-1 16,0 0-1-16,-12-19 0 15,3-5 0-15,-3-3 1 0,-3-3 0 16,-5 4 1-16,2 9 1 16,-6 6 0-16,1 11 1 15,-1 12 0-15,2 7-1 16,-1 3-4-16,12 11-13 15,1-3-20-15,-2-8-1 16,12-1 0-16,0-11 1 16</inkml:trace>
  <inkml:trace contextRef="#ctx0" brushRef="#br0" timeOffset="25872.823">6372 5833 26 0,'-25'-12'34'15,"10"12"1"-15,-10-5-1 16,6 2-19-16,8 7-7 16,11-4-3-16,-7 16-3 15,10-4-1-15,9 0-1 16,1 1 0-16,3-5-2 15,2 2-1-15,-5-6-3 16,1 2-1-16,-14-6 0 16,0 0 0-16,-14 8 2 15,-2-3 2-15,-2 2 4 16,-5 3 3-16,2 6 4 16,0-3 1-16,10 5 2 0,6 2-1 15,8-1 0-15,6-2-2 16,6 0-2-16,1-6-3 15,4-3-5-15,3-4-13 16,2-4-23-16,-12-18-1 16,5 1-1-16,-9-12 1 15</inkml:trace>
  <inkml:trace contextRef="#ctx0" brushRef="#br0" timeOffset="26005.8486">6397 5542 37 0,'-10'-34'36'0,"10"17"-1"16,-6 2-4-16,6 15-29 16,0 0-24-16,-12 3-12 0,12 16-1 15,-3-4 0-15</inkml:trace>
  <inkml:trace contextRef="#ctx0" brushRef="#br0" timeOffset="26276.917">6480 5799 49 0,'48'62'36'0,"-5"-2"0"15,0 10-13-15,1 4-9 16,-10-4-7-16,-9 2-3 16,-14-4-3-16,-17-5-2 15,-9-8 0-15,-13-14 0 16,-6-16-1-16,-5-10 2 16,0-15 0-16,5-8 1 15,6-17 1-15,10-7 1 0,8-15 1 16,17-1 1-16,8-5 0 15,14 0-1-15,5-1 0 16,6 8-1-16,4 1-2 16,-1 6-5-16,3 12-16 15,-6 5-20-15,-18 1 0 16,-4 11 0-16,-8 0 0 16</inkml:trace>
  <inkml:trace contextRef="#ctx0" brushRef="#br0" timeOffset="26968.1004">7055 6062 7 0,'22'-33'52'16,"-17"13"-32"-1,-5 0-2-15,0 0-2 16,-15-3-2-16,2 5-2 16,-8-1-3-16,2 5-1 15,-6 5-3-15,0 9-1 16,0 0-1-16,7 12-1 16,0 2-2-16,9 6 1 15,5 2 0-15,4 3-1 16,9-4 1-16,4-1 0 15,5-6 1-15,4-6-1 16,3-4-1-16,-1-7-1 0,2-4 0 16,-8-8 0-16,0-2-1 15,-6-2 1-15,-1 0-1 16,-6 0 2-16,-5 4 0 16,0 3 2-16,0 12 0 15,-9-8 1-15,9 8 0 16,-9 17 0-16,9-2 0 15,2 2 0-15,5 4-1 16,5-1 1-16,2-1-1 16,8-4-1-16,-1-6 1 15,0-6-1-15,1-6 0 16,-3-8 0-16,0-5 0 16,-2-4-1-16,0-8 0 15,-4-4-1-15,-1-1 0 0,-1-1 1 16,-4 2 0-16,-4 6 0 15,1 1 0-15,-4 7 1 16,0 18 0-16,0 0 1 16,-7 12 1-16,7 16 0 15,2 9-1-15,4 13 1 16,1 9-1-16,5 11 0 16,-2 3 0-16,3 0-2 15,0-5-1-15,-5-11-4 16,2-4-7-16,-5-16-31 15,-5-16 1-15,0-21-1 16,0 0 0-16</inkml:trace>
  <inkml:trace contextRef="#ctx0" brushRef="#br0" timeOffset="27149.147">7363 6072 46 0,'14'-13'35'0,"13"7"-1"16,2-5-6-16,8 2-37 15,7 9-22-15,0-13-3 16,10 10-1-16,-6-7 2 16</inkml:trace>
  <inkml:trace contextRef="#ctx0" brushRef="#br0" timeOffset="27511.2277">7817 5781 49 0,'-28'-6'33'0,"-2"-1"2"15,15 7-16-15,15 0-8 16,-8 18-4-16,20-1-3 15,1 0 1-15,12 3-3 16,-2-1 0-16,3-4-5 16,1-1-2-16,-10-5-2 15,-2-3 0-15,-15-6-1 16,0 0 2-16,-15 0 3 0,-2-3 2 16,-5 3 4-16,-4 0 4 15,7 10 3-15,-3-3 0 16,12 8 1-16,0-3-1 15,18 5-2-15,0 0-1 16,12 0-4-16,5-2-5 16,3-5-22-16,6-10-16 15,6 0 0-15,-4-9 0 16</inkml:trace>
  <inkml:trace contextRef="#ctx0" brushRef="#br0" timeOffset="28127.3701">9140 5704 28 0,'5'14'36'16,"-14"7"1"-16,-4 17-1 15,-3 4-20-15,-8-1-5 16,7 5-4-16,-3-8-2 16,8-4-2-16,2-8-1 15,4-16-1-15,6-10-1 16,7-14 1-16,7-11-1 15,0-9 0-15,4-10 0 16,1-11 0-16,0-8 0 16,2 1 0-16,-3 3 2 15,0 6 0-15,-5 9 0 0,-4 11 0 16,1 10 1-16,-10 23 0 16,15 8 0-16,-4 18-1 15,3 9 0-15,6 8 0 16,3 7-1-16,5 4 0 15,0 3-1-15,-2-6-4 16,4-1-10-16,-12-8-22 16,-2-12-5-16,-3-3 0 15,-10-18-1-15</inkml:trace>
  <inkml:trace contextRef="#ctx0" brushRef="#br0" timeOffset="28300.4128">9109 5842 46 0,'0'0'38'16,"-4"-14"0"-16,24 14 1 15,13 0-25-15,7-5-7 16,10 5-9-16,9 0-21 16,9 4-15-16,-7-4 1 15,2 0-2-15</inkml:trace>
  <inkml:trace contextRef="#ctx0" brushRef="#br0" timeOffset="28526.4649">9653 5692 48 0,'9'5'36'0,"14"-5"0"16,16-2-6-16,7 2-21 16,8 0-7-16,4-7-8 15,2 4-16-15,-2 3-13 16,-18-6-1-16,-2 6 0 16</inkml:trace>
  <inkml:trace contextRef="#ctx0" brushRef="#br0" timeOffset="28714.5136">9745 5832 34 0,'0'0'37'0,"11"16"0"16,14-16-1-16,10 0-22 15,11 3-9-15,8-3-19 16,6 3-21-16,-11-10-1 15,6 7-1-15,-14-11 0 16</inkml:trace>
  <inkml:trace contextRef="#ctx0" brushRef="#br0" timeOffset="28982.5851">10333 5542 66 0,'0'0'37'16,"14"8"2"-16,-9 13-18 15,-9-3-10-15,4 11-4 16,-7-1-1-16,4 6 0 16,-4-3-2-16,11 1-1 15,-1-5-1-15,9-6-2 16,7-4-2-16,2-9-5 15,11-1-12-15,-2-7-21 16,-3-10 0-16,-2-3 0 16,-2-5 0-16</inkml:trace>
  <inkml:trace contextRef="#ctx0" brushRef="#br0" timeOffset="29180.6361">10580 5513 35 0,'-9'-14'39'0,"9"14"0"15,-13 17 0-15,4 5-19 16,9 15-6-16,-9 1-6 16,9 9-2-16,0 5-1 15,0 4-2-15,3-5-2 16,1-6-2-16,2-6-6 16,-6-5-24-16,3-10-10 15,5-3 0-15,-8-21-1 16</inkml:trace>
  <inkml:trace contextRef="#ctx0" brushRef="#br0" timeOffset="30488.9503">11217 5864 30 0,'19'19'35'15,"3"11"0"-15,-13 1-7 16,-9 0-12-16,-8-2-7 15,-5-6-12-15,-8-9-14 16,-1-14-16-16,12 0-2 16,1-13 0-16</inkml:trace>
  <inkml:trace contextRef="#ctx0" brushRef="#br0" timeOffset="30834.5227">11874 5765 22 0,'0'-19'35'15,"-8"-7"1"-15,-3 4-2 16,-6 2-16-16,-5-1-5 15,1 10-5-15,-8 2-3 16,2 9-1-16,0 11-2 16,4 7 0-16,3 5-2 15,4 4 1-15,8 2-1 16,8 0 1-16,10-2 0 16,7-1-1-16,8-6-3 0,2-10-7 15,7-6-9 1,1-4-15-16,-2-9-2 0,2-1-2 15,-10-14 1-15</inkml:trace>
  <inkml:trace contextRef="#ctx0" brushRef="#br0" timeOffset="31142.5911">11972 5677 28 0,'0'0'34'16,"5"13"0"-16,-1 1-10 15,-1 3-7-15,5 7-6 16,-8-4-2-16,7 1-3 15,-7-6-2-15,4 0-1 16,-4-15-2-16,0 9-1 16,0-9-2-16,-3-16 0 15,6 3-1-15,-3-8 0 16,10 1-1-16,-4-5 1 0,8 2 0 16,0 3 2-16,5 4 1 15,-2 8 1-15,0 3 1 16,0 10 0-16,-2 1 0 15,-3 11 1-15,-6 4-1 16,-3 1-1-16,-3 6-6 16,0-3-11-16,0-6-16 15,6 7-3-15,-2-11 0 16,14 2 0-16</inkml:trace>
  <inkml:trace contextRef="#ctx0" brushRef="#br0" timeOffset="31420.1504">12499 5778 52 0,'-20'-23'37'16,"3"4"1"-16,-7 0-15 16,-4-3-8-16,5 9-5 15,-2 4-4-15,3 9-2 16,3 7-2-16,8 8-1 15,3 4 0-15,8 5 0 16,6 0 0-16,9 4 0 16,2-2 0-16,6-3-2 15,1-3-5-15,-2-10-16 16,-2-10-16-16,3 0-2 16,-8-15 2-16,-3-3-2 0</inkml:trace>
  <inkml:trace contextRef="#ctx0" brushRef="#br0" timeOffset="31564.1901">12368 5364 38 0,'-16'-18'35'0,"16"18"0"16,-14 3 0-16,14-3-27 16,12 22-17-16,0-11-24 15,10 10-2-15,-4-3 1 16,11 6-1-16</inkml:trace>
  <inkml:trace contextRef="#ctx0" brushRef="#br0" timeOffset="31954.2827">12628 5634 7 0,'10'14'29'0,"3"-11"0"15,19 9-1-15,4-8-18 16,3-1-2-16,3-3-3 0,-4 0-1 16,-2 0-2-1,-10-4-1-15,-9-1 0 16,-17 5 0-16,-6-11 1 0,-10 9 1 15,-8 2 1-15,-5 2 1 16,1 8 1-16,-6-1 0 16,9 9 2-16,1 1 0 15,14 6-1-15,4-3-1 16,15 4 0-16,3-4-2 16,10-2-2-16,6 1-5 15,0-9-19-15,5-7-16 16,6-2-1-16,-2-6 0 15,6 3-1-15</inkml:trace>
  <inkml:trace contextRef="#ctx0" brushRef="#br0" timeOffset="32355.3698">13156 5642 14 0,'20'8'31'0,"-20"-8"1"16,11 6-11-16,-11-6-6 15,0 0-5-15,-11 14-3 0,0-11-2 16,1 2-2-1,-3-1-4-15,2-4-2 16,1 6 0-16,10-6 0 0,-14 10 0 16,14-10 0-16,-8 19 1 15,8-6 3-15,0 3 1 16,8 3 3-16,-2 0 0 16,8 1 1-16,-1-3 1 15,6-1-1-15,-1-5 0 16,7-5-4-16,-1 0-7 15,-2-6-29-15,-2-10 0 16,1 2-2-16,-9-6 1 16</inkml:trace>
  <inkml:trace contextRef="#ctx0" brushRef="#br0" timeOffset="32928.4826">14026 5682 32 0,'19'7'35'16,"-8"3"2"-16,5 6-3 15,-1 5-18-15,-9-2-4 16,4 5-4-16,-10-7-3 16,4 0-2-16,-4-7-1 0,0-10-2 15,0 0 0 1,8-12-1-16,5-3 0 15,6-4 0-15,5-1 0 0,5 1 0 16,2 2 2-16,2 10 0 16,-5 3 0-16,-3 13 1 15,-7 5 0-15,-4 6-1 16,-5 8-7-16,-9 4-26 16,0-5-6-16,8-1 0 15,-3-9-1-15</inkml:trace>
  <inkml:trace contextRef="#ctx0" brushRef="#br0" timeOffset="33434.6026">15253 5482 45 0,'23'-27'20'16,"4"1"-1"-1,7 8 0-15,-2 2 0 16,3 20-2-16,-4 9-2 0,4 25-3 16,-10 1-3-16,0 17-2 15,-7-1-2-15,-2 6 0 16,-3-2-2-16,1-9 0 16,-2-11-2-16,-2-16-2 15,3-10-1-15,-13-13-1 16,15-3-1-16,-15-12-1 15,-3-4-1-15,-12-7 0 16,-2 3 1-16,-11 3 1 16,-6 7 1-16,-7 5 1 15,-1 8 1-15,-3 6 1 16,4 6 0-16,3 5-3 0,10 0-7 16,3 0-13-1,4-8-11-15,21 2 0 0,0-11-1 16</inkml:trace>
  <inkml:trace contextRef="#ctx0" brushRef="#br0" timeOffset="33699.6582">15735 5605 41 0,'0'0'35'0,"7"15"2"15,-9 0-8-15,-2 0-14 0,8 10-5 16,-4-3-2 0,11 5-1-16,-2-3-1 15,8-2-2-15,2-6-1 0,2-6-1 16,0-6-2-16,-4-7-3 16,3 0-5-16,-13-14-13 15,0-5-18-15,0-2 0 16,-7-8-1-16,0 0 0 15</inkml:trace>
  <inkml:trace contextRef="#ctx0" brushRef="#br0" timeOffset="33818.6818">15861 5418 45 0,'0'0'34'0,"-7"-14"-2"16,7 14-10-16,0 0-17 0,3 15-19 15,7 4-19 1,-10-7 0-16,14 11-2 15</inkml:trace>
  <inkml:trace contextRef="#ctx0" brushRef="#br0" timeOffset="34136.2648">16245 5639 24 0,'0'-10'34'16,"-14"-4"-2"-16,3 2-5 16,-8 7-9-16,-6-2-7 15,1 11-4-15,-1 4-3 0,1 5-2 16,3 3-1-16,7 6 0 16,4 1 0-16,10-1 0 15,7-2 1-15,6-1 0 16,4-7 0-16,1-3 0 15,-2-3 0-15,-3-6-1 16,-4 0-4-16,-9 0-9 16,-3-22-22-16,-6 13-3 15,-7-9 0-15,5 2 0 16</inkml:trace>
  <inkml:trace contextRef="#ctx0" brushRef="#br0" timeOffset="34445.3423">16228 5596 45 0,'27'16'39'0,"2"4"0"16,-6 2-5-16,-7-6-17 15,5 9-6-15,-11-9-5 16,-1 3-1-16,-9-6-2 16,0-13-2-16,0 10 0 15,0-10-1-15,0-14-1 16,7-1 0-16,1 0 0 15,5-4 0-15,2-1-1 16,4 0 2-16,4 5-1 16,-3 6 1-16,1 5 1 15,-4 7 0-15,-5 4-1 16,-3 7 2-16,-5 3-2 0,-4 2-2 16,0 8-13-16,0-6-24 15,-10-6-1 1,10 0 0-16,3-5 0 0</inkml:trace>
  <inkml:trace contextRef="#ctx0" brushRef="#br0" timeOffset="34834.9376">17087 5488 46 0,'7'20'38'0,"8"17"0"15,-7 14-10-15,-1 2-11 16,6 13-4-16,-5-2-5 16,-1 7-2-16,-4-6-2 15,-3-14-4-15,0 0-8 16,-3-15-19-16,-4-10-14 15,3-11 1-15,4-15-1 0</inkml:trace>
  <inkml:trace contextRef="#ctx0" brushRef="#br0" timeOffset="34985.9756">17093 5799 6 0,'16'-11'27'16,"14"11"0"-16,-4 0-6 15,8 0-22-15,12 3-14 16,1-3-7-16,12 0-5 16,-11-4 12-16</inkml:trace>
  <inkml:trace contextRef="#ctx0" brushRef="#br0" timeOffset="35397.0778">17658 5721 31 0,'14'-12'37'0,"-3"7"-1"15,-11 5-5-15,-13 0-9 16,-2 12-8-16,-11-2-6 15,-1 3-3-15,-5 1-1 16,-1-1-2-16,4-4-1 16,2-5-2-16,4-4 0 15,6-9 0-15,8-2 0 16,6-5 0-16,8-1-1 16,7 0 1-16,2 3 0 15,8 5 1-15,2 5 1 16,1 9 0-16,2 4 0 15,-1 5 0-15,-2 4 0 16,-2 1 1-16,-3-4-1 0,0-2-1 16,-1-4 0-16,0-9-1 15,0 0 1-15,1-9-2 16,3 0 1-16,1-4-1 16,4 1 1-16,1 1 0 15,1 5 0-15,-3 6 2 16,0 0 0-16,-2 10 1 15,-9 3 0-15,-4 3 0 16,-11 0 1-16,-4 2-2 16,-6-2-3-16,-14-8-15 15,-4-4-22-15,5-4-1 16,-5-6 1-16,7 0-2 16</inkml:trace>
  <inkml:trace contextRef="#ctx0" brushRef="#br0" timeOffset="36202.2773">18906 5627 31 0,'-15'17'36'16,"6"9"-1"-16,-3 6-12 15,4-3-6-15,8 8-4 16,6-8-2-16,13-1-2 16,0-13-3-16,7-6-2 15,4-9-1-15,4-12-1 16,-2-8 0-16,1-11-2 16,-9-10 0-16,-7-9-1 15,-10-6 1-15,-10-6-1 0,-7-1 1 16,-13 2-1-16,-7 1 0 15,-7 9 0-15,0 9 1 16,2 13-1-16,2 12 1 16,7 17 0-16,7 5-1 15,9 14 0-15,12 8-1 16,12 4-3-16,13 8-3 16,6-3-7-16,13 3-9 15,4-1-4-15,9-1 0 16,3-8 4-16,5-4 4 15,-8-5 4-15,-1-2 9 16,-9 0 12-16,21 14 37 16,-48-14-16-1,-15 1-1-15,-14-2-4 0,-8 3-1 16,-8-6-4-16,-1-2-6 16,-6-8-5-1,-2-4-4-15,-1-8-3 0,2-7-1 16,9-2-1-16,1-5-1 15,10-1 1-15,3 0-1 16,8 6 2-16,9 6 3 16,6 8 1-16,8 10 2 15,1 7 1-15,7 8 1 16,-4 3 0-16,5 5-1 16,-4 2-1-16,-1-6-6 15,-3 2-16-15,4-7-17 16,-9-13-2-16,9 1 0 15,-6-9-1-15</inkml:trace>
  <inkml:trace contextRef="#ctx0" brushRef="#br0" timeOffset="36797.4358">20239 5577 61 0,'-6'-16'35'0,"3"3"-11"16,-6 10-10-16,-6 3-4 0,4 11-3 16,-3 2-3-1,9 7-1-15,5 1-1 0,4 1-1 16,5-3-1-16,8 1-2 15,4-4-1-15,-2-6-3 16,2-3 0-16,-8-7-1 16,-1 0-1-16,-12 0 1 15,0 0 3-15,-18-8 1 16,0 4 3-16,-3 4 3 16,-3 0 2-16,2 10 1 15,0-2 2-15,10 8 0 16,2-1-1-16,10 2 0 15,0 0-1-15,10 0-1 16,3-3 0-16,8-2-1 16,2-5-2-16,4-4 0 0,0-3-1 15,2-9-1-15,1-1 0 16,-2-5 0-16,-2-4-1 16,-3-3 0-16,0-1 0 15,-8 2 2-15,0 4-1 16,-5 0 1-16,-3 5 0 15,-7 12 0-15,0 0 0 16,0 0 0-16,5 24 0 16,-5-5-1-16,-3 1 0 15,-3 2-3-15,6 5-4 16,-8-8-16-16,1-5-15 16,7-2-1-16,0-12 0 15,0 0 1-15</inkml:trace>
  <inkml:trace contextRef="#ctx0" brushRef="#br0" timeOffset="36963.4876">20450 5386 35 0,'-6'-31'37'16,"6"14"0"-16,-4 2-2 15,4 15-24-15,7-10-22 16,-7 10-23-16,12 10-3 15,-12-10 0-15,10 22 2 16</inkml:trace>
  <inkml:trace contextRef="#ctx0" brushRef="#br0" timeOffset="37203.544">20632 5594 27 0,'12'28'36'0,"6"10"0"16,-2-6-6-16,1 0-13 15,3-1-6-15,-5-8-3 16,4-2-1-16,-6-7-2 16,3-2 0-16,-3-12-1 15,4 0-1-15,-5-12 0 16,1 0 0-16,-3-5-3 16,-1-2-1-16,0-3-3 15,-9-6-12-15,0-2-23 16,0 2-1-16,-8-1-1 15,8 6 1-15</inkml:trace>
  <inkml:trace contextRef="#ctx0" brushRef="#br0" timeOffset="37729.6668">21230 5679 38 0,'-7'22'36'0,"-8"-4"0"16,1-1-12-16,0 0-8 16,-7-3-6-16,3-2-4 15,-2-3-2-15,2-5-3 16,0-4-1-16,4-8-1 16,0-1 0-16,4-4-1 15,6-2 0-15,4-4-1 0,0 2 2 16,8 1-1-16,1 3 1 15,2 6 0-15,3 7 1 16,2 4 1-16,-1 7-1 16,3 5 1-16,-2 2 0 15,0 3 1-15,2-3-1 16,2 1 1-16,-2-7-1 16,2-3 1-16,-1-9-1 15,2 0-1-15,2-6 1 16,-2-5 0-16,1-5-1 15,-6-5 0-15,2-2 0 16,-4-2 1-16,-1 1-1 16,0 3 1-16,-6 2 0 0,-3 7 0 15,-4 12 0-15,0 0 2 16,0 12 0-16,4 10 0 16,-4 1-1-16,3 5 1 15,2 5 0-15,1-1-2 16,4-3-2-16,-2-10-8 15,2-3-26-15,3-1-5 16,-6-10 1-16,16 0-2 16</inkml:trace>
  <inkml:trace contextRef="#ctx0" brushRef="#br0" timeOffset="38105.4388">21985 5617 34 0,'11'-4'38'0,"-11"4"2"15,0 0-1-15,0 0-17 16,0 0-16-16,0 0-13 15,0 0-20-15,13 0-12 16,-13 0 0-16,0 0 0 16</inkml:trace>
  <inkml:trace contextRef="#ctx0" brushRef="#br0" timeOffset="38293.9874">21985 5796 49 0,'0'0'41'0,"0"0"0"16,-5 11-6-1,5-11-18-15,0 0-9 0,0 0-10 16,0 0-29-16,0 0-8 16,0 0-2-16,12 6 0 15</inkml:trace>
  <inkml:trace contextRef="#ctx0" brushRef="#br0" timeOffset="39128.1628">4411 8182 56 0,'35'17'39'0,"6"4"0"16,14 8-4-16,7 11-25 15,-4 3-4-15,5 4-9 16,-3 1-14-16,-2-7-21 16,-17-14 0-16,-7-4-1 15,-13-15-1-15</inkml:trace>
  <inkml:trace contextRef="#ctx0" brushRef="#br0" timeOffset="39324.2095">4918 8226 74 0,'-32'7'40'16,"-5"3"0"-16,-4 4-15 15,3 9-15-15,-9 0-4 16,2 6-4-16,-2 5-3 16,4 0-3-16,5 5-8 15,2-8-20-15,3-4-7 16,14-6-1-16,3-10 0 15</inkml:trace>
  <inkml:trace contextRef="#ctx0" brushRef="#br0" timeOffset="39646.7835">5356 8010 53 0,'-20'-4'38'0,"-11"4"1"16,1 9-11-16,-2 11-14 15,-7 6-4-15,7 15-4 16,-2 3-1-16,16 11-2 15,5 2-1-15,13 3 0 0,9 0-1 16,10-5-2 0,9-3-4-16,3-17-14 15,3-8-20-15,3-7-1 0,-6-16 0 16,6-4-1-16</inkml:trace>
  <inkml:trace contextRef="#ctx0" brushRef="#br0" timeOffset="39907.3396">5491 8068 55 0,'0'0'38'16,"0"0"1"-16,3 14-4 16,4 14-23-16,-7 2-6 15,0 12-1-15,0 2-1 0,0 7 0 16,0-2-1-1,0 1 0-15,9-5-2 0,3-7 0 16,7-6-2-16,2-10-3 16,8-6-2-16,2-16-17 15,3-3-18-15,1-7 0 16,-8-9 1-16,-3-1-1 16</inkml:trace>
  <inkml:trace contextRef="#ctx0" brushRef="#br0" timeOffset="40097.3896">5300 8308 49 0,'15'0'36'0,"16"5"0"15,12-5-6-15,1-4-24 16,4-2-15-16,0-8-24 15,2 7-2-15,-11-11-1 16,2 3 1-16</inkml:trace>
  <inkml:trace contextRef="#ctx0" brushRef="#br0" timeOffset="40269.4327">5826 8093 43 0,'20'3'39'0,"7"13"2"16,-3 11-4-16,4 2-17 15,0 18-7-15,-15 0-4 0,-1 9-3 16,-12-1-2-16,-13-1-5 16,-1 1-16-16,-12-9-24 15,-7-14-1-15,4-8 0 16,2-12-1-16</inkml:trace>
  <inkml:trace contextRef="#ctx0" brushRef="#br0" timeOffset="40518.4824">6277 8290 30 0,'27'6'37'15,"-6"-6"0"-15,13 3 0 16,1 4-16-16,5-7-18 16,0 0-15-16,-5 0-23 15,2 0-1-15,-15-3-1 16,3 3 0-16</inkml:trace>
  <inkml:trace contextRef="#ctx0" brushRef="#br0" timeOffset="40707.5315">6301 8428 45 0,'0'0'38'16,"27"15"-1"-16,4-11-2 16,7-4-22-16,14 0-9 15,-1 0-17-15,4 0-23 16,-14-8-1-16,2 1-1 15,-12-4 1-15</inkml:trace>
  <inkml:trace contextRef="#ctx0" brushRef="#br0" timeOffset="41327.6631">7322 7958 59 0,'19'0'38'16,"-3"12"2"-16,-12 9-16 15,-16-1-10-15,2 16-4 16,-5-2-3-16,-2 7-2 0,-3 0-2 16,4-1-1-16,4-4-1 15,12-6 0-15,7-3-1 16,14-8-1-16,4-5-3 16,5-11-4-16,13 2-11 15,-5-5-21-15,-4-11 0 16,-3-2 0-16,-8-9 0 15</inkml:trace>
  <inkml:trace contextRef="#ctx0" brushRef="#br0" timeOffset="41528.7129">7504 7983 52 0,'-7'10'39'0,"-2"5"2"15,4 15-10 1,5 18-14-16,-7 2-6 0,7 11-1 15,-3 0-3-15,3 7-2 16,3-7-1-16,-3-4-4 16,4-9-4-16,-4-14-19 15,0-9-18-15,11-7-2 16,0-13 1-16,5-9-1 16</inkml:trace>
  <inkml:trace contextRef="#ctx0" brushRef="#br0" timeOffset="42047.3422">7952 8366 38 0,'20'12'35'0,"0"-8"2"15,9 1-5-15,1-2-18 16,-5-7-5-16,5 0-5 16,-9-5-1-16,-6-4-3 15,-5-2 0-15,-10-5-1 16,-10 3 0-16,-14 0-1 16,-6 6 0-16,-9 5 0 15,-1 6 2-15,0 9 2 16,3 7 0-16,6 10 2 15,6 3 1-15,15 12 1 16,10-5 1-16,17 3 0 16,7-5-1-16,11-2-1 0,4-7-1 15,8-7-4 1,2-7-5-16,-8-11-23 16,-1-14-13-16,-4-5-1 0,-3-10-1 15</inkml:trace>
  <inkml:trace contextRef="#ctx0" brushRef="#br0" timeOffset="42255.9016">8059 8023 50 0,'12'9'38'15,"7"-9"0"-15,19 5-5 0,7 0-21 16,4-5-11 0,2 0-20-16,-2-7-17 0,10 4-1 15,-14-9-1-15</inkml:trace>
  <inkml:trace contextRef="#ctx0" brushRef="#br0" timeOffset="42631.9833">8497 7838 32 0,'13'-14'37'16,"2"-4"1"-16,11 11-1 15,8 7-20-15,0 0-7 16,6 8-3-16,-8 5-2 16,-2 8-1-16,-14 3-2 15,-11 3 0-15,-16 2 0 16,-13 2-1-16,-11-2 1 16,-1-4-1-16,-1-3-1 15,4-3 1-15,7-2-1 16,11-3 0-16,12-5 0 15,13-3-1-15,14-2-2 16,3-4-5-16,11 10-9 16,5-5-22-16,-6-11-1 15,8 0 1-15,-11-6-1 0</inkml:trace>
  <inkml:trace contextRef="#ctx0" brushRef="#br0" timeOffset="42851.054">8914 7799 70 0,'0'0'40'0,"9"11"1"15,-4 8-12-15,5 8-17 16,-6 2-5-16,3 10-2 16,-3 0 0-16,2 2-2 15,-2-6-1-15,2-4-2 0,2-1-3 16,-2-12-10-1,8-9-28-15,-3-3-1 16,0-13 0-16,2-3 0 0</inkml:trace>
  <inkml:trace contextRef="#ctx0" brushRef="#br0" timeOffset="43024.086">8850 7928 71 0,'10'12'40'0,"11"-5"1"16,9 0-4-16,4-4-28 16,8 0-8-16,3 3-11 15,3-3-29-15,-6-10-2 16,-1 2 1-16,-9-7-1 0</inkml:trace>
  <inkml:trace contextRef="#ctx0" brushRef="#br0" timeOffset="43594.2334">9359 8350 44 0,'-7'14'36'16,"-7"-2"1"-16,3 11-9 15,3 6-14-15,-2 1-3 16,10 3-5-16,11-3 0 0,11-2-2 16,2-6 0-1,7-4-2-15,5-11 0 16,0-7-3-16,-4-6 1 0,-1-7-1 15,-6-4-1-15,-11-4 0 16,-3-3 0-16,-8-1 1 16,-3 0 1-16,0 3 1 15,-9 1-1-15,2 7 1 16,7 14 0-16,-17-7 0 16,17 7 0-16,-12 23 1 15,12 0-1-15,0 2-3 16,5 7-6-16,-1-4-18 15,3-5-13-15,11-2 1 16,2-11-1-16</inkml:trace>
  <inkml:trace contextRef="#ctx0" brushRef="#br0" timeOffset="43872.3123">10014 8117 33 0,'0'0'37'16,"-24"-5"2"-16,10 17-1 15,-5 12-14-15,-6-4-14 16,4 13-3-16,-3 5-3 16,7 9 0-16,2 4 1 15,8 7-2-15,7-5 0 0,3-1-1 16,9-3-1-1,7-8-1-15,6-2-4 16,-4-15-11-16,7-8-25 0,3-6-1 16,-5-10-1-16,1-7 1 15</inkml:trace>
  <inkml:trace contextRef="#ctx0" brushRef="#br0" timeOffset="44127.3633">10174 8192 86 0,'0'9'40'0,"0"6"0"16,0 2-23-16,6 14-8 0,-6 2-3 16,4 10 0-16,-1 0-1 15,0 5-1-15,0-6-1 16,2 0-1-16,1-4-2 15,1-7-2-15,3-3-3 16,-2-15-15-16,-8-13-22 16,22 7 0-16,-9-14 0 15,3-5 0-15</inkml:trace>
  <inkml:trace contextRef="#ctx0" brushRef="#br0" timeOffset="44323.4137">10059 8447 54 0,'0'0'39'0,"7"16"-2"0,12-9-4 16,2-2-22-16,13 0-8 16,0 1-7-16,-1-6-13 15,-1-11-18-15,5 6-3 16,-11-12 0-16,1 3 0 15</inkml:trace>
  <inkml:trace contextRef="#ctx0" brushRef="#br0" timeOffset="44488.4559">10497 8285 50 0,'24'4'39'0,"0"3"2"16,-4 8-8-16,1 13-10 15,-12-1-9-15,3 12-5 0,-12-3-2 16,-4 5-2-1,-9-2-4-15,-6-5-6 0,3 0-30 16,-6-3-7-16,-3-11-1 16,4-3 0-16</inkml:trace>
  <inkml:trace contextRef="#ctx0" brushRef="#br0" timeOffset="44783.5229">10873 8499 75 0,'41'9'41'16,"11"4"0"-16,-1-3-6 15,2-2-30-15,2 3-35 16,-3-11-9-16,2 0-1 16,-12-14-1-16</inkml:trace>
  <inkml:trace contextRef="#ctx0" brushRef="#br0" timeOffset="45219.6138">11711 8071 25 0,'0'0'36'0,"-19"12"1"16,6 11 1-16,-8 6-16 15,0-1-10-15,9 10-3 16,-1-1-3-16,13 3-1 16,5-7-2-16,12-3-1 15,5-5-2-15,4-9-7 16,6-3-11-16,-3-8-19 15,-2-13-2-15,0-3 0 16,-11-13 0-16</inkml:trace>
  <inkml:trace contextRef="#ctx0" brushRef="#br0" timeOffset="45421.6566">11838 7974 53 0,'-7'-14'39'0,"7"14"0"16,-10 18-5-16,-1 4-17 15,11 24-5-15,-5 3-5 16,5 9-2-16,0 8 0 16,5 4-1-16,-2-2-2 15,1-4-2-15,2-6-3 16,-6-16-10-16,6-10-28 16,3-6-1-16,-2-14 0 0,11-9 0 15</inkml:trace>
  <inkml:trace contextRef="#ctx0" brushRef="#br0" timeOffset="45805.7522">12122 8406 61 0,'20'18'37'0,"-1"-11"2"15,3-2-10-15,12-1-19 16,-2-4-2-16,6-2-4 16,-9-6-1-16,-2-3-2 15,-6-2 0-15,-7-6-1 0,-6-1-1 16,-11 0 0 0,-9 2 1-16,-7 0-1 0,-9 6 0 15,-3 4 1-15,-3 8 0 16,-1 10 1-16,0 4 1 15,10 11 1-15,6 3 1 16,12 6 0-16,7 0 1 16,17 1 0-16,4-5-1 15,13-2-2-15,3-6-1 16,1-9-6-16,5 0-15 16,-1-13-22-16,-8-12 0 15,6-5-1-15,-5-9 1 16</inkml:trace>
  <inkml:trace contextRef="#ctx0" brushRef="#br0" timeOffset="46114.8223">12402 8058 45 0,'21'-5'35'0,"12"5"0"15,1-7-8-15,8 1-39 16,14 6-18-16,-10-11-3 16,11 9-2-16</inkml:trace>
  <inkml:trace contextRef="#ctx0" brushRef="#br0" timeOffset="46512.9126">12786 7883 54 0,'31'-4'37'0,"0"1"0"16,7-3-13-16,-1 11-10 15,-9-2-5-15,-4 8-3 16,-12-1-2-16,-8 2-1 16,-9 2-1-16,-11-2-1 15,-4-2-1-15,0 0 0 16,3-1 0-16,17-9 0 16,-6 16-1-16,16-7 0 15,8 0 1-15,8 2-1 0,0 5 1 16,-4 4 0-1,-5-1 0-15,-14 4 0 0,-11-1-1 16,-13-7-3-16,-6 3-8 16,-11-6-20-16,2-12-6 15,6 0 1-15,0-15-2 16</inkml:trace>
  <inkml:trace contextRef="#ctx0" brushRef="#br0" timeOffset="46759.9599">13205 7847 67 0,'0'0'41'0,"12"-3"1"16,-12 12-3-16,-9 3-25 0,9 17-6 15,-9 1-2-15,5 7-2 16,1 2 0-16,3 1-3 15,7-2 0-15,5-5-2 16,5-5-3-16,-3-11-7 16,9-5-22-16,0-8-9 15,-5-11-2-15,0-5 2 16</inkml:trace>
  <inkml:trace contextRef="#ctx0" brushRef="#br0" timeOffset="46925.007">13162 7949 69 0,'-7'11'39'0,"20"-3"2"15,6 1-6-15,11-4-27 16,8-1-15-16,7-4-31 16,7 5 0-16,-1-5-1 15,6 0-1-15</inkml:trace>
  <inkml:trace contextRef="#ctx0" brushRef="#br0" timeOffset="47527.1435">13687 8344 43 0,'0'0'37'16,"-18"12"2"-16,11 3-3 16,3 10-19-16,-9 1-7 15,9 8-4-15,4-3 0 16,10 0-3-16,5-6 1 15,6-4-2-15,6-9 0 16,1-7-2-16,2-9 1 16,-2-9-1-16,-3-6-1 15,-3-5 0-15,-6-3 0 16,-8-4 0-16,-3 1 0 16,-5 5 1-16,0 3-1 15,0 5 1-15,-8 8 0 16,8 9 0-16,-12 6 1 0,12 10-1 15,-3 9 1-15,3 4-1 16,0 3 0-16,0 1-5 16,9 5-10-16,-6-9-10 15,6-8-15-15,12-4 1 16,4-11-2-16,10-6 5 16</inkml:trace>
  <inkml:trace contextRef="#ctx0" brushRef="#br0" timeOffset="47783.2149">14429 8108 36 0,'-16'-6'37'16,"-12"2"0"-16,-2 18 1 15,-4 14-20-15,-3 4-8 16,8 15-3-16,5 8-1 15,10 6-2-15,8 1 0 16,12 3-2-16,4-7 0 16,7-7-3-16,11-7-4 15,-2-15-17-15,0-12-18 16,4-7 0-16,-1-15 0 16,4-4 0-16</inkml:trace>
  <inkml:trace contextRef="#ctx0" brushRef="#br0" timeOffset="48009.267">14640 8179 51 0,'-17'18'39'0,"-6"8"0"16,6 8 1-16,6 7-28 15,1 2-2-15,10 13-4 16,-4-6-1-16,11 2-1 15,6-8-2-15,4-7-1 16,5-7-4-16,-3-11-11 16,2-13-27-16,4-6 1 15,-5-10-1-15,3-3 0 16</inkml:trace>
  <inkml:trace contextRef="#ctx0" brushRef="#br0" timeOffset="48218.3131">14390 8420 46 0,'-11'10'39'0,"15"3"0"16,9-3 0-16,14-7-23 15,13 6-8-15,4-4-7 16,0-5-14-16,5-7-24 15,2 1-2-15,-6-10 0 16,-2-1-1-16</inkml:trace>
  <inkml:trace contextRef="#ctx0" brushRef="#br0" timeOffset="48411.3643">14942 8231 66 0,'19'18'40'16,"3"12"1"-16,-2 11-12 15,-3-1-14-15,4 12-4 16,-11 1-4-16,-7-1-2 16,-12 1-2-16,-6-5-6 15,-4 2-15-15,-5-8-24 16,-8-13 0-16,4-5 0 16,1-10-1-16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616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307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381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053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75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520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17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18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28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058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934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134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537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76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17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18/3/2020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6.png"/><Relationship Id="rId7" Type="http://schemas.openxmlformats.org/officeDocument/2006/relationships/image" Target="NUL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15.emf"/><Relationship Id="rId5" Type="http://schemas.openxmlformats.org/officeDocument/2006/relationships/image" Target="NULL"/><Relationship Id="rId10" Type="http://schemas.openxmlformats.org/officeDocument/2006/relationships/customXml" Target="../ink/ink5.xm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20.png"/><Relationship Id="rId7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customXml" Target="../ink/ink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customXml" Target="../ink/ink8.xml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ustomXml" Target="../ink/ink2.xml"/><Relationship Id="rId4" Type="http://schemas.openxmlformats.org/officeDocument/2006/relationships/image" Target="../media/image6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8.emf"/><Relationship Id="rId4" Type="http://schemas.openxmlformats.org/officeDocument/2006/relationships/image" Target="../media/image70.png"/><Relationship Id="rId9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emf"/><Relationship Id="rId5" Type="http://schemas.openxmlformats.org/officeDocument/2006/relationships/image" Target="../media/image11.png"/><Relationship Id="rId10" Type="http://schemas.openxmlformats.org/officeDocument/2006/relationships/customXml" Target="../ink/ink4.xml"/><Relationship Id="rId4" Type="http://schemas.openxmlformats.org/officeDocument/2006/relationships/image" Target="../media/image100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46562"/>
            <a:ext cx="7543800" cy="1109846"/>
          </a:xfrm>
        </p:spPr>
        <p:txBody>
          <a:bodyPr>
            <a:normAutofit fontScale="90000"/>
          </a:bodyPr>
          <a:lstStyle/>
          <a:p>
            <a:pPr algn="ctr"/>
            <a:r>
              <a:rPr lang="el-GR" sz="4500" dirty="0" smtClean="0"/>
              <a:t>ΗΥ215 - Εφαρμοσμένα Μαθηματικά για Μηχανικούς</a:t>
            </a:r>
            <a:endParaRPr lang="el-GR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dirty="0" smtClean="0"/>
              <a:t> 13</a:t>
            </a:r>
            <a:r>
              <a:rPr lang="el-GR" baseline="30000" dirty="0" smtClean="0"/>
              <a:t>η</a:t>
            </a:r>
            <a:r>
              <a:rPr lang="el-GR" dirty="0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4039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769922"/>
            <a:ext cx="71073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Μετασχηματισμός </a:t>
            </a:r>
            <a:r>
              <a:rPr lang="en-US" sz="2100" dirty="0" smtClean="0"/>
              <a:t>Fourier </a:t>
            </a:r>
            <a:r>
              <a:rPr lang="el-GR" sz="2100" dirty="0" smtClean="0"/>
              <a:t>σημάτων ισχύος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Αντίστροφος </a:t>
            </a:r>
            <a:r>
              <a:rPr lang="el-GR" sz="2100" dirty="0" err="1" smtClean="0"/>
              <a:t>Μετασχ</a:t>
            </a:r>
            <a:r>
              <a:rPr lang="el-GR" sz="2100" dirty="0" smtClean="0"/>
              <a:t>. </a:t>
            </a:r>
            <a:r>
              <a:rPr lang="en-US" sz="2100" dirty="0" smtClean="0"/>
              <a:t>Fourier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ÎÏÎ¿ÏÎ­Î»ÎµÏÎ¼Î± ÎµÎ¹ÎºÏÎ½Î±Ï Î³Î¹Î± uoc logo transpar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348" y="5388181"/>
            <a:ext cx="962025" cy="96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lded Corner 8"/>
          <p:cNvSpPr/>
          <p:nvPr/>
        </p:nvSpPr>
        <p:spPr>
          <a:xfrm>
            <a:off x="45720" y="5316861"/>
            <a:ext cx="2018923" cy="1015737"/>
          </a:xfrm>
          <a:prstGeom prst="foldedCorner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200" dirty="0" smtClean="0">
                <a:solidFill>
                  <a:schemeClr val="tx1"/>
                </a:solidFill>
              </a:rPr>
              <a:t>Η διάλεξη αυτή περιέχει </a:t>
            </a:r>
            <a:r>
              <a:rPr lang="el-GR" sz="2200" dirty="0">
                <a:solidFill>
                  <a:schemeClr val="tx1"/>
                </a:solidFill>
              </a:rPr>
              <a:t> </a:t>
            </a:r>
            <a:r>
              <a:rPr lang="el-GR" sz="2200" dirty="0" smtClean="0">
                <a:solidFill>
                  <a:schemeClr val="tx1"/>
                </a:solidFill>
              </a:rPr>
              <a:t>  Ε.ΒΑ.</a:t>
            </a:r>
            <a:endParaRPr lang="el-GR" sz="2200" dirty="0">
              <a:solidFill>
                <a:schemeClr val="tx1"/>
              </a:solidFill>
            </a:endParaRPr>
          </a:p>
        </p:txBody>
      </p:sp>
      <p:sp>
        <p:nvSpPr>
          <p:cNvPr id="10" name="Explosion 2 9"/>
          <p:cNvSpPr/>
          <p:nvPr/>
        </p:nvSpPr>
        <p:spPr>
          <a:xfrm>
            <a:off x="2394054" y="5435522"/>
            <a:ext cx="1437474" cy="778414"/>
          </a:xfrm>
          <a:prstGeom prst="irregularSeal2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b="1" dirty="0" smtClean="0">
                <a:solidFill>
                  <a:schemeClr val="tx1"/>
                </a:solidFill>
              </a:rPr>
              <a:t>Ε.ΒΑ</a:t>
            </a:r>
            <a:endParaRPr lang="el-GR" sz="1400" b="1" baseline="-25000" dirty="0">
              <a:solidFill>
                <a:schemeClr val="tx1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064643" y="5758004"/>
            <a:ext cx="253044" cy="110782"/>
          </a:xfrm>
          <a:prstGeom prst="rightArrow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14802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Μετασχηματισμός </a:t>
                </a:r>
                <a:r>
                  <a:rPr lang="en-US" b="1" dirty="0" smtClean="0"/>
                  <a:t>Fourier</a:t>
                </a:r>
                <a:r>
                  <a:rPr lang="el-GR" b="1" dirty="0" smtClean="0"/>
                  <a:t> και Απεριοδικά Σήματα Ισχύος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Ως </a:t>
                </a:r>
                <a:r>
                  <a:rPr lang="el-GR" sz="2200" dirty="0"/>
                  <a:t>π</a:t>
                </a:r>
                <a:r>
                  <a:rPr lang="el-GR" sz="2200" dirty="0" smtClean="0"/>
                  <a:t>αράδειγμα, για το </a:t>
                </a:r>
                <a:r>
                  <a:rPr lang="el-GR" sz="2200" dirty="0" err="1" smtClean="0"/>
                  <a:t>μετασχ</a:t>
                </a:r>
                <a:r>
                  <a:rPr lang="el-GR" sz="2200" dirty="0" smtClean="0"/>
                  <a:t>. </a:t>
                </a:r>
                <a:r>
                  <a:rPr lang="en-US" sz="2200" dirty="0" smtClean="0"/>
                  <a:t>Fourier </a:t>
                </a:r>
                <a:r>
                  <a:rPr lang="el-GR" sz="2200" dirty="0" smtClean="0"/>
                  <a:t>του σήματος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sgn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−1,   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endParaRPr lang="en-US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sz="22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 smtClean="0"/>
                  <a:t> </a:t>
                </a:r>
                <a:r>
                  <a:rPr lang="el-GR" sz="2200" dirty="0" smtClean="0"/>
                  <a:t>Εύκολα μπορούμε να δείξουμε ότι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</a:t>
                </a:r>
                <a:r>
                  <a:rPr lang="el-GR" sz="2200" dirty="0" smtClean="0"/>
                  <a:t>Άρα </a:t>
                </a:r>
                <a:endParaRPr lang="en-US" sz="22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200" b="0" i="0" smtClean="0">
                          <a:latin typeface="Cambria Math" panose="02040503050406030204" pitchFamily="18" charset="0"/>
                        </a:rPr>
                        <m:t>sgn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b="0" i="0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=0∙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</m:oMath>
                  </m:oMathPara>
                </a14:m>
                <a:endParaRPr lang="en-US" b="0" i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i="1" dirty="0"/>
                  <a:t> </a:t>
                </a:r>
                <a:r>
                  <a:rPr lang="el-GR" dirty="0" smtClean="0"/>
                  <a:t>Παραγωγίζοντας το σήμα έχουμε 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dt</m:t>
                          </m:r>
                        </m:den>
                      </m:f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↔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b="0" i="1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σύμφωνα με την ιδιότητα της παραγώγισης του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0" dirty="0"/>
                  <a:t> </a:t>
                </a:r>
                <a:r>
                  <a:rPr lang="el-GR" dirty="0" smtClean="0"/>
                  <a:t>Οπότε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sgn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14802"/>
              </a:xfrm>
              <a:blipFill rotWithShape="0">
                <a:blip r:embed="rId3"/>
                <a:stretch>
                  <a:fillRect l="-2109" t="-21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5176" y="1412544"/>
            <a:ext cx="3360834" cy="1307592"/>
            <a:chOff x="173736" y="1572768"/>
            <a:chExt cx="3360834" cy="1307592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283464" y="2240280"/>
              <a:ext cx="3163824" cy="91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V="1">
              <a:off x="1719072" y="1572768"/>
              <a:ext cx="9144" cy="13075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728216" y="1810512"/>
              <a:ext cx="155448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73736" y="2657856"/>
              <a:ext cx="1554480" cy="0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419603" y="2240280"/>
                  <a:ext cx="11496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603" y="2240280"/>
                  <a:ext cx="114967" cy="21544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6842" r="-21053" b="-2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581690" y="1700224"/>
                  <a:ext cx="139461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81690" y="1700224"/>
                  <a:ext cx="139461" cy="21544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0435" r="-26087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728319" y="2550134"/>
                  <a:ext cx="274113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oMath>
                    </m:oMathPara>
                  </a14:m>
                  <a:endParaRPr lang="el-GR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8319" y="2550134"/>
                  <a:ext cx="274113" cy="215444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545" r="-15909" b="-571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4" name="Group 33"/>
          <p:cNvGrpSpPr/>
          <p:nvPr/>
        </p:nvGrpSpPr>
        <p:grpSpPr>
          <a:xfrm>
            <a:off x="3867912" y="1412544"/>
            <a:ext cx="4136621" cy="1323392"/>
            <a:chOff x="3867912" y="1412544"/>
            <a:chExt cx="4136621" cy="1323392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3867912" y="2066340"/>
              <a:ext cx="639663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4753427" y="1412544"/>
              <a:ext cx="3251106" cy="1323392"/>
              <a:chOff x="4753427" y="1412544"/>
              <a:chExt cx="3251106" cy="1323392"/>
            </a:xfrm>
          </p:grpSpPr>
          <p:grpSp>
            <p:nvGrpSpPr>
              <p:cNvPr id="22" name="Group 21"/>
              <p:cNvGrpSpPr/>
              <p:nvPr/>
            </p:nvGrpSpPr>
            <p:grpSpPr>
              <a:xfrm>
                <a:off x="4753427" y="1412544"/>
                <a:ext cx="3251106" cy="1323392"/>
                <a:chOff x="228600" y="1572768"/>
                <a:chExt cx="3251106" cy="1323392"/>
              </a:xfrm>
            </p:grpSpPr>
            <p:cxnSp>
              <p:nvCxnSpPr>
                <p:cNvPr id="23" name="Straight Arrow Connector 22"/>
                <p:cNvCxnSpPr/>
                <p:nvPr/>
              </p:nvCxnSpPr>
              <p:spPr>
                <a:xfrm flipV="1">
                  <a:off x="228600" y="2680716"/>
                  <a:ext cx="3163824" cy="9144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Straight Arrow Connector 23"/>
                <p:cNvCxnSpPr/>
                <p:nvPr/>
              </p:nvCxnSpPr>
              <p:spPr>
                <a:xfrm flipV="1">
                  <a:off x="1719072" y="1572768"/>
                  <a:ext cx="9144" cy="130759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3364739" y="2680716"/>
                      <a:ext cx="114967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l-GR" dirty="0">
                        <a:solidFill>
                          <a:srgbClr val="0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64739" y="2680716"/>
                      <a:ext cx="114967" cy="215444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31579" r="-26316" b="-2778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1581690" y="1700224"/>
                      <a:ext cx="139462" cy="215444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oMath>
                        </m:oMathPara>
                      </a14:m>
                      <a:endParaRPr lang="el-GR" dirty="0">
                        <a:solidFill>
                          <a:srgbClr val="00000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8" name="TextBox 2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581690" y="1700224"/>
                      <a:ext cx="139462" cy="215444"/>
                    </a:xfrm>
                    <a:prstGeom prst="rect">
                      <a:avLst/>
                    </a:prstGeom>
                    <a:blipFill rotWithShape="0">
                      <a:blip r:embed="rId8"/>
                      <a:stretch>
                        <a:fillRect l="-30435" r="-26087" b="-5714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l-GR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1" name="Straight Arrow Connector 30"/>
              <p:cNvCxnSpPr/>
              <p:nvPr/>
            </p:nvCxnSpPr>
            <p:spPr>
              <a:xfrm flipV="1">
                <a:off x="6243899" y="1755444"/>
                <a:ext cx="9144" cy="774192"/>
              </a:xfrm>
              <a:prstGeom prst="straightConnector1">
                <a:avLst/>
              </a:prstGeom>
              <a:ln w="19050">
                <a:solidFill>
                  <a:srgbClr val="00B0F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3947812" y="1714527"/>
                  <a:ext cx="53713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𝑑𝑡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7812" y="1714527"/>
                  <a:ext cx="537135" cy="27699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10227" t="-2174" r="-10227" b="-3260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346680" y="1304640"/>
              <a:ext cx="5856480" cy="14007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38040" y="1297080"/>
                <a:ext cx="5878800" cy="141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95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14802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Μετασχηματισμός </a:t>
                </a:r>
                <a:r>
                  <a:rPr lang="en-US" b="1" dirty="0" smtClean="0"/>
                  <a:t>Fourier</a:t>
                </a:r>
                <a:r>
                  <a:rPr lang="el-GR" b="1" dirty="0" smtClean="0"/>
                  <a:t> και Απεριοδικά Σήματα Ισχύος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dirty="0" smtClean="0"/>
                  <a:t>Ως παράδειγμα</a:t>
                </a:r>
                <a:r>
                  <a:rPr lang="en-US" dirty="0" smtClean="0"/>
                  <a:t>, </a:t>
                </a:r>
                <a:r>
                  <a:rPr lang="el-GR" dirty="0" smtClean="0"/>
                  <a:t>βρείτε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του σήματος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1,  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0,   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&lt;0</m:t>
                            </m:r>
                          </m:e>
                        </m:eqArr>
                      </m:e>
                    </m:d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22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dirty="0"/>
                  <a:t> </a:t>
                </a:r>
                <a:r>
                  <a:rPr lang="el-GR" dirty="0" smtClean="0"/>
                  <a:t>Το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γράφεται ως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sgn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Άρα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sgn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Οπότε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14802"/>
              </a:xfrm>
              <a:blipFill rotWithShape="0">
                <a:blip r:embed="rId3"/>
                <a:stretch>
                  <a:fillRect l="-2109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3465" y="1751389"/>
            <a:ext cx="2235208" cy="1307592"/>
            <a:chOff x="173736" y="1572768"/>
            <a:chExt cx="3360834" cy="1307592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283464" y="2240280"/>
              <a:ext cx="3163824" cy="91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V="1">
              <a:off x="1719072" y="1572768"/>
              <a:ext cx="9144" cy="13075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28216" y="1810512"/>
              <a:ext cx="1554480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73736" y="2657856"/>
              <a:ext cx="1554480" cy="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419603" y="2240280"/>
                  <a:ext cx="11496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603" y="2240280"/>
                  <a:ext cx="114967" cy="215444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83333" r="-66667" b="-28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1551665" y="1634587"/>
                  <a:ext cx="139461" cy="403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1665" y="1634587"/>
                  <a:ext cx="139461" cy="403316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66667" r="-73333" b="-1194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1772369" y="2439041"/>
                  <a:ext cx="304058" cy="403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l-GR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2369" y="2439041"/>
                  <a:ext cx="304058" cy="403316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15152" r="-60606" b="-1194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87867" y="2298223"/>
                <a:ext cx="150322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7867" y="2298223"/>
                <a:ext cx="150322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52000" r="-60000" b="-888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3081783" y="1547287"/>
            <a:ext cx="2162231" cy="1501871"/>
            <a:chOff x="283464" y="1378489"/>
            <a:chExt cx="3251106" cy="1501871"/>
          </a:xfrm>
        </p:grpSpPr>
        <p:cxnSp>
          <p:nvCxnSpPr>
            <p:cNvPr id="19" name="Straight Arrow Connector 18"/>
            <p:cNvCxnSpPr/>
            <p:nvPr/>
          </p:nvCxnSpPr>
          <p:spPr>
            <a:xfrm flipV="1">
              <a:off x="283464" y="2240280"/>
              <a:ext cx="3163824" cy="91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1719072" y="1572768"/>
              <a:ext cx="9144" cy="13075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83464" y="1810512"/>
              <a:ext cx="299923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3419603" y="2240280"/>
                  <a:ext cx="114967" cy="2154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603" y="2240280"/>
                  <a:ext cx="114967" cy="215444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83333" r="-66667" b="-2778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1795645" y="1378489"/>
                  <a:ext cx="139461" cy="40331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l-GR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95645" y="1378489"/>
                  <a:ext cx="139461" cy="403316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66667" r="-73333" b="-1363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5409380" y="1713386"/>
            <a:ext cx="2540980" cy="1307592"/>
            <a:chOff x="5409380" y="2005994"/>
            <a:chExt cx="2540980" cy="13075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409380" y="2545098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9380" y="2545098"/>
                  <a:ext cx="226023" cy="276999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10811" r="-1081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8" name="Group 27"/>
            <p:cNvGrpSpPr/>
            <p:nvPr/>
          </p:nvGrpSpPr>
          <p:grpSpPr>
            <a:xfrm>
              <a:off x="5788129" y="2005994"/>
              <a:ext cx="2162231" cy="1307592"/>
              <a:chOff x="283464" y="1572768"/>
              <a:chExt cx="3251106" cy="1307592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 flipV="1">
                <a:off x="283464" y="2240280"/>
                <a:ext cx="3163824" cy="914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1719072" y="1572768"/>
                <a:ext cx="9144" cy="130759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719072" y="1809985"/>
                <a:ext cx="1563624" cy="527"/>
              </a:xfrm>
              <a:prstGeom prst="line">
                <a:avLst/>
              </a:prstGeom>
              <a:ln w="1905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419603" y="2240280"/>
                    <a:ext cx="114967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l-GR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TextBox 3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19603" y="2240280"/>
                    <a:ext cx="114967" cy="215444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l="-83333" r="-66667" b="-2857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509380" y="1690699"/>
                    <a:ext cx="209692" cy="21544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l-GR" sz="1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l-GR" dirty="0">
                      <a:solidFill>
                        <a:srgbClr val="0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9380" y="1690699"/>
                    <a:ext cx="209692" cy="215444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l="-30435" r="-26087" b="-2778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35" name="Straight Connector 34"/>
            <p:cNvCxnSpPr/>
            <p:nvPr/>
          </p:nvCxnSpPr>
          <p:spPr>
            <a:xfrm flipV="1">
              <a:off x="6033105" y="2673125"/>
              <a:ext cx="718393" cy="3893"/>
            </a:xfrm>
            <a:prstGeom prst="line">
              <a:avLst/>
            </a:prstGeom>
            <a:ln w="190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066192" y="2529490"/>
            <a:ext cx="4290646" cy="2086769"/>
            <a:chOff x="2066192" y="2529490"/>
            <a:chExt cx="4290646" cy="2086769"/>
          </a:xfrm>
        </p:grpSpPr>
        <p:cxnSp>
          <p:nvCxnSpPr>
            <p:cNvPr id="25" name="Straight Arrow Connector 24"/>
            <p:cNvCxnSpPr>
              <a:stCxn id="43" idx="0"/>
            </p:cNvCxnSpPr>
            <p:nvPr/>
          </p:nvCxnSpPr>
          <p:spPr>
            <a:xfrm flipV="1">
              <a:off x="3728259" y="2575222"/>
              <a:ext cx="2628579" cy="1371279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41" idx="0"/>
            </p:cNvCxnSpPr>
            <p:nvPr/>
          </p:nvCxnSpPr>
          <p:spPr>
            <a:xfrm flipH="1" flipV="1">
              <a:off x="4360985" y="2529490"/>
              <a:ext cx="10106" cy="126908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38" idx="0"/>
            </p:cNvCxnSpPr>
            <p:nvPr/>
          </p:nvCxnSpPr>
          <p:spPr>
            <a:xfrm flipH="1" flipV="1">
              <a:off x="2066192" y="2617662"/>
              <a:ext cx="3108081" cy="115423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4651131" y="3771900"/>
              <a:ext cx="1046284" cy="817685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234607" y="3798574"/>
              <a:ext cx="272968" cy="81768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3441787" y="3946501"/>
              <a:ext cx="572944" cy="45230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29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14802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Ζεύγη Μετασχηματισμού </a:t>
            </a:r>
            <a:r>
              <a:rPr lang="en-US" b="1" dirty="0"/>
              <a:t>F</a:t>
            </a:r>
            <a:r>
              <a:rPr lang="en-US" b="1" dirty="0" smtClean="0"/>
              <a:t>ourier</a:t>
            </a:r>
            <a:endParaRPr lang="el-GR" b="1" dirty="0" smtClean="0"/>
          </a:p>
          <a:p>
            <a:pPr marL="0" indent="0">
              <a:buClrTx/>
              <a:buSzPct val="120000"/>
              <a:buNone/>
            </a:pPr>
            <a:endParaRPr lang="en-US" sz="22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437" y="706650"/>
            <a:ext cx="5796732" cy="582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28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14802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Αντίστροφος Μετασχηματισμός </a:t>
            </a:r>
            <a:r>
              <a:rPr lang="en-US" b="1" dirty="0" smtClean="0"/>
              <a:t>Fourier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/>
              <a:t> </a:t>
            </a:r>
            <a:r>
              <a:rPr lang="el-GR" dirty="0" smtClean="0"/>
              <a:t>Για την αντίστροφη διαδικασία εύρεσης του σήματος στο χρόνο από το </a:t>
            </a:r>
            <a:r>
              <a:rPr lang="el-GR" dirty="0" err="1" smtClean="0"/>
              <a:t>μετασχ</a:t>
            </a:r>
            <a:r>
              <a:rPr lang="el-GR" dirty="0" smtClean="0"/>
              <a:t>. </a:t>
            </a:r>
            <a:r>
              <a:rPr lang="en-US" dirty="0" smtClean="0"/>
              <a:t>Fourier </a:t>
            </a:r>
            <a:r>
              <a:rPr lang="el-GR" dirty="0" smtClean="0"/>
              <a:t>του, συνήθως ακολουθούμε τις παρακάτω μεθόδους:</a:t>
            </a:r>
            <a:br>
              <a:rPr lang="el-GR" dirty="0" smtClean="0"/>
            </a:br>
            <a:endParaRPr lang="el-GR" dirty="0" smtClean="0"/>
          </a:p>
          <a:p>
            <a:pPr>
              <a:buClrTx/>
              <a:buSzPct val="120000"/>
              <a:buFont typeface="Courier New" panose="02070309020205020404" pitchFamily="49" charset="0"/>
              <a:buChar char="o"/>
            </a:pPr>
            <a:r>
              <a:rPr lang="el-GR" dirty="0"/>
              <a:t> </a:t>
            </a:r>
            <a:r>
              <a:rPr lang="el-GR" dirty="0" smtClean="0"/>
              <a:t>Χρήση του ορισμού</a:t>
            </a:r>
          </a:p>
          <a:p>
            <a:pPr>
              <a:buClrTx/>
              <a:buSzPct val="120000"/>
              <a:buFont typeface="Courier New" panose="02070309020205020404" pitchFamily="49" charset="0"/>
              <a:buChar char="o"/>
            </a:pPr>
            <a:endParaRPr lang="el-GR" dirty="0" smtClean="0"/>
          </a:p>
          <a:p>
            <a:pPr>
              <a:buClrTx/>
              <a:buSzPct val="120000"/>
              <a:buFont typeface="Courier New" panose="02070309020205020404" pitchFamily="49" charset="0"/>
              <a:buChar char="o"/>
            </a:pPr>
            <a:r>
              <a:rPr lang="el-GR" dirty="0"/>
              <a:t> </a:t>
            </a:r>
            <a:r>
              <a:rPr lang="el-GR" dirty="0" smtClean="0"/>
              <a:t>Χρήση ιδιοτήτων (π.χ. </a:t>
            </a:r>
            <a:r>
              <a:rPr lang="el-GR" dirty="0" err="1" smtClean="0"/>
              <a:t>δυϊκότητα</a:t>
            </a:r>
            <a:r>
              <a:rPr lang="el-GR" dirty="0" smtClean="0"/>
              <a:t>)</a:t>
            </a:r>
          </a:p>
          <a:p>
            <a:pPr>
              <a:buClrTx/>
              <a:buSzPct val="120000"/>
              <a:buFont typeface="Courier New" panose="02070309020205020404" pitchFamily="49" charset="0"/>
              <a:buChar char="o"/>
            </a:pPr>
            <a:endParaRPr lang="el-GR" dirty="0" smtClean="0"/>
          </a:p>
          <a:p>
            <a:pPr>
              <a:buClrTx/>
              <a:buSzPct val="120000"/>
              <a:buFont typeface="Courier New" panose="02070309020205020404" pitchFamily="49" charset="0"/>
              <a:buChar char="o"/>
            </a:pPr>
            <a:r>
              <a:rPr lang="el-GR" dirty="0"/>
              <a:t> </a:t>
            </a:r>
            <a:r>
              <a:rPr lang="el-GR" dirty="0" smtClean="0"/>
              <a:t>Χρήση πινάκων γνωστών μετασχηματισμών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r>
              <a:rPr lang="el-GR" dirty="0" smtClean="0"/>
              <a:t>ενώ χρησιμοποιείται συχνά η τεχνική του αναπτύγματος σε μερικά κλάσματα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92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14802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Αντίστροφος Μετασχηματισμός </a:t>
                </a:r>
                <a:r>
                  <a:rPr lang="en-US" b="1" dirty="0" smtClean="0"/>
                  <a:t>Fourier</a:t>
                </a:r>
                <a:endParaRPr lang="el-GR" b="1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b="1" dirty="0" smtClean="0"/>
                  <a:t>Παράδειγμα:</a:t>
                </a:r>
              </a:p>
              <a:p>
                <a:pPr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/>
                  <a:t> </a:t>
                </a:r>
                <a:r>
                  <a:rPr lang="el-GR" dirty="0" smtClean="0"/>
                  <a:t>Έστω ότι γνωρίζετε τα παρακάτω: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dirty="0" smtClean="0"/>
                  <a:t> Το σήμα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είναι πραγματικό και έχει μόνο θετικές τιμές</a:t>
                </a: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l-GR" dirty="0"/>
                  <a:t> </a:t>
                </a:r>
                <a:r>
                  <a:rPr lang="el-GR" dirty="0" smtClean="0"/>
                  <a:t>Ισχύει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§"/>
                </a:pPr>
                <a:r>
                  <a:rPr lang="en-US" dirty="0"/>
                  <a:t> </a:t>
                </a:r>
                <a:r>
                  <a:rPr lang="el-GR" dirty="0" smtClean="0"/>
                  <a:t>Ισχύει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𝑑𝑓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Βρείτε το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14802"/>
              </a:xfrm>
              <a:blipFill rotWithShape="0">
                <a:blip r:embed="rId3"/>
                <a:stretch>
                  <a:fillRect l="-1973" t="-176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926880" y="3323520"/>
              <a:ext cx="3404520" cy="15404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20400" y="3310560"/>
                <a:ext cx="3415320" cy="156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6049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14802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Αντίστροφος Μετασχηματισμός </a:t>
            </a:r>
            <a:r>
              <a:rPr lang="en-US" b="1" dirty="0" smtClean="0"/>
              <a:t>Fourier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/>
              <a:t> </a:t>
            </a:r>
            <a:r>
              <a:rPr lang="el-GR" dirty="0" smtClean="0"/>
              <a:t>Παράδειγμα: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234000" y="1186920"/>
              <a:ext cx="8318160" cy="43513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920" y="1183680"/>
                <a:ext cx="8343000" cy="436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1807200" y="5483880"/>
              <a:ext cx="1677600" cy="7988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04320" y="5473080"/>
                <a:ext cx="1694880" cy="81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647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214802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Αντίστροφος Μετασχηματισμός </a:t>
            </a:r>
            <a:r>
              <a:rPr lang="en-US" b="1" dirty="0" smtClean="0"/>
              <a:t>Fourier</a:t>
            </a:r>
            <a:endParaRPr lang="el-GR" b="1" dirty="0" smtClean="0"/>
          </a:p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/>
              <a:t> </a:t>
            </a:r>
            <a:r>
              <a:rPr lang="el-GR" dirty="0" smtClean="0"/>
              <a:t>Παράδειγμα: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351720" y="1356120"/>
              <a:ext cx="7571880" cy="1803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560" y="1348920"/>
                <a:ext cx="7591320" cy="181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394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34289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ΤΕΛΟΣ ΔΙΑΛΕΞΗΣ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574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</a:rPr>
              <a:t>HY215 - </a:t>
            </a:r>
            <a:r>
              <a:rPr lang="el-GR" sz="1200" dirty="0" smtClean="0">
                <a:solidFill>
                  <a:schemeClr val="tx1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chemeClr val="tx1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chemeClr val="tx1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38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Μετασχηματισμός </a:t>
                </a:r>
                <a:r>
                  <a:rPr lang="en-US" b="1" dirty="0" smtClean="0"/>
                  <a:t>Fourier</a:t>
                </a:r>
                <a:r>
                  <a:rPr lang="el-GR" b="1" dirty="0" smtClean="0"/>
                  <a:t> και Περιοδικά 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Ας προσπαθήσουμε να υπολογίσουμε το </a:t>
                </a:r>
                <a:r>
                  <a:rPr lang="en-US" dirty="0" smtClean="0"/>
                  <a:t>M.F. </a:t>
                </a:r>
                <a:r>
                  <a:rPr lang="el-GR" dirty="0"/>
                  <a:t>ε</a:t>
                </a:r>
                <a:r>
                  <a:rPr lang="el-GR" dirty="0" smtClean="0"/>
                  <a:t>νός απλού ημιτόνου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Θα είναι 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</m:oMath>
                  </m:oMathPara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en-US" b="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Τα παραπάνω ολοκληρώματα δεν υπολογίζονται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Όμως ξέρουμε ότι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±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⟷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∓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:r>
                  <a:rPr lang="el-GR" dirty="0" smtClean="0"/>
                  <a:t>Οπότε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i="1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711" b="66145"/>
          <a:stretch/>
        </p:blipFill>
        <p:spPr>
          <a:xfrm>
            <a:off x="1416490" y="1548143"/>
            <a:ext cx="6781800" cy="7967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t="37829" b="32364"/>
          <a:stretch/>
        </p:blipFill>
        <p:spPr>
          <a:xfrm>
            <a:off x="1416490" y="2453489"/>
            <a:ext cx="6781800" cy="8148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t="72272" b="3883"/>
          <a:stretch/>
        </p:blipFill>
        <p:spPr>
          <a:xfrm>
            <a:off x="1416490" y="3395050"/>
            <a:ext cx="6781800" cy="6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3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Μετασχηματισμός </a:t>
                </a:r>
                <a:r>
                  <a:rPr lang="en-US" b="1" dirty="0" smtClean="0"/>
                  <a:t>Fourier</a:t>
                </a:r>
                <a:r>
                  <a:rPr lang="el-GR" b="1" dirty="0" smtClean="0"/>
                  <a:t> και Περιοδικά 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Με βάση το προηγούμενο αποτέλεσμα, και αφού μπορούμε να περιγράψουμε κάθε περιοδικό σήμα ως μια Σειρά </a:t>
                </a:r>
                <a:r>
                  <a:rPr lang="en-US" dirty="0" smtClean="0"/>
                  <a:t>Fourier, </a:t>
                </a:r>
                <a:r>
                  <a:rPr lang="el-GR" dirty="0" smtClean="0"/>
                  <a:t>θα έχουμε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 </a:t>
                </a:r>
                <a:r>
                  <a:rPr lang="el-GR" dirty="0" smtClean="0"/>
                  <a:t>Όμως πάλι χρειαζόμαστε να υπολογίσουμε το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για να εφαρμόσουμε τα παραπάνω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Κάτι που είναι «επίπονο»…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br>
                  <a:rPr lang="el-GR" dirty="0" smtClean="0">
                    <a:sym typeface="Wingdings" panose="05000000000000000000" pitchFamily="2" charset="2"/>
                  </a:rPr>
                </a:br>
                <a:endParaRPr lang="el-GR" sz="1600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 Μπορούμε άραγε να βρούμε τους συντελεστές </a:t>
                </a:r>
                <a:r>
                  <a:rPr lang="en-US" dirty="0" smtClean="0">
                    <a:sym typeface="Wingdings" panose="05000000000000000000" pitchFamily="2" charset="2"/>
                  </a:rPr>
                  <a:t>Fourier </a:t>
                </a:r>
                <a:r>
                  <a:rPr lang="el-GR" dirty="0" smtClean="0">
                    <a:sym typeface="Wingdings" panose="05000000000000000000" pitchFamily="2" charset="2"/>
                  </a:rPr>
                  <a:t>πιο εύκολα?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Μέσω του </a:t>
                </a:r>
                <a:r>
                  <a:rPr lang="el-GR" dirty="0" err="1" smtClean="0">
                    <a:sym typeface="Wingdings" panose="05000000000000000000" pitchFamily="2" charset="2"/>
                  </a:rPr>
                  <a:t>Μετασχ</a:t>
                </a:r>
                <a:r>
                  <a:rPr lang="el-GR" dirty="0" smtClean="0">
                    <a:sym typeface="Wingdings" panose="05000000000000000000" pitchFamily="2" charset="2"/>
                  </a:rPr>
                  <a:t>. </a:t>
                </a:r>
                <a:r>
                  <a:rPr lang="en-US" dirty="0" smtClean="0">
                    <a:sym typeface="Wingdings" panose="05000000000000000000" pitchFamily="2" charset="2"/>
                  </a:rPr>
                  <a:t>Fourier </a:t>
                </a:r>
                <a:r>
                  <a:rPr lang="el-GR" dirty="0" smtClean="0">
                    <a:sym typeface="Wingdings" panose="05000000000000000000" pitchFamily="2" charset="2"/>
                  </a:rPr>
                  <a:t>μιας περιόδου του σήματος ίσως?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>
                  <a:sym typeface="Wingdings" panose="05000000000000000000" pitchFamily="2" charset="2"/>
                </a:endParaRP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 Στο παραπάνω θα μας βοηθήσει η γνωστή μας σχέση </a:t>
                </a:r>
                <a:r>
                  <a:rPr lang="en-US" dirty="0" smtClean="0">
                    <a:sym typeface="Wingdings" panose="05000000000000000000" pitchFamily="2" charset="2"/>
                  </a:rPr>
                  <a:t/>
                </a:r>
                <a:br>
                  <a:rPr lang="en-US" dirty="0" smtClean="0">
                    <a:sym typeface="Wingdings" panose="05000000000000000000" pitchFamily="2" charset="2"/>
                  </a:rPr>
                </a:br>
                <a:endParaRPr lang="el-GR" dirty="0" smtClean="0">
                  <a:sym typeface="Wingdings" panose="05000000000000000000" pitchFamily="2" charset="2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 r="-149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3963960" y="1195560"/>
              <a:ext cx="4896000" cy="5105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53880" y="1188360"/>
                <a:ext cx="4918320" cy="512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480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Μετασχηματισμός </a:t>
            </a:r>
            <a:r>
              <a:rPr lang="en-US" b="1" dirty="0" smtClean="0"/>
              <a:t>Fourier</a:t>
            </a:r>
            <a:r>
              <a:rPr lang="el-GR" b="1" dirty="0" smtClean="0"/>
              <a:t> και Περιοδικά Σήματα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68645"/>
          <a:stretch/>
        </p:blipFill>
        <p:spPr>
          <a:xfrm>
            <a:off x="188756" y="862904"/>
            <a:ext cx="8756093" cy="17800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33121" b="34817"/>
          <a:stretch/>
        </p:blipFill>
        <p:spPr>
          <a:xfrm>
            <a:off x="188756" y="2743200"/>
            <a:ext cx="8756093" cy="18201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88756" y="4559474"/>
            <a:ext cx="8756093" cy="1980570"/>
            <a:chOff x="188756" y="4559474"/>
            <a:chExt cx="8756093" cy="198057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t="65113"/>
            <a:stretch/>
          </p:blipFill>
          <p:spPr>
            <a:xfrm>
              <a:off x="188756" y="4559474"/>
              <a:ext cx="8756093" cy="198057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7464582" y="4640408"/>
                  <a:ext cx="695190" cy="45845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4582" y="4640408"/>
                  <a:ext cx="695190" cy="45845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7895" r="-11404" b="-9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242640" y="2598840"/>
              <a:ext cx="6787800" cy="28872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32200" y="2586240"/>
                <a:ext cx="6813360" cy="291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285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Μετασχηματισμός </a:t>
            </a:r>
            <a:r>
              <a:rPr lang="en-US" b="1" dirty="0" smtClean="0"/>
              <a:t>Fourier</a:t>
            </a:r>
            <a:r>
              <a:rPr lang="el-GR" b="1" dirty="0" smtClean="0"/>
              <a:t> και Περιοδικά Σήματα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860167" y="1486958"/>
                <a:ext cx="26555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167" y="1486958"/>
                <a:ext cx="2655518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60167" y="2967830"/>
                <a:ext cx="2655518" cy="862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+∞ </m:t>
                          </m:r>
                        </m:sup>
                        <m:e>
                          <m: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167" y="2967830"/>
                <a:ext cx="2655518" cy="8622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292281" y="2743200"/>
            <a:ext cx="4724955" cy="1820174"/>
            <a:chOff x="188756" y="2743200"/>
            <a:chExt cx="4724955" cy="182017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5"/>
            <a:srcRect t="33121" r="48660" b="34817"/>
            <a:stretch/>
          </p:blipFill>
          <p:spPr>
            <a:xfrm>
              <a:off x="188756" y="2743200"/>
              <a:ext cx="4495387" cy="1820174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4378873" y="3149317"/>
              <a:ext cx="534838" cy="3508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>
                <a:solidFill>
                  <a:prstClr val="white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92281" y="858509"/>
            <a:ext cx="4754180" cy="1878975"/>
            <a:chOff x="292281" y="858509"/>
            <a:chExt cx="4754180" cy="1878975"/>
          </a:xfrm>
        </p:grpSpPr>
        <p:grpSp>
          <p:nvGrpSpPr>
            <p:cNvPr id="23" name="Group 22"/>
            <p:cNvGrpSpPr/>
            <p:nvPr/>
          </p:nvGrpSpPr>
          <p:grpSpPr>
            <a:xfrm>
              <a:off x="292281" y="957396"/>
              <a:ext cx="4754180" cy="1780088"/>
              <a:chOff x="188756" y="957396"/>
              <a:chExt cx="4754180" cy="1780088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5"/>
              <a:srcRect r="48266" b="68645"/>
              <a:stretch/>
            </p:blipFill>
            <p:spPr>
              <a:xfrm>
                <a:off x="188756" y="957396"/>
                <a:ext cx="4529893" cy="1780088"/>
              </a:xfrm>
              <a:prstGeom prst="rect">
                <a:avLst/>
              </a:prstGeom>
            </p:spPr>
          </p:pic>
          <p:sp>
            <p:nvSpPr>
              <p:cNvPr id="28" name="Rectangle 27"/>
              <p:cNvSpPr/>
              <p:nvPr/>
            </p:nvSpPr>
            <p:spPr>
              <a:xfrm>
                <a:off x="4408098" y="1293962"/>
                <a:ext cx="534838" cy="350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2629654" y="858509"/>
                  <a:ext cx="810662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9654" y="858509"/>
                  <a:ext cx="810662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r="-14286" b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292281" y="4559474"/>
            <a:ext cx="4724955" cy="1980570"/>
            <a:chOff x="292281" y="4559474"/>
            <a:chExt cx="4724955" cy="1980570"/>
          </a:xfrm>
        </p:grpSpPr>
        <p:grpSp>
          <p:nvGrpSpPr>
            <p:cNvPr id="32" name="Group 31"/>
            <p:cNvGrpSpPr/>
            <p:nvPr/>
          </p:nvGrpSpPr>
          <p:grpSpPr>
            <a:xfrm>
              <a:off x="292281" y="4559474"/>
              <a:ext cx="4724955" cy="1980570"/>
              <a:chOff x="188756" y="4559474"/>
              <a:chExt cx="4724955" cy="1980570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5"/>
              <a:srcRect t="65113" r="48266"/>
              <a:stretch/>
            </p:blipFill>
            <p:spPr>
              <a:xfrm>
                <a:off x="188756" y="4559474"/>
                <a:ext cx="4529893" cy="1980570"/>
              </a:xfrm>
              <a:prstGeom prst="rect">
                <a:avLst/>
              </a:prstGeom>
            </p:spPr>
          </p:pic>
          <p:sp>
            <p:nvSpPr>
              <p:cNvPr id="34" name="Rectangle 33"/>
              <p:cNvSpPr/>
              <p:nvPr/>
            </p:nvSpPr>
            <p:spPr>
              <a:xfrm>
                <a:off x="4378873" y="4914337"/>
                <a:ext cx="534838" cy="3508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2580236" y="4569090"/>
                  <a:ext cx="1393427" cy="32739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140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1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</m:sSub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1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sz="1400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0236" y="4569090"/>
                  <a:ext cx="1393427" cy="3273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774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521683" y="4217181"/>
                <a:ext cx="4634529" cy="2402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+∞ </m:t>
                          </m:r>
                        </m:sup>
                        <m:e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l-G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+∞ </m:t>
                          </m:r>
                        </m:sup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+∞ </m:t>
                          </m:r>
                        </m:sup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l-G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683" y="4217181"/>
                <a:ext cx="4634529" cy="24020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Ink 8"/>
              <p14:cNvContentPartPr/>
              <p14:nvPr/>
            </p14:nvContentPartPr>
            <p14:xfrm>
              <a:off x="668520" y="2704320"/>
              <a:ext cx="3510360" cy="35413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360" y="2693160"/>
                <a:ext cx="3535560" cy="356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10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Μετασχηματισμός </a:t>
            </a:r>
            <a:r>
              <a:rPr lang="en-US" b="1" dirty="0" smtClean="0"/>
              <a:t>Fourier</a:t>
            </a:r>
            <a:r>
              <a:rPr lang="el-GR" b="1" dirty="0" smtClean="0"/>
              <a:t> και Περιοδικά Σήματα</a:t>
            </a:r>
          </a:p>
          <a:p>
            <a:pPr marL="0" indent="0">
              <a:buClrTx/>
              <a:buSzPct val="12000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04784" y="1418959"/>
                <a:ext cx="26555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784" y="1418959"/>
                <a:ext cx="2655518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9487" y="2848296"/>
                <a:ext cx="3457183" cy="862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</m:e>
                        <m:sub>
                          <m:f>
                            <m:fPr>
                              <m:ctrlP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l-GR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+∞ 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7" y="2848296"/>
                <a:ext cx="3457183" cy="86222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-183093" y="4152727"/>
                <a:ext cx="4749896" cy="2367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</m:e>
                        <m:sub>
                          <m:f>
                            <m:fPr>
                              <m:ctrlP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l-GR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l-GR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+∞ 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l-G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l-GR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+∞ 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el-GR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l-GR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l-G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l-G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l-GR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3093" y="4152727"/>
                <a:ext cx="4749896" cy="23675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4873925" y="2493036"/>
            <a:ext cx="4070924" cy="1820174"/>
            <a:chOff x="4873925" y="2493036"/>
            <a:chExt cx="4070924" cy="1820174"/>
          </a:xfrm>
        </p:grpSpPr>
        <p:grpSp>
          <p:nvGrpSpPr>
            <p:cNvPr id="33" name="Group 32"/>
            <p:cNvGrpSpPr/>
            <p:nvPr/>
          </p:nvGrpSpPr>
          <p:grpSpPr>
            <a:xfrm>
              <a:off x="4873925" y="2493036"/>
              <a:ext cx="4070924" cy="1820174"/>
              <a:chOff x="4873925" y="2743200"/>
              <a:chExt cx="4070924" cy="1820174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6"/>
              <a:srcRect l="55281" t="33121" b="34817"/>
              <a:stretch/>
            </p:blipFill>
            <p:spPr>
              <a:xfrm>
                <a:off x="5029200" y="2743200"/>
                <a:ext cx="3915649" cy="1820174"/>
              </a:xfrm>
              <a:prstGeom prst="rect">
                <a:avLst/>
              </a:prstGeom>
            </p:spPr>
          </p:pic>
          <p:sp>
            <p:nvSpPr>
              <p:cNvPr id="30" name="Rectangle 29"/>
              <p:cNvSpPr/>
              <p:nvPr/>
            </p:nvSpPr>
            <p:spPr>
              <a:xfrm>
                <a:off x="4873925" y="2963507"/>
                <a:ext cx="500332" cy="48307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>
                  <a:solidFill>
                    <a:prstClr val="white"/>
                  </a:solidFill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7"/>
            <a:srcRect l="4605" t="45948" r="-4605" b="43460"/>
            <a:stretch/>
          </p:blipFill>
          <p:spPr>
            <a:xfrm>
              <a:off x="4873925" y="2620308"/>
              <a:ext cx="561975" cy="48123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4839419" y="733513"/>
            <a:ext cx="4105430" cy="1780088"/>
            <a:chOff x="4839419" y="733513"/>
            <a:chExt cx="4105430" cy="1780088"/>
          </a:xfrm>
        </p:grpSpPr>
        <p:grpSp>
          <p:nvGrpSpPr>
            <p:cNvPr id="38" name="Group 37"/>
            <p:cNvGrpSpPr/>
            <p:nvPr/>
          </p:nvGrpSpPr>
          <p:grpSpPr>
            <a:xfrm>
              <a:off x="4839419" y="733513"/>
              <a:ext cx="4105430" cy="1780088"/>
              <a:chOff x="4839419" y="733513"/>
              <a:chExt cx="4105430" cy="1780088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4839419" y="733513"/>
                <a:ext cx="4105430" cy="1780088"/>
                <a:chOff x="4839419" y="862904"/>
                <a:chExt cx="4105430" cy="1780088"/>
              </a:xfrm>
            </p:grpSpPr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55182" b="68645"/>
                <a:stretch/>
              </p:blipFill>
              <p:spPr>
                <a:xfrm>
                  <a:off x="5020574" y="862904"/>
                  <a:ext cx="3924275" cy="1780088"/>
                </a:xfrm>
                <a:prstGeom prst="rect">
                  <a:avLst/>
                </a:prstGeom>
              </p:spPr>
            </p:pic>
            <p:sp>
              <p:nvSpPr>
                <p:cNvPr id="29" name="Rectangle 28"/>
                <p:cNvSpPr/>
                <p:nvPr/>
              </p:nvSpPr>
              <p:spPr>
                <a:xfrm>
                  <a:off x="4839419" y="1207698"/>
                  <a:ext cx="500332" cy="4830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7"/>
              <a:srcRect b="89408"/>
              <a:stretch/>
            </p:blipFill>
            <p:spPr>
              <a:xfrm>
                <a:off x="4839419" y="862329"/>
                <a:ext cx="561975" cy="481232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044299" y="736318"/>
                  <a:ext cx="87569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>
                    <a:solidFill>
                      <a:srgbClr val="00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4299" y="736318"/>
                  <a:ext cx="87569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r="-13287" b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4845804" y="4423589"/>
            <a:ext cx="4099045" cy="1995687"/>
            <a:chOff x="4845804" y="4423589"/>
            <a:chExt cx="4099045" cy="1995687"/>
          </a:xfrm>
        </p:grpSpPr>
        <p:grpSp>
          <p:nvGrpSpPr>
            <p:cNvPr id="40" name="Group 39"/>
            <p:cNvGrpSpPr/>
            <p:nvPr/>
          </p:nvGrpSpPr>
          <p:grpSpPr>
            <a:xfrm>
              <a:off x="4845804" y="4423589"/>
              <a:ext cx="4099045" cy="1995687"/>
              <a:chOff x="4845804" y="4423589"/>
              <a:chExt cx="4099045" cy="1995687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873925" y="4438706"/>
                <a:ext cx="4070924" cy="1980570"/>
                <a:chOff x="4873925" y="4559474"/>
                <a:chExt cx="4070924" cy="1980570"/>
              </a:xfrm>
            </p:grpSpPr>
            <p:pic>
              <p:nvPicPr>
                <p:cNvPr id="28" name="Picture 27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54690" t="65113"/>
                <a:stretch/>
              </p:blipFill>
              <p:spPr>
                <a:xfrm>
                  <a:off x="4977442" y="4559474"/>
                  <a:ext cx="3967407" cy="1980570"/>
                </a:xfrm>
                <a:prstGeom prst="rect">
                  <a:avLst/>
                </a:prstGeom>
              </p:spPr>
            </p:pic>
            <p:sp>
              <p:nvSpPr>
                <p:cNvPr id="31" name="Rectangle 30"/>
                <p:cNvSpPr/>
                <p:nvPr/>
              </p:nvSpPr>
              <p:spPr>
                <a:xfrm>
                  <a:off x="4873925" y="4817217"/>
                  <a:ext cx="500332" cy="4830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>
                    <a:solidFill>
                      <a:prstClr val="white"/>
                    </a:solidFill>
                  </a:endParaRPr>
                </a:p>
              </p:txBody>
            </p:sp>
          </p:grpSp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7"/>
              <a:srcRect l="-1535" t="89239" r="1535" b="169"/>
              <a:stretch/>
            </p:blipFill>
            <p:spPr>
              <a:xfrm>
                <a:off x="4845804" y="4423589"/>
                <a:ext cx="561975" cy="481232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7473094" y="4513443"/>
                  <a:ext cx="695190" cy="45845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Δ</m:t>
                            </m:r>
                          </m:e>
                          <m:sub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73094" y="4513443"/>
                  <a:ext cx="695190" cy="458459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l="-7895" r="-11404" b="-789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/>
              <p14:cNvContentPartPr/>
              <p14:nvPr/>
            </p14:nvContentPartPr>
            <p14:xfrm>
              <a:off x="6878880" y="2506680"/>
              <a:ext cx="66240" cy="52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863760" y="2491200"/>
                <a:ext cx="95760" cy="8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5701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Μετασχηματισμός </a:t>
                </a:r>
                <a:r>
                  <a:rPr lang="en-US" b="1" dirty="0" smtClean="0"/>
                  <a:t>Fourier</a:t>
                </a:r>
                <a:r>
                  <a:rPr lang="el-GR" b="1" dirty="0" smtClean="0"/>
                  <a:t> και Περιοδικά Σήματα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Άρα αφού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nary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/>
                  <a:t>κ</a:t>
                </a:r>
                <a:r>
                  <a:rPr lang="el-GR" dirty="0" smtClean="0"/>
                  <a:t>αι </a:t>
                </a: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 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 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𝑋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b="1" dirty="0"/>
              </a:p>
              <a:p>
                <a:pPr marL="0" indent="0">
                  <a:buClrTx/>
                  <a:buSzPct val="120000"/>
                  <a:buNone/>
                </a:pP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οι συντελεστές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μπορούν να προκύψουν από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από τη σχέση</a:t>
                </a:r>
                <a:br>
                  <a:rPr lang="el-GR" dirty="0" smtClean="0"/>
                </a:br>
                <a:endParaRPr lang="el-GR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ClrTx/>
                  <a:buSzPct val="120000"/>
                  <a:buNone/>
                </a:pPr>
                <a:endParaRPr lang="en-US" sz="10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δηλ. αρκεί να δειγματοληπτήσουμε το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 </a:t>
                </a:r>
                <a:r>
                  <a:rPr lang="el-GR" dirty="0" smtClean="0"/>
                  <a:t>μιας περιόδου του περιοδικού σήματος ανά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dirty="0" smtClean="0"/>
                  <a:t> και ό,τι προκύψει να το πολλαπλασιάσουμε με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dirty="0" smtClean="0"/>
                  <a:t> !!!!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164927"/>
              </a:xfrm>
              <a:blipFill rotWithShape="0">
                <a:blip r:embed="rId3"/>
                <a:stretch>
                  <a:fillRect l="-1905" t="-1779" r="-11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78105" y="1362974"/>
            <a:ext cx="341733" cy="34505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371380" y="2369389"/>
            <a:ext cx="1710907" cy="770626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55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355371"/>
            <a:ext cx="8959042" cy="6164927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n-US" b="1" dirty="0" smtClean="0"/>
              <a:t> </a:t>
            </a:r>
            <a:r>
              <a:rPr lang="el-GR" b="1" dirty="0" smtClean="0"/>
              <a:t>Μετασχηματισμός </a:t>
            </a:r>
            <a:r>
              <a:rPr lang="en-US" b="1" dirty="0" smtClean="0"/>
              <a:t>Fourier</a:t>
            </a:r>
            <a:r>
              <a:rPr lang="el-GR" b="1" dirty="0" smtClean="0"/>
              <a:t> και Περιοδικά Σήματα</a:t>
            </a:r>
          </a:p>
          <a:p>
            <a:pPr marL="0" indent="0">
              <a:buClrTx/>
              <a:buSzPct val="120000"/>
              <a:buNone/>
            </a:pPr>
            <a:endParaRPr lang="el-GR" dirty="0" smtClean="0"/>
          </a:p>
          <a:p>
            <a:pPr marL="0" indent="0">
              <a:buClrTx/>
              <a:buSzPct val="120000"/>
              <a:buNone/>
            </a:pPr>
            <a:r>
              <a:rPr lang="el-GR" dirty="0" smtClean="0"/>
              <a:t>Συνοψίζοντας: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282" y="2157294"/>
            <a:ext cx="8972550" cy="2664872"/>
            <a:chOff x="87282" y="2157294"/>
            <a:chExt cx="8972550" cy="26648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282" y="2157294"/>
              <a:ext cx="8972550" cy="266487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14488" t="26692" r="71057" b="64475"/>
            <a:stretch/>
          </p:blipFill>
          <p:spPr>
            <a:xfrm>
              <a:off x="7679094" y="2638424"/>
              <a:ext cx="1296956" cy="23540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l="77193" t="66336" r="4193" b="25261"/>
            <a:stretch/>
          </p:blipFill>
          <p:spPr>
            <a:xfrm>
              <a:off x="811763" y="2873828"/>
              <a:ext cx="1856791" cy="2489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21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dirty="0"/>
              <a:t>Εφαρμοσμένα Μαθηματικά για Μηχανικούς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355371"/>
                <a:ext cx="8959042" cy="6214802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 </a:t>
                </a:r>
                <a:r>
                  <a:rPr lang="el-GR" b="1" dirty="0" smtClean="0"/>
                  <a:t>Μετασχηματισμός </a:t>
                </a:r>
                <a:r>
                  <a:rPr lang="en-US" b="1" dirty="0" smtClean="0"/>
                  <a:t>Fourier</a:t>
                </a:r>
                <a:r>
                  <a:rPr lang="el-GR" b="1" dirty="0" smtClean="0"/>
                  <a:t> και Απεριοδικά Σήματα Ισχύος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</a:t>
                </a:r>
                <a:r>
                  <a:rPr lang="el-GR" dirty="0" smtClean="0"/>
                  <a:t>Γνωρίζουμε ότι τα σήματα ισχύος δεν είναι απολύτως ή </a:t>
                </a:r>
                <a:r>
                  <a:rPr lang="el-GR" dirty="0" err="1" smtClean="0"/>
                  <a:t>τετραγωνικώς</a:t>
                </a:r>
                <a:r>
                  <a:rPr lang="el-GR" dirty="0" smtClean="0"/>
                  <a:t> ολοκληρώσιμα, οπότε δεν έχουν </a:t>
                </a:r>
                <a:r>
                  <a:rPr lang="el-GR" dirty="0" err="1" smtClean="0"/>
                  <a:t>Μετασχ</a:t>
                </a:r>
                <a:r>
                  <a:rPr lang="el-GR" dirty="0" smtClean="0"/>
                  <a:t>. </a:t>
                </a:r>
                <a:r>
                  <a:rPr lang="en-US" dirty="0" smtClean="0"/>
                  <a:t>Fourier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3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dirty="0" smtClean="0"/>
                  <a:t> </a:t>
                </a:r>
                <a:r>
                  <a:rPr lang="el-GR" dirty="0" smtClean="0"/>
                  <a:t>Μπορούμε άραγε να εκμεταλλευτούμε τη χρήση «ιδιαίτερων» συναρτήσεων όπως η συνάρτηση Δέλτα για να βρούμε μια τέτοια έκφραση?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300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2200" dirty="0"/>
                  <a:t> </a:t>
                </a:r>
                <a:r>
                  <a:rPr lang="el-GR" dirty="0" smtClean="0"/>
                  <a:t>Μπορούμε να γράψουμε ένα απεριοδικό σήμα ισχύος ως</a:t>
                </a:r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endParaRPr lang="el-GR" sz="22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US" sz="2200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dirty="0" smtClean="0"/>
                  <a:t>με</a:t>
                </a:r>
                <a:r>
                  <a:rPr lang="en-US" dirty="0" smtClean="0"/>
                  <a:t>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n-US" sz="2200" b="0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τη μέση τιμή του σήματος</a:t>
                </a:r>
                <a:r>
                  <a:rPr lang="en-US" dirty="0" smtClean="0"/>
                  <a:t> (</a:t>
                </a:r>
                <a:r>
                  <a:rPr lang="el-GR" dirty="0" smtClean="0"/>
                  <a:t>αριθμός)</a:t>
                </a:r>
                <a:r>
                  <a:rPr lang="en-US" dirty="0"/>
                  <a:t>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</m:e>
                      </m:func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>
                  <a:buClrTx/>
                  <a:buSzPct val="120000"/>
                  <a:buFont typeface="Wingdings" panose="05000000000000000000" pitchFamily="2" charset="2"/>
                  <a:buChar char="q"/>
                </a:pPr>
                <a:r>
                  <a:rPr lang="el-GR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 υπόλοιπο σήμα μηδενικής μέσης τιμής </a:t>
                </a:r>
                <a:endParaRPr lang="en-US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2200" dirty="0"/>
                  <a:t> </a:t>
                </a:r>
                <a:r>
                  <a:rPr lang="el-GR" dirty="0" smtClean="0"/>
                  <a:t>Τότε 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d>
                        <m:dPr>
                          <m:ctrlPr>
                            <a:rPr lang="en-US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355371"/>
                <a:ext cx="8959042" cy="6214802"/>
              </a:xfrm>
              <a:blipFill rotWithShape="0">
                <a:blip r:embed="rId3"/>
                <a:stretch>
                  <a:fillRect l="-2109" t="-2157" r="-2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5587" y="-8314"/>
            <a:ext cx="9175174" cy="25769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rgbClr val="000000"/>
                </a:solidFill>
              </a:rPr>
              <a:t>HY215 - </a:t>
            </a:r>
            <a:r>
              <a:rPr lang="el-GR" sz="1200" dirty="0" smtClean="0">
                <a:solidFill>
                  <a:srgbClr val="000000"/>
                </a:solidFill>
              </a:rPr>
              <a:t>Εφαρμοσμένα Μαθηματικά για Μηχανικούς</a:t>
            </a:r>
            <a:r>
              <a:rPr lang="en-US" sz="1200" dirty="0" smtClean="0">
                <a:solidFill>
                  <a:srgbClr val="000000"/>
                </a:solidFill>
              </a:rPr>
              <a:t>                                                                   </a:t>
            </a:r>
            <a:r>
              <a:rPr lang="el-GR" sz="1200" dirty="0" smtClean="0">
                <a:solidFill>
                  <a:srgbClr val="000000"/>
                </a:solidFill>
              </a:rPr>
              <a:t>Πανεπιστήμιο Κρήτης, Τμήμα Επιστήμης Υπολογιστών</a:t>
            </a:r>
            <a:endParaRPr lang="el-GR" sz="105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92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8064</TotalTime>
  <Words>591</Words>
  <Application>Microsoft Office PowerPoint</Application>
  <PresentationFormat>On-screen Show (4:3)</PresentationFormat>
  <Paragraphs>183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ΗΥ215 - 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  <vt:lpstr>Εφαρμοσμένα Μαθηματικά για Μηχανικούς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401</cp:revision>
  <dcterms:created xsi:type="dcterms:W3CDTF">2018-08-17T16:23:20Z</dcterms:created>
  <dcterms:modified xsi:type="dcterms:W3CDTF">2020-03-18T19:59:28Z</dcterms:modified>
</cp:coreProperties>
</file>