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369" r:id="rId3"/>
    <p:sldId id="368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28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03:06.7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882 6728 40 0,'-53'-23'36'0,"53"23"1"16,-77 3-13-16,77-3-8 16,-75 27-6-16,75-27-3 15,-40 61-2-15,40-61-2 16,3 82-1-16,-3-82-1 0,45 78 0 16,-45-78 0-1,86 57-1-15,-41-38 0 16,-45-19 0-16,58 13-1 0,-58-13-1 15,0 0 1-15,0 0 0 16,0 0 0-16,0 0 0 16,-76-18 1-16,35 20 0 15,-7 6 0-15,1 5 1 16,47-13 1-16,-74 40-1 16,74-40 1-16,-24 59-1 15,24-59 1-15,12 63 0 16,-12-63-1-16,43 59 1 15,-43-59-3-15,65 39-7 16,-65-39-22-16,49 13-8 16,-49-13-1-16,44-20 0 15</inkml:trace>
  <inkml:trace contextRef="#ctx0" brushRef="#br0" timeOffset="145.0421">581 7051 37 0,'-78'-41'36'0,"78"41"1"15,-41-18-5-15,41 18-17 16,0 0-12-16,0 0-17 16,0 0-22-16,51 48 0 15,-9-28 0-15,-42-20 0 16</inkml:trace>
  <inkml:trace contextRef="#ctx0" brushRef="#br0" timeOffset="466.1242">1087 7103 52 0,'0'0'38'16,"-50"-10"-1"-16,50 10-10 16,-45 6-13-16,45-6-7 15,-48 26-3-15,48-26-2 16,-9 48-1-16,9-48 0 15,15 57 1-15,-15-57-2 16,31 49 2-16,6-34-2 16,0-6 1-16,-11-9-1 15,0 0 1-15,-12-10-1 16,-14 10 1-16,0 0-2 0,-3-45-1 16,3 45-2-1,-50-39-7-15,50 39-10 0,-53-46-14 16,53 46-2-16,0 0-1 15,-40-48 0-15</inkml:trace>
  <inkml:trace contextRef="#ctx0" brushRef="#br0" timeOffset="596.1597">1095 7090 55 0,'41'0'37'0,"6"0"-1"16,4 0-11-16,8-2-12 15,-1-4-11-15,-4 1-12 16,-2 2-23-16,-2-9-3 15,-10 7 0-15,-16-6-1 16</inkml:trace>
  <inkml:trace contextRef="#ctx0" brushRef="#br0" timeOffset="752.1946">1423 7100 7 0,'-20'20'33'15,"8"9"1"-15,3-6 0 16,9 2-14-16,4 2-8 15,2 1-9-15,5-5-15 16,-3-9-20-16,10 0 0 16,2-14-2-16,7 0 2 15</inkml:trace>
  <inkml:trace contextRef="#ctx0" brushRef="#br0" timeOffset="1172.2901">1612 7096 35 0,'0'0'37'15,"-13"10"1"-15,2 6-1 16,4 8-17-16,1-3-8 16,6 7-5-16,6-5-2 15,7 1-2-15,5-1 0 16,1-6-1-16,2-5 0 16,1-7-1-16,2-5-1 15,4-7 0-15,-3-3-1 16,-3-4 0-16,-9-4 0 15,2-2-1-15,-3 0 0 16,-6 2 1-16,1 5-1 0,-7 4 2 16,-10 6 1-16,10 3-1 15,-12 11 2 1,12 3-2-16,-3 3 2 16,6 1-2-16,0 1 1 0,6-4 0 15,10-4-1-15,-6-2 1 16,9-5 0-16,-8-4 0 15,2-8 0-15,-4-4 1 16,7-5-1-16,-7-3 0 16,-12-1-1-16,0-1 0 15,-3 2-4-15,-5 0-10 16,1 4-26-16,-6 9-1 16,-8 0 0-16,7 7 0 15</inkml:trace>
  <inkml:trace contextRef="#ctx0" brushRef="#br0" timeOffset="1835.4523">2949 7021 16 0,'0'11'35'0,"0"-11"1"16,28 10-1-16,5-6-16 16,7-4-5-16,11 4-4 0,-3-4-3 15,7 0-3-15,-7 0-2 16,-5 3-1-16,-9 1 0 16,-14 0-1-16,-20-4 0 15,0 23 0-15,-19-4 0 16,-9 2 0-16,-7 4 0 15,-10 5 1-15,-2 2-1 16,3-1 0-16,1-1 0 16,11-3 0-16,8-4 0 15,12-5 1-15,12-4 0 16,12-6-1-16,9-8 1 16,10 0-1-16,10 0-4 15,0-11-11-15,5-4-22 16,0 4-1-16,-9-7 0 0,-3 7 0 15</inkml:trace>
  <inkml:trace contextRef="#ctx0" brushRef="#br0" timeOffset="2023.5004">3002 7197 27 0,'0'0'37'15,"0"0"-1"-15,30-10 1 16,8 1-18-16,11 9-11 16,3-5-13-16,6 9-27 15,2-14-4-15,1 6 0 16,-10-6-1-16</inkml:trace>
  <inkml:trace contextRef="#ctx0" brushRef="#br0" timeOffset="2301.5602">3618 6920 58 0,'-22'15'36'0,"0"13"-2"15,0 5-15-15,-5 2-5 0,6 8-6 16,1 0-1 0,12 1-3-16,8-1-1 0,10-5-2 15,8-3-3-15,6-12-9 16,10-8-25-16,4-2-1 16,-6-13-2-16,9-5 1 15</inkml:trace>
  <inkml:trace contextRef="#ctx0" brushRef="#br0" timeOffset="2550.6171">3834 6992 43 0,'0'0'38'0,"-16"-13"1"15,16 13-1-15,0 21-21 16,-3-4-8-16,3 13-3 0,0 4-3 15,0 9 1-15,0 2-1 16,-3 3-1-16,3-3-1 16,0-4-2-16,5-2 0 15,0-14-6-15,7-2-10 16,3-10-23-16,1-16 0 16,8-5-1-16,-4-10 1 15</inkml:trace>
  <inkml:trace contextRef="#ctx0" brushRef="#br0" timeOffset="2910.1977">3681 7178 36 0,'10'7'32'0,"0"-7"1"15,11 0-13-15,3-4-10 16,3 1-4-16,4-2-3 16,-1-5-1-16,1 1-1 15,2-5 0-15,-6 2 3 16,-2-4 0-16,4 4 2 16,-6 0 0-16,4 8 1 15,-4 4 0-15,8 6 0 16,-7 10 0-16,1 6-3 0,-8 4 0 15,-6 9-2-15,-4 3 1 16,-7 0-2-16,-16 5-1 16,0-9-6-16,-2 3-13 15,0-10-21-15,-3-13-1 16,10-6 0-16,11-8 0 16</inkml:trace>
  <inkml:trace contextRef="#ctx0" brushRef="#br0" timeOffset="3165.7539">4422 7131 55 0,'0'0'38'0,"27"3"2"16,5 0-7-16,9-3-20 16,-6 0-9-16,9 0-8 15,-1 0-14-15,-1 0-20 16,-16-5 0-16,-1 5-1 16,-13-7 0-16</inkml:trace>
  <inkml:trace contextRef="#ctx0" brushRef="#br0" timeOffset="3340.7987">4477 7242 42 0,'0'0'36'0,"17"16"0"16,3-11-10-16,9-5-11 15,12 0-12-15,0-4-30 16,5 1-7-16,-8-7-2 15,2 3 0-15</inkml:trace>
  <inkml:trace contextRef="#ctx0" brushRef="#br0" timeOffset="3814.9079">5055 7078 47 0,'21'17'39'0,"11"8"1"15,4 4-3-15,-4 0-23 16,14 10-8-16,0 3-12 16,-6-2-24-16,-9-14-8 15,-2-3-1-15,-11-14-1 16</inkml:trace>
  <inkml:trace contextRef="#ctx0" brushRef="#br0" timeOffset="3995.446">5373 7048 97 0,'-24'13'39'0,"-13"10"-3"15,-7-1-25-15,4 9-6 16,-1 4-5-16,-2-3-11 15,10 2-11-15,4-2-16 16,7-12-1-16,9-3 0 16,5-11 1-16</inkml:trace>
  <inkml:trace contextRef="#ctx0" brushRef="#br0" timeOffset="4266.0048">5758 6921 38 0,'-31'0'37'0,"0"10"-1"16,-9 6-3-16,1 4-18 15,6 15-8-15,3 3-2 16,8 8-2-16,7 2-1 15,15 0 0-15,5-1-1 16,14-6-4-16,12-1-6 0,1-11-19 16,4-14-10-16,7-7 1 15,-5-13-1-15</inkml:trace>
  <inkml:trace contextRef="#ctx0" brushRef="#br0" timeOffset="4468.0543">5870 6965 65 0,'-9'10'40'0,"-1"7"0"15,3 6-8-15,7 14-22 16,0 0-5-16,4 6-1 16,2-1-1-16,4-2-3 15,5-1-2-15,-6-9-10 0,7-3-18 16,-6-12-10-16,-10-15 0 15,0 0-1-15</inkml:trace>
  <inkml:trace contextRef="#ctx0" brushRef="#br0" timeOffset="4724.1268">5662 7125 37 0,'15'-16'36'0,"13"6"0"15,1-3-7-15,7-2-13 16,8 10-6-16,-1-1-4 16,10 6-2-16,-3 6-2 15,-1 5-1-15,1 3 0 0,-4 7 0 16,-5 1 1-16,-10 4 0 16,-9 1 0-16,-9 0 0 15,-13 2-2-15,-15-2-10 16,-5-8-27-16,-5 3-1 15,-9-11-1-15,7 0 0 16</inkml:trace>
  <inkml:trace contextRef="#ctx0" brushRef="#br0" timeOffset="5047.1984">6527 7010 54 0,'6'-11'40'16,"-6"11"0"-16,0 0-3 15,0 0-20-15,6 22-8 16,-3 7-4-16,4 5-3 16,-3 6-1-16,1 3-1 15,-3-3-5-15,8-1-10 16,-7-3-25-16,-3-12-1 0,0-8 0 16,0-16 0-16</inkml:trace>
  <inkml:trace contextRef="#ctx0" brushRef="#br0" timeOffset="5363.2723">6447 7199 47 0,'28'-9'37'0,"5"-7"1"16,8 7-3-16,6-3-23 16,-8-3-5-16,2 8-4 15,-13-4-1-15,-9 6-1 16,-19 5 0-16,0 0-1 15,-31-8 0-15,-4 8-1 16,-8-4 0-16,-7 1 0 0,1 3 0 16,2-5-1-16,7 5 2 15,9-4-1-15,9 4 2 16,10 8 2-16,12 2 0 16,18 9 1-16,5 2 0 15,10 5 1-15,2-1 0 16,5 3-2-16,3 0-5 15,-5-6-32-15,-5-12-6 16,2-4-1-16,-9-10 0 16</inkml:trace>
  <inkml:trace contextRef="#ctx0" brushRef="#br0" timeOffset="6010.4279">7039 7057 16 0,'3'24'31'15,"-6"-2"1"-15,9 7-6 16,3 0-14-16,4-4-2 16,5-1-3-16,5-10-1 15,1-8 0-15,-3-12-3 16,4-6 0-16,-3-8-1 16,-4-5 0-16,-4-5 0 15,-5 0 1-15,-4 0-1 0,-5 9 1 16,0 5 0-1,0 16 0-15,-15 5 0 0,9 20 1 16,-1 11-1-16,7 18 0 16,-3 10-1-16,-3 11 0 15,-3 5 0-15,-3-2 0 16,-4-2 0-16,-6-7-1 16,-8-14 0-16,-2-10-1 15,-5-20-1-15,3-17-1 16,4-12-1-16,-1-19-2 15,14-11-4-15,2-15-6 16,15 1-8-16,12-7-16 16,4-3 1-16,19 6 0 15,-2-3 15-15</inkml:trace>
  <inkml:trace contextRef="#ctx0" brushRef="#br0" timeOffset="6273.4874">7590 6870 35 0,'-6'-16'36'16,"-14"0"0"-16,2 10-8 16,-6 11-11-16,-4 10-7 15,2 12-4-15,-2 12-2 16,6 8-1-16,5 6-1 15,8 6 0-15,9-2-2 0,8-1-1 16,13-6-4 0,6-13-10-16,10-14-21 0,10-5-2 15,-9-23 1-15,10-4-1 16</inkml:trace>
  <inkml:trace contextRef="#ctx0" brushRef="#br0" timeOffset="6469.5342">7814 6832 26 0,'-11'-15'37'16,"4"24"0"-16,-3 12 2 15,1 11-19-15,9 16-8 16,-10 1-4-16,10 7-3 16,3-2-1-16,4 0-3 15,4-4-4-15,-3-11-10 0,5-7-17 16,-2-6-9-16,-7-16 0 15,-4-10 0-15</inkml:trace>
  <inkml:trace contextRef="#ctx0" brushRef="#br0" timeOffset="6761.6118">7612 7163 32 0,'0'0'33'15,"13"-22"2"-15,8 9-4 16,6 0-19-16,1-9-5 15,7 3-2-15,-2-2 0 16,2 3-2-16,0 0 1 16,-2 5-1-16,-4 1 0 15,-2 12 0-15,2 0 0 0,2 8 0 16,-1 5 0-16,1 7-1 16,-3 3-1-16,-1 7 1 15,-9 2 1-15,-7 3-1 16,-11 2 1-16,-9 1-1 15,-11-4 0-15,-7-1-2 16,-4 0-7-16,-7-8-32 16,0-17-1-16,9-2-1 15,0-13-1-15</inkml:trace>
  <inkml:trace contextRef="#ctx0" brushRef="#br0" timeOffset="7700.842">8527 7316 16 0,'19'19'35'16,"-9"-2"-1"-16,4 9 0 16,-14-4-25-16,0-4-23 15,5 5-14-15,-5-23-4 16,-9 12-2-16</inkml:trace>
  <inkml:trace contextRef="#ctx0" brushRef="#br0" timeOffset="8227.9862">8910 7125 52 0,'18'0'33'0,"2"-10"-5"16,5 4-14-16,13 3-6 16,0-3-3-16,3 4-1 15,-7-1-2-15,-9 3-1 16,-8 0 0-16,-17 0 1 16,0 0-1-16,-21 13 1 15,-2-3 0-15,1 4 0 16,-3 4 2-16,8 4-1 15,4 1 0-15,13 0-1 16,4 0 1-16,17 1-2 16,9-2 1-16,8-5-1 15,12-5-1-15,6-6-1 16,4-6-1-16,1-7 0 16,-1-6-1-16,-5-7 1 0,-9 0-1 15,-14-6 1-15,-14-1 1 16,-18-1 2-16,-12 0 1 15,-14 7 0-15,-9 1 1 16,-5 11 1-16,-5-1-1 16,5 10 0-16,6 10-1 15,11 5 1-15,8 4-1 16,15 4 0-16,9-1 0 16,11 0-1-16,7 1 1 15,5-7-1-15,2-2-2 16,-1-10-9-16,2-7-23 15,-5-2-7-15,-10-14 1 0,-3-1-1 16</inkml:trace>
  <inkml:trace contextRef="#ctx0" brushRef="#br0" timeOffset="8340.0111">9476 6960 16 0,'-18'-17'28'15,"18"17"-5"-15,-13-5-16 16,13 5-27-16,0 0-6 15,10 0-1-15</inkml:trace>
  <inkml:trace contextRef="#ctx0" brushRef="#br0" timeOffset="8679.0785">9673 7096 37 0,'0'0'36'0,"9"11"0"15,5-11-5-15,3 0-18 16,13 3-6-16,0-3-3 16,3 0-3-16,0-4-2 15,-6 1 0-15,-5 3-1 16,-12 0-1-16,-10 0 0 16,0 0 1-16,-22 4 1 15,-2 4 2-15,-4 2 1 16,-1 5 1-16,0 1 0 15,5 3 1-15,6 1 0 16,12 4-1-16,6-2 0 16,7 2-1-16,11-6-2 15,6-2-2-15,6 1-7 16,4-11-7-16,5-6-20 0,11-3-1 16,-3-9-1-16,8-1 1 15</inkml:trace>
  <inkml:trace contextRef="#ctx0" brushRef="#br0" timeOffset="9025.1713">10175 7095 39 0,'-26'0'31'0,"-9"-9"-2"16,11 9-14-16,8 0-6 15,16 0-4-15,-6 17-2 16,14-7 0-16,9 4-1 15,-4-3-1-15,9-2-4 0,-4 0-1 16,0-5-4-16,-2 1-1 16,-16-5 0-16,0 0 2 15,0 0 2-15,-25 3 3 16,1 1 5-16,-1 2 2 16,-23 18 19-1,33-5-10-15,9-4-1 16,16 6-2-16,6-4-2 15,12 2-2-15,3-6 0 16,5-3-4-16,-1-4-5 16,-1-9-14-16,-4-5-22 15,-2-1 0-15,-11-11 0 16,-1 5-1-16</inkml:trace>
  <inkml:trace contextRef="#ctx0" brushRef="#br0" timeOffset="19543.9286">11209 6711 4 0,'4'13'33'0,"7"-9"1"15,18 3-8-15,14 0-5 16,13-4-2-16,20 4-5 16,5-7-3-16,7 5-5 15,-5-5-2-15,-5 4-1 0,-10 0-2 16,-18 6 0-16,-19 1-1 15,-22 7 0-15,-18 7 0 16,-20 7 0-16,-17 7 0 16,-16 8 1-16,-13 5 0 15,-10 2-1-15,-2 3 0 16,2-4 0-16,5-2 1 16,12-6-2-16,9-7 2 15,21-6 0-15,21-9-1 16,25-8 1-16,25-5 0 15,23-7 1-15,18-3-2 16,14 0 2-16,8-3-1 0,7-3-1 16,-6 2-2-16,-14-2-5 15,-14 6-5-15,-23-7-13 16,-21 0-13-16,-10 0-1 16,-22-8 0-16</inkml:trace>
  <inkml:trace contextRef="#ctx0" brushRef="#br0" timeOffset="19791.9731">11241 7071 15 0,'0'0'35'0,"0"0"1"16,27 0-6-16,13 0-11 16,19 0-4-16,9 0-6 15,10 0-10-15,2-7-27 16,4 7-6-16,-9-11-3 16,1 11 1-16</inkml:trace>
  <inkml:trace contextRef="#ctx0" brushRef="#br0" timeOffset="20185.0575">12344 6798 12 0,'-25'-7'35'16,"-1"16"0"-16,-12 4 0 0,-5 8-14 15,2 15-7 1,-4 1-4-16,12 15-3 0,3 2-2 16,15 4-2-16,12 0-1 15,16 0-1-15,13-5-3 16,11-10-11-16,9-10-23 16,6-4-2-16,0-14 1 15,2-4-1-15</inkml:trace>
  <inkml:trace contextRef="#ctx0" brushRef="#br0" timeOffset="20479.1272">12405 7302 47 0,'-3'21'37'0,"3"-21"0"16,19 8-10-16,0-4-13 15,-4-10-4-15,6-1-3 16,-7-11-1-16,-1-3-1 16,-3-6-3-16,-6-5 0 15,-4-10-2-15,0-2 1 16,0-1-1-16,-4-2 1 16,1 0-2-16,3 4-1 15,3 3-3-15,0 2-7 16,10 14-12-16,3 5-15 15,-4-1 0-15,8 10 0 0,0 4 5 16</inkml:trace>
  <inkml:trace contextRef="#ctx0" brushRef="#br0" timeOffset="20681.1773">12302 7100 32 0,'8'12'33'16,"6"-12"0"-16,17 0-10 15,7 0-10-15,5 0-10 16,4-9-16-16,-5-4-16 0,9 4-3 16,-17-12-1-1,2 3 4-15</inkml:trace>
  <inkml:trace contextRef="#ctx0" brushRef="#br0" timeOffset="20854.2217">12744 6828 45 0,'18'0'35'0,"-1"6"-6"15,6 14-4-15,2 16-6 16,-7 4-6-16,0 15-3 16,-11 0-2-16,-5 8-4 15,-8-3-2-15,-12-6-4 16,-4-4-11-16,-12-4-25 15,-2-19 0-15,8-6-2 16,-3-16 0-16</inkml:trace>
  <inkml:trace contextRef="#ctx0" brushRef="#br0" timeOffset="21153.2974">13108 7054 42 0,'24'11'37'15,"-1"-11"1"-15,12 4 0 0,3-2-22 16,4-2-11-16,4 0-9 16,0 0-16-16,-1 0-17 15,-18-3 0-15,0 3-1 16,-18-6 0-16</inkml:trace>
  <inkml:trace contextRef="#ctx0" brushRef="#br0" timeOffset="21328.3491">13165 7166 42 0,'12'15'39'0,"4"-8"0"16,17 3-2-16,9-4-19 0,0-6-9 16,3 0-15-16,-4-3-30 15,1 3-1-15,-15-12-1 16,3 4-1-16</inkml:trace>
  <inkml:trace contextRef="#ctx0" brushRef="#br0" timeOffset="21966.4968">14146 6416 8 0,'-5'-40'30'0,"1"17"1"15,-15 6-9-15,1 15-5 16,-3 16-4-16,-1 19-5 15,4 23-2-15,-1 21-1 16,7 20-2-16,1 12 1 16,5 9-1-16,6 4 0 15,0 4 0-15,3-9-1 16,0-7 0-16,-3-16 0 16,-8-15 0-16,2-13-1 0,-5-14-3 15,-1-9-6-15,-4-16-16 16,-4-12-11-16,10-6-1 15,-4-12 1-15</inkml:trace>
  <inkml:trace contextRef="#ctx0" brushRef="#br0" timeOffset="22153.5432">13917 7752 49 0,'23'9'36'0,"-3"-9"-1"16,11 5-8-16,-1-5-35 0,1-3-20 15,10 5-6-15,-8-6-1 16,3 4-1-16</inkml:trace>
  <inkml:trace contextRef="#ctx0" brushRef="#br0" timeOffset="22410.6044">14258 7820 22 0,'-19'0'34'0,"4"4"-1"16,-3-16-1-16,5-4-20 15,11-2-6-15,2-3-3 16,11 3-1-16,2-1 0 16,5 7-1-16,2 7 1 0,2 5 2 15,-2 8 0 1,0 6 0-16,-3 1 1 0,3 1-1 15,-4-4 0-15,2-5-1 16,-2-4-3-16,-1-8-5 16,-2-5-4-16,-5-11-13 15,-8-6-15-15,3-2-1 16,-6-7 1-16,-1 0 9 16</inkml:trace>
  <inkml:trace contextRef="#ctx0" brushRef="#br0" timeOffset="22802.2056">14361 5949 45 0,'0'17'37'0,"2"14"1"0,-2 8-10 16,-3-1-12-16,9 11-4 16,-6-1-6-16,10 1-3 15,-3-5-5-15,-4-9-11 16,5-13-25-16,-1-2 0 16,-7-20 0-16,0 0-1 15</inkml:trace>
  <inkml:trace contextRef="#ctx0" brushRef="#br0" timeOffset="23243.8237">14262 6234 40 0,'0'0'34'0,"9"0"0"16,9 0-1-16,7 2-24 0,3-2-6 15,8 4-2-15,4-4 0 16,2 3-1-16,-2-3-1 15,-3 3 1-15,-7-3-1 16,-8 0 0-16,-9 0 1 16,-13 0-1-16,0-14 1 15,-13 2 0-15,-1-1 1 16,1-3-1-16,0-4 0 16,5 2 1-16,8 0-1 15,0 4-1-15,12 6 1 16,4 5-1-16,-1 3 1 15,3 6 0-15,0 7 0 0,1 1 1 16,0 4 0 0,2 1 0-16,-3-4 0 0,1-5 0 15,-1-2 0-15,2-5 0 16,-5-3 1-16,-3-8-1 16,-7-4 2-16,-5 2 0 15,-7-2 0-15,-1 2 0 16,-5 0 0-16,-4 8-3 15,-1 2-5-15,-3 5-17 16,-2 0-14-16,7 9-2 16,-2-4 1-16</inkml:trace>
  <inkml:trace contextRef="#ctx0" brushRef="#br0" timeOffset="24088.0128">15241 6278 21 0,'-17'13'31'0,"-17"9"3"16,1 23-13-16,-4 29-5 16,-4 20-4-16,6 23-1 15,2 14-3-15,11 15-1 16,4 5-3-16,12 2-1 16,9-13-2-16,15-14-4 15,16-17-9-15,11-17-23 16,7-30-1-16,10-16 0 15,-3-28 0-15</inkml:trace>
  <inkml:trace contextRef="#ctx0" brushRef="#br0" timeOffset="24651.1469">15795 6474 53 0,'-8'-25'32'0,"-11"6"-9"16,2 11-6-16,-4 21-6 0,-3 15-5 16,4 20-2-1,3 16-2-15,2 17 0 16,4 10 0-16,6 14 0 0,5 1 0 16,0 3 0-16,3-3 0 15,-3-7-1-15,0-10 0 16,0-9 0-16,-10-10 0 15,-3-11 0-15,-6-9-1 16,-1-13-1-16,-2-8-4 16,0-9-5-16,7-9-12 15,5-3-13-15,0-15 0 16,10 7-1-16</inkml:trace>
  <inkml:trace contextRef="#ctx0" brushRef="#br0" timeOffset="24870.1969">15714 7795 37 0,'0'0'35'0,"0"0"2"16,21 8-2-16,-4-8-27 15,7-4-12-15,2 4-19 16,-5-6-11-16,10 6-1 16,-10 0 0-16</inkml:trace>
  <inkml:trace contextRef="#ctx0" brushRef="#br0" timeOffset="25156.2589">15888 7804 9 0,'-19'-29'26'0,"19"19"1"16,0-3-14-16,9-2-3 16,5 9-1-16,4 6-1 15,8 0 3-15,-3 6-1 16,6 9 0-16,-5-3-1 16,0 5 1-16,-5-3-1 15,1-2-1-15,-6-5-1 16,2-2-2-16,-4-5-1 15,-3-9-1-15,-4-4-1 0,-1-2-2 16,-1-3-4 0,-7-3-9-16,-1-4-25 15,-4 5-1-15,-6-7 1 0,5 3-2 16</inkml:trace>
  <inkml:trace contextRef="#ctx0" brushRef="#br0" timeOffset="25509.8341">15896 6204 34 0,'0'0'35'0,"19"6"-3"15,-7 13-9-15,-7 4-7 16,4 10-5-16,-4 1-3 15,5 4-4-15,-4 0-8 16,-6-8-15-16,-5-9-16 16,5-1-1-16,-9-14 0 15,9-6 4-15</inkml:trace>
  <inkml:trace contextRef="#ctx0" brushRef="#br0" timeOffset="25937.4362">15858 6424 8 0,'0'0'30'15,"30"0"0"-15,-9-6-1 16,11 6-17-16,5 0-6 16,4 0-3-16,4 0-2 15,-6 6 0-15,-3-2-1 16,-9-2 1-16,-10-2 0 16,-17 0 0-16,0 0 0 15,0 0 0-15,-15-9 1 0,-2-1-1 16,2-2 0-1,5-3-1-15,1 1 0 16,9 1 0-16,0 2 0 0,0 11-1 16,22-10 1-16,-6 15 1 15,2 2 0-15,-2 2 1 16,4 6 1-16,-2-2 0 16,2 4 3-16,1-5-1 15,5 2 1-15,-5-10-1 16,1-1 1-16,-4-7-1 15,2-3 0-15,-7-6-1 16,-5-3-1-16,-13-2 0 16,-5 3-1-16,-9 1-1 15,-8 8 0-15,2 6-2 16,-6 8-6-16,7 7-15 0,2 7-17 16,-1-1 0-1,11 8 0-15,3-2 0 0</inkml:trace>
  <inkml:trace contextRef="#ctx0" brushRef="#br0" timeOffset="28207.4172">16275 7071 21 0,'0'0'35'0,"15"-3"2"15,12 13 0-15,7 7-17 16,4 1-8-16,9 9-6 16,0 2-5-16,-3 1-11 15,-3-1-16-15,-2 1-10 16,-15-14-1-16,0-1 0 15</inkml:trace>
  <inkml:trace contextRef="#ctx0" brushRef="#br0" timeOffset="28410.4673">16665 7028 31 0,'-13'-4'37'15,"-11"4"1"-15,1 11-3 16,-3 5-17-16,-8 0-7 15,1 12-5-15,-9-2 0 16,0 6-5-16,2 1-1 16,-2-5-7-16,9 6-8 15,1-5-18-15,2-10-5 16,15-4 0-16,6-10-1 16</inkml:trace>
  <inkml:trace contextRef="#ctx0" brushRef="#br0" timeOffset="28725.0557">16985 6953 32 0,'-13'-8'35'0,"-11"-2"2"16,-1 10-6-16,-2 6-15 16,-7 6-5-16,5 14-3 15,-1 6-2-15,3 9-2 16,7 4 0-16,10 3-2 0,10-1 0 16,7-1 0-1,12-5-2-15,5-9-5 0,11-1-10 16,2-12-23-16,-3-13-1 15,6-6 0-15,-9-15 0 16</inkml:trace>
  <inkml:trace contextRef="#ctx0" brushRef="#br0" timeOffset="28937.1076">16942 7088 43 0,'24'7'32'0,"-2"-7"1"16,8 0-17-1,7 5-7-15,1-2-7 0,-1-3-6 16,-2 0-9-16,-5 3-15 16,-10-10-4-16,2 7-1 15,-15-11 9-15</inkml:trace>
  <inkml:trace contextRef="#ctx0" brushRef="#br0" timeOffset="29139.1554">17103 7144 40 0,'-7'15'36'15,"7"4"-6"-15,0 2-6 0,3-1-6 16,7 0-7-1,-3-6-3-15,8 0-5 0,1-6-4 16,2-8-9-16,9 0-22 16,8-4-4-16,-2-11-1 15,14 4 0-15</inkml:trace>
  <inkml:trace contextRef="#ctx0" brushRef="#br0" timeOffset="29395.2099">17322 7009 30 0,'11'4'37'15,"13"15"1"-15,-2-2-2 16,0 8-18-16,5 9-7 15,-11 2-3-15,-3 6-3 16,-13-1-3-16,-11-5-8 16,-3 0-17-16,-8-4-16 15,-6-16 0-15,10-3 0 16</inkml:trace>
  <inkml:trace contextRef="#ctx0" brushRef="#br0" timeOffset="30002.8653">17660 7084 30 0,'0'0'36'0,"-18"19"1"16,18 6-7-16,0 5-13 15,4-1-6-15,7 5-4 16,-1-5-1-16,12-2-2 16,-1-9-1-16,3-7-2 15,3-11 0-15,-3-4-1 16,-2-7-1-16,-3-10 0 15,-4-3-1-15,-5-3 0 16,0 3 0-16,-6 0 0 16,-4 6 0-16,3 9 1 0,-3 9 0 15,-3 12 1-15,3 13 1 16,0 12-1-16,0 7 0 16,0 10 2-16,-11 9 0 15,-2 3-1-15,-3-4 0 16,-6-2 0-16,-9-5-4 15,-9-14-6-15,0-8-13 16,2-14-15-16,-3-21 0 16,14-13-1-16,-1-21 8 15</inkml:trace>
  <inkml:trace contextRef="#ctx0" brushRef="#br0" timeOffset="30305.444">18256 6861 39 0,'-23'0'36'16,"-2"12"0"-16,-11 10-14 15,-5 2-6-15,6 14-5 16,-1 4-3-16,10 8-2 16,10 0-2-16,16 4-1 15,9-4 0-15,13-4-5 16,9-5-9-16,6-6-26 0,1-18-1 16,9-5-1-16,-10-12 0 15</inkml:trace>
  <inkml:trace contextRef="#ctx0" brushRef="#br0" timeOffset="30568.5135">18407 6956 39 0,'0'0'38'16,"0"0"0"-16,13 22-4 15,-8 2-16-15,-5 1-8 16,0 12-4-16,-6-1 0 16,6 9-2-16,-6-1 0 0,6-2-2 15,0-3-1-15,7-6-1 16,5-4-3-16,0-14-10 16,10-8-24-16,1-7-3 15,-3-5-1-15,-1-8 0 16</inkml:trace>
  <inkml:trace contextRef="#ctx0" brushRef="#br0" timeOffset="30734.5603">18307 7153 48 0,'0'0'38'0,"0"0"1"15,13 8-4 1,7-8-25-16,12 2-20 0,3-2-26 15,9 8-1-15,-6-11 0 16,9 3-1-16</inkml:trace>
  <inkml:trace contextRef="#ctx0" brushRef="#br0" timeOffset="30937.6091">18689 7210 60 0,'0'0'39'0,"0"11"1"15,17-8-7-15,3-3-24 0,8 0-12 16,4 3-14-16,5-3-20 16,-9-6-2-16,8 6 0 15,-6-14 0-15</inkml:trace>
  <inkml:trace contextRef="#ctx0" brushRef="#br0" timeOffset="31184.6655">19027 7065 52 0,'13'0'38'0,"14"6"-3"16,2 0-13-16,4-6-8 15,5 2-6-15,0-2-5 16,-5 0-10-16,4 0-14 16,-8 0-17-16,-14-5 1 15,-3 5-1-15</inkml:trace>
  <inkml:trace contextRef="#ctx0" brushRef="#br0" timeOffset="31410.726">19228 7081 39 0,'0'0'35'15,"-5"12"-3"-15,1-2-11 16,-8 2-5-16,10 10-5 15,-5-3 0-15,11 6-4 16,-1-2 0-16,12 1-3 16,3-3-3-16,5-5-6 15,8-6-19-15,-1-4-14 16,-8-13-1-16,2-2 0 16</inkml:trace>
  <inkml:trace contextRef="#ctx0" brushRef="#br0" timeOffset="31897.8257">19444 6887 67 0,'15'19'40'16,"5"15"0"-16,-1 17-14 15,-7-3-14-15,3 13-4 16,-8-2-3-16,-4 0-7 0,-6-2-16 16,-1-11-23-1,-13-17 1-15,3-9-1 16,-1-12 0-16</inkml:trace>
  <inkml:trace contextRef="#ctx0" brushRef="#br0" timeOffset="32416.4604">20041 7257 23 0,'0'0'33'15,"-9"-30"1"-15,-4 10-11 0,-5-4-7 16,-7 0-6-16,0 4-3 16,-6 2-3-16,-1 7-1 15,-3 4-2-15,2 12 0 16,8 7 0-16,5 9 0 16,6 4 1-16,14 4-1 15,0-3 1-15,16-2-1 16,5-4 2-16,6-6-2 15,6-8-1-15,0-9-1 16,1-9 1-16,-3-10-1 16,1-7-1-16,-6-9 0 0,-3-6 0 15,-7-7 1 1,-4-7 1-16,-5 4 1 16,-4 4 1-16,-3 9 1 0,0 7-1 15,-4 14 1-15,4 20 0 16,-12 0 0-16,8 25-1 15,4 11 0-15,0 7-1 16,4 6 0-16,-4 2 1 16,3 4-2-16,3-2-5 15,-2-8-9-15,1-10-24 16,4-3-1-16,-3-13 1 16,8-3-1-16</inkml:trace>
  <inkml:trace contextRef="#ctx0" brushRef="#br0" timeOffset="32650.0119">20208 7074 20 0,'0'0'34'15,"0"0"2"-15,20 0-5 16,3 0-16-16,12 0-5 15,1 0-3-15,1 0-4 16,1 5-4-16,-6-5-8 16,-5-2-9-16,-6 2-14 15,-10-6-3-15,-1 6-1 16,-10 0 12-16</inkml:trace>
  <inkml:trace contextRef="#ctx0" brushRef="#br0" timeOffset="32808.0486">20370 7124 58 0,'-9'25'39'16,"-1"1"-4"-16,6-2-7 16,8 4-8-16,-4-7-6 15,19 2-5-15,0-7-4 16,7-8-8-16,8-8-34 16,-1 0-4-16,-6-13-1 15,3-1 0-15</inkml:trace>
  <inkml:trace contextRef="#ctx0" brushRef="#br0" timeOffset="33530.2033">20540 6251 10 0,'48'42'34'0,"-4"22"1"15,9 32-5-15,2 28-10 16,-6 16-5-16,-4 23-3 15,-17 8-2-15,-11 5-4 16,-21-11-3-16,-13-12-5 16,-11-15-4-16,-14-22-12 0,-3-21-20 15,8-17 0-15,0-30 0 16,15-21 4-16</inkml:trace>
  <inkml:trace contextRef="#ctx0" brushRef="#br0" timeOffset="33981.299">21181 7236 35 0,'16'10'35'0,"-4"-10"0"16,13 7-3-16,5-7-22 16,-6-3-4-16,6-2-2 15,-6-8-3-15,-6-3 0 16,-5-3-1-16,-8 0 0 15,-9-2-1-15,-10 3 1 16,-8 4-1-16,-7 6 2 16,-2 8 0-16,-3 10 1 0,1 7 1 15,2 7 1 1,5 3 0-16,12 8 1 16,9 0 0-16,14 2-1 0,5-7 0 15,14-2-1-15,8-6-1 16,6-11-7-16,11-4-21 15,1-12-14-15,-9-13 0 16,11-6 0-16</inkml:trace>
  <inkml:trace contextRef="#ctx0" brushRef="#br0" timeOffset="34244.3702">21314 6720 21 0,'16'10'36'0,"2"-7"-1"15,14 9-1-15,4-5-19 16,2-3-6-16,6 1-9 15,2-1-13-15,1 1-21 16,-18-11-1-16,1 6 0 16,-16-8 3-16</inkml:trace>
  <inkml:trace contextRef="#ctx0" brushRef="#br0" timeOffset="34418.4157">21754 6653 55 0,'0'0'35'16,"0"-17"-2"-16,4 6-19 15,-4 11-22-15,0-19-21 16,0 19-4-16,0-16-2 16,0 16 4-16</inkml:trace>
  <inkml:trace contextRef="#ctx0" brushRef="#br0" timeOffset="34598.4555">21769 6750 46 0,'3'47'39'15,"-9"-2"-3"-15,1-4-9 0,-4 4-8 16,-7-10-6-16,1-3-5 16,-7-11-5-16,-3-9-4 15,0-5-8-15,-4-13-11 16,6-10-19-16,9-3-1 15,3-12 0-15,14 2-1 16</inkml:trace>
  <inkml:trace contextRef="#ctx0" brushRef="#br0" timeOffset="35199.611">22014 6590 51 0,'-25'-19'33'15,"-3"-6"-11"-15,12-4-9 16,9 5-3-16,11 0-3 16,11 8-4-16,4 5-1 15,7 11 0-15,5 7 0 16,0 7-1-16,-1 6 2 15,-5 7-1-15,-14 2 0 16,-8 6 0-16,-14 0 1 16,-12 0-2-16,-7-4 1 15,-2-4-1-15,-4-6-1 0,3-6 0 16,8-3-1 0,9-8 0-16,16-4 0 0,0 0 0 15,22-8 0-15,0 0-1 16,6 2 0-16,6-1 1 15,3 5-1-15,-2-1 1 16,-5 3 0-16,-4 0 1 16,-3 4 1-16,-4 2 0 15,-9 1 2-15,-10-7-1 16,0 12 1-16,0-12 0 16,0 0 1-16,-7 10-2 15,7-10 0-15,0 0-1 16,4-14 0-16,5 4 0 15,5 2-1-15,3-1 0 16,2 2-1-16,0 4 1 0,-1 3 1 16,0 6 0-16,-6 4 0 15,0 6 1-15,-6-3-1 16,1 3-2-16,-3 3-5 16,-4-3-14-16,0-5-17 15,7 0-1-15,-7-11 0 16,20 3 2-16</inkml:trace>
  <inkml:trace contextRef="#ctx0" brushRef="#br0" timeOffset="35448.6674">22529 6786 53 0,'0'0'40'0,"11"-15"-1"15,-11 15-10-15,0-21-12 0,10 9-7 16,-10-10-3-16,0 0-3 15,-5-7-2-15,2-7-1 16,3-3 0-16,-4-2 0 16,2-4-2-16,2 2 1 15,8 5-2-15,2 2-1 16,11 12-5-16,-2 2-9 16,8 10-14-16,1 12-10 15,-2 0 1-15,1 7-1 16</inkml:trace>
  <inkml:trace contextRef="#ctx0" brushRef="#br0" timeOffset="35613.7172">22442 6554 38 0,'-4'14'37'15,"4"-14"-1"-15,19 12-4 16,10-7-20-16,4 0-14 15,4-2-16-15,0-3-16 16,14 3-2-16,-5-9-1 16</inkml:trace>
  <inkml:trace contextRef="#ctx0" brushRef="#br0" timeOffset="35869.7702">22902 6466 47 0,'0'-16'37'0,"0"16"3"0,0 0-10 16,0 14-13-16,4 7-7 15,-10-1-3-15,1 10-2 16,-5 2-1-16,7 5 0 16,3 0-1-16,6 1-1 15,0-9 0-15,6-4-1 16,5-4-3-16,2-11-5 15,5-3-14-15,-3-7-19 16,-11-14-2-16,2-3 1 16,-7-7-1-16</inkml:trace>
  <inkml:trace contextRef="#ctx0" brushRef="#br0" timeOffset="36019.8154">22846 6553 25 0,'-13'3'38'16,"3"-3"1"-16,10 0 0 15,19 11-15-15,0-11-10 16,8 6-9-16,2-1-11 16,1 1-28-16,13-10-4 15,12 4-1-15,-5-3-1 16</inkml:trace>
  <inkml:trace contextRef="#ctx0" brushRef="#br0" timeOffset="36702.9983">23433 7250 30 0,'0'0'30'0,"12"-4"-5"15,-12 4-5-15,9-13-3 16,-9 4-4-16,-7-8-1 16,-3 0-4-16,-8-3-1 15,-4 3-1-15,-6 2-2 16,-1 5 0-16,-6 2-2 16,2 8 0-16,1 8 1 15,4 6-2-15,8 7 1 16,9 4-1-16,7-1 1 15,12 0-1-15,5 1 1 16,8-5-1-16,10-9 0 16,4-6-1-16,1-9-1 15,0-7 0-15,0-10 0 0,-5-7-1 16,-4-6 0-16,-2-6 0 16,-9-4 0-16,-4-6 1 15,-7-2 0-15,-5 6 2 16,0 4-1-16,-5 7 1 15,5 6 0-15,-9 14 0 16,9 15 0-16,-11 11 0 16,7 15 0-16,4 9 0 15,0 6 0-15,0 9 0 16,0 2 0-16,7 0-1 16,1-4-3-16,-1-10-16 15,-2-7-20-15,7-3-1 0,-2-14 0 16,0-5 0-1</inkml:trace>
  <inkml:trace contextRef="#ctx0" brushRef="#br0" timeOffset="36982.0588">23685 6829 45 0,'0'0'39'15,"14"-4"1"-15,-8 15 1 16,0 9-24-16,-6-1-7 16,0 12-2-16,0 1-3 15,0 8-1-15,-2 0-1 0,2 2 0 16,-4 1-1 0,8-6-1-16,3-2 0 15,5-6-2-15,4-3-1 0,3-10-7 16,10-1-14-16,-1-11-19 15,-1-8-1-15,-3-7 0 16,-6-10 0-16</inkml:trace>
  <inkml:trace contextRef="#ctx0" brushRef="#br0" timeOffset="37177.1124">23639 6999 45 0,'0'0'38'16,"0"0"2"0,21 12-5-16,4-5-17 15,5-7-9-15,5 5-8 0,6 0-10 16,-5 0-30-16,-2-9 0 16,-6 4 0-16,-6-6-1 15</inkml:trace>
  <inkml:trace contextRef="#ctx0" brushRef="#br0" timeOffset="41491.2028">795 8885 40 0,'0'0'36'0,"0"0"1"15,41 23-2-15,-3-17-24 0,7-6-7 16,-4 0-9-16,2 4-12 15,4 1-18-15,-10-10-1 16,-3 5-1-16,-34 0 5 16</inkml:trace>
  <inkml:trace contextRef="#ctx0" brushRef="#br0" timeOffset="41657.2529">868 8978 32 0,'0'0'37'0,"0"0"0"16,0 0-6-16,47 32-10 16,-9-26-10-16,11-3-11 15,-15 2-25-15,-2-5-11 16,-5 0-2-16,2-5 0 16</inkml:trace>
  <inkml:trace contextRef="#ctx0" brushRef="#br0" timeOffset="42341.4338">1895 8322 26 0,'-11'-26'34'0,"-13"4"2"16,-4 18-11-16,0 27-6 15,1 20-5-15,11 31-4 16,4 22-3-16,12 18-2 16,-4 10-1-16,4 13-1 0,6 1-1 15,1-1 0-15,5-10-2 16,-6-13 2-16,-3-15-2 16,-3-17-1-16,-6-16-3 15,0-21-10-15,0-16-21 16,-1-11-3-16,-8-23 1 15,5 0-2-15</inkml:trace>
  <inkml:trace contextRef="#ctx0" brushRef="#br0" timeOffset="42559.4833">1776 9852 45 0,'0'0'37'15,"25"17"-1"-15,-7-17-4 16,11 0-33-16,5 4-28 16,3-15-5-16,6 6-1 15,-7-8-1-15</inkml:trace>
  <inkml:trace contextRef="#ctx0" brushRef="#br0" timeOffset="42800.5358">2074 9900 42 0,'-31'-22'32'16,"9"6"-1"-16,3-6-12 0,13-5-10 15,15 7-2-15,10 3-1 16,9 10 1-16,3 7 0 15,4 12 0-15,-4 1 1 16,-1 8-1-16,-4-4 0 16,0 1-2-16,-6-6-2 15,-2-12-8-15,-6 0-12 16,-5-10-22-16,-7-13 0 16,6-6 0-16,-12-11-1 15</inkml:trace>
  <inkml:trace contextRef="#ctx0" brushRef="#br0" timeOffset="43144.6383">2232 8065 32 0,'0'0'36'16,"-3"23"1"-16,6 9-1 15,1 7-19-15,-4 1-8 16,10 7-5-16,-10 1-8 16,0-5-16-16,0-7-16 15,7-4-1-15,-7-17 1 16</inkml:trace>
  <inkml:trace contextRef="#ctx0" brushRef="#br0" timeOffset="43584.733">2126 8306 35 0,'39'4'31'15,"-6"-4"0"-15,19 0-11 16,4 5-13-16,-3-5-4 0,-3 3-3 16,-4-3-1-16,-8 0-2 15,-7-3 1-15,-13 3 0 16,-18 0 2-16,0 0 2 15,-16-5 2-15,-2 5 1 16,-4-9 2-16,3-1-1 16,-2-2-1-16,6-3-1 15,9-4-2-15,9 0-3 16,8 4 0-16,5 3 0 16,6 5 0-16,2 7 1 15,1 5 1-15,2 8 1 0,-1 3 0 16,-4 5 3-1,-4-1 0-15,2 2 0 16,1-8 0-16,7-2-1 0,-6-7 0 16,5-5 0-16,-9-10 0 15,-2-3-2-15,-12-7 0 16,-7 0-1-16,-10 3 0 16,-9 1-4-16,-6 12-10 15,-7 4-26-15,0 0 0 16,9 11-1-16,-5 1 0 15</inkml:trace>
  <inkml:trace contextRef="#ctx0" brushRef="#br0" timeOffset="51431.6046">2743 8931 29 0,'-15'-12'38'15,"24"15"1"-15,9 5 1 16,8 2-18-16,15 14-8 16,1-1-6-16,6 9-1 15,0 5-4-15,-1-4-5 16,-7 6-10-16,-11-13-15 16,-7-6-13-16,-5-5-1 15,-17-15 1-15</inkml:trace>
  <inkml:trace contextRef="#ctx0" brushRef="#br0" timeOffset="51629.1506">3128 8857 37 0,'0'0'38'16,"-22"-7"1"-16,4 20-3 16,-4 13-17-16,-12-1-7 15,-3 13-5-15,-4 0-3 16,1-1-3-16,0 1-3 15,5-7-6-15,8 1-8 16,-1-10-15-16,9-10-8 16,9-2 0-16,10-10 0 15</inkml:trace>
  <inkml:trace contextRef="#ctx0" brushRef="#br0" timeOffset="51942.7288">3568 8792 25 0,'-24'5'35'0,"-14"-1"2"15,1 14-1-15,-3 6-19 16,-3 7-6-16,7 13-2 16,-2 6-2-16,15 4-2 15,8-2-2-15,15-1-1 0,6-4 0 16,16-11-5-16,15-4-8 16,3-11-21-16,4-17-6 15,4-4-1-15,-2-16 1 16</inkml:trace>
  <inkml:trace contextRef="#ctx0" brushRef="#br0" timeOffset="52147.7696">3478 8985 39 0,'0'0'36'16,"16"0"1"-16,9 0-3 15,12 0-21-15,-1 0-6 16,8 0-5-16,4 0-6 0,-4-4-9 16,-5-2-19-16,-4 6-4 15,-13-11-1-15,1 6 0 16</inkml:trace>
  <inkml:trace contextRef="#ctx0" brushRef="#br0" timeOffset="52335.8154">3687 9036 20 0,'-7'15'36'16,"7"7"-1"-16,0-6 1 0,4-1-16 16,6 0-11-16,1-1-10 15,1-7-19 1,2-7-13-16,8 0-2 0,-2-9-1 15</inkml:trace>
  <inkml:trace contextRef="#ctx0" brushRef="#br0" timeOffset="52823.9185">3900 8855 40 0,'18'0'40'0,"9"14"1"16,-2 8 1-16,-2 5-18 15,2 16-12-15,-17 6-3 16,-1 6-5-16,-14-4-4 16,-11-7-15-16,-6-3-27 15,-4-12 1-15,-3-10-1 16,0-9-1-16</inkml:trace>
  <inkml:trace contextRef="#ctx0" brushRef="#br0" timeOffset="53469.075">4652 8286 6 0,'-5'-19'32'0,"-11"6"1"16,1 24 0-16,0 18-15 15,-5 18-5-15,7 27-5 16,-1 15-3-16,8 22 0 16,0 10-1-16,6 7-1 15,3 1 0-15,2-1-1 16,-1-10 0-16,-1-13-1 16,-3-16-1-16,-9-19-2 15,-1-9-4-15,-11-17-6 16,-1-11-11-16,1-6-13 15,-7-19 0-15,6-4 0 16</inkml:trace>
  <inkml:trace contextRef="#ctx0" brushRef="#br0" timeOffset="53704.1199">4556 9749 54 0,'9'15'36'16,"7"-15"1"-16,18 0-7 16,3-4-29-16,5 4-13 15,4 4-19-15,-3-4-4 16,4 3-1-16,-12-3-1 15</inkml:trace>
  <inkml:trace contextRef="#ctx0" brushRef="#br0" timeOffset="53922.6755">4841 9784 2 0,'-18'-3'28'0,"-4"-10"2"15,17 3-2-15,5-1-14 16,9 0-3-16,11 7-1 15,4 4-3-15,5 4 1 16,-5 5 0-16,2 6-1 16,-8 2-1-16,-3 0-2 15,-8-2-3-15,-7-15-9 16,12 3-17-16,-12-3-11 0,9-32 0 16,-3 5-1-16</inkml:trace>
  <inkml:trace contextRef="#ctx0" brushRef="#br0" timeOffset="54186.2389">4934 8307 19 0,'0'0'35'0,"0"0"1"16,18 15 0-16,-18 8-16 15,0 1-10-15,0 6-10 16,0 4-14-16,7 3-19 16,-14-12-2-16,4 3-1 15,-10-13 1-15</inkml:trace>
  <inkml:trace contextRef="#ctx0" brushRef="#br0" timeOffset="54578.3339">4901 8450 29 0,'41'3'28'0,"-13"-6"-2"15,6 3-17-15,-6 6-2 0,-3 1-2 16,-6 0-1-16,-9 1 0 15,-10-8-1-15,-3 12 0 16,3-12-1-16,-23-3 0 16,14-5-2-16,-3-6 0 15,9 0-1-15,3-4 0 16,3 2 0-16,9-1-1 16,7 7 2-16,2 6 1 15,8 4 0-15,-1 3 1 16,5 3 0-16,-2 2 0 15,1 1 1-15,-2-2 1 16,-5-2 0-16,-6-5 0 16,-4-2 1-16,-15 2 0 0,0-16 0 15,-15 3 1-15,-3 2-2 16,-8 2 0-16,-2 0-5 16,-2 9-12-16,8 0-22 15,-9 0-1-15,16 7-1 16,-1-2 0-16</inkml:trace>
  <inkml:trace contextRef="#ctx0" brushRef="#br0" timeOffset="55247.4981">5572 9019 14 0,'0'0'28'0,"-6"12"2"15,12 8-11-15,-6 5-8 16,6 4-4-16,7 6-1 16,2-6-1-16,7 0-1 15,3-9 0-15,3-6-1 16,2-11-1-16,-2-10 1 16,-4-10-2-16,-1-5 1 15,-5-5-1-15,-7-4 0 0,-6 1-1 16,-5 2 1-1,0 3 0-15,-6 12 0 16,6 13-1-16,-13 0 2 0,10 22 0 16,3 15 0-16,4 12 1 15,5 11-1-15,-6 8 2 16,0 6-1-16,-3 1 0 16,-6-1 0-16,-12-9-1 15,-5-9-1-15,-8-13-5 16,-6-16-2-16,0-13-6 15,0-16-8-15,3-18-10 16,12-10-6-16,0-17 0 16,16-2 10-16</inkml:trace>
  <inkml:trace contextRef="#ctx0" brushRef="#br0" timeOffset="55546.5754">6248 8770 39 0,'-25'-19'35'16,"-1"17"2"-16,-7 2-10 15,-4 11-11-15,1 14-7 16,1 8-4-16,4 11-1 15,2 6-1-15,14 9-1 16,9-1 0-16,9 2 0 16,10-5-1-16,11-8-1 0,10-6-4 15,4-14-13-15,0-10-20 16,7-9 0 0,-4-16-2-16,1-4 1 0</inkml:trace>
  <inkml:trace contextRef="#ctx0" brushRef="#br0" timeOffset="55771.6246">6375 8807 40 0,'0'0'37'16,"0"0"1"-16,-5 12-4 16,5 20-17-16,-7 0-7 15,7 12-3-15,-9 4-2 16,6 6-1-16,-1-3 0 0,4-3-2 15,9-7-1-15,4-6-2 16,5-4-1-16,1-15-8 16,10-8-24-16,-2-6-6 15,-4-9 1-15,0-4-1 16</inkml:trace>
  <inkml:trace contextRef="#ctx0" brushRef="#br0" timeOffset="55937.6709">6248 9061 21 0,'-15'4'36'15,"18"5"0"-15,-3-9 1 16,30 4-19-16,1-4-16 0,5 0-23 16,10 0-12-16,-6-5-2 15,15 2-1-15</inkml:trace>
  <inkml:trace contextRef="#ctx0" brushRef="#br0" timeOffset="56140.725">6549 9093 37 0,'0'0'36'0,"18"9"0"15,5-9 0-15,8 0-24 16,11 4-11-16,5-1-8 0,2 3-28 16,-7-10 1-16,3 4-2 15,-13-9 0-15</inkml:trace>
  <inkml:trace contextRef="#ctx0" brushRef="#br0" timeOffset="56350.7755">6890 8969 54 0,'12'5'35'0,"1"-5"1"16,11 0-10-16,10 4-18 0,-2 2-6 15,2-6-7 1,-3 6-9-16,-6 0-16 15,-7-6-5-15,-3 0-1 0,-15 0 1 16</inkml:trace>
  <inkml:trace contextRef="#ctx0" brushRef="#br0" timeOffset="56532.317">7039 8984 36 0,'-12'21'35'15,"-4"-2"2"-15,3 5-11 16,9 8-8-16,-1-6-6 15,10 5-2-15,6-4-2 16,11-2-3-16,2-7-3 0,4-5-7 16,6-1-12-1,1-8-19-15,-1-13-3 16,9-3 0-16,-9-8-1 0</inkml:trace>
  <inkml:trace contextRef="#ctx0" brushRef="#br0" timeOffset="56734.8749">7293 8790 58 0,'22'12'38'16,"2"17"1"-16,1 9-5 16,-2 1-24-16,7 14-1 15,-12 5-3-15,-5 5-2 16,-13-1-2-16,-16-3-7 0,-2-11-29 15,-10-6-6 1,-6-16 0-16,-1-6-1 0</inkml:trace>
  <inkml:trace contextRef="#ctx0" brushRef="#br0" timeOffset="60065.607">7705 9069 32 0,'13'9'35'0,"-1"-4"-1"16,4 1-10-16,11-1-7 16,-2-5-6-16,8 3-3 15,-5-7-2-15,3-4-3 16,-9-3-1-16,-6-2-1 0,-11-3 0 16,-10 0-1-1,-9 1 0-15,-9 5 0 16,-3 6-1-16,-8 7 1 0,-1 9-1 15,3 7 1-15,6 8 1 16,7 8-1-16,11 2 2 16,8 2-1-16,14-1 1 15,12-4 0-15,9-9 0 16,10-4-4-16,6-8-8 16,0-8-26-16,-7-15-2 15,5-5 0-15,-9-16 0 16</inkml:trace>
  <inkml:trace contextRef="#ctx0" brushRef="#br0" timeOffset="60261.6479">7910 8711 17 0,'0'0'36'0,"0"0"0"16,12 4 1-16,11 2-17 15,9-6-9-15,6 3-9 16,8-3-14-16,4 2-22 16,-9-9-1-16,1 0-1 15,-9-7-1-15</inkml:trace>
  <inkml:trace contextRef="#ctx0" brushRef="#br0" timeOffset="60420.184">8359 8562 41 0,'0'0'34'16,"-10"-13"0"-16,10 13-6 15,0 0-32-15,0 0-22 16,0 0-7-16,-10 4-2 16,10-4 1-16</inkml:trace>
  <inkml:trace contextRef="#ctx0" brushRef="#br0" timeOffset="60569.7228">8353 8743 66 0,'0'39'34'0,"-5"-3"-6"15,-8-7-8 1,-1 3-8-16,-9-12-7 16,-2-6-9-16,0-9-18 0,4-5-13 15,-6-12-1-15,11-2-1 16</inkml:trace>
  <inkml:trace contextRef="#ctx0" brushRef="#br0" timeOffset="61140.8599">8673 8618 13 0,'-34'-17'32'16,"10"2"0"-16,2-7-1 0,7-7-18 16,11 2-4-16,4-3-4 15,13 3-1-15,5 3 0 16,12 11-1-16,3 6 0 16,1 7 0-16,-4 12 0 15,-8 8 0-15,-12 9 0 16,-10 7-1-16,-21 5-2 15,-8 4-1-15,-9 1 1 16,-1-6-2-16,1-6 1 16,7-8-2-16,10-8 1 15,21-18 0-15,-2 11 1 16,20-11 0-16,9-7 1 0,5 0 0 16,5 2 0-1,2 5 0-15,-5 0 0 16,-6 0 1-16,-6 7 0 0,-10 2 1 15,-9 0-1-15,-6 1 1 16,-8-6 0-16,-1 1 0 16,1-2-2-16,2-6-1 15,9 3 0-15,-3-18-1 16,11 7 1-16,5-4-1 16,6 5 2-16,4 0 0 15,-1 3 2-15,3 7 0 16,-7 0 1-16,1 10 0 15,-5 0 0-15,-2 4-3 16,-1 3-6-16,-5-4-13 0,-1-2-17 16,6 2 0-1,-11-13 0-15,25 12 3 16</inkml:trace>
  <inkml:trace contextRef="#ctx0" brushRef="#br0" timeOffset="61350.9071">9037 8860 34 0,'0'0'39'0,"0"0"0"15,12 0-1-15,-7-12-15 16,11 4-10-16,-9-13-5 16,6-1-3-16,-3-7-3 15,-1-7 0-15,-4-1-1 16,1-6-1-16,-3-3 0 16,-3 2 0-16,7 4-1 15,-1 3-2-15,4 5-4 16,-2 6-10-16,8 6-22 15,2 14-2-15,-2 1 2 0,8 9-2 16</inkml:trace>
  <inkml:trace contextRef="#ctx0" brushRef="#br0" timeOffset="61509.9337">9045 8631 36 0,'-5'11'34'0,"5"-11"-1"16,16 10-5-16,1-1-43 16,4-9-15-16,12 0-3 0,-1-5 0 15</inkml:trace>
  <inkml:trace contextRef="#ctx0" brushRef="#br0" timeOffset="61742.9958">9452 8470 50 0,'-6'19'39'15,"0"-2"1"-15,-3 8-4 16,3 6-22-16,-8 3-5 16,6 9-3-16,-1-4-3 15,5 4-1-15,4-2-1 16,10-4 0-16,2-5-5 15,4-9-6-15,8-11-23 16,0-6-6-16,-6-14-1 0,0-3 0 16</inkml:trace>
  <inkml:trace contextRef="#ctx0" brushRef="#br0" timeOffset="61901.0202">9345 8692 64 0,'-14'3'39'0,"5"-3"1"15,9 0-16-15,30 3-9 16,-5-3-6-16,12 0-7 16,5 0-11-16,6 0-28 15,2-8-3-15,12 0 1 16,-5-1-1-16</inkml:trace>
  <inkml:trace contextRef="#ctx0" brushRef="#br0" timeOffset="62531.1781">9997 9308 21 0,'21'-6'32'0,"-17"-13"-2"16,-4 1-6-16,-4-3-8 15,-10-3-4-15,-3 5-3 16,-8 2-2-16,-2 5-2 16,-6 9-2-16,2 3 0 15,2 12-1-15,5 8-1 16,7 3 0-16,11 5-1 16,6-2 1-16,12 0 0 15,9-8 0-15,7-4 1 16,4-11-1-16,6-6 1 15,0-11-1-15,1-12 0 16,-2-6 0-16,-4-8-1 0,-7-7 0 16,-7-4 0-16,-3-5 0 15,-8 0 0-15,-5 5 0 16,-3 7 0-16,-5 9 1 16,-1 11 0-16,-6 14 0 15,3 17-1-15,-3 11 1 16,2 18 1-16,0 4-1 15,3 13 0-15,2 3 0 16,2 2 0-16,6-2-3 16,1-8-7-16,8-3-12 15,9-9-17-15,-5-15 1 0,8-9-2 16,0-19 1 0</inkml:trace>
  <inkml:trace contextRef="#ctx0" brushRef="#br0" timeOffset="62734.7233">10411 8978 72 0,'0'-19'39'16,"0"19"0"-16,0 0-16 15,0 16-11-15,0 11-5 16,-4 5-3-16,4 8-2 16,0 4 1-16,0 2-2 15,5-2 0-15,-1-3-2 16,5-3-1-16,-3-13-10 15,8-13-28-15,-2-4 1 0,-12-8-2 16,18-15 2 0</inkml:trace>
  <inkml:trace contextRef="#ctx0" brushRef="#br0" timeOffset="62901.266">10238 9126 59 0,'0'0'39'15,"21"11"1"-15,10-8-7 16,11 2-21-16,2-5-5 16,1 0-8-16,3 0-23 15,-5 0-15-15,-12-9 0 16,-3 1 0-16</inkml:trace>
  <inkml:trace contextRef="#ctx0" brushRef="#br0" timeOffset="64877.7208">11266 9215 38 0,'5'-11'26'0,"7"0"-2"16,-5-3-5-16,-4-5-4 0,-3 2-5 15,-10-5-3-15,3 3-1 16,-10 2-3-16,1 7 0 15,-9 4-2-15,2 6 1 16,1 13-1-16,1 4 0 16,6 8 0-16,4 3-1 15,7 3 1-15,4 0 0 16,12-3 0-16,4-6 0 16,3-8 0-16,8-8 0 15,-1-9 0-15,1-12 1 16,2-9-2-16,-2-8 0 15,-1-9 1-15,-3-6-1 0,-4-10-1 16,-7-5 1 0,0-1 0-16,-5 6 1 0,-3 6 1 15,-4 8-1-15,0 10 1 16,-4 17 0-16,4 16 1 16,-9 24 1-16,3 11-1 15,2 16 0-15,1 7 0 16,3 9 0-16,0-1 0 15,7-2-2-15,2-5-4 16,0-12-22-16,0-11-13 16,7-10-1-16,-3-18-1 15</inkml:trace>
  <inkml:trace contextRef="#ctx0" brushRef="#br0" timeOffset="65456.8756">11535 9089 56 0,'0'0'37'15,"14"7"0"-15,8-7-12 16,7 3-14-16,1-3-4 16,6 5-5-16,0-2-2 15,-3-3-7-15,2 4-5 16,-12-9-7-16,-6 2-2 16,-17 3-3-16,10-14 0 15,-10 14 2-15,-17-9 4 16,0 9 8-16,0 0 7 0,-2 2 10 15,-21 27 23 1,22-6-11-16,2 3 2 16,5 0-1-16,7 6-1 15,4-7-1-15,16-1-4 16,2-10-2-16,18-2-3 16,1-12-3-16,9-5-12 15,0-7-30-15,4 3-3 16,-19-9 0-16,-1 12-1 15</inkml:trace>
  <inkml:trace contextRef="#ctx0" brushRef="#br0" timeOffset="68128.4443">12590 9118 38 0,'27'7'32'0,"0"-7"1"15,8 0-16-15,3 0-14 16,1 0-17-16,7 0-17 16,-16-7 0-16,4 7-1 15</inkml:trace>
  <inkml:trace contextRef="#ctx0" brushRef="#br0" timeOffset="68300.9796">12634 9218 15 0,'10'15'35'16,"3"-9"0"-16,16 6 0 15,6-5-16-15,0-1-14 16,11 6-32-16,-11-15-4 16,11 3-3-16,-6-12 0 15</inkml:trace>
  <inkml:trace contextRef="#ctx0" brushRef="#br0" timeOffset="68872.1164">13824 8552 45 0,'-11'-24'32'16,"-9"0"-8"-16,2 14-5 15,-2 13-4-15,-1 14-7 16,4 26-2-16,0 20-2 16,7 17-1-16,6 13 1 15,4 15-1-15,4 6 0 16,4 5 0-16,-3-2 0 0,1-8-1 16,-6-9 0-1,0-13 1-15,-16-10-1 0,-4-11-1 16,-3-16-1-16,-6-16-3 15,5-5-7-15,-4-12-15 16,2-12-12-16,15-2-1 16,3-16 0-16</inkml:trace>
  <inkml:trace contextRef="#ctx0" brushRef="#br0" timeOffset="69090.1624">13601 10071 57 0,'15'13'37'16,"3"-7"0"-16,11 4-8 15,1-10-32-15,3-4-21 16,9 4-11-16,-10-7-1 15,2 4-1-15</inkml:trace>
  <inkml:trace contextRef="#ctx0" brushRef="#br0" timeOffset="69353.2387">13826 10115 27 0,'-21'-7'28'0,"21"7"-2"0,0-22-12 16,3 5-6-16,10 0-2 15,2 4-2-15,4 5 0 16,0 3 1-16,3 8 0 16,-3 4 1-16,3 7 0 15,-7-1 1-15,1 3-1 16,-2-4 0-16,-1 0-1 16,-3-7-1-16,2-5-1 15,-2-8-3-15,-5-8-5 16,5-1-14-16,1-2-16 15,-11-11 0-15,3 3-1 16,-11-13-1-16</inkml:trace>
  <inkml:trace contextRef="#ctx0" brushRef="#br0" timeOffset="69782.3286">14052 8339 36 0,'0'0'36'16,"13"19"1"-16,-13 2-2 15,0 2-20-15,7 11-6 16,-7-2-3-16,6 3-3 16,-1 1-7-16,-5-6-17 15,0-9-15-15,0-2-2 16,0-19 0-16,0 0 1 16</inkml:trace>
  <inkml:trace contextRef="#ctx0" brushRef="#br0" timeOffset="70225.9273">13965 8533 28 0,'0'0'33'0,"27"-2"1"15,-12-6-1-15,10 5-22 16,4 0-14-16,6 3-8 16,1 0-5-16,3 0-4 15,-1 7-1-15,-8-3 2 16,-5 3 5-16,-6-2 5 15,-10 2 10-15,-12 3 20 16,-8-10-3-16,-8-6 0 16,4-2-2-16,-1-4-5 15,5-4-4-15,5 0-3 16,6-2-3-16,10 2 0 16,2 2-2-16,7 6 2 15,4 4 0-15,2 4 2 16,-1 9 0-16,2 1 0 15,0 2 1-15,0 4 1 16,-2-3 0-16,4-1 0 16,-10-4 0-16,2-4 0 15,-9-9-1-15,-11 5 1 16,7-18 0-16,-10 5-1 16,-12-4-1-16,-1 3-1 15,-5 2-2-15,-4 6-5 0,5 6-14 16,0 5-20-16,-4 1 1 15,7 10-1-15,0-3 1 16</inkml:trace>
  <inkml:trace contextRef="#ctx0" brushRef="#br0" timeOffset="71255.6581">14491 9152 24 0,'-3'-21'37'0,"18"25"0"0,3 1-2 15,6 11-14 1,17 7-8-16,-3 4-5 0,8 6-4 15,-2 6-5-15,-7-1-13 16,-4-6-23-16,-2 2-1 16,-17-17 0-16,-1-2 0 15</inkml:trace>
  <inkml:trace contextRef="#ctx0" brushRef="#br0" timeOffset="71452.709">14854 9143 53 0,'-15'-3'39'0,"-14"3"0"16,-2 8-5-16,-4 16-21 0,-10-1-4 15,1 10-5 1,-2 5-1-16,2 1-5 0,6 3-6 16,3-7-12-16,7-11-19 15,12-2 1-15,6-10-1 16,10-12-1-16</inkml:trace>
  <inkml:trace contextRef="#ctx0" brushRef="#br0" timeOffset="71738.7856">15233 9076 40 0,'-30'-4'36'0,"2"10"0"0,-9 3-9 15,-2 7-12-15,6 12-5 16,1 1-2-16,8 8-2 16,10 2-1-16,10 6-2 15,8-7 0-15,14 1-1 16,9-5-3-16,4-10-4 15,10-1-19-15,3-9-14 16,-11-14-2-16,3-5 2 16</inkml:trace>
  <inkml:trace contextRef="#ctx0" brushRef="#br0" timeOffset="71932.3239">15213 9220 51 0,'0'0'38'16,"14"-5"-1"-16,11 5-4 16,6 0-22-16,2-4-7 15,5 4-5-15,2 0-6 16,-7 3-8-16,-2-3-12 16,-7 6-10-16,-11-6 0 15,-13 0 1-15</inkml:trace>
  <inkml:trace contextRef="#ctx0" brushRef="#br0" timeOffset="72106.86">15368 9256 53 0,'-12'8'30'15,"10"4"-3"-15,2 7-6 16,0-4-4-16,12 9-3 16,-3-5-4-16,11 3-3 15,2-3-4-15,3-8-6 16,5 1-6-16,3-4-26 15,3-17-3-15,9 2 0 16,-7-12 0-16</inkml:trace>
  <inkml:trace contextRef="#ctx0" brushRef="#br0" timeOffset="72308.9062">15594 9089 38 0,'27'20'38'0,"1"9"1"16,0 5-3-16,-6 5-19 16,0 14-5-16,-13-3-2 15,-9 6-5-15,-16-1-6 16,-14-11-17-16,-6-2-20 16,-2-9-2-16,-2-16-1 15,8-5 1-15</inkml:trace>
  <inkml:trace contextRef="#ctx0" brushRef="#br0" timeOffset="79274.3121">4560 9989 5 0,'7'14'4'0,"-7"-14"0"16,0 11-1-16,0-11 1 15,0 15-1-15,0-15 0 16,3 16 1-16,-3-16-1 15,0 17 0-15,0-17-1 16,4 17 1-16,-4-17-1 16,4 15 0-16,-4-5 1 15,3 0-1-15,-3-1 1 16,4 0-1-16,-1 1 1 0,0 2 0 16,2-2 0-16,0 0-1 15,-5-10 0-15,9 16-1 16,-9-16 1-16,9 14-1 15,-9-14 0-15,12 12 1 16,-12-12-1-16,16 10 0 16,-7-5 1-16,4-1 0 15,1 0 0-15,2-1 0 16,3 0 0-16,3-3 0 16,0 4 0-16,3-4-1 15,1 2 0-15,-1-2 0 16,-1 5-1-16,-2-5 0 15,-4 5 1-15,-2-2-1 0,2 1 0 16,-1-4 1-16,0 2-1 16,5-2 0-16,1 0 1 15,4 0-1-15,1-5 0 16,3 3 0-16,1-1 0 16,2-1 0-16,-2 1 0 15,1 3 1-15,-3-4-1 16,1 4 0-16,0-5 1 15,0 5-1-15,1-5 0 16,2 2 1-16,2 3-1 16,-4-6 0-16,4 6 0 15,-1-5 0-15,2 5 0 16,-5 0 0-16,1 0 1 16,-2 0-1-16,-2 0 0 0,1 0 0 15,1 0 0-15,1-3 1 16,1 0-1-16,2 3 0 15,2-6 0-15,0 6 0 16,2-3 0-16,-1 3 0 16,-1 0 0-16,1 0 0 15,-4-4 0-15,0 4 0 16,-3 0 1-16,-1 0-1 16,2-3 0-16,-1 3 0 15,3-6 0-15,0 6 0 16,0-3 0-16,-2 3 0 15,5 0 0-15,-3 0 0 16,2 0 1-16,-5 0-1 16,4 0 0-16,-4 0 1 15,-3 0-1-15,3 0 0 0,-1 0 1 16,1 0-1-16,-3 0 0 16,0 0 1-16,-3 0-1 15,-3 0 0-15,0 0 0 16,-4 0 0-16,-2 4 0 15,-1-4 0-15,-2 0 0 16,2 0 0-16,1 0 0 16,1 0 1-16,3 0-1 15,-2 4 0-15,1-4 0 16,3 0 0-16,-5 5 0 16,1-2 0-16,-4 3 0 15,-1-1 0-15,0 1 0 0,-2 1 0 16,0 1 0-1,1-1 0-15,0 0 1 0,1 0-1 16,-2 1 0-16,5 2 0 16,-4 1 0-16,-1 0 0 15,1 0 0-15,-4 1 0 16,-2-2 0-16,1 0 0 16,-3-1 0-16,-4-9 0 15,8 14 0-15,-8-14 0 16,0 0 1-16,9 12-1 15,-9-12 0-15,0 0 0 16,11 11 0-16,-11-11 0 16,0 0-3-16,0 0-13 15,14 9-12-15,-14-9-1 0,0 0 0 16</inkml:trace>
  <inkml:trace contextRef="#ctx0" brushRef="#br0" timeOffset="81342.9128">7296 10428 17 0,'0'0'19'15,"0"-14"-10"-15,0 14-2 16,8-13-1-16,-8 13 0 16,11-12 0-16,-11 12 0 15,10-17 0-15,-5 8-2 16,3-1 1-16,-1 0-1 16,3 0 0-16,-2 1 0 15,-1-1 0-15,0-1-1 16,-1 2-1-16,-6 9 1 0,12-13-1 15,-12 13-1-15,9-13 0 16,-9 13 0-16,16-12-1 16,-5 9 1-16,1-1-1 15,1-1 0-15,4 0 0 16,0 1 1-16,4-1-1 16,0 0 0-16,0 1 0 15,8-1 1-15,-2-1-1 16,3 2 0-16,6 0 1 15,-1-1-1-15,1 2 0 16,1 3 1-16,0-4-1 16,2 4 0-16,-1-4 0 15,3 4 0-15,-1 0 0 16,3-4 1-16,2 4-1 16,-3-4 0-16,2 2 0 0,-2 2 0 15,-1 0 1-15,-1-4-1 16,-1 1 0-16,-2-1 0 15,1 1 0-15,-2 1 1 16,1 2-1-16,-1-6 0 16,1 3 0-16,1 3 0 15,2 0 0-15,3 0 0 16,-2 0-1-16,2 0 2 16,0 0-1-16,-1 0 0 15,2-4 0-15,0 4 1 16,-1-3-1-16,-5 0 0 15,1 3 0-15,-3-4 0 16,-2 4 0-16,0 0 0 0,-3 0 0 16,-1-4 0-16,-4 4 0 15,4 0 0-15,-1 0 0 16,2 0 1-16,1 0-1 16,-2 0 0-16,0 0 0 15,1 0 1-15,-2 0-1 16,-5-2 0-16,-2 2 0 15,-3 0 0-15,-4 0 0 16,2 0 0-16,0-3 0 16,0 3 0-16,0 0-1 15,2-4 1-15,4 4 1 16,3 0-1-16,-1 0 0 16,2-3 0-16,-2 3 0 15,-3 0 0-15,-2 0 1 0,-3 0-1 16,-3 0-1-16,-3 0 1 15,-11 0 0-15,15 0 0 16,-15 0 1-16,13-6-1 16,-2 4 0-16,2 2 0 15,1-5 0-15,4 5 0 16,-1-4 0-16,-2 4-1 16,1 0 1-16,-3 0 0 15,-1 0 1-15,2 0-1 16,-3 0 0-16,-1 0 0 15,0 0 0-15,1 0 0 16,2-3 0-16,-1 3 0 0,0 0 0 16,1 0 0-1,-1 0 0-15,-2-5 1 16,0 5-1-16,-2-3-1 0,2 3 2 16,-10 0-2-16,18-7 2 15,-18 7-2-15,13-6 1 16,-13 6 0-16,15-4 1 15,-15 4-1-15,15-4 0 16,-15 4 0-16,13-3-1 16,-13 3 2-16,12 0-2 15,-12 0 2-15,13-4-2 16,-13 4 2-16,12-3-1 16,-2 3 0-16,-10 0 0 15,18-10 0-15,-10 6 0 0,2-1 0 16,-1 2 0-16,-9 3-1 15,13-9 2 1,-13 9-2-16,12-7 2 0,-12 7-1 16,0 0 1-16,11-13-1 15,-11 13 0-15,14-12 0 16,-14 12 0-16,16-17 0 16,-16 17-1-16,16-17 2 15,-4 8-2-15,-6-1 2 16,0 0-2-16,3-2 1 15,-3 1 0-15,0-1 0 16,1-3 0-16,-4 1 1 16,0 1-1-16,1 1 0 15,1 3 1-15,-5 9-1 16,3-13 1-16,-3 13-2 0,0 0-1 16,0 0-4-1,-15 0-9-15,2-5-16 0,5 12 0 16,-11-12 1-16,6 11 11 15</inkml:trace>
  <inkml:trace contextRef="#ctx0" brushRef="#br0" timeOffset="82471.1671">5587 10697 29 0,'0'0'32'0,"0"16"-3"15,15 1-9-15,8 9-4 16,5 8-5-16,2 1-2 16,8 4-2-16,-3-2-3 15,-2 1-5-15,-2-2-6 16,-7-10-15-16,-7-9-13 15,5 0 0-15,-11-15 1 16</inkml:trace>
  <inkml:trace contextRef="#ctx0" brushRef="#br0" timeOffset="82712.2119">6053 10720 30 0,'0'-14'34'15,"-12"21"2"-15,-7 3-7 16,-6 6-11-16,3 12-7 16,-9 3-3-16,1 11-2 15,-5 3-2-15,0 5-1 16,2 2-1-16,2 1-1 16,3-3-3-16,3-9-5 15,6-4-9-15,7-8-21 0,3-14 0 16,12-4-1-1,-3-11 0-15</inkml:trace>
  <inkml:trace contextRef="#ctx0" brushRef="#br0" timeOffset="83026.7957">6356 10718 8 0,'-21'-12'31'15,"3"15"1"1,-14-3-4-16,-5 16-11 16,1 6-5-16,-3 6-3 0,5 11-1 15,0 2-2-15,6 8 0 16,4 0-2-16,14 6 0 15,10-4 0-15,10-3-2 16,8-4-2-16,7-8-8 16,11-1-8-16,5-7-19 15,-2-17-2-15,9-4 1 16,-11-14-2-16</inkml:trace>
  <inkml:trace contextRef="#ctx0" brushRef="#br0" timeOffset="83350.3779">6391 11220 31 0,'0'0'33'0,"8"15"-1"15,3-10-10-15,4-5-5 16,-1 0-3-16,0-11-2 15,1 1-2-15,-6-9-3 16,4-1-2-16,-10-7-1 16,1-1-1-16,-4-7-1 15,0 1 0-15,-7-4-1 16,4 2-1-16,3 0 1 0,0 1-1 16,0 3-1-1,7 4-1-15,4 8-5 0,-1-1-8 16,10 7-16-16,1 5-8 15,-6 0 0-15,7 9 0 16</inkml:trace>
  <inkml:trace contextRef="#ctx0" brushRef="#br0" timeOffset="83575.4255">6325 11042 18 0,'0'0'31'0,"23"2"-1"15,-5-2-8-15,10-3-11 16,6 0-2-16,4-3-6 16,1 0-9-16,-2-3-11 15,4 4-11-15,-13-10-1 16,2 4-2-16</inkml:trace>
  <inkml:trace contextRef="#ctx0" brushRef="#br0" timeOffset="83793.4743">6710 10752 49 0,'12'-5'34'16,"1"5"-8"-16,6 10-5 15,2 11-5-15,1 1-5 16,2 13-3-16,-5 3-2 0,0 9-1 15,-10 2-1-15,-4 3-2 16,-9 0-1-16,-6-3-2 16,-5 0-3-16,-8-10-5 15,6-5-12-15,-5-3-15 16,0-17-1-16,9-3 0 16,-5-15 0-16</inkml:trace>
  <inkml:trace contextRef="#ctx0" brushRef="#br0" timeOffset="85420.8207">7163 11072 31 0,'25'10'27'16,"-13"-6"-2"-16,6-1-4 15,4-3-5-15,-2-4-3 16,3-3-4-16,-2-3-2 15,0-4-2-15,-7-2-2 16,-1-3-1-16,-8 0 0 16,-5-2-2-16,-5 2 1 15,-6 5-1-15,-6 1 0 16,-5 8 0-16,0 5-1 0,-5 5 1 16,2 8 0-1,3 6 1-15,0 6 1 16,10 6 1-16,0 2 0 0,12 2 2 15,12-3 0-15,10 0-1 16,2-5 2-16,17-1-2 16,1-12-1-16,2-5-4 15,1-5-7-15,-7-4-30 16,-3-16-2-16,3-4 1 16,-11-8-1-16</inkml:trace>
  <inkml:trace contextRef="#ctx0" brushRef="#br0" timeOffset="86411.0361">7390 10694 8 0,'5'9'30'16,"-5"-9"-2"-16,0 0-8 15,22 4-5-15,-2-4-2 16,9 3-3-16,2-3-2 16,7 4-6-16,2-4-8 15,2 4-19-15,-10-8-6 16,4 8-2-16,-16-12 1 16</inkml:trace>
  <inkml:trace contextRef="#ctx0" brushRef="#br0" timeOffset="86982.1798">7804 10544 39 0,'0'0'37'16,"0"0"2"0,0 0-3-16,-6-13-16 0,6 13-10 15,0 0-5-15,0 0-6 16,0 0-10-16,0 0-25 15,0 0-3-15,0 11 1 16,0-11-2-16</inkml:trace>
  <inkml:trace contextRef="#ctx0" brushRef="#br0" timeOffset="87230.7377">7814 10660 9 0,'0'26'32'16,"-6"-11"1"-1,6 11-5-15,0 1-10 0,0 2-4 16,-4 6-2-16,-4-5-3 16,1 2-2-16,-9-3-3 15,2-5-3-15,-2-5-6 16,-2-11-12-16,-2-11-18 15,8-2-1-15,-4-14 1 16,13 0-2-16</inkml:trace>
  <inkml:trace contextRef="#ctx0" brushRef="#br0" timeOffset="87898.3985">8045 10621 11 0,'-17'-24'26'15,"12"5"-2"-15,5-6-12 16,5 1-3-16,4 2-2 15,5-1-1-15,6 7 0 16,3 4-1-16,4 12 0 0,-1 0 1 16,-3 13-1-1,-6 3 1-15,-4 9-2 0,-13 4 1 16,-6 6-3-16,-8 2-1 16,-10-1-2-16,-5-1 0 15,-1-7-2-15,6 0 0 16,0-10 0-16,8-5-1 15,16-13 1-15,0 0 1 16,15-5 1-16,6-4 0 16,6 0 0-16,1-2 1 15,2 1 0-15,-1 4 1 16,-4 4 1-16,-5 2 0 16,-5 6 1-16,-6-1-1 15,-9-5 2-15,8 16-2 0,-8-16 1 16,0 16 0-1,0-16-1-15,0 0-1 0,-12 4 1 16,12-4-1-16,0-13-1 16,0 2 1-16,9-1-1 15,1-2 0-15,2 1-1 16,7 1 2-16,-4 1-1 16,5 5 2-16,0 6 0 15,-3 0 1-15,0 3 0 16,-4 6 1-16,-1 2 0 15,-4 2-1-15,-1 2 0 16,-7 0-1-16,7-1-4 16,-5 3-9-16,2 0-24 15,-4-17-1-15,8 10 0 16,-8-10 0-16</inkml:trace>
  <inkml:trace contextRef="#ctx0" brushRef="#br0" timeOffset="88200.4721">8618 10779 66 0,'0'0'37'0,"0"0"-2"16,14-3-13-16,-10-9-8 15,4 2-5-15,-3-9-3 16,-2 1-2-16,-3-4-1 15,0-4 0-15,-3 0-1 0,-3-6-1 16,-2-4 0 0,1 0-1-16,0 2 0 0,7 0-1 15,0 2-1-15,10 1-1 16,2 7-5-16,1 0-4 16,11 14-10-16,2 3-16 15,-2-4-1-15,4 7 0 16,-4 1 1-16</inkml:trace>
  <inkml:trace contextRef="#ctx0" brushRef="#br0" timeOffset="88411.5206">8528 10563 21 0,'-16'11'37'16,"4"-7"0"-16,12-4-2 15,14 7-13-15,7-7-7 16,12 0-6-16,2-3-4 16,6 3-5-16,8 0-11 15,-2 0-23-15,-2-4-3 16,0 4-1-16,-8-5 0 16</inkml:trace>
  <inkml:trace contextRef="#ctx0" brushRef="#br0" timeOffset="88920.644">8879 10567 28 0,'0'0'34'15,"12"3"1"-15,0-3-9 16,10-3-9-16,7 3-5 16,-3 0-4-16,6 0-2 15,-4-4-3-15,-1 4-1 16,-5-3-2-16,-5 3-1 16,-5 0-2-16,-12 0 0 15,15 0-2-15,-15 0-3 16,0 0-3-16,0 0-3 15,-11 5-1-15,0-5-1 0,2 3 2 16,-4-3 0-16,1 5 2 16,-1-5 6-16,2 6 5 15,-9 3 17 1,20-9-2-16,-15 14 0 16,9-1 2-16,0-2 0 15,6 8-2-15,-9-4-1 16,9 9-3-16,0-7-1 15,7 7-2-15,2-9 0 16,6 3-2-16,1-8 0 16,6-2-2-16,-1-8-1 15,3-3-6-15,1-3-18 16,-3-9-16-16,-6-5-2 0,5 2 0 16,-3-10 0-1</inkml:trace>
  <inkml:trace contextRef="#ctx0" brushRef="#br0" timeOffset="91939.2941">16251 8618 39 0,'-23'24'25'0,"-2"20"-2"16,-5 18-4-16,-4 16-3 16,2 21-3-16,3 15-3 15,13 14-2-15,9 1-2 16,17-1-3-16,14-10-8 16,10-7-29-16,8-26-1 15,13-14 0-15,-3-29-1 16</inkml:trace>
  <inkml:trace contextRef="#ctx0" brushRef="#br0" timeOffset="92270.3679">16491 9010 28 0,'8'0'36'0,"14"9"1"16,-1 6 0-16,7 5-17 15,4 11-12-15,-4 2-4 16,5 6-6-16,0 3-9 16,-1 1-25-16,-9-12 0 15,2-4-1-15,-7-12 0 16</inkml:trace>
  <inkml:trace contextRef="#ctx0" brushRef="#br0" timeOffset="92473.4175">16986 9039 48 0,'-22'5'38'0,"-1"14"0"0,-11 3-2 16,-3 7-23-16,1 10-5 16,-1 3-3-16,2 7-3 15,-3 0-4-15,2-3-8 16,8 1-14-16,5-5-14 15,3-13-1-15,10-4 0 16</inkml:trace>
  <inkml:trace contextRef="#ctx0" brushRef="#br0" timeOffset="92773.4837">17235 8978 31 0,'-18'5'33'16,"-10"-2"0"-16,4 11-14 15,-2 11-7-15,-4 10-2 16,0 9-3-16,2 6-1 15,7 7-2-15,8 0 0 16,9 4-2-16,9 0-2 16,6-6-15-16,9-11-20 15,15 2 0-15,-3-20 0 0,13 0-1 16</inkml:trace>
  <inkml:trace contextRef="#ctx0" brushRef="#br0" timeOffset="93081.5589">17335 9530 29 0,'0'0'36'16,"16"12"0"-16,-9-12-1 15,4-7-19-15,6 0-6 16,-5-8-3-16,2-4-2 15,-6-7-1-15,-5-5-2 0,-3-5 0 16,-7-5 0-16,-5-6-2 16,-1-2 1-16,-3 2 0 15,2 2-1-15,4 1 0 16,5 6 0-16,5 6-3 16,10 8-4-16,9 9-6 15,3 8-20-15,4 0-5 16,8 7 0-16,-5-3 0 15</inkml:trace>
  <inkml:trace contextRef="#ctx0" brushRef="#br0" timeOffset="93321.6057">17220 9261 36 0,'25'10'34'0,"0"-10"0"16,15 4-3-16,3-4-27 16,1 0-15-16,9 3-20 15,-16-10-2-15,3 4 0 16,-12-9 3-16</inkml:trace>
  <inkml:trace contextRef="#ctx0" brushRef="#br0" timeOffset="93525.652">17691 8997 53 0,'21'13'39'0,"11"19"1"16,-4 11-14-16,-1 3-11 15,1 15-4-15,-15 3-2 16,-9 7-4-16,-16 1-6 16,-16-6-18-16,-8-9-21 15,-5-5 0-15,-11-14-1 16,5-10 0-16</inkml:trace>
  <inkml:trace contextRef="#ctx0" brushRef="#br0" timeOffset="97835.4034">18137 9296 3 0,'11'18'32'0,"-11"-18"0"15,20 18 0-15,-3-9-15 16,6 1-4-16,5-1-4 16,3-4-2-16,0-2-3 15,-5-6-1-15,-1-2-1 16,-5-6-1-16,-7-2-1 16,-7-5 1-16,-6-1-1 15,-9 1 0-15,-9 1 0 16,-3 5-1-16,-7 6 1 15,-1 6-1-15,-3 9 1 16,0 7 0-16,3 6 2 16,5 9 0-16,13 3 1 0,7 2 0 15,11 1 1 1,10-6 0-16,14-2 0 0,7-5-1 16,10-7-4-16,8-7-13 15,1-10-23-15,-5-15-1 16,6-3 1-16,-9-12-1 15</inkml:trace>
  <inkml:trace contextRef="#ctx0" brushRef="#br0" timeOffset="98082.9581">18392 8952 39 0,'0'0'36'0,"21"7"1"16,5-7-3-16,7 4-22 16,1-4-10-16,4 0-11 15,5-8-23-15,4 8-3 16,-11-6-1-16,6 6 0 15</inkml:trace>
  <inkml:trace contextRef="#ctx0" brushRef="#br0" timeOffset="98247.4953">18860 8828 54 0,'-3'-17'36'0,"3"17"-1"16,0 0-11-16,-6-17-19 15,6 17-14-15,0 0-19 16,0 0-7-16,-10 0 0 16,10 0-1-16</inkml:trace>
  <inkml:trace contextRef="#ctx0" brushRef="#br0" timeOffset="98436.0187">18846 8937 31 0,'5'34'36'15,"-5"-5"0"-15,0 0-8 16,0 3-8-16,-10-4-6 16,2 2-5-16,-9-6-3 15,-4-5-4-15,-3-4-5 0,-7-9-13 16,1-6-19-16,1-5-3 16,-5-10-1-16,9 0 1 15</inkml:trace>
  <inkml:trace contextRef="#ctx0" brushRef="#br0" timeOffset="99051.1684">19164 8814 18 0,'-6'-25'30'16,"-4"-13"0"-16,10 4-15 15,3 5-3-15,10-2-2 16,8 9-2-16,5 5-2 16,5 12-1-16,-1 5-1 15,-3 10 0-15,-10 9 0 16,-10 10-1-16,-14 7 0 15,-11 8-3-15,-15-1 0 16,-3 1-2-16,-4-2 0 16,2-7-1-16,6-6 0 15,9-9 0-15,16-9 0 16,7-11 0-16,21 0 2 0,6 0 1 16,6-6 0-16,4 6 0 15,3-4 1-15,-2 4 0 16,-7 4 1-16,-4 5 0 15,-9-2 1-15,-8 4 0 16,-10-1 0-16,-4 0 0 16,-7-2-1-16,1-3-1 15,-2-5-2-15,3-5-2 16,9 5-1-16,-9-21-1 16,13 8 1-16,4-5 0 15,7 3 3-15,3 2 2 16,4 2 1-16,1 6 3 15,-3 1 2-15,5 10 0 0,-10-3 1 16,1 10-2-16,-9-4-1 16,2 5-1-16,-5 2-3 15,-4-4-6-15,7 4-14 16,-3-3-18-16,-4-13 0 16,0 13-1-16,0-13 0 15</inkml:trace>
  <inkml:trace contextRef="#ctx0" brushRef="#br0" timeOffset="99331.2261">19650 9056 28 0,'11'9'36'16,"-11"-9"2"-16,17 0-4 0,-4 0-14 15,-13 0-8-15,18-20-5 16,-13 4-3-16,0-3-1 15,-2-9-1-15,-3-5-1 16,0-8 0-16,3-6 0 16,-3-3-1-16,8-1 1 15,-1 3-1-15,2 4 0 16,3 6 0-16,2 8-4 16,4 10-4-16,-4 7-12 15,3 4-18-15,4 9-1 16,-5 0 0-16,3 13 1 15</inkml:trace>
  <inkml:trace contextRef="#ctx0" brushRef="#br0" timeOffset="99527.2624">19644 8793 33 0,'-21'4'38'0,"21"-4"0"15,0 9 0-15,24-9-17 16,12 5-13-16,5-1-8 16,6-4-12-16,11-2-25 15,8 5-1-15,-7-3 0 16,3 0 0-16</inkml:trace>
  <inkml:trace contextRef="#ctx0" brushRef="#br0" timeOffset="99956.3708">20016 8832 26 0,'16'0'36'0,"-2"-4"1"15,7 8-1-15,-1 0-17 16,2-4-9-16,5 4-4 16,-7 0-2-16,2 3-4 15,-4 2-3-15,-8-7-5 16,0 5-5-16,-10-7-6 16,0 0-2-16,0 0 0 0,0 0 1 15,0 0 5-15,-15 0 8 16,2 0 8-16,-1 5 8 15,-1 4 8-15,-4 0 3 16,4 9 2-16,-5-1 0 16,7 7-3-16,-1-7-4 15,14 9-5-15,4-8-1 16,10 1-4-16,3-8-1 16,7-2-2-16,6-3-5 15,-2-6-27-15,3-6-10 16,4-2-1-16,-1-6 0 15</inkml:trace>
  <inkml:trace contextRef="#ctx0" brushRef="#br0" timeOffset="100579.5103">20546 8570 29 0,'21'21'36'15,"10"27"2"-15,0 15 0 16,0 16-19-16,4 21-6 16,-15 9-2-16,-3 19-4 15,-17 0-3-15,-19-7-3 16,-12-11-2-16,-13-9-3 16,-2-11-2-16,-6-18-7 15,11-14-25-15,2-9-1 16,4-20-1-16,12-4 2 15</inkml:trace>
  <inkml:trace contextRef="#ctx0" brushRef="#br0" timeOffset="101459.7251">21338 9437 66 0,'16'-11'26'15,"-7"-4"-5"-15,-4-6-4 16,-5 3-6-16,-10-3-2 16,-2 1-4-16,-11-1-1 15,-2 6-2-15,-8 5 0 16,0 10-2-16,0 0 1 16,3 13 0-16,5 4 0 0,6 6 1 15,10 2 0 1,9 1 1-16,10-4 0 0,13-2 0 15,3-6-1-15,7-6 1 16,2-8 0-16,4-10-2 16,-1-7 0-16,-3-10-1 15,-5-7-1-15,-6-9-1 16,-2-3 1-16,-8-5-1 16,-5-5 0-16,-9 2 0 15,0 6 1-15,-3 5 0 16,-1 9 0-16,-4 12 1 15,-1 7 0-15,9 15 0 16,-14 11 1-16,9 15 1 16,1 8-1-16,4 9 1 0,0 4 1 15,0 6 0-15,6 2-1 16,1 1 1-16,2-7-2 16,2-4-2-16,2-6-5 15,-4-14-18-15,4-6-16 16,11-8 1-16,-4-15-1 15</inkml:trace>
  <inkml:trace contextRef="#ctx0" brushRef="#br0" timeOffset="101872.8264">21616 9189 58 0,'0'0'39'0,"11"-5"0"0,15 9-5 16,-1-4-22-16,14 5-5 15,-2-5-3-15,7 0-1 16,-8 3-2-16,-5-7-3 16,-1 4-1-16,-11-8-1 15,-2 8-1-15,-17 0 0 16,11-10-1-16,-11 10 0 15,-15-5 1-15,1 11 1 16,-4 1 2-16,-2 4 1 16,-5 2 2-16,1 7 2 15,3 1 1-15,4 8 1 16,3-3 1-16,14 6 1 16,-4-5-1-16,16 2 1 0,5-5-2 15,12-2 0-15,0-9-2 16,7-5-1-16,-1-8-2 15,-2-5-5-15,4-10-33 16,-11 2-3-16,-9-10-1 16,-1 4 0-16</inkml:trace>
  <inkml:trace contextRef="#ctx0" brushRef="#br0" timeOffset="105551.7374">476 12064 29 0,'0'0'38'0,"65"11"-1"16,-65-11-4-16,75 0-14 0,-75 0-9 15,71 0-9-15,-25 0-14 16,-46 0-20-16,55-6-3 16,-55 6 0-16,0 0-2 15</inkml:trace>
  <inkml:trace contextRef="#ctx0" brushRef="#br0" timeOffset="105742.2713">560 12229 49 0,'0'0'40'16,"0"0"-1"-16,0 0-9 0,59 37-10 15,-59-37-7 1,54 3-5-16,-54-3-7 0,64 0-16 15,-64 0-25-15,0 0 0 16,54 0 0-16,-54 0-1 16</inkml:trace>
  <inkml:trace contextRef="#ctx0" brushRef="#br0" timeOffset="106199.8691">1315 11911 69 0,'0'0'39'0,"24"16"0"15,8 14-9-15,8 6-22 16,9 10-4-16,-6 8-5 16,-3 0-17-16,7-7-19 15,-9-2-2-15,-11-16 1 16,-8-8-1-16</inkml:trace>
  <inkml:trace contextRef="#ctx0" brushRef="#br0" timeOffset="106408.9158">1810 11933 63 0,'-19'7'40'0,"7"10"0"0,-12 6-3 16,-5 7-26-16,1 14-3 15,-6 6-3-15,3 6-3 16,3 3-2-16,-2 3-3 16,2 4-4-16,-4-13-12 15,8-7-21-15,14-9 0 16,2-11-1-16,8-9 1 16</inkml:trace>
  <inkml:trace contextRef="#ctx0" brushRef="#br0" timeOffset="106703.9951">2176 11927 54 0,'-33'15'36'15,"-11"1"0"-15,6 9-12 16,2 14-12-16,-2 8-5 16,9 10-1-16,2 2-2 15,18 3-1-15,5 1 0 16,9-4-2-16,15-5 1 16,11-13-6-16,14-4-16 15,3-8-17-15,-3-16-1 16,3-3 0-16,-1-16-1 0</inkml:trace>
  <inkml:trace contextRef="#ctx0" brushRef="#br0" timeOffset="106990.0671">2281 12503 44 0,'7'18'37'0,"5"-14"1"15,7-1-3-15,2-6-18 16,-9-8-6-16,5 1-3 16,-5-10-3-16,3-2-1 0,-6-6-2 15,-9-4 0 1,0-7-1-16,-3-5 0 0,0-7 0 16,-2-3 0-16,5 2-1 15,0 0-1-15,0 6-1 16,13 4-4-16,5 10-9 15,-4 10-19-15,5 6-6 16,3 10-1-16,-7 2 1 16</inkml:trace>
  <inkml:trace contextRef="#ctx0" brushRef="#br0" timeOffset="107342.1394">2229 12291 27 0,'0'0'32'15,"22"14"1"-15,-4-19 1 16,4 1-23-16,9-2-8 16,-1-3-2-16,2-1-3 15,2-3 0-15,-3-6-1 16,-3 2 2-16,-3-4 0 15,1 0 3-15,4 3 2 16,0 3 3-16,8 11 1 16,-4 4 1-16,6 17 1 15,-6 0-1-15,-3 14 0 16,-8 3-2-16,-9 10-1 16,-14 0-1-16,-12 2-4 0,-7-3-4 15,-12-10-17-15,-2-5-21 16,2-3-1-16,-1-12 1 15,4-6-1-15</inkml:trace>
  <inkml:trace contextRef="#ctx0" brushRef="#br0" timeOffset="108237.3367">3598 11567 32 0,'0'-35'33'0,"-14"0"1"15,-1 9-13-15,-4 11-6 16,-2 13-4-16,-1 21-4 0,2 18-3 15,4 20-1 1,5 20-2-16,4 22 0 0,7 16 0 16,0 13-1-16,10 4 2 15,2 4-1-15,-3-1 1 16,-2-3-1-16,-7-10 0 16,-3-11 0-16,-7-15 0 15,-5-7 0-15,-6-16-2 16,-5-16-5-16,1-11-10 15,1-18-19-15,-4-21-1 16,10-7-1-16,-5-11 0 16</inkml:trace>
  <inkml:trace contextRef="#ctx0" brushRef="#br0" timeOffset="108486.3914">3447 13287 60 0,'19'8'38'0,"-6"-8"-1"15,12 5-3-15,5-1-28 16,-2 1-9-16,2 0-15 15,-4-5-18-15,6 11-1 16,-9-11 0-16,5 4 0 16</inkml:trace>
  <inkml:trace contextRef="#ctx0" brushRef="#br0" timeOffset="108710.4507">3736 13316 18 0,'-16'-4'30'16,"-7"-15"1"-16,12 5-3 15,3-7-15-15,3-3-4 16,12 2-2-16,5-1 0 16,11 10-1-16,1 5 2 15,4 8-1-15,-4 8 1 16,2 6-2-16,-9 0-1 16,2 4-1-16,-7-1-3 0,-3-8-8 15,1-9-26 1,0-4-4-16,-10-18-1 15,9-3-1-15</inkml:trace>
  <inkml:trace contextRef="#ctx0" brushRef="#br0" timeOffset="109042.5251">3807 11356 37 0,'0'0'35'15,"0"0"0"-15,0 17-1 16,0 10-20-16,0 3-7 16,0 5-4-16,0 3-3 15,3-3-8-15,4-4-18 16,-2 3-9-16,-5-19-1 16,0 0 0-16</inkml:trace>
  <inkml:trace contextRef="#ctx0" brushRef="#br0" timeOffset="109446.6185">3713 11550 39 0,'10'-3'33'15,"15"9"-1"-15,-2-2-13 16,7-4-8-16,7 9-4 16,-1-6-3-16,2 5-1 15,-7-3 0-15,-3-1-2 16,-9-1 1-16,-8-3-1 15,-11 0 0-15,0-9 0 16,-5-4-1-16,-5-6 1 16,4 0-1-16,4-5-1 15,2 2 1-15,7 0-1 16,4 4 0-16,1 10 1 0,5 8 0 16,1 7 1-1,-2 6 0-15,2 9 1 16,-4 2 0-16,2 4 1 0,2-4 0 15,1-2-1-15,-1-5 1 16,2-8-1-16,-1-9 0 16,-4-8 1-16,-6-3 0 15,-2-7-1-15,-7-3 0 16,-10 1-1-16,-1 2-2 16,-6 2-5-16,3 4-24 15,-4 12-8-15,-2-3 0 16,7 14 0-16</inkml:trace>
  <inkml:trace contextRef="#ctx0" brushRef="#br0" timeOffset="110364.8121">4528 12273 74 0,'22'14'37'0,"16"9"0"15,-1 11-22-15,4 1-7 16,0 6-6-16,1 3-6 0,-4-5-15 15,-9-10-17-15,1-4-1 16,-11-13 0-16,0-7 0 16</inkml:trace>
  <inkml:trace contextRef="#ctx0" brushRef="#br0" timeOffset="110561.8586">4871 12273 70 0,'-35'7'37'16,"1"9"-2"-16,-8 10-16 16,-3 2-8-16,5 4-6 15,0 0-2-15,3 2-5 0,6 1-2 16,0-5-10-16,9-1-14 16,10-1-10-16,-4-12 0 15,10 1 1-15</inkml:trace>
  <inkml:trace contextRef="#ctx0" brushRef="#br0" timeOffset="110869.9242">5206 12179 61 0,'-25'8'38'0,"-5"1"0"15,-1 8-13-15,9 13-14 16,-3 3-4-16,9 13-2 16,5 0-1-16,7 3-1 15,8 1 0-15,10-5-2 16,6-4 0-16,7-6-6 15,7-5-8-15,1-14-26 16,1-11 0-16,1-5 0 16,-5-18-2-16</inkml:trace>
  <inkml:trace contextRef="#ctx0" brushRef="#br0" timeOffset="111087.9882">5238 12368 42 0,'-9'0'37'0,"21"4"0"15,9-4 0-15,4 0-24 16,13 7-7-16,1-7-2 16,5 3-6-16,0-3-7 15,-2-7-9-15,-4-2-17 16,-1 4-2-16,-15-5 0 0,-1 5 0 15</inkml:trace>
  <inkml:trace contextRef="#ctx0" brushRef="#br0" timeOffset="111291.0372">5504 12371 56 0,'-6'14'36'0,"-1"-2"-5"16,4 2-8-16,3 8-7 15,0-2-5-15,4 6-3 16,2-4-2-16,6 2-3 16,3-5-1-16,7-3-3 15,6-9-6-15,3-7-27 16,4-10-4-16,7 0-1 16,-7-15 0-16</inkml:trace>
  <inkml:trace contextRef="#ctx0" brushRef="#br0" timeOffset="111502.0872">5746 12196 57 0,'34'26'40'16,"-3"6"1"-16,4 2-5 15,1 12-23-15,-14-1-2 16,-6 5-5-16,-11 0-1 15,-11 0-6-15,-9 1-10 16,-7-10-30-16,-8-16 0 16,2-6 0-16,3-12-2 15</inkml:trace>
  <inkml:trace contextRef="#ctx0" brushRef="#br0" timeOffset="111901.1815">6208 12424 42 0,'12'12'37'15,"4"-2"1"-15,3-10 0 16,4 4-22-16,10-4-9 15,-9 0-2-15,7-4-2 16,-9-3-2-16,-3-3 0 0,-8-7-2 16,-11 2 1-16,-11-2-2 15,-9 0 1-15,-4 5-1 16,-10 1 1-16,2 8 0 16,-5 7 1-16,7 6 0 15,1 11 0-15,12 7 3 16,13 4-1-16,7 3 2 15,15 1-1-15,4-4 1 16,15-3 0-16,4-7-2 16,9-8-5-16,-2-11-36 15,2-3 0-15,-6-15-2 16,2-9 1-16</inkml:trace>
  <inkml:trace contextRef="#ctx0" brushRef="#br0" timeOffset="112351.2806">6477 11940 36 0,'7'14'36'16,"6"-11"0"-16,17 0-2 15,7 1-22-15,10-4-8 16,2 0-17-16,-1-6-21 0,7 3 0 15,-10-8-1-15,0 6-1 16</inkml:trace>
  <inkml:trace contextRef="#ctx0" brushRef="#br0" timeOffset="112531.327">6943 11814 42 0,'-10'-7'36'0,"10"7"0"16,0 0-3-16,-12-5-34 15,9-4-29-15,3 9-4 0,0 0-1 16,0 0 0 0</inkml:trace>
  <inkml:trace contextRef="#ctx0" brushRef="#br0" timeOffset="112720.3707">6980 12012 28 0,'0'51'37'15,"-6"-4"1"-15,-3 3-1 16,-7-2-17-16,-3-9-8 16,-2-4-7-16,-4-9-4 15,-3-9-4-15,3-8-8 16,-5-14-14-16,4-13-12 0,11-4 0 15,2-13-1 1</inkml:trace>
  <inkml:trace contextRef="#ctx0" brushRef="#br0" timeOffset="113358.5212">7236 11895 2 0,'-25'-32'32'15,"15"4"1"-15,5-9-5 0,12 4-9 16,8 5-3-16,7 1-4 15,12 14-2-15,2 3-2 16,3 10-4-16,-3 11 0 16,-9 10-2-16,-7 4 0 15,-14 6-2-15,-9 3 0 16,-18 1-2-16,-3 0 0 16,-11-3-3-16,1-1-2 15,3-11-1-15,6-1 0 16,3-7 1-16,13-2 1 15,9-10 1-15,9 5 2 16,7-5 2-16,7 0 0 0,4 0 2 16,3 0 1-16,4 5-1 15,1-5 0-15,-5 6 2 16,-5 1 0-16,-5 1 1 16,-9-1 0-16,-6 3 1 15,-5-10-1-15,-9 13 1 16,-3-13-1-16,4 0-2 15,8 0-1-15,-13-24-1 16,13 6 0-16,11-1-1 16,3-1 1-16,5 2 0 15,1 0 1-15,5 9 1 16,-2 4 1-16,2 5 1 16,-7 4 1-16,0 7 0 15,-3-1 0-15,-4 5-2 0,-2 1-3 16,-6-4-10-1,-3-12-25-15,12 24-3 0,-12-24 0 16,3 15-1-16</inkml:trace>
  <inkml:trace contextRef="#ctx0" brushRef="#br0" timeOffset="113614.5881">7791 12130 63 0,'20'8'39'15,"-20"-8"0"-15,20-12-10 16,-5 3-13-16,-7-11-7 16,7 1-3-16,-8-8-2 0,0-2-2 15,-3-2 0-15,-1-6-1 16,-3-6 0 0,-5-5-1-16,5-1 0 0,5-4-2 15,2 6 0-15,0 1-4 16,5 11-4-16,-4 5-15 15,4 10-15-15,8 12-1 16,-4 5 1-16,-1 11 1 16</inkml:trace>
  <inkml:trace contextRef="#ctx0" brushRef="#br0" timeOffset="113795.6368">7741 11901 66 0,'10'10'36'0,"12"-6"1"16,5-8-12-16,8 4-24 15,7-7-20-15,0 0-16 16,12 7-1-16,-6-10-1 16,4 8 1-16</inkml:trace>
  <inkml:trace contextRef="#ctx0" brushRef="#br0" timeOffset="114192.7517">8093 11839 66 0,'13'0'38'0,"16"0"0"0,3 9-16 15,-1-9-12-15,6 3-4 16,-2 1-5-16,-4-4-3 16,-4 7-4-16,-11-7-11 15,-2 0-11-15,-14 0-3 16,9-5 0-16,-9 5 3 16,-11-7 8-16,-1 3 8 15,-4 1 9-15,1 3 13 16,-23 12 41-1,22 0-22-15,-1 3-2 16,2 4-4-16,8 5-6 0,1-2-3 16,14 6-4-1,-1-7-2-15,9 2-2 16,2-8-1-16,10-8-4 0,0 2-11 16,3-9-30-16,-6-14 0 15,6-3-1-15,-2-9 0 16</inkml:trace>
  <inkml:trace contextRef="#ctx0" brushRef="#br0" timeOffset="114928.9312">8913 12446 57 0,'0'-20'36'0,"6"5"-4"16,-9-6-13-16,-9-8-8 15,0 3-3-15,-10-1-3 16,-3 7-2-16,-2 3 0 16,-8 7-2-16,3 10-1 15,2 8 1-15,6 10-1 16,6 8 0-16,6 8 1 16,12 4-2-16,5-6 2 15,13-3 0-15,3-4 0 16,7-11 0-16,3-10 0 15,3-11 0-15,-2-11-2 0,-1-8 0 16,-1-9-1 0,-9-9 0-16,-1-7-1 0,-8-7 0 15,-3 0 0-15,-6-1 1 16,-3 6 2-16,-3 9 0 16,-2 6 1-16,-1 15 0 15,-1 12 2-15,7 11-1 16,-16 27 1-16,12 11 0 15,0 8-1-15,4 8 1 16,0 4-1-16,0 6 2 16,8 0-2-16,2-4 0 15,0-6-2-15,1-13-3 16,2-5-16-16,8-12-20 16,-10-16 0-16,9-8-1 15,-4-13 0-15</inkml:trace>
  <inkml:trace contextRef="#ctx0" brushRef="#br0" timeOffset="115155.9789">9053 12290 66 0,'12'3'39'16,"6"-3"-1"-16,6 0-12 15,11 5-16-15,0-5-4 16,2 0-3-16,-2 0-4 0,-8-5-5 16,1 5-9-1,-11 0-17-15,-9-12-6 0,1 4 0 16,-13-1-1-16</inkml:trace>
  <inkml:trace contextRef="#ctx0" brushRef="#br0" timeOffset="115333.0241">9230 12308 49 0,'-6'29'37'0,"-4"-3"-1"16,10 1-9-16,7 6-9 15,0-10-4-15,16 6-4 16,-5-13-2-16,10-1-3 16,0-5-3-16,-1-10-10 15,0-10-32-15,3 1-1 16,-5-9 0-16,7 1 0 15</inkml:trace>
  <inkml:trace contextRef="#ctx0" brushRef="#br0" timeOffset="118279.1322">10097 12223 52 0,'11'5'36'0,"5"-5"-1"15,12 0-13-15,6 7-11 16,1-7-5-16,8 4-8 16,3 2-11-16,-3 1-22 15,-10-12-1-15,-2 5 0 16,-14-12-1-16</inkml:trace>
  <inkml:trace contextRef="#ctx0" brushRef="#br0" timeOffset="118456.6718">10175 12346 32 0,'6'13'37'0,"6"-6"1"16,12-5-9-16,10 3-7 0,-2-5-9 16,5 0-12-16,-4-5-34 15,2 5-5-15,-11-14 1 16,1 1-2-16</inkml:trace>
  <inkml:trace contextRef="#ctx0" brushRef="#br0" timeOffset="119016.2977">11151 11889 31 0,'11'2'39'15,"2"8"-1"-15,12 12 1 16,6 7-20-16,4-2-7 15,8 12-4-15,0-3-5 16,-3-1-7-16,1 2-17 0,-4-5-18 16,-12-15 0-1,0-5 0-15,-10-12-1 0</inkml:trace>
  <inkml:trace contextRef="#ctx0" brushRef="#br0" timeOffset="119227.3417">11753 11869 69 0,'0'0'40'16,"-24"24"1"-16,-2 7-16 15,-12-1-12-15,2 16-4 16,-11 4-4-16,0 7-1 16,0 6-3-16,1 2-2 15,5-2-3-15,-1-6-5 16,10-1-7-16,0-14-19 0,10-13-5 15,11-8-1-15,11-21 1 16</inkml:trace>
  <inkml:trace contextRef="#ctx0" brushRef="#br0" timeOffset="119495.4099">11984 11922 32 0,'-28'6'35'15,"-11"2"2"-15,4 8-4 0,0 12-18 16,-9 5-6 0,10 13-2-16,3 4-2 0,10 4-1 15,9 2 0-15,12-2-2 16,7 0-1-16,15-12-7 15,17 1-12-15,7-9-18 16,2-20-1-16,14-1-2 16,-8-13 1-16</inkml:trace>
  <inkml:trace contextRef="#ctx0" brushRef="#br0" timeOffset="119773.4781">12179 12446 44 0,'0'0'39'16,"0"0"0"-16,0 0-5 0,0 0-18 16,16-7-6-16,-7-9-2 15,4 3-1-15,-5-7-2 16,-1 1-2-16,-7-9-1 16,0-5 0-16,-11-5-1 15,1-8 0-15,-1-1 0 16,1-2 0-16,4-1-1 15,3 4-1-15,6 1-1 16,5 7-4-16,10 11-5 16,-2 7-16-16,5 5-14 15,6 10 0-15,-4 5-1 16,1 5 3-16</inkml:trace>
  <inkml:trace contextRef="#ctx0" brushRef="#br0" timeOffset="120075.5473">12028 12176 12 0,'0'0'32'16,"28"-15"2"-16,2 0 1 16,11-2-18-16,11 2-7 15,0-2-1-15,7 8-1 16,-4 4-1-16,1 5-1 15,-12 6-1-15,-4 13 1 0,-14-1-1 16,-8 14 0 0,-12-1-1-16,-6 8 0 15,-6-3 0-15,-6 5-1 0,-3-5-1 16,-4-5-1-16,-1 0-3 16,-5-11-7-16,10-4-21 15,-3-5-11-15,-4-11 0 16,9 0 0-16</inkml:trace>
  <inkml:trace contextRef="#ctx0" brushRef="#br0" timeOffset="120558.1551">12799 11825 47 0,'15'0'40'0,"16"18"1"15,0 6-1-15,6 10-22 16,10 22-8-16,-1 3-3 16,3 10-3-16,-4-4-2 15,-3-2-3-15,0 0-7 16,-14-14-17-16,-6-11-17 16,-1-11 0-16,-5-14 1 15,2-7-1-15</inkml:trace>
  <inkml:trace contextRef="#ctx0" brushRef="#br0" timeOffset="120773.7094">13390 11879 30 0,'-25'-12'36'16,"-3"17"2"-16,-10 5 0 15,-6 9-20-15,0 16-6 16,-6 7-5-16,1 12-3 15,-7 4-2-15,6 3-2 16,2 2-5-16,1-7-5 16,12-4-6-16,7-13-15 15,8-15-7-15,16-12 0 16,4-12 0-16</inkml:trace>
  <inkml:trace contextRef="#ctx0" brushRef="#br0" timeOffset="121068.7815">13707 11910 38 0,'-28'6'37'16,"-10"1"0"-16,0 13-1 15,1 8-22-15,-5 6-5 16,11 12-3-16,3 4-3 16,10 7 1-16,7-1-2 0,11 2 0 15,12-3-2 1,8-7-4-16,11-4-5 0,5-13-12 16,2-9-18-16,10-2 0 15,-6-11 1-15,5-2 1 16</inkml:trace>
  <inkml:trace contextRef="#ctx0" brushRef="#br0" timeOffset="121324.8304">13833 12455 48 0,'0'0'38'0,"0"0"2"15,0 0-7-15,0 0-18 16,10-24-5-16,-1 10-2 0,-6-12-3 15,3-2 0 1,-3-5-2-16,-3-7-1 0,0-5 0 16,0-6-2-16,-5-2 1 15,5-3-1-15,-3 5-1 16,3 1-3-16,6 9-3 16,-6 2-9-16,12 10-21 15,1 14-3-15,-1 5-2 16,3 10 2-16</inkml:trace>
  <inkml:trace contextRef="#ctx0" brushRef="#br0" timeOffset="121669.9324">13657 12158 15 0,'17'8'30'0,"6"-17"2"16,18-2-4-16,-1-2-16 15,10-6-4-15,8 3-2 16,1-5-2-16,0 5 0 16,-3-2 0-16,-3 7 1 15,-7 7 1-15,0 13 0 16,-12 5 1-16,-4 15 0 16,-13 3-1-16,-6 14 0 15,-11 3 0-15,-5 8-2 16,-9-1 0-16,-6-1-2 0,-7-7-1 15,-2-3-1 1,-4-5-2-16,0-10-1 16,3-4-3-16,-4-14-3 0,12 1-5 15,-3-13-11-15,7 0-14 16,3 0-1-16,2-7 2 16,13 7 12-16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21:29.14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 2550 8 0,'-41'-23'31'15,"41"23"0"1,-58 27-8-16,58-27-5 0,-65 94-3 16,50-23-3-16,7 6-3 15,1 8-1-15,25-6-1 16,8-1-1-16,14-20-1 16,24-15 0-16,10-19-2 15,-2-20-1-15,-5-20 1 16,-5-19-1-16,-15-15-1 15,-16-9 0-15,-13-2 0 16,-33-4 0-16,-22 4 0 16,-12 5 0-16,-11 7 0 15,7 11-3-15,3 15-5 16,5 4-12-16,1 8-19 0,31 16-2 16,13-5 0-16,21 22 0 15</inkml:trace>
  <inkml:trace contextRef="#ctx0" brushRef="#br0" timeOffset="334.0795">1473 3063 9 0,'-3'11'35'15,"15"4"0"-15,-12-15-1 0,0 0-14 16,7 10-6 0,-7-10-5-16,-4-15-1 0,4-5-3 15,0-1-2-15,6-1-2 16,10-4-1-16,-1 1 1 16,7 5-1-16,4 7 1 15,-2 4 0-15,6 9-1 16,-1 13 1-16,-8 4 0 15,-6 9-2-15,-6 3-1 16,1 0-3-16,-6 5-6 16,-4-5-17-16,-4-9-8 15,4 0-1-15,-3-10 0 16</inkml:trace>
  <inkml:trace contextRef="#ctx0" brushRef="#br0" timeOffset="606.1519">1987 3030 44 0,'-6'-24'38'15,"-4"2"-2"-15,-5 2-8 16,-9-3-8-16,4 12-6 16,-15 0-3-16,11 11-5 15,-6 5-1-15,4 8-2 16,8 7-2-16,13 6 0 15,5 5 0-15,8-2-1 16,5-3 0-16,8-1-1 16,8-6-1-16,1-7-5 15,10-2-11-15,-12-10-23 16,0-12 0-16,-3-4 1 0,-9-7-1 16</inkml:trace>
  <inkml:trace contextRef="#ctx0" brushRef="#br0" timeOffset="727.1745">1832 2752 52 0,'-15'-12'30'0,"15"22"-12"15,15 6-37-15,-15-16-7 16,13 26-5-16,5-17 8 16</inkml:trace>
  <inkml:trace contextRef="#ctx0" brushRef="#br0" timeOffset="1065.7539">2043 2919 30 0,'-16'-10'35'16,"16"10"0"-16,19 0 1 15,6 0-23-15,9 0-6 16,0 5-4-16,0 2 0 15,0-2-2-15,-3 0 1 16,-9 3-2-16,-22-8 1 16,0 12-1-16,-16-5-1 15,-2 2 1-15,-3 4 1 0,-5 3-1 16,2 4 2 0,-1-1-1-16,12 3 1 15,13 0 0-15,15 2 1 0,7-4-1 16,3-4-2-16,9-4-2 15,6-7-7-15,14-2-13 16,4-3-16-16,-11-15 1 16,2-1-1-16</inkml:trace>
  <inkml:trace contextRef="#ctx0" brushRef="#br0" timeOffset="1403.33">2620 2852 39 0,'-26'0'34'15,"-7"-6"-1"-15,14 12-10 16,5 9-10-16,3 3-6 16,11 9-2-16,6-8 0 0,7 3-2 15,6-7-2-15,2-3-1 16,4-3-2-16,-7-9-2 16,1 0-1-16,-19 0 0 15,12-9-1-15,-21 3 1 16,-3 6 0-16,-12 0 3 15,-5 0 2-15,-1 10 4 16,-3 0 1-16,8 9 3 16,2-2 1-16,20 8 0 15,0-5 1-15,17 5 0 16,5-8-2-16,10 2-2 16,-1-9 0-16,11-1-5 0,-5-5-14 15,-3-8-27 1,-5-9-1-16,-2 1-1 0,-7-12 1 15</inkml:trace>
  <inkml:trace contextRef="#ctx0" brushRef="#br0" timeOffset="2433.5555">3252 4137 8 0,'0'0'33'0,"10"22"2"16,-8 8-6-16,-2 23-8 16,0 9-6-16,0 18-3 0,-5 2-2 15,5 12-3-15,0-2-3 16,0-10-2-16,-3-12 0 16,3-16-1-16,0-16 0 15,6-21-1-15,-6-17 0 16,12-19 1-16,-5-15-1 15,-2-12 0-15,-5-10 0 16,0-10 0-16,-6-5-1 16,-4-1 2-16,-2-2-2 15,0 4 1-15,0 2 0 16,3 7-1-16,9 9 1 16,0 8 0-16,14 9 0 15,9 11 0-15,7 6 0 16,10 6-3-16,16 8-5 0,6-2-12 15,6 1-17 1,12 8 0-16,-8-3-1 0,6 0 3 16</inkml:trace>
  <inkml:trace contextRef="#ctx0" brushRef="#br0" timeOffset="2668.1076">3317 4414 17 0,'-9'7'35'0,"24"3"0"16,12-10-4-16,9 0-15 15,17 0-9-15,8-3-18 16,10 6-20-16,-12-9-2 15,3 6-2-15,-18-5 5 16</inkml:trace>
  <inkml:trace contextRef="#ctx0" brushRef="#br0" timeOffset="3269.2513">4131 3977 55 0,'-24'0'26'0,"-6"8"-7"16,-1 3-4-16,6 6-6 15,5 0-2-15,9 5-3 16,11 0-1-16,11 1-2 16,9-2 0-16,12 2-1 15,6-4 0-15,0 3 1 0,-2 2-1 16,-3 1 1-16,-9 2-1 15,-10 3 0-15,-14 1 0 16,-8 2 1-16,-7-1 0 16,-4 0 0-16,0-7-1 15,0 0 1-15,7-6 0 16,7-4-1-16,5-1 1 16,8-2-2-16,5 0 1 15,0 2 0-15,-4 5 0 16,-9 6 0-16,-6 9 0 15,-16 11 0-15,-12 5 1 16,-5 6 1-16,-6 1 1 16,5 1 1-16,1-5-1 15,14-2 1-15,15-12 0 0,20-4 0 16,14-8-1-16,16-7-4 16,8 1-7-16,5 1-29 15,1-16 0-15,5-3 0 16,-9-9 0-16</inkml:trace>
  <inkml:trace contextRef="#ctx0" brushRef="#br0" timeOffset="3908.9058">4972 4531 51 0,'-4'-26'34'0,"1"-4"-9"16,-1 1-7-16,-8-5-4 15,4 6-4-15,-8 3-3 0,-1 5-2 16,-1 9-1-16,-1 8-2 16,1 10-2-16,3 10 1 15,4 9-1-15,6 5 0 16,5 3 0-16,6 1 0 15,7-5 1-15,5-5-1 16,3-5 2-16,1-12-2 16,1-8-1-16,1-13 0 15,-5-8 0-15,2-11 0 16,-6-9-1-16,-2-10 0 16,-3-7 0-16,-1-9 1 15,-6-1 2-15,-3 3 0 16,0 4 2-16,-3 7 0 15,-4 7 0-15,4 17 1 16,-6 8-1-16,9 22 0 0,-15 0-1 16,8 22 0-16,1 9-1 15,0 13-1-15,3 12 1 16,3 5 0-16,0 8-1 16,6 0-2-16,3 3-6 15,-3-7-19-15,0-12-11 16,7-6-1-16,-7-17 0 15</inkml:trace>
  <inkml:trace contextRef="#ctx0" brushRef="#br0" timeOffset="4161.9552">4518 4657 49 0,'-16'11'37'16,"16"2"1"-16,21-2-12 15,18-11-12-15,24 4-5 16,14-8-2-16,23 1-1 16,13-5-3-16,8-2-5 15,6 2-8-15,-13-1-11 16,-14 0-18-16,-7 9 0 15,-28-6 0-15,-16 9 1 16</inkml:trace>
  <inkml:trace contextRef="#ctx0" brushRef="#br0" timeOffset="4944.1544">4751 5185 25 0,'22'0'34'0,"-12"-8"1"16,3-2-11-1,-1 0-7-15,-2-9-5 0,-5 5-4 16,-5-8-3-16,-8 2-2 16,-8 1-2-16,-3 2 0 15,-10 5 0-15,0 7-1 16,-6 5 0-16,4 7-1 16,5 7 1-16,10 7 1 15,3 4 0-15,13 5-1 16,13-1 1-16,4-2 0 15,12-1 1-15,6-9 0 16,2-4 0-16,4-13-1 16,-1-5-2-16,0-12 1 15,-3-7-1-15,-5-11 0 16,-5-6-1-16,-6-9 1 0,-4-2-1 16,-5-1 1-16,-7 5 0 15,-5 5 2-15,-5 9 0 16,-5 11 0-16,-2 12 0 15,0 16 1-15,-1 14 0 16,3 17 1-16,1 5-1 16,4 10 0-16,5 2 0 15,4 1 0-15,3-1 0 16,7-5-1-16,1-11-1 16,3-7-1-16,7-12-2 15,-4-11-3-15,5-7 0 0,-4-19 0 16,2-3-1-1,-6-14 0-15,4-3 2 16,-6-11 1-16,-1 2 3 0,-2 2 5 16,-4-1 2-16,0 13 0 15,-7 7 0-15,4 16 1 16,-6 11 1-16,0 18-1 16,0 8-2-16,4 9-2 15,-4 7-1-15,7 5 0 16,-4 1 0-16,1-5-4 15,3-4-3-15,-7-11-9 16,0-7-25-16,0-5 0 16,0-16-1-16,-14 4 0 15</inkml:trace>
  <inkml:trace contextRef="#ctx0" brushRef="#br0" timeOffset="5074.1905">5098 5097 42 0,'0'0'37'16,"18"-17"1"-16,10 15-3 15,3 2-18-15,1 0-21 16,15 0-30-16,-11-5-2 16,7 5-2-16,-9-12 1 15</inkml:trace>
  <inkml:trace contextRef="#ctx0" brushRef="#br0" timeOffset="5496.2901">5773 4489 56 0,'13'10'39'0,"5"8"1"16,4 8-10-16,3 3-16 16,10 12-6-16,-2 1-3 15,1 2-9-15,1 6-12 16,-5-10-23-16,-12-13-1 16,-1-7 0-16,-17-20 0 15</inkml:trace>
  <inkml:trace contextRef="#ctx0" brushRef="#br0" timeOffset="5681.3262">6028 4528 48 0,'-16'-4'39'16,"-8"4"0"-16,-1 14-6 0,-3 6-18 16,-6 1-5-16,3 7-4 15,0 3-4-15,3-2-6 16,6 3-4-16,0-11-9 15,11-1-15-15,4-2-6 16,-3-10-2-16,10-8 1 16</inkml:trace>
  <inkml:trace contextRef="#ctx0" brushRef="#br0" timeOffset="5974.3987">6468 4356 54 0,'-31'-9'37'0,"1"14"0"16,-7 7-14-16,-1 0-11 15,3 17-5-15,2 2-2 16,8 13-3-16,6 6 1 15,7 4-2-15,8 0 0 16,11-3-1-16,12-1-1 16,4-14-5-16,13-1-16 15,10-13-16-15,-11-16 0 16,10-6 0-16,-10-21 0 16</inkml:trace>
  <inkml:trace contextRef="#ctx0" brushRef="#br0" timeOffset="6179.4532">6580 4429 45 0,'0'0'37'0,"-18"6"2"15,12 16 1-15,6 10-26 16,-7 3-4-16,11 8-3 16,-4 6-2-16,9-2-2 15,-1 1 0-15,5-7-4 16,5-4-5-16,-5-15-18 15,-4-7-16-15,1-8-1 16,-4-16 0-16,-6-4 0 16</inkml:trace>
  <inkml:trace contextRef="#ctx0" brushRef="#br0" timeOffset="6456.5176">6366 4628 29 0,'28'0'32'16,"0"-10"1"-16,12 2-9 16,3-4-13-16,1-5-4 15,5 2-2-15,-6-3-1 16,-3 3 2-16,-4-2-2 16,1 6 2-16,-10 5 0 15,4 14 0-15,-10 2 2 0,5 15-1 16,-12 4-1-1,0 13-1-15,-11 2-1 16,-9 4-3-16,-5 3-6 0,-12-8-26 16,-5-8-10-16,-1-6 0 15,-5-13 0-15</inkml:trace>
  <inkml:trace contextRef="#ctx0" brushRef="#br0" timeOffset="7073.6792">7151 3979 36 0,'25'0'34'16,"-13"0"1"-16,3 9-13 15,-9 19-7-15,-6 3-5 16,-3 16-2-16,-3 1-1 0,0 9-2 16,0-3-1-16,6 0-2 15,0-9-1-15,3-9 0 16,9-7-1-16,0-10 0 16,5-6 0-16,0-8-1 15,0-5 1-15,-3 4-1 16,0 1 0-16,-3 7 0 15,0 10 2-15,0 11-2 16,-2 14 2-16,4 14-1 16,2 13 1-16,1 9-1 15,-3 8 0-15,-5-1 0 16,-8 0 0-16,-6-8 0 16,-9-6 1-16,-13-12 0 15,-9-16 2-15,-7-10-1 0,-6-17 0 16,4-10 1-16,6-11-1 15,6-16-5-15,16-7-10 16,14-10-26-16,7-10 0 16,19 1-1-16,6-8 0 15</inkml:trace>
  <inkml:trace contextRef="#ctx0" brushRef="#br0" timeOffset="7495.7979">7828 4480 34 0,'23'6'36'16,"2"-6"0"-16,18 6-6 15,4-3-18-15,2 0-11 16,2 1-25-16,-6-7-9 16,3 3-2-16,-13-7 0 15</inkml:trace>
  <inkml:trace contextRef="#ctx0" brushRef="#br0" timeOffset="7705.8512">7902 4645 25 0,'15'4'38'16,"17"4"1"-16,0-6-1 15,8-2-15-15,7 0-11 16,-4 7-15-16,5-3-32 16,-18-8-2-16,-2 4-1 15,-15-7-2-15</inkml:trace>
  <inkml:trace contextRef="#ctx0" brushRef="#br0" timeOffset="14370.4715">8917 4361 36 0,'0'0'40'16,"8"-19"0"0,-8 19-1-16,0 0-19 15,0-10-8-15,0 10-8 0,0 10-12 16,0 0-24-16,-4-1-7 16,8 5-2-16,-4-1 2 15</inkml:trace>
  <inkml:trace contextRef="#ctx0" brushRef="#br0" timeOffset="14611.5195">8942 4598 30 0,'0'37'36'0,"0"16"1"15,0 2-9-15,-4 3-11 0,-1 6-6 16,-5-4-3-1,-4 1-3-15,-7-7-4 16,-7-10-1-16,-5-9-1 0,-3-16-3 16,-1-9-2-16,1-17-6 15,8-8-9-15,7-10-15 16,4-20 0-16,17-4 0 16,6-13 16-16</inkml:trace>
  <inkml:trace contextRef="#ctx0" brushRef="#br0" timeOffset="15196.6555">9284 4434 66 0,'0'-34'28'0,"0"1"-5"15,16 1-6-15,15 13-5 16,4 9-2-16,11 17-2 15,-6 7-2-15,4 15-1 16,-13 8-1-16,-9 16-2 16,-20 5 0-16,-11 4-2 15,-15-3-1-15,-11-7-1 16,-5-5-1-16,0-11 0 0,2-8-1 16,7-16 0-1,13-8 0-15,18-4 2 16,0-19 0-16,18 3 2 0,13 1-1 15,9 3-1-15,7 4-8 16,6 4-24-16,-7-4 0 16,11 8-1-16,-12-2 0 15</inkml:trace>
  <inkml:trace contextRef="#ctx0" brushRef="#br0" timeOffset="15621.7564">9849 4440 37 0,'0'-12'37'16,"0"12"1"-16,0 0-3 0,-3 30-18 16,-6-1-6-16,2 12-4 15,-7 1-1-15,2 7-2 16,-2-5-1-16,2-4-1 15,2-7-1-15,1-10-1 16,3-13 0-16,6-10 1 16,0-17-1-16,6-10-1 15,5-9 1-15,2-11 0 16,1-7-1-16,3-5 1 16,3 0-1-16,-3 3 1 15,-1 10 0-15,0 11 0 0,-1 10 0 16,1 16 0-1,2 14 0-15,-1 15 1 16,0 10 0-16,2 12-1 0,0 3 2 16,2 6-2-16,1 3-1 15,-6-4-5-15,3 4-3 16,-8-8-21-16,-4-11-10 16,-3-7 1-16,-4-12-2 15</inkml:trace>
  <inkml:trace contextRef="#ctx0" brushRef="#br0" timeOffset="15791.8006">9753 4568 39 0,'0'0'40'16,"0"0"0"-16,24-2 0 0,10 10-18 15,6-4-14-15,13 2-9 16,0 3-22-16,3-1-15 15,-10-8-2-15,-1 3 0 16</inkml:trace>
  <inkml:trace contextRef="#ctx0" brushRef="#br0" timeOffset="16785.023">10668 4441 32 0,'0'0'33'0,"-26"0"1"16,4 5-14-16,0 3-6 16,-1 1-4-16,6 6-3 15,2 2 0-15,15 5-3 16,18-3 0-16,16 3-2 15,11 0 1-15,8-1-1 16,0 3-1-16,-1 1 0 16,-8-2 0-16,-17 0 0 15,-19-4 0-15,-20-4-1 0,-16-2-1 16,-15-5-2 0,-3-3-1-16,-4-10-4 15,5 5-4-15,3-14-6 0,14 5-9 16,12 3-9-16,4-8 1 15,12 14 3-15</inkml:trace>
  <inkml:trace contextRef="#ctx0" brushRef="#br0" timeOffset="16990.071">10903 4500 63 0,'0'0'39'0,"12"0"0"16,-6 16-18-16,-6-1-6 0,6 13-8 16,-2 1-2-16,0 5-5 15,1 3-9-15,-5-3-28 16,-3-12-2-16,3-3-1 16,-10-16 0-16</inkml:trace>
  <inkml:trace contextRef="#ctx0" brushRef="#br0" timeOffset="17139.6038">10876 4247 53 0,'7'-20'34'0,"-7"0"-3"16,0 20-20-16,21 4-38 0,-21-4-6 15,13 20-1 1,-7-4 0-16</inkml:trace>
  <inkml:trace contextRef="#ctx0" brushRef="#br0" timeOffset="17386.1728">11116 4593 50 0,'26'42'38'16,"-13"-9"1"-16,-2-10-5 16,-3-2-18-16,-8-21-5 15,0 10-5-15,0-19-1 16,6-4-2-16,1-8-1 15,6-6-1-15,3 0-1 16,6 1-1-16,-2 4 0 16,0 7 0-16,-1 10 1 0,-4 5 0 15,-3 13 0-15,-6 8 0 16,-2 7-3-16,-9-2-10 16,5 4-26-16,5 0-2 15,-5-6 1-15,15-2 0 16</inkml:trace>
  <inkml:trace contextRef="#ctx0" brushRef="#br0" timeOffset="17695.2408">11695 4516 63 0,'-21'-9'37'15,"-11"4"-2"-15,-3 0-13 16,2 17-8-16,-3 0-4 16,14 13-4-16,3 1 0 15,12 8-3-15,12-2 0 16,13 0 0-16,9-2-1 15,7-8-3-15,8-1-12 16,7-8-27-16,-9-13 0 16,0-5-1-16,-3-12 0 15</inkml:trace>
  <inkml:trace contextRef="#ctx0" brushRef="#br0" timeOffset="18193.3603">12287 4049 7 0,'-34'6'32'0,"-2"22"2"16,-12 15-6-16,1 18-7 16,5 22-4-16,6 8-3 0,16 14-2 15,9-1-2 1,22 5-2-16,7-13-4 15,15-13-4-15,11-11-11 0,4-18-27 16,-6-24-1-16,4-13 0 16,-8-21 0-16</inkml:trace>
  <inkml:trace contextRef="#ctx0" brushRef="#br0" timeOffset="18552.4576">12356 4730 30 0,'12'23'37'16,"-2"-7"2"-16,10-4-3 15,0-3-16-15,0-9-6 16,6-6-5-16,-7-9-3 16,-2-5-3-16,-6-11 0 15,-5-6-1-15,-6-7-2 16,0-5 0-16,-4-6 0 16,-2 0 0-16,1-3-2 15,2-1 0-15,7 9-4 16,0 3-3-16,11 14-10 15,2 9-20-15,3 5-1 0,6 11 1 16,-1 8 0-16</inkml:trace>
  <inkml:trace contextRef="#ctx0" brushRef="#br0" timeOffset="18741.4979">12297 4507 57 0,'-7'10'38'0,"7"-10"0"16,27 4-7-16,8-1-19 15,6-3-8-15,11 0-9 16,13 0-22-16,8 0-11 16,-6-6 0-16,7 4 0 15</inkml:trace>
  <inkml:trace contextRef="#ctx0" brushRef="#br0" timeOffset="18965.5605">12810 4366 27 0,'9'-9'35'0,"20"9"0"15,6-2 0-15,5-3-23 16,13 5-5-16,5 0-6 0,-2 0-12 16,-4-3-21-1,-4 6-3-15,-18-8 0 0,-5 5 0 16</inkml:trace>
  <inkml:trace contextRef="#ctx0" brushRef="#br0" timeOffset="19154.6024">13071 4384 15 0,'-9'26'36'15,"9"13"2"-15,-6 4 0 16,3-1-15-16,3 14-8 16,-4-1-4-16,4-2-10 15,5-2-11-15,7-8-26 0,-7-18-1 16,8-10-2-1,-1-15 0-15</inkml:trace>
  <inkml:trace contextRef="#ctx0" brushRef="#br0" timeOffset="19379.6518">13366 4083 63 0,'46'60'41'16,"-5"18"1"-16,-5 17-9 16,-4 16-19-16,-18 8-2 15,-6 6-4-15,-18-6-2 0,-15-13-4 16,-7-13-7 0,-10-16-33-16,0-23-5 0,3-21 0 15,0-19 0-15</inkml:trace>
  <inkml:trace contextRef="#ctx0" brushRef="#br0" timeOffset="19988.8154">14262 4495 67 0,'-22'0'34'0,"-10"-7"-10"16,0 4-8-16,4 7-6 15,3 3-3-15,9 7-3 16,7 3-1-16,14 4-2 16,12 2 1-16,11 5-1 15,10 1 0-15,3 0 1 16,-3 0-1-16,-5 2 1 15,-14-2-1-15,-13-2 1 16,-17-7-1-16,-12-2 0 16,-11-8-3-16,-8-7-3 15,6-3-5-15,0-14-10 0,10-4-13 16,14-1-4-16,6-5-1 16,16 2 4-16</inkml:trace>
  <inkml:trace contextRef="#ctx0" brushRef="#br0" timeOffset="20154.8668">14476 4521 76 0,'8'10'40'16,"-8"6"-4"-16,-8 3-15 16,5 11-10-16,-4 5-8 15,1 0-15-15,-3-1-25 0,5-3-2 16,-4-12 0-1,5-3-1-15</inkml:trace>
  <inkml:trace contextRef="#ctx0" brushRef="#br0" timeOffset="20319.8939">14420 4231 35 0,'9'-29'37'0,"-6"7"-1"15,6 16-1-15,-9 6-25 16,10 0-29-16,0 12-16 16,-10 2-2-16,9 12 1 15</inkml:trace>
  <inkml:trace contextRef="#ctx0" brushRef="#br0" timeOffset="20559.9586">14612 4668 60 0,'14'37'40'15,"-14"-13"-1"-15,0-7-11 16,5-9-15-16,-5-8-6 16,8-11-2-16,3-3-2 15,5-6-1-15,4-1-2 16,4 3 0-16,2 2 0 16,0 7-1-16,-2 6 2 15,-4 9-1-15,-8 7 1 16,-4 9 0-16,-5 6-2 15,-6 0-7-15,3-4-31 0,-4 5-1 16,-1-12 0 0,9 2 0-16</inkml:trace>
  <inkml:trace contextRef="#ctx0" brushRef="#br0" timeOffset="21011.0454">15538 3931 3 0,'0'0'32'16,"-36"-6"3"-16,4 40 1 15,-17 24-18-15,-3 16-1 16,4 24-4-16,2 9-2 16,14 14-2-16,11 1-2 15,21 0-1-15,12-13-3 0,19-17-2 16,11-16-2-16,5-23-9 16,7-20-26-16,1-8-3 15,-8-25 0-15,1-6-1 16</inkml:trace>
  <inkml:trace contextRef="#ctx0" brushRef="#br0" timeOffset="21393.1381">15541 4637 14 0,'0'11'34'0,"6"2"0"16,5 7-1-16,-6 4-15 15,1-5-5-15,4 3-3 0,-7-2-2 16,4-8-2-16,-7-12-3 16,0 0-1-16,-5-12-2 15,0-8 0-15,-1-4 0 16,1-3-1-16,2-6 0 16,0 1-1-16,6 1 1 15,5 3 0-15,6 5 0 16,5 5 1-16,4 6-2 15,3 5 2-15,3 7 0 16,0 10 0-16,-2 3 1 16,-3 3 0-16,-6 4 1 15,-6 3-1-15,-4 4 2 0,-3 1-2 16,-5-1 0 0,0 0-3-16,0 1-7 0,0 0-27 15,3-13-1-15,7 2 0 16,-10-17-1-16</inkml:trace>
  <inkml:trace contextRef="#ctx0" brushRef="#br0" timeOffset="21665.2114">15984 4792 32 0,'4'18'37'0,"-4"-18"2"16,14 6-5-16,3-6-15 15,-8-14-6-15,5 3-5 0,-4-10-3 16,0-6-1 0,-5-1-2-16,-2-10-1 0,-3-8-1 15,-5-5 1-15,2-5-1 16,3-2 1-16,0 2-2 16,3 2 0-16,9 5-3 15,0 8-5-15,11 16-9 16,3 9-22-16,-3 7 1 15,5 14 0-15,-7 0 0 16</inkml:trace>
  <inkml:trace contextRef="#ctx0" brushRef="#br0" timeOffset="21852.2584">15910 4559 67 0,'0'0'38'16,"11"9"1"-16,16-9-6 16,11 0-28-16,9-6-13 15,10 0-29-15,10 6-1 16,-8-7 0-16,6 4 0 16</inkml:trace>
  <inkml:trace contextRef="#ctx0" brushRef="#br0" timeOffset="22094.3026">16294 4318 34 0,'19'-9'37'0,"17"9"0"16,8 0-4-16,9-3-18 15,10 7-5-15,1-4-3 16,0 6-6-16,-3-6-6 16,-12 0-12-16,-10-6-19 15,-9 6-2-15,-15-7 1 16,-15 7-2-16</inkml:trace>
  <inkml:trace contextRef="#ctx0" brushRef="#br0" timeOffset="22283.3524">16577 4368 28 0,'-7'35'38'0,"-3"0"2"15,5 5-5-15,5 9-14 16,-7-4-6-16,10 8-4 16,-3-5-4-16,0-4-6 15,4-1-9-15,-4-11-24 16,8-12-8-16,4-6-1 15,-1-14 1-15</inkml:trace>
  <inkml:trace contextRef="#ctx0" brushRef="#br0" timeOffset="22513.4009">16856 4042 45 0,'37'36'41'0,"5"25"1"16,7 18 1-16,-8 10-22 15,9 22-8-15,-14 7-4 16,-14 7-2-16,-22-6-5 16,-19-15-9-16,-14-10-35 15,-17-17-2-15,-11-16 0 16,-10-20 0-16</inkml:trace>
  <inkml:trace contextRef="#ctx0" brushRef="#br0" timeOffset="25378.0537">17658 4440 18 0,'-47'0'30'0,"31"0"-8"15,31 0-2-15,33 0-2 0,41 0-3 16,26 0-4-16,35 0-1 15,19 0-3 1,19 0-1-16,7 0-2 0,2-3-2 16,-12 3-4-16,-15-8-3 15,-17 4-3-15,-30-5-6 16,-23 1-4-16,-33 0-5 16,-27 1-1-16,-23 3-5 15,-27-1 1-15</inkml:trace>
  <inkml:trace contextRef="#ctx0" brushRef="#br0" timeOffset="25781.1471">17730 4590 22 0,'0'0'27'0,"19"0"-7"16,10 3-5-16,13-3-1 15,24 0 0-15,23-4 0 16,33-1-4-16,22-4 0 0,28 1-2 16,20-3-3-16,12 3 0 15,0-2-3-15,-11 3-1 16,-20 0 0-16,-30 1-2 16,-31 4-1-16,-32-3-3 15,-32 5-4-15,-28-6-13 16,-25-4-14-16,-10 7 0 15,-14-7-1-15</inkml:trace>
  <inkml:trace contextRef="#ctx0" brushRef="#br0" timeOffset="26340.263">17592 3909 28 0,'0'0'36'16,"12"12"1"-16,-12 2-1 0,-5 4-20 15,5 11-7-15,-4-2-4 16,4 3-5-16,0 2-10 16,0-5-21-16,0-11-5 15,11 2-1-15,-11-18-1 16</inkml:trace>
  <inkml:trace contextRef="#ctx0" brushRef="#br0" timeOffset="26663.3501">17821 3996 55 0,'-15'-4'32'0,"-9"0"-9"16,5 4-9 0,7 5-6-16,5 5-2 0,7 3-2 15,10 1 0-15,9 2 1 16,0-5 0-16,6-2 1 15,-5-7-1-15,4-2 0 16,-8-9-1-16,-5-7-1 16,-11-6 0-16,-6-6-1 15,-5-8-2-15,-2-3 0 16,-1-4-1-16,3-5-1 16,6 2-2-16,5-3-1 15,9 10-4-15,6 1-7 16,8 15-8-16,8 12-13 15,-9 6 1-15,5 15 0 0</inkml:trace>
  <inkml:trace contextRef="#ctx0" brushRef="#br0" timeOffset="26844.385">17986 3944 40 0,'-4'11'36'0,"9"5"0"15,0-2-11-15,-1-1-9 16,2 3-7-16,1 0-7 16,-3-4-13-16,-4-12-23 15,17 17-2-15,-17-17 0 16,24 6 0-16</inkml:trace>
  <inkml:trace contextRef="#ctx0" brushRef="#br0" timeOffset="27136.4592">18282 4010 44 0,'0'-19'37'16,"-4"9"-1"-16,-4 0-9 16,-6-4-10-16,4 7-8 15,-9-2-2-15,1 9-4 16,0-3 0-16,0 6-2 15,3 3 0-15,5 6-1 16,1-1 0-16,9 4 1 16,5 0 0-16,6-2 1 0,5-1-1 15,5-1 0 1,2-4-1-16,2-4-3 0,0-3-8 16,-8 0-18-16,-6-11-11 15,2 1 1-15,-13-8 0 16</inkml:trace>
  <inkml:trace contextRef="#ctx0" brushRef="#br0" timeOffset="27249.4824">18196 3800 36 0,'-12'-21'33'0,"12"10"-1"16,0 11-12-16,4-12-25 16,14 19-23-16,-8-7-3 0,13 11-3 15</inkml:trace>
  <inkml:trace contextRef="#ctx0" brushRef="#br0" timeOffset="27843.6308">18351 3905 29 0,'0'0'31'15,"19"0"-2"-15,2 0-13 16,3 0-5-16,6 0-3 16,-3 0-3-16,-2 4 0 0,-3-4-3 15,-7 0 0 1,-15 0-1-16,10 0 0 16,-10 0-1-16,-19 6 0 0,3 0 1 15,3 1 0-15,-2 3 1 16,2 7 1-16,2-2 1 15,11 3 0-15,0-3 1 16,6 3 0-16,4-9 0 16,7-1 0-16,-1-8-2 15,5-3-1-15,1-4 0 16,-3-5-1-16,1-4 0 16,-2 0 0-16,-2-1-1 15,-4 3 0-15,-2 4-1 16,-10 10 1-16,14-8-1 0,-14 8 1 15,6 15 0 1,-6-3 0-16,-3 2 0 16,3 3 0-16,0-4 1 0,-3-1 0 15,3-12-1-15,3 12 1 16,-3-12 0-16,15 0-1 16,-5-9 1-16,3 1 0 15,2 1-1-15,-2 0 0 16,1 4 0-16,-4 3 0 15,-10 0-1-15,13 10 0 16,-10 2-3-16,-3 0-4 16,0 4-8-16,0-3-11 15,-4-4-11-15,9 1 0 16,-5-10-1-16</inkml:trace>
  <inkml:trace contextRef="#ctx0" brushRef="#br0" timeOffset="28422.7771">18891 3914 30 0,'12'0'35'16,"-2"-5"1"-16,11 5-3 16,7 0-20-16,-3-4-5 15,4 4-3-15,-2 0-2 16,-3-5-1-16,-5 5 0 15,-6 0-2-15,-13 0 1 16,0 0 0-16,0 15 0 16,-10-7 1-16,-1 2-1 0,1 7 1 15,-2-5-1 1,4 3 1-16,5 0 0 0,3-1 0 16,8 1-1-16,7-3 0 15,6-3 0-15,7-5-1 16,9-1-1-16,3-3 0 15,8 0-1-15,1-7-1 16,0 2 0-16,-6-2-1 16,-6 2 1-16,-11 1 1 15,-8 4 2-15,-18 0 0 16,0 0 2-16,-18 0 0 16,-8 0 0-16,-8 6 1 15,0-3 0-15,0-3-1 16,1 0-1-16,2 0 0 15,6-3 0-15,7-4-1 0,18 7 1 16,-4-16-2-16,4 16 2 16,21-13-1-16,-2 13 1 15,3 0 1-15,0 7 1 16,5 8 0-16,-5 0 0 16,0 4 1-16,-1 0 0 15,0 2-2-15,-5-3-2 16,-6-6-7-16,2-2-32 15,-6 0-2-15,-6-10-1 16,0 0 0-16</inkml:trace>
  <inkml:trace contextRef="#ctx0" brushRef="#br0" timeOffset="29490.0612">20561 4359 41 0,'0'0'37'0,"9"-17"2"16,-9 17-2-16,0 0-22 15,0 0-12-15,0 0-13 0,0 0-26 16,0 0-2 0,0 12 0-16,0-1 0 15</inkml:trace>
  <inkml:trace contextRef="#ctx0" brushRef="#br0" timeOffset="29744.1151">20545 4565 38 0,'0'38'35'15,"-4"7"-2"-15,8 9-12 16,-1 10-5-16,-6-1-5 15,3 4-2-15,-11-4-3 16,-2-5-2-16,-9-7-2 16,-3-9-1-16,-9-16-3 15,-5-14-2-15,0-7-3 0,-1-17-7 16,10-6-10-16,6-10-13 16,4-18-1-16,13 0 2 15</inkml:trace>
  <inkml:trace contextRef="#ctx0" brushRef="#br0" timeOffset="30206.2256">21010 4414 37 0,'-12'-33'31'0,"12"4"-7"16,8 2-5-16,9 3-3 15,17 11-4-15,-1 4-3 16,7 9-2-16,1 10-2 15,-3 10-1-15,-8 4-2 16,-15 14 0-16,-21 0 0 16,-19 6-2-16,-14 0 1 15,-15-2-1-15,-5-1 0 0,1-5-1 16,3-7 1 0,11-6-1-16,19-5 1 0,15-8 0 15,20-4 1-15,18-1 1 16,10-5-1-16,9 5 2 15,5 0-2-15,0-5-3 16,4 7-13-16,-1-3-22 16,-21-8-1-16,-6 4 0 15,-15-9 0-15</inkml:trace>
  <inkml:trace contextRef="#ctx0" brushRef="#br0" timeOffset="30574.3134">21401 4631 45 0,'10'4'36'0,"-1"9"1"16,-6-4-10-16,-3 1-15 15,7 5-4-15,-7-4-2 16,0 1-1-16,0-12-2 15,-16 12 0-15,6-12-1 16,1-9 0-16,0-4-1 16,3-5 0-16,3-5-1 15,6-3 1-15,6-1-2 0,8 3 1 16,8 2 0 0,6 5 0-16,1 3-1 15,1 7 2-15,-1 7-1 0,-6 8 0 16,-5 5 1-16,-7 6-1 15,-6 4-4-15,-8-2-9 16,-8 3-25-16,6 6 0 16,-10-10-2-16,12 1 1 15</inkml:trace>
  <inkml:trace contextRef="#ctx0" brushRef="#br0" timeOffset="30858.8736">21775 4743 36 0,'15'3'40'16,"-15"-3"0"-16,20 0-2 15,-4-3-15 1,-10-8-10-16,8 0-5 0,-5-5-1 16,0-5-3-16,-5-4-1 15,0-6-1-15,-4-8-1 16,0-4-1-16,0-4 1 15,3-3-1-15,2-2 0 16,5 0-1-16,2 5-1 16,-1 4-2-16,9 12-4 15,-4 3-14-15,3 12-20 16,3 11 0-16,-1 5 0 16,1 14 0-16</inkml:trace>
  <inkml:trace contextRef="#ctx0" brushRef="#br0" timeOffset="31070.426">21711 4489 58 0,'-10'6'40'0,"10"-6"1"15,19 4 0-15,10 2-27 16,7-6-7-16,7 7-4 15,3 1-4-15,0-8-12 16,-2 4-28-16,0-4 0 16,-8 0 0-16,1 0-1 15</inkml:trace>
  <inkml:trace contextRef="#ctx0" brushRef="#br0" timeOffset="31437.9841">22523 4207 47 0,'33'19'38'0,"6"10"1"16,9 11 0-16,8 11-27 15,-4 6-3-15,5 9-3 16,-8 1-3-16,-2-4-6 15,-7-5-13-15,-6-10-23 16,-12-16-1-16,3-6 1 16,-16-18-2-16</inkml:trace>
  <inkml:trace contextRef="#ctx0" brushRef="#br0" timeOffset="31678.5153">23129 4142 38 0,'-8'-19'38'0,"-2"19"1"16,-16 16 2-16,-16 4-21 15,4 20-10-15,-20 8-4 16,-4 13-1-16,-12 2 0 16,-4 7-2-16,-2-4-2 15,2-7-3-15,6-5-3 16,2-15-6-16,22 0-12 15,14-15-18-15,5-12-1 16,19-6 1-16,10-6 1 16</inkml:trace>
  <inkml:trace contextRef="#ctx0" brushRef="#br0" timeOffset="31986.5764">23316 4207 27 0,'0'0'32'0,"-19"-4"1"16,-7 12-12-16,-2 17-8 0,-6 10-4 15,3 14-1 1,3 5 0-16,15 9-2 0,3 0 0 16,18 4-2-16,6-4-2 15,11-7-6-15,10-12-19 16,13-8-14-16,-10-15 0 16,5-7-1-16</inkml:trace>
  <inkml:trace contextRef="#ctx0" brushRef="#br0" timeOffset="32287.6489">23542 4680 17 0,'0'0'37'15,"-7"16"2"-15,7-16 1 16,0 0-17-16,19 0-6 15,-12-10-4-15,4-2-4 16,-1-10-1-16,-4-5-4 16,-2-9-1-16,-4-4-2 15,-4-9-2-15,1-5 2 16,3 1-1-16,-5 2 0 16,5 1-1-16,0 6-2 15,5 10-3-15,2 0-8 16,17 14-18-16,-3 11-10 15,-2 0 1-15,6 9-1 0</inkml:trace>
  <inkml:trace contextRef="#ctx0" brushRef="#br0" timeOffset="32684.7424">23341 4509 62 0,'12'8'38'0,"9"-5"-1"16,4-3-13-16,6-6-17 16,7 6-5-16,3-7-6 15,1 0-8-15,-1-1-7 0,0-4-2 16,-1 2 2-16,-4-6 2 15,2 0 5-15,-4-2 7 16,-3-2 7-16,0 6 11 16,0 2 6-16,0 9 2 15,-3 3 0-15,3 15-2 16,-7 4-4-16,-3 14-4 16,-2 4-3-16,-3 12-3 15,-13-1 0-15,-9 8-2 16,-7-1-1-16,-13-1-3 15,-5-2-5-15,-4-10-20 16,-6-6-15-16,-2-4 0 16,3-15 0-16</inkml:trace>
  <inkml:trace contextRef="#ctx0" brushRef="#br0" timeOffset="34323.2982">750 6970 42 0,'0'0'37'16,"0"0"0"-16,44-25-2 15,-18-20-21-15,-10-3-5 16,7-16-3-16,9-3-2 15,-8-6-1-15,1 2-1 16,-1 0-1-16,-17 6 1 16,-7 3-2-16,6 14 0 15,-6 48 1-15,0-56-1 16,0 56 0-16,0 0 0 16,0 54 1-16,17 2-2 0,9 15 2 15,0 8-1-15,4 7 0 16,2 0 0-1,6-7 0-15,2-10-3 0,-2-9-8 16,-13-12-27-16,-6-20-1 16,-10-15 0-16,-9-13 0 15</inkml:trace>
  <inkml:trace contextRef="#ctx0" brushRef="#br0" timeOffset="34473.3485">950 6730 49 0,'0'0'35'0,"0"0"0"16,34 15-4-16,-7-1-31 0,8 2-23 15,6-5-11-15,-7 2-1 16,-34-13 1 0</inkml:trace>
  <inkml:trace contextRef="#ctx0" brushRef="#br0" timeOffset="34851.4289">837 6711 27 0,'-52'-9'33'16,"52"9"0"-16,0 0 0 15,0 0-22-15,0 0-10 16,69 50-6-16,-29-32-4 16,8 7-1-16,5-3 0 15,8 2 3-15,1-4 2 16,12 1 3-16,-14-5 5 15,-4-5 3-15,-6-2 3 0,-1-12 1 16,-13-3 1 0,-3-8-2-16,-5-3-3 0,-13-5-2 15,-9-2-1-15,-6-5 0 16,-9 0-1-16,0 4 0 16,-7 8-1-16,-6 6 1 15,-4 11-1-15,6 4 1 16,2 16 1-16,4 9 0 15,9 12 0-15,-8 3 1 16,10 6-1-16,3-2-1 16,3-2-1-16,0-1-8 15,4-9-24-15,-1-17-6 16,10-2-1-16,5-17 0 16</inkml:trace>
  <inkml:trace contextRef="#ctx0" brushRef="#br0" timeOffset="35164.5202">1991 6797 61 0,'-13'20'37'0,"-22"0"0"16,2 0-16-16,-10-2-13 15,-5-3-9-15,-1-9-7 16,3-3-3-16,6-12-2 15,12-2 0-15,11-9 2 16,9 3 3-16,8-2 5 16,5 0 7-16,12 9 5 0,10 1 4 15,7 12 3-15,-6 3 0 16,9 14 0-16,-6-2-3 16,0 11-3-16,-6-1-2 15,3 3-3-15,-12-2-7 16,-11 1-34-16,8-14-4 15,-4-1-1-15,-9-15-1 16</inkml:trace>
  <inkml:trace contextRef="#ctx0" brushRef="#br0" timeOffset="35986.7254">3447 7911 49 0,'26'14'38'16,"7"8"2"-16,5 13-6 15,20 19-18-15,-5 6-6 16,12 14-1-16,-4 3-4 16,-1-1-6-16,-1 1-13 15,-6-12-26-15,-13-17 0 16,-4-13-1-16,-10-18 0 16</inkml:trace>
  <inkml:trace contextRef="#ctx0" brushRef="#br0" timeOffset="36217.7766">4154 7906 53 0,'-25'0'39'0,"-10"8"0"16,-4 14-1-16,-1 11-26 15,-16 11-5-15,0 14-2 16,-6 7-3-16,-5 7 0 15,-1 3-2-15,1 0-2 16,2-3-3-16,3-13-4 16,16-8-10-16,6-15-20 15,12-19 0-15,18-7-1 16,10-10 2-16</inkml:trace>
  <inkml:trace contextRef="#ctx0" brushRef="#br0" timeOffset="36538.8576">4483 7911 12 0,'-87'10'66'16,"44"15"-37"0,-2 12-12-16,3 9-3 15,8 18-4-15,9-1-2 16,14 5-1-16,11 2-2 0,14 1-1 16,8-12-1-1,14-6-5-15,11-13-12 0,9-12-22 16,-9-16-1-16,5-7 0 15,-10-18-1-15</inkml:trace>
  <inkml:trace contextRef="#ctx0" brushRef="#br0" timeOffset="36833.9342">4556 8439 61 0,'6'19'38'0,"11"2"0"16,2-1-14-16,-2-13-11 16,7-2-5-16,-4-10-1 15,-1-2-3-15,-8-11-1 16,-1-6-1-16,-8-7-1 16,-2-9 1-16,-4-8-2 15,-2-2 0-15,1-6 1 16,5-3-2-16,0 3 0 15,8 0-2-15,4 9-2 16,0 0-7-16,10 17-13 16,3 8-14-16,-5 4-1 15,2 11 1-15,-8 2 3 16</inkml:trace>
  <inkml:trace contextRef="#ctx0" brushRef="#br0" timeOffset="37039.9823">4396 8276 45 0,'0'0'37'0,"19"-11"2"16,15 7 0-16,10 1-24 15,6-1-9-15,8 4-10 16,3-5-31-16,0 5-3 15,-13-3 0-15,-4 3-1 16</inkml:trace>
  <inkml:trace contextRef="#ctx0" brushRef="#br0" timeOffset="37247.0355">4972 7986 58 0,'27'24'41'15,"0"3"1"-15,2 17 1 16,-1 7-29-16,-7 3-5 16,-5 16-2-16,-16-3-2 15,-6 2-3-15,-13-2-7 16,-13-9-20-16,-5-11-18 16,0-11 0-16,-3-15 0 15,6-10 0-15</inkml:trace>
  <inkml:trace contextRef="#ctx0" brushRef="#br0" timeOffset="37716.1481">5532 8247 75 0,'16'5'40'0,"6"0"0"15,6 2-15-15,9-10-14 0,8 3-7 16,4 0-4 0,-1-4-11-16,7 0-25 0,-5 4-4 15,-10-8 0-15,-5 6-1 16</inkml:trace>
  <inkml:trace contextRef="#ctx0" brushRef="#br0" timeOffset="37964.2033">5560 8444 75 0,'18'4'39'16,"11"-8"0"-16,10-1-18 15,14 5-9-15,-3-8-6 16,3 8-5-16,-1 0-17 16,-9 0-23-16,-11-4 0 15,-8 4-1-15,-14-3 0 16</inkml:trace>
  <inkml:trace contextRef="#ctx0" brushRef="#br1" timeOffset="61332.692">9684 4154 5 0,'-54'63'4'15,"-10"18"0"-15,-14 18-1 16,-10 18 0-16,-11 11-1 0,-122 140 0 31,104-141-1-31,8-7-2 0,9-20-3 16,15-18-5-16,12-26 0 15,24-8 9-15</inkml:trace>
  <inkml:trace contextRef="#ctx0" brushRef="#br1" timeOffset="62367.9316">21213 4319 10 0,'-123'110'9'16,"-10"14"0"-16,-15 3-4 15,-3-2-2-15,-1-6-3 16,6-11-6-16,18-9-7 16,9-22-3-16,31-7 16 15</inkml:trace>
  <inkml:trace contextRef="#ctx0" brushRef="#br0" timeOffset="70571.0181">7070 7811 29 0,'3'9'33'16,"-6"3"2"-16,-7 12-13 15,2 14-7-15,-9 5-5 16,5 13-1-16,-9 2-3 16,6 3-1-16,-3-6-3 15,3-8 0-15,3-9-1 16,3-10-1-16,4-12 1 16,5-16-1-16,0-15 0 15,6-10 0-15,2-13 0 16,4-8-1-16,3-6 1 15,0-7-1-15,2-2 1 0,-1 4-1 16,0 6 1 0,-1 9 1-16,-2 9 0 15,-1 11 0-15,-2 9 0 0,1 13 1 16,-4 11 1-16,7 9-1 16,-1 9 1-16,3 8-1 15,3 7 1-15,6 7 0 16,-4 4-1-16,4 2-2 15,-3-2-5-15,-7-7-9 16,2-6-20-16,-4-4-5 16,-13-16 0-16,0-3 0 15</inkml:trace>
  <inkml:trace contextRef="#ctx0" brushRef="#br0" timeOffset="70721.0437">6998 8125 35 0,'19'0'35'16,"3"-5"0"-16,18 5-5 16,7 0-28-16,-1 0-30 15,10 8-3-15,-5-8-3 16,3 12-1-16</inkml:trace>
  <inkml:trace contextRef="#ctx0" brushRef="#br0" timeOffset="71097.1331">6484 8511 22 0,'-6'12'35'0,"6"-12"1"15,21 9-7-15,26-5-10 0,18-9-6 16,34 5-3-1,19-12-1-15,25 4-3 16,8-4-3-16,1 4-4 0,-8 4-6 16,-24-1-11-16,-21 2-18 15,-28 11-2-15,-36-8-1 16,-23 10 1-16</inkml:trace>
  <inkml:trace contextRef="#ctx0" brushRef="#br0" timeOffset="71712.2716">6825 8857 22 0,'0'0'34'16,"12"19"1"-16,-17-4-3 15,-2 2-16-15,10 10-7 16,-6-1-1-16,3 3-2 15,0-7-2-15,3 0-2 0,-3-8-2 16,0-14-2 0,12 5-1-16,-12-5-3 15,8-21-1-15,-8-4 0 0,0 0 0 16,-6-8 1-16,4 4 1 16,-7-1 3-16,3 1 1 15,0 4 2-15,2 4 2 16,8 7-1-16,5 5 1 15,7 4-1-15,6 1 0 16,5 4-1-16,4 4-1 16,4-1 0-16,0 0 1 15,1 3-1-15,-6-6 0 16,-5 7 1-16,-2-2 1 16,-12-1 1-16,-11-4 1 15,11 18 0-15,-15-7 0 0,1 6 1 16,-3 2 0-16,2 4 0 15,-1 1-2-15,5 4-1 16,-4-2-4-16,4-3-12 16,0-5-22-16,9 3-1 15,-3-10 0-15,10 3 0 16</inkml:trace>
  <inkml:trace contextRef="#ctx0" brushRef="#br0" timeOffset="72073.3646">7269 9134 40 0,'19'14'35'15,"-8"-10"0"-15,2-4-13 16,5 0-5-16,-6-8-4 16,9 2-4-16,-11-8-2 15,2-2-2-15,-12-9 0 16,5-1-2-16,-5-7 0 16,0-6-2-16,-4-4 1 15,1-3-2-15,3 1 1 16,3 1-1-16,8 2-1 15,0 7-1-15,6 7-5 0,-4 5-9 16,11 5-20-16,-1 14-4 16,-7-1 0-16,1 10 1 15</inkml:trace>
  <inkml:trace contextRef="#ctx0" brushRef="#br0" timeOffset="72284.4164">7188 8892 20 0,'8'3'35'0,"14"-6"0"16,19 6 1-16,-1-3-20 0,7-4-7 15,4 4-7-15,-3-5-21 16,-2 9-15-16,-16-12 0 15,-2 8-1-15</inkml:trace>
  <inkml:trace contextRef="#ctx0" brushRef="#br0" timeOffset="73150.6084">8431 8185 12 0,'-24'-15'32'15,"7"15"1"-15,-14 0-8 16,0 0-8-16,4 8-6 16,-4-4-3-16,10 8-2 15,4 1-1-15,12 4-2 16,7 2-1-16,14 3 0 0,9 1 0 15,9 2 1 1,1-1-1-16,1 5 1 16,-8-3 0-16,-6 1 0 0,-15-5 1 15,-12 2-2-15,-11-7 0 16,-11-5-3-16,-4-3-2 16,-4-9-7-16,5-4-8 15,2-3-13-15,7-8-7 16,12 3 1-16,6-10-1 15</inkml:trace>
  <inkml:trace contextRef="#ctx0" brushRef="#br0" timeOffset="73339.1493">8519 8274 57 0,'0'0'39'0,"15"-5"-1"0,-15 5-12 16,-4 16-10-16,4 2-6 15,0 4-4-15,0 4-4 16,0 2-4-16,-5-1-12 16,5-4-25-16,0 4 0 15,0-18-1-15,0 1 0 16</inkml:trace>
  <inkml:trace contextRef="#ctx0" brushRef="#br0" timeOffset="73504.6848">8556 7978 56 0,'4'-14'36'0,"-6"-1"-1"0,2 15-10 16,0 0-35-16,0 0-23 16,10 7-3-16,-10-7 0 15,7 25 0-15</inkml:trace>
  <inkml:trace contextRef="#ctx0" brushRef="#br0" timeOffset="73759.7583">8681 8276 36 0,'19'35'36'16,"-10"-8"1"-16,3-5-5 16,-2-3-17-16,-7-8-5 15,-3-11-4-15,9 0-2 16,-9 0-2-16,15-21-1 0,-4 3 0 15,5 3 0-15,3-3-2 16,1 3 1-16,1 6-2 16,-3 9 2-16,0 3 0 15,-4 8 0-15,-5 9-1 16,-2 3-2-16,-7 0-9 16,0 0-25-16,5 7 1 15,-5-10-1-15,6 1 0 16</inkml:trace>
  <inkml:trace contextRef="#ctx0" brushRef="#br0" timeOffset="74067.834">9334 8297 38 0,'-13'-16'35'16,"-14"-3"-2"-16,0 9-10 15,-2 10-7-15,-5 0-6 16,3 15-2-16,0 1-1 16,13 11-2-16,1 1 0 15,17 7 1-15,4-3-1 16,15 1 0-16,6-8 0 15,10-2-4-15,7-3-9 0,-2-7-30 16,3-13-2 0,11-6-1-16,2-12 0 15</inkml:trace>
  <inkml:trace contextRef="#ctx0" brushRef="#br0" timeOffset="74405.906">9949 7856 28 0,'-17'-12'35'0,"-7"12"1"16,-16 12-4-16,-7 9-14 16,2 20-7-16,-6 13-3 15,9 13-2-15,7 4-2 16,15 6 0-16,10 4 0 16,18-4-2-16,11-3-1 15,12-14-8-15,11-11-23 16,4-13-8-16,-3-11 0 15,2-8-1-15</inkml:trace>
  <inkml:trace contextRef="#ctx0" brushRef="#br0" timeOffset="74706.9801">9993 8517 33 0,'8'16'37'0,"-8"-16"0"16,27 20-1-16,-7-13-19 16,-3-7-6-16,1-7-3 15,-1-6-4-15,-5-3 0 16,-6-9-3-16,-3-3 1 16,-6-12-2-16,-1-6 1 15,-4-7-1-15,5-5-1 16,0 0 1-16,3-2-2 15,9 6 0-15,3-1-4 0,11 15-4 16,-1 7-10-16,5 8-16 16,2 12-2-16,-5 5 0 15,3 12 1-15</inkml:trace>
  <inkml:trace contextRef="#ctx0" brushRef="#br0" timeOffset="74873.0307">9955 8296 41 0,'0'0'35'0,"38"13"0"16,-3-13-4-16,16-6-47 16,15 6-16-16,-3-15-1 0,12 7-2 15</inkml:trace>
  <inkml:trace contextRef="#ctx0" brushRef="#br0" timeOffset="75187.1062">10479 8032 43 0,'18'0'37'0,"9"5"0"15,10-2-4-15,8-3-19 16,15 7-7-16,3-5-4 15,1-2-11-15,1 0-19 16,-9 0-9-16,-16-5-1 16,-11 0-1-16</inkml:trace>
  <inkml:trace contextRef="#ctx0" brushRef="#br0" timeOffset="75383.1526">10690 8089 41 0,'6'38'38'0,"-1"2"0"16,1 4-11-16,1 10-8 15,-7-2-5-15,7 2-4 16,-7-4-7-16,0-10-14 16,-8-6-27-16,8-7 0 15,-7-17-1-15,7-10-1 16</inkml:trace>
  <inkml:trace contextRef="#ctx0" brushRef="#br0" timeOffset="75602.2037">11111 7885 70 0,'57'32'41'16,"-6"13"1"-16,-5 10-12 15,-7 21-19-15,-13 7-1 16,-9 9-4-16,-21-2-2 16,-11-4-3-16,-9-4-7 15,-12-12-27-15,-1-23-8 16,6-12-1-16,-3-18-1 16</inkml:trace>
  <inkml:trace contextRef="#ctx0" brushRef="#br0" timeOffset="76167.3497">12062 8278 27 0,'-12'-10'32'16,"-16"-2"1"-16,5 4-10 15,-7 8-8-15,-2 0-5 16,6 13-4-16,4 0-1 0,11 9-2 15,6 0 1 1,17 5 0-16,7-1 0 16,9 4 0-16,3-1 0 0,3 1 1 15,-10-3-1-15,-7-1-1 16,-13-3 0-16,-12-4-2 16,-12-4-2-16,-9-6-2 15,-3-5-7-15,-3-10-11 16,6-7-13-16,12-1-4 15,1-10-1-15,16 0 1 16</inkml:trace>
  <inkml:trace contextRef="#ctx0" brushRef="#br0" timeOffset="76324.3734">12116 8298 32 0,'22'-5'38'0,"6"12"0"15,-16 6-4-15,-6 6-11 16,0 10-9-16,-6 5-5 15,-4 7-7-15,1 1-14 16,3-2-26-16,-14-10 0 16,14-4-1-16,-11-16 0 15</inkml:trace>
  <inkml:trace contextRef="#ctx0" brushRef="#br0" timeOffset="76488.4267">12212 7991 47 0,'6'-23'36'0,"4"16"1"15,-10 7-3-15,0 0-30 16,0 0-22-16,6 20-17 0,0 2-1 16,-6-2 0-16</inkml:trace>
  <inkml:trace contextRef="#ctx0" brushRef="#br0" timeOffset="76727.4769">12350 8402 43 0,'18'37'38'0,"-8"-13"-1"15,-2-2 1-15,-8-10-24 16,0-12-7-16,0 0-4 16,0-24-2-16,11 4 0 15,3-5-2-15,6-4 0 16,4 3 0-16,1 5 1 0,3 7 1 15,-1 11 2 1,-5 7 1-16,-3 14 0 0,-9 7 1 16,-6 10-1-16,-4 1-5 15,-4-2-25-15,-3-7-13 16,7-1 0-16,7-11-2 16</inkml:trace>
  <inkml:trace contextRef="#ctx0" brushRef="#br0" timeOffset="77143.5834">13262 7824 23 0,'-21'0'34'0,"-17"12"1"16,-3 19-3-16,-3 19-14 0,-3 15-5 16,11 17-4-16,4 0-2 15,18 12-1-15,9-7-1 16,14-4-3-16,13-7-4 16,7-19-7-16,7-18-22 15,5-9-7-15,-3-15 1 16,3-10-1-16</inkml:trace>
  <inkml:trace contextRef="#ctx0" brushRef="#br0" timeOffset="77586.6826">13286 8349 31 0,'0'15'35'16,"10"10"1"-16,-10-2-4 15,0 1-16-15,7-2-5 16,-7-5-3-16,0-4-3 16,0-13-2-16,0 0 0 15,0 0-1-15,-10-23-1 16,8-2-1-16,-1 0 0 16,3-5-1-16,0-1 1 15,0 6 0-15,5 2-1 16,1 2 1-16,5 4-1 15,2 6 1-15,5 4 0 16,4 4-1-16,2 3 1 16,5 0 0-16,-2 0 0 15,2 0-1-15,-2 5 1 0,-5-1-1 16,-5-2 1-16,-4 1-1 16,-13-3 1-16,8 13 0 15,-8-2 1-15,-4 2 0 16,-3 4 0-16,2 3 0 15,1 3 0-15,0 2 0 16,4 2-4-16,3 2-8 16,5 2-25-16,1-13-1 15,13 1-1-15,-4-10 1 16</inkml:trace>
  <inkml:trace contextRef="#ctx0" brushRef="#br0" timeOffset="77872.7491">13768 8569 36 0,'0'0'38'15,"10"8"0"-15,-10-8-1 16,15-13-17-16,0 4-9 16,-4-10-4-16,1 0-1 15,-4-7-4-15,-3-4 1 16,-5-7-2-16,-3-5-1 15,-5-8 0-15,-2-1 0 16,-1-2 1-16,4 0-2 16,4 3 0-16,3 4-1 15,9 9-3-15,3 5-5 16,13 15-11-16,8 7-18 16,-3 4-1-16,10 6 1 0,-9 4 0 15</inkml:trace>
  <inkml:trace contextRef="#ctx0" brushRef="#br0" timeOffset="78052.7959">13758 8322 34 0,'-27'18'38'16,"6"-8"-1"-16,21-10-3 15,8 14-15-15,15-14-8 16,19-4-10-16,13 4-9 15,9 0-24-15,8-11-5 16,14 3-1-16,-5-6 0 16</inkml:trace>
  <inkml:trace contextRef="#ctx0" brushRef="#br0" timeOffset="78324.3459">14156 8119 31 0,'0'0'37'0,"13"3"1"16,14 2-4-16,15 0-15 15,1-5-6-15,14 4-5 0,-2-4-4 16,0 0-3-16,-3 0-6 15,-12-5-7-15,-8 5-11 16,-15-5-11-16,-17 5-4 16,-8-10-1-16,-11 0 6 15</inkml:trace>
  <inkml:trace contextRef="#ctx0" brushRef="#br0" timeOffset="78475.3867">14376 8133 51 0,'0'32'34'15,"0"0"-5"-15,0 6-5 16,7 8-8-16,-7-4-6 16,2 3-6-16,2-1-13 15,3-3-25-15,-13-14-2 16,12-3 0-16,-6-24-1 0</inkml:trace>
  <inkml:trace contextRef="#ctx0" brushRef="#br0" timeOffset="78730.4362">14654 7768 52 0,'49'34'40'0,"5"21"3"16,-4 21 0-16,2 17-27 15,-14 12-3-15,-8 14-3 0,-19 0-3 16,-18 0-1-16,-21-11-4 16,-16-16-5-16,-1-9-20 15,-11-16-21-15,-1-23-1 16,4-11 0-16,-3-20 1 16</inkml:trace>
  <inkml:trace contextRef="#ctx0" brushRef="#br0" timeOffset="80129.7364">5358 10481 35 0,'0'0'38'0,"2"13"1"16,15-9-6-16,10-4-14 15,20 0-8-15,3 0-3 0,9-3-7 16,3 3-12-16,-7 0-17 16,-7-2-10-16,-6 5 0 15,-17-6-1-15</inkml:trace>
  <inkml:trace contextRef="#ctx0" brushRef="#br0" timeOffset="80302.7819">5476 10648 49 0,'12'7'38'15,"19"-2"0"-15,4-5-4 16,2 0-22-16,12 0-24 15,-6-5-22-15,7 5-2 16,-16-8-1-16,4 4-1 0</inkml:trace>
  <inkml:trace contextRef="#ctx0" brushRef="#br0" timeOffset="81074.9659">6701 10193 48 0,'0'13'36'0,"-7"20"0"16,-7 13-14-16,-6 6-9 15,1 12-5-15,-1 0-1 16,3 2-3-16,2-11-1 16,6-13-1-16,6-10-1 0,3-15 0 15,0-17-1 1,16-10 0-16,-5-14-1 15,3-13 1-15,-2-11 0 0,-1-10-1 16,0-10 0-16,0-4 2 16,-4 4-1-16,3 5 0 15,-2 8 2-15,-2 16-1 16,4 12 1-16,5 22 0 16,1 20 0-16,6 21 0 15,3 13 1-15,2 11-1 16,2 3 1-16,4 3-2 15,-5 2-1-15,-2-9-4 16,-2-1-5-16,-6-14-18 16,-8-13-13-16,2-9 1 0,-12-12-2 15</inkml:trace>
  <inkml:trace contextRef="#ctx0" brushRef="#br0" timeOffset="81243.0056">6641 10489 42 0,'10'-4'33'0,"16"9"1"15,8-5-10-15,6 0-26 16,11 10-27-16,0-20-2 16,11 10-1-16,-4-10-1 15</inkml:trace>
  <inkml:trace contextRef="#ctx0" brushRef="#br0" timeOffset="81671.115">7516 10367 34 0,'-25'-5'32'0,"2"5"0"15,-7 0-13-15,1 4-7 16,3 2-4-16,0-1-2 15,14 7-1-15,6-3-2 16,16 6 0-16,11 2 1 16,12 5 0-16,4-2 0 15,5 3 1-15,-6 1 0 16,0 3-1-16,-15-1 1 16,-12 3-2-16,-18-7 0 15,-13-5-4-15,-9 0-4 16,-9-12-13-16,0-9-20 15,6-1-1-15,3-12-1 16,11-1 2-16</inkml:trace>
  <inkml:trace contextRef="#ctx0" brushRef="#br0" timeOffset="81866.1703">7618 10353 53 0,'12'4'39'0,"-12"-4"1"16,7 22-1-16,2 3-25 16,-6 1-5-16,4 8-5 15,-3 2-6-15,-4 0-20 16,0-4-17-16,0-1 0 16,0-13-2-16,0-7 1 15</inkml:trace>
  <inkml:trace contextRef="#ctx0" brushRef="#br0" timeOffset="82033.1974">7637 10035 55 0,'-8'-19'34'0,"8"19"-2"15,0 0-17-15,0 0-44 16,0 0-3-16,8 19-3 15,0 3 1-15</inkml:trace>
  <inkml:trace contextRef="#ctx0" brushRef="#br0" timeOffset="82289.2654">7767 10485 58 0,'16'42'38'0,"-10"-12"0"15,0-9-13-15,3-2-13 16,-9-19-4-16,13 4-2 15,-6-16-1-15,4-3-2 16,0-5-1-16,3 0 0 16,8-2-2-16,0 4 1 15,-4 5-1-15,2 8 1 16,-3 5 1-16,-3 14-1 16,-2 1 1-16,-4 8-3 15,-4 5-3-15,-4-5-16 16,-2 0-19-16,8-1-1 15,2-10-1-15,14-3 1 0</inkml:trace>
  <inkml:trace contextRef="#ctx0" brushRef="#br0" timeOffset="82595.3421">8411 10444 58 0,'-21'-19'38'0,"-3"11"-2"16,-3 2-13-16,-8 0-9 0,4 14-5 15,-5 3-3 1,13 12-1-16,3 3-1 0,15 6-1 15,10-1 0-15,10 1-1 16,8-3 1-16,15-5-1 16,5-2-12-16,0-5-29 15,-3-17-2-15,4 0 1 16,-6-17-1-16</inkml:trace>
  <inkml:trace contextRef="#ctx0" brushRef="#br0" timeOffset="83032.4461">8979 9979 35 0,'-37'15'33'0,"-17"19"3"16,2 15-11-16,5 18-9 15,7 10-3-15,15 9-3 16,12-2-2-16,21 3-3 16,12-5-1-16,17-12-6 15,12-10-12-15,12-13-24 16,-9-23 0-16,7-7 0 15,-10-17 0-15</inkml:trace>
  <inkml:trace contextRef="#ctx0" brushRef="#br0" timeOffset="83319.5159">9130 10698 64 0,'8'16'38'15,"2"-7"-1"-15,2-9-15 16,8 6-8-16,-5-15-5 16,4 0-2-16,-7-10-2 15,0-5-2-15,-6-10-1 16,-6-3 0-16,0-9-2 16,-11-5 0-16,2-5 0 15,-1-5 0-15,6 2-1 16,4 3-2-16,4 9 0 15,4 0-5-15,14 17-7 0,1 10-17 16,7 9-7 0,7 13-1-16,-11 4 2 0</inkml:trace>
  <inkml:trace contextRef="#ctx0" brushRef="#br0" timeOffset="83504.5604">9049 10481 61 0,'0'0'35'15,"12"6"0"-15,10-6-14 16,13-7-16-16,8 3-14 16,7-8-24-16,13 9-1 0,-9-12-1 15,9 5 0-15</inkml:trace>
  <inkml:trace contextRef="#ctx0" brushRef="#br0" timeOffset="83715.6105">9481 10330 23 0,'0'0'35'0,"16"-6"0"16,8 0 1-16,13 6-15 15,9 0-13-15,3 0-3 16,3 0-3-16,-4 0-6 0,-6-3-11 16,-10-2-18-1,-2 5-2-15,-17-13-1 0,-3 9 0 16</inkml:trace>
  <inkml:trace contextRef="#ctx0" brushRef="#br0" timeOffset="83889.6583">9680 10302 36 0,'-11'26'37'16,"11"13"0"-16,0 4-12 15,6-1-5-15,2 8-7 16,-1-6-3-16,5 2-8 16,-1-1-14-16,3-8-24 15,-14-15-1-15,3-5-1 0,-3-17 0 16</inkml:trace>
  <inkml:trace contextRef="#ctx0" brushRef="#br0" timeOffset="84106.7087">10059 10035 57 0,'57'28'40'0,"-1"22"0"15,-13 9 1-15,-15 5-28 16,-4 22-5-16,-20-2-2 16,-13 3-3-16,-11-2-5 15,-14-13-17-15,-7-5-21 16,9-13-1-16,-3-20-1 0,11-13 0 16</inkml:trace>
  <inkml:trace contextRef="#ctx0" brushRef="#br0" timeOffset="85024.9276">10898 10669 34 0,'-76'6'23'0,"31"0"-2"16,32-2-1-16,38-4-3 15,41 0-3-15,37 0-3 0,42 0-3 16,30-6-2-16,37 6-1 16,22-7-1-16,24 2-1 15,12 0 0-15,7-2-3 16,-7 0 0-16,-10-2-3 16,-18 0-2-16,-22 0-8 15,-27-4-23-15,-28 9 0 16,-44-10 0-16,-33 10 1 15</inkml:trace>
  <inkml:trace contextRef="#ctx0" brushRef="#br0" timeOffset="85732.0847">11401 10160 44 0,'0'0'23'0,"-16"-13"-3"15,-5 10-5-15,-6-1-4 16,-2 4-3-16,-2 0-1 16,4 4-2-16,2 1 1 15,13 5-1-15,7-1-1 16,16 4 0-16,8 1 0 16,17 5 1-16,1 0-1 15,6 6 1-15,-4-5-2 16,-7 5 1-16,-12-2-1 15,-12 2 0-15,-16-4-1 16,-16-4-1-16,-9-5-1 16,-7-2-3-16,3-3-6 0,-1-7-11 15,8-7-13-15,18 1-5 16,3-8 1-16,20 2-1 16</inkml:trace>
  <inkml:trace contextRef="#ctx0" brushRef="#br0" timeOffset="85911.1333">11538 10164 52 0,'16'0'36'0,"-16"12"1"16,7 5-14-16,-3 11-10 16,-4 2-5-16,0 5-2 15,0 4-3-15,-6-4-9 16,6-6-23-16,0-3-8 0,-4-15 0 15,4-2 0-15</inkml:trace>
  <inkml:trace contextRef="#ctx0" brushRef="#br0" timeOffset="86084.1765">11513 9972 39 0,'0'-24'36'0,"3"12"1"15,-3 0 0-15,0 12-21 16,0 0-16-16,10-5-19 16,-4 15-16-16,-6-10-2 15,0 19 2-15,0-11-2 16</inkml:trace>
  <inkml:trace contextRef="#ctx0" brushRef="#br0" timeOffset="86378.2419">11616 10236 37 0,'21'37'35'0,"-10"-11"0"16,3-1-4-16,-4-5-18 15,-5-9-4-15,-5-11-3 16,10 11-2-16,-10-11-1 16,11-13-1-16,-3 0-2 15,3-5 0-15,4-3 0 16,1 3-1-16,4 0 0 15,-2 2 0-15,0 6 2 0,-1 7 0 16,-2 10 0-16,-4 4 2 16,-2 9-1-16,-6 0 1 15,0 4-1-15,-3 3-5 16,0-5-14-16,-4-3-19 16,12-1-2-16,0-11 0 15,19 0 0-15</inkml:trace>
  <inkml:trace contextRef="#ctx0" brushRef="#br0" timeOffset="86918.3499">12361 9699 29 0,'-16'10'33'15,"-12"12"1"-15,-1 19-4 16,0 19-17-16,-1 14-3 16,10 13-2-16,4 1-1 0,16 2-3 15,10-5-4 1,6-9-9-16,12-12-20 15,5-11-7-15,-3-24 1 0,4-7-1 16</inkml:trace>
  <inkml:trace contextRef="#ctx0" brushRef="#br0" timeOffset="87385.459">12505 10249 48 0,'-9'16'37'16,"9"4"1"-16,-4 2-7 15,1-5-19-15,3 4-3 16,0-3-2-16,0-2-2 16,0-16-2-16,0 0 0 0,0 0-2 15,0-12 1-15,0-8-1 16,-5-2-1-16,0-9 0 15,2-1 0-15,3 1-1 16,-4 0 0-16,4 4 0 16,10 3 0-16,0 6 0 15,3 2 0-15,7 7 1 16,2 6-2-16,3 3 0 16,3 0 0-16,0 0-1 15,0 6 1-15,-1-3-1 16,-4 3 1-16,-2 0-1 15,-8 2 3-15,-4 4 0 16,-5 4 1-16,-4 2 1 16,-5 4 0-16,-3 5-1 0,2 4 2 15,-2 0-2 1,3-2-3-16,5 3-7 0,0-7-9 16,7-6-18-16,9-2-2 15,2-13 1-15,13 1-1 16</inkml:trace>
  <inkml:trace contextRef="#ctx0" brushRef="#br0" timeOffset="87654.5311">12935 10405 41 0,'0'0'36'0,"6"13"-2"15,-6-13-10 1,11-11-7-16,0 5-3 0,-6-9-5 15,3 1-2-15,-8-8-3 16,5-6-1-16,-5-9 0 16,-5-6-1-16,0-5 0 15,-1-2-1-15,2-1-1 16,1 1 0-16,3 4-2 16,0 5-1-16,14 9-3 15,0 8-10-15,7 7-16 16,3 10-7-16,0 3 0 15,6 8 2-15</inkml:trace>
  <inkml:trace contextRef="#ctx0" brushRef="#br0" timeOffset="87867.5791">12911 10192 50 0,'-21'6'37'16,"17"3"0"-16,4 1-11 16,12-10-11-16,14 0-7 15,3 0-4-15,8 0-8 16,7-6-26-16,8 6-6 16,-4-11-2-16,11 6 1 15</inkml:trace>
  <inkml:trace contextRef="#ctx0" brushRef="#br0" timeOffset="88294.6767">13203 10033 31 0,'0'0'36'15,"25"-7"1"-15,6 7-3 16,9 0-17-16,2 0-5 16,10 0-5-16,-1 0-2 15,-2 0-1-15,-4-4-3 0,-9 4-1 16,-6-3-3 0,-11-2-2-16,-7 5-1 15,-12 0-3-15,0 0 0 0,-13-11-1 16,1 11 1-16,-7 0 1 15,-1 0 1-15,-3 0 4 16,5 7 3-16,0 2 3 16,1 3 2-16,3 7 2 15,1 3 2-15,10 7 1 16,-1 3 0-16,8 9-1 16,-4-3-2-16,7 6-1 15,-3-6-2-15,0-2-4 16,2-4-9-16,-6-3-25 15,-5-15-3-15,5-4-2 16,0-10 1-16</inkml:trace>
  <inkml:trace contextRef="#ctx0" brushRef="#br0" timeOffset="88529.7227">13616 9711 65 0,'46'29'38'16,"-10"10"0"-16,0 13-16 15,2 17-11-15,-10 6-4 16,-4 7 0-16,-17 1-2 16,-7-2-2-16,-16-6-5 15,-6-14-14-15,-9-13-22 16,7-9-1-16,-7-21 0 0,7-2-1 15</inkml:trace>
  <inkml:trace contextRef="#ctx0" brushRef="#br0" timeOffset="89415.9267">12048 11162 29 0,'-8'13'33'15,"8"9"1"-15,-10 3 1 16,1 1-22-16,9 11-6 16,-6-4-2-16,6-1-1 15,0-6-2-15,4-5 1 0,-1-11-2 16,-3-10-1-16,0 0 0 15,10-22 0-15,-10-2-1 16,0-7 0-16,-4-1 0 16,1-2 1-16,0 2-1 15,3 1 2-15,0 5-1 16,0 4 0-16,13 6 1 16,2 5 0-16,5-1-2 15,6 8 2-15,4 1-2 16,3 3 2-16,0 0-1 15,0 0 0-15,-3 0 0 16,-6 0 0-16,-6 5 0 0,-5 2 1 16,-9 2 0-1,-4 3 0-15,-3 4 2 0,-1 3-1 16,-3 3 0-16,4 1 1 16,-1 3-1-16,4 4-3 15,4-1-2-15,-4-2-9 16,5-2-24-16,7 6 0 15,-9-12-2-15,14 3 1 16</inkml:trace>
  <inkml:trace contextRef="#ctx0" brushRef="#br0" timeOffset="89725.0008">12502 11535 43 0,'0'0'37'0,"9"8"1"16,-1-17-1-16,-2-6-24 15,6 5-4-15,-4-13-2 16,2 0-2-16,-10-11-1 16,3-3-1-16,-3-5 0 15,-6-3-1-15,1-3-1 16,0 0 1-16,5 1-2 15,5 4 0-15,6 6 0 16,6 6-1-16,5 8-3 16,2 5-4-16,8 9-9 15,1 9-21-15,-4 0-2 16,1 7 1-16,-9-3 0 16</inkml:trace>
  <inkml:trace contextRef="#ctx0" brushRef="#br0" timeOffset="89928.0465">12455 11222 72 0,'0'0'39'16,"24"16"2"-16,5-8-14 15,5-8-14-15,10 8-5 16,-2-8-4-16,-4 4-10 15,-1-9-32-15,-12 5-1 16,-11-6-2-16,-3 2 0 0</inkml:trace>
  <inkml:trace contextRef="#ctx0" brushRef="#br0" timeOffset="91302.3788">5101 12828 27 0,'0'15'36'0,"12"-15"1"16,10 10-1-16,10-7-19 15,4-3-7-15,10 0-5 0,1 0-9 16,-1 0-14-1,-5-10-18-15,3 10 0 0,-14-8 0 16,-6 8-1-16</inkml:trace>
  <inkml:trace contextRef="#ctx0" brushRef="#br0" timeOffset="91483.4292">5133 13009 34 0,'11'9'36'16,"8"-9"2"-16,15 0-6 16,12 4-14-16,-2-4-8 15,6-6-18-15,-7-1-26 16,6 7-2-16,-12-9 0 0,-2 9-2 16</inkml:trace>
  <inkml:trace contextRef="#ctx0" brushRef="#br0" timeOffset="92120.5903">6381 12630 26 0,'-6'17'33'0,"3"23"1"16,-12 12-3-16,-1 8-17 15,-2 13-5-15,-4-2-2 0,3 1-2 16,3-10-1-16,4-12-2 15,3-12-2-15,6-18 0 16,3-20 0-16,6-10-1 16,4-18 0-16,2-13-1 15,3-11 1-15,-3-15 1 16,4-4 1-16,-3-1-1 16,5 3 2-16,-5 8 1 15,0 11 0-15,1 16 1 16,-1 15 0-16,2 29 1 15,1 16-1-15,2 18 2 16,-2 11-2-16,9 8 0 16,0 4-1-16,-2 4-2 15,0-6-1-15,-1-9-4 0,-1-3-9 16,-2-16-28-16,-10-16 1 16,-3-7-1-16,-6-14 1 15</inkml:trace>
  <inkml:trace contextRef="#ctx0" brushRef="#br0" timeOffset="92287.6364">6266 12956 64 0,'19'12'37'0,"14"-3"-1"15,8-6-15-15,6 2-23 16,6 2-30-16,-4-14-1 15,9 7-2-15,-10-17-1 16</inkml:trace>
  <inkml:trace contextRef="#ctx0" brushRef="#br0" timeOffset="93421.8789">6722 12553 46 0,'0'0'36'0,"0"0"1"15,29 0-12-15,5 0-8 16,18 0-7-16,5-3-4 16,13 3-2-16,2 0-1 15,5-3-4-15,-2 3-4 16,-14-9-9-16,-5 6-14 15,-14 3-10-15,-20-9 0 16,-10 9 0-16</inkml:trace>
  <inkml:trace contextRef="#ctx0" brushRef="#br0" timeOffset="93631.9267">7086 12598 21 0,'0'29'36'0,"0"0"1"15,6 12-10-15,6 10-5 16,-8 0-5-16,5 9-3 16,-9-3-4-16,11 3-3 15,-11-8-1-15,4-5-5 16,-4-9-3-16,-4-18-15 16,4-8-22-16,0-12 0 15,0 0 0-15,7-8-2 16</inkml:trace>
  <inkml:trace contextRef="#ctx0" brushRef="#br0" timeOffset="94204.0641">7910 12836 13 0,'-17'0'29'0,"-16"-9"0"15,2 9-9-15,-3-3-7 16,3 3-4-16,10 10-3 16,5-2 0-16,16 6-2 15,9-3 1-15,19 8 1 16,9 2 0-16,8 5 1 0,-1-2 0 16,-1 6 0-16,-10-5-2 15,-14 4 2-15,-19-3-2 16,-10 1-1-16,-18-10-2 15,-8-2-3-15,-3-8-6 16,-4-7-12-16,9-7-14 16,12-3-7-16,5-11 1 15,17 3-1-15</inkml:trace>
  <inkml:trace contextRef="#ctx0" brushRef="#br0" timeOffset="94386.1052">8059 12859 44 0,'10'6'38'16,"-10"5"1"-16,4 9 0 0,0 9-23 15,-8-3-7-15,4 6-4 16,0 4-4-16,0-4-13 16,0-4-26-16,7-2-1 15,-7-15 0-15,0-11 0 16</inkml:trace>
  <inkml:trace contextRef="#ctx0" brushRef="#br0" timeOffset="94559.1545">8031 12543 53 0,'0'-22'37'15,"0"2"-1"-15,4 9-2 16,-4 11-31-16,11 0-17 15,2 18-22-15,-13-5 0 16,12 13 0-16,-6 1-1 16</inkml:trace>
  <inkml:trace contextRef="#ctx0" brushRef="#br0" timeOffset="94798.2041">8214 12949 45 0,'13'34'37'0,"-1"-3"2"16,-12-11-5-16,0-20-17 15,7 10-7-15,-7-10-3 16,14-22-3-16,-4-3-1 16,7-1-1-16,4-6-1 15,3 3-1-15,0 7 1 0,0 7 0 16,-1 7-1-16,-1 14 2 16,-5 11 0-16,-3 9 0 15,-5 5 0-15,-5 4-2 16,0 3-5-16,-4-1-32 15,-3-10-3-15,6-5-1 16,-3-22 0-16</inkml:trace>
  <inkml:trace contextRef="#ctx0" brushRef="#br0" timeOffset="95355.3424">8904 12818 45 0,'0'0'33'0,"-28"-14"-6"16,2 7-6-16,-6 14-6 15,-7-2-4-15,-1 13-3 16,3 5-1-16,7 6-2 15,7 6-1-15,12 5 0 16,11-4-2-16,14-1 1 0,14-3-1 16,16-7-3-16,5-3-9 15,11-10-28-15,-1-17 0 16,10-5 0-16,-8-9 1 16</inkml:trace>
  <inkml:trace contextRef="#ctx0" brushRef="#br0" timeOffset="95639.4065">9382 12518 49 0,'0'0'35'15,"-23"7"0"-15,1 3-14 0,-6 16-9 16,-6 4-5-16,2 18-2 16,0 4-1-16,12 10 1 15,8 3-2-15,16-1 0 16,13 0-2-16,10-7-3 16,12-2-7-16,1-16-14 15,2-13-14-15,7-7 1 16,-8-15-2-16</inkml:trace>
  <inkml:trace contextRef="#ctx0" brushRef="#br0" timeOffset="95926.4675">9604 13086 48 0,'-16'6'38'0,"16"-6"0"16,0 0-9-16,0 0-14 15,19-5-5-15,-9-5-2 16,4 1-2-16,-3-9-2 16,-2-3-2-16,-3-8 0 15,-3-6-1-15,-3-7 1 16,-3-5-3-16,-1-6 2 16,-1 0-3-16,5-2 1 15,0 4-2-15,7 8-2 0,-3 4-4 16,13 16-9-1,-3 8-17-15,1 6-5 16,5 9 2-16,-5 0-1 0</inkml:trace>
  <inkml:trace contextRef="#ctx0" brushRef="#br0" timeOffset="96130.5119">9436 12910 65 0,'10'7'36'0,"7"-11"0"15,7-6-16-15,13 5-14 0,7 5-7 16,4-7-13 0,-5-2-21-16,12 3 0 0,-8-11-1 15,8 4 0-15</inkml:trace>
  <inkml:trace contextRef="#ctx0" brushRef="#br0" timeOffset="96347.0634">9857 12659 33 0,'17'-6'34'0,"16"6"1"15,5-6-3-15,6-1-21 0,8 4-3 16,0-3-4 0,-2 0-6-16,-3 3-11 0,-6 3-18 15,-14-11-3-15,-3 8 0 16,-14-9-2-16</inkml:trace>
  <inkml:trace contextRef="#ctx0" brushRef="#br0" timeOffset="96521.5984">10108 12709 27 0,'6'37'34'0,"-2"-3"-1"16,9 7-8-16,1 0-7 16,-3-2-9-16,1-1-12 0,-6-11-27 15,0 2-3 1,-9-19-1-16,3-10-1 0</inkml:trace>
  <inkml:trace contextRef="#ctx0" brushRef="#br0" timeOffset="96739.1573">10269 12423 52 0,'42'6'40'16,"1"15"1"-16,9 25 0 15,-2 11-25-15,-2 10-7 16,1 14-2-16,-10 2-1 16,-6 2-3-16,-13-8 0 0,-13-6-4 15,-11-1-5 1,-23-17-26-16,-5-15-10 0,-5-11 0 16,-3-14-1-16</inkml:trace>
  <inkml:trace contextRef="#ctx0" brushRef="#br0" timeOffset="97376.8033">11221 12733 48 0,'-6'-10'34'0,"-16"-4"0"15,-2 2-16-15,-3 12-8 16,-8 0-3-16,7 6-3 16,1 5 0-16,10 8-1 15,9 2 1-15,16 5-1 16,11 2 1-16,13 2 0 15,6 1 0-15,4 4 1 16,-6-5-2-16,-3 2 0 0,-15-5-1 16,-10-3 0-1,-14-4-1-15,-14-6-3 0,-6-2-3 16,-7-8-7-16,5 1-14 16,-1-5-14-16,-2-7 1 15,9 1 0-15</inkml:trace>
  <inkml:trace contextRef="#ctx0" brushRef="#br0" timeOffset="97574.8548">11340 12750 54 0,'19'0'37'0,"-19"10"1"16,10 10-5-1,-3 9-22-15,-4 3-7 0,0 6-10 16,-3-5-27-16,7 3-3 16,-10-11-1-16,6-5-1 15</inkml:trace>
  <inkml:trace contextRef="#ctx0" brushRef="#br0" timeOffset="97745.8946">11419 12451 44 0,'0'-22'35'15,"10"17"-2"-15,-10 5-2 0,0 10-31 16,6 8-20-16,-1 3-14 16,7 15-1-16,-6 0 1 15</inkml:trace>
  <inkml:trace contextRef="#ctx0" brushRef="#br0" timeOffset="97987.9521">11566 12945 35 0,'7'23'36'0,"3"-1"-2"15,-7-12-8-15,-3-10-9 16,10-14-7-16,-5-6-2 16,8-5-3-16,1-7-2 15,5 2-1-15,1 1-1 0,0 3 1 16,1 10 0-1,0 16 0-15,-7 0 0 16,1 18 2-16,-9 8-2 0,-2 8 0 16,-4 3-3-16,0-2-9 15,6-3-19-15,-1 4-8 16,7-15 0-16,16-6-3 16</inkml:trace>
  <inkml:trace contextRef="#ctx0" brushRef="#br0" timeOffset="98363.0477">12259 12772 52 0,'0'-10'35'16,"-15"-4"-4"-16,-7 0-12 16,-3 10-6-16,-10 0-3 15,1 11-3-15,-4 3-1 16,6 12-1-16,6 5 0 15,11 11-1-15,11 1 1 16,16 2-1-16,8-6 1 0,14 3-1 16,3-9-2-16,7-7-5 15,5-6-19-15,-5-12-19 16,-5-12 1-16,0-7-1 16,-5-10-1-16</inkml:trace>
  <inkml:trace contextRef="#ctx0" brushRef="#br0" timeOffset="98933.1722">12755 12364 32 0,'-45'11'34'16,"4"21"1"-16,-9 13-15 16,10 11-3-16,11 18-5 15,8 2-2-15,21 7-4 16,9-1-1-16,19-9-5 0,13-4-9 15,7-13-24 1,2-22-3-16,7-12-1 16,-10-17 0-16</inkml:trace>
  <inkml:trace contextRef="#ctx0" brushRef="#br0" timeOffset="99250.258">12924 13004 14 0,'11'18'35'0,"10"3"1"16,-7-11-4-16,2-10-11 0,1-6-5 15,-7-12-4 1,0-5-3-16,-5-12-3 0,-2-7-2 15,-6-11-1-15,-1-5-2 16,-1-5 0-16,2 0 0 16,3 2-1-16,0 4 0 15,7 9-4-15,-1 6-6 16,10 13-9-16,1 13-19 16,-3 3 0-16,6 13-1 15,-7 0 1-15</inkml:trace>
  <inkml:trace contextRef="#ctx0" brushRef="#br0" timeOffset="99430.2971">12845 12758 38 0,'0'0'34'0,"14"0"-1"16,6-4-5-16,11 0-23 15,11 4-21-15,-4-11-16 16,13 8-1-16,-10-9 1 16</inkml:trace>
  <inkml:trace contextRef="#ctx0" brushRef="#br0" timeOffset="99692.3733">13172 12623 32 0,'11'-8'34'0,"14"3"2"16,15 0-4-16,16 5-19 15,2 0-4-15,11 0-3 16,-1 0-5-16,-1-3-3 15,-4 3-14-15,-8 0-18 16,-19-6-2-16,-8 6 0 16,-21-7-1-16</inkml:trace>
  <inkml:trace contextRef="#ctx0" brushRef="#br0" timeOffset="99868.4184">13486 12637 15 0,'-11'28'35'0,"11"16"2"16,0-1-5-16,0 4-11 16,0 7-6-16,0-6-6 15,0-2-7-15,6-3-16 16,3-7-22-16,-9-21 0 16,10-3-1-16,-5-22 0 15</inkml:trace>
  <inkml:trace contextRef="#ctx0" brushRef="#br0" timeOffset="100093.4721">13718 12359 43 0,'47'21'39'0,"-4"16"3"15,-1 18 0-15,3 11-22 16,-17 10-7-16,0 13-4 15,-17-3-1-15,-11 1-3 16,-11-8-3-16,-11-8-2 16,-1-5-8-16,-12-12-28 15,-2-20-7-15,3-9 0 16,-1-12 0-16</inkml:trace>
  <inkml:trace contextRef="#ctx0" brushRef="#br0" timeOffset="100836.6264">4884 15168 54 0,'22'0'35'15,"18"9"1"-15,-6-9-13 16,6 4-19-16,3-4-18 16,-8-4-19-16,2 8-2 15,-16-12 0-15,-4 8 1 16</inkml:trace>
  <inkml:trace contextRef="#ctx0" brushRef="#br0" timeOffset="101000.6697">4811 15308 40 0,'12'7'38'0,"24"1"0"15,6-8 0-15,10 0-22 16,2 10-43-16,2-16-7 16,16 2-2-16,-10-8-2 15</inkml:trace>
  <inkml:trace contextRef="#ctx0" brushRef="#br0" timeOffset="101498.7867">6016 14999 52 0,'9'20'36'0,"-16"8"1"15,4 11-4-15,-7 8-23 16,-7 3-3-16,4 4-3 15,-2-8 0-15,3-4-1 16,-1-12-1-16,10-13 0 0,3-17-1 16,0 0 0-1,6-28 0-15,6-11 1 0,3-8-2 16,1-11 1-16,-1-9-1 16,2 0 0-16,2-3 0 15,-2 10 0-15,-1 5-1 16,-4 15 1-16,2 17 0 15,1 20 1-15,6 17-1 16,-2 20 1-16,3 14 1 16,3 9 0-16,0 7 0 15,3 5-1-15,-1 0-2 16,-6-11-7-16,1-7-19 16,-6-7-13-16,-10-13-1 15,-3-11 0-15</inkml:trace>
  <inkml:trace contextRef="#ctx0" brushRef="#br0" timeOffset="101667.8153">6028 15190 49 0,'18'0'35'0,"2"0"0"15,16 0-2-15,5 0-38 16,2-7-28-16,13 7-1 15,-3-10 0-15,5 7 0 16</inkml:trace>
  <inkml:trace contextRef="#ctx0" brushRef="#br0" timeOffset="101920.8859">6462 14849 41 0,'25'-4'37'16,"10"4"1"-16,16 6 0 16,9 1-24-16,1-7-6 15,11 4-4-15,-6-4-6 16,-5-4-16-16,-14-6-17 15,-7 3-2-15,-19-9-1 16,-11 3 0-16</inkml:trace>
  <inkml:trace contextRef="#ctx0" brushRef="#br0" timeOffset="102107.9337">6685 14848 63 0,'3'44'40'0,"6"7"-1"15,1-1-12-15,8 15-9 16,-8-7-5-16,5 5-5 16,-6-8-4-16,-2-5-4 15,0-4-8-15,-5-13-33 16,-4-13-1-16,2-6 0 16,0-14 0-16</inkml:trace>
  <inkml:trace contextRef="#ctx0" brushRef="#br0" timeOffset="102599.0634">7630 15027 7 0,'-32'4'31'0,"-10"-4"1"16,11 9-1-16,0 0-12 16,8 3-4-16,14 7-4 15,9 1-2-15,23 3-2 16,5-2 0-16,13 5-1 16,-1-2 0-16,5 2-2 15,-7-5-2-15,-11 1 0 0,-17-3-1 16,-16-5 0-1,-14 3-2-15,-16-5-1 0,-7 3-2 16,-12-8-2-16,5 3-3 16,2-10-7-16,12 0-9 15,13 0-8-15,9-13-4 16,21 3 1-16</inkml:trace>
  <inkml:trace contextRef="#ctx0" brushRef="#br0" timeOffset="102773.0924">7843 15126 42 0,'26'4'38'16,"-26"-4"-2"-16,13 18-3 15,-13 4-14-15,-8 1-6 0,8 10-5 16,-8-2-6 0,2 0-10-16,3-3-29 0,3 0-1 15,-12-14-1-15,9-2 1 16</inkml:trace>
  <inkml:trace contextRef="#ctx0" brushRef="#br0" timeOffset="102937.136">7733 14793 51 0,'0'-23'34'0,"-6"4"-3"16,6 19-7-16,0 11-40 15,0-11-17-15,12 27-2 0,-5-12 0 16</inkml:trace>
  <inkml:trace contextRef="#ctx0" brushRef="#br0" timeOffset="103161.183">7966 15130 47 0,'19'49'37'0,"0"1"2"15,-8-10-5-15,-11-11-16 16,8-2-8-16,-8-12-4 15,0-15-3-15,0 0-1 16,5-18-1-16,4-6 1 16,6-5-1-16,6-2-1 15,2 2 1-15,2 4-1 16,-2 9 0-16,-1 11 0 16,-5 12 1-16,-3 6-1 0,-7 6-3 15,1 12-15 1,-3-1-22-16,-5-7 1 0,0 2-1 15,5-13 0-15</inkml:trace>
  <inkml:trace contextRef="#ctx0" brushRef="#br0" timeOffset="103544.2807">8686 15125 66 0,'-15'-17'35'0,"-7"1"-7"16,-6 7-8-16,-12 1-6 16,2 13-4-16,-11 3-3 15,11 12-1-15,-3 4-1 16,22 12-2-16,10 0 2 16,18 5-2-16,14-2 1 15,17-3-1-15,8-7-3 16,5-9-5-16,8-6-24 0,-2-14-11 15,-9-10-2 1,-3-9 1-16</inkml:trace>
  <inkml:trace contextRef="#ctx0" brushRef="#br0" timeOffset="103901.3595">8627 14675 33 0,'16'-19'36'0,"9"-1"1"0,15 3-4 15,9 12-15-15,-5 5-5 16,2 6-3-16,-14 10-3 15,-8 7-1-15,-21 6-2 16,-11 5-1-16,-17-2 0 16,-3 2-1-16,-6-4 0 15,8-2-1-15,8-7 0 16,15-4-1-16,18-5 0 16,13-7-4-16,20 4-11 15,13-6-24-15,-6-3-2 16,7-5 1-16,-5-1 0 15</inkml:trace>
  <inkml:trace contextRef="#ctx0" brushRef="#br0" timeOffset="104259.4551">9503 14648 43 0,'-31'11'36'15,"-13"13"1"-15,-1 18-9 16,0 20-12-16,-4 9-4 16,16 12-3-16,7 1-2 15,22 6-1-15,13-9-3 16,17-11-7-16,17-6-14 16,16-16-20-16,-1-23-3 15,11-9 2-15,-8-19-1 16</inkml:trace>
  <inkml:trace contextRef="#ctx0" brushRef="#br0" timeOffset="104559.5275">9617 15295 22 0,'8'28'37'0,"5"-10"0"16,10 3 2-16,6 0-17 15,-5-11-6-15,5-1-4 16,-6-13-3-16,-2-6-3 16,-9-9 0-16,-5-10-3 15,-7-6 0-15,-5-12-1 16,0-7 0-16,-4-5-1 16,0-4-1-16,1-1-1 15,8 0 0-15,0 7-1 16,7 6-3-16,3 7-2 15,8 17-9-15,1 9-18 16,2 7-7-16,5 14 1 0,-7 5 0 16</inkml:trace>
  <inkml:trace contextRef="#ctx0" brushRef="#br0" timeOffset="104736.5637">9588 15108 47 0,'-5'16'37'16,"5"-16"0"-16,28 13 0 16,10-9-24-16,10-4-20 15,14 4-28-15,-3-15-1 16,11 6 0-16,-5-8-1 16</inkml:trace>
  <inkml:trace contextRef="#ctx0" brushRef="#br0" timeOffset="105024.6152">9989 14878 47 0,'31'-6'37'16,"18"6"2"-16,13 0-4 0,2-4-21 15,11 8-5-15,-2-4-3 16,-2 5-5-16,-9-2-3 16,-14-3-7-16,-8 4-12 15,-18-4-17-15,-22 0 0 16,4-7-1-16,-19-5 1 15</inkml:trace>
  <inkml:trace contextRef="#ctx0" brushRef="#br0" timeOffset="105194.6599">10332 14875 30 0,'-10'34'36'16,"-1"2"1"-16,11 6-7 15,3 12-9-15,-3-1-5 16,9 8-6-16,-1-4-4 0,-4-4-11 15,6-7-26-15,0-8-7 16,-4-18-1-16,5-6 0 16</inkml:trace>
  <inkml:trace contextRef="#ctx0" brushRef="#br0" timeOffset="105560.2441">10640 14677 79 0,'60'36'41'0,"1"17"0"16,-5 10-18-16,-13 7-11 16,-5 17-2-16,-22 2-4 15,-16 4 0-15,-17-4-4 16,-15-4-1-16,-8-7-1 15,-3-8-1-15,-3-8-2 16,3-15 1-16,8-9-1 16,4-13-1-16,9-4 1 15,6-10 1-15,2-2 0 16,1-4 1-16,3-1 1 16,10-4 0-16,-14 8 0 15,14-8 0-15,-13 0 0 16,13 0-3-16,0 0-2 15,0-8-9-15,0 8-17 0,9-9-9 16,-9-3 1-16,0 12-1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24:09.6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813 6532 28 0,'0'-47'30'15,"0"5"-2"-15,0 42-5 16,-24-59-4-16,24 59-4 16,0 0-3-16,0 0-4 15,-31 51-1-15,20 4-3 16,4 11-1-16,7 16-1 15,5 8 1-15,5 8-2 16,6 3 2-16,-10 0-1 16,-6-2 0-16,11-6-1 15,-11-6 1-15,-7-13 0 16,0-9-1-16,-15-13 0 16,22-52-1-16,-47 63-3 15,47-63-8-15,0 0-19 16,-48 4-10-16,48-4 0 0,0 0 0 15</inkml:trace>
  <inkml:trace contextRef="#ctx0" brushRef="#br0" timeOffset="256.5652">809 7752 18 0,'0'0'33'16,"0"0"0"-16,0 0 0 15,0 0-17-15,0 0-15 0,67 36-19 16,-67-36-12-16,60 5-2 15,-60-5 0-15</inkml:trace>
  <inkml:trace contextRef="#ctx0" brushRef="#br0" timeOffset="548.1369">1055 7778 26 0,'0'0'34'15,"0"0"1"-15,-49 0-1 16,49 0-20-16,0 0-6 15,0 0-4-15,-35-63-2 0,35 63-2 16,0 0 2 0,32-45-1-16,-13 40 1 0,-4 5 1 15,4 14 1-15,9-1 1 16,-10 9 0-16,11-1-1 16,-11 2 1-16,2-3-1 15,-6-3 0-15,8-9-2 16,-3-8 0-16,-6-4-1 15,3-10-2-15,-7-2-3 16,-9-10-7-16,9-5-25 16,-3 1-4-16,-6-9-1 15,0 3 1-15</inkml:trace>
  <inkml:trace contextRef="#ctx0" brushRef="#br0" timeOffset="887.2259">970 6376 34 0,'0'0'36'15,"0"0"1"1,0 0-4-16,0 0-16 16,0 0-7-16,0 0-4 0,0 0-5 15,0 0-8-15,35 61-13 16,-35-61-16-16,7 54 0 15,-7-54-1-15,10 41 1 16</inkml:trace>
  <inkml:trace contextRef="#ctx0" brushRef="#br0" timeOffset="1316.3318">924 6502 46 0,'-5'-45'32'16,"5"45"-2"-16,0 0-10 15,51-16-9-15,-18 16-6 0,-3 0-2 16,4 0-1-16,-13 6-2 16,6 1 1-16,-6 3-1 15,1 0 0-15,-13 0 1 16,-9-1-1-16,0-9 0 16,0 0 0-16,-18 0-1 15,12-11-2-15,2-7 0 16,-4-1 0-16,13-1 0 15,5-1 1-15,-3 4 1 16,12 5 1-16,4 7 2 16,-3 5 0-16,5 4 1 15,-1 6 0-15,-2 1 0 0,4 3-1 16,1 0 0 0,-6-2-1-16,-1-2-1 0,-2-1 1 15,-2-6 0-15,2-3 1 16,-8-3 0-16,-10 3 0 15,-4-13 1-15,-5 0 0 16,-6 3-1-16,2 1-2 16,-9-1-12-16,-5 6-23 15,5 8-1-15,7-4-1 16,8 19 0-16</inkml:trace>
  <inkml:trace contextRef="#ctx0" brushRef="#br0" timeOffset="1955.9989">1711 6693 25 0,'0'-26'35'16,"7"15"2"-16,-7 11 1 15,5 11-16-15,3 24-7 16,-8 8-5-16,8 19-3 15,-1 9-2-15,7 8-1 16,-1 2-1-16,-3-4-4 16,2-5-2-16,-9-18-7 15,12-6-12-15,1-16-18 16,-10-17-1-16,-6-15 1 16,0 0 0-16</inkml:trace>
  <inkml:trace contextRef="#ctx0" brushRef="#br0" timeOffset="2166.5551">1943 7024 67 0,'14'0'39'0,"13"11"0"15,4 3-13-15,3 3-16 16,9 12-3-16,-3-2-2 15,4 5-4-15,-4 1-7 16,-5-6-19-16,-5-7-14 16,-2-4 1-16,-12-10-2 15</inkml:trace>
  <inkml:trace contextRef="#ctx0" brushRef="#br0" timeOffset="2347.5921">2322 6999 33 0,'-13'0'38'0,"-5"0"2"16,3 11-5-16,-4 8-13 16,-7 1-9-16,2 10-4 15,-10-1-4-15,7 2-5 16,2 2-9-16,0-2-22 16,-4-6-8-16,8-1-1 15,-4-11 0-15</inkml:trace>
  <inkml:trace contextRef="#ctx0" brushRef="#br0" timeOffset="2668.6747">2592 6846 85 0,'-40'6'33'0,"1"5"-12"16,7 13-6-16,1 4-7 0,11 10-2 15,5 1-2 1,5 7-1-16,10-4 0 0,17-1-1 15,7-5-2-15,7-11-5 16,7-3-18-16,4-5-14 16,-5-17-1-16,10-3 0 15</inkml:trace>
  <inkml:trace contextRef="#ctx0" brushRef="#br0" timeOffset="2903.7196">2805 6902 42 0,'-15'-10'37'16,"15"10"1"-16,-9 20-3 0,2-3-19 15,10 11-7 1,-6 1-4-16,3 9-1 0,0 2-1 16,7-1-1-16,0-1 0 15,4-4-1-15,-2-5-1 16,4-5-2-16,3-4-6 15,2-11-25-15,1-13-7 16,2 1 1-16,-5-11 0 16</inkml:trace>
  <inkml:trace contextRef="#ctx0" brushRef="#br0" timeOffset="3226.7859">2583 7019 31 0,'0'0'32'0,"15"6"2"15,13-6-10-15,6-2-13 16,3-2-6-16,6 1-6 16,-2-2-1-16,-1-3-1 15,-3 0-1-15,0-3 1 16,-8 3 2-16,-2 2 1 15,-5 3 5-15,0 6 2 16,-7 4 2-16,3 11 1 16,-9 2 0-16,1 11-1 15,-10 0-2-15,-6 5-3 16,-6 0-6-16,-7-4-16 0,-6-6-20 16,3-3-1-1,-2-12 0-15,9-2 0 0</inkml:trace>
  <inkml:trace contextRef="#ctx0" brushRef="#br0" timeOffset="3592.8699">3258 6686 25 0,'0'-24'37'0,"-9"6"1"16,9 18 1-16,0 19-17 15,-9 9-6-15,15 21-5 16,-9 11-4-16,3 14-2 16,3 2 0-16,1 6-2 15,1-2-4-15,2-11-5 16,5-4-14-16,0-22-21 16,-3-17-1-16,8-13 1 15,-4-16-2-15</inkml:trace>
  <inkml:trace contextRef="#ctx0" brushRef="#br0" timeOffset="4196.0015">3451 6609 25 0,'0'-17'32'16,"18"11"-3"-16,-5-2-9 0,9 8-6 16,6 4-4-16,-1 2-2 15,-2 10-2-15,-6 4-3 16,-4 9 0-16,-15 0-1 16,-6 4 0-16,-10-2-1 15,-3-2 1-15,-1-4-1 16,1-5 0-16,6-8-1 15,13-12 1-15,-3 10 1 16,18-10-1-16,5-7 0 16,10 0-3-16,8 3-16 15,4 4-17-15,-6-11 0 16,7 7-1-16,-10-5 0 0</inkml:trace>
  <inkml:trace contextRef="#ctx0" brushRef="#br0" timeOffset="4828.141">4182 7195 44 0,'0'-18'34'0,"0"0"-7"15,-11-2-6-15,-6-4-6 16,-1 7-4-16,-11-4-4 16,0 6-2-16,-3 5-2 15,1 10-1-15,-4 4 0 16,9 9-1-16,3 7 0 16,10 6-1-16,10 4 0 15,8-1 0-15,7-1 1 0,9-6-1 16,6-5 1-1,6-8 0-15,3-9-2 0,1-14 1 16,-3-3-2-16,-3-12 0 16,0-7-2-16,-9-9 1 15,-5-5-1-15,-10-9 1 16,-7 2 1-16,0 2 1 16,-7 4 3-16,-3 9 0 15,0 8 1-15,-1 13 0 16,1 11 0-16,10 10 0 15,-12 27-1-15,12 4-1 16,7 10 0-16,0 9 0 0,1 7-2 16,1 1-4-1,5 2-13-15,1-2-18 16,-7-14-1-16,6-5 1 0,-8-16-1 16</inkml:trace>
  <inkml:trace contextRef="#ctx0" brushRef="#br0" timeOffset="5068.2114">4417 6740 41 0,'0'0'38'16,"0"0"0"-16,5 27 1 15,-5 6-23-15,-3 5-8 16,8 12-2-16,-5 2-1 15,5 8-1-15,-2-7-1 0,4 0-2 16,1-10-2-16,0-13-5 16,7-2-11-16,4-11-23 15,-5-17 0-15,5-4 0 16,-5-12-1-16</inkml:trace>
  <inkml:trace contextRef="#ctx0" brushRef="#br0" timeOffset="5227.2375">4354 7056 35 0,'-11'0'37'15,"21"6"0"-15,2-6 0 0,14-5-22 16,10 1-23 0,-1-2-25-16,18-1-3 15,-3-9 0-15,10 3-1 0</inkml:trace>
  <inkml:trace contextRef="#ctx0" brushRef="#br0" timeOffset="5625.33">5111 6929 60 0,'0'0'37'16,"18"10"0"-16,6 0-14 16,8-10-13-16,15 4-6 15,-1 0-9-15,4 1-24 0,-8-10-8 16,-1 5 0-1,-13-9-1-15</inkml:trace>
  <inkml:trace contextRef="#ctx0" brushRef="#br0" timeOffset="5791.3761">5173 7049 32 0,'15'8'36'0,"15"6"0"15,5-14-3-15,9 3-34 16,12 2-27-16,-14-14-4 16,11 1-2-16,-10-14-1 15</inkml:trace>
  <inkml:trace contextRef="#ctx0" brushRef="#br0" timeOffset="6384.5149">6183 6488 9 0,'-15'-23'31'15,"-11"-1"-1"-15,1 11-8 0,1 13-5 16,0 9-4-16,8 19-3 15,4 20-3-15,12 19-1 16,0 13 0-16,12 14 0 16,0 7 0-16,3 7-1 15,-5-1 0-15,-4 1-1 16,-6-12 0-16,-9-8-2 16,-3-15 1-16,-4-11-3 15,0-13-4-15,-5-16-10 16,0-18-24-16,11-7-1 15,-3-16 1-15,10-3-1 16</inkml:trace>
  <inkml:trace contextRef="#ctx0" brushRef="#br0" timeOffset="6805.6189">6190 7782 24 0,'0'0'32'15,"0"0"1"-15,-4-11-6 16,8 1-16-16,2-5-5 16,9 2-3-16,-3-2-2 0,4 0-1 15,2 3 0 1,-2 3-1-16,2 5 1 15,-5 4 0-15,-1 3-1 0,-3 7 1 16,-2 5 1-16,-1 3-1 16,-3 0 1-16,0 1 0 15,-3-2 1-15,7-2-1 16,-2-5 1-16,5-6-1 16,2-4 1-16,7-7 0 15,0-5 0-15,3-2 0 16,-1-4 0-16,-3 2 0 15,-5-1-1-15,-3 1-1 16,-8 7-4-16,-8-3-13 16,-13 1-17-16,7 7-1 0,-10-10 0 15,7 6 4-15</inkml:trace>
  <inkml:trace contextRef="#ctx0" brushRef="#br0" timeOffset="7212.708">6354 6271 34 0,'0'0'35'0,"0"0"1"16,0 24-3-16,3 1-18 16,-3 3-7-16,0 8-4 15,0 3-4-15,0-1-6 16,6-4-16-16,3-4-13 16,-12-14-2-16,3-4 1 0</inkml:trace>
  <inkml:trace contextRef="#ctx0" brushRef="#br0" timeOffset="7617.8183">6273 6420 31 0,'21'-4'31'0,"17"10"-1"16,0 0-15-16,2-1-6 16,4 3-4-16,-4-4-2 15,-4 4-1-15,-10-4 0 16,-5 1 0-16,-12-2 0 15,-9-3 0-15,-9-4 0 16,-8-1-1-16,-3-5 1 16,2-2 0-16,-2-4-1 0,8-1-1 15,6 0 1 1,6 3-1-16,6 2 0 0,6 6-1 16,8 6 0-16,0 0 1 15,4 10 1-15,-1 3-1 16,2 1 2-16,-3-1 0 15,-1-2 0-15,3 0 3 16,-1-7 0-16,5-4 1 16,-6-7-1-16,-3-3 0 15,-7-10 0-15,-6-1-1 16,-6-4 0-16,-9 2-3 16,-4 5-3-16,-11 5-7 15,1 3-25-15,-2 16-5 16,-6 2 1-16,10 17-1 15</inkml:trace>
  <inkml:trace contextRef="#ctx0" brushRef="#br0" timeOffset="8009.9199">5780 7795 66 0,'18'-7'39'15,"16"7"-2"-15,0-10-26 16,-6 1-40-16,16 5-5 15,-10-15-2-15,3-1-1 0</inkml:trace>
  <inkml:trace contextRef="#ctx0" brushRef="#br0" timeOffset="9096.1778">6866 6988 41 0,'9'0'36'0,"3"7"0"16,10 7-9-16,15 9-8 16,-3 4-7-16,7 10-5 15,-2-1-1-15,-2 2-6 16,1-1-6-16,-14-5-27 16,-5-14-5-16,-6-5-1 15,-13-13 1-15</inkml:trace>
  <inkml:trace contextRef="#ctx0" brushRef="#br0" timeOffset="9300.2314">7203 6960 33 0,'0'0'38'16,"-25"0"2"-16,3 16-1 16,-6 7-19-16,-5-2-9 15,1 12-5-15,-7 0-2 16,4 2-3-16,0 3-4 15,2-8-6-15,8 2-4 16,4-12-10-16,9-5-14 16,12-15-2-16,0 0 0 15,24 3 11-15</inkml:trace>
  <inkml:trace contextRef="#ctx0" brushRef="#br0" timeOffset="9606.3042">7577 6805 43 0,'-26'-12'35'16,"0"12"-2"-16,-3 6-11 15,-8 7-8-15,4 14-4 16,-3 5-3-16,9 12-2 16,9 1-2-16,9 5 0 0,12 1-1 15,13-3 0-15,9-4-2 16,6-11-5-16,9-7-14 16,3-7-19-16,-5-19 1 15,2 5-1-15,-6-21 0 16</inkml:trace>
  <inkml:trace contextRef="#ctx0" brushRef="#br0" timeOffset="9840.3522">7739 6890 36 0,'0'0'36'15,"-17"-8"2"-15,17 8 0 0,-11 27-22 16,4-8-6-16,7 12-4 15,-5 1-3-15,5 6 1 16,5 3-1-16,2 1-2 16,6-8 1-16,-1-2-5 15,5-7-4-15,-3-10-15 16,3-9-16-16,7-3-1 16,-12-16-1-16,3-3 1 15</inkml:trace>
  <inkml:trace contextRef="#ctx0" brushRef="#br0" timeOffset="10139.419">7535 7039 42 0,'11'3'34'15,"2"-10"1"-15,15-5-12 16,7 2-13-16,-3-6-3 15,7 3-2-15,0-4-2 16,2 3 0-16,-3 1-1 16,5 9 0-16,-7 4 1 15,-2 12-1-15,-3 3 1 16,-1 10 0-16,-11 6-1 16,-2 9 0-16,-12 1 1 15,-8 1-3-15,-6-3-3 16,-10-6-10-16,-3-9-24 15,1-1-2-15,-3-16 1 0,8-7 0 16</inkml:trace>
  <inkml:trace contextRef="#ctx0" brushRef="#br0" timeOffset="10396.4837">8170 7013 58 0,'24'10'38'16,"5"7"0"-16,5 3-12 0,0 2-16 15,10 6-4-15,-6-1-7 16,-2-4-9-16,-6-6-21 15,-4-2-6-15,-14-15-1 16,-2 0-1-16</inkml:trace>
  <inkml:trace contextRef="#ctx0" brushRef="#br0" timeOffset="10563.0209">8490 6987 50 0,'-17'8'39'16,"-8"4"1"-16,-3 8-5 15,-3 5-19-15,-10 3-6 0,3 5-7 16,-2 1-4 0,2-4-15-16,6-7-23 0,8-2 0 15,7-12-1-15,17-9 0 16</inkml:trace>
  <inkml:trace contextRef="#ctx0" brushRef="#br0" timeOffset="10809.5732">8538 6607 49 0,'0'0'37'15,"0"0"2"-15,-4 13-6 0,4 5-21 16,9 14-6-16,-3 0-2 15,1 6-2-15,0-1-3 16,-4-7-6-16,3 2-12 16,-3-6-18-16,-9-16-2 15,6-10 2-15,-22 0-2 16</inkml:trace>
  <inkml:trace contextRef="#ctx0" brushRef="#br0" timeOffset="11027.6232">8456 6786 22 0,'9'-2'31'15,"2"-8"0"-15,13 7-7 16,1 0-10-16,2-1-5 16,4 4-4-16,-6 0-2 15,-5 0-1-15,-11 0-1 0,-9 0 1 16,-13 5 1-16,-5 0-1 16,-5-2 0-16,3 4 0 15,-3-3 0-15,8 4-2 16,10 1-2-16,5-9-15 15,15 12-17-15,13 0-1 16,-6-5 0-16,11 9 4 16</inkml:trace>
  <inkml:trace contextRef="#ctx0" brushRef="#br0" timeOffset="11409.7107">8940 6820 42 0,'-26'-17'37'0,"0"17"0"15,-10 0-11-15,-4 12-10 16,5 15-6-16,0 5-4 16,10 13-2-16,5 4 0 0,14 7-2 15,10-1 1-15,12 0-2 16,8-10-1-16,8-10-5 15,8-4-17-15,3-11-16 16,-6-20-1-16,8-5 0 16,-8-16 0-16</inkml:trace>
  <inkml:trace contextRef="#ctx0" brushRef="#br0" timeOffset="11645.7578">9118 6822 52 0,'0'0'37'0,"-14"14"1"16,14 7-6-16,5 7-20 0,-5 4-5 15,9 8-2-15,-4 7 0 16,2 6-1-16,-2-4 0 16,0-5-1-16,0-4-2 15,1-9-2-15,4-4-4 16,-5-14-17-16,-5-13-18 15,21 0 0-15,-10-13 0 16,4-3 0-16</inkml:trace>
  <inkml:trace contextRef="#ctx0" brushRef="#br0" timeOffset="11913.8254">8932 7038 26 0,'13'-3'33'16,"11"3"0"-16,1-10-11 16,9-2-10-16,10 2-2 15,2-4-3-15,4 4 0 16,-1 3 0-16,0 7 0 16,-12 7-1-16,-5 10 0 15,-10 4 0-15,-8 12 0 16,-14 3-1-16,-5 5-2 15,-12 0-3-15,-4-5-16 16,-6-4-24-16,7-5 0 16,-5-12 0-16,8-7-1 15</inkml:trace>
  <inkml:trace contextRef="#ctx0" brushRef="#br0" timeOffset="12558.4777">9854 7209 41 0,'0'0'32'0,"0"-23"-6"16,-9 5-6-16,-4 2-6 15,-8-5-5-15,-3 5-1 16,-4 4-4-16,-3 6-1 16,0 6-1-16,4 6 0 15,4 6-1-15,7 11 0 16,7 2 0-16,9 2-1 16,9-1 0-16,8-4 1 0,5-4 0 15,5-9 0-15,4-9-1 16,-1-8 0-16,-1-13 0 15,-2-5 0-15,-2-7-1 16,-3-12 0-16,-9-3 0 16,-2-8 0-16,-6 0 1 15,-5 5 1-15,0 8 0 16,-7 9 0-16,0 7 1 16,7 27 0-16,-15 6 1 15,12 23 1-15,3 11-2 16,3 12 1-16,0 3 0 15,9 6-1-15,-3-1-1 16,3-7-4-16,4-5-7 16,-4-10-28-16,1-18-1 0,4-8 1 15,-3-16-2 1</inkml:trace>
  <inkml:trace contextRef="#ctx0" brushRef="#br0" timeOffset="12781.0317">10134 6861 69 0,'0'0'39'0,"6"26"1"15,-6-4-15-15,0 15-15 16,0-1-4-16,0 13 0 16,0-3-1-16,0 2-2 15,3-4 0-15,0-6-3 0,7-4-3 16,0-12-4-16,8-3-18 15,5-14-15-15,-4-13-1 16,3-3-1-16,-5-9 2 16</inkml:trace>
  <inkml:trace contextRef="#ctx0" brushRef="#br0" timeOffset="12939.0564">10056 7108 36 0,'-13'0'37'0,"23"7"-1"16,6-7 2-16,16 0-23 16,5 0-19-16,-3-3-30 15,9 3-2-15,-1-9 0 16,5 4-1-16</inkml:trace>
  <inkml:trace contextRef="#ctx0" brushRef="#br0" timeOffset="13464.1749">10835 7032 42 0,'0'0'37'0,"0"13"0"16,11-13-9-16,12 7-12 16,5-7-6-16,9 5-7 15,3-2-6-15,0-3-16 16,-2 0-17-16,0 0-1 16,-12 0-1-16,-4 0 0 15</inkml:trace>
  <inkml:trace contextRef="#ctx0" brushRef="#br0" timeOffset="13630.2133">10816 7129 27 0,'0'0'38'0,"18"20"-1"16,4-16 1-16,19 3-17 15,4-2-17-15,3-5-34 16,1 4-5-16,-11-8-1 15,2 4-1-15</inkml:trace>
  <inkml:trace contextRef="#ctx0" brushRef="#br0" timeOffset="14224.347">11811 6370 25 0,'-18'-28'32'0,"7"18"0"16,-14 10-10-16,3 9-7 15,4 29-6-15,2 18-2 16,4 29-1-16,0 13-2 15,5 16 1-15,-1 10 0 0,8 11-1 16,-3-1 0 0,3-3-1-16,-6-13-1 0,2-14 1 15,-4-15-2-15,-2-14-2 16,-2-15-5-16,-6-19-19 16,-2-16-12-16,5-11-1 15,-3-14 0-15</inkml:trace>
  <inkml:trace contextRef="#ctx0" brushRef="#br0" timeOffset="14518.4219">11565 7995 33 0,'9'-10'35'16,"3"-3"0"-16,13 8-2 15,3-1-23-15,1 2-3 16,6 4-2-16,-3 0-1 16,1 6-3-16,-5 1-3 15,-5-2-4-15,-1 2-4 16,-10-3-8-16,-12-4-7 15,11 0-7-15,-11 0-3 16,-10-9 2-16</inkml:trace>
  <inkml:trace contextRef="#ctx0" brushRef="#br0" timeOffset="14750.9839">11813 7863 18 0,'15'-10'32'15,"12"10"1"-15,-4 0-7 16,-1 7-5-16,2 7-5 15,-8-3-3-15,-1 10-3 16,-7-3-3-16,1 3-1 16,-4-3-1-16,-1-4-1 15,-4-14-2-15,9 11 1 16,1-16-2-16,0-4 0 16,1-4 0-16,-4-5-4 0,0 3-7 15,-7 1-30 1,0-7 1-16,-4 3-1 15,-11-3 0-15</inkml:trace>
  <inkml:trace contextRef="#ctx0" brushRef="#br0" timeOffset="15254.102">11990 6013 39 0,'0'0'34'0,"-9"15"0"0,9 12-9 16,0 7-12-16,0 2-7 16,4 6-4-16,1 2-6 15,-2-6-13-15,-3-9-16 16,7-5-1-16,-7-24-1 15,-7 9 6-15</inkml:trace>
  <inkml:trace contextRef="#ctx0" brushRef="#br0" timeOffset="15645.6946">11879 6180 48 0,'18'0'36'0,"-1"-6"0"15,12 6-8 1,3 0-17-16,-2-7-4 15,5 7-2-15,-4-5-2 0,-2 5-1 16,-3-3-1-16,-4 3 0 16,-9 0-1-16,-2 0 0 15,-11 0 0-15,10 13 0 16,-6 1 0-16,-4-1 0 16,5 3-1-16,1 0 1 15,1 2-1-15,3-1 1 16,7-1-1-16,-1-3 1 15,6-6-1-15,2-7 1 16,-2 0 0-16,1-7 0 16,-3-1 1-16,-1-4 1 0,-6-2 0 15,-5-1 0-15,-8-2 1 16,0 1 0 0,-12 5-1-16,-3 2 1 0,-1 2-2 15,-2 4-2-15,2 6-5 16,-5 2-13-16,4 3-20 15,8 6 0-15,1-3-1 16,8 8 1-16</inkml:trace>
  <inkml:trace contextRef="#ctx0" brushRef="#br0" timeOffset="20354.8876">13003 6111 20 0,'-27'0'31'15,"2"39"2"-15,-18 28-12 16,-2 32-4-16,3 35-3 16,2 25-4-16,11 25-1 15,8 9-3-15,16 2-2 16,12-5-6-16,12-12-16 16,6-24-17-16,15-19-1 15,-2-36-1-15,12-21 1 16</inkml:trace>
  <inkml:trace contextRef="#ctx0" brushRef="#br0" timeOffset="21047.0387">13385 6454 8 0,'-7'-22'31'15,"-12"-1"1"-15,4 8-9 16,-6 15-5-16,-2 15-5 16,6 19-4-16,0 16-2 15,6 24-3-15,4 15 0 16,7 19-1-16,0 7 1 16,11 10-1-16,-4-1 0 15,0-2-1-15,-4-8 1 16,-3-13-1-16,-3-13-1 15,-6-16-3-15,-7-11-5 16,-3-18-5-16,1-11-12 0,6-9-12 16,-7-17 0-16,19-6 0 15</inkml:trace>
  <inkml:trace contextRef="#ctx0" brushRef="#br0" timeOffset="21513.1504">13355 7824 10 0,'0'0'28'15,"-14"-20"0"-15,26 6-7 16,4 5-6-16,5 2-3 16,5 7-2-16,0 9 0 15,3 5-1-15,-7 2-2 16,-1 4-2-16,-6-3-1 16,-3 0-3-16,-1-6-1 15,-1-7-2-15,-1-4-2 16,1-8 1-16,1-1-1 15,-2-3 1-15,3 1 1 16,-4 2 1-16,-8 9 0 0,14-9 3 16,-14 9 0-1,10 0 0-15,-10 0 1 16,0 0 0-16,0 0-1 0,12-7 0 16,-12 7-1-16,-9-17-3 15,9 17-4-15,-22-17-9 16,1 7-19-16,5 10 0 15,-8-8-1-15,10 8 5 16</inkml:trace>
  <inkml:trace contextRef="#ctx0" brushRef="#br0" timeOffset="22032.2646">13555 6229 52 0,'0'0'33'0,"0"0"-1"15,10 14-14-15,-7 14-6 16,-3 3-7-16,6 5-7 15,-1 5-14-15,2 2-18 16,-12-18 1-16,1 0-2 0,-9-14 4 16</inkml:trace>
  <inkml:trace contextRef="#ctx0" brushRef="#br0" timeOffset="22416.3635">13510 6341 49 0,'31'-6'34'0,"7"9"-1"16,-4 2-19-16,-3 0-5 16,-3 8-3-16,-3-1-2 15,-8 4-1-15,-6-2-2 16,-4 1-2-16,-7-5-1 16,0-10 0-16,0 0-2 15,0 0 1-15,0 0-1 16,6-22 0-16,5 8 2 0,2-2 1 15,4 4 3-15,4 5 0 16,0 3 2 0,4 4 0-16,-2 8 0 0,-2 2 0 15,-1-2 0-15,-1 4 0 16,-4-8-1-16,-4-4-1 16,-11 0 0-16,11-10 0 15,-11 0 1-15,-11-1-2 16,-4 0 1-16,-7 1-2 15,0 10-5-15,-5 0-15 16,-5 7-16-16,9 10-1 16,-1-2 0-16,10 12 1 0</inkml:trace>
  <inkml:trace contextRef="#ctx0" brushRef="#br0" timeOffset="23526.6351">13948 6895 56 0,'24'14'36'0,"3"7"3"16,12 8-17-16,8 19-10 15,0 2-3-15,10 11-3 16,-2 2-5-16,-2-8-9 15,-5-3-22-15,-7-5-8 16,-14-15 0-16,-1-8-1 16</inkml:trace>
  <inkml:trace contextRef="#ctx0" brushRef="#br0" timeOffset="23770.7101">14430 6903 31 0,'-27'6'36'0,"2"14"0"15,-8 9-5-15,-10 1-16 16,-1 15-5-16,-8 2-3 16,1 7-2-16,-4-3-2 15,7-2-4-15,6-1-4 16,3-12-8-16,13-5-13 15,10-10-11-15,5-14 0 16,11-7 0-16</inkml:trace>
  <inkml:trace contextRef="#ctx0" brushRef="#br0" timeOffset="24107.7905">14714 6858 55 0,'-25'12'33'0,"-12"7"-9"16,0 3-7-16,5 17-6 0,-1 7-2 16,10 9-2-16,6 1-1 15,17 2-2-15,8-2-1 16,13-5-2-16,12 0-8 16,5-12-22-16,2-15-7 15,9-4 0-15,-6-20-1 16</inkml:trace>
  <inkml:trace contextRef="#ctx0" brushRef="#br0" timeOffset="24421.8683">14820 7323 21 0,'0'19'33'15,"0"-19"2"-15,12 18-4 0,3-14-16 16,-3-8-3-16,5 1-5 16,-4-12 0-16,1-2-2 15,-2-6-1-15,-5-5-2 16,-2-7 0-16,-5-3-1 16,0-4 0-16,-7-2 0 15,2 0-1-15,2 1 1 16,0 1-2-16,3 6-1 15,7 7-3-15,4 5-7 16,6 5-18-16,7 14-7 16,-3-5 0-16,4 10 0 15</inkml:trace>
  <inkml:trace contextRef="#ctx0" brushRef="#br0" timeOffset="24745.9455">14649 7134 8 0,'19'-3'29'0,"10"-3"1"16,0-7-3-16,10-8-15 15,7 4-3-15,5-4-2 16,4 1-1-16,-4 3 0 15,2 5 1-15,-5 4-1 0,-3 8 0 16,-5 8 0 0,-3 9 1-16,-12 4 1 15,-7 15-2-15,-11 1 0 0,-10 9-1 16,-12 0-2-16,-5 3-3 16,-7-1-6-16,-8-7-17 15,-2-12-16-15,10-7-1 16,1-14 1-16,12-8-1 15</inkml:trace>
  <inkml:trace contextRef="#ctx0" brushRef="#br0" timeOffset="25145.0386">15372 7250 26 0,'6'9'35'0,"12"-3"1"16,-1-6 1-16,7-4-21 16,10 4-6-16,-6-9-4 15,3 2-1-15,-7-5-3 16,-6-2 0-16,-9-3-2 15,-9 2 0-15,-6 0-1 16,-11 3 0-16,-5 4 0 0,-10 2 1 16,-1 10 0-1,-1 9 1-15,2 5 1 16,8 8 0-16,8 1 2 0,16 4-1 16,12-1 1-16,13 0 0 15,5-6-1-15,10-3-1 16,5-8-6-16,-5-1-32 15,1-17-4-15,0-2 1 16,-8-16-2-16</inkml:trace>
  <inkml:trace contextRef="#ctx0" brushRef="#br0" timeOffset="25610.1521">15672 6582 49 0,'0'0'34'0,"0"0"0"16,6-11-14-16,-6 11-13 16,0 0-12-16,0 9-20 15,0-9-9-15,0 10 1 16,0-10-1-16</inkml:trace>
  <inkml:trace contextRef="#ctx0" brushRef="#br0" timeOffset="25828.2032">15690 6724 19 0,'0'22'34'0,"6"11"2"15,-6-2-6-15,0 4-10 16,0 5-5-16,-12-5-4 15,6 1-3-15,-9-10-3 16,1-4-3-16,-6-11-2 16,-2-11-5-16,3 0-5 15,-3-16-13-15,4-8-14 16,11-1-1-16,-1-5 1 16,10 5 8-16</inkml:trace>
  <inkml:trace contextRef="#ctx0" brushRef="#br0" timeOffset="26444.3428">15941 6746 7 0,'-35'-21'29'15,"14"3"-1"-15,-6-10-7 16,14 2-7-16,7-3-4 16,6 2-2-16,16 5-2 15,4 6 0-15,11 8-1 0,2 6-1 16,4 6 0-16,-5 4 0 16,-6 13-1-16,-7 4-1 15,-12 6 0-15,-12 3-1 16,-11 2 1-16,-11 1-2 15,-7-1 1-15,-1-3-2 16,2-5 1-16,4-6-1 16,8-8 0-16,9-5 0 15,12-9 0-15,0 0 0 16,25-4 1-16,-1-1-1 16,5 0 0-16,7 5 0 15,-2 0 0-15,1 2 0 16,-4 6 0-16,-7-1 1 15,-5 2 0-15,-6 1 1 0,-5 1 0 16,-8-11 0-16,0 15 1 16,0-15-1-16,-11 0 0 15,11 0-1-15,-10-16 0 16,10 4 0-16,4-5-1 16,4-2 0-16,3 1 0 15,3 2 0-15,2 3 1 16,1 3 2-16,2 10 0 15,-4-4 1-15,-3 12 1 16,-3 3-1-16,-2 6 1 16,-3-2-3-16,-4 1-9 15,3-5-24-15,2 7-4 0,-5-18 0 16,10 15-1 0</inkml:trace>
  <inkml:trace contextRef="#ctx0" brushRef="#br0" timeOffset="26717.4141">16403 6950 38 0,'0'0'37'0,"0"0"0"16,0 0-6-16,3-15-15 16,1 1-7-16,-4-5-4 15,0-3-1-15,-8-5-1 16,2-4-1-16,-4-5-1 15,2 3 0-15,-2-5 0 0,5 2-1 16,2 3 0 0,3 0 0-16,10 8-2 0,1 3-1 15,7 11-5-15,-4 2-8 16,9 4-19-16,-1 8-2 16,-4-3-2-16,-1 15 2 15</inkml:trace>
  <inkml:trace contextRef="#ctx0" brushRef="#br0" timeOffset="26889.4645">16287 6740 37 0,'0'0'33'15,"13"14"1"-15,4-14-5 0,10-2-23 16,4 2-24-16,-1-6-14 15,14 6-1-15,-9-6-1 16</inkml:trace>
  <inkml:trace contextRef="#ctx0" brushRef="#br0" timeOffset="27192.536">16600 6551 53 0,'26'0'37'0,"-15"7"-2"16,2 6-14-16,2 13-9 15,-7 2-4-15,0 10-1 16,-8-4-3-16,0 7-1 15,0-2-1-15,-3-4-2 16,3-1-1-16,0-9-4 16,10-1-4-16,-1-12-15 15,4-5-14-15,11-3-1 16,-5-13 2-16</inkml:trace>
  <inkml:trace contextRef="#ctx0" brushRef="#br0" timeOffset="27364.5758">16625 6759 44 0,'0'0'35'0,"19"8"1"16,3-8-4-16,7 0-22 16,6 0-21-16,-3-5-23 15,9 5 0-15,-7-5-2 16,7 5 0-16</inkml:trace>
  <inkml:trace contextRef="#ctx0" brushRef="#br0" timeOffset="28002.7325">17000 7303 12 0,'3'-12'31'16,"-15"-12"0"-1,-1 2-9-15,-5 1-7 0,-5-2-5 16,-2 8-2-16,-6 6-2 16,5 9-2-16,-2 2 0 15,4 14 0-15,7 5-1 16,10 5 0-16,7 2 1 15,8 1-1-15,5-7 0 16,8-1 0-16,4-9-1 16,3-6-1-16,2-6-1 15,-1-11-1-15,0-7 0 16,-3-10 1-16,-1-7-2 16,-4-6 0-16,-4-8 0 15,-3-5 2-15,-7-5 0 16,-4 3 2-16,-3 3-1 0,0 9 1 15,-7 7 1-15,3 15-1 16,4 22 0-16,0 0 1 16,-10 25-1-16,10 12 1 15,0 7-1-15,4 12 0 16,-1 3 0-16,4 4 1 16,-1-5-2-16,1-7-1 15,3-2-6-15,-2-13-18 16,-1-13-16-16,11-10 2 15,-5-13-2-15</inkml:trace>
  <inkml:trace contextRef="#ctx0" brushRef="#br0" timeOffset="28882.9412">17467 6132 24 0,'33'48'35'16,"22"41"0"-16,-4 26-4 15,1 18-15-15,3 29-3 16,-14 18-3-16,-9 13-2 16,-21-2-3-16,-11-2-3 15,-18-14-4-15,-16-18-9 16,-4-13-23-16,-1-10-4 15,-6-27-1-15,8-16 1 0</inkml:trace>
  <inkml:trace contextRef="#ctx0" brushRef="#br0" timeOffset="29476.0755">18423 6138 25 0,'-41'50'31'0,"-7"36"-6"16,-10 39-9-16,-3 31-2 16,4 29-3-16,9 16-1 15,18 14-1-15,12-5-3 16,18-5-3-16,13-18-8 16,17-22-28-16,4-41-1 15,15-18 1-15,-9-30-1 0</inkml:trace>
  <inkml:trace contextRef="#ctx0" brushRef="#br0" timeOffset="31603.5929">18847 6522 32 0,'-20'-18'30'0,"2"18"-9"15,-3 19-5-15,-1 23-3 16,3 25-4-16,2 15-2 15,8 22-1-15,2 14 1 16,7 13-2-16,0 2 0 16,0 2 0-16,0-5-1 15,0-13 0-15,-4-10 0 16,-1-21-4-16,-2-13-6 16,-6-22-17-16,-2-19-12 15,10-11-1-15,-5-21-1 16</inkml:trace>
  <inkml:trace contextRef="#ctx0" brushRef="#br0" timeOffset="31867.6586">18755 8029 20 0,'0'0'34'16,"13"6"0"-16,1-6-4 0,12 5-14 16,3-5-14-16,6 4-20 15,5 1-13-15,-9-12-1 16,4 7-2-16</inkml:trace>
  <inkml:trace contextRef="#ctx0" brushRef="#br0" timeOffset="32114.7221">19045 7985 12 0,'-24'-13'27'0,"13"6"-1"15,-3-13-6-15,7 3-13 16,10 3-2-16,4-1 2 15,12 11 3-15,-4 4 1 16,10 9 1-16,-6 3 1 0,6 12 0 16,-10-3-1-16,5 4-2 15,-10-8-3-15,4-5-4 16,0-7-3-16,-14-5-6 16,19-13-10-16,-11-1-23 15,-8-16-1-15,5-2-1 16,-10-10 1-16</inkml:trace>
  <inkml:trace contextRef="#ctx0" brushRef="#br0" timeOffset="32415.7934">19056 6438 43 0,'0'0'35'0,"14"27"0"16,-11-4-12-16,-3 6-12 15,5 3-8-15,0 1-13 16,1 1-23-16,-11-14-1 16,5 1-1-16,-11-15-1 0</inkml:trace>
  <inkml:trace contextRef="#ctx0" brushRef="#br0" timeOffset="32851.8821">18982 6577 58 0,'27'-3'33'0,"-5"-3"-5"16,3-1-17-16,4 0-6 15,-2 2-3-15,-1 2-1 16,-3 3-2-16,-7-3 0 16,-2 3 0-16,-14 0 0 15,10 11-1-15,-10-11 1 16,-7 16-1-16,7-16-1 15,-11 13-1-15,11-13-1 0,0 0 1 16,0 0-1-16,0-16-1 16,13 4 2-16,1 1 2 15,3-1 2-15,25 0 7 16,-19 12-3 0,1 4 1-16,-2 4 1 15,2 3-2-15,-1 1 0 16,1 0-1-16,-4-2 0 15,-3-2-1-15,-3-8 1 16,-4 0 0-16,-10 0 0 16,5-14 1-16,-13 2-1 15,0 2 0-15,-7 0-1 16,1 3-5-16,1 7-12 16,13 0-19-16,-25 7-1 15,19 5-1-15,6-12 5 0</inkml:trace>
  <inkml:trace contextRef="#ctx0" brushRef="#br0" timeOffset="35091.2912">19583 6856 10 0,'5'-19'35'16,"13"16"2"-16,1 8 1 15,8 13-15-15,10 20-7 16,1 3-5-16,8 18-2 16,-2 3-2-16,3 9-3 0,-6-2-3 15,-5-7-8-15,-1-3-11 16,-7-10-21 0,-10-16-1-16,4-8 0 0,-9-15 0 15</inkml:trace>
  <inkml:trace contextRef="#ctx0" brushRef="#br0" timeOffset="35348.3373">20089 6914 22 0,'-15'-17'36'0,"-2"15"1"16,-10 2-4-16,-4 7-14 15,0 12-6-15,-9 6-4 0,0 11-3 16,-10 6-1-16,1 11-2 16,-6 4 0-16,4 4-3 15,2 3-1-15,5-7-7 16,8-3-12-16,13-14-18 16,4-18-1-16,19-8 0 15,0-14 0-15</inkml:trace>
  <inkml:trace contextRef="#ctx0" brushRef="#br0" timeOffset="35716.424">20362 6750 28 0,'0'0'33'16,"-22"9"2"-16,5 20-11 15,-5 15-9-15,-5 10-4 16,2 19-3-16,3 5-1 0,9 10-2 16,6-2 0-1,11-1-3-15,8-4-6 0,4-16-15 16,3-12-18-16,12-12 0 16,-6-19-1-16,5-7 1 15</inkml:trace>
  <inkml:trace contextRef="#ctx0" brushRef="#br0" timeOffset="36416.5802">20425 7179 29 0,'0'11'35'0,"-7"1"0"16,2 13-6-16,1 4-14 16,-4-2-6-16,8 6-3 15,5-4-1-15,6-3-1 16,1-8-1-16,5-7-1 15,0-11-1-15,3-5 1 0,-1-10-1 16,1-5 0-16,-5-8 0 16,-4-2-1-16,-3-1 0 15,-6 3 0-15,-2 5 0 16,0 5 0-16,-6 8 0 16,-3 10-1-16,9 0 1 15,-16 20 0-15,12 2 0 16,4 4 0-16,0 1 0 15,7-3-4-15,3 4-12 16,8-7-21-16,-8-14-1 16,8 0 1-16,-8-11-1 15</inkml:trace>
  <inkml:trace contextRef="#ctx0" brushRef="#br0" timeOffset="36650.625">20706 6944 29 0,'29'9'37'0,"-4"10"3"15,5 9 0-15,0 17-20 16,-9-1-8-16,3 23-2 16,-12 1-2-16,-6 10-2 15,-14-3-3-15,-6-6-5 16,-2 6-5-16,-11-19-18 15,-5-11-17-15,8-15 0 0,-1-15 0 16,7-15 0 0</inkml:trace>
  <inkml:trace contextRef="#ctx0" brushRef="#br0" timeOffset="37160.2462">20930 6483 20 0,'0'0'37'16,"8"9"-1"0,-3 9 1-16,-5 8-17 0,-3 3-9 15,3 9-4-15,0 0-2 16,0 0-3-16,0-1-7 15,0-8-11-15,-3-12-21 16,3 0-1-16,0-17 0 16,-8 0 0-16</inkml:trace>
  <inkml:trace contextRef="#ctx0" brushRef="#br0" timeOffset="37421.8106">20769 6646 23 0,'24'8'35'16,"-6"-12"1"-16,11 7-1 0,8-6-22 16,-4-6-4-16,5 4-3 15,-4-6-1-15,-3 4-3 16,-6-2 0-16,-6 3-2 16,-11 0 0-16,-8 6 1 15,0 0-2-15,-11 0 1 16,-5 10 0-16,-6 1-1 15,-4 4 0-15,-7-1-3 16,2 9-6-16,0-6-15 16,-3-7-11-16,9 4 0 15,-2-14 0-15</inkml:trace>
  <inkml:trace contextRef="#ctx0" brushRef="#br0" timeOffset="37587.8607">20808 6554 27 0,'25'7'36'16,"0"-1"1"-16,9 14 0 16,-2 5-20-16,-5-1-8 15,4 10-4-15,-5-1-7 16,-4 0-26-16,-8-10-8 16,2 3-1-16,-13-14-1 15</inkml:trace>
  <inkml:trace contextRef="#ctx0" brushRef="#br0" timeOffset="38950.1732">21192 7286 30 0,'25'7'34'16,"0"-7"-6"-16,7 3-9 15,5-3-5-15,-2 0-3 16,2-3-4-16,-9-4-2 16,-5-1-2-16,-7-3-1 15,-13-3-1-15,-9 1 0 16,-11 1 0-16,-7 4-1 16,-7 4 1-16,-1 4-2 15,-1 8 1-15,0 7 0 0,3 8 0 16,7 4 0-1,11 7 1-15,12 0 0 0,11 0 1 16,10-3-1-16,12-4 1 16,6-4-3-16,6-10-15 15,1-13-19-15,6-3-1 16,-5-18 0-16,4-4 0 16</inkml:trace>
  <inkml:trace contextRef="#ctx0" brushRef="#br0" timeOffset="40212.5361">21401 6852 35 0,'0'0'34'16,"29"9"-3"-16,-5-3-11 15,10-6-7-15,10 0-11 16,6 0-16-16,5 0-18 16,-10-12-1-16,6 6-1 15</inkml:trace>
  <inkml:trace contextRef="#ctx0" brushRef="#br0" timeOffset="40522.6058">21846 6695 11 0,'0'0'32'15,"-3"-13"0"-15,3 13-3 0,0 0-19 16,0 0-14-16,-10-3-20 15,10 3-6-15,0 0-1 16,-11-5 7-16</inkml:trace>
  <inkml:trace contextRef="#ctx0" brushRef="#br0" timeOffset="40743.6548">21852 6790 34 0,'5'33'35'0,"-5"-1"0"16,4 3-15-16,4 8-5 16,-8-6-4-16,9 3-2 15,-9-8-4-15,-6-3-1 0,-4-9-3 16,-5-8-3-16,-6-7-5 16,-6-7-9-16,3-11-16 15,3 1-5-15,-7-13 1 16,14 1-2-16</inkml:trace>
  <inkml:trace contextRef="#ctx0" brushRef="#br0" timeOffset="41386.8179">22127 6633 38 0,'5'-12'32'0,"-2"0"-10"16,9 2-6-16,7 6-5 15,3 4-2-15,3 4-2 16,-6 1-2-16,-3 9-2 15,-9 3-1-15,-7 3 0 16,-11 7-3-16,-13 2-1 16,-8 0-2-16,-6 1 1 15,-6 0-2-15,4-6 1 0,7-1 0 16,7-6 0 0,12-7 1-16,14-10 3 0,0 0 1 15,28 9 1-15,2-9 0 16,4 0-1-16,0 3 1 15,0-3 0-15,-2 4-1 16,-2 1 0-16,-7-1 0 16,-5 1-1-16,-5 0 1 15,-4-2 1-15,-9-3-1 16,0 0 0-16,6 13 0 16,-6-13 1-16,0 0-1 15,0 0 1-15,0 0-1 16,0-9-1-16,0-1 1 15,9-4-1-15,-1 0-1 16,5-1 1-16,-2 1 1 0,1 4-1 16,0 0 2-16,3 8 0 15,-4 2 1-15,-2 5 1 16,-1 5 0-16,-2 6 0 16,-6-1-1-16,9 1-1 15,-9 1-3-15,4-5-11 16,-4-12-24-16,12 18-1 15,-12-18 1-15,15 0-1 16</inkml:trace>
  <inkml:trace contextRef="#ctx0" brushRef="#br0" timeOffset="42682.1062">22510 6797 14 0,'23'-9'33'16,"-8"-4"-2"-16,6 3-9 15,3 4-5-15,-5 3-2 16,0 11-4-16,-10 5-2 0,0 9-3 16,-9 4-2-1,4 7 0-15,-8-3 0 16,4 1-1-16,-6-6-1 0,10-4 0 15,3-8-1-15,4-6 0 16,1-7-1-16,4-13 0 16,-3-1 0-16,5-6-2 15,-2-2 1-15,-4-4 0 16,-3 4-1-16,-6 1 1 16,1 6 0-16,-4 5 0 15,0 10 2-15,0 0-1 16,0 10 1-16,0 3 0 15,3 3 0-15,0 6 0 16,8-1-2-16,-1-4-9 16,3-4-23-16,2 1-4 0,-5-12-1 15,11 5 1 1</inkml:trace>
  <inkml:trace contextRef="#ctx0" brushRef="#br0" timeOffset="43019.1763">22936 6546 45 0,'14'0'37'0,"-14"0"2"16,19 15-8-16,-10 11-15 16,-9-2-7-16,5 14-2 15,-5-1-2-15,0 7 0 16,0-3-1-16,0 2-1 16,0-8-1-16,4-4-1 15,-1-5-1-15,6-12-4 16,4 2-4-16,-1-16-20 15,-3 0-13-15,8-9 1 16,-4-6-1-16</inkml:trace>
  <inkml:trace contextRef="#ctx0" brushRef="#br0" timeOffset="43207.2234">22898 6754 50 0,'-10'-4'37'0,"24"8"0"16,6 3-11-16,8-7-14 16,12 0-7-16,7 3-5 15,-7-3-15-15,-4 0-21 16,-1 3-1-16,-5-3 0 16,-3 4 0-16</inkml:trace>
  <inkml:trace contextRef="#ctx0" brushRef="#br0" timeOffset="51438.2852">17192 7363 21 0,'4'11'29'0,"12"5"-3"16,-1-6-4-16,3-10-3 15,5 0-4-15,-5-11-2 16,4-6-4-16,-8-10-1 16,0-7-2-16,-6-9-2 15,-1-1-1-15,-4-3-2 16,-3-3 0-16,0 0-1 15,0 0 0-15,0 5-3 16,-3 2-4-16,8 13-4 16,-3 3-11-16,4 3-11 15,6 15-4-15,-1 1 0 16,8 13 11-16</inkml:trace>
  <inkml:trace contextRef="#ctx0" brushRef="#br0" timeOffset="51643.3333">17223 7154 24 0,'0'0'36'0,"13"7"1"15,18-7-4-15,9 0-14 16,4-2-13-16,6 4-32 15,-5-7-7-15,3 5-2 16,-12-6-1-16</inkml:trace>
  <inkml:trace contextRef="#ctx0" brushRef="#br0" timeOffset="53151.6802">23347 7473 15 0,'-7'-16'31'16,"7"5"-3"-16,-16-4-5 0,-3-2-4 16,-2 2-6-16,-6-2-3 15,-1 5-3-15,-5-1-3 16,6 10-1-16,-1 6-1 15,8 9-1-15,7 2-1 16,8 6 1-16,5 2 0 16,13 2 0-16,4-2 1 15,7-3-1-15,5-7 1 16,4-7-1-16,-5-5 0 16,2-14-1-16,-2-4-1 15,-5-8-1-15,-3-10 1 16,-5-5-1-16,-6-6 0 0,0-6 0 15,-3 0 1 1,-3 1 2-16,-3 5 0 16,0 6 1-16,0 7 0 0,-6 8 1 15,6 14 0-15,0 12 0 16,-7 16 0-16,7 9 0 16,-6 8-1-16,6 11 0 15,-3 4 0-15,3 6-1 16,4 1-3-16,-4-5-8 15,9-2-22-15,-4-3-6 16,-3-14-1-16,13-2 0 16</inkml:trace>
  <inkml:trace contextRef="#ctx0" brushRef="#br0" timeOffset="53580.8076">23486 7338 37 0,'13'4'36'16,"-13"-4"0"-16,14 8-14 16,-4 6-8-16,-10 1-5 15,6 6-1-15,-3-1-2 16,1 1-2-16,2-5-1 15,1 1-1-15,-2-7 0 16,5-2-1-16,0-8 0 0,4-6-1 16,1-5 0-1,1-4-2-15,-3-5-2 16,2-5 0-16,1 3 1 0,-7-2 0 16,1 2 1-16,-7 3 1 15,-3 6 2-15,0 13 1 16,0 0 2-16,-10 0 1 15,3 10 0-15,3 10 0 16,0 2-1-16,4 6 0 16,0-1-1-16,8 0-2 15,2-1-6-15,0-4-23 16,3-9-12-16,1-6 0 16,0-12 0-16</inkml:trace>
  <inkml:trace contextRef="#ctx0" brushRef="#br0" timeOffset="54051.913">23746 6382 23 0,'21'17'33'16,"10"25"0"-16,1 23-8 16,0 24-6-16,-1 30-3 15,-6 16-2-15,-7 27-2 16,-13 9-2-16,-13 9-2 15,-11-3-3-15,-6-13-2 16,0-13-2-16,0-19-7 16,7-22-26-16,5-20-8 0,3-28-1 15,10-16-1-15</inkml:trace>
  <inkml:trace contextRef="#ctx0" brushRef="#br0" timeOffset="54827.1312">24350 7439 23 0,'0'0'30'0,"0"0"-8"16,0 0-4-16,28-46-4 15,-28 46-3-15,0 0-1 16,-24-61-2-16,24 61-2 15,-31-46-1-15,11 25-1 16,-4 9-1-16,6 4 0 16,-10 8-1-16,7 8 0 15,4 10 0-15,6 6-1 16,1 3 2-16,10 3 0 16,4-1 0-16,-4-29 1 15,27 48 0-15,-27-48-1 16,50 21 0-16,-50-21-3 0,57-13-1 15,-57 13-1 1,52-47-2-16,-52 47-1 0,45-79 0 16,-29 29 0-16,-4-4 0 15,-4-1 2-15,2 1 2 16,-10 4 1-16,0 8 3 16,0 42-1-16,-13-56 1 15,13 56 1-15,0 0 0 16,0 0 0-16,-33 52-1 15,27-9 0-15,6 8-1 16,0 5 1-16,3 3 0 16,-3 0-2-16,3-4-3 15,6-2-10-15,0-9-27 16,-9-44-1-16,16 49 1 16,-16-49-1-16</inkml:trace>
  <inkml:trace contextRef="#ctx0" brushRef="#br0" timeOffset="55181.2252">24643 7038 39 0,'0'0'36'0,"0"0"0"15,0 0-11-15,0 0-7 0,0 0-5 16,31 44-2-16,-31-44-2 16,-7 71-1-16,1-27-3 15,2 0 0-15,-5 1-3 16,12-3 1-16,-3-42-1 15,13 72-2-15,-13-72-1 16,31 46-5-16,-31-46-10 16,42 10-26-16,-42-10 0 15,48-10-1-15,-48 10 0 16</inkml:trace>
  <inkml:trace contextRef="#ctx0" brushRef="#br0" timeOffset="55408.275">24546 7221 53 0,'0'0'39'16,"0"0"0"-16,69 0-13 15,-26 7-13-15,-1-7-5 16,8 5-4-16,-2-2-7 15,-6-3-12-15,-42 0-24 16,47-3-1-16,-47 3 0 16,0 0 0-16</inkml:trace>
  <inkml:trace contextRef="#ctx0" brushRef="#br0" timeOffset="64409.4588">4905 9043 37 0,'13'0'35'15,"10"5"-5"-15,4 0-6 16,6-5-7-16,8 3-11 15,-3-3-13-15,4 9-22 16,-11-9-5-16,0 0-1 16,-12 0-1-16</inkml:trace>
  <inkml:trace contextRef="#ctx0" brushRef="#br0" timeOffset="64600.5065">4946 9167 35 0,'13'5'36'0,"17"1"-1"15,4-6-9-15,6 0-11 16,1 0-17-16,-4-6-28 16,3 6-3-16,-14-12-3 15,1 9 0-15</inkml:trace>
  <inkml:trace contextRef="#ctx0" brushRef="#br0" timeOffset="65215.6382">5975 8497 15 0,'-18'-12'32'16,"-10"-2"-2"-16,0 20-6 16,4 16-6-16,1 15-4 15,8 23-4-15,2 16-2 16,13 17-2-16,0 14 0 0,7 17 0 15,-1 3-2-15,4 6 0 16,-5-7-1-16,-2-7 0 16,-3-13-1-16,0-11 0 15,-6-11-3-15,-6-23-9 16,2-19-24-16,-2-12-4 16,-6-16 0-16,5-8-1 15</inkml:trace>
  <inkml:trace contextRef="#ctx0" brushRef="#br0" timeOffset="65479.7055">5857 10135 23 0,'25'7'33'15,"1"-7"2"-15,7 7-5 16,4-4-15-16,-3-3-11 16,0 7-19-16,-8-12-16 15,4 15-2-15,-15-10 0 16</inkml:trace>
  <inkml:trace contextRef="#ctx0" brushRef="#br0" timeOffset="65703.7519">6125 10109 27 0,'8'-23'33'16,"12"11"1"-16,0 2-12 16,-1 3-5-16,6 13-3 15,-9 3-3-15,4 10-2 16,-10 4-2-16,3 5-2 15,-6-5 0-15,4 0-2 16,-1-7-1-16,4-10 0 16,3-6-3-16,-1-12-4 15,3-4-6-15,-10-10-19 16,-7-7-8-16,2-1-1 16,-13-8 0-16</inkml:trace>
  <inkml:trace contextRef="#ctx0" brushRef="#br0" timeOffset="66073.8287">6146 8309 43 0,'0'0'35'15,"15"14"0"-15,-9 8-14 16,-6-2-9-16,10 12-5 16,-7 1-4-16,0 2-15 15,-3-6-21-15,7 5-1 16,-7-17-2-16,0 0 1 16</inkml:trace>
  <inkml:trace contextRef="#ctx0" brushRef="#br0" timeOffset="66493.94">6059 8453 20 0,'18'0'32'15,"1"-9"1"-15,13 9-1 16,4 0-20-16,-1 0-7 16,8-3-5-16,-2 3-2 15,-2 7-3-15,-5 1 1 16,-11-1-1-16,-5 3 1 15,-18-10 1-15,7 16 1 16,-7-16 2-16,-23 5 1 16,8-10 1-16,0-6 0 0,5-4 0 15,2-4 0 1,8 1 0-16,8-1 0 0,4 7 1 16,7-1 0-16,3 10 2 15,3 3 0-15,5 11 1 16,-4-1-1-16,4 5 1 15,-5-1 0-15,5 0 0 16,-4-7-1-16,-4-4 0 16,-3-5-2-16,-5-6 1 15,-14-4 0-15,0 0-1 16,-14 0 0-16,-5 2-2 16,-6 8-4-16,-5 2-10 15,1 0-26-15,4 20 0 16,-2-2-1-16,11 10 1 0</inkml:trace>
  <inkml:trace contextRef="#ctx0" brushRef="#br0" timeOffset="87381.0027">7547 8478 21 0,'-17'-18'30'15,"5"14"-1"-15,-2 9-9 16,3 13-4-16,5 19-5 15,1 16-2-15,8 25-1 16,0 15 0-16,8 21-2 16,-2 13-1-16,4 15 1 15,-6 2-3-15,3 3 0 16,-6-11 0-16,-4-9-1 0,0-18-1 16,-10-14-1-1,3-18-1-15,-2-26-9 16,1-18-22-16,2-13-5 0,-8-20-1 15,2-5 1-15</inkml:trace>
  <inkml:trace contextRef="#ctx0" brushRef="#br0" timeOffset="87759.5858">7694 10108 52 0,'0'0'37'16,"11"7"2"-16,5-1-5 16,-2-6-21-16,12 6-9 15,2 2-9-15,0-8-15 0,1 0-18 16,4 6 1-1,-8-10-1-15,-1 4 0 16</inkml:trace>
  <inkml:trace contextRef="#ctx0" brushRef="#br0" timeOffset="88045.1539">7933 10086 52 0,'-12'0'35'15,"-4"-9"-1"-15,12 1-14 16,4 8-11-16,3-19-3 15,9 11-3-15,4 1-2 16,4 3-1-16,6 1 1 16,2 6 0-16,-3 2 1 15,0 4 1-15,-5 2 1 16,-2 2 0-16,-4-6 1 0,0 6 0 16,-14-13 0-1,20 11-1-15,-20-11 1 16,12-4-2-16,-12 4 0 0,5-13-2 15,-5 13-2-15,-5-16-6 16,5 16-22-16,-12-13-11 16,-5 2-1-16,6 1 1 15</inkml:trace>
  <inkml:trace contextRef="#ctx0" brushRef="#br0" timeOffset="88420.2561">7839 8220 26 0,'0'0'35'0,"7"23"-1"16,-7-5-2-16,0 6-17 15,5 6-8-15,0 2-7 0,-1 0-13 16,0-4-19-16,8 3-3 16,-12-16 1-16,9 2 0 15</inkml:trace>
  <inkml:trace contextRef="#ctx0" brushRef="#br0" timeOffset="88600.3043">7728 8428 17 0,'15'0'32'0,"-7"-9"1"15,14 9-2-15,3-7-21 16,2 2-13-16,5-1-8 0,-1 1-7 16,5 5-5-16,-8-3 1 15,1 6-1-15</inkml:trace>
  <inkml:trace contextRef="#ctx0" brushRef="#br0" timeOffset="88879.3794">8028 8436 18 0,'-17'0'16'0,"17"0"-2"15,-16-28 0-15,13 10-1 16,3 1 0-16,5 1-2 16,6 4 0-16,-1 2-1 15,10 10 1-15,1 4-2 16,2 8-1-16,1 3-2 15,0 4-1-15,0-2-2 16,5 0 0-16,-4-6-2 16,-1-3 1-16,-4-8 0 0,-2 0 0 15,-3-11 0-15,-9-1 0 16,-6-4 1-16,-3 3-1 16,-11 1 0-16,-8 5-1 15,-1 7-6-15,-8 9-27 16,-1-3-6-16,8 9 0 15,0-1 0-15</inkml:trace>
  <inkml:trace contextRef="#ctx0" brushRef="#br0" timeOffset="95292.9941">8760 8949 27 0,'0'0'37'0,"12"-12"1"16,8 15-3-1,12 14-15-15,2 4-7 0,14 17-4 16,-2 10-2-16,6 13-3 15,-7 7-4-15,-2 3-10 16,-5-6-25-16,-3 3-3 16,-9-20-1-16,-1-7 0 15</inkml:trace>
  <inkml:trace contextRef="#ctx0" brushRef="#br0" timeOffset="95542.5493">9285 8911 45 0,'-22'-10'38'0,"0"10"0"16,-9 7-3-16,-3 7-20 16,1 17-5-16,-5 9-4 15,0 15-2-15,-4 5-2 16,-2 7-2-16,4 7-4 15,-6-6-5-15,9 2-6 16,0-12-19-16,5-19-5 16,12-12 0-16,7-18 0 15</inkml:trace>
  <inkml:trace contextRef="#ctx0" brushRef="#br0" timeOffset="95873.1113">9601 8969 57 0,'-25'14'35'0,"-14"4"-6"16,1 10-9-16,3 10-7 15,-1 6-3-15,11 7-3 0,5 2-1 16,16 3-2-16,9-3-2 16,14-8-4-16,11 0-10 15,5-6-25-15,1-20 0 16,8-5-1-16,-9-14-1 15</inkml:trace>
  <inkml:trace contextRef="#ctx0" brushRef="#br0" timeOffset="96149.6453">9684 9415 23 0,'13'22'36'15,"-3"-12"1"-15,10 5-4 16,1-10-15-16,-3-10-5 0,3 0-3 16,-9-12-3-16,0-4-1 15,-7-10-3-15,0-4 0 16,-5-10-2-16,0-2 1 16,0-6-1-16,0 1-1 15,3 1 1-15,3 2-3 16,3 10-2-16,0 5-8 15,7 15-13-15,2 7-13 16,-7 4-1-16,4 11 0 16</inkml:trace>
  <inkml:trace contextRef="#ctx0" brushRef="#br0" timeOffset="96466.198">9601 9233 30 0,'0'0'34'16,"0"0"-1"-16,29 0-4 15,1-11-18-15,5-5-5 16,4-1-1-16,3-3-3 16,3-1 2-16,-3 1-1 15,-1 1 2-15,-6 0 0 16,3 11 1-16,-4 4 1 15,2 8 0-15,-5 8 0 0,2 9-2 16,-8 4 0-16,-2 9-2 16,-11 6 0-1,-8 3-3-15,-9 5-3 0,-13-6-13 16,-6-4-24-16,-1-2-1 16,-5-10-1-16,4-6 0 15</inkml:trace>
  <inkml:trace contextRef="#ctx0" brushRef="#br0" timeOffset="96826.2775">10371 8935 58 0,'16'-5'39'15,"8"11"1"-15,18 22-6 16,9 22-21-16,-3 6-6 16,6 20-3-16,-7 4-4 0,-8 1-10 15,-1-6-24 1,-9-4-5-16,-13-25 0 16,-5-10-1-16</inkml:trace>
  <inkml:trace contextRef="#ctx0" brushRef="#br0" timeOffset="97048.3266">10832 9010 71 0,'-35'23'39'0,"-12"7"2"15,-7 9-14-15,3 12-16 0,-7 7-6 16,3 7-5-1,3 7-6-15,3-12-9 16,10-2-14-16,13-9-11 0,3-17 0 16,18-13 0-16</inkml:trace>
  <inkml:trace contextRef="#ctx0" brushRef="#br0" timeOffset="97278.3874">10936 8866 39 0,'0'0'37'16,"13"20"1"-1,-13 6 1-15,0 2-24 0,0 10-6 16,2 3-7-16,-2-3-8 15,5-2-19-15,0-4-11 16,-7-17-2-16,2-5 0 16</inkml:trace>
  <inkml:trace contextRef="#ctx0" brushRef="#br0" timeOffset="97534.4351">10862 8985 35 0,'28'3'32'0,"-4"-3"1"16,4 0-10-16,-5 5-14 0,-6-3-6 16,-17-2-2-1,7 11-2-15,-23-7-1 0,-3 3 0 16,-8-5 0-16,0 4 1 16,2-2 2-16,6-1 2 15,19-3 1-15,0 0 1 16,9 12 0-16,15-5 0 15,10-1-6-15,4-6-29 16,6 15-2-16,-8-15-2 16,5 6-1-16</inkml:trace>
  <inkml:trace contextRef="#ctx0" brushRef="#br0" timeOffset="97971.5267">11029 8952 17 0,'0'0'33'0,"-8"16"1"15,-14-6-2-15,-4 9-17 16,2 1-16-16,-8-5-26 16,13 6-4-16,-4-11-2 15,14 1-1-15</inkml:trace>
  <inkml:trace contextRef="#ctx0" brushRef="#br0" timeOffset="98489.6524">11363 8864 37 0,'-29'19'33'0,"0"17"1"16,-7 16-14-16,3 8-4 0,7 14-5 15,4 4-3 1,12 6-2-16,5-5-4 0,12-6-5 16,13-7-11-16,14-11-21 15,-6-22 0-15,15-11-1 16,-5-19 1-16</inkml:trace>
  <inkml:trace contextRef="#ctx0" brushRef="#br0" timeOffset="98903.7487">11420 9268 20 0,'2'-19'34'0,"11"19"1"15,-3 0 1-15,0 5-18 16,3 9-6-16,-8 1-4 16,1 8-3-16,-3 0 0 15,3 6-2-15,-3-2-1 16,3-1 0-16,3-3-1 16,1-4 0-16,5-7-1 15,2-5 1-15,4-7-3 16,0-12 0-16,0-1-2 15,-2-8 0-15,0-4 0 16,-6-3-1-16,2 2 3 16,-6-2 1-16,-5 5 1 0,-4 5 2 15,0 4 2 1,0 14 0-16,-13-5 2 0,13 5-1 16,-9 22-1-16,9-1-1 15,-3 1 0-15,3 5-3 16,9 0-5-16,-2-4-13 15,-1-4-21-15,9-1 1 16,-3-13-1-16,7-5 1 16</inkml:trace>
  <inkml:trace contextRef="#ctx0" brushRef="#br0" timeOffset="99128.7974">11838 8864 66 0,'29'12'40'0,"4"16"0"0,4 11-5 15,1 20-25-15,-11 8-2 16,-5 18-2-16,-18 5-2 16,-15 7-4-16,-12-5-5 15,-15-10-18-15,-5-11-18 16,3-10 0-16,3-18-1 15,6-13 0-15</inkml:trace>
  <inkml:trace contextRef="#ctx0" brushRef="#br0" timeOffset="102497.6653">12690 8567 19 0,'7'-10'30'16,"-16"1"-6"-16,9 9-2 16,-22 9-5-16,1 6-3 15,2 23-3-15,0 16-5 16,9 23 0-16,2 13 0 15,12 18-2-15,6 14 1 16,8 14-1-16,2 6-1 16,-1-3 0-16,-7-10-1 15,-5-7-2-15,-12-7 1 0,-12-10-2 16,-9-15 0-16,-5-16-4 16,-3-13-2-16,0-19-11 15,5-15-18-15,9-14 0 16,2-21 0-16,18-7 0 15</inkml:trace>
  <inkml:trace contextRef="#ctx0" brushRef="#br0" timeOffset="102746.7147">12731 10287 36 0,'0'0'33'16,"14"9"2"-16,10-4-5 16,7-1-24-16,1 0-15 15,7 6-19-15,-5-10-3 16,3 12-2-16,-13-12 0 15</inkml:trace>
  <inkml:trace contextRef="#ctx0" brushRef="#br0" timeOffset="102971.7764">12963 10272 29 0,'0'-16'30'0,"-8"-7"1"16,11 6-12-16,8 6-6 15,3 3-4-15,7 8-1 16,3 5-2-16,2 9 1 15,-1 2-2-15,3 5 0 16,-5-4 0-16,2-1-1 16,-6-5 0-16,0-5-1 15,-6-6-2-15,-4-9-4 16,0-4-5-16,-9-10-19 16,-11-11-10-16,3 0 1 15,-10-17-2-15</inkml:trace>
  <inkml:trace contextRef="#ctx0" brushRef="#br0" timeOffset="103272.3506">13059 8553 28 0,'0'-13'34'16,"-10"-1"-1"-16,10 14-8 15,-14 10-9-15,5 5-7 16,9 13-5-16,0 4-10 0,-5 6-16 15,2-6-12-15,11 2 1 16,-8-13-1-16</inkml:trace>
  <inkml:trace contextRef="#ctx0" brushRef="#br0" timeOffset="103664.4527">12964 8654 25 0,'34'5'30'0,"-6"-8"1"16,14 6-13-16,-7 1-8 0,1 1-3 16,-5 0-3-1,-8 0-2-15,-9-5-2 16,-14 0-1-16,0 0-1 0,0-12 0 16,-8 0 0-16,-2-4-1 15,0-1 0-15,3 2 1 16,7 1 1-16,5 4 2 15,7 7 0-15,4 3 2 16,3 10 0-16,5 2 2 16,1 5-1-16,2 0-1 15,1 0 1-15,-3-3-1 16,1-2 0-16,-5-9-1 16,0-3 1-16,-8-9-1 15,-5 0 1-15,-8-7-1 16,-10 1 0-16,-5 3-4 0,-8 2-7 15,-3 1-25 1,2 14 0-16,-7-5 0 0,14 15 0 16</inkml:trace>
  <inkml:trace contextRef="#ctx0" brushRef="#br0" timeOffset="104310.1139">13871 9598 39 0,'0'0'35'16,"18"19"0"-16,1-12-13 16,7-3-7-16,9 2-5 15,-1-6-2-15,5-6-5 16,-9-3 0-16,1-3-2 15,-9-5 0-15,-9-4-1 16,-13-1-1-16,-15 2 1 16,-8-1-1-16,-10 8 0 15,-5 5 1-15,-5 8-1 16,1 9 1-16,2 12 0 0,6 6 2 16,12 9 0-1,10 4 0-15,17 4 2 16,7 1 1-16,16-1-1 0,8-8 2 15,9-5-3-15,3-8 0 16,2-11-4-16,-2-4-7 16,-8-12-29-16,-5-16-3 15,-3-5 0-15,-9-10 0 16</inkml:trace>
  <inkml:trace contextRef="#ctx0" brushRef="#br0" timeOffset="104694.2031">14247 8931 37 0,'-3'-13'35'16,"3"13"-1"-16,0 0-6 0,-5-10-18 16,5 10-17-16,0 0-24 15,0 0-3-15,0 10 0 16,0 0-1-16</inkml:trace>
  <inkml:trace contextRef="#ctx0" brushRef="#br0" timeOffset="104897.2506">14262 9087 25 0,'3'28'37'16,"-3"-3"0"-16,-3 4-3 0,-1-1-13 16,-7-5-8-1,-2 1-6-15,-4-7-6 0,-7-7-7 16,5-3-10-16,-5-7-14 15,-2-10-6-15,10-1-3 16,0-11 2-16</inkml:trace>
  <inkml:trace contextRef="#ctx0" brushRef="#br0" timeOffset="105536.3956">14469 8883 23 0,'9'-23'34'16,"2"-6"-1"-16,10 12-11 16,7 5-7-16,2 4-3 15,1 14-4-15,-6 7-1 16,-4 12-4-16,-15 4 0 16,-12 10-1-16,-16 1-1 15,-6 2 1-15,-8-4-2 16,1-3 0-16,0-7 0 0,6-8-1 15,11-7 1-15,18-13-1 16,0 0 0-16,27 0 1 16,-1 0 0-16,7-7-1 15,7 7 2-15,-1 0-2 16,-1 0 1-16,-7 6-1 16,-6 4 2-16,-8-1-1 15,-5 3 0-15,-9-1 1 16,-3-2 0-16,0-9 0 15,-14 11-1-15,14-11 0 16,-14-11-1-16,10 2 0 16,4-6-1-16,6-2 1 0,3 1-1 15,4 0 0 1,5 2 2-16,1 2 0 16,4 6 2-16,-1 6 0 0,-2 0 1 15,-4 8 1-15,-3 2-1 16,-1 4 0-16,-6 5-1 15,-2-1-7-15,0 0-19 16,-1 0-12-16,-3-9 0 16,4 3-1-16</inkml:trace>
  <inkml:trace contextRef="#ctx0" brushRef="#br0" timeOffset="105844.4595">15193 8640 36 0,'0'0'36'0,"-20"21"0"15,4 7-10-15,-3 14-10 16,-6 7-5-16,8 13-3 16,0 0-2-16,11 9-1 15,6-5-3-15,8-4-4 16,10-5-5-16,0-13-22 0,6-13-8 16,8-8-1-1,-5-13 1-15</inkml:trace>
  <inkml:trace contextRef="#ctx0" brushRef="#br0" timeOffset="106136.5303">15307 9199 45 0,'0'0'37'0,"11"9"1"16,-11-9-12-16,20 0-11 15,-3-4-4-15,-2-9-4 0,1-2-1 16,-3-5-3 0,-3-5-1-16,-6-4-1 15,-4-8 0-15,0-4-1 0,4-2 0 16,-4-3 0-16,3 0-1 16,1 5-2-16,2 2-3 15,8 11-5-15,-1 3-13 16,0 8-14-16,3 12-1 15,-3 2 1-15,1 12 7 16</inkml:trace>
  <inkml:trace contextRef="#ctx0" brushRef="#br0" timeOffset="106309.5763">15279 9022 40 0,'10'7'36'0,"19"3"-1"16,1-10-5-16,8 4-24 16,11 1-25-16,-2-9-13 15,6 4-3-15,-9-5 1 16</inkml:trace>
  <inkml:trace contextRef="#ctx0" brushRef="#br0" timeOffset="106535.6273">15637 9065 60 0,'18'0'38'0,"2"0"1"16,5 0-11-16,6 0-19 15,-2 5-12-15,0 0-32 16,-8-5-1-16,4 0-2 16,-6-8 0-16</inkml:trace>
  <inkml:trace contextRef="#ctx0" brushRef="#br0" timeOffset="106948.7314">15972 8978 39 0,'0'0'35'0,"12"12"1"15,-12 0-13-15,0 0-8 16,0 9-4-16,-2-3-3 15,2 4-1-15,5-3-3 16,4 1-1-16,1-8 0 16,8-5-2-16,0-7 0 15,2 0 0-15,4-11-1 16,-3-4-1-16,-2-5 0 0,-5-2 0 16,-3 1 0-1,-4 1 1-15,-2 3-1 16,-5 4 1-16,0 13 1 0,0 0 0 15,0 0 0-15,-2 16 0 16,2 0 0-16,5 4-1 16,-1 1-2-16,-1-3-8 15,6-4-21-15,1 0-8 16,-10-14 1-16,13 3-1 16</inkml:trace>
  <inkml:trace contextRef="#ctx0" brushRef="#br0" timeOffset="107167.7892">16272 8689 48 0,'29'12'39'0,"1"13"1"0,1 17 1 16,4 8-26-16,-7 1-5 15,-2 12-3-15,-19 2-2 16,-7 5-1-16,-17-6-2 15,-9-7-6-15,0-3-19 16,-6-12-19-16,-3-16 1 16,7-5-1-16,-1-16-1 15</inkml:trace>
  <inkml:trace contextRef="#ctx0" brushRef="#br0" timeOffset="110099.4233">16690 8809 35 0,'0'-20'37'15,"0"20"0"-15,0 0-5 16,0 0-12-16,-2 39-7 15,-8-4-6-15,4 12-2 16,-1 2-1-16,7 5-1 0,0-3-1 16,5-7-3-16,7-8-1 15,2-11-3-15,8-6-3 16,0-16-8-16,1-3-12 16,1-9-12-16,-11-9 0 15,1 2 2-15</inkml:trace>
  <inkml:trace contextRef="#ctx0" brushRef="#br0" timeOffset="110272.4704">16579 8968 44 0,'0'0'39'16,"0"0"1"-1,28-4-3-15,-3 4-20 16,18 10-8-16,2-3-9 0,4 2-25 15,0-9-12-15,6 4-2 16,-4-8-1-16</inkml:trace>
  <inkml:trace contextRef="#ctx0" brushRef="#br0" timeOffset="128342.2687">17468 9719 22 0,'15'-12'24'0,"-11"-1"-2"15,0 4-2-15,-4-6-3 16,-8-2-2-16,-3-4-4 16,-12-1-2-16,-1 1-3 0,-7 5-2 15,1 4-2 1,-4 8-1-16,1 7 0 0,6 8-1 16,5 11 0-16,10 4 0 15,8 8 0-15,7-2 0 16,7-1 0-16,11-4 1 15,5-6 0-15,7-8-1 16,0-13 0-16,2-6-1 16,-3-15 0-16,0-8-1 15,-4-13 0-15,-8-9 0 16,-7-11 0-16,-6-4 1 16,-7-1 1-16,0 7 2 15,0 9 0-15,-6 7 1 16,2 17-1-16,-2 15 1 15,6 12 0-15,-6 32 0 0,6 10-1 16,0 10-1-16,0 9 1 16,3 2-1-16,1 3 0 15,3-3-4-15,1-10-8 16,4-13-17-16,6-6-9 16,-6-22 1-16,11-9 0 15</inkml:trace>
  <inkml:trace contextRef="#ctx0" brushRef="#br0" timeOffset="128575.3157">17786 9296 42 0,'0'0'38'0,"0"0"1"15,3 28-4-15,-7-3-18 16,7 14-7-16,-6 4-3 15,3 8-1-15,2-1-3 16,3-1 0-16,4-1-3 16,3-10-4-16,5-5-11 15,-4-13-14-15,2-12-10 16,5-8-2-16,-6-5 1 16</inkml:trace>
  <inkml:trace contextRef="#ctx0" brushRef="#br0" timeOffset="128739.3606">17723 9522 77 0,'0'0'39'0,"15"8"-5"16,9-8-15-16,11 2-12 16,9 3-14-16,8-2-29 15,-3-11-1-15,10 6-1 16,-6-8-1-16</inkml:trace>
  <inkml:trace contextRef="#ctx0" brushRef="#br0" timeOffset="129341.5033">18564 9679 17 0,'-4'-12'33'0,"4"12"-1"15,-3-20-9-15,-8 3-5 16,-4 1-6-16,-7-5-1 16,2 6-4-16,-6 1-1 15,2 10-3-15,-1 4 0 16,5 6-2-16,2 7 0 0,9 10 0 16,4 2-1-16,8 5 0 15,6-2 1-15,9-2-1 16,4-4 0-16,5-10-1 15,5-5-3-15,-1-12-1 16,2-6 1-16,-5-14-2 16,-2-8 0-16,-10-14 0 15,1-5 2-15,-7-9 3 16,-7-1 3-16,1-2 3 16,-9 0 0-16,5 14 2 15,-8 4-1-15,8 17 1 16,-6 11-1-16,6 18-1 15,-5 14-2-15,5 15 0 0,0 11 0 16,6 16-1-16,-2 5 1 16,0 10-1-16,2-4-2 15,-2-1-7-15,10 1-7 16,4-9-25-16,-5-19 0 16,9-11 0-16,0-16-1 15</inkml:trace>
  <inkml:trace contextRef="#ctx0" brushRef="#br0" timeOffset="129730.6013">18822 9544 19 0,'-18'5'36'16,"15"10"0"-16,-1 2 2 15,4 0-18-15,5 9-7 16,0-3-3-16,10 5-3 16,-3-9-2-16,8-2-3 15,1-5-2-15,0-12-1 16,3 0-3-16,-3-12-1 16,3-5-2-16,-8-9 0 15,2-3 1-15,-7-5 1 16,1 0 3-16,-4 7 1 15,-8 2 3-15,3 12 3 0,-3 13 2 16,-8 4 1 0,1 12 0-16,7 13-1 0,-9 1-2 15,9 4 0 1,5-2-3-16,3-3-4 0,9-2-5 16,2-8-22-16,9-9-11 15,13-3-1-15,3-7 1 16</inkml:trace>
  <inkml:trace contextRef="#ctx0" brushRef="#br0" timeOffset="130296.7233">19672 9688 29 0,'0'-12'31'16,"6"1"-1"-16,-9-4-9 16,-4-4-5-16,-2 3-5 15,-7-3-2-15,-1 4-3 16,-6 2-1-16,-2 5-2 15,-2 8-1-15,3 6 0 16,2 9 0-16,9 6-1 16,0 3-1-16,9 6 2 0,4-4-2 15,13 2 2 1,5-6-2-16,5-7-2 16,4-7-2-16,-1-11-2 0,8-6-1 15,-7-11-1-15,1-9 1 16,-5-12 0-16,-4-7 2 15,-5-10 4-15,-4-7 4 16,1 0 3-16,-8 1 2 16,2 11 1-16,-8 8 0 15,3 17 0-15,-9 12-1 16,9 16-1-16,-7 32-2 16,7 13-2-16,-3 8 0 15,3 14-1-15,5 0 0 16,2 4-2-16,0-2-1 15,2-9-7-15,8-4-13 0,3-13-19 16,-2-19 0-16,9-10-1 16,2-11 1-16</inkml:trace>
  <inkml:trace contextRef="#ctx0" brushRef="#br0" timeOffset="130587.794">19985 9716 39 0,'0'19'36'0,"0"-9"3"16,11 3-10-16,6-3-13 16,-4-10-5-16,7 0-2 0,-7-13-2 15,3-6-2-15,-5-8-1 16,0-9-2-16,-3-7 0 15,-4-11-1-15,-4-7-1 16,4-5 0-16,0-1 0 16,1 7 0-16,1 3-3 15,1 7-4-15,5 13-7 16,2 19-23-16,2 1-3 16,6 17 0-16,-7 5 0 15</inkml:trace>
  <inkml:trace contextRef="#ctx0" brushRef="#br0" timeOffset="130778.8395">19993 9518 65 0,'21'14'38'0,"8"-8"0"16,13 3-8-16,0-4-31 15,1-5-33-15,-4 5-3 16,-21-11-1-16,-5 6 0 16</inkml:trace>
  <inkml:trace contextRef="#ctx0" brushRef="#br0" timeOffset="135960.2399">12548 10660 13 0,'0'0'10'16,"0"0"0"-16,6 14-2 16,-2-2 1-16,-4-2-2 15,5 4-2-15,-5 2-1 16,4 4-1-16,-4 1 0 16,3 0-1-16,-3 3 0 15,5-1 0-15,-5 0 0 16,8-1-1-16,-1 0 1 0,3-4-1 15,5-2 0-15,4-4 0 16,5-3 1-16,5-1-1 16,8-1 0-16,3-3 1 15,7-4 0-15,7 5 0 16,6 0 0-16,5-1 0 16,7 2 0-16,5-2 0 15,8-4 0-15,6 3-1 16,5-3 0-16,5 0-1 15,4 4 1-15,5-4-1 16,2 0 1-16,-2 0-1 16,1 3 0-16,-6 1-2 15,-1 0-10-15,-10-4-16 16,6 3 0-16,-22-6 0 0,2 6 17 16</inkml:trace>
  <inkml:trace contextRef="#ctx0" brushRef="#br0" timeOffset="136908.9499">14492 10996 9 0,'0'0'13'0,"19"0"-2"16,-6 4-1-16,5 1-2 15,2 0-2-15,5 2 0 16,5-1-1-16,2 3-1 16,4-2-1-16,-1 1-1 15,1 2 0-15,0 0 1 0,-2 1 0 16,-2 4 0-1,-5 3 0-15,-4 1-1 0,-4 1 1 16,-5 1 0-16,-2-3-1 16,-3 0-1-16,-4-5 0 15,-5-4 0-15,0-9 1 16,5 11-1-16,-5-11 1 16,0 0 0-16,0 0 0 15,4-14 0-15,-4 14-1 16,8-15 0-16,0 4-4 15,3 0-5-15,6 2-18 16,-6-10-3-16,9 8 0 16,-10-7 8-16</inkml:trace>
  <inkml:trace contextRef="#ctx0" brushRef="#br0" timeOffset="138448.8369">14972 11160 12 0,'9'-7'9'16,"-3"-3"-1"-16,3 1 0 16,0 0-3-16,0-1 1 15,1 2-2-15,0-2 2 16,2 2-1-16,0-1 0 15,-1 1 0-15,2 0-2 0,0 0 2 16,5 1-2 0,0 0 1-16,4 0-1 15,1 1-1-15,-1-2 0 0,5 4 1 16,5-2-2-16,4 1 0 16,2 0 1-16,4-2-2 15,2 2 1-15,4-2-2 16,5 3 2-16,2-2-1 15,-2 1 0-15,-2-1 0 16,-1 3 0-16,-1 0 0 16,0 3 1-16,-5-3-1 15,0 3 0-15,-3 0 0 16,1 0 0-16,1-4 1 16,-1 4-1-16,3 0 0 15,-1 0 0-15,5-5 0 16,-3 5 0-16,1 0 0 15,-1-3 0-15,-1 3 0 0,-1 0 0 16,-2-2 0-16,-2 2 1 16,-1 0-2-16,1 0 2 15,2-5-1-15,1 2 0 16,0-1 0-16,2 0-1 16,5 4 0-16,-6-5 1 15,-2 5-1-15,-4-6 0 16,-5 6 0-16,-6 0 1 15,-5 0-1-15,-5 0 1 16,-2-2-1-16,2 2 1 16,3-5 0-16,8 1 0 15,3 0 0-15,6-2 0 0,6 3 0 16,1 1 0 0,1 2 0-16,-3-5 0 0,-3 5 0 15,-5 0 0-15,-6 0 0 16,-2 0 0-16,-6 0 0 15,3 0 0-15,-1-4 0 16,2 0 0-16,1 0 0 16,0 1 0-16,0 1 0 15,0 2-1-15,-1-5 1 16,-6 5 0-16,-3-3 0 16,-2 3 0-16,-2-4 0 15,2 4 0-15,2-4 0 16,2-1 0-16,5-1 1 15,4 1-2-15,4 1 1 16,4 1 0-16,-6 3 0 0,0-5-1 16,-5 5 1-16,-8 0 0 15,-3 0 0-15,-12 0 0 16,0 0 0-16,0 0 0 16,6-12 0-16,-6 12 1 15,3-14-2-15,-3 14 2 16,7-12-1-16,-7 12 0 15,9-13 0-15,-9 13 0 16,9-10 0-16,-9 10 0 16,12-11 0-16,-12 11 0 15,10-12 0-15,-10 12 0 16,15-15 1-16,-8 5-1 16,2 0 0-16,2-3 1 15,1 0-1-15,0-3 1 16,2 1 1-16,-3-7 0 0,0 0-1 15,1 0 2-15,-5-1-1 16,3-2-1-16,0 3-1 16,0-1-8-16,6 8-20 15,-10-10-2-15,11 13 1 16,-10-9 13-16</inkml:trace>
  <inkml:trace contextRef="#ctx0" brushRef="#br0" timeOffset="141532.5498">14658 11939 10 0,'-6'-12'32'0,"6"12"1"16,-12-13-9-16,-5 3-5 16,-1 7-4-16,-10-2-3 15,2 10-4-15,-4-1-1 16,8 12-3-16,-1 3-1 16,10 7-1-16,7 4-1 0,13-1 1 15,11 0-1 1,9-3 2-16,6-5-2 0,5-8 2 15,-1-9-1-15,-3-11 1 16,-6-11-1-16,-8-7-1 16,-16-12 1-16,-7-6-1 15,-14-9 0-15,-6-2-1 16,-4-2 0-16,1 2 0 16,2 4 1-16,3 3-2 15,10 5 0-15,7 6-3 16,15 11-2-16,7 1-5 15,16 14-11-15,5 6-16 0,2 0-1 16,11 12 1 0,-3-2 6-16</inkml:trace>
  <inkml:trace contextRef="#ctx0" brushRef="#br0" timeOffset="141841.6194">15081 11564 25 0,'-15'-13'33'0,"1"9"0"16,-7 7-9-16,-5 10-7 15,2 16-5-15,-5 4-1 0,10 15-3 16,-1 2-2-16,12 7-3 16,8 3 0-16,11-2-2 15,11-4-5-15,2-9-9 16,10-10-15-16,9-6-8 16,-3-17-1-16,9-2 0 15</inkml:trace>
  <inkml:trace contextRef="#ctx0" brushRef="#br0" timeOffset="142172.7027">15254 12045 24 0,'0'0'35'0,"15"19"1"15,-15-19-8-15,12 0-11 16,0 0-4-16,-12-17-3 16,9 0-2-16,-9-8-2 15,0-4-2-15,-5-8-1 16,-1 2-2-16,-1-7 1 16,1 2-1-16,2 1-1 15,4 0 1-15,0 5-1 16,5 2-1-16,7 8-2 15,3 3-3-15,7 6-4 16,0 5-11-16,2-1-16 16,4 11 0-16,-6 0 0 0,2 11 1 15</inkml:trace>
  <inkml:trace contextRef="#ctx0" brushRef="#br0" timeOffset="142360.7531">15169 11831 35 0,'-14'15'36'0,"14"-15"-2"15,-3 9-8-15,20-2-8 16,7-4-7-16,12-3-7 16,7 3-15-16,6 1-22 15,-5-10-4-15,5 6 0 0,-6-9 1 16</inkml:trace>
  <inkml:trace contextRef="#ctx0" brushRef="#br0" timeOffset="142578.7996">15482 11944 23 0,'13'0'34'0,"7"4"2"16,0-4-1-16,7-5-20 15,4 5-14-15,-1-8-26 16,2 8-8-16,-11-9-1 0,5 4 0 16</inkml:trace>
  <inkml:trace contextRef="#ctx0" brushRef="#br0" timeOffset="143012.4151">15820 11875 8 0,'0'0'35'15,"8"10"1"-15,-8 0-3 0,-5 3-11 16,2 9-7-16,-4 0-2 16,7 6-2-16,-8-3-3 15,8 2-3-15,0-5-2 16,12-5 0-16,-1-8-1 16,5-6-1-16,5-6 0 15,2-8 0-15,-1-7-1 16,0-4-1-16,0-4 1 15,-4-4-1-15,-4 4 1 16,-3 3-1-16,-3 3 1 16,-3 3 0-16,-5 8 1 15,0 9 0-15,0 0-1 0,-4 20 1 16,4-4 0 0,0 3-2-16,0 4-3 15,3-4-4-15,7 5-5 0,-2-11-10 16,7-6-16-16,8-4 0 15,0-7-1-15,4-4 10 16</inkml:trace>
  <inkml:trace contextRef="#ctx0" brushRef="#br0" timeOffset="143284.9751">16149 11514 55 0,'31'9'41'0,"8"19"0"16,-1 10-8-16,-8 6-15 16,4 23-5-16,-18 1-5 15,-5 14-1-15,-18-3-4 16,-8 0-2-16,-7-4-5 15,-6-12-9-15,7-9-19 16,-1-11-10-16,2-10-1 16,10-13 0-16</inkml:trace>
  <inkml:trace contextRef="#ctx0" brushRef="#br0" timeOffset="155004.0372">4424 13585 26 0,'19'10'37'0,"0"-10"1"16,6 6-2-16,8 2-18 16,0-8-5-16,5 3-10 15,2-3-8-15,-5 0-21 16,-7-5-10-16,3 5-2 15,-14 0 1-15</inkml:trace>
  <inkml:trace contextRef="#ctx0" brushRef="#br0" timeOffset="155192.078">4467 13697 48 0,'36'15'36'16,"-3"-15"1"-16,15 0-11 16,-2 0-19-16,-1-6-32 15,2 10-9-15,-16-10 0 16,-1 6-3-16</inkml:trace>
  <inkml:trace contextRef="#ctx0" brushRef="#br0" timeOffset="156059.2863">5607 12976 47 0,'-16'-32'33'0,"3"10"-9"16,-5 10-5 0,-4 16-6-16,3 19-3 0,1 14-3 15,5 22-2-15,5 12 0 16,8 21-1-16,5 9-1 16,2 15 1-16,2 0 1 15,4 8-1-15,-5-7-1 16,-1-4 0-16,-7-13-1 15,-3-16 0-15,-4-10-2 16,-8-18-4-16,-1-8-5 16,-9-23-15-16,1-9-14 15,3-13-1-15,-4-10 0 16</inkml:trace>
  <inkml:trace contextRef="#ctx0" brushRef="#br0" timeOffset="156296.3603">5479 14514 36 0,'0'0'35'16,"0"11"2"-16,0-11-1 15,25-10-19-15,3 7-16 0,3 3-9 16,7 3-25 0,-4-6-2-16,8 6-1 0,-11-3 0 15</inkml:trace>
  <inkml:trace contextRef="#ctx0" brushRef="#br0" timeOffset="156530.4137">5780 14525 24 0,'-22'-28'31'0,"17"14"1"16,-6-6-4-16,11-1-14 16,7 12-4-16,2-4-2 15,10 18 0-15,-3-1 0 16,8 12-1-16,-2 3-2 16,5 4-1-16,-3-1 0 0,0-4-1 15,0-2-2-15,-2-12-5 16,-1-4-3-16,-8-15-7 15,2-5-11-15,-6-2-13 16,-16-10 0-16,-3 4 0 16</inkml:trace>
  <inkml:trace contextRef="#ctx0" brushRef="#br0" timeOffset="156852.4892">5746 12762 60 0,'0'0'34'16,"3"15"-11"-16,-3 7-6 15,9 6-7-15,-6 2-7 16,5 4-7-16,0 2-12 16,4 2-17-16,-12-13-1 15,7 0 0-15,-17-12 9 16</inkml:trace>
  <inkml:trace contextRef="#ctx0" brushRef="#br0" timeOffset="157236.5869">5672 12968 2 0,'8'-10'29'16,"12"10"1"-16,-2 0-3 16,3 0-12-16,7 5-6 15,3-5-3-15,0 8-1 16,-5-2-1-16,-1 1 0 15,-8-1-1-15,-6 1 1 16,-11-7-1-16,0 0-1 16,0 0-1-16,-7-21-1 15,7 3-1-15,0-3 0 16,3-1-1-16,7-2 0 16,8 5-1-16,1 4 2 15,6 8 2-15,2 7 0 0,-2 12 1 16,0 2 0-16,-4 4 0 15,1 4 0-15,-3-2 1 16,-4-2 0-16,-2-8-1 16,3-3 1-16,-5-7 0 15,-1-7 0-15,-4-4 0 16,-6-3 0-16,0-2-3 16,-13-2-7-16,4 1-26 15,-3 13-3-15,-10-4 0 16,7 13-1-16</inkml:trace>
  <inkml:trace contextRef="#ctx0" brushRef="#br0" timeOffset="157868.7443">6890 13033 24 0,'-13'-7'28'0,"-11"0"-5"15,4 12-8 1,0 9-6-16,7 13-3 16,3 13-1-16,7 13 0 0,6 18-1 15,1 14 1-15,11 14 1 16,-3 7 0-16,5 11 1 15,-2 2-1-15,-2 5 0 16,-7-10-1-16,-1-9 0 16,-5-9-1-16,-6-11-1 15,-6-10-1-15,-5-14 0 16,0-18-3-16,-6-12-1 16,3-8-4-16,-3-10-11 15,2-13-18-15,6 0-1 16,2-13-1-16,10-1 0 15</inkml:trace>
  <inkml:trace contextRef="#ctx0" brushRef="#br0" timeOffset="158087.3043">6880 14647 48 0,'16'-4'34'0,"9"8"1"15,0-8-12-15,6 4-25 16,1 4-18-16,-6-11-11 16,9 12-2-16,-13-11-1 15</inkml:trace>
  <inkml:trace contextRef="#ctx0" brushRef="#br0" timeOffset="158371.8674">7172 14554 14 0,'0'0'29'0,"-19"-20"-1"16,19 20-3-16,0-18-16 16,0 8-4-16,0 10 0 15,22-8 0-15,-3 12 2 16,-4 1-1-16,1 9 1 15,-1-3 0-15,1 6 0 16,-3-1-1-16,0 1 0 16,-2-7-1-16,0-1-1 15,0-9-2-15,2 0 0 0,0-3 1 16,-2-6-2-16,-2-1-2 16,0-6-6-16,-4 4-13 15,0-1-17-15,-16-11-1 16,3 5 0-16,-8-12 0 15</inkml:trace>
  <inkml:trace contextRef="#ctx0" brushRef="#br0" timeOffset="158711.9499">7166 12908 22 0,'0'0'33'0,"0"0"0"16,0 0-3-16,6 12-15 16,-6 5-5-16,3 8-6 15,0-1-5-15,-3 4-8 16,6-6-17-16,0 7-7 16,-6-14-1-16,0 6 1 0</inkml:trace>
  <inkml:trace contextRef="#ctx0" brushRef="#br0" timeOffset="159149.0445">7073 13015 46 0,'24'0'30'16,"-6"-8"-4"-16,5 1-17 15,5 7-3-15,2-4-3 16,-1 4-1-16,3 4-1 0,-2 5 0 15,-5 1-1 1,-4 2 1-16,-5 1-1 16,-4-2 0-16,-6 0 0 0,-6-11-1 15,0 9-1-15,0-9 0 16,-8-13 0-16,8-2-1 16,5-1 1-16,-2 0 1 15,8 1 1-15,1 3 1 16,2 4 2-16,3 4 2 15,4 4 0-15,0 14 1 16,-1-4 0-16,4 4-1 16,-4-4-1-16,0 0 1 15,-4-3-2-15,3-2 0 16,-19-5 0-16,12-11-1 16,-16 2 1-16,-4-1-1 0,-7 3 0 15,-3-2-6-15,-3 5-13 16,4 4-19-16,-12-4 0 15,10 9-1-15,-2 0 1 16</inkml:trace>
  <inkml:trace contextRef="#ctx0" brushRef="#br0" timeOffset="159628.1476">7952 13549 51 0,'26'5'37'15,"2"5"2"-15,14 15-7 16,6 16-19-16,-5 8-4 16,10 17-4-16,-2 7-2 15,-1-3-9-15,-4 0-21 16,-5-3-11-16,-14-16 0 15,2-9-1-15</inkml:trace>
  <inkml:trace contextRef="#ctx0" brushRef="#br0" timeOffset="159868.2006">8542 13614 52 0,'-14'-5'38'0,"-10"3"1"16,-2 7-7-16,-3 10-18 16,-9 6-5-16,-3 15-3 15,-8 6-1-15,-5 11-4 16,-4 5-3-16,-4-3-4 16,6 3-4-16,-3-8-9 15,13-8-9-15,10-10-11 16,8-17-1-16,16-11 3 15</inkml:trace>
  <inkml:trace contextRef="#ctx0" brushRef="#br0" timeOffset="160170.2698">8822 13505 19 0,'-37'-6'33'0,"4"15"0"16,-8 3 0-16,0 12-18 15,6 15-5-15,1 7-4 0,11 12-1 16,4 5-1-16,14 2-1 15,10 3-3-15,11-8-5 16,14-1-15-16,9-6-15 16,0-20 0-16,9-7 1 15</inkml:trace>
  <inkml:trace contextRef="#ctx0" brushRef="#br0" timeOffset="160509.3589">8917 14045 36 0,'-11'14'33'0,"14"6"2"16,-3-3-13-16,0-17-7 15,23 17-3-15,-12-17-2 16,5-5-1-16,-4-10-1 15,2-2-2-15,-9-12-1 16,2-5-1-16,-7-6 0 16,0-4-1-16,-4-10-1 15,1 2-1-15,-4-1-1 16,4 2 1-16,3 4-1 16,-3 4-1-16,6 9-4 15,2 2-3-15,12 16-7 16,-1 3-19-16,-2 6-5 15,6 7-2-15,-5 0 2 0</inkml:trace>
  <inkml:trace contextRef="#ctx0" brushRef="#br0" timeOffset="160823.4343">8754 13764 24 0,'26'-24'33'15,"16"5"1"-15,-1-1-8 0,7 0-6 16,5 10-5 0,-1 1-4-16,3 9-2 0,-6 6-2 15,1 7-1-15,-6 0-2 16,-4 11 1-16,-10 2-2 15,-8 6 1-15,-11-3-1 16,-8 6 0-16,-10-3-2 16,-9 1-1-16,-5 5-7 15,-10-9-21-15,0-8-12 16,5-1-1-16,-1-12-1 16</inkml:trace>
  <inkml:trace contextRef="#ctx0" brushRef="#br0" timeOffset="161254.5313">9574 13527 36 0,'0'-22'37'0,"9"19"0"16,6 12 2-16,9 14-19 15,12 26-8-15,0 9-4 16,6 15-2-16,0 6-2 16,-2 7-5-16,1-3-8 15,-10-8-23-15,-3-16-7 16,-1-13-1-16,-6-20 0 15</inkml:trace>
  <inkml:trace contextRef="#ctx0" brushRef="#br0" timeOffset="161478.0879">10063 13614 41 0,'-32'-5'36'15,"4"16"-1"-15,-9 10-13 16,-8 5-9-16,0 11-3 16,-7 6-4-16,2 8-2 15,-2 2-5-15,3 1-3 16,7 3-5-16,2-10-11 16,10-10-13-16,17-4-2 15,-1-21-1-15,14-12 8 16</inkml:trace>
  <inkml:trace contextRef="#ctx0" brushRef="#br0" timeOffset="166658.0728">10209 13372 19 0,'0'-15'34'16,"0"15"2"-16,11 2 1 16,-11 14-16-16,2 17-8 15,-2 7-5-15,0 9-3 16,0 2-3-16,0-2-5 15,7 0-13-15,-4-8-18 16,-3-14-3-16,7-9 0 16,-7-18 0-16</inkml:trace>
  <inkml:trace contextRef="#ctx0" brushRef="#br0" timeOffset="166951.1436">10150 13578 51 0,'0'0'35'16,"14"-14"-4"-16,5 4-12 15,7 4-6-15,3-8-6 16,2 7-2-16,-2-3 0 16,-5 3-3-16,-11 0 0 15,-13 7-1-15,-10 0 0 16,-13 5-1-16,-9 4 0 16,-3-1-1-16,-2-2 0 15,1 0 0-15,10-1 0 0,6-5-1 16,10 5 1-1,10-5 1-15,13 4 0 0,7 4 1 16,5 4 0-16,6 2 1 16,1 5-3-16,2 3-16 15,-4-9-18-15,8 6 0 16,-9-12 0-16,5 3-2 16</inkml:trace>
  <inkml:trace contextRef="#ctx0" brushRef="#br0" timeOffset="167295.2193">10711 13515 15 0,'-17'10'35'16,"-14"5"0"-16,2 17-3 16,-9 13-11-16,-3 5-7 15,13 15-3-15,3 2-4 16,13 2-1-16,12-1-3 15,10-4-2-15,14-5-6 0,7-20-13 16,7-12-19 0,12-8 0-16,-3-19-1 0,5 3 1 15</inkml:trace>
  <inkml:trace contextRef="#ctx0" brushRef="#br0" timeOffset="167687.3142">10781 13827 45 0,'0'-14'36'0,"0"14"1"16,7 16-9 0,-7-1-14-16,0 12-4 15,0-1-3-15,7 13-2 0,-2-5 0 16,2 0-3-16,3-8 0 15,5-9 0-15,3-5-2 16,5-7 0-16,-3-10-1 16,4-14-1-16,-3-5 0 15,1-8 0-15,-3 3-1 16,-6-3 1-16,0 4 1 16,-7 2 0-16,-3 9 1 15,-3 17 1-15,0-12 0 16,0 12 0-16,-8 21 1 15,8-2-1-15,0 3-1 16,0 5-1-16,10 2-6 16,-3-7-14-16,-1-5-17 15,9 0 0-15,-15-17 1 0,22 10-1 16</inkml:trace>
  <inkml:trace contextRef="#ctx0" brushRef="#br0" timeOffset="167943.3772">11064 13511 47 0,'24'-9'37'16,"16"20"0"-16,6 17-6 16,-5 2-18-16,10 16-2 15,-9 6-2-15,-8 12-2 0,-17 5-1 16,-7 8-1-1,-17-2-3-15,-8-1-2 16,-9-4-3-16,-9-10-5 0,4-4-5 16,-4-15-12-16,10-16-13 15,2-7-2-15,3-14 1 16,8-4 1-16</inkml:trace>
  <inkml:trace contextRef="#ctx0" brushRef="#br0" timeOffset="169107.6337">12086 13876 33 0,'-8'-5'33'0,"-12"-7"1"16,-10 7-13-1,2 5-5-15,-7 0-5 0,5 8-2 16,-2 3-3-16,10 10 0 16,8 5-3-16,14 5 0 15,9-2-1-15,13 0-1 16,11-3 1-16,7-4 0 16,1-7-1-16,2-12 0 15,-8-14 1-15,-11-11-2 16,-9-8 1-16,-11-11 0 15,-16-7-1-15,-9-6 0 16,-7-7-1-16,-2 1 1 16,1 3 0-16,6 0 0 15,6 6 0-15,6 9-1 16,15 6-1-16,7 5-4 0,17 16-11 16,7 11-21-16,4-1 0 15,10 14-1-15,-1 0 1 16</inkml:trace>
  <inkml:trace contextRef="#ctx0" brushRef="#br0" timeOffset="169380.7017">12623 13442 43 0,'-26'0'35'0,"-13"-4"2"16,2 13-13 0,-2 18-9-16,-5 8-4 0,10 16-3 15,1 9-1-15,12 11-3 16,8 0 0-16,13 4-1 16,10-8-2-16,12-4-5 15,17-4-11-15,5-11-23 16,0-24-2-16,8-5 2 15,0-19-1-15</inkml:trace>
  <inkml:trace contextRef="#ctx0" brushRef="#br0" timeOffset="169671.7701">12711 14047 35 0,'0'15'36'0,"10"2"0"16,-3-5-5-16,5-7-16 16,6 0-5-16,-4-12-2 15,3-6-3-15,-6-6 0 16,-2-6-3-16,-6-11 1 16,-3-7-1-16,-3-6-1 15,-1-5 0-15,1 4-1 16,3-2 1-16,0 3-2 15,2 3 0-15,8 8-5 16,4 6-6-16,10 12-13 16,4 8-13-16,-5 2 0 15,5 10 0-15</inkml:trace>
  <inkml:trace contextRef="#ctx0" brushRef="#br0" timeOffset="169861.8178">12620 13834 49 0,'-15'6'37'15,"20"4"1"-15,16-10-3 16,7-4-22-16,19 4-9 16,6 3-10-16,5 0-29 15,-1-9-2-15,4 2 0 0,-8-1 0 16</inkml:trace>
  <inkml:trace contextRef="#ctx0" brushRef="#br0" timeOffset="170044.3527">13074 13905 61 0,'16'0'37'0,"15"7"1"15,8-7-8-15,9-3-28 16,9 3-28-16,-2-4-10 16,5 1 0-16,-10-7-1 15</inkml:trace>
  <inkml:trace contextRef="#ctx0" brushRef="#br0" timeOffset="170446.96">13573 13834 42 0,'16'3'37'0,"-16"-3"1"16,7 24-4-16,-7 0-19 15,-7 3-5-15,4 9-3 16,-4-8-2-16,7 5 0 15,0-8-3-15,12-2 0 16,2-5-1-16,7-12 0 0,-2-11-2 16,5-12 0-1,1 1 0-15,-5-13-1 0,0-1 1 16,-9-4-1-16,-2-7 0 16,-3 6 2-16,-1 7-1 15,-5 5 3-15,0 12-2 16,0 11 1-16,0 0 0 15,-3 22 0-15,6 5 0 16,0 4 0-16,4 3-3 16,-1 0-2-16,6-3-13 15,3-6-21-15,-7-11-1 16,4-7 0-16,-12-7-1 16</inkml:trace>
  <inkml:trace contextRef="#ctx0" brushRef="#br0" timeOffset="170658.0101">13886 13546 55 0,'38'20'40'16,"6"23"0"-16,-1 6 2 16,-4 5-30-16,3 17-2 15,-14 4-3-15,-10 6-1 16,-18-2-1-16,-15-3-5 15,-15-7-6-15,-16-15-31 16,-5-13-5-16,2-10 0 16,1-22-1-16</inkml:trace>
  <inkml:trace contextRef="#ctx0" brushRef="#br0" timeOffset="172064.3613">14734 14050 53 0,'7'-12'34'0,"-12"-2"-5"15,-1-6-9-15,-1 0-7 16,-8-3-5-16,0 5-3 15,-9-3-2-15,-2 6-1 16,-3 3-1-16,1 9 0 16,0 7-1-16,8 7 0 15,3 8 0-15,7 3-1 16,10 5 2-16,6 2-2 16,8-3 2-16,10-6-1 15,5-8 0-15,4-9 0 16,4-11 0-16,1-12 0 15,-1-8-1-15,-1-11 1 0,-5-9-2 16,-5-8 2 0,-7-5-2-16,-3-9 1 0,-8 5 2 15,-4 3-1-15,-4 5 2 16,-7 11 0-16,0 8 0 16,-1 16 0-16,8 22 0 15,-13 3 0-15,3 20 0 16,6 14-1-16,4 9 0 15,0 12 0-15,0 5 0 16,3 8 0-16,1 0-4 16,0-8-10-16,5-2-24 15,4-3 0-15,-4-20-1 16,7-4 0-16</inkml:trace>
  <inkml:trace contextRef="#ctx0" brushRef="#br0" timeOffset="172438.9503">15026 13873 34 0,'-9'-7'35'16,"3"16"2"-16,-5 1 0 16,0 5-22-16,5 9-6 15,-1 2-4-15,7 5-2 16,0-7 0-16,11 4-1 15,2-11 0-15,4-3-1 16,2-7 0-16,2-7-1 16,1-12 0-16,1-5-1 0,-1-3-1 15,-5-8 1-15,2 1-1 16,-4-1 0-16,-5 1 1 16,-2 5 0-16,-6 4 2 15,-2 9 1-15,0 9 0 16,-14 8 1-16,2 8 0 15,7 9-1-15,-1 6 1 16,6 1-2-16,0 6-1 16,14-9-9-16,7-9-30 15,9-3 1-15,3-11-1 16,14 0 0-16</inkml:trace>
  <inkml:trace contextRef="#ctx0" brushRef="#br0" timeOffset="172983.5924">15745 13965 12 0,'-4'-17'32'15,"4"8"1"-15,-14-8-9 16,1-3-6-16,-5 2-4 16,-6-1-3-16,0 8-2 15,-7-2-3-15,2 13-1 0,-3 0-2 16,6 15-1 0,4 7 0-16,11 7-2 0,7 2 2 15,4 2-1-15,11-3 0 16,8-1 0-16,6-6 1 15,5-9-2-15,-1-10-1 16,2-13 0-16,3-11-1 16,-6-11 0-16,2-7 0 15,-8-12 0-15,-4-8-2 16,-6-7 3-16,-1-1 0 16,-4 7 3-16,-4 5 0 15,-3 11 0-15,-3 5 1 16,-2 19-1-16,5 19 1 15,-9 4 0-15,3 20 0 16,6 12 0-16,-5 5-1 0,5 8 0 16,7 5 0-16,0 3 0 15,1-2 0-15,2-3-5 16,0-2-4-16,-4-11-16 16,1-8-16-16,7-7-1 15,-4-15 1-15,8-5-1 16</inkml:trace>
  <inkml:trace contextRef="#ctx0" brushRef="#br0" timeOffset="173289.6703">15989 14053 19 0,'5'11'35'16,"13"4"0"-16,-6-8-1 0,4-7-14 15,6 0-6-15,-7-7-4 16,5-8-3-16,-13-11-2 16,0-3-1-16,-7-8-1 15,-3-9 0-15,-5-6-2 16,1-2 0-16,-2-9 0 16,2-1 0-16,7 2-1 15,0 2 0-15,9 8 0 16,5 7-1-16,7 13-3 15,2 6-6-15,7 17-10 16,-1 9-18-16,0 0-1 16,0 14 0-16,-8-5 0 0</inkml:trace>
  <inkml:trace contextRef="#ctx0" brushRef="#br0" timeOffset="173501.7193">16018 13750 26 0,'0'0'37'15,"9"14"0"-15,12-8 0 16,8-6-19-16,11 6-7 16,-3-2-4-16,3-4-7 15,-3 6-10-15,-5-2-27 0,-13-11 0 16,-1 7-1-16,-18 0 1 15</inkml:trace>
  <inkml:trace contextRef="#ctx0" brushRef="#br0" timeOffset="246672.6028">4222 16038 39 0,'17'0'35'16,"10"0"0"-16,-1 3-12 15,8-7-12-15,8 4-8 16,3 0-10-16,-1 0-19 0,-8-3-8 16,0 7-1-16,-15-8 0 15</inkml:trace>
  <inkml:trace contextRef="#ctx0" brushRef="#br0" timeOffset="246857.6451">4236 16165 37 0,'14'-5'36'0,"19"5"0"16,2 0-13-16,3 0-12 16,5 0-23-16,-9-5-18 0,10 10-4 15,-16-13 0 1</inkml:trace>
  <inkml:trace contextRef="#ctx0" brushRef="#br0" timeOffset="247634.8188">5284 15388 54 0,'-12'7'29'0,"-6"6"-8"16,-1 11-3-16,9 14-4 0,-3 13-3 15,13 19-4-15,6 4 0 16,5 20-2-16,1 9-2 16,3 11 0-16,-3 0 0 15,-3-1-2-15,-6-13-1 16,-8-6 2-16,-5-12-3 16,-2-15 2-16,-2-18-3 15,0-15-3-15,7-10-10 16,3-14-17-16,4-10-5 15,0 0-1-15,14-14 0 16</inkml:trace>
  <inkml:trace contextRef="#ctx0" brushRef="#br0" timeOffset="247876.3758">5383 16745 5 0,'0'15'34'0,"0"-15"-1"16,18 14 2-16,-2-4-18 15,8-3-13-15,5-1-17 16,-1-12-16-16,9 2-1 0,-10-9-4 15</inkml:trace>
  <inkml:trace contextRef="#ctx0" brushRef="#br0" timeOffset="248153.9384">5657 16760 34 0,'-22'-17'33'0,"12"2"-1"16,-5-6-11-16,7-4-7 15,12-1-4-15,3 7-3 16,11 8-1-16,4 1 0 16,6 21-2-16,-1-4-2 15,1 4 2-15,-3 14-1 16,-2-1-1-16,-5-2 0 16,0 3-1-16,-9-10 0 0,1-11 1 15,-10-4-1-15,7 12-3 16,-7-12-4-16,0-22-14 15,-7 0-18-15,7-7 1 16,-7-5-1-16,7 4-1 16</inkml:trace>
  <inkml:trace contextRef="#ctx0" brushRef="#br0" timeOffset="248493.0222">5665 15320 45 0,'0'0'34'0,"-2"20"-1"16,-2-1-12-16,4 9-11 0,4 2-9 16,2 5-13-1,5 3-20-15,-11-16-1 16,10 4-1-16,-13-12 2 0</inkml:trace>
  <inkml:trace contextRef="#ctx0" brushRef="#br0" timeOffset="248936.1175">5516 15435 29 0,'13'-9'33'0,"2"0"1"15,11 5-7-15,4 4-13 16,-1 0-4-16,7 6-4 15,-3 4-2-15,-1-1-1 16,-4 4-2-16,-3 0 0 16,-6 3-2-16,-4-4 0 0,-6 3-2 15,-9-15-2 1,3 9 0-16,-3-9-1 0,-8-16 1 16,2-4-1-16,6 3 1 15,-4-8 1-15,4-1 2 16,6 2 1-16,0 5 3 15,7 4 1-15,0 6 1 16,4 9 0-16,5 0 1 16,0 12-1-16,3 1 0 15,0 3 0-15,0 0-1 16,3 1-1-16,-1-3 0 16,-1-4 0-16,-2-6-1 15,-5-4 1-15,-4-6 0 16,-9-3 0-16,-6-8 1 0,-9 4-1 15,-9 1 1-15,-5 2-1 16,-1 6-3-16,-7 4-13 16,0 7-21-16,12 10-2 15,-5-2 1-15,14 11-2 16</inkml:trace>
  <inkml:trace contextRef="#ctx0" brushRef="#br0" timeOffset="250573.46">6447 15712 18 0,'0'0'36'16,"15"-5"1"-16,3 15 1 0,7 14-16 15,6 8-6-15,19 16-8 16,-1 8-1-16,10 12-4 16,1 7-7-16,-4-5-9 15,0-7-20-15,-7-7-6 16,-10-13 0-16,-6-14 1 16</inkml:trace>
  <inkml:trace contextRef="#ctx0" brushRef="#br0" timeOffset="250838.5263">6993 15749 40 0,'-22'9'38'15,"-18"8"0"-15,-3 10-2 16,-4 12-20-16,-9 5-5 15,3 8-5-15,-3 4-4 16,3-1-4-16,3-3-2 16,10-7-4-16,9-3-6 15,3-14-9-15,13-11-14 16,10-2-2-16,5-15 3 16,18-7 13-16</inkml:trace>
  <inkml:trace contextRef="#ctx0" brushRef="#br0" timeOffset="251137.5998">7426 15634 21 0,'-34'6'33'0,"-12"-6"1"16,5 19-2-16,0 6-15 15,-2 6-6-15,12 10-4 16,1 3-1-16,14 12-3 16,7 1 1-16,15 1-1 0,9-2-2 15,10-8-3-15,12 0-6 16,9-10-20-16,0-19-8 15,11-8-1-15,-7-11 1 16</inkml:trace>
  <inkml:trace contextRef="#ctx0" brushRef="#br0" timeOffset="251432.673">7501 16127 25 0,'6'25'34'0,"-2"-10"1"16,7 4-4 0,9-5-15-16,-8-10-5 0,11 1-2 15,-8-13-2-15,2-2-3 16,-9-7-1-16,-3-9 0 16,-5-12-1-16,-7-2-1 15,-4-3 0-15,1-7 1 16,-2 0-2-16,2 0 1 15,4 2-1-15,6 6-1 16,6 6-5-16,4 3-8 16,5 8-20-16,8 10-4 15,-6 0 1-15,9 13-1 16</inkml:trace>
  <inkml:trace contextRef="#ctx0" brushRef="#br0" timeOffset="251725.7337">7385 15969 27 0,'0'0'29'0,"5"-12"0"16,9-4-13-16,15 0-5 16,9-9-4-16,4 1-2 15,3 0 1-15,1-1-2 16,7 9 3-16,-6 5 0 15,0 11 2-15,-7 4 0 16,1 20 0-16,-11 1 0 16,-1 19-2-16,-13 4 0 15,-7 5-3-15,-9 5-2 0,-7-5-4 16,-5 0-12-16,-5-12-26 16,-6-15 0-16,2-13 0 15,-3-23 0-15</inkml:trace>
  <inkml:trace contextRef="#ctx0" brushRef="#br0" timeOffset="252289.8623">8527 15270 57 0,'-35'-12'32'15,"13"16"-13"-15,-2 16-5 16,7 18-4-16,12 20-3 16,5 16-1-16,5 24-1 15,8 9 0-15,7 16 1 16,-2 5-1-16,3 8 0 16,-10-9 0-16,0-6-1 15,-7-21-1-15,-4-19-1 16,-15-11-2-16,-3-22-2 15,-4-15-4-15,-4-23-12 16,1-20-21-16,5-2 2 16,-2-12 0-16,7 7-1 0</inkml:trace>
  <inkml:trace contextRef="#ctx0" brushRef="#br0" timeOffset="252537.9108">8558 16805 36 0,'0'0'35'0,"10"-6"-1"16,7-2-2-16,9 5-22 0,7 8-9 15,3 5-8-15,3 4-20 16,-9-11-7-16,6 4-1 16,-17-1 1-16</inkml:trace>
  <inkml:trace contextRef="#ctx0" brushRef="#br0" timeOffset="252770.9773">8825 16704 28 0,'7'-14'37'15,"3"23"1"-15,-1-6-3 16,-1 10-16-16,12 8-8 16,-8-7-2-16,9 5-2 0,-5 0-3 15,2 9 0 1,-3-11-1-16,-3-6-3 0,0-15 0 16,0-6 1-16,-5 0-2 15,-2-9-1-15,1 2-4 16,-6-14-12-16,-3 3-22 15,3 10 1-15,-8-2 0 16,4 3 0-16</inkml:trace>
  <inkml:trace contextRef="#ctx0" brushRef="#br0" timeOffset="253238.073">8656 15087 36 0,'0'0'37'16,"0"0"0"-16,11 24 0 15,-6 6-20-15,-5 2-8 16,7 7-7-16,-3 3-4 16,-4-5-13-16,4-11-22 15,0 0 1-15,-11-15-1 16,7-11-1-16</inkml:trace>
  <inkml:trace contextRef="#ctx0" brushRef="#br0" timeOffset="253679.1849">8538 15261 8 0,'10'-11'30'16,"8"11"2"-16,1-7-1 16,2 4-15-16,6 3-6 15,2-4-4-15,0 4-2 16,1 0-1-16,-5 5-1 15,-4 1-1-15,-5 4 0 16,-2-2 0-16,-4 0 0 16,-10-8 0-16,5 9-1 15,-5-9 0-15,0 0-1 16,9-17 0-16,-3 3 0 16,2-1 0-16,2 0-1 15,1 2 2-15,3 4 1 0,1 2 1 16,0 7 1-1,-1 8 0-15,4 4 1 0,-4 2 0 16,6 5 0-16,1-2-1 16,5 0 0-16,-1-3 0 15,3-7-1-15,-4-7-1 16,1-5 1-16,-5-6 1 16,-4-3 0-16,-9-5 0 15,-7 1 0-15,-16-2 1 16,-2 9-1-16,-6 2 1 15,-5 3-2-15,0 6-2 16,-4 4-13-16,6 1-26 16,8 9-1-16,1-5 0 15,11 6 0-15</inkml:trace>
  <inkml:trace contextRef="#ctx0" brushRef="#br0" timeOffset="254748.4048">8810 16690 26 0,'-12'0'25'15,"12"12"-2"-15,0-2-4 16,0 4-4-16,0 10-6 16,0-8-3-16,9 2 1 15,-6 2-2-15,5 0-1 0,1-2 1 16,6-5-2 0,1-19-1-16,6-8 1 0,2 2-8 15,0-3-23-15,2-23-5 16,10 4 0-16,-7-19-1 15</inkml:trace>
  <inkml:trace contextRef="#ctx0" brushRef="#br0" timeOffset="256190.7481">9486 15805 55 0,'13'-3'38'15,"16"14"1"-15,10 16-12 16,2-2-11-16,13 22-6 15,-1 3-2-15,2 15-3 16,-1 5-3-16,-9-2-6 16,-3-2-13-16,-8-11-22 15,-10-17-2-15,0-11 1 16,-8-14 0-16</inkml:trace>
  <inkml:trace contextRef="#ctx0" brushRef="#br0" timeOffset="256438.7971">9973 15792 62 0,'-24'4'39'16,"-6"2"-1"-16,-2 5-11 15,0 16-14-15,-11 8-5 16,3 10-3-16,-4 5-2 15,-2 11-3-15,1 3-2 16,-5 1-4-16,8 3-6 16,1-13-8-16,10-15-12 15,8-9-7-15,3-19-1 16,20-12 3-16</inkml:trace>
  <inkml:trace contextRef="#ctx0" brushRef="#br0" timeOffset="256762.8856">10137 15458 46 0,'0'0'35'0,"4"15"-1"15,-4 2-13-15,5 11-7 0,-5-2-5 16,9 12-2-16,-9-4-1 16,3 5-4-16,-3-3-4 15,0-8-8-15,0-2-12 16,0-12-12-16,-15-10-3 15,6-4 0-15,-11-13 6 16</inkml:trace>
  <inkml:trace contextRef="#ctx0" brushRef="#br0" timeOffset="257004.9465">9991 15629 39 0,'0'0'34'16,"20"-9"0"-16,1 7-11 0,10 4-8 15,2-2-6 1,6 6-3-16,-6 0-2 0,-1-1-2 15,-8 3-2-15,-11-1-1 16,-13-7-1-16,0 13-1 16,-15-10-1-16,-7-3 1 15,1 0 0-15,-6 0 0 16,6 0 1-16,3 0 2 16,9 0-1-16,9 0 2 15,12 9-5-15,6 0-16 16,3-5-12-16,17 9-1 15,-7-9 0-15</inkml:trace>
  <inkml:trace contextRef="#ctx0" brushRef="#br0" timeOffset="257379.042">10539 15659 25 0,'0'0'35'16,"-21"12"0"-16,2 12-8 0,-8 14-7 15,-4 9-6-15,9 16-4 16,3 12-3-16,13 7-3 16,6-5-2-16,12-4-6 15,10 2-9-15,12-10-23 16,1-26-1-16,8-9-1 15,-6-23 0-15</inkml:trace>
  <inkml:trace contextRef="#ctx0" brushRef="#br0" timeOffset="257724.1194">10691 16024 53 0,'0'0'36'15,"0"0"1"-15,-5 10-12 16,8 15-13-16,-3 3-5 16,6 6-1-16,0-3-1 15,6-1-2-15,1-6-2 16,3-7 1-16,4-8-3 16,0-9-1-16,2-16 1 15,-4-6-2-15,0-7 0 16,-5-9 0-16,0 2 1 15,-3 4 1-15,-4 2 2 0,-1 10 1 16,-5 9 0 0,0 11 2-16,0 0 0 15,0 29 0-15,3 0-1 0,0 2-4 16,4 6-7-16,-3-2-16 16,1-7-14-16,7-2-1 15,-1-14 0-15</inkml:trace>
  <inkml:trace contextRef="#ctx0" brushRef="#br0" timeOffset="257943.1722">11019 15712 57 0,'35'6'39'0,"5"21"2"16,-5 14-4-16,-11 4-23 15,6 19-5-15,-15 10-3 16,-6 7-4-16,-9-3-4 16,-14-11-12-16,-5-6-27 15,-2-6 0-15,-4-27 0 16,4-13-1-16</inkml:trace>
  <inkml:trace contextRef="#ctx0" brushRef="#br0" timeOffset="258464.2852">11681 16040 41 0,'0'0'33'0,"-22"-11"-6"16,-6 9-5-16,1 9-5 0,-8 0-5 15,6 10-1 1,2 2-5-16,6 6-1 0,11 4-2 16,10 0-1-16,15-2-1 15,9-3 0-15,8-7 0 16,5-3 1-16,0-11-1 16,-2-6-2-16,-5-12 1 15,-8-12 0-15,-8-6-1 16,-14-12 1-16,-6-4-1 15,-9-13 1-15,-5-5-1 16,-2-6 1-16,-1 2-1 16,5 4 2-16,4 8-4 15,5 5-4-15,16 18-15 16,10 17-15-16,1 6 0 16,13 19 0-16,0-1 0 0</inkml:trace>
  <inkml:trace contextRef="#ctx0" brushRef="#br0" timeOffset="258860.3844">12145 15591 10 0,'-31'-9'34'0,"0"15"1"16,-13 9 0-16,0 14-15 16,6 19-6-16,2 9-5 15,15 11-3-15,8 6-1 16,19-1-3-16,15-3-5 16,12-9-10-16,7-11-23 15,13-8 0-15,-3-22 0 0,5-7 0 16</inkml:trace>
  <inkml:trace contextRef="#ctx0" brushRef="#br0" timeOffset="259130.4459">12256 16252 47 0,'13'12'36'0,"-1"-12"1"15,0-7-18-15,3 1-3 16,-2-11-6-16,-1-5-3 16,-6-10-2-16,-2-6-2 15,-4-12 0-15,0-4-1 0,0-6-1 16,-4-3-1 0,4-4 1-16,4 5-2 0,3 7-4 15,-2 11-5-15,8 13-15 16,3 13-14-16,-5 7 2 15,2 17-1-15</inkml:trace>
  <inkml:trace contextRef="#ctx0" brushRef="#br0" timeOffset="259339.4903">12181 15973 45 0,'0'0'34'0,"16"-5"-1"15,13 5-12 1,4-6-36-16,-2-2-17 16,10 12-1-16,-8-13-1 0</inkml:trace>
  <inkml:trace contextRef="#ctx0" brushRef="#br0" timeOffset="259545.5361">12511 16008 45 0,'15'-3'37'16,"9"3"1"-16,1 0-4 16,3 0-24-16,3 0-14 15,4-5-30-15,5 5-1 16,-8-5-2-16,7 5 0 16</inkml:trace>
  <inkml:trace contextRef="#ctx0" brushRef="#br0" timeOffset="259928.617">12959 15891 49 0,'0'0'37'16,"10"15"1"-16,-10 7-16 15,-6 0-7-15,3 14-6 16,-4-4-2-16,7 4-1 15,0 0-3-15,4-4 0 16,8-9-1-16,5-8-1 16,6-9-2-16,2-12-1 15,3-4-1-15,-3-11-2 16,2-10 1-16,-5-5-1 16,-3 3 1-16,-9 1 2 15,-3 5 2-15,-3 9 1 0,-4 7 3 16,0 11 0-1,-11 15 0-15,5 8 0 0,0 10-2 16,3 2-9-16,8 3-20 16,5-3-11-16,-3-7 0 15,13-2-1-15</inkml:trace>
  <inkml:trace contextRef="#ctx0" brushRef="#br0" timeOffset="260179.1751">13272 15534 34 0,'42'0'38'16,"13"19"1"-16,0 16 1 15,-4 6-19-15,1 30-8 16,-15 9-4-16,-9 17-3 15,-21-1-3-15,-17 0-5 16,-8 2-14-16,-10-13-25 16,-15-25-1-16,8-19 1 15,-3-22-1-15</inkml:trace>
  <inkml:trace contextRef="#ctx0" brushRef="#br0" timeOffset="260786.3193">14119 16085 40 0,'-9'-24'23'0,"-11"-5"-3"16,-4 6-1-16,-6 4-3 15,-4 2-1-15,-1 13-4 16,-3 4-3-16,9 14-2 16,0 5-2-16,14 13 0 15,7 2-1-15,12 2-1 16,8-4 0-16,8-6 0 16,6-2 0-16,8-9-1 15,-1-15-1-15,3-10-3 16,-1-15 0-16,-5-11 1 15,-3-7 0-15,-7-8-1 16,-4-12 0-16,-9-6 1 16,-2-4 1-16,-5 3 4 15,-9 6 0-15,3 13 1 0,-4 10-1 16,1 15 1-16,-3 16 1 16,6 23-1-16,-1 17 1 15,7 21-2-15,0 8-1 16,4 13-1-16,3 5-1 15,0 2-13-15,1-2-26 16,8-5-1-16,-2-16 0 16,7-10-1-16</inkml:trace>
  <inkml:trace contextRef="#ctx0" brushRef="#br0" timeOffset="261253.9222">14376 15952 51 0,'7'14'36'0,"-11"6"-3"16,4 9-10-16,0 10-9 0,-7-3-5 16,11 3-2-1,-1-6-3-15,7-4 0 0,3-9-1 16,8-16-1-16,0-11-1 15,4-14 0-15,-2-6-1 16,-1-7-1-16,-3-5 1 16,-6 2-1-16,-2 2 1 15,-6 10 0-15,-5 6 0 16,0 19 2-16,0 0-1 16,-11 26 0-16,11 4-4 15,0 1-11-15,0 2-24 16,16 5-1-16,0-14 0 15,9 0-1-15</inkml:trace>
  <inkml:trace contextRef="#ctx0" brushRef="#br0" timeOffset="261725.0299">15092 16058 39 0,'-13'-20'33'16,"6"9"2"-16,-11-1-15 16,-6-2-6-16,0 14-5 15,-4-9-2-15,3 17-2 16,-1 1-2-16,9 9 1 0,4 8-2 15,10 0-2-15,9-1 1 16,6-3 0-16,7-3 0 16,3-4 0-16,4-6-1 15,1-9 0-15,0-17-1 16,0-11-1-16,-1-6 1 16,-4-10 0-16,-2-7-1 15,-3-12 1-15,-3-4 0 16,-4-4 2-16,-7-5 0 15,-3 13 2-15,-5 9-1 16,-2 15 1-16,-6 13 2 0,0 26-2 16,0 14 0-1,2 24-1-15,4 18 0 16,7 9-4-16,7 9-8 0,3 8-28 16,5-15 0-16,12 1-2 15,0-19 0-15</inkml:trace>
  <inkml:trace contextRef="#ctx0" brushRef="#br0" timeOffset="262056.0913">15334 16209 42 0,'5'11'35'16,"12"3"2"-16,-1-5-12 0,1-15-10 16,8-4-6-16,-5-14-2 15,3-2-1-15,-9-15-2 16,1-1 0-16,-6-12 0 16,-1-6-2-16,-4-8-1 15,2 1 1-15,-1 0-1 16,0 4 0-16,3 5-1 15,-1 9-1-15,0 10-3 16,1 8-5-16,5 18-11 16,5 9-19-16,-9 4 0 15,4 12 0-15,-7 3 0 0</inkml:trace>
  <inkml:trace contextRef="#ctx0" brushRef="#br0" timeOffset="262271.1566">15328 15944 59 0,'24'13'40'0,"6"-13"-1"16,12 0-2-16,6 0-29 16,-3 0-9-16,-4 0-30 15,-8-3-7-15,-4 3 0 16,-17-7-2-16</inkml:trace>
  <inkml:trace contextRef="#ctx0" brushRef="#br0" timeOffset="268083.6905">8414 17047 9 0,'3'11'4'16,"-3"-11"2"-16,8 16 0 15,-8-16 0-15,9 8-1 16,-4 6 0-16,-1-4 1 16,2 1-2-16,1 0 0 15,-3 1-2-15,-4-12 0 16,12 12-1-16,-12-12 2 0,15 5-1 16,-15-5 0-1,16 5 0-15,-5-9-1 0,0 7 1 16,2 2 1-16,1-2-2 15,4-3 1-15,2 8-1 16,-1-8-1-16,2 6 1 16,1 1 0-16,1-10 1 15,4 3-1-15,2 0 1 16,0 0-1-16,1-4 1 16,2 7 2-16,1-8-2 15,0-2-1-15,4 11 1 16,0-4-1-16,0-8 1 15,1 8-1-15,-1-4 1 16,1 0-3-16,-1 4 2 0,2 0-1 16,-3 0 1-16,-1 0-1 15,0 0 0-15,-3 4 0 16,4-4 0-16,-1 0 0 16,3-5 0-16,-1 5 1 15,2-6-1-15,1 6 0 16,0-6 0-16,0 6 0 15,-2-8 0-15,-4 8 0 16,0 6 0-16,-2-11 0 16,-2 12 0-16,1-11 0 15,0-4 1-15,1 8-1 16,3 0 0-16,4-5 0 16,0-1 0-16,2 3 0 15,-1-7 0-15,0 10 0 16,-3 7 0-16,-2-10 0 0,-3 6-1 15,-2-3 2-15,-1 0-1 16,0 3 1-16,0 4-1 16,-1-11 0-16,3-2 1 15,4 6-2-15,-2-9 2 16,2 9-1-16,-1 0-1 16,-1-3 1-16,-3-5-1 15,1 8 1-15,-5 0-1 16,-1 8 2-16,-1-3-1 15,-2-5-1-15,1 0 1 16,0 5 1-16,2-5-1 16,0 2 0-16,1 8 1 15,-1-10-1-15,4 0-1 16,-4 3 2-16,0 5-1 16,-3-8 1-16,1 11-2 0,-3-8 1 15,0-3 0-15,0 10 1 16,-4-5 0-16,2-1-1 15,1 5-1-15,0-2 2 16,-1-2 0-16,1 8 0 16,-1 1-1-16,2-9-1 15,-2 8 0-15,-3-3 0 16,0 1 1-16,-2 6 1 16,-1-5-1-16,-3-7 0 15,-9-5 1-15,13 15-1 16,-13-15 1-16,0 0 1 0,10 13-2 15,-10-13-1 1,0 0 1-16,0 0 1 16,0 0 1-16,0 0-1 0,0 0 1 15,0-9-2-15,0 9 2 16,0-12-1-16,0 12 1 16,6-8-1-16,-6 8-2 15,0 0 2-15,7-12-1 16,-7 12 0-16,0 0 1 15,11-14-1-15,-11 14 0 16,0-12-1-16,0 12 1 16,6-12 0-16,-6 12 0 15,10-15 0-15,-10 15 1 16,18-14-2-16,-5 1 2 16,2 6-2-16,-2 2 1 0,3-2-1 15,-1 3 1-15,3-4-1 16,-2 6 0-16,0 2 2 15,2 0-1-15,3-3 0 16,1 3-1-16,4-7 1 16,0 7 0-16,3 0 1 15,3-5-1-15,-1 2 0 16,1 3 0-16,1-6-1 16,-3-3 2-16,3 9-1 15,-1 0 0-15,-2-6 0 16,0 6-1-16,3-7 1 15,1-5 0-15,1 9 0 16,3 3 0-16,-1-11 0 16,1 5-1-16,0 1 0 15,0-4 1-15,-2 9 1 0,-1 4-2 16,-1-4 1-16,2-4 0 16,-2 4 0-16,1-5 0 15,3 5 1-15,-1 0-2 16,5-5 1-16,0-3 0 15,1 2-1-15,2 2 2 16,-1 2-2-16,0 2 2 16,-1-4-1-16,0-2 0 15,0 6 0-15,-1 6 0 16,-1-4 1-16,1 2-2 16,0 0 2-16,2-9-2 0,0 5 2 15,2 0-1 1,-2 0 0-16,-1-4 0 15,-3 0 0-15,0 0 0 0,-2-1-1 16,-2 5 1-16,-4 3 1 16,-1-3-2-16,0 0 1 15,2-3 0-15,1 3 0 16,1 3 0-16,-2-3 0 16,2 0 0-16,-2 0 0 15,2-4 0-15,-7 4 0 16,1 0 0-16,-6 4 0 15,-1-4 0-15,-2 0 0 16,1 3 1-16,0-3-1 16,0 0 0-16,1 0 0 15,4 0 1-15,-1-4-2 0,0 0 2 16,-3 0-1 0,0 4-1-16,-1-5 1 0,-3 10 0 15,-2-5 0-15,0 4 1 16,-2-4-1-16,0 7 0 15,1-10 0-15,-1 3 0 16,0 0 0-16,1-3 0 16,-2 3 1-16,1 0-2 15,-1 0 1-15,-1-5 0 16,0 5 0-16,-1 4 0 16,0 0 1-16,2-1-2 15,-1 0 1-15,-2-6 0 16,1 7 1-16,0-4-1 15,-2 5 1-15,0-5-1 0,2 0 0 16,-1 0 0-16,1-5 0 16,1 5 1-16,0-3-1 15,-3 3-1-15,3 0 1 16,-2-7 0-16,-1 4 0 16,-9 3 0-16,12 3 1 15,-12-3-2-15,9-3 1 16,-9 3 0-16,0 0 0 15,0 0 0-15,10 0 1 16,-10 0-1-16,0 0-1 16,8-16 2-16,-8 16 0 15,0 0 0-15,9-12-1 16,-9 12 1-16,8-12-2 16,-8 12 2-16,0 0-1 15,10-12 1-15,-10 12-1 0,0 0 0 16,7-12 0-16,-7 12 0 15,0 0 1-15,0 0-2 16,13-15 1-16,-13 15 0 16,10-11 0-16,-10 11 1 15,9-8 0-15,-9 8-1 16,9-9 1-16,-9 9 0 16,3-11 0-16,-3 11 1 15,0 0-1-15,0 0 0 16,0-11 0-16,0 11-1 15,0 0 1-15,0 0 0 16,0 0 0-16,0 0-1 0,0 0 1 16,0-15 0-1,0 15 0-15,0-12 1 16,0 12 0-16,0 0-1 0,0 0 0 16,-5-13 0-16,5 13 0 15,0 0 0-15,0 0 0 16,0 0-1-16,0 0 0 15,0 0 1-15,0 0-1 16,0 0 1-16,0 0-2 16,0 0 0-16,0 0-4 15,0 0-11-15,-12-9-19 16,12 9-1-16,-11-7 0 16,8-2 10-16</inkml:trace>
  <inkml:trace contextRef="#ctx0" brushRef="#br0" timeOffset="270240.1834">10667 17551 61 0,'0'0'35'0,"0"0"-7"15,0 0-5-15,29 10-5 16,-6 3-4-16,-23-13-4 16,75 68-3-16,-29-18 1 15,4-7-4-15,0 8 0 0,-4 7-4 16,-5 4-3 0,-2-6-7-16,-10-14-15 15,-29-42-17-15,53 43 2 0,-53-43-1 16,0 0 1-16</inkml:trace>
  <inkml:trace contextRef="#ctx0" brushRef="#br0" timeOffset="270609.2566">11209 17546 55 0,'4'-17'33'0,"-4"17"-3"16,-16-8-9-16,6 14-5 16,-9 3-4-16,-2 5-3 15,-10 1-1-15,-3 0-2 16,-6 7-3-16,-5 9 2 15,-3 16-3-15,-4 6-1 16,-1-5 0-16,6-3 0 16,4-3-2-16,5 4 1 15,8-3 0-15,30-43-2 16,-38 54-1-16,38-54-3 16,0 0-7-16,0 0-15 15,0 0-9-15,41-27-2 0,-41 27 2 16</inkml:trace>
  <inkml:trace contextRef="#ctx0" brushRef="#br0" timeOffset="271271.4093">11424 17454 27 0,'0'0'35'0,"0"0"-1"16,0 0 0-16,0 0-16 16,-3 12-5-16,6 2-3 15,-3-1-5-15,0 9 0 16,0 9 0-16,4-3-1 16,-4 0-1-16,4-9 0 15,-4 5-2-15,3-15 0 16,-3 11 0-16,-3-8-3 15,-3-21 0-15,-1-1 1 0,2-6-2 16,-2 5 2-16,2-8-1 16,1 10-2-16,4-13 2 15,0 2 2-15,6 6-1 16,-6 14 1-16,13-10 1 16,-13 10-3-16,11-6 3 15,-11-4 0-15,0 10 1 16,-14-3-2-16,1 3 1 15,-1 0-1-15,-3-12-1 16,1 0 2-16,0 12-2 16,5 0 1-16,11 0 0 15,0 0-1-15,0 0 1 16,15 0 2-16,2 15 1 16,7-1-2-16,3-5 1 0,1-1 0 15,-2-4-2-15,-2-4-2 16,1 19-9-16,-7-11-28 15,-18-8 1-15,16-10 0 16,-16 10 0-16</inkml:trace>
  <inkml:trace contextRef="#ctx0" brushRef="#br0" timeOffset="271713.4978">11882 17483 29 0,'-11'8'33'0,"-15"0"-2"15,3 4-7 1,-6 6-7-16,-2-1-5 15,6 10-1-15,0 21-3 0,8 2-1 16,5-7-2-16,9 9-1 16,6-1-3-16,11 2 1 15,6 6-5-15,3-11-13 16,-23-48-20-16,62 31 0 16,-62-31-3-16,64 24 2 15</inkml:trace>
  <inkml:trace contextRef="#ctx0" brushRef="#br0" timeOffset="272121.6056">12025 18069 37 0,'0'0'33'16,"0"0"-9"-16,44 19-4 16,-44-19-5-16,0 0 0 15,38-42-4-15,-38 42-2 16,12-42-2-16,-12 0-2 0,0 42 0 15,0-85-1-15,-3 37-1 16,0 7-4-16,3 2 1 16,0 1-1-16,4 8 1 15,2-1-1-15,2-3 1 16,2 22-3-16,1 0-1 16,3-1-3-16,-4 0-6 15,5 3-13-15,1 2-9 16,-6 8-1-16,4 0-1 15</inkml:trace>
  <inkml:trace contextRef="#ctx0" brushRef="#br0" timeOffset="272559.7083">11901 17779 14 0,'0'0'31'15,"0"0"-1"-15,34-27 5 16,-12 10-16-16,3 6-7 16,7 0-1-16,-1 4-4 15,7 7-4-15,-5-15-1 16,5-5 2-16,-3 14-4 15,-2 3 1-15,0 1 1 16,-1-4-3-16,-2-7 0 0,-2 0 2 16,-2 13 1-16,-2 11-2 15,-5 2 2-15,-1-3 0 16,-8-3-2-16,-10-7 4 16,9 54 0-16,-9-8-3 15,0-46 0-15,-18 71 1 16,18-71-1-16,-27 67 1 15,11-21-3-15,16-46-3 16,-31 53-3-16,31-53-4 16,0 0-15-16,0 0-13 15,0 0-1-15,-42 7 0 16</inkml:trace>
  <inkml:trace contextRef="#ctx0" brushRef="#br0" timeOffset="273650.9329">16123 15901 63 0,'22'7'37'16,"6"-7"-4"-16,1 0-15 15,13 5-8-15,-2-5-7 16,0 3-8-16,2 1-13 15,-6 2-15-15,-10-9-4 16,-2 3 1-16,-11-10 2 16</inkml:trace>
  <inkml:trace contextRef="#ctx0" brushRef="#br0" timeOffset="273929.0026">16131 16036 38 0,'0'0'36'16,"27"5"3"-16,-5-5-13 15,9-3-9-15,12 3-5 16,-7 0-5-16,4 0-12 16,-2-13-30-16,-3 10-2 0,-10-4-2 15,-2 1 1 1</inkml:trace>
  <inkml:trace contextRef="#ctx0" brushRef="#br0" timeOffset="274848.2111">17120 15164 52 0,'-11'-11'24'15,"-2"11"-2"-15,-5 0-4 16,-2 17-6-16,3 17-2 16,1 17-3-16,7 20-2 15,3 12 0-15,9 16-2 0,2 7 0 16,6 11-1-1,-2 2 1-15,1-3-1 0,-7-7 1 16,-3-7-1-16,-5-16-2 16,-7-6 1-16,0-16-3 15,-3-14 0-15,1-8-5 16,-1-14-8-16,3-15-17 16,12-13-5-16,-13 7 0 15,13-7 0-15</inkml:trace>
  <inkml:trace contextRef="#ctx0" brushRef="#br0" timeOffset="275125.2832">17057 16711 43 0,'19'10'35'0,"-6"-10"0"16,10 0-14-16,2 0-14 15,2 3-9-15,1-3-20 16,-2-5-11-16,8 14-2 15,-9-21 0-15</inkml:trace>
  <inkml:trace contextRef="#ctx0" brushRef="#br0" timeOffset="275434.3506">17354 16731 28 0,'-19'0'32'16,"-6"-22"1"-16,9 3-14 15,11 2-8-15,5-10-1 16,17 16-2-16,5-5-1 16,8 9-1-16,-1 7 0 15,4 8-2-15,-3 4 0 16,-2 7-2-16,-7-5 0 0,-1 4 1 16,-6 1-1-16,-1 2 0 15,-4-15-1-15,3 3 1 16,-12-9-1-16,19-10 1 15,-19 10 0-15,13-12-2 16,-6 1-3-16,-4-13-10 16,1 6-26-16,0 3-1 15,-4-9 1-15,0 2-1 16</inkml:trace>
  <inkml:trace contextRef="#ctx0" brushRef="#br0" timeOffset="275833.4459">17379 15044 38 0,'2'-11'34'15,"-2"11"1"-15,0 0-13 0,12 33-8 16,-7-4-6-16,4 8-3 16,0 3-1-16,0-1-7 15,0 2-10-15,-2-5-21 16,-11-13-2-16,1-8 1 16,-13-15-1-16</inkml:trace>
  <inkml:trace contextRef="#ctx0" brushRef="#br0" timeOffset="276276.5463">17279 15210 4 0,'7'-9'31'15,"17"9"1"-15,-4-10-3 0,11 3-12 16,2 4-6-16,1-5-3 16,3 5-3-16,-3 1-1 15,-3 2-3-15,-6 0 0 16,-5 0 0-16,-6 4 0 15,-14-4-1-15,9 5 1 16,-9-5 0-16,-10-5-1 16,-1-4 1-16,2-2-2 15,0-4 1-15,5 1-1 16,4-1 1-16,3 0 0 16,7 5 0-16,8 2 0 15,3 8 2-15,2 5 1 16,4 6-1-16,-4 1 2 15,3 2-1-15,-1 1 1 0,1-1-1 16,-2-5 1-16,-1 0-1 16,-1-9 0-16,1-3 0 15,-6-6 1-15,-1-2-1 16,-5-1 1-16,-5-2-1 16,-6-1 0-16,-5 2-1 15,-6 1 0-15,-4 6-1 16,-4 6-3-16,-3 0-5 15,2 9-19-15,2 4-15 16,-4-3 1-16,7 9-1 16</inkml:trace>
  <inkml:trace contextRef="#ctx0" brushRef="#br0" timeOffset="277456.8402">18197 15393 29 0,'11'7'34'0,"-8"12"2"16,5 16-10-16,1 16-11 15,-4 11-3-15,4 19-1 16,-4 2-2-16,3 14-5 16,-2-5-1-16,1-10-6 15,1-4-7-15,-8-13-22 16,0-17-7-16,6-16 0 16,-6-20 1-16</inkml:trace>
  <inkml:trace contextRef="#ctx0" brushRef="#br0" timeOffset="277721.9065">18571 15642 51 0,'22'0'39'0,"13"10"-1"16,-1 9-4-16,7 12-21 16,7 15-6-16,4 3-1 15,2 9-5-15,-1 6-6 16,-8-6-19-16,-6-8-15 16,3-7 0-16,-11-18-2 15</inkml:trace>
  <inkml:trace contextRef="#ctx0" brushRef="#br0" timeOffset="277950.9538">19093 15633 33 0,'-17'9'38'0,"-13"5"0"16,0 14 1-16,-8 8-21 15,-6 2-7-15,-2 17-4 16,-5 2-3-16,-3 6-4 16,4 10-10-16,-2-6-21 15,2-16-8-15,15-1 0 16,1-20-2-16</inkml:trace>
  <inkml:trace contextRef="#ctx0" brushRef="#br0" timeOffset="278299.0034">19341 15637 56 0,'-42'9'33'0,"-3"13"-12"0,7 13-4 15,0 6-5-15,14 11-4 16,7 4-1-16,17 4-2 15,6 1-2-15,15 0-6 16,11-5-12-16,12-10-20 16,-6-14-2-16,10-7 1 15,-12-16 1-15</inkml:trace>
  <inkml:trace contextRef="#ctx0" brushRef="#br0" timeOffset="278614.0751">19461 16181 43 0,'16'20'35'16,"-7"-13"1"-16,8 0-16 15,2-7-7-15,-6-9-3 16,2-4-3-16,-5-14-2 15,-1-3-1-15,-5-9-1 16,-4-5 0-16,0-9-3 16,-4-2 1-16,4-4 0 0,0 4 0 15,0 3-1 1,6 6 0-16,4 6-4 0,3 3-6 16,7 14-9-16,5 8-19 15,-9 2 0-15,3 11-1 16,-3-4 6-16</inkml:trace>
  <inkml:trace contextRef="#ctx0" brushRef="#br0" timeOffset="278931.1566">19340 15880 38 0,'16'-8'35'0,"5"-7"1"0,14-1-16 16,12-1-7-16,1-3-3 16,10 8-3-16,0-4-2 15,5 8 0-15,-3 3 0 16,-4 8-1-16,-7 4 1 16,-2 10-2-16,-11 2 1 15,-9 10-1-15,-12 4 1 16,-7 8-1-16,-14 1-1 15,-6 2-1-15,-9-4 0 16,-7 2-1-16,-1 2-7 16,-6-9-26-16,4-17-8 15,8-4 0-15,2-14-1 16</inkml:trace>
  <inkml:trace contextRef="#ctx0" brushRef="#br0" timeOffset="279329.2461">20196 15500 55 0,'0'0'37'15,"0"0"2"-15,0 30-17 16,0 22-6-16,-8 8-6 15,8 20-4-15,-6 14 0 16,6 8-2-16,-2-2-1 16,4-2-2-16,3-8-3 15,-5-15-7-15,12-8-18 16,-2-18-13-16,-1-30-1 16,8-9 0-16</inkml:trace>
  <inkml:trace contextRef="#ctx0" brushRef="#br0" timeOffset="279938.3965">20454 15454 25 0,'14'-16'32'15,"13"7"-3"-15,1 3-9 16,5 2-3-16,0 11-4 16,-6 2-4-16,-6 14-2 15,-11-1-2-15,-10 10-1 16,-18 1 0-16,-5-1-1 16,-8 2-1-16,0-5 0 15,3-6-1-15,6-3 0 16,11-5 1-16,11-15-1 15,25 14 1-15,5-14 0 16,8 3-1-16,6-3 0 16,2 0-7-16,-3 5-29 15,-6-8-3-15,0 3-1 16,-14 0 1-16</inkml:trace>
  <inkml:trace contextRef="#ctx0" brushRef="#br0" timeOffset="280585.5531">21277 16252 34 0,'0'-19'28'16,"-4"1"-2"-16,-8-3-2 15,-9-4-6-15,0 1-4 16,-12-1-4-16,3 7-4 16,-5-1-1-16,3 11-2 15,-3 8-2-15,6 8 1 16,9 13-1-16,10 6-1 16,6 1-1-16,8 4 2 15,9 2-1-15,8-5 1 0,4-4 0 16,6-9 0-16,0-9-1 15,-1-11 1-15,-1-8-1 16,-2-11-1-16,-2-10 2 16,-6-13-3-16,-4-7 2 15,-3-8-1-15,-6-4 0 16,-6-3 1-16,0 1 0 16,-2 12 2-16,-2 5-2 15,-1 14 2-15,-2 15 0 16,7 21 0-16,-10 4 1 15,10 25-2-15,3 10 1 16,4 12-1-16,0 9 0 16,3 9 0-16,2-2 0 15,2-2-3-15,2-2-8 16,-6-10-24-16,0-12-4 0,3-11-2 16,-6-18 0-16</inkml:trace>
  <inkml:trace contextRef="#ctx0" brushRef="#br0" timeOffset="280969.6504">21475 16289 12 0,'13'19'34'16,"-13"-19"2"-16,27 13-4 15,-10-13-13-15,1-8-5 16,1-1-5-16,-4-6-1 16,0-5-2-16,-6-12-1 15,-3-5-2-15,-2-12 0 16,-4-4-1-16,-3-7-1 15,3-5 0-15,-6-4 0 16,6 2 0-16,6 5-1 16,2 7 0-16,2 9-1 15,4 10-2-15,3 16-5 16,-3 7-10-16,7 6-18 0,-2 14-2 16,-5 3-1-16,5 7 0 15</inkml:trace>
  <inkml:trace contextRef="#ctx0" brushRef="#br0" timeOffset="281210.7012">21527 15933 26 0,'13'9'38'16,"15"-4"2"-16,3-5 0 0,13 0-18 15,8 3-10 1,-8-3-3-16,4 7-3 16,-10-7-2-16,-6 5-3 0,-7 2-5 15,-12-7-11-15,-13 0-25 16,10-8-1-16,-10 8 0 16,-6-9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28:58.1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1484 4173 39 0,'-12'-39'34'0,"-10"8"-4"16,4 15-11-16,2 22-5 0,2 17-5 15,10 25-1-15,4 16-2 16,7 19-2-16,4 13 1 15,7 18-1-15,2 6 0 16,7 5-1-16,1-2 1 16,-3-4-1-16,-9-6-1 15,-9-7 0-15,-11-13-1 16,-9-10 0-16,-5-13-1 16,-9-14-2-16,-11-8-3 15,-3-18-7-15,-2-10-15 16,16-11-12-16,-8-16 0 0,19-2 0 15</inkml:trace>
  <inkml:trace contextRef="#ctx0" brushRef="#br0" timeOffset="264.5551">1464 5864 47 0,'9'7'35'0,"9"-7"0"0,13 5-6 16,2-2-45-16,7-8-15 15,4 7-1-15,-2-11-2 16</inkml:trace>
  <inkml:trace contextRef="#ctx0" brushRef="#br0" timeOffset="544.6268">1764 5893 49 0,'-22'-15'34'0,"9"6"0"15,4-10-10-15,12-3-18 0,13 7-2 16,2-1-2 0,4 11 0-16,6 5 1 15,0 4 0-15,0 6 0 0,-7 7 0 16,-5 2 1-16,-1-2 0 16,1-2 1-16,0-5-2 15,2-6 0-15,8-4-1 16,-9-10 0-16,2-4 0 15,-2-1-3-15,-11-6-5 16,0 1-20-16,-10-1-13 16,-12-9 0-16,-8 3 0 15</inkml:trace>
  <inkml:trace contextRef="#ctx0" brushRef="#br0" timeOffset="896.7058">1757 3988 43 0,'10'-4'37'16,"-6"16"2"-16,-4 10-5 16,-7 3-18-16,7 10-8 15,0 1-4-15,3 1-8 16,6 4-16-16,0-4-18 15,-9-11 0-15,-9-3-1 16,-6-13 1-16</inkml:trace>
  <inkml:trace contextRef="#ctx0" brushRef="#br0" timeOffset="1307.8036">1639 4241 24 0,'22'-20'34'16,"3"12"-1"-16,3-6-4 15,1 1-15-15,10 7-7 0,1-4-3 16,-2 10-2-16,8 0-3 16,-15 10 0-16,3 5 0 15,-17 1 0-15,-7 0 0 16,-10 0 0-16,7-2-1 16,-7-14 1-16,-17 6 0 15,6-16-1-15,-4-8 0 16,6-8 1-16,6 0-1 15,6-3 1-15,-3 3 1 16,11 5 0-16,2 5 1 16,7 6 0-16,7 10 1 15,4 6 0-15,-3 3 2 16,3 7-1-16,7-4 0 16,-1 2 0-16,0-3 0 15,-3-4 0-15,-3-7-1 0,-10 0 0 16,-5-10 0-16,-10 1 0 15,-14-4-1-15,-9 3 1 16,-10 5-3-16,-8-1-11 16,-5 6-23-16,13 9 0 15,-5-4-1-15,13 15-1 16</inkml:trace>
  <inkml:trace contextRef="#ctx0" brushRef="#br0" timeOffset="2347.0277">3007 4834 18 0,'-25'-5'34'16,"-1"5"1"-16,-12 3-6 16,1 1-11-16,2 5-7 15,1 1-3-15,12 8-2 16,3 2-2-16,19 3-1 0,17-1-1 16,10 4 1-1,13 1 0-15,4 3-1 0,0-2 1 16,-4 2 0-16,-7 0 0 15,-10 2-1-15,-17-6 1 16,-15 1-1-16,-14-8 0 16,-8-8-3-16,-5-6-2 15,-2-12-4-15,6-2-5 16,-1-9-9-16,14-1-9 16,10 1-9-16,6-2 0 15,19 3 1-15</inkml:trace>
  <inkml:trace contextRef="#ctx0" brushRef="#br0" timeOffset="2535.0764">3156 4978 51 0,'0'0'38'16,"0"0"1"-16,0 22-9 15,-6-8-14-15,6 8-7 16,0 3-5-16,3 2-4 15,-3 5-8-15,0-2-25 16,0-10-5-16,0-3-1 16,0-17 0-16</inkml:trace>
  <inkml:trace contextRef="#ctx0" brushRef="#br0" timeOffset="2700.1067">3160 4717 50 0,'0'-19'39'0,"0"9"0"16,0 10-3-16,0-13-32 15,0 13-26-15,0 0-15 16,8 11 0-16,-8-11-2 16</inkml:trace>
  <inkml:trace contextRef="#ctx0" brushRef="#br0" timeOffset="3039.1945">3323 5015 18 0,'7'26'35'0,"-7"-8"2"16,9 3-3-16,-5 3-15 15,-4-5-7-15,5 0-4 16,-5-4-3-16,6-5-1 15,-6-10-2-15,9 0 0 16,-9 0-1-16,13-21 0 16,-1 1 0-16,1 0-1 15,6-3 1-15,3 4 0 16,2 1 0-16,1 6 0 16,-1 3 0-16,1 9 1 15,-3 4-1-15,-6 7 1 16,-7 2-1-16,0 5 0 15,-9 3-3-15,0-4-8 16,0 6-18-16,-6-2-10 0,-6-7-1 16,12 3 1-16</inkml:trace>
  <inkml:trace contextRef="#ctx0" brushRef="#br0" timeOffset="3375.2697">3936 5005 40 0,'-18'-14'36'16,"3"6"-1"-16,-10 4-12 15,-4 4-7-15,4 6-6 16,-5 4-3-16,9 12-1 16,1 0-2-16,13 5 0 15,7 2-1-15,14 1 1 16,5-3 0-16,9-3-2 16,3-4 0-16,3-8-7 15,6-2-10-15,-6-10-20 16,-4-12-5-16,7-3 0 15,2-14-1-15</inkml:trace>
  <inkml:trace contextRef="#ctx0" brushRef="#br0" timeOffset="3693.3522">3976 4575 23 0,'10'-23'36'15,"6"2"1"-15,12 11-4 16,6 5-13-16,-4 5-6 16,2 10-3-16,-12 6-3 15,-6 12-2-15,-14 3-2 0,-6 6-2 16,-9-1 1-1,-6 1-2-15,2-5 1 0,3-5-2 16,13-5-1-16,10-12-4 16,20 0-9-16,8-3-26 15,6-7 0-15,10 0 0 16,9-3-1-16</inkml:trace>
  <inkml:trace contextRef="#ctx0" brushRef="#br0" timeOffset="4123.4582">4557 4625 19 0,'-19'0'35'0,"-16"5"1"16,-1 14-1 0,2 9-19-16,-3 10-4 0,11 13-3 15,2 8-4-15,15 8 0 16,9 0-1-16,9 3-3 16,16-7-1-16,6-9-10 15,11-5-14-15,7-10-13 16,-6-17-1-16,6-5 1 15</inkml:trace>
  <inkml:trace contextRef="#ctx0" brushRef="#br0" timeOffset="4422.5358">4728 5235 43 0,'0'0'36'0,"12"14"2"16,-12-14-13-16,17 0-8 16,-3-7-5-16,-5-10-4 15,1 3-2-15,-4-11-2 16,0-3-1-16,-6-6-2 16,0-7 0-16,0-6-1 15,0-3 0-15,0 1 0 16,5-4-1-16,3 7-2 15,-2 0-5-15,9 10-4 16,-2 5-12-16,6 11-15 16,3 10-1-16,-6 1 1 0,6 12 12 15</inkml:trace>
  <inkml:trace contextRef="#ctx0" brushRef="#br0" timeOffset="4742.6094">4568 4967 5 0,'0'0'32'16,"28"-4"1"-16,-5-9-3 16,17-6-13-16,3 4-4 15,8-5-3-15,4 5-3 16,0 1 0-16,4 7 0 0,-4 7-1 15,-3 12 0-15,-11 5 0 16,0 10 0-16,-16 6 0 16,-4 7 0-16,-8 5-2 15,-8 3-1-15,-12-5 0 16,-1-1-3-16,-11-4-3 16,-5-11-16-16,-6-7-21 15,6-7-2-15,0-13 1 16,5-8-1-16</inkml:trace>
  <inkml:trace contextRef="#ctx0" brushRef="#br0" timeOffset="5377.7686">5618 5228 17 0,'17'-12'35'16,"1"4"1"-16,-8-6 0 16,-8-3-19-16,-2 3-4 0,-6-6-4 15,-7 6-4-15,-8-1-1 16,-7 4-2-16,-7 3-1 16,-1 5-1-16,1 3 0 15,1 10 0-15,4 5 1 16,7 6-2-16,12 2 2 15,7 2-1-15,11 0 1 16,8-1-1-16,7-3 1 16,5-6 0-16,4-11-1 15,3-6 0-15,-3-10-2 16,4-9 1-16,-7-8-1 16,-1-10 1-16,-5-7-2 15,-6-5 1-15,-1-3 1 0,-9-3 0 16,-3 6 2-16,-3 5 1 15,0 7 0-15,-6 11 0 16,0 9 0-16,6 19 1 16,-9 7 1-16,5 22-1 15,-1 9 0-15,5 6-1 16,0 9 1-16,5 6-1 16,2 0-2-16,-1-5-6 15,9-1-19-15,1-13-14 16,-4-12-1-16,5-7 0 15</inkml:trace>
  <inkml:trace contextRef="#ctx0" brushRef="#br0" timeOffset="5678.8468">5879 5266 20 0,'9'5'36'0,"11"2"1"16,-5-11-1-16,3-1-17 16,4 0-5-16,-7-9-5 15,1-1-3-15,-5-9-2 16,-3-3-1-16,-5-4-2 16,-3-7 0-16,-4-6-1 15,-3-4 0-15,3-2 1 16,0-2-1-16,4 4 0 15,7 1-1-15,4 6-1 0,-1 7-4 16,12 12-5-16,-4 2-14 16,1 7-14-16,6 9 1 15,-10 0 0-15</inkml:trace>
  <inkml:trace contextRef="#ctx0" brushRef="#br0" timeOffset="5866.8932">5879 5021 35 0,'0'0'36'16,"15"13"0"-16,4-13 0 0,3-2-24 16,8 2-15-1,2-8-29-15,5 8-4 0,-15-7 1 16,6 4-1-16</inkml:trace>
  <inkml:trace contextRef="#ctx0" brushRef="#br0" timeOffset="6309.0041">6735 5031 32 0,'0'0'35'0,"28"8"1"15,-3-13 0-15,9 0-21 16,10 5-12-16,4 0-10 16,2 0-23-16,-5-6-5 15,1 6-1-15,-16-8 0 16</inkml:trace>
  <inkml:trace contextRef="#ctx0" brushRef="#br0" timeOffset="6498.5336">6825 5186 58 0,'23'13'38'0,"2"-4"-1"16,16-9-12-16,3 5-21 15,-1-10-30-15,4 5-8 16,-13-9-2-16,3 2-2 15</inkml:trace>
  <inkml:trace contextRef="#ctx0" brushRef="#br0" timeOffset="7130.1761">8220 4184 40 0,'-16'-4'30'0,"-12"6"-12"16,5 16-3-16,2 20-4 15,3 15-2-15,11 23-1 16,4 16-2-16,10 19 0 16,1 8-1-16,6 8 0 0,0-1-1 15,-2 0-1-15,-7-7 0 16,-5-8-1-16,-10-16 0 16,-2-15 0-16,-6-13-4 15,-5-16-7-15,2-10-15 16,7-10-12-16,-9-21 0 15,23-10-1-15</inkml:trace>
  <inkml:trace contextRef="#ctx0" brushRef="#br0" timeOffset="7386.2222">8104 5888 41 0,'10'0'34'0,"3"-10"1"16,18 10-7-16,5 0-20 15,7-4-9-15,5 4-11 16,2 0-17-16,-1 14-4 15,-12-7-1-15,-1 11 0 16</inkml:trace>
  <inkml:trace contextRef="#ctx0" brushRef="#br0" timeOffset="7626.2853">8315 5891 23 0,'-4'-25'26'15,"4"-1"-6"-15,17 4-2 16,8 8-2-16,3 6 0 15,11 15 0-15,-7 3-1 16,7 13-3-16,-8-2-2 16,-2 5-3-16,-5-4-1 15,2 1-2-15,-6-7 0 16,2-9-3-16,1-7-1 16,-6-10-3-16,3 0-5 15,-11-13-16-15,-3-8-15 16,-3-4-1-16,-3-13 0 15,-7-5 1-15</inkml:trace>
  <inkml:trace contextRef="#ctx0" brushRef="#br0" timeOffset="7948.354">8456 3935 26 0,'16'0'36'15,"-12"10"-1"-15,3 20 1 16,-7 8-22-16,0 8-6 16,4 7-5-16,-1 1-8 15,-3-3-17-15,-3-8-13 16,6-3 0-16,-6-20-1 16</inkml:trace>
  <inkml:trace contextRef="#ctx0" brushRef="#br0" timeOffset="8400.4594">8273 4180 16 0,'15'-5'32'16,"7"3"1"-16,-4-11 0 16,7-1-20-16,5 2-8 15,4 0-4-15,0-1-4 16,3 1-4-16,-3 3-2 15,-4 6-1-15,-2 3 0 16,-2 6 0-16,-5 3 1 16,-4 11 4-16,-6 1 2 15,-5 1 4-15,-6 0 1 16,-3-3 0-16,-3-6 1 16,6-13-1-16,-13 10 0 15,13-10-1-15,-4-16 2 0,7 2 1 16,8 4 1-1,4-2 2-15,5 8 0 0,3 1 1 16,5 3 3-16,-1 5-1 16,5 2 0-16,-4-3-2 15,0 1 0-15,-8-5-1 16,-2-4-1-16,-18 4-2 16,13-17-1-16,-21 7 0 15,-9 2-1-15,-3 3-3 16,-9-1-7-16,3 6-24 15,-1 11-6-15,-5-4-1 16,9 11 0-16</inkml:trace>
  <inkml:trace contextRef="#ctx0" brushRef="#br0" timeOffset="11356.0977">9418 4589 32 0,'-25'30'34'0,"-12"12"-4"15,0 17-8 1,6 21-5-16,1 6-4 0,14 12-4 16,4 0-1-16,12 4-2 15,12-11-2-15,10-11-3 16,9-14-6-16,2-17-14 16,2-18-18-16,9-8 0 15,-3-19-1-15,7-4 1 16</inkml:trace>
  <inkml:trace contextRef="#ctx0" brushRef="#br0" timeOffset="11807.7025">9980 5092 16 0,'-11'-12'33'0,"-3"12"-2"15,-12-7-6-15,-2 4-8 16,1 7-4-16,-7 0-4 0,5 3-3 16,1 3-2-1,14 4-1-15,6 3-1 0,14 5-1 16,10 2 1-16,12 0-1 16,4 2 1-16,5 1-1 15,-3-2 2-15,-6 1-1 16,-11-3-1-16,-12-3 1 15,-13-5-3-15,-13-9-3 16,-7 1-6-16,-10-11-10 16,0-6-16-16,8 1-1 15,-1-10-1-15,17 2 11 16</inkml:trace>
  <inkml:trace contextRef="#ctx0" brushRef="#br0" timeOffset="12054.267">10069 5132 23 0,'14'-7'35'15,"-14"7"-1"-15,14 16-6 16,-6 4-7-16,-4 1-4 15,3 10-5-15,-7-2-3 16,0 7-6-16,0 0-7 16,-4-4-26-16,-3-14-8 0,7-2-1 15,0-16-1-15</inkml:trace>
  <inkml:trace contextRef="#ctx0" brushRef="#br0" timeOffset="12235.313">10149 4864 47 0,'0'-11'37'16,"0"11"-1"-16,0 0-7 16,10-12-30-16,-10 12-29 15,0 0-5-15,13 16-2 16,-13-16 1-16</inkml:trace>
  <inkml:trace contextRef="#ctx0" brushRef="#br0" timeOffset="12587.3948">10231 5202 19 0,'6'18'35'0,"6"4"1"16,-4-1-3-16,2-6-15 16,2 7-7-16,-8-10-3 15,4-1-1-15,-8-11-3 16,0 0-2-16,10 0 0 16,-4-8-1-16,0-4 1 0,2-7-1 15,6 0-1-15,3-1 1 16,3 0-2-16,2 3 1 15,1 8 0-15,1 9 1 16,-1 0 1-16,-3 14-1 16,-5 2 1-16,-4 7-1 15,-5 3-1-15,-6-1-7 16,3 1-19-16,2 0-12 16,-8-13-1-16,16 2 0 15</inkml:trace>
  <inkml:trace contextRef="#ctx0" brushRef="#br0" timeOffset="12942.4998">10914 5185 22 0,'-9'-15'35'0,"0"2"0"16,-14 4-6-16,-3-1-9 16,-2 10-5-16,-6 0-5 0,4 8-3 15,2 7 0 1,7 9-3-16,9 4 1 0,12 5-2 15,12-1 0-15,13-2-1 16,7-4-2-16,5-7-7 16,9-1-16-16,4-9-16 15,-10-12-1-15,7-3 0 16,-4-8 0-16</inkml:trace>
  <inkml:trace contextRef="#ctx0" brushRef="#br0" timeOffset="13253.5772">11295 4913 22 0,'-16'0'35'0,"1"12"1"16,-11 1-3-16,-1 6-14 16,4 12-6-16,-3 5-4 15,11 12-3-15,0 0 0 16,15 5-3-16,6-2 0 16,9-2-2-16,11-5-2 15,2-8-10-15,6-9-22 16,2-5-5-16,-5-15-1 15,3-2 1-15</inkml:trace>
  <inkml:trace contextRef="#ctx0" brushRef="#br0" timeOffset="13551.6502">11459 5402 25 0,'5'14'37'0,"-5"-14"0"16,14 10-1-16,-1-10-17 16,-3-5-5-16,4-4-5 15,-6-8-3-15,0-3-2 16,-2-6-1-16,-2-3-1 16,-4-7-2-16,-3-3 0 0,0-3 0 15,3 2-1-15,0 0-1 16,6 0 0-16,1 6-3 15,1 2-3-15,12 11-3 16,-5 1-10-16,3 6-15 16,4 9-1-16,-6-2-1 15,6 11 8-15</inkml:trace>
  <inkml:trace contextRef="#ctx0" brushRef="#br0" timeOffset="13776.6944">11326 5196 45 0,'19'0'37'15,"15"3"-1"-15,6-3-9 16,2 0-17-16,6 0-14 15,-1-8-27-15,0 12-4 16,-13-12 0-16,-2 8 0 16</inkml:trace>
  <inkml:trace contextRef="#ctx0" brushRef="#br0" timeOffset="14061.7636">11793 5017 33 0,'33'10'37'15,"-3"6"1"-15,5 9-2 16,-2 13-17-16,-10 0-5 15,-8 10-5-15,-15 0-1 16,-6 3-3-16,-15 0-4 16,-10-11-17-16,-6-5-24 15,3-6-1-15,1-16 0 16,12-2 0-16</inkml:trace>
  <inkml:trace contextRef="#ctx0" brushRef="#br0" timeOffset="14437.8597">12110 4700 24 0,'21'13'37'16,"2"20"2"-16,9 28 0 15,0 18-15-15,-3 6-10 16,4 19-3-16,-14 3-4 15,-10 5-2-15,-13-10-2 16,-12-11-4-16,-6-7-6 16,-16-23-18-16,-1-15-15 15,6-14-1-15,5-18 0 16,10-14-1-16</inkml:trace>
  <inkml:trace contextRef="#ctx0" brushRef="#br0" timeOffset="14852.9549">12449 4613 49 0,'20'-4'37'16,"-3"-1"-3"-16,8 1-12 16,5 7-8-16,-8-3-5 15,-2 15-3-15,-13 2-3 16,-10 7 0-16,-14 3-1 15,-8 7-1-15,-6-3 0 16,2 1 1-16,0-2-2 16,11-4 1-16,18-3 0 15,16-6-1-15,15-6 0 16,13-5-3-16,10 6-8 16,4-7-27-16,-9-5 0 15,-1 0 0-15,-10-3-1 16</inkml:trace>
  <inkml:trace contextRef="#ctx0" brushRef="#br0" timeOffset="15620.1393">13232 5421 20 0,'0'0'30'16,"0"-26"-3"-16,-4 8-8 0,-10-1-4 16,-7-3-3-16,0 6-3 15,-10-1-2-15,-2 9-2 16,-6 1 0-16,4 7-3 16,1 10 0-16,6 5 0 15,9 4-1-15,8 5 0 16,8 2 0-16,14-1 0 15,5-4 0-15,9-5 1 16,3-6-1-16,3-10-1 16,3-4-1-16,-2-13-1 15,1-7-1-15,-5-7 0 16,0-3-1-16,-7-10 0 16,-2-3 0-16,-4-4 2 0,-5-1 2 15,-4 1 2-15,-6 4 1 16,0 9 2-1,-6 4-1-15,0 15 2 0,-5 10-1 16,11 9 0-16,-16 23-1 16,11 10 0-16,1 5-1 15,4 11-1-15,0 2 1 16,6 5 0-16,2 1-1 16,5-3-4-16,0-4-5 15,-2-6-26-15,2-15-6 16,9-5 0-16,-5-14 0 15</inkml:trace>
  <inkml:trace contextRef="#ctx0" brushRef="#br0" timeOffset="15949.2029">13492 5478 41 0,'0'0'36'16,"19"14"0"-16,-6-14-14 15,0-8-6-15,3-2-5 16,-5-9-3-16,1-5-2 16,-5-3-2-16,-2-7-2 15,-5-7-1-15,0-4 0 16,-2-6-1-16,2 0 1 0,0 0-2 15,3 1 1-15,5 3 0 16,5 4-1-16,6 11-2 16,2 3-5-16,7 15-10 15,1 9-19-15,-9-4-1 16,7 12 0-16,-9 2 0 16</inkml:trace>
  <inkml:trace contextRef="#ctx0" brushRef="#br0" timeOffset="16146.2465">13458 5199 39 0,'20'12'37'0,"7"-7"-1"15,14 4 1-15,5-1-28 16,1-4-11-16,1 4-28 15,-10-8-5-15,0 0 0 16,-16-5-2-16</inkml:trace>
  <inkml:trace contextRef="#ctx0" brushRef="#br0" timeOffset="16844.4047">10792 5768 22 0,'-3'14'34'0,"3"20"2"15,0 18-4-15,-7 12-15 16,7 25-5-16,-6 6-2 16,6 13-2-16,-4 1-3 15,1-1-4-15,3-7-4 16,-11-17-6-16,8-14-22 16,3-13-7-16,-10-24 0 15,10-6 0-15</inkml:trace>
  <inkml:trace contextRef="#ctx0" brushRef="#br0" timeOffset="17223.4948">10776 5883 8 0,'0'0'29'15,"-10"15"0"-15,-11-3-2 0,2-1-16 16,3 5-4 0,-3-4-2-16,5 0-1 0,3-7-1 15,11-5-1-15,0 0 1 16,11-20-1-16,1-1 1 15,3 3 1-15,4-3-1 16,3 5 1-16,0 0-1 16,3 10 1-16,-5 6-1 15,5 13 0-15,-3 6-1 16,3 4-10-16,-1-1-26 16,6 9-1-16,-9-8 0 15,9 9 0-15</inkml:trace>
  <inkml:trace contextRef="#ctx0" brushRef="#br0" timeOffset="17664.5822">10100 7038 33 0,'0'0'37'16,"-3"15"3"-16,15 11-4 16,16 8-16-16,9 2-5 15,16 16-4-15,5 3-2 16,10 5-3-16,-2 2-3 15,0 1-4-15,-2 0-10 16,-16-4-30-16,-12-14 0 16,-6-10-1-16,-14-12 0 0</inkml:trace>
  <inkml:trace contextRef="#ctx0" brushRef="#br0" timeOffset="17928.6557">10754 7084 37 0,'-13'0'36'0,"-14"0"1"16,-4 11-6-16,-4 9-17 16,-11 5-3-16,-4 12-5 15,-9 6-1-15,-3 7-2 16,-3 2-1-16,1 0-1 15,7-3-1-15,5-7-4 0,11 0-6 16,5-13-11-16,10-13-17 16,18-3 0-16,8-13 0 15,12 0 5-15</inkml:trace>
  <inkml:trace contextRef="#ctx0" brushRef="#br0" timeOffset="18221.731">11059 7136 45 0,'-32'-9'33'16,"3"16"1"-16,-6 4-14 15,-3 1-10-15,6 12-4 16,1 5-2-16,9 7-1 16,1 5 0-16,12 4-1 15,5 1 0-15,11 0-3 16,9 1-6-16,7-3-22 16,-1-14-6-16,15-3-1 15,-3-17 1-15</inkml:trace>
  <inkml:trace contextRef="#ctx0" brushRef="#br0" timeOffset="18552.8091">11077 7632 43 0,'13'11'37'15,"0"-5"1"-15,3-6-14 16,5 0-6-16,-6-6-5 16,3 1-4-16,-8-10-2 15,4-2-3-15,-6-6-1 16,0-4-1-16,-4-5-1 16,0-3-1-16,-1-2 1 0,-3-3-1 15,0 2 1 1,0 2-1-16,-6 2 0 0,3 7-1 15,3 2 0-15,-4 1-5 16,8 7-7-16,-4 1-20 16,6 2-7-16,8 1 0 15,-4-2 0-15</inkml:trace>
  <inkml:trace contextRef="#ctx0" brushRef="#br0" timeOffset="18814.881">10969 7357 61 0,'17'10'37'16,"4"-10"1"-16,8-6-18 15,11 6-8-15,1-4-4 16,4 4-6-16,0 0-7 16,-6-4-13-16,-7-1-18 15,1 5-1-15,-10-15-1 16,-2 7 0-16</inkml:trace>
  <inkml:trace contextRef="#ctx0" brushRef="#br0" timeOffset="19010.9167">11547 7232 53 0,'26'21'39'0,"-6"8"1"16,-6 7-16-16,3 13-6 15,-13-1-5-15,2 10-3 16,-12-4-4-16,-3-2-2 16,-5-3-3-16,-4-12-4 15,0-3-12-15,-3-10-26 16,-6-14 0-16,4-3 0 15,-2-12-1-15</inkml:trace>
  <inkml:trace contextRef="#ctx0" brushRef="#br0" timeOffset="19855.1092">14464 5138 22 0,'0'0'35'16,"0"0"1"-16,0 0-3 15,25 0-13-15,3-4-8 16,13 4-10-16,8 0-9 16,2 4-21-16,-1-4-6 15,2 0-2-15,-11 0 0 16</inkml:trace>
  <inkml:trace contextRef="#ctx0" brushRef="#br0" timeOffset="20056.1631">14519 5269 50 0,'15'0'36'15,"19"9"-1"-15,7-5-12 16,5-4-9-16,6 0-12 16,-1 0-27-16,-2 6-9 15,-14-10-1-15,2 4-2 16</inkml:trace>
  <inkml:trace contextRef="#ctx0" brushRef="#br0" timeOffset="20696.8311">15791 4276 33 0,'-21'8'29'0,"6"14"-12"16,-1 24-3-16,1 16-3 16,5 25-1-16,4 15-2 15,6 19 0-15,6 5-2 16,10 8 0-16,-5-1-2 15,6-1 0-15,-7-10-1 16,-3-16-2-16,-7-17 0 16,-7-16-4-16,-6-12-6 15,-9-16-13-15,-9-19-12 16,8-7 0-16,-4-19-1 0</inkml:trace>
  <inkml:trace contextRef="#ctx0" brushRef="#br0" timeOffset="20982.3897">15810 5985 53 0,'10'-4'36'0,"12"4"-1"15,3-3-15-15,8-5-12 16,8 1-7-16,2 5-15 16,7 2-20-16,-17-8 0 15,5 8-1-15,-10-6 0 16</inkml:trace>
  <inkml:trace contextRef="#ctx0" brushRef="#br0" timeOffset="21290.4665">16105 5960 15 0,'0'0'31'15,"-5"-28"0"-15,17 13-2 0,6-2-18 16,3 3-3-1,9 6-1-15,0 4 0 0,3 10-1 16,-5 2-1-16,-4 7-1 16,-5 6 0-16,-3 1 0 15,-6-5 0-15,4 1-1 16,-4-4-1-16,5-5 0 16,4-9 0-16,3 0 0 15,1-6 0-15,0-3-1 16,-4-5 0-16,-6 0-1 15,-3 0-5-15,-16-5-11 16,-8-4-21-16,-4 4-1 16,-9-10 0-16,-4 4 0 15</inkml:trace>
  <inkml:trace contextRef="#ctx0" brushRef="#br0" timeOffset="21698.0613">16216 4039 33 0,'-7'-9'36'16,"7"17"0"-16,-6 13-2 15,6 13-20-15,6 15-6 16,-2 2-4-16,4 3-2 16,2-1-6-16,-3-8-12 15,-7-14-20-15,9-7-1 16,-9-24 1-16,-11 7-1 0</inkml:trace>
  <inkml:trace contextRef="#ctx0" brushRef="#br0" timeOffset="22146.6614">15981 4236 27 0,'13'0'32'0,"10"6"1"15,2-10-5-15,8 1-18 16,12 3-5-16,6 0-6 16,2-6-5-16,-1 6-5 15,-5 0-2-15,-2 4 1 16,-11-1-1-16,-5 5 4 15,-11-2 2-15,-9-1 4 16,-9-5 6-16,-21 0 14 16,5-9-7-16,-2-3-1 15,4-5-3 1,3-3-1-16,8 1-2 0,5 1 0 16,7 4-2-16,8 7 1 15,4 7 0-15,8 3 2 16,1 6-1-16,5 8 2 15,1 0-1-15,2 4 2 16,0-6 0-16,-1-1 0 16,-1-6 0-16,-2-1-2 15,-6-12 1-15,-2-4-1 16,-14-6-1-16,-5-3 0 16,-12-3-1-16,-9 2-1 0,-11 2 0 15,-6 8-2 1,-4 9-6-16,-6 0-16 15,-1 9-15-15,13 11 0 0,-2-1 0 16,13 10 0-16</inkml:trace>
  <inkml:trace contextRef="#ctx0" brushRef="#br0" timeOffset="30155.3893">16906 5095 38 0,'9'-8'36'0,"9"11"1"16,3 3-9-16,4 9-12 0,13 12-6 15,1 2-2 1,4 5-5-16,-1 7-4 0,-5-5-9 15,-1 1-22-15,-4-1-6 16,-11-16 0-16,-2-3 0 16</inkml:trace>
  <inkml:trace contextRef="#ctx0" brushRef="#br0" timeOffset="30381.4369">17328 5100 49 0,'-22'4'37'0,"-12"8"-1"16,-5 5-13-16,1 10-8 0,-11-1-5 15,3 8-5 1,-2 0-1-16,6 0-2 16,2-5-2-16,6-4-2 0,10-6-4 15,5-14-6-15,19-5-12 16,0 0-14-16,0 0-1 15,25-20 2-15</inkml:trace>
  <inkml:trace contextRef="#ctx0" brushRef="#br0" timeOffset="30779.5198">17423 4768 57 0,'25'-8'33'0,"-1"2"-9"15,-4 6-5-15,2 9-6 16,-13 3-4-16,-5 11-3 16,-13 4-1-16,-6 6-2 15,-13-2 1-15,2 0-2 16,-1-4 0-16,8-3 0 0,8-4-1 16,11-6 1-1,18-4 0-15,9-2-1 16,8 0 0-16,5-2-5 0,6 6-16 15,0-2-18-15,-11-6-1 16,1 4 0-16,-7-8 0 16</inkml:trace>
  <inkml:trace contextRef="#ctx0" brushRef="#br0" timeOffset="31149.6073">18001 4949 28 0,'-25'-7'37'16,"2"17"-2"-16,-8 4-9 15,-8 3-6-15,5 15-6 16,-5 2-3-16,14 13-3 16,1-2-2-16,17 5-2 15,13-3-2-15,13 0-1 16,9-3-2-16,9-12-8 0,12-8-18 15,2-6-12-15,-6-15 0 16,0-3-1-16</inkml:trace>
  <inkml:trace contextRef="#ctx0" brushRef="#br0" timeOffset="31395.6562">18136 4962 76 0,'10'5'39'0,"-3"8"0"16,1 10-21-16,-8 3-7 0,7 11-2 15,-7 1-3 1,0 8-1-16,0-3-2 16,0 0-1-16,4-5-1 0,4-4-1 15,3-5-2-15,1-12-4 16,9 0-10-16,1-10-25 15,-9-14-1-15,6-1 1 16,-8-9-1-16</inkml:trace>
  <inkml:trace contextRef="#ctx0" brushRef="#br0" timeOffset="31730.7442">17996 5170 35 0,'13'0'33'0,"16"6"0"16,5-6-5-16,1 0-27 15,6 0-14-15,-3-6-10 16,3 3-2-16,-10-11 1 16,-3 3 4-16,-7-6 6 15,-1-1 9-15,-6-2 8 16,15-6 42-1,-16 19-13-15,1 7-1 16,6 14-3-16,-4 3-6 16,6 14-6-16,-4 1-4 15,2 6-5-15,-7 0-1 16,-6 1-6-16,-7 1-5 16,-12-5-31-16,-4-14-6 15,-1-2 0-15,-7-14 0 0</inkml:trace>
  <inkml:trace contextRef="#ctx0" brushRef="#br0" timeOffset="32334.8954">19050 5320 39 0,'6'-13'36'0,"-6"13"1"15,6-19-14-15,-10 0-5 16,-4 6-7-16,-11-5-3 16,0 5-2-16,-6 1-3 15,0 7 0-15,-3 5-2 16,4 5 0-16,2 4-1 16,6 10 0-16,8 1 0 15,8 7-1-15,4 2 1 0,6-1-1 16,10 0-1-1,4-9-1-15,1-2-2 16,2-10-2-16,4-4-3 0,-6-15 0 16,3-5 0-16,-7-10 1 15,-1-7 3-15,-7-9 2 16,-1-7 4-16,-3-4 4 16,-5-7 5-16,1 10 1 15,-9-2 1-15,4 15-1 16,-4 2-1-16,4 23-1 15,0 13-2-15,-13 15-2 16,8 14-2-16,5 14-1 16,0 6 0-16,0 8 0 15,0 2-3-15,4-4-7 16,6-1-28-16,0-3-3 0,-6-11 0 16,6-6 1-1</inkml:trace>
  <inkml:trace contextRef="#ctx0" brushRef="#br0" timeOffset="32665.9652">19449 4942 34 0,'-5'-14'40'16,"5"14"-1"-1,0 0 2-15,-7 19-20 0,3 15-8 16,-6 2-5-16,7 15-2 16,-2 2-1-16,5 5-2 15,5-5 0-15,5-4-2 16,2-7-1-16,5-9-3 15,6-5-3-15,-5-17-7 16,10-7-22-16,-6-7-7 16,-4-7 0-16,2-5 0 15</inkml:trace>
  <inkml:trace contextRef="#ctx0" brushRef="#br0" timeOffset="32886.0142">19238 5132 43 0,'9'4'40'0,"17"-2"1"16,8-2-2-16,9 0-21 16,6 4-7-16,-2-4-5 15,5 0-7-15,-3 4-10 16,-9 0-29-16,-14-9-1 15,-5 5 0-15,-11-4 0 16</inkml:trace>
  <inkml:trace contextRef="#ctx0" brushRef="#br0" timeOffset="38467.1426">912 9086 29 0,'0'0'39'0,"0"0"1"15,0 0 2-15,0 0-16 16,48 42-11-16,-38 4-4 15,1 8-2-15,-11 14-2 16,-7 5-2-16,10 7-2 16,-3-2-2-16,4-6-1 15,-4-3-1-15,0-13-4 16,-6-6-6-16,6-50-23 16,27 48-9-16,-14-41-1 0,-13-7 1 15</inkml:trace>
  <inkml:trace contextRef="#ctx0" brushRef="#br0" timeOffset="38632.6815">960 9443 63 0,'29'-35'38'16,"-6"24"-1"-16,11 6-6 15,13-2-28-15,3 1-22 16,12 3-17-16,-5-8-1 0,9 6-1 15,-8-7 1 1</inkml:trace>
  <inkml:trace contextRef="#ctx0" brushRef="#br0" timeOffset="38994.7789">1553 9206 56 0,'-34'-12'38'16,"6"9"0"-16,4 3-7 15,-1-5-17-15,9 11-7 16,-3 3-2-16,7 8-3 16,12-2-1-16,13 4 0 15,11-4-1-15,1-1-1 16,3-2 0-16,-4-5-3 16,4-1 0-16,-8-6 0 0,-6 4 0 15,-14-4 0 1,-9 0 1-16,-13 0 1 0,-6 3 3 15,0 3 2-15,1 0 2 16,-1 8 1-16,0 0 1 16,13 6-1-16,8-3 1 15,16 4-1-15,8-3-1 16,12 2 0-16,-3-4-3 16,8-6-3-16,3 1-11 15,0-11-30-15,-5-7 0 16,-4-3 0-16,-6-10-1 15</inkml:trace>
  <inkml:trace contextRef="#ctx0" brushRef="#br0" timeOffset="39438.8761">2839 9174 50 0,'0'0'39'16,"19"19"1"-16,4 11-5 15,12 11-17-15,0 3-8 16,9 12-4-16,2-1-6 16,-4-2-8-16,0 0-22 15,-5-11-11-15,-12-16 1 16,-6-11-2-16</inkml:trace>
  <inkml:trace contextRef="#ctx0" brushRef="#br0" timeOffset="39641.9272">3231 9198 65 0,'0'0'40'0,"-22"-3"-1"15,-3 11-12-15,0 17-13 16,-15 3-6-16,-2 11-4 16,-3 4-1-16,1 1-4 15,1 2-4-15,0-7-5 16,17-3-10-16,5-4-19 15,5-16-1-15,16-16 0 16,0 0 0-16</inkml:trace>
  <inkml:trace contextRef="#ctx0" brushRef="#br0" timeOffset="39935.0043">3670 9082 41 0,'-23'0'35'16,"-12"-6"2"-16,0 12-5 16,2 5-19-16,-4 7-4 15,5 11-3-15,1 3-2 16,10 11 0-16,6 3-1 0,12 6-1 15,11 0 0-15,10-3-2 16,11-5-5-16,2-12-14 16,6-9-19-16,6-11 0 15,-5-17-1-15,6-7 0 16</inkml:trace>
  <inkml:trace contextRef="#ctx0" brushRef="#br0" timeOffset="40167.5686">3810 9121 58 0,'-16'10'40'0,"10"9"0"15,-1 3-3 1,-1 2-25-16,8 12-5 0,-6 5-2 16,6 5 0-16,0 0-2 15,0 3 0-15,3-3-3 16,6-6 0-16,1-4-4 15,3-12-5-15,10-3-14 16,2-12-18-16,-1-13 0 16,5-6-1-16,-4-11 1 15</inkml:trace>
  <inkml:trace contextRef="#ctx0" brushRef="#br0" timeOffset="40377.1326">3577 9322 45 0,'28'9'36'0,"-3"-9"0"16,11 3-8-16,4-3-18 15,0 2-13-15,2-2-24 16,-5-4-7-16,1 0-1 15,-14-8-1-15</inkml:trace>
  <inkml:trace contextRef="#ctx0" brushRef="#br0" timeOffset="40535.1642">4012 9176 55 0,'21'-2'39'16,"7"10"2"-16,5 11-11 15,-7 4-10-15,1 17-7 0,-11-1-3 16,-3 11-4-16,-13-1-5 15,-9 2-7-15,-4-6-35 16,-13-1-1-16,-7-12 0 16,1-3-1-16</inkml:trace>
  <inkml:trace contextRef="#ctx0" brushRef="#br0" timeOffset="40882.2599">4424 9304 74 0,'19'0'38'16,"12"6"1"-16,4-6-15 15,4 0-19-15,3 0-12 0,3-4-25 16,1 4-6-1,-12-9 0-15,-3 5 0 0</inkml:trace>
  <inkml:trace contextRef="#ctx0" brushRef="#br0" timeOffset="41071.2945">4462 9428 48 0,'15'5'37'0,"13"2"1"16,5-7-5-16,3 0-25 0,6 6-30 15,-3-15-12 1,8 5-2-16,-10-9-1 16</inkml:trace>
  <inkml:trace contextRef="#ctx0" brushRef="#br0" timeOffset="41656.4288">5244 9174 59 0,'15'18'38'16,"6"16"-1"-16,4 8-16 15,-10 0-6-15,7 12-3 16,-8-4-5-16,-3-4-2 16,-11-9-3-16,-7-12-1 15,0-11-1-15,-6-18-1 16,6-13 0-16,2-12-1 16,5-9 1-16,5-5 0 15,11 1 0-15,5 1 0 16,8 5 1-16,5 11-3 15,6 10-9-15,-3 11-22 0,-3 4-4 16,3 7 0 0,-12 0-1-16</inkml:trace>
  <inkml:trace contextRef="#ctx0" brushRef="#br0" timeOffset="41973.0015">5646 9368 21 0,'13'8'34'15,"-1"-8"1"-15,10 6 0 16,3-6-19-16,3-5-7 16,6 1-4-16,0-5-2 15,-6-2-3-15,-4-1 0 16,-8-2-1-16,-7 2 1 16,-9-3-1-16,-12 2 1 15,-12 2 1-15,-5 6 1 16,-4 5 0-16,-4 4 2 0,4 7 0 15,0 2 0-15,8 10 1 16,6 1-1-16,15 5 1 16,12-3-2-16,11 2 1 15,8-5-2-15,7-3-3 16,7-3-6-16,2-5-26 16,0-12-7-16,10 0 0 15,-10-10 0-15</inkml:trace>
  <inkml:trace contextRef="#ctx0" brushRef="#br0" timeOffset="42235.5589">6273 9257 46 0,'-25'-10'38'0,"0"10"1"15,-8 5-9-15,-4-1-12 16,6 11-7-16,-1 4-4 16,11 5-1-16,1 5-2 15,17 3-1-15,10 0-1 16,14-2 0-16,7-3-4 16,3-9-11-16,6-4-26 15,4-2-2-15,-3-12 0 16,8 0 0-16</inkml:trace>
  <inkml:trace contextRef="#ctx0" brushRef="#br0" timeOffset="42610.6449">6475 9014 56 0,'0'0'38'0,"0"0"2"0,0 0-15 15,12 30-8-15,-12 4-6 16,0 14-5-16,0 5-1 16,3 10-1-16,-3-5-1 15,9 2 0-15,0-6-2 16,3-11-2-16,7-6-3 16,0-20-11-16,3-10-26 15,6-7 0-15,-7-12 0 16,1-5-1-16</inkml:trace>
  <inkml:trace contextRef="#ctx0" brushRef="#br0" timeOffset="42778.6889">6384 9281 59 0,'0'0'39'15,"32"21"1"-15,1-11-3 16,8-5-26-16,9 0-15 15,5-5-32-15,1 0-2 16,-9-9-1-16,0 2 0 16</inkml:trace>
  <inkml:trace contextRef="#ctx0" brushRef="#br0" timeOffset="43266.2971">7135 8933 28 0,'-20'21'36'0,"-1"10"2"15,0 19-11-15,-1 20-7 16,-5 11-5-16,14 14-2 16,3 4-3-16,17 2-3 15,5-4-2-15,14-10-5 16,10-9-10-16,8-20-29 0,-1-24-1 15,4-10 0 1,-7-24 0-16</inkml:trace>
  <inkml:trace contextRef="#ctx0" brushRef="#br0" timeOffset="43822.9168">7417 9078 51 0,'6'11'39'16,"-6"11"1"-16,8 10-10 15,-1 14-15-15,-10 0-5 16,6 12-3-16,-6-4-2 15,6 0-1-15,1-8-3 16,6-7-1-16,4-5-1 16,5-13-6-16,7-2-9 15,1-12-24-15,-2-13 0 16,-1-4 0-16,-12-9 0 16</inkml:trace>
  <inkml:trace contextRef="#ctx0" brushRef="#br0" timeOffset="44001.9632">7299 9315 70 0,'28'4'39'0,"2"-4"-1"16,10 0-12-16,11 5-19 15,0-3-9-15,2 1-27 16,-4-3-9-16,2 0 0 15,-15-4-1-15</inkml:trace>
  <inkml:trace contextRef="#ctx0" brushRef="#br0" timeOffset="44341.0335">7767 8981 46 0,'24'20'40'16,"9"15"1"-16,0 12-4 15,4 26-17-15,-19 6-7 16,-2 18-4-16,-19-1-2 16,-11 4-3-16,-9-10-3 0,-8-11-2 15,0-7-5-15,-6-23-13 16,9-13-24-16,11-14 1 16,6-12 0-16,11-10 0 15</inkml:trace>
  <inkml:trace contextRef="#ctx0" brushRef="#br0" timeOffset="46498.5954">8554 9630 56 0,'0'0'39'0,"-9"13"-1"16,9-13 0-16,-13 10-34 15,13 0-35 1,0-10-5-16,8-4-2 0,1-5-1 15</inkml:trace>
  <inkml:trace contextRef="#ctx0" brushRef="#br0" timeOffset="46956.7008">9387 9535 33 0,'10'9'35'15,"11"-6"-4"-15,-1-11-8 16,1-13-6-16,7-7-4 16,-6-15-3-16,3-7-5 15,-8-8-2-15,0-5-1 16,-8-2-1-16,-4 0-1 16,-5 6 1-16,0 11-1 0,-6 10 0 15,1 13 0 1,1 15 1-16,4 10-1 15,0 39 1-15,9 9 0 0,6 14-1 16,7 7 1-16,3 8 0 16,3 0-1-16,3-1-4 15,-4-12-10-15,-3-15-23 16,-2-8 0-16,-11-19 1 16,-9-9-2-16</inkml:trace>
  <inkml:trace contextRef="#ctx0" brushRef="#br0" timeOffset="47124.7432">9459 9368 38 0,'28'17'34'0,"-3"-8"-1"16,9 6-7-16,-1-6-26 15,-4-9-25-15,8 8-6 16,-20-13-1-16,6 5-2 15</inkml:trace>
  <inkml:trace contextRef="#ctx0" brushRef="#br0" timeOffset="47319.7892">9250 9247 42 0,'-18'-12'33'0,"18"12"2"16,-11-7-9-16,11 7-20 16,0 0-18-16,0 0-19 15,25 5-2-15,-8-5-1 16,17 16 3-16</inkml:trace>
  <inkml:trace contextRef="#ctx0" brushRef="#br0" timeOffset="47687.8652">9952 9554 51 0,'12'3'33'0,"13"4"0"0,0-3-16 15,-1-12-11-15,4-1-2 16,-1-6-4-16,-8-3 0 16,-9-3 0-16,-10-4-1 15,-9 0 0-15,-11 2 1 16,-4 3 1-16,-4 6-1 16,-3 6 2-16,3 8 1 15,1 7 0-15,10 15 1 16,4 7 1-16,9 12 0 15,4 1-2-15,11 5 2 16,-1-2-2-16,5-1-2 16,3-1-7-16,-3-9-21 0,-2-13-9 15,9-6-2 1,-7-15 1-16</inkml:trace>
  <inkml:trace contextRef="#ctx0" brushRef="#br0" timeOffset="47998.4416">10607 9506 68 0,'-9'26'38'16,"-22"0"-3"-16,-6-3-10 16,-1-2-11-16,-9-8-7 15,3-4-5-15,3-9-2 0,5-13-1 16,10-2 0-16,8-10-1 15,9-2 0 1,9-2 0-16,16 3 1 0,4 4 0 16,8 8 3-16,6 9 1 15,3 10-1-15,1 14 2 16,-3 5-1-16,-6 9 1 16,-5 2-3-16,-6-2-10 15,-7-3-30-15,2 0 1 16,-9-12-2-16,3-3 0 15</inkml:trace>
  <inkml:trace contextRef="#ctx0" brushRef="#br0" timeOffset="49402.7472">2098 11133 27 0,'-30'0'26'0,"8"14"-5"15,-6 15-5-15,6 17-3 16,13 18-3-16,6 11-2 16,7 15-1-16,5 7-1 15,6 10 1-15,-6 5-1 0,3 3 0 16,1-7-2 0,-7-6-1-16,-6-7 0 0,-6-9-1 15,-9-9 0-15,-4-10-2 16,0-13-2-16,-3-19-6 15,1-6-13-15,3-13-15 16,-2-16 0-16,20 0 0 16</inkml:trace>
  <inkml:trace contextRef="#ctx0" brushRef="#br0" timeOffset="49652.3059">1932 12784 27 0,'0'0'36'0,"21"5"-1"15,0-7 0-15,20-3-19 16,2-1-14-16,7 3-5 15,5 3-19-15,-5-2-11 16,3 8-1-16,-15-6-1 16</inkml:trace>
  <inkml:trace contextRef="#ctx0" brushRef="#br0" timeOffset="49915.3783">2284 12846 23 0,'-8'-19'30'0,"-5"-12"2"15,16-1-13-15,12 4-4 16,2 1-2-16,11 18-2 16,2-1 1-16,6 17-2 15,-6 0-1-15,3 15-3 16,-11 0-1-16,0 6-1 16,-4-1-1-16,4-7 1 15,-4-9-2-15,1-4-1 16,3-7 0-16,-7-9-1 15,1-5-3-15,-7-7-6 16,4-1-20-16,-10 0-10 16,-13-6-1-16,-2 0 0 0</inkml:trace>
  <inkml:trace contextRef="#ctx0" brushRef="#br0" timeOffset="50299.4648">2402 10958 51 0,'0'0'35'0,"0"0"1"15,10 11-15-15,-7 23-6 16,3 3-7-16,1 9-2 15,1 3-2-15,-5 1-7 16,-3-4-11-16,10-4-22 16,-16-17-1-16,6-5 0 15,-13-17 0-15</inkml:trace>
  <inkml:trace contextRef="#ctx0" brushRef="#br0" timeOffset="50734.5764">2247 11150 52 0,'6'-20'34'0,"16"16"1"16,0 4-11-16,9-7-14 16,8 7-6-16,1-4-3 15,3 1-4-15,-1 3-2 16,-8 0-3-16,0 0 0 16,-11 0-1-16,-5 9 2 15,-18-9 1-15,7 12 1 16,-7-12 4-16,-17 13 1 15,8-13 3-15,-6 0 0 16,15 0-1-16,-9-7 1 16,9 7-1-16,15-20 0 0,0 11 0 15,7 1 1-15,2 8 1 16,5 0 1-16,-1 8 0 16,0 4 1-16,3 6-1 15,-4 0 0-15,1 3-1 16,-5-3 0-16,-2-1-1 15,4-8-1-15,-6-3 1 16,-4-9-2-16,-3-5 1 16,-8-7 0-16,-4-3 0 15,-6-2-2-15,-4-1 2 16,-6 3-3-16,-6-1-2 16,4 8-9-16,0 7-25 15,-4-3 0-15,4 11-1 16,-2-4 1-16</inkml:trace>
  <inkml:trace contextRef="#ctx0" brushRef="#br0" timeOffset="51373.7226">3348 11891 15 0,'-27'-5'32'0,"2"10"1"16,-9-2-6-16,0 1-11 16,5 8-4-16,1 0-3 15,10 6-2-15,8-2-2 16,16 4 1-16,10 0-1 15,13 3 0-15,4 3 0 16,5 1-1-16,2-2 0 16,-2 4 0-16,-11-3-2 15,-9 0 1-15,-18-4-2 16,-8-6-1-16,-12-6-3 16,-11-10-2-16,0 4-6 0,-5-18-8 15,5-4-11-15,8 1-10 16,4-7 1-16,17 3 2 15</inkml:trace>
  <inkml:trace contextRef="#ctx0" brushRef="#br0" timeOffset="51546.7675">3500 11936 40 0,'10'7'37'0,"-10"6"-1"16,0 7-4-16,-4 9-13 15,-5 1-8-15,9 6-6 16,-3 4-8-16,-3-5-20 16,2-9-14-16,8-1-1 0,-4-15 0 15</inkml:trace>
  <inkml:trace contextRef="#ctx0" brushRef="#br0" timeOffset="51727.8179">3429 11696 36 0,'6'-12'34'15,"-6"0"1"-15,0 12-1 16,0 0-25-16,11 7-12 16,-7 4-23-16,-4-11-8 15,10 23 0-15,-10-13 0 0</inkml:trace>
  <inkml:trace contextRef="#ctx0" brushRef="#br0" timeOffset="52007.8868">3612 12022 56 0,'18'49'35'0,"-10"-6"-3"16,0-4-11-16,-2-1-7 15,-6-11-6-15,3-7-2 16,-3-11-3-16,0-9-1 15,6-12 0-15,0-7-1 16,7-8-1-16,4-2 1 16,3 0-1-16,4 0-1 15,2 7 1-15,0 6 0 0,0 6 0 16,-1 10 0-16,-6 5 1 16,-4 9-1-16,-4 7-2 15,-8 2-4-15,0 3-17 16,-3 6-14-16,-8-10 0 15,4-1-1-15</inkml:trace>
  <inkml:trace contextRef="#ctx0" brushRef="#br0" timeOffset="52305.4703">4208 12045 22 0,'-33'-37'72'15,"12"25"-38"-15,-10 9-13 16,-3-3-8-16,6 15-4 16,-2 5-2-16,11 13-2 15,0 0 0-15,16 9 0 16,3-3-2-16,15-1 1 15,6-5-1-15,12-5-1 16,-3-3-5-16,3-15-10 16,-1-9-27-16,-1-2 0 15,-5-11-1-15,2-4 1 16</inkml:trace>
  <inkml:trace contextRef="#ctx0" brushRef="#br0" timeOffset="52598.5467">4187 11608 13 0,'-12'-32'34'0,"17"14"0"16,11 3-2-16,8 8-14 15,6 14-3-15,-2 3-3 16,2 13-3-16,-7 2-1 15,-8 7-3-15,-12 6 0 16,-3 1-2-16,-12-5 0 0,1-2-2 16,-1-6 0-1,4-6 0-15,8-5-2 0,9-6-2 16,13-5-5-16,3 0-20 16,6-4-11-16,8 0 0 15,-7 0 0-15</inkml:trace>
  <inkml:trace contextRef="#ctx0" brushRef="#br0" timeOffset="52900.6242">4815 11751 62 0,'-22'-6'37'0,"0"12"-4"15,-7 10-14-15,-4 3-5 16,5 16-6-16,-4 7-1 16,9 11-2-16,11 3-2 15,8 6-1-15,10-3-1 16,13-4-2-16,10 1-7 15,1-13-21-15,5-17-10 16,7-3 1-16,-9-14-1 16</inkml:trace>
  <inkml:trace contextRef="#ctx0" brushRef="#br0" timeOffset="53186.1863">4911 12268 18 0,'4'15'35'0,"-4"-15"1"16,18 17 1-16,-2-17-16 15,-4-7-8-15,4-2-4 16,-4-9-3-16,1-7-1 16,-4-5-2-16,-5-4-1 15,-4-7 0-15,0-6-1 16,-8-5 0-16,5-2-1 15,3 1 0-15,-3 5-2 16,6 4-2-16,1 4-4 0,12 13-6 16,-1 7-16-16,3 6-8 15,7 14 0-15,-6-7 1 16</inkml:trace>
  <inkml:trace contextRef="#ctx0" brushRef="#br0" timeOffset="53501.7742">4759 12017 36 0,'21'-5'33'0,"7"-2"-1"0,7-12-9 16,8-2-15-16,10 4 1 15,0 2-1-15,9 7 0 16,-8 1-1-16,4 14 1 16,-10 1-1-16,-3 17 1 15,-14 1 0-15,-6 12-2 16,-10 4 0-16,-12 5-2 16,-9-1-2-16,-9-3-3 15,-3 2-10-15,-4-8-30 16,-7-9 0-16,8-12-1 15,-2-13 0-15</inkml:trace>
  <inkml:trace contextRef="#ctx0" brushRef="#br0" timeOffset="54129.447">5848 12160 15 0,'6'-14'31'0,"-18"-12"2"15,6 6-6-15,-16-2-11 16,-6-1-5-16,1 7-4 16,-5 5-2-16,-1 8-2 15,2 6 0-15,6 10 0 16,5 9-1-16,11 5 0 15,6 4 0-15,9 3-1 16,4-4 1-16,12-2 0 16,5-8 0-16,4-8 0 15,0-12-2-15,-1-10 0 0,3-9 0 16,-6-15 0 0,-2-5 0-16,-7-7-1 0,-2-7 0 15,-7-4 0-15,-6-3 1 16,-3 5 0-16,-4 5 1 15,-3 13-1-15,-3 7 2 16,1 14 0-16,-1 16 1 16,4 15 0-16,0 11 1 15,6 19 0-15,4 5 0 16,2 11 0-16,2 2-2 16,5 4 1-16,-2-3-5 15,2-5-6-15,7-13-31 16,-2-8 0-16,0-15 0 15,5-8-2-15</inkml:trace>
  <inkml:trace contextRef="#ctx0" brushRef="#br0" timeOffset="54419.5177">6105 12291 44 0,'10'17'38'0,"0"-8"1"16,4-4-4-16,4-5-19 16,-5-11-5-16,3-2-4 15,-7-13-1-15,0-4-2 16,-2-8-1-16,-7-6-2 0,0-9 0 16,-6-6-1-1,3-1 1-15,3 0-1 16,0 4-1-16,6 2-1 0,6 9-4 15,1 4-4-15,14 14-9 16,-4 11-15-16,1 6-5 16,7 10-2-16,-10 0 3 15</inkml:trace>
  <inkml:trace contextRef="#ctx0" brushRef="#br0" timeOffset="54599.5512">6090 12012 57 0,'0'16'39'0,"12"-10"0"15,13-3-3 1,10-3-25-16,4 3-12 0,5 3-35 16,-6-16-1-16,7 2-2 15,-10-5 0-15</inkml:trace>
  <inkml:trace contextRef="#ctx0" brushRef="#br0" timeOffset="54991.6383">6846 11933 53 0,'23'6'39'16,"-4"-6"0"-16,14 4 0 0,5-4-29 16,-1 4-12-16,0 1-29 15,0-10-7-15,6 1 0 16,-12-4-1-16</inkml:trace>
  <inkml:trace contextRef="#ctx0" brushRef="#br0" timeOffset="55187.6847">6942 12036 43 0,'11'18'38'0,"9"-18"0"16,11 5-5-16,7-5-21 16,5 0-15-16,4 0-29 0,-10-8-3 15,6 4-2-15,-17-11-1 16</inkml:trace>
  <inkml:trace contextRef="#ctx0" brushRef="#br0" timeOffset="59561.6446">8124 11173 28 0,'-18'-33'33'16,"-1"15"1"-16,-9 15-12 15,-6 13-4-15,2 26-6 16,0 19-3-16,12 26-2 16,4 16-1-16,16 17-2 15,0 11-1-15,10 9 0 16,0-4-1-16,1-3 0 15,-4-12 0-15,-7-10-1 16,-7-16-2-16,-8-18-5 16,-1-15-8-16,0-16-23 15,-8-22-1-15,9-3-1 16,-4-22 1-16</inkml:trace>
  <inkml:trace contextRef="#ctx0" brushRef="#br0" timeOffset="59930.7191">7772 12834 65 0,'18'3'39'15,"16"6"0"-15,-4-2-7 16,10-7-29-16,2 0-21 16,-1-9-18-16,3 6-2 0,-9-5-1 15,-4 1 0 1</inkml:trace>
  <inkml:trace contextRef="#ctx0" brushRef="#br0" timeOffset="60186.7843">8169 12789 37 0,'4'-18'35'0,"10"8"2"16,-14 10-10-16,7-22-11 16,7 18-4-16,-14 4-3 15,12 0 0-15,-12 0-3 16,7 27 1-16,-7 0-2 15,0 11 0-15,-4 0-1 16,1 7-2-16,0 6-3 16,0-6-10-16,3-3-28 15,3-1-3-15,-3-14 1 0,3-10 0 16</inkml:trace>
  <inkml:trace contextRef="#ctx0" brushRef="#br0" timeOffset="60923.9482">8560 12646 52 0,'0'-9'39'0,"0"19"1"15,-18 15-12-15,-2 12-10 16,2 19-6-16,-10 5-6 15,1 10-2-15,4 5-7 16,-3-6-13-16,7-8-23 16,8-3-1-16,-1-20 0 15,7-10 0-15</inkml:trace>
  <inkml:trace contextRef="#ctx0" brushRef="#br0" timeOffset="61232.0215">8575 12942 49 0,'23'-15'39'0,"-3"0"0"16,5 8-2-16,2 7-22 16,-10 5-5-16,2 12-4 15,-13 0-2-15,-6 7-1 16,-8 8-2-16,-6 1-1 15,-4 1 0-15,-4-6-1 0,7-5-1 16,7-6 1 0,8-4 1-16,0-13-1 15,24 11 2-15,4-11-1 0,0-4 1 16,5 4-4-16,3 0-8 16,-10 3-26-16,-3-6-2 15,-1 3-1-15,-11-9 1 16</inkml:trace>
  <inkml:trace contextRef="#ctx0" brushRef="#br0" timeOffset="61788.1542">8322 10810 21 0,'8'-30'32'15,"-8"-7"-4"-15,9 2-1 16,-5 6-6-16,-4-1-5 16,6 18-4-16,-6 12-1 15,0 0-2-15,-5 29-2 0,5 10-3 16,-5 7-3-1,2 2-6-15,3 6-15 16,7-2-18-16,-7-14-1 0,8-6 0 16,-3-20 0-16</inkml:trace>
  <inkml:trace contextRef="#ctx0" brushRef="#br0" timeOffset="61992.2072">8652 10653 39 0,'-15'0'39'15,"-1"23"1"-15,-12 6 0 16,0 6-20-16,1 15-10 16,-4 7-7-16,3 0-8 15,5-1-23-15,7 2-10 0,-3-15-1 16,13-4-1-16</inkml:trace>
  <inkml:trace contextRef="#ctx0" brushRef="#br0" timeOffset="62345.294">8698 10962 38 0,'0'0'33'16,"5"-19"2"-16,10 13-10 15,5 6-13-15,3-6-4 0,5 11-1 16,-3-1-3-16,-6 8 1 16,-7 4-2-16,-9 5 0 15,-11 2-1-15,-10 3 0 16,-6 3 0-16,-4-3-1 15,1 0 2-15,9-2-1 16,4-7 0-16,14-4 1 16,10-6-1-16,17 0 0 15,5-7 0-15,10 0-5 16,2 0-16-16,1 0-19 16,-12 0-2-16,0 0 2 15,-13-7-2-15</inkml:trace>
  <inkml:trace contextRef="#ctx0" brushRef="#br0" timeOffset="62990.4524">9106 11872 21 0,'5'-29'33'0,"6"4"2"16,-4-6-12-16,1-2-3 15,3 5-4-15,-7 2-3 16,3 14-3-16,-7 12-1 16,4 16-3-16,-4 12 0 15,0 18-3-15,0 7-1 0,0 13 1 16,0 3-4 0,3-3-5-16,4-1-15 15,5-14-17-15,-7-15-3 0,8-13 2 16,-2-14-1-16</inkml:trace>
  <inkml:trace contextRef="#ctx0" brushRef="#br0" timeOffset="63563.5955">9832 12120 21 0,'0'-11'33'0,"0"11"0"15,8-22-6-15,-12 1-8 16,0 1-6-16,-10-4-3 15,-3 5-2-15,-8-4-3 16,-1 7-2-16,-6 4-2 16,-1 6 1-16,3 6-2 15,0 10 2-15,7 9-1 16,10 6-1-16,9 3 1 16,7 1 0-16,10 1-1 15,10-3 1-15,5-5 1 0,5-12-2 16,4-10 0-1,0-16 1-15,-1-4-1 0,-5-11-1 16,-3-9 1-16,-6-9-1 16,-6-5 0-16,-7 0 1 15,-6 0 0-15,-3 6 0 16,-3 5 1-16,0 7 0 16,-3 13-1-16,-3 13 1 15,9 10 0-15,-10 22 0 16,10 7 0-16,0 13 0 15,-4 5 0-15,4 8 1 16,0 4-2-16,5-5-6 16,1 4-10-16,4-12-20 15,-6-14-4-15,6-3 2 16,-3-19-1-16</inkml:trace>
  <inkml:trace contextRef="#ctx0" brushRef="#br0" timeOffset="63836.1572">10121 11747 73 0,'4'12'40'15,"-4"9"0"-15,-4 3-18 16,4 16-10-16,0 5-3 15,3 5-3-15,-3-2-1 0,10 0-2 16,1-6-2 0,5-5-2-16,3-4-1 0,-2-14-5 15,6-4-9-15,-6-9-25 16,-2-11 2-16,-5-6-2 16,-10-13 0-16</inkml:trace>
  <inkml:trace contextRef="#ctx0" brushRef="#br0" timeOffset="63999.6952">9985 11918 49 0,'29'0'38'0,"8"0"0"16,10 0 0-16,4 0-29 15,-3 0-15-15,1-3-28 0,-13-6-2 16,-4 1-1-16,-21-11-1 15</inkml:trace>
  <inkml:trace contextRef="#ctx0" brushRef="#br0" timeOffset="64465.8251">9269 11442 34 0,'0'-10'34'0,"6"-1"1"15,5 3-12-15,9 5-7 16,1-4-6-16,7 7-2 16,-8 0-1-16,1 8-2 15,-12 7-1-15,-9 10-1 0,-11 1-1 16,-11 7 0-16,-5-3-1 15,1 2 1 1,1-3 0-16,12 0-2 0,7-12 1 16,18-3 0-16,12-4 0 15,11-6-3-15,7 2-9 16,5-2-27-16,-9-8 0 16,0 4 0-16,-4-9-1 15</inkml:trace>
  <inkml:trace contextRef="#ctx0" brushRef="#br0" timeOffset="65407.0404">10803 11875 44 0,'13'7'37'15,"3"-7"-1"-15,14 11-1 16,10-6-27-16,0-2-8 15,4-3-10-15,0 0-20 0,2 4-4 16,-15-8-2-16,-3 4 1 16</inkml:trace>
  <inkml:trace contextRef="#ctx0" brushRef="#br0" timeOffset="65578.0874">10825 11988 52 0,'15'17'37'0,"14"-14"0"16,16-6-10-16,6 3-16 15,1 3-15-15,7-3-28 16,-9-8-4-16,4 4 0 16,-10-12-1-16</inkml:trace>
  <inkml:trace contextRef="#ctx0" brushRef="#br0" timeOffset="66609.3038">11954 11572 63 0,'15'5'38'16,"-9"7"1"-16,-2 5-12 15,-4 21-14-15,-6 5-4 16,1 12-3-16,-4 4 0 16,4 8-3-16,-1-5 0 15,6-3-1-15,4-7-3 16,6-8-1-16,11-6-5 0,-2-15-6 16,9-9-19-1,-3-12-8-15,-2-6-2 0,-1-5 2 16</inkml:trace>
  <inkml:trace contextRef="#ctx0" brushRef="#br0" timeOffset="66798.3474">11760 11906 47 0,'0'0'39'16,"14"0"1"-16,13 0-1 15,16 0-23-15,11 0-14 16,7 0-22-16,10 0-16 16,-3-5-2-16,6 1-1 0,-6-14 0 15</inkml:trace>
  <inkml:trace contextRef="#ctx0" brushRef="#br0" timeOffset="67413.4933">12502 11262 34 0,'28'3'31'0,"-4"-3"1"15,10 0-6-15,-1 4-17 16,1-4-3-16,1 6-3 16,-4-6-1-16,-8 2-1 15,-5-2-1-15,-4 6 0 16,-4-6 0-16,-10 0 0 15,0 0 1-15,0 15-2 16,-3-1 2-16,-3 4-1 16,-2 5 0-16,1 6 1 0,0 11-1 15,1 6 1 1,3 7-1-16,3 10 1 16,-5 3 1-16,5 9 1 0,0 4 0 15,0 8 1-15,0 2 0 16,-3 4 0-16,-4-1 1 15,3 1-2-15,-2-4 0 16,1-2 0-16,0-3 0 16,3-6-2-16,-4-10 0 15,3-8 1-15,-4-9-1 16,4-8 0-16,-8-8-1 16,-3-9 0-16,-6-14-1 15,-6-7 0-15,-1 0 0 16,-6-9-1-16,1 4-3 15,-9-8-5-15,7 8-7 0,3 0-20 16,6-3-1 0,25 3 0-16,-13-7 1 0</inkml:trace>
  <inkml:trace contextRef="#ctx0" brushRef="#br0" timeOffset="67803.5852">12697 13087 43 0,'12'0'37'0,"15"9"-2"16,-1-9-4-16,7 0-30 16,8 8-31-16,-5-13-3 0,13 5-3 15,-13-12 1 1</inkml:trace>
  <inkml:trace contextRef="#ctx0" brushRef="#br0" timeOffset="68021.6329">13096 13092 52 0,'28'0'36'0,"10"0"0"15,-2 4-11 1,3-8-20-16,0 4-20 15,-7-5-18-15,4 5-2 0,-14-8 0 16,2 4 0-16</inkml:trace>
  <inkml:trace contextRef="#ctx0" brushRef="#br0" timeOffset="68196.6785">13217 12746 45 0,'-17'0'31'0,"17"16"0"16,-7 5-16-16,7 5-22 0,7 15-22 15,-7-12-2 1,13 17 0-16,-13-9 8 0</inkml:trace>
  <inkml:trace contextRef="#ctx0" brushRef="#br0" timeOffset="68511.749">13059 13298 50 0,'10'-18'36'16,"15"3"-2"-16,5 7-15 15,-1 2-5-15,5 9-3 16,-7 7-3-16,-6 6-3 15,-11 4-2-15,-10 5 0 0,-4 0-3 16,-11 1 2 0,-6-2-1-16,2 1-1 0,-2-7 1 15,6-2-1-15,10-3 0 16,5-13 0-16,17 18 1 16,8-12-1-16,2-1 0 15,7-1-1-15,4 0-7 16,-6 2-28-16,-1-12-1 15,1 0-2-15,-11-13 0 16</inkml:trace>
  <inkml:trace contextRef="#ctx0" brushRef="#br0" timeOffset="69068.8839">13116 10863 20 0,'11'-31'36'15,"-8"-4"1"-15,4 6-7 0,-2 10-10 16,-5 8-5-1,0 11-4-15,0 17-4 16,3 9-3-16,-3 7-3 0,0 3-5 16,5 3-12-16,0 2-21 15,-1-7 1-15,2-4-2 16,-6-10 1-16</inkml:trace>
  <inkml:trace contextRef="#ctx0" brushRef="#br0" timeOffset="69232.9097">13000 11133 24 0,'0'0'35'15,"29"6"-1"-15,-2-10 2 0,16-3-18 16,11 4-11-16,7 3-10 16,4 0-23-16,-4-4-7 15,2 6-1-15,-14-2 0 16</inkml:trace>
  <inkml:trace contextRef="#ctx0" brushRef="#br0" timeOffset="69550.4987">13181 11290 33 0,'21'7'35'0,"-3"-7"-1"16,1 8-7-16,1 2-14 15,-9 1-2-15,-4 7-4 16,-7 2 0-16,-9 5-3 16,-11-2 0-16,0 1-2 15,-2-2 0-15,3-3 0 16,7-2-1-16,9-2-1 15,10-6-1-15,10-9-6 16,17 5-12-16,12-5-18 16,4-5 0-16,14 5-1 15,5-8 1-15</inkml:trace>
  <inkml:trace contextRef="#ctx0" brushRef="#br0" timeOffset="69962.0951">13934 11895 66 0,'0'0'37'16,"33"6"1"-16,-4-6-6 15,7 0-28-15,4-3-10 16,8 3-18-16,-2 0-13 16,-7-4 0-16,-6 1 0 15</inkml:trace>
  <inkml:trace contextRef="#ctx0" brushRef="#br0" timeOffset="70121.1223">13914 12022 60 0,'0'0'38'0,"32"17"1"16,2-17-6-16,13 6-33 15,12 0-33-15,-1-13-4 16,12 3 0-16,-5-10-2 15</inkml:trace>
  <inkml:trace contextRef="#ctx0" brushRef="#br0" timeOffset="70535.2219">15048 11598 18 0,'-3'-45'36'0,"3"6"2"16,0 2-3-16,-6 4-13 16,6 18-7-16,0 15-4 15,-3 13-4-15,3 19-4 16,3 13 0-16,1 4-4 15,1 5-5-15,4 5-21 16,0-1-10-16,-3-14-2 16,1-6 2-16</inkml:trace>
  <inkml:trace contextRef="#ctx0" brushRef="#br0" timeOffset="70721.2705">14820 11929 74 0,'43'6'36'0,"6"-6"0"15,11-7-25-15,14 7-9 16,7-3-12-16,7 3-23 16,-10-4-2-16,-1 7-1 15,-20-8 0-15</inkml:trace>
  <inkml:trace contextRef="#ctx0" brushRef="#br0" timeOffset="71038.3534">14984 12170 10 0,'0'0'33'16,"15"0"1"-16,10 0 0 15,8-3-17-15,2 3-5 16,2 8-3-16,-7 1-1 16,-7 7-2-16,-15 3-2 15,-11 7 0-15,-12 0-2 16,-16 6 0-16,-7-1-1 16,-3-4 1-16,0-1-2 15,9-5 1-15,10-6-1 16,17-2-1-16,14-6-3 15,16-7-9-15,20 0-9 0,14-5-15 16,6-7 0-16,14 0 0 16,-2-9 10-16</inkml:trace>
  <inkml:trace contextRef="#ctx0" brushRef="#br0" timeOffset="71257.4096">15596 11922 70 0,'27'-4'37'0,"15"4"1"15,7-5-21-15,10-4-38 16,9 9-12-16,-8-20-3 15,2 8-1-15</inkml:trace>
  <inkml:trace contextRef="#ctx0" brushRef="#br0" timeOffset="71706.5119">16549 11267 41 0,'-29'36'34'16,"-15"17"0"-16,-1 24-16 15,3 20-6-15,1 15-4 16,12 14-2-16,10 1-1 16,15-3-2-16,15-10-2 15,13-17-7-15,16-17-15 16,10-17-14-16,0-27 1 16,12-14-2-16</inkml:trace>
  <inkml:trace contextRef="#ctx0" brushRef="#br0" timeOffset="71917.5576">16596 11884 23 0,'37'9'31'0,"-3"-9"-6"16,9 3-19-16,4 2-29 16,-15-13-4-16,10 8-2 15</inkml:trace>
  <inkml:trace contextRef="#ctx0" brushRef="#br0" timeOffset="72119.6082">16966 11918 40 0,'27'6'38'15,"5"-6"-1"-15,15 0 1 16,0 0-25-16,9-6-6 16,9 3-9-16,3-2-11 15,-3 0-23-15,-9-11 0 16,-8 6-1-16,-22-9 0 15</inkml:trace>
  <inkml:trace contextRef="#ctx0" brushRef="#br0" timeOffset="72308.6575">17124 11475 48 0,'0'0'32'15,"12"19"1"-15,-15 6-14 16,6 7-14-16,-3 9-12 16,0 4-23-16,8 12-2 15,-13-9 0-15,5 8 0 16</inkml:trace>
  <inkml:trace contextRef="#ctx0" brushRef="#br0" timeOffset="72602.7295">16982 12151 45 0,'16'-17'38'0,"12"12"-1"16,2-1-5-16,5 0-21 16,10 10-4-16,-7 3-1 15,-2 8-2-15,-14 2-2 16,-15 3 0-16,-13 4-1 15,-15 0 0-15,-8-1-1 16,-3 2 1-16,-1-8-1 16,6 0 1-16,10-2-1 15,17-1-1-15,11-5-3 16,15-9-2-16,15 8-4 16,6-3-27-16,9-10-2 15,13 0 1-15,-11-9-1 0</inkml:trace>
  <inkml:trace contextRef="#ctx0" brushRef="#br0" timeOffset="72850.7947">17606 11355 69 0,'29'-14'39'0,"2"25"0"15,8 30-7-15,4 27-21 16,-9 17-4-16,1 21-2 16,-17 10 0-16,-10 12 0 15,-18-2-3-15,-8-2-1 0,-8-12-6 16,-11-22-19-16,-1-12-18 16,12-17-1-16,5-20 1 15,14-19-1-15</inkml:trace>
  <inkml:trace contextRef="#ctx0" brushRef="#br0" timeOffset="73294.8946">18316 11758 46 0,'11'3'38'0,"10"3"-1"16,7-6-1-16,9 0-23 15,11 5-13-15,4-1-18 16,7 0-19-16,-9-8 1 16,0 4-2-16,-16-4 1 15</inkml:trace>
  <inkml:trace contextRef="#ctx0" brushRef="#br0" timeOffset="73458.9417">18444 11851 53 0,'7'11'38'0,"9"-8"0"16,10-3-6-1,10 4-23-15,2-4-12 0,7 8-31 16,-3-13-2-16,10 5-1 16,-6-12 0-16</inkml:trace>
  <inkml:trace contextRef="#ctx0" brushRef="#br0" timeOffset="73918.0341">19209 11475 80 0,'3'-21'38'0,"2"9"-3"16,-5 12-17-16,5 16-7 16,-5 11-6-16,3 6-2 15,2 11-1-15,0 7-1 16,2 5 0-16,-2 0 0 15,2-6 0-15,-3-7-1 16,-4-6-1-16,0-7 0 16,-11-11-2-16,4-5 0 15,-11-9 0-15,1 0 0 16,-2-5 1-16,4 0 0 0,1 0 2 16,3-3 0-16,11 3 2 15,0 0 1-15,21 0-1 16,4 4 1-16,8 2-1 15,3-4-1-15,6-2-7 16,6 0-26-16,0 6-7 16,-6-13 0-16,2 7 0 15</inkml:trace>
  <inkml:trace contextRef="#ctx0" brushRef="#br0" timeOffset="74137.0824">19820 11947 87 0,'0'0'41'15,"0"0"-2"-15,5 10-29 16,-5-10-44-16,-8 0-4 15,8 0-2-15,-18-11-2 16</inkml:trace>
  <inkml:trace contextRef="#ctx0" brushRef="#br0" timeOffset="75336.3484">1143 15540 43 0,'14'7'34'0,"6"-11"-7"15,5-14-4-15,-5-17-5 16,4-9-4-16,4-12-4 16,-7-9-4-16,2-13-2 0,1 1 0 15,-3-4-2-15,-8 7 0 16,2 10 0-16,-4 14-1 16,-11 10 0-16,3 19 0 15,-3 21 0-15,0 13 0 16,0 21 0-16,8 15 0 15,-5 6 1-15,7 13-1 16,7 2 1-16,7 5-1 16,0-4-1-16,0-5-3 15,1-3-4-15,-15-16-12 16,8-11-21-16,-2-8 0 16,-16-17 0-16,0-11 0 15</inkml:trace>
  <inkml:trace contextRef="#ctx0" brushRef="#br0" timeOffset="75478.3919">1374 15391 34 0,'20'-8'33'0,"12"13"-1"16,5-5-7-16,3 0-37 16,10 12-15-16,-13-15-2 15,-6 8-3-15</inkml:trace>
  <inkml:trace contextRef="#ctx0" brushRef="#br0" timeOffset="75654.4292">1034 15201 81 0,'-70'-33'39'0,"70"33"-2"15,0 0-19-15,0 0-12 16,0 0-8-16,24 0-11 15,10 7-25-15,12 9 0 16,4-3 0-16,10 7 0 16</inkml:trace>
  <inkml:trace contextRef="#ctx0" brushRef="#br0" timeOffset="75976.512">1813 15516 42 0,'9'4'37'16,"10"1"-1"-16,-7-9 0 0,5-9-23 15,5-1-7-15,-11-7-2 16,1-4-1-16,-9-3-3 16,-6 2 0-16,-5 1-1 15,-8 3 0-15,-9 8 1 16,-5 4-1-16,-1 10 1 15,-1 10 0-15,8 7 1 16,4 11 0-16,5 2 1 16,9 9 0-16,6 4 0 15,0 3 1-15,12 0-2 16,1-5 0-16,3-1-9 16,-5-5-23-16,3-17-8 15,4-7 0-15,0-13 0 0</inkml:trace>
  <inkml:trace contextRef="#ctx0" brushRef="#br0" timeOffset="76262.5841">2473 15340 41 0,'28'17'36'0,"-28"6"1"15,-13 9-5-15,-20 4-19 16,-14-5-3-16,-5-2-3 15,-7-13-3-15,4-10-3 16,11-6 1-16,4-11-2 16,18-9 1-16,5-4-1 0,10-3 0 15,14 4 1 1,13 6 0-16,8 11 1 0,3 6 1 16,9 15 0-16,-5 9 0 15,4 10-1-15,1 9-13 16,0 1-28-16,-14-11 0 15,5 1-2-15,-7-13 0 16</inkml:trace>
  <inkml:trace contextRef="#ctx0" brushRef="#br0" timeOffset="76885.723">6399 15113 39 0,'-5'-27'36'16,"-11"3"0"-16,1 12-6 16,5 24-16-16,-10 16-4 15,7 31-3-15,-3 16-1 16,6 26-2-16,1 15 1 15,2 20-2-15,5 11 0 16,2 4 0-16,0-1-2 0,-6-10 1 16,0-10-1-16,-4-5 0 15,-5-15-1-15,-4-16 1 16,-4-23-2-16,-2-13 0 16,-1-15-1-16,-5-14-4 15,6-11-7-15,0-21-25 16,4-20-4-16,12-3 2 15,2-5 0-15</inkml:trace>
  <inkml:trace contextRef="#ctx0" brushRef="#br0" timeOffset="77150.7859">6230 17002 31 0,'2'9'38'15,"11"-9"0"-15,18 0-1 16,4-4-20-16,1-4-17 15,4 8-30-15,-5 0-3 16,8 0-5-16,-14-5 1 16</inkml:trace>
  <inkml:trace contextRef="#ctx0" brushRef="#br0" timeOffset="77481.8726">6608 17023 30 0,'-21'0'32'0,"-6"-19"0"16,20-8-8-16,7 1-13 15,0-6-1-15,20 12-2 16,2 5 0-16,9 12 0 16,-3 3 0-16,7 17-1 15,-7 1-2-15,-3 22 2 16,-7 6-2-16,-3-5 0 15,0-10-3-15,-1-5-1 0,0-18 0 16,3-8 1-16,1-4 0 16,2-13-2-16,-3-11 0 15,-1-2-1-15,-4 0-1 16,-6 1-2-16,0 14-7 16,-15-3-25-16,-1-6-5 15,1 1 1-15,-12-2-1 16</inkml:trace>
  <inkml:trace contextRef="#ctx0" brushRef="#br0" timeOffset="77864.9731">6608 14808 46 0,'9'-13'39'0,"3"18"0"16,-5 7 0-1,-7 9-22-15,10 18-5 0,-7 5-6 16,5 6-4-16,-2 4-6 16,-6-8-18-16,0-10-17 15,0-6-2-15,0-19 2 16,0-11-2-16</inkml:trace>
  <inkml:trace contextRef="#ctx0" brushRef="#br0" timeOffset="78018.0017">6512 14979 51 0,'13'-12'35'0,"15"12"-1"15,-1 0-7-15,7-5-30 0,6 5-17 16,3-10-13-1,10 10-2-15,-6-4 1 0</inkml:trace>
  <inkml:trace contextRef="#ctx0" brushRef="#br0" timeOffset="78314.0733">6906 14999 27 0,'-33'-20'31'15,"13"3"0"-15,0-12-9 16,12-3-7-16,14 6-3 15,3-3-3-15,17 13-2 16,-2 7 0-16,13 15 0 16,-3 6 0-16,3 16-1 15,-6 4-1-15,-3 7-1 16,0-2 0-16,-3 0 0 0,-3-9-2 16,0-6 0-16,-4-12 0 15,-2-10-1-15,-10-9 1 16,0-8-1-16,-10-9-1 15,-7-1 0-15,-8 1 1 16,-9 1-2-16,-2 9-1 16,-5 0-10-16,4 7-28 15,3 16-1-15,1 1 1 16,10 8-1-16</inkml:trace>
  <inkml:trace contextRef="#ctx0" brushRef="#br0" timeOffset="78915.2165">7630 15920 39 0,'-31'-11'34'0,"2"11"-1"15,1 0-17-15,-3 4-3 16,10 3-3-16,4 2-3 15,17 6 0-15,14 2-2 16,12 5 0-16,8-3 0 0,8 8 0 16,-2 2 0-1,-1 10 0-15,-10-3-1 0,-12 8-1 16,-17-10-1-16,-13-1 0 16,-15-1-1-16,-10-8-1 15,-3-14-2-15,-6-10-2 16,11-10-3-16,3-16-1 15,15 6-5-15,4-9-6 16,17-5-7-16,10 8-8 16,7-8 0-16,11 12 1 15</inkml:trace>
  <inkml:trace contextRef="#ctx0" brushRef="#br0" timeOffset="79064.2593">7758 16031 55 0,'22'5'35'0,"-4"10"-1"16,-4 6-8-1,-9 1-8-15,2 7-5 0,-7-1-6 16,0 3-8-16,4-2-14 16,-1-3-23-16,-10-13-2 15,3-3 2-15,-5-10-1 16</inkml:trace>
  <inkml:trace contextRef="#ctx0" brushRef="#br0" timeOffset="79227.2896">7761 15749 56 0,'14'-13'37'0,"-11"-1"0"15,-3 14-3 1,12-5-34-16,-12 5-16 16,10 16-19-16,-10-16-2 0,6 17-1 15,-6-4 2-15</inkml:trace>
  <inkml:trace contextRef="#ctx0" brushRef="#br0" timeOffset="79490.3457">7986 16167 99 0,'18'48'39'0,"-7"-9"-6"16,-11-12-19-16,6 0-5 15,-10-18-5-15,4-9-2 16,0-9 0-16,6-9-1 15,6-8 1-15,1-7-2 0,7-2 1 16,0 4 0 0,3 6 0-16,2 12 0 0,-3 6 0 15,-4 14-1-15,-4 7 0 16,-6 7-2-16,2 13-11 16,-7 4-27-16,-3-15-1 15,9-1 0-15,-2-6 0 16</inkml:trace>
  <inkml:trace contextRef="#ctx0" brushRef="#br0" timeOffset="79875.4417">8643 16080 50 0,'-12'-24'35'16,"-5"9"-2"-16,-7 6-11 15,-8 4-7-15,2 9-3 16,-8 3-3-16,7 11-2 0,1 3-1 16,13 9 0-1,5 5-1-15,16 5 0 0,9-10-1 16,12 10-1-16,3-12 0 16,9-6-3-16,3 1-9 15,-4-9-33-15,-4-19 1 16,-1-5-1-16,-9-10 0 15</inkml:trace>
  <inkml:trace contextRef="#ctx0" brushRef="#br0" timeOffset="80758.6586">8807 15738 9 0,'0'-26'32'16,"16"16"2"-16,3-3-10 0,3 4-5 16,9 9-2-16,-5 0-3 15,3 15-3 1,-10 5-3-16,-1 6-3 0,-15 3 0 15,-6 5-3-15,-13-1 1 16,-9-1-2-16,-3-6 1 16,-2-5-1-16,5-8-1 15,3-1 1-15,8-8 1 16,14-4-2-16,0 0 1 16,11 0 0-16,7 5-1 15,9-5-2-15,6 4-7 16,0 5-28-16,0-9-2 15,6 0 1-15,-4-3 0 16</inkml:trace>
  <inkml:trace contextRef="#ctx0" brushRef="#br0" timeOffset="81186.7613">9503 15565 15 0,'-20'-6'34'16,"-18"10"3"-16,3 27 0 15,-9 12-16-15,4 20-6 16,11 16-4-16,6 4-3 15,15 13-2-15,8-6-1 16,8-2-4-16,12-6-4 16,5-20-10-16,8-15-25 15,5-4 0-15,-6-23 0 16,5-9-1-16</inkml:trace>
  <inkml:trace contextRef="#ctx0" brushRef="#br0" timeOffset="81608.8648">9642 16352 19 0,'0'0'37'0,"14"10"0"16,-14-10 0-16,17-11-15 15,0-1-7-15,-5-14-5 16,2 1-4-16,-3-9-1 15,-3-8-2-15,-8-4 0 16,5-8-2-16,-5-4 1 16,0 4-2-16,-3 3 0 15,3-2 1-15,5 9-3 16,1 5-1-16,5 13-8 16,-2 4-10-16,3 13-18 0,5 9 0 15,-6 3 0-15,2 13-1 16</inkml:trace>
  <inkml:trace contextRef="#ctx0" brushRef="#br0" timeOffset="81796.9158">9509 16104 41 0,'0'0'36'0,"0"0"1"16,26 9 0-16,0-9-25 15,4-4-6-15,10 1-6 16,6 3-12-16,2-2-23 16,-9-14-1-16,5 3-1 15,-13-9 0-15</inkml:trace>
  <inkml:trace contextRef="#ctx0" brushRef="#br0" timeOffset="82005.9611">10025 15649 79 0,'28'12'40'16,"0"11"1"-16,-4 11-16 15,2 18-16-15,-5 8-1 16,-4 18-2-16,-7 0-2 16,-7 4-2-16,-9-9-1 15,-11 1-3-15,-4-3-7 16,-11-21-20-16,-1-9-13 0,7-21 0 15,-1-11 0 1</inkml:trace>
  <inkml:trace contextRef="#ctx0" brushRef="#br0" timeOffset="82647.1197">10759 16370 28 0,'-5'-18'34'0,"0"2"-1"16,-10-5-11-16,-5-4-6 15,-2 1-3-15,-9-2-3 16,5 11-3-16,-7 5-2 15,5 10-1-15,3 10 0 16,6 8-2-16,7 8-1 0,12 5 0 16,0 5 0-16,6 3 0 15,10-8 0-15,6-4-1 16,1-12 1-16,5-15-1 16,-1-4 0-16,1-11 0 15,2-15 0-15,1-16-2 16,-5-12 1-16,-2-10 1 15,-2-4-1-15,-6-4 1 16,-2-2 0-16,-7 6 0 16,-1 11 0-16,-6 14 2 15,-6 18-1-15,6 29 0 16,-16 6 2-16,10 29-1 16,-3 19 0-16,2 11 0 15,1 8 1-15,6 6-2 0,0-1-3 16,6-8-10-16,1-7-26 15,8-12-1-15,-2-17 0 16,7-9-1-16</inkml:trace>
  <inkml:trace contextRef="#ctx0" brushRef="#br0" timeOffset="82966.1877">10969 16451 57 0,'13'15'37'15,"9"2"-4"-15,3-4-13 16,-4-15-5 0,5 2-4-16,-7-15-3 0,3-7-1 15,-8-6-1-15,-3-1-2 16,-5-13-1-16,-3-9-2 15,-3-5 1-15,0-8-2 16,0 7 1-16,0-3-1 16,0 7-1-16,0 2-3 15,11 10-3-15,-4 10-7 16,10 9-21-16,0 17-5 16,-4 0-1-16,2 13 1 15</inkml:trace>
  <inkml:trace contextRef="#ctx0" brushRef="#br0" timeOffset="83151.2356">10979 16228 73 0,'3'9'40'0,"12"1"0"15,7-5-7-15,1-5-25 16,11 4-4-16,2 2-7 15,-4-6-24-15,4-12-13 16,0 0 1-16,3-4-2 16</inkml:trace>
  <inkml:trace contextRef="#ctx0" brushRef="#br0" timeOffset="83437.3038">11707 16133 34 0,'0'0'37'16,"0"0"1"-16,22 5-3 15,-3-5-17-15,16 7-6 0,-1-7-6 16,11 0-7 0,3 0-10-16,-5 10-25 0,-6-17-1 15,1 7-2-15,-16-12 0 16</inkml:trace>
  <inkml:trace contextRef="#ctx0" brushRef="#br0" timeOffset="83633.3437">11748 16257 30 0,'0'12'38'16,"0"-12"1"-16,35 11-2 16,-4-5-15-16,5-6-11 0,6 5-7 15,4-1-18-15,6 1-23 16,-14-14-2-16,3 4 1 15,-12-9-1-15</inkml:trace>
  <inkml:trace contextRef="#ctx0" brushRef="#br0" timeOffset="84173.4641">12566 16025 13 0,'18'-30'36'15,"-8"-3"2"-15,1 15 0 16,-1 1-16-16,-6-2-6 15,-4 19-5-15,0 0-3 16,9 17-1-16,-13 9-4 16,4 9 0-16,-4 4-1 15,1 11-1-15,-2 1 0 16,5 2 1-16,-5-2-1 16,1 2-1-16,4-7 0 15,-3-3 0-15,3-11-1 16,-5-3 2-16,5-7-2 15,-6-6 1-15,6-16-1 0,-17 9 2 16,4-9-1-16,-1-6 0 16,-2 3 0-16,-2-2 0 15,2-4-1-15,1 2 1 16,4 7 0-16,11 0 0 16,0 0 0-16,0 0 1 15,25-6 0-15,3 6-1 16,6 0 1-16,5 4 0 15,4-1-1-15,1-6-4 16,2 3-8-16,-10 0-27 16,-5-8-1-16,-3 1-1 15,-11-3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05:21.80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 5109 23 0,'68'-51'30'0,"-38"4"-4"16,-1-5-10-1,-2-8-3-15,-1-10-4 0,7-3-2 16,-6-1-3-16,1 5 0 16,-5 6-1-16,-16 12 1 15,-7 6 0-15,0 45 0 16,3-51 0-16,-3 51 0 15,0 0 0-15,0 0 0 16,-27 51 0-16,31-9-2 16,0 11 1-16,5 7-1 15,6 8 1-15,-8 4-1 16,6-4 0-16,5-5-1 16,5-5-4-16,-5-14-4 15,-18-44-7-15,27 67-15 0,-27-67-8 16,0 0-1-16,0 0 1 15</inkml:trace>
  <inkml:trace contextRef="#ctx0" brushRef="#br0" timeOffset="398.1071">768 4960 23 0,'0'0'28'0,"0"0"-2"16,0 0-4-16,65-19-6 15,-65 19-3-15,71 0-3 16,-23 0-5-16,0 0-1 15,-5 0-1-15,5 0-1 16,-18 2 0-16,-5 2-1 0,-4 6 1 16,-7-1-1-1,-14 6 1-15,0 0 0 0,0 4 0 16,-10-2 1-16,0-3-1 16,10-2 0-16,0-12-1 15,0 0 1-15,0 0-2 16,0 0 1-16,0-22-1 15,13 3 1-15,5 0-1 16,2-1 0-16,2 1 0 16,2 3 0-16,-5 7 1 15,9 5 0-15,-5 7 0 16,-15 6 1-16,2 6-1 16,-5 3 1-16,-5 3-2 15,4 3-2-15,-4-3-5 0,0 4-7 16,-7-6-9-1,14-4-7-15,2-2-8 16,10-9 0-16,9 0 7 0</inkml:trace>
  <inkml:trace contextRef="#ctx0" brushRef="#br0" timeOffset="641.1653">1658 5005 43 0,'0'-12'37'16,"-9"-5"-2"-16,-4 1-6 15,5 5-9-15,-12-4-8 16,5 11-3-16,-3 4-3 16,5 4-2-16,-2 5-2 15,2 8-1-15,7 3-1 16,6 0 0-16,9 1 1 0,7-1-1 16,-1-2-1-16,1-6-2 15,3-2-4-15,3-10-10 16,-1-6-18-16,-5-1-4 15,-7-12 0-15,1-5-1 16</inkml:trace>
  <inkml:trace contextRef="#ctx0" brushRef="#br0" timeOffset="775.2044">1597 4705 46 0,'-13'-26'38'0,"-3"-1"-1"15,7 8-6-15,9 19-12 16,-9 0-10-16,16 12-13 15,-7 2-33-15,13 11-1 16,1-4 0-16,17 10-1 0</inkml:trace>
  <inkml:trace contextRef="#ctx0" brushRef="#br0" timeOffset="1443.359">2328 4930 26 0,'10'-5'32'0,"15"5"-1"15,0 0-6-15,2-6-16 0,10 0-4 16,-5-3-1-16,1 1-2 16,-2 3-2-16,-11 0 0 15,-9 5 0-15,-11 0-1 16,0 0 0-16,-22 14 1 16,7-1 0-16,-4 5 2 15,-2 3 0-15,12 3 0 16,0 0 2-16,9 1-1 15,8-4 1-15,8-1-1 16,-4-6 0-16,10-4-1 16,-4-8-1-16,-2-4-1 15,2-7-1-15,-2-4 1 0,-4-3-1 16,-2-2-1-16,2-1 1 16,-2 0 0-16,3 5 1 15,1 3 0-15,-4 9 1 16,0 2 0-16,-1 7 1 15,0 5-1-15,-3 3 1 16,3 2 0-16,-9-3 0 16,0 1 0-16,0-15-1 15,-3 10 1-15,3-10-2 16,0 0 1-16,4-19-1 16,1 4 0-16,5-2 0 15,3 0 0-15,5 1-1 16,-2 2 1-16,-1 6 0 15,1 4 0-15,-1 4 0 0,-5 8 0 16,-2 5 1 0,-1 3-2-16,-7 6-4 0,0 1-22 15,0-5-9-15,3 1 0 16,-6-7 0-16</inkml:trace>
  <inkml:trace contextRef="#ctx0" brushRef="#br0" timeOffset="1714.4274">3013 4930 49 0,'0'0'40'16,"9"7"-1"-16,-9 3 1 0,6 0-24 16,3 8-8-1,-2 0-3-15,2 1-2 0,-2-2 0 16,5-2-2-16,-5-4 0 15,-7-11 0-15,18 6 0 16,-18-6-1-16,16-21 1 16,-4 4 0-16,-3-2-1 15,-2-2-2-15,1 2-7 16,-8 5-32-16,0-6 0 16,4 6-1-16,-8-6 1 15</inkml:trace>
  <inkml:trace contextRef="#ctx0" brushRef="#br0" timeOffset="2181.0309">4114 4922 47 0,'0'10'37'15,"-7"3"0"-15,5 13-4 16,2 5-24-16,-6-4-4 15,11 5-3-15,5-1-4 16,5-8-5-16,10 0-8 16,6-8-20-16,4-15-1 15,11 0-2-15,-6-15 2 0</inkml:trace>
  <inkml:trace contextRef="#ctx0" brushRef="#br0" timeOffset="2488.6054">4512 4930 34 0,'-25'-14'36'16,"3"14"0"-16,-7 0-5 16,3 9-14-16,9 9-7 15,3 3-4-15,14 9-2 16,0-3 0-16,19 2-1 16,1-6-1-16,6-4 1 15,0-10-1-15,2-6-1 16,-8-6 1-16,-2-7-1 0,-11-9 1 15,-7-7-2 1,-4-7 1-16,-6-9 0 16,-2-8-1-16,-3-4 0 0,-1-4 0 15,5-5-1-15,6 6-1 16,5 3-2-16,8 12-4 16,3 7-8-16,10 11-18 15,8 19-6-15,-5 5 1 16,4 19 0-16</inkml:trace>
  <inkml:trace contextRef="#ctx0" brushRef="#br0" timeOffset="2684.14">4681 4881 44 0,'-10'23'39'16,"10"11"0"-16,-5-1 0 15,5-6-24-15,8 6-9 16,-1-3-8-16,-1-6-16 16,2-5-19-16,11 1-2 15,-2-12 1-15,8-2-2 16</inkml:trace>
  <inkml:trace contextRef="#ctx0" brushRef="#br0" timeOffset="2954.7016">5005 5058 51 0,'0'-12'38'16,"-6"-7"-3"-1,-4 0-8-15,1 3-8 0,-12-5-7 16,1 7-4-16,-4 2-3 16,-1 9-2-16,0 3-1 15,3 13-1-15,6 2-1 16,7 6 0-16,9 3 0 15,5 1 1-15,8-2-1 16,7-2 1-16,4-5-1 16,1-7-1-16,3-6-4 15,-6-9-8-15,0-8-24 16,-4 0-4-16,-9-10 0 16,1-1 0-16</inkml:trace>
  <inkml:trace contextRef="#ctx0" brushRef="#br0" timeOffset="3075.7309">4915 4728 35 0,'-16'-18'35'16,"16"18"-4"-16,-9 0-16 15,9 0-37-15,9 10-7 16,0-10-4-16,17 14 2 16</inkml:trace>
  <inkml:trace contextRef="#ctx0" brushRef="#br0" timeOffset="3691.8857">5064 4931 16 0,'0'0'34'16,"0"0"0"-16,16 12 1 15,5-6-20-15,10-6-6 16,4 3-2-16,4-3-2 16,-2-5-3-16,-6 3-2 15,-6-5-2-15,-9 3-1 16,-16 4 1-16,0 0-1 16,-13-3 0-16,-5 10 0 15,-4 0 2-15,1 8 1 16,2 5 2-16,5 0 1 15,9 4 0-15,5-4 1 0,5 2-1 16,5-4 1-16,6 0 0 16,-1-8-1-16,4-6-2 15,0-4-1-15,-1-6-1 16,1-4 0-16,-3-6 0 16,2-2-1-16,-3-2 1 15,1 3 0-15,-4 5 2 16,1 0 0-16,-4 12 2 15,-9 0 1-15,16 12-1 16,-16-2 1-16,0 9-1 16,0-6 0-16,0 3-1 15,-6-4 0-15,6-12-1 16,0 0-1-16,0 0 1 16,0 0-1-16,12-21 0 15,0 6 0-15,4-2 0 0,0 3 0 16,3 2-1-16,-1 6 1 15,0 6 0-15,-2 2 0 16,-4 6 0-16,0 5-3 16,-9 1-13-16,-3 1-22 15,7 4-1-15,-7-10 1 16,8 4-1-16</inkml:trace>
  <inkml:trace contextRef="#ctx0" brushRef="#br0" timeOffset="4041.9606">5708 4938 28 0,'25'5'31'0,"-2"-8"1"16,7 5-10-16,7-2-14 15,-3-4-2-15,1 0-4 16,-7-2 0-16,-7 1-1 16,-9 0-1-16,-12 5 2 15,0 0 1-15,-9-7 0 16,-6 12 1-16,-3 4 0 16,-2 3 0-16,6 5 0 15,-2 3 0-15,12 2-1 16,4-1-1-16,6 2-3 15,10-4-4-15,2-5-8 0,15-5-11 16,7 1-13-16,-3-15 2 16,12 1-1-16</inkml:trace>
  <inkml:trace contextRef="#ctx0" brushRef="#br0" timeOffset="4301.0322">6298 5027 17 0,'0'0'29'16,"-10"10"0"-16,-8-1-10 15,-7-1-7-15,-2-3-6 16,-1-5-3-16,-3 0-1 16,4-9-1-16,1-4-1 15,7-2 0-15,9-3 3 16,10 2-1-16,0-1 3 16,19 6 1-16,-4 1 2 0,13 10 1 15,-3 7 2-15,8 7-1 16,-6 3 0-16,3 7-2 15,-8-4-2-15,-1 4-3 16,-7 0-9-16,-2-2-33 16,-7-13-1-16,0 1-2 15,-5-10 1-15</inkml:trace>
  <inkml:trace contextRef="#ctx0" brushRef="#br0" timeOffset="5557.3017">7293 4877 16 0,'0'19'31'15,"-13"-4"1"-15,13 11-8 16,0 1-12-16,0 1-5 16,7 4-1-16,2-7-2 15,10-8 0-15,2-8-2 16,6-9 0-16,0-3 0 16,0-8 0-16,-4-8-1 15,-3-6 0-15,-4 0 0 0,-7 2 0 16,-4 1 1-1,-5 9-1-15,0 13 2 16,0 0 0-16,-12 27 0 0,12 12 1 16,7 7 1-16,2 19-1 15,-6 6 0-15,-3 6 0 16,-3 0-1-16,-8 2-1 16,-6-10 1-16,-11-6-2 15,-6-12 0-15,-9-14-1 16,-1-14-2-16,3-18 0 15,3-9-2-15,6-23-3 16,8-2-3-16,8-22-13 16,9-5-13-16,21 3-2 15,7-12 1-15,16 7 6 0</inkml:trace>
  <inkml:trace contextRef="#ctx0" brushRef="#br0" timeOffset="5842.3721">7891 4715 21 0,'-6'-10'35'16,"-14"0"0"-16,3 10-1 15,-6 8-17-15,-7 4-7 16,4 12-2-16,-4 8-4 15,6 10 0-15,2 5 0 0,8 6-2 16,5-3 0 0,9 4 0-16,13-7-1 15,12-2-2-15,6-11-1 0,3-10-17 16,4-15-18 0,8-3-1-16,-6-16 1 0,10-5-2 15</inkml:trace>
  <inkml:trace contextRef="#ctx0" brushRef="#br0" timeOffset="6069.4236">8052 4681 30 0,'0'0'37'0,"-17"15"0"16,17 14 2-16,-7 7-24 15,4 1-4-15,3 14-4 0,0-4-1 16,0 7-1-1,3-6-2-15,4-4-1 0,4-7-1 16,5-6-3-16,2-6-3 16,-2-15-14-16,-1-10-21 15,10 0 0-15,-7-14 1 16,0-3-1-16</inkml:trace>
  <inkml:trace contextRef="#ctx0" brushRef="#br0" timeOffset="6360.4972">7893 4922 17 0,'23'-6'32'0,"2"-7"3"16,7 1-1-16,9-2-19 15,-3-1-4-15,6 6-2 16,-5-2-1-16,1 11-1 15,-11 6 0-15,2 8-2 16,-7 5 0-16,-4 8-1 16,-5 3 0-16,-5 7-1 15,-7 0-1-15,-3-3-1 16,-6 0-2-16,-4-5-2 16,-2 0-8-16,-7-6-23 15,4-17-6-15,5-1 0 16,2-10 0-16</inkml:trace>
  <inkml:trace contextRef="#ctx0" brushRef="#br0" timeOffset="6602.5683">8591 4945 35 0,'0'0'37'16,"21"4"1"-16,7 2-1 15,2-2-20-15,7-4-11 16,4 0-8-16,1 0-14 16,-2 0-20-16,-12-6-1 15,-3 6-1-15,-10-12 1 0</inkml:trace>
  <inkml:trace contextRef="#ctx0" brushRef="#br0" timeOffset="6781.6102">8603 5066 73 0,'22'19'39'0,"5"-19"-1"16,5 0-19-16,11 0-9 15,1 0-11-15,-3 3-35 16,-6-12-1-16,-1 2-1 16,-14-6-1-16</inkml:trace>
  <inkml:trace contextRef="#ctx0" brushRef="#br0" timeOffset="7309.7432">9198 4867 54 0,'21'17'39'16,"5"7"1"-16,15 5-5 15,4 9-22-15,1 1-6 16,2 3-6-16,0 6-10 16,-7-8-23-16,-6-17-7 15,-7-6 0-15,-10-12-1 16</inkml:trace>
  <inkml:trace contextRef="#ctx0" brushRef="#br0" timeOffset="7497.7958">9590 4887 43 0,'-16'0'37'0,"-10"7"1"16,-1 13-4-16,-4 11-22 15,-9-3-4-15,1 7-5 16,-1 1-3-16,-2-5-6 16,7 5-4-16,0-12-10 15,8-9-14-15,11-1-4 16,4-14 1-16,12 0 8 15</inkml:trace>
  <inkml:trace contextRef="#ctx0" brushRef="#br0" timeOffset="7790.875">9998 4710 30 0,'-31'-5'34'0,"2"15"2"15,-5-1-2-15,-3 8-21 16,5 12-6-16,-2 3-2 16,9 11-1-16,4 1-2 15,9 5 0-15,12-1-1 16,12-2 1-16,7-6-3 15,11-8-5-15,12-3-14 16,9-12-16-16,-9-14 0 16,9-3-1-16,-10-17 4 0</inkml:trace>
  <inkml:trace contextRef="#ctx0" brushRef="#br0" timeOffset="8008.9267">10224 4731 56 0,'-13'18'38'0,"-5"6"1"16,4 10-13-16,6 9-15 15,-1 3-2-15,9 5-3 16,5-2-1-16,8-1-1 16,4-5-1-16,4-7-2 15,3-7-2-15,0-16-8 16,5-5-18-16,-5-8-13 15,-10-12 0-15,-2-1 0 0</inkml:trace>
  <inkml:trace contextRef="#ctx0" brushRef="#br0" timeOffset="8284.9975">9990 4913 31 0,'0'0'35'15,"17"-9"2"-15,10 9-1 16,12-8-21-16,2-4-6 16,11 5-2-16,1-3-3 15,4 5-1-15,-6 0-1 16,-2 5-1-16,-8 10 1 16,-5 5-1-16,-9 4 1 15,-5 8 0-15,-12 2 0 0,-6 5 0 16,-9 4 0-16,-4-4-3 15,-5 3-6-15,-8-3-31 16,-1-15-1-16,6-5-1 16,-3-9 1-16</inkml:trace>
  <inkml:trace contextRef="#ctx0" brushRef="#br0" timeOffset="8580.5718">10906 4801 53 0,'9'0'39'16,"-9"15"1"-16,0 10-8 15,3 13-17-15,-8-4-6 16,5 10-2-16,-4-2-3 16,4-4-2-16,0 0-4 15,0-11-6-15,8-6-23 16,-4-6-10-16,-4-15 0 16,0 0 0-16</inkml:trace>
  <inkml:trace contextRef="#ctx0" brushRef="#br0" timeOffset="8964.159">10763 5036 50 0,'26'-2'36'0,"2"-9"1"16,13 0-16-16,9 2-11 16,-9-3-3-16,1 2-2 15,-8 0-2-15,-7 2-1 16,-10 0-1-16,-17 8-1 15,0-10 0-15,-16 10 1 16,-7 0-2-16,-6 0-1 16,-4 0-2-16,-6 0-1 0,3 0-2 15,-5-4 0 1,10 1 0-16,-2-7 1 0,8 0 3 16,4-3 2-16,8 4 3 15,13 9 4-15,-6-10 2 16,21 18 1-16,3-2 1 15,12 12 0-15,3-2-3 16,10 11 0-16,-2-3-1 16,5 3-1-16,-9-7-2 15,-1-1-3-15,-6 0-9 16,-6-7-32-16,-12-7 1 16,-2-5-2-16,-10 0 1 15</inkml:trace>
  <inkml:trace contextRef="#ctx0" brushRef="#br0" timeOffset="9571.2948">11347 4531 39 0,'8'-14'35'0,"7"22"1"16,-3 19-10-16,-6 10-11 15,3 19-4-15,-6 4-4 16,4 10 0-16,-7 3-2 15,0 1-1-15,-3-8-2 16,0-13 0-16,-3-12-2 16,3-14 0-16,3-12 0 15,0-15 0-15,16-8 0 0,-2-8-1 16,3-5 0-16,5-2 1 16,5 1 0-16,0 5 0 15,-2 7 0-15,-3 6 1 16,-1 6-1-16,-4 10 1 15,-3 7 0-15,-4 4 0 16,0-2 0-16,-7 0-1 16,4-1-4-16,-3-7-14 15,-4-13-20-15,17 14-2 16,-5-19 1-16,9 0-1 16</inkml:trace>
  <inkml:trace contextRef="#ctx0" brushRef="#br0" timeOffset="9835.3572">12033 4731 33 0,'-21'-14'34'0,"6"12"1"15,-11 4-3-15,-1 3-18 16,2 12-7-16,-1 5-3 15,2 12-1-15,2 4 0 16,6 8-1-16,5 0-1 16,11 2 1-16,6-4-3 0,6-5-1 15,16 0-15 1,6-6-19-16,-5-20 1 16,13-2-2-16,-6-15 1 0</inkml:trace>
  <inkml:trace contextRef="#ctx0" brushRef="#br0" timeOffset="10069.4002">12242 4732 55 0,'0'0'38'0,"-17"-8"0"16,11 21-6-16,3 16-20 15,-4 5-5-15,7 11-3 16,-2 6 0-16,2 3-1 15,0-1-1-15,4-4 0 16,2-4-1-16,3-10-3 0,5-6-2 16,-5-15-13-16,-9-14-22 15,23 0-1-15,-12-11 0 16,-1-5 1-16</inkml:trace>
  <inkml:trace contextRef="#ctx0" brushRef="#br0" timeOffset="10369.4664">12047 4942 28 0,'0'0'33'0,"15"5"2"16,3-9-3-16,7 1-21 0,11 0-4 16,-1-4-1-1,8-1 0-15,-3-4-2 16,3 1 0-16,-2 1-1 0,0 3 0 15,-4 4 0-15,1 8 1 16,-7 2 0-16,0 11 0 16,-10 3 1-16,-4 9 0 15,-9 1-2-15,-8 5 1 16,-9-2-2-16,-7 2-1 16,-3-1-2-16,-7-9-14 15,-4-5-26-15,11-8 0 16,-2-13 0-16,9 0-1 15</inkml:trace>
  <inkml:trace contextRef="#ctx0" brushRef="#br0" timeOffset="10963.6081">12991 5017 25 0,'-10'10'35'0,"10"-10"1"16,12 12-2-16,24-7-19 16,15-5-4-16,24 7-3 15,16-7-2-15,18 8-1 16,8-4-3-16,4 1-3 15,2-1-4-15,-15-4-5 16,-9 3-6-16,-27-3-4 16,-15 0-1-16,-24-4-1 15,-15-1 2-15,-18 5 0 0,-15-15 4 16,-5 6 4-16,-3-2 6 16,2-3 4-16,4 4 1 15,6 1 1-15,11 9 4 16,6-13 5-16,12 13 1 15,24 7 20 1,-18 4-12-16,-4 0 1 16,-3 4-1-16,-14 0-3 15,-3 2-5-15,-11 0-9 16,-7-3-19-16,-11-6-13 16,6 2-3-16,-11-10 0 15</inkml:trace>
  <inkml:trace contextRef="#ctx0" brushRef="#br0" timeOffset="11288.1865">13009 4925 20 0,'-20'10'35'16,"10"12"0"-16,-5 2-8 0,15-3-9 15,6 4-6 1,6-3-4-16,6 0-3 0,4-3-4 15,3-5-11-15,0-7-24 16,6 1-2-16,-6-12 0 16,9 4 0-16</inkml:trace>
  <inkml:trace contextRef="#ctx0" brushRef="#br0" timeOffset="11692.7967">13462 4596 48 0,'0'0'35'0,"6"20"2"16,-6-1-11-16,6 10-14 15,-6 2-5-15,0 6 1 16,-6-3-2-16,6 2-1 15,-3-6-2-15,3-5 0 16,-6-11-2-16,6-14 0 16,0 0-1-16,0-16 1 15,0-6-1-15,0-10 0 16,-4-6 0-16,4-10 0 16,0 1-2-16,0-2 2 15,0 2-1-15,4 5 0 0,2 4 0 16,1 6 1-16,5 6-1 15,4 10 0 1,4 5 1-16,3 4-2 0,5 7-3 16,0 0-7-16,7 0-17 15,3 10-10-15,-7-10 1 16,4 10 0-16</inkml:trace>
  <inkml:trace contextRef="#ctx0" brushRef="#br0" timeOffset="11926.8443">13483 4686 43 0,'-8'9'37'16,"17"1"1"-16,10 2-10 15,8-9-13-15,9 1-6 16,0 1-18-16,7 0-26 16,-15-12-2-16,2 7 0 15,-12-12-2-15</inkml:trace>
  <inkml:trace contextRef="#ctx0" brushRef="#br0" timeOffset="12475.964">14577 4654 51 0,'10'6'38'0,"13"16"0"16,2 11-5-1,3 5-22-15,7 8-5 16,-1 3-5-16,-2-3-14 0,-4-2-24 16,3-6 0-16,-9-14-2 15,-4-9 1-15</inkml:trace>
  <inkml:trace contextRef="#ctx0" brushRef="#br0" timeOffset="12686.5192">15031 4688 39 0,'0'0'38'16,"0"0"1"-16,-20 27 0 15,-4 7-23-15,-10 5-7 16,1 11-3-16,-11 2-1 0,-1 5-3 15,3-1-3-15,3-5-4 16,7-2-6-16,0-14-9 16,11-11-19-16,11-4 0 15,10-20-1-15,0 0 3 16</inkml:trace>
  <inkml:trace contextRef="#ctx0" brushRef="#br0" timeOffset="12956.0846">15352 4683 26 0,'-24'0'35'15,"-13"-5"2"-15,0 16-1 16,-1 10-19-16,-6 3-7 15,10 13-4-15,3 6-2 16,10 8-1-16,8 3-1 16,13 1-1-16,6-2-3 15,10-7-7-15,13-3-13 16,10-6-15-16,-2-15 0 16,7-2-1-16</inkml:trace>
  <inkml:trace contextRef="#ctx0" brushRef="#br0" timeOffset="13260.1577">15455 5155 32 0,'0'12'36'0,"0"-12"1"15,0 0-4-15,20 8-18 16,-13-13-5-16,9 2-2 15,-4-11-2-15,-2 2-2 16,-4-12-1-16,-2-1-1 16,-4-8 0-16,0-6-1 15,0-10 0-15,-3-4-1 16,3-3 1-16,6-2-2 16,0 3 0-16,6 4-3 0,7 10-3 15,-1 3-9 1,4 12-21-16,6 17-2 15,-7 2 0-15,2 14 1 0</inkml:trace>
  <inkml:trace contextRef="#ctx0" brushRef="#br0" timeOffset="13610.253">15318 4984 32 0,'21'-4'33'16,"18"7"0"-1,-2-10-6-15,6 1-19 16,9-2-5-16,1-2-4 0,-1-5 0 16,-2-1-2-16,-7-3 1 15,0 1 1-15,-5-1 3 16,-5-1 2-16,-2 7 3 15,-5 2 2-15,1 14 2 16,-8-1 1-16,0 17-2 16,-9 1-1-16,-6 11-2 15,-8 1-2-15,-6 6-1 16,-5 0-3-16,-8 0-3 16,-2 0-5-16,-8-9-20 15,5-6-14-15,6-5-1 0,2-8 0 16</inkml:trace>
  <inkml:trace contextRef="#ctx0" brushRef="#br0" timeOffset="13867.302">16241 4953 52 0,'0'0'38'15,"21"-8"0"-15,1 5-6 16,12 3-21-16,1 0-7 16,3 3-6-16,4 1-10 0,-7 2-24 15,-5-9-1-15,-1 3-1 16,-17-3 0-16</inkml:trace>
  <inkml:trace contextRef="#ctx0" brushRef="#br0" timeOffset="14047.3451">16307 5049 27 0,'17'21'35'0,"5"-17"2"15,10 2-3-15,0-2-17 16,1-4-12-16,-1 3-31 0,-4-9-7 16,1 3-2-16,-13-9-1 15</inkml:trace>
  <inkml:trace contextRef="#ctx0" brushRef="#br0" timeOffset="14547.4667">17006 4703 40 0,'12'7'38'0,"14"17"1"15,2 12 0-15,6 6-25 16,12 16-6-16,-2 3-3 15,5 6-5-15,2-2-8 16,-6-7-29-16,-7-21-2 16,0-11 0-16,-11-18 0 15</inkml:trace>
  <inkml:trace contextRef="#ctx0" brushRef="#br0" timeOffset="14746.5117">17518 4731 29 0,'-28'-6'37'16,"0"20"0"0,-12 8-2-16,-10 9-18 0,2 13-6 15,-10 1-4-15,-1 5-2 16,-2 0-4-16,2-4-3 16,5 1-6-16,2-15-11 15,12-9-18-15,13-4-1 16,9-13 0-16,18-6 2 15</inkml:trace>
  <inkml:trace contextRef="#ctx0" brushRef="#br0" timeOffset="15015.585">17868 4651 25 0,'-37'-6'35'0,"3"15"0"16,-12 1 2-16,1 12-23 15,11 14-5-15,2 8-3 16,10 10-1-16,7 1-2 16,11 5-1-16,11-4-1 15,10-5-3-15,9-3-4 16,4-14-13-16,1-10-18 15,11-5-1-15,-5-12 2 16,4-2 3-16</inkml:trace>
  <inkml:trace contextRef="#ctx0" brushRef="#br0" timeOffset="15281.6502">17943 5187 76 0,'0'0'39'15,"0"0"1"-15,11 4-22 16,-7-18-8-16,9 4-2 16,-8-11-4-16,2-1 0 15,-7-7-1-15,0-5-2 16,0-10 0-16,-9-9 0 16,3-2 0-16,2 1-1 0,4 0 0 15,3 3-1 1,6 6-2-16,4 11-3 15,9 15-5-15,-1 9-19 0,2 8-11 16,7 8 0-16,-5 2 0 16</inkml:trace>
  <inkml:trace contextRef="#ctx0" brushRef="#br0" timeOffset="15580.7332">17818 4941 36 0,'0'0'34'16,"15"-9"1"-16,13 2-3 15,7-7-22-15,5-4-5 16,10-3-3-16,1-1 0 0,1 2-1 16,2 0 1-16,-6 7 0 15,-3 3 1-15,-5 10 2 16,-5 8 0-16,-3 14 1 15,-12 3 1-15,-3 15-1 16,-12 2 0-16,-5 8-1 16,-16-7-1-16,-4 1-4 15,-2-3-6-15,-16-5-35 16,3-19 0-16,3-5-1 16,-1-16 0-16</inkml:trace>
  <inkml:trace contextRef="#ctx0" brushRef="#br0" timeOffset="15948.8272">18606 4632 43 0,'0'0'38'0,"0"10"1"16,5 24-7-16,2 18-14 15,-7 0-9-15,4 11-1 16,-4 3-4-16,0 0-2 16,0-5-5-16,-4-16-11 15,4-12-25-15,0-9-1 16,0-24 0-16,9 10-1 16</inkml:trace>
  <inkml:trace contextRef="#ctx0" brushRef="#br0" timeOffset="16145.8757">18878 4713 48 0,'16'-25'40'0,"0"20"0"15,-8 14-6-15,-8 10-17 16,4 21-7-16,-9 6-4 16,5 9 0-16,0 3-3 15,0 2-2-15,-4 1-3 16,4-11-7-16,0-2-19 15,4-12-13-15,-4-17 0 16,0-7-1-16</inkml:trace>
  <inkml:trace contextRef="#ctx0" brushRef="#br0" timeOffset="16310.9208">18625 4928 69 0,'29'-4'37'0,"-1"4"0"16,6 0-18-16,13 6-17 16,3-3-21-16,9 4-17 15,-9-10 0-15,0 3-1 16</inkml:trace>
  <inkml:trace contextRef="#ctx0" brushRef="#br0" timeOffset="16618.9915">19323 4651 18 0,'-14'17'37'15,"-10"3"0"-15,1 12 2 16,-3 9-19-16,-5 2-5 16,8 14-5-16,-5-2-2 15,14 5-2-15,8 0-1 16,16-4-2-16,10-5-2 16,8-10-4-16,13-5-18 15,4-10-19-15,-2-11 0 16,1-5-1-16,-5-12 0 15</inkml:trace>
  <inkml:trace contextRef="#ctx0" brushRef="#br0" timeOffset="16934.0626">19567 5199 37 0,'9'15'38'0,"-3"-5"0"16,4-4-2-16,8-6-21 15,-7-7-6-15,2-5-2 16,-4-7-2-16,-3-6-1 16,-6-7-2-16,0-10 0 0,-8-7-2 15,1-4 0-15,-1-6 1 16,5 1-1-16,3 1 0 15,5 3-1-15,7 8-2 16,4 5-5-16,10 15-12 16,1 9-20-16,1 2 0 15,0 10 1-15,-4 1-1 16</inkml:trace>
  <inkml:trace contextRef="#ctx0" brushRef="#br0" timeOffset="17313.1554">19499 4980 38 0,'0'0'34'16,"26"0"-1"-16,-1-6-10 15,6-2-17-15,7-3-5 16,5 1-2-16,1-7-3 15,2 2 0-15,-5-2 2 16,-1 0 2-16,-6-2 1 16,-3 1 3-16,-3 7 2 15,-8 1 4-15,2 10 0 16,-5 4 1-16,5 13-2 16,-7 4-1-16,4 12-2 15,-6 4-1-15,-2 8-1 16,-11 0 0-16,-12 7-2 15,-8-3 1-15,-7-1-3 0,-7-3-1 16,-4-6-5-16,0-1-7 16,0-7-29-16,2-15 0 15,12-4 1-15,0-12-1 16</inkml:trace>
  <inkml:trace contextRef="#ctx0" brushRef="#br0" timeOffset="22907.3907">20616 5175 45 0,'0'33'33'15,"-21"-9"-9"-15,2-2-30 16,1 3-20-16,-13-16-6 16,13 3-2-16</inkml:trace>
  <inkml:trace contextRef="#ctx0" brushRef="#br0" timeOffset="23357.5026">21304 4802 33 0,'-20'-20'33'16,"4"16"1"-16,-8 1-8 0,4 6-15 15,7 10-5-15,1 5-2 16,9 2-1-16,6 3-2 16,6-3 1-16,4-3-1 15,3-4 0-15,-1-2-1 16,-2-5 0-16,1-6 0 16,-14 0-1-16,0 0 0 15,-11-3-1-15,-7 3 1 16,-7 5 1-16,-1 2 0 15,4 3 0-15,-3 3 2 16,7 3 1-16,7 1 1 16,11 3 0-16,6-2-1 15,8 0 1-15,2-5-1 0,3-2-1 16,5-2-6-16,-7-7-18 16,-2-6-15-16,5-3-1 15,-12-11 1-15,2 1 1 16</inkml:trace>
  <inkml:trace contextRef="#ctx0" brushRef="#br0" timeOffset="23471.5291">21268 4647 29 0,'0'-14'24'0,"-4"4"-21"16,-4 0-8-16,8 10-19 15,0 0-2-15</inkml:trace>
  <inkml:trace contextRef="#ctx0" brushRef="#br0" timeOffset="23613.5751">21344 4746 32 0,'30'42'38'15,"-1"-2"1"-15,4 7 0 16,-2 2-17-16,-6 0-15 16,0 3-12-16,4-2-23 15,-3-4-10-15,-11-19 0 16,4-8-1-16</inkml:trace>
  <inkml:trace contextRef="#ctx0" brushRef="#br0" timeOffset="23787.1118">21613 4870 59 0,'-33'14'38'15,"0"16"-1"-15,-2 7-13 16,-7 1-15-16,3 10-6 15,1 7-8-15,0 1-27 16,3-12-5-16,10-3 0 16,-2-15-1-16</inkml:trace>
  <inkml:trace contextRef="#ctx0" brushRef="#br0" timeOffset="24446.754">21933 5068 28 0,'-3'-24'36'16,"-14"-9"1"-16,4 7-1 15,-3-2-22-15,-6 1-6 16,0 7-3-16,-4 4-3 15,0 9 0-15,1 11-1 16,2 6-1-16,3 8-1 16,6 5 1-16,4 1 0 15,10 1 1-15,0-2-1 16,12-1 1-16,6-5 0 16,7-7 0-16,1-5-1 15,4-9-1-15,0-5 0 0,-2-6 0 16,-1-4 0-16,-6-4-1 15,-10-4 1-15,-4 1 0 16,-5 5 0-16,-2 3 2 16,-3 8-1-16,3 10 1 15,-12 0-1-15,8 15 1 16,4 4 0-16,0 4 0 16,0 0 1-16,12 4-1 15,-1-6 1-15,6-2 0 16,2-7 0-16,3-4 0 15,3-8 0-15,2-4-1 16,-4-9 0-16,-1-4 0 16,-5-7 0-16,1-5 0 15,-1-2 0-15,-4-3 0 0,-4 4 1 16,-2 2 0-16,-2 8-1 16,-5 20 1-16,0 0 0 15,0 0 0-15,0 31 0 16,0 4-1-16,0 8 0 15,3 9 0-15,-3 0 0 16,6 4 0-16,-1-4-2 16,-2-7-2-16,8 1-6 15,-8-9-33-15,-3-16 1 16,0-21 0-16,0 0-1 16</inkml:trace>
  <inkml:trace contextRef="#ctx0" brushRef="#br0" timeOffset="24591.7876">22132 5044 49 0,'13'-8'35'15,"15"8"-3"-15,5 0-18 16,-2-11-43-16,17 11-4 16,-1-8-1-16,11 8 1 15</inkml:trace>
  <inkml:trace contextRef="#ctx0" brushRef="#br0" timeOffset="24957.8669">22659 4807 26 0,'-21'-10'33'0,"-8"-6"0"15,12 10-5-15,-1 6-18 0,3 0-5 16,9 7-2-16,0 3 0 15,6 5-1-15,10-1-1 16,7 3-1-16,0-2-1 16,-2-5-2-16,2 1-3 15,-8-8-1-15,-9-3 0 16,0 0-1-16,0 0 3 16,-29 5 1-16,1-5 5 15,3 4 3-15,-6-1 4 16,7 10 4-16,1-4 0 15,14 10 1-15,-2-4-2 16,19 7-1-16,5-4-2 0,12 2-2 16,5-5-2-16,3-4-4 15,1-2-6-15,-4-9-22 16,4-4-12-16,3-3 0 16,-13-8 0-16</inkml:trace>
  <inkml:trace contextRef="#ctx0" brushRef="#br0" timeOffset="25170.9127">23121 4809 42 0,'0'0'37'16,"0"0"0"-16,0 0-1 15,0 0-25-15,0 0-19 16,0 12-24-16,0-12-5 16,0 0 0-16,0 0 0 15</inkml:trace>
  <inkml:trace contextRef="#ctx0" brushRef="#br0" timeOffset="25366.9584">23121 4970 54 0,'2'9'39'15,"-2"-9"1"-15,0 0-3 0,12 5-22 16,-12-5-8-16,0 0-6 16,0 0-5-16,0 0-26 15,0 0-10-15,0 0 0 16,-11-13 0-16</inkml:trace>
  <inkml:trace contextRef="#ctx0" brushRef="#br0" timeOffset="27395.9731">750 6511 45 0,'0'0'38'0,"0"0"1"16,70 41-3-16,-26 6-23 0,-7 17-5 15,15 1-3-15,7 7-5 16,3 2-14-16,-5-3-23 15,-11-17-2-15,-8-8 0 16,-6-21 0-16</inkml:trace>
  <inkml:trace contextRef="#ctx0" brushRef="#br0" timeOffset="27652.5255">1308 6476 23 0,'-19'-7'35'16,"1"16"2"-16,18-9 1 0,-66 33-18 15,66-33-7-15,-78 67-3 16,27-19-4-16,0 3-1 16,3 7-2-16,0 0-2 15,3-2-3-15,0-2-3 16,4-11-7-16,41-43-8 15,-51 65-18-15,51-65 0 16,0 0-2-16,0 0 5 16</inkml:trace>
  <inkml:trace contextRef="#ctx0" brushRef="#br0" timeOffset="27973.598">1664 6503 23 0,'-43'0'34'16,"3"10"1"-16,-4 6-5 15,-2 4-13-15,8 17-6 16,4 5-2-16,9 12-3 16,5 2-1-16,17 4-1 0,11-3-2 15,11-1 0 1,16-4-3-16,4-13-9 0,4-13-25 16,7-4-2-16,0-19 0 15,0-3-1-15</inkml:trace>
  <inkml:trace contextRef="#ctx0" brushRef="#br0" timeOffset="28275.6739">1711 6999 41 0,'3'10'35'0,"-3"-10"3"16,13 6-7-1,5-6-17-15,-2-6-4 0,2 0-3 16,0-10-1-16,-1-1-1 16,-5-8-2-16,-2-4-1 15,-10-8 0-15,-7-3 0 16,4-3-1-16,-4-4 0 16,7 2 0-16,-3-1-1 15,3 5-1-15,0 2-1 16,6 12-6-16,8 1-14 15,-6 8-17-15,18 8-1 16,-19 1 0-16,11 9 0 16</inkml:trace>
  <inkml:trace contextRef="#ctx0" brushRef="#br0" timeOffset="28479.7258">1628 6803 38 0,'0'0'35'15,"0"0"0"-15,15 2 1 16,10-7-27-16,12 0-17 16,12 5-24-16,-12-14-2 15,4 10-1-15,-10-11 0 16</inkml:trace>
  <inkml:trace contextRef="#ctx0" brushRef="#br0" timeOffset="28665.7648">2027 6618 54 0,'16'-4'40'0,"0"11"0"16,4 10-3-16,-3 15-21 15,-8 1-6-15,3 16-3 16,-17 2-3-16,1 7-2 15,1 0-5-15,-13-7-10 16,-6-3-28-16,4-7-1 16,-4-16 0-16,7-9 0 15</inkml:trace>
  <inkml:trace contextRef="#ctx0" brushRef="#br0" timeOffset="28907.8353">2502 6730 58 0,'28'8'38'16,"-1"-8"-1"-16,10 0-5 15,3 0-31-15,7 0-21 16,3 0-15-16,-19-6-2 16,1 6 1-16</inkml:trace>
  <inkml:trace contextRef="#ctx0" brushRef="#br0" timeOffset="29079.8768">2530 6864 58 0,'12'9'39'16,"13"0"1"-16,6-3-7 15,7-6-27-15,7 8-37 16,3-15-4-16,4 1-3 16,-12-6-1-16</inkml:trace>
  <inkml:trace contextRef="#ctx0" brushRef="#br0" timeOffset="29628.0133">3407 6449 41 0,'0'0'37'15,"-3"29"1"-15,-3 0-1 16,-7 13-22-16,7 16-8 16,-3 2-1-16,2 5-3 15,4-3 1-15,3-10-2 16,0-10-1-16,7-13 1 16,-4-16-2-16,-3-13 2 15,10-19-1-15,-7-9-1 16,-3-9 1-16,-3-10-1 15,-4-6 0-15,1-6 0 16,-7 0 0-16,2 5 0 0,-3 0-1 16,5 5 1-1,3 8-1-15,6 7 1 0,6 10 0 16,10 9-1-16,9 8 1 16,12 0-3-16,12 7-3 15,4-2-13-15,9-3-20 16,8 5-1-16,-1-7 1 15,3 7 0-15</inkml:trace>
  <inkml:trace contextRef="#ctx0" brushRef="#br0" timeOffset="29863.0643">3354 6636 43 0,'-11'5'37'15,"11"-5"1"-15,27 9-11 16,7-9-13-16,13 0-8 16,8 0-12-16,11-2-26 15,-6-10-4-15,4 5-1 16,-14-9-1-16</inkml:trace>
  <inkml:trace contextRef="#ctx0" brushRef="#br0" timeOffset="30479.2241">4039 6333 22 0,'-9'-12'33'0,"0"12"0"15,-18-5-9-15,1 5-8 0,4 0-6 16,-2 4-4-16,7 5-1 16,3 0-3-16,10 6 0 15,11-2-2-15,7 0 0 16,9-1 0-16,5 0-1 16,3 1 1-16,-2-1-1 15,-2 0 0-15,-9-2 1 16,-5 5-1-16,-13 2 1 15,-6-1 0-15,-4 1 0 16,-7 0 1-16,-1-3-2 16,4 3 0-16,4-2-2 15,4-3 0-15,6-2 0 16,8 2-1-16,3 0 1 0,0-1 0 16,1 3 1-1,-4 2 2-15,-8 3 0 0,-7 2 2 16,-6 4 0-16,-8-1 0 15,-4 5 1-15,-2 0 0 16,-1 1 1-16,6-5 0 16,8 0 1-16,6-2-1 15,14 0 0-15,9-8 1 16,8 2-3-16,6-3-5 16,1-2-31-16,1-12-1 15,6 0-2-15,-8-14 1 16</inkml:trace>
  <inkml:trace contextRef="#ctx0" brushRef="#br0" timeOffset="30848.3198">4432 6565 48 0,'15'6'39'16,"0"10"-1"-16,12 13 1 15,9 9-28-15,-4 3-6 16,5 1-8-16,0 5-20 16,1-5-14-16,-13-13-2 15,1-6 1-15</inkml:trace>
  <inkml:trace contextRef="#ctx0" brushRef="#br0" timeOffset="31036.3718">4700 6587 42 0,'-31'6'37'16,"3"15"2"-16,-12 3-1 15,-2 5-23-15,3 8-7 16,-1 4-4-16,7 0-6 15,4 2-10-15,4-8-19 16,9-13-7-16,10-5-1 16,6-17 1-16</inkml:trace>
  <inkml:trace contextRef="#ctx0" brushRef="#br0" timeOffset="31313.4495">5085 6450 48 0,'-31'3'35'16,"-8"0"2"-16,4 12-3 15,4 10-24-15,0 5-4 16,12 11-2-16,4 5 0 15,11 6-2-15,8 0 1 16,11 1-2-16,7-6-1 16,6-10-5-16,12-8-24 15,0-5-9-15,-2-20 0 16,6-9 0-16</inkml:trace>
  <inkml:trace contextRef="#ctx0" brushRef="#br0" timeOffset="31542.4968">5253 6471 43 0,'-12'-4'37'0,"-1"7"2"15,3 15 0-15,2 7-25 16,-3 3-5-16,6 11-4 16,-4 3 0-16,5 10-2 15,1 2 1-15,3-4-3 16,9-3 1-16,3-5-3 15,7-7-1-15,0-16-7 16,9-11-29-16,-3-8-2 16,0-13-1-16,-3-7 1 0</inkml:trace>
  <inkml:trace contextRef="#ctx0" brushRef="#br0" timeOffset="31835.5637">5051 6692 19 0,'31'-27'68'16,"-9"9"-35"-16,13-1-16 16,10 5-6-16,3-3-2 0,1 8-2 15,0 1 0 1,1 8-1-16,-4 7-1 0,-2 9 0 15,-13 2-1-15,-7 10 1 16,-10 7-1-16,-9 6 0 16,-10 1-2-16,-9 3-2 15,-7 0-6-15,-7-4-33 16,-3-11-2-16,9-8-1 16,1-14 1-16</inkml:trace>
  <inkml:trace contextRef="#ctx0" brushRef="#br0" timeOffset="32358.6802">5789 6326 59 0,'25'0'36'15,"-7"8"-7"-15,-8 0-11 16,2 15-6-16,-9-1-4 15,0 13-1-15,-3-5 0 0,0 4-3 16,0-7-1-16,0-5-2 16,6-5 1-16,5-6-1 15,-4-6 0-15,3-5-1 16,-10 0 0-16,14-7 1 16,-14 7-2-16,0 0 1 15,0 0 0-15,0 16-1 16,0 4 1-16,0 11 0 15,5 8 0-15,2 10 0 16,5 5 0-16,-2 4 0 16,-2 2 0-16,-8-1 0 15,-2-3 0-15,-11-9-1 16,-5-6-1-16,-15-15-4 16,4-7-15-16,3-10-17 0,-5-16 0 15,17-6 0 1,0-14 0-16</inkml:trace>
  <inkml:trace contextRef="#ctx0" brushRef="#br0" timeOffset="32720.7665">6456 6695 42 0,'0'0'37'16,"12"13"1"-16,5-13-1 15,7-5-24-15,9 5-10 16,5 0-15-16,5 0-24 16,-12-6-1-16,6 6 0 0,-14-6-1 15</inkml:trace>
  <inkml:trace contextRef="#ctx0" brushRef="#br0" timeOffset="32893.807">6462 6858 43 0,'3'9'39'0,"19"2"0"15,3-6 0-15,9-5-25 16,6 0-25-16,-3 0-24 15,13 0-2-15,-9-10-2 16,1 3 0-16</inkml:trace>
  <inkml:trace contextRef="#ctx0" brushRef="#br0" timeOffset="33477.9368">7309 6434 54 0,'-12'15'36'15,"2"10"1"-15,5 16-15 16,2 17-11-16,-4 1-4 16,7 6-2-16,0-3-1 15,8-4-2-15,-1-14 1 16,2-10-2-16,0-17 0 16,-9-17 0-16,16-5-1 0,-12-19 1 15,1-10-1-15,-5-9 0 16,-8-7 0-16,-2-10 0 15,2 0-1-15,-3-1 1 16,1 6 0-16,4 4 0 16,6 5-1-16,5 9 1 15,12 9-1-15,14 12 1 16,6 8-2-16,10 3-10 16,9 1-24-16,9 10-2 15,-6-6 0-15,6 7 0 16</inkml:trace>
  <inkml:trace contextRef="#ctx0" brushRef="#br0" timeOffset="33704.0023">7269 6614 29 0,'-12'17'37'16,"12"-17"-1"-16,19 16 2 16,14-9-24-16,10-7-8 15,6 0-16-15,4 0-24 16,9-4-1-16,-8-5-2 16,4 2 1-16</inkml:trace>
  <inkml:trace contextRef="#ctx0" brushRef="#br0" timeOffset="34329.1412">8026 6208 30 0,'-20'0'31'0,"-14"-8"-1"0,7 8-14 16,3 4-5-16,3 5-4 15,9 7-3-15,12 1-2 16,8 5 0-16,12-2-2 16,9 6 1-16,4-2 0 15,4 2-1-15,-3-4 1 16,-3 3-1-16,-7-1 1 16,-14 0-1-16,-10 2 1 15,-3-1 0-15,-11-3 0 16,-3-2-1-16,0-2 1 15,2-3-1-15,4-1-1 16,6-4-1-16,8 1-1 0,5-2-1 16,5 6 0-1,-1 1 0-15,0 8 1 0,-9 3 1 16,-3 5 1-16,-15 8 3 16,-8 3 1-16,-8 5 3 15,-8-1 0-15,0 4 1 16,0-8-1-16,13 1 1 15,4-7 0-15,19-1-1 16,11-7-1-16,17 0-1 16,3-5-1-16,7-2-2 15,4-1-10-15,5-4-29 16,-17-17 1-16,3 0-1 0,-11-11 0 16</inkml:trace>
  <inkml:trace contextRef="#ctx0" brushRef="#br0" timeOffset="35216.3405">8500 6777 5 0,'9'26'33'0,"1"-17"0"16,13 4-1-16,4-6-14 15,2-4-4-15,5 0-4 16,-3-9-4-16,3-3-1 16,-10-8-2-16,-3-1-2 15,-12-3 0-15,-9 1-1 16,-14 0-1-16,-6 4 1 16,-10 9 0-16,-5 7 0 15,-3 9 2-15,-1 12 0 16,4 6 0-16,7 11 2 15,5 4 0-15,16 2 1 16,7-2 0-16,16-2-1 0,11-8 0 16,11-8-1-16,4-7-2 15,5-12-6-15,7-5-17 16,-4-13-17-16,-6-15-1 16,1-2 0-16,-5-15-1 15</inkml:trace>
  <inkml:trace contextRef="#ctx0" brushRef="#br0" timeOffset="35418.386">8742 6403 32 0,'0'0'35'16,"23"8"1"-16,6-8-3 15,10 0-24-15,8 0-12 16,1-12-27-16,11 12-4 16,-11-13 0-16,7 6-1 15</inkml:trace>
  <inkml:trace contextRef="#ctx0" brushRef="#br0" timeOffset="35945.5185">9630 6236 46 0,'0'-31'38'16,"0"17"1"-16,0 14-10 15,0 0-9-15,0 14-8 16,-3 15-5-16,3 12-2 15,0 1-2-15,6 8 0 16,-2-4 0-16,1-5-3 16,1-1-1-16,-2-14-9 15,3-12-31-15,-2-2 1 0,-5-12-1 16,0-10-1 0</inkml:trace>
  <inkml:trace contextRef="#ctx0" brushRef="#br0" timeOffset="36097.5666">9483 6361 47 0,'20'12'35'15,"-2"-12"1"-15,12 3-10 16,1-3-33-16,3 0-24 16,12 3-3-16,-6-3 0 15,3 6-2-15</inkml:trace>
  <inkml:trace contextRef="#ctx0" brushRef="#br0" timeOffset="36568.6653">9824 6800 37 0,'0'0'36'0,"0"12"1"16,-6 5-1-16,4 6-21 15,-7-5-5-15,9 11-5 0,-6-1 1 16,12-2-3-16,3-2 0 15,5-6 0-15,5-5-2 16,3-8-1-16,2-5 0 16,1-9-1-16,0-7 0 15,-6-5-1-15,1-5 1 16,-4-3-1-16,-5 3 1 16,-2 1 1-16,-1 1 0 15,-5 7 1-15,-3 6 0 16,0 11 0-16,0 0 1 15,0 20-1-15,-3 0 0 0,3 5 0 16,0 1-1 0,0 2-3-16,3 2-9 15,3-2-26-15,0-14-2 0,13-1 1 16,-1-10 0-16</inkml:trace>
  <inkml:trace contextRef="#ctx0" brushRef="#br0" timeOffset="36854.7362">10410 6546 45 0,'-22'0'35'16,"7"12"2"-16,-13 8-15 15,-1 1-8-15,3 16-5 16,-2 2-2-16,9 9-2 0,7 3-1 16,12 3-1-16,4-2-1 15,12-1-1-15,7-5-2 16,7-12-5-16,7-3-13 16,0-11-19-16,-8-16 0 15,6-4-1-15,-9-19 1 16</inkml:trace>
  <inkml:trace contextRef="#ctx0" brushRef="#br0" timeOffset="37080.7985">10614 6616 51 0,'0'10'39'0,"-7"9"0"15,3 8-5-15,4 6-22 16,0 2-3-16,0 9-2 15,-5-1-1-15,5 4-2 16,0-4-1-16,5-7-2 16,3-2-3-16,-1-10-3 15,6-2-12-15,-1-8-24 16,-1-14 0-16,4-2 0 16,-1-11 1-16</inkml:trace>
  <inkml:trace contextRef="#ctx0" brushRef="#br0" timeOffset="37277.8348">10407 6832 18 0,'4'9'32'15,"6"-9"0"-15,18 6-5 16,-1-6-20-16,3 0-16 15,6 0-19-15,-9-15-2 16,7 8-1-16,-13-15 14 16</inkml:trace>
  <inkml:trace contextRef="#ctx0" brushRef="#br0" timeOffset="37450.8813">10797 6653 38 0,'20'3'38'0,"3"13"2"16,-4 8-5-16,-2 1-11 0,4 11-10 15,-10-2-5-15,-2 7-2 16,-9 1-2-16,-3-2-5 16,-9-1-3-16,-10-10-16 15,-3-1-22-15,5-6-1 16,-5-8 0-16,5-3 0 16</inkml:trace>
  <inkml:trace contextRef="#ctx0" brushRef="#br0" timeOffset="43868.8121">11122 6253 33 0,'0'0'22'0,"0"0"-2"16,0 0-2-16,9-11-4 15,4 5-4-15,5 2-5 16,5 1-2-16,3 6-2 0,0 5 0 16,-2 6 0-1,-6 4 0-15,-5 5-1 0,-8 2 1 16,-5 5-1-16,-4-1 1 16,1 0-1-16,-1-5 1 15,4-2 0-15,6-4-1 16,6-4 1-16,5-7 0 15,2-3-1-15,0-4 0 16,-4-4 0-16,-2-1-1 16,-13 5 1-16,0 0-1 15,-11-5 0-15,-6 14 0 16,-3 3 0-16,-1 7 2 16,4 7 0-16,-1 5 1 15,11 6-1-15,2 3 2 16,10 6 0-16,2-2-1 0,8 2 0 15,1-2 0 1,-1-1 0-16,-1-4-1 0,-5-1 1 16,-3-4-2-16,-10-1 1 15,-8-4 0-15,-3 0 0 16,-4-3 1-16,-3-3 0 16,0-2 0-16,0-10-8 15,4-8-21-15,7-3-8 16,-5-8 1-16,16 8-2 15</inkml:trace>
  <inkml:trace contextRef="#ctx0" brushRef="#br0" timeOffset="44879.0323">11894 6750 36 0,'6'12'32'16,"10"-12"-3"-16,15 5-9 16,9-1-10-16,7 2-8 15,3 2-12-15,-2-8-18 16,4 9-3-16,-17-9-1 15,-1 6 5-15</inkml:trace>
  <inkml:trace contextRef="#ctx0" brushRef="#br0" timeOffset="45059.0775">11923 6874 47 0,'-4'18'38'0,"8"-3"0"15,17-10-14-15,17 7-6 16,4-9-7-16,9 1-9 16,3-8-34-16,-2 4-5 15,-9-7-1-15,-1 3-1 16</inkml:trace>
  <inkml:trace contextRef="#ctx0" brushRef="#br0" timeOffset="45871.2569">12870 6844 28 0,'-38'0'20'0,"29"5"-1"0,33-5 0 16,34 0-2-16,41 0-3 16,31-5-3-16,36 5-1 15,27 0-1-15,23 3-2 16,14-3-2-16,2 0-7 16,-5 5-6-16,-21-5-7 15,-19-5-8-15,-27 5-13 16,-45-9 0-16,-31 6 1 15</inkml:trace>
  <inkml:trace contextRef="#ctx0" brushRef="#br0" timeOffset="46224.841">13903 6513 23 0,'5'-59'33'0,"10"-1"2"16,-2-9-11-16,-2-3-4 15,4 10-5-15,-9-4-2 0,3 15-4 16,-9 11-1 0,6 25-3-16,-6 15-1 0,-15 34-1 15,4 14-2-15,3 18-3 16,8 17-21-16,0 11-15 16,0 0-1-16,6 7 0 15,1-11 0-15</inkml:trace>
  <inkml:trace contextRef="#ctx0" brushRef="#br0" timeOffset="46743.4672">13089 7291 44 0,'0'0'29'15,"7"-20"-3"-15,-3 5-4 16,-1-9-6-16,5 2-4 15,-5-2-2-15,5 7-1 16,-8 0-3-16,0 17-1 16,0 0-1-16,0 0 0 15,-2 30-1-15,2 6-1 16,0 6-1-16,0 5-1 16,2 6-2-16,-2-3-9 15,7-10-28-15,1 2 0 16,-2-15 0-16,4-6-1 15</inkml:trace>
  <inkml:trace contextRef="#ctx0" brushRef="#br0" timeOffset="46975.5147">13476 7232 33 0,'4'-8'36'0,"6"8"1"16,-10 0 1-16,11 8-18 16,-1 12-11-16,-4 2-4 15,1 10-2-15,0 0-1 16,-3 1-4-16,3 6-9 16,-7-5-23-16,-4-13-4 0,4-1 0 15,-9-10 0-15</inkml:trace>
  <inkml:trace contextRef="#ctx0" brushRef="#br0" timeOffset="47140.5625">13318 7354 35 0,'21'-14'36'16,"8"14"0"-16,5-8 0 15,14 4-21-15,7 4-11 16,3 0-15-16,6 0-23 15,-12-3-2-15,3 3 1 16,-14-9-1-16</inkml:trace>
  <inkml:trace contextRef="#ctx0" brushRef="#br0" timeOffset="47307.5908">13952 7220 38 0,'0'0'40'16,"0"-13"-1"-16,0 13 1 15,0 0-16-15,-13-12-15 16,13 12-9-16,0 0-11 16,0 0-21-16,0 0-7 15,0 0 0-15,0 0-1 16</inkml:trace>
  <inkml:trace contextRef="#ctx0" brushRef="#br0" timeOffset="47502.6415">13933 7445 36 0,'6'54'30'0,"-12"-4"-3"16,6 1-8-16,-4 1-5 15,-10-10-4-15,-1-3-1 16,-11-11-3-16,-1-8 0 16,-7-13-3-16,-1-7-6 15,-1-10-6-15,1-5-16 16,4-13-9-16,12 1-1 15,3-9-1-15</inkml:trace>
  <inkml:trace contextRef="#ctx0" brushRef="#br0" timeOffset="48170.8141">14221 7300 20 0,'-15'-42'32'16,"2"-6"2"-16,13 13 0 16,10 4-17-16,8 4-8 15,14 16 0-15,2 5-2 16,5 16-2-16,-7 4 1 0,-2 11-1 15,-11 1-1 1,-10 8-2-16,-18 0 2 0,-12 4-3 16,-13-3 1-16,-7-6-2 15,1 0 0-15,3-5-1 16,5-7 0-16,9-3-1 16,12-4 0-16,11-10 1 15,19 6 0-15,8-6 0 16,6 0 0-16,6 4 0 15,2-1 0-15,0-3 0 16,-1 8 0-16,-7-8 0 16,-5 4 0-16,-9-4 0 15,-4-4 0-15,-15 4 2 16,10-8-1-16,-10 8 0 16,0 0 1-16,0 0-1 0,0 0 0 15,-10 0 0-15,10 0 0 16,0 14 0-16,0-14 0 15,-8 15 0-15,8-15 1 16,0 0-1-16,-9 5 1 16,9-5-1-16,-5-18 1 15,5 3-1-15,7 1 0 16,4-1 0-16,3 3 1 16,7 3 0-16,0 1 0 15,5 8 1-15,0 5-1 16,-3 5 1-16,-3 2 0 15,-4 3-1-15,-3 0-3 16,-9-3-8-16,5-1-23 16,-2 4-5-16,-7-15-1 0,8 13 1 15</inkml:trace>
  <inkml:trace contextRef="#ctx0" brushRef="#br0" timeOffset="48457.8906">14838 7562 27 0,'14'3'37'0,"-14"-3"2"16,19-16-2-16,-5 3-16 16,-6-9-7-16,4 0-5 15,-9-13-2-15,0 1-2 16,-3-7-2-16,-6-3-1 0,6-2-1 15,-3 2 0-15,3 0-1 16,0 6 0-16,6 4-1 16,3 5-1-16,8 14-4 15,0 1-12-15,4 6-22 16,3 8 0-16,-3 0 0 16,1 5-1-16</inkml:trace>
  <inkml:trace contextRef="#ctx0" brushRef="#br0" timeOffset="48697.9436">14837 7256 45 0,'0'0'37'16,"32"6"0"-16,-4-6-3 15,6 0-23-15,8 0-5 16,-3 3-1-16,0-3-2 15,-8 6 0-15,-6-2-1 16,-6-4-1-16,-7 4-3 16,-12-4-2-16,0 0-6 15,9-2-15-15,-9 2-13 16,0 0 0-16,0 0 0 16</inkml:trace>
  <inkml:trace contextRef="#ctx0" brushRef="#br0" timeOffset="52159.8392">674 8365 11 0,'-3'-45'37'16,"3"45"0"-16,0 0 1 0,-7 56-14 16,7-6-7-16,0 6-6 15,0 14-2-15,-7 2-3 16,12 1-4-16,4-2-7 15,-9-14-14-15,0-16-20 16,0-41 0-16,17 45-1 16,-17-45 1-16</inkml:trace>
  <inkml:trace contextRef="#ctx0" brushRef="#br0" timeOffset="52377.8863">919 8371 49 0,'0'0'39'16,"10"48"1"-16,-10-2-10 15,6 2-12-15,-9 13-6 16,3-4-3-16,5 5-2 16,-5-6-4-16,7-11-8 15,6 1-8-15,-13-46-25 16,-7 49-3-16,7-49 0 15,0 0 0-15</inkml:trace>
  <inkml:trace contextRef="#ctx0" brushRef="#br0" timeOffset="52535.4191">695 8714 59 0,'0'0'36'0,"0"0"2"16,12-44-13-16,-12 44-19 15,67-9-18-15,-20 5-20 16,-47 4-3-16,81 0-1 16,-23 0-1-16</inkml:trace>
  <inkml:trace contextRef="#ctx0" brushRef="#br0" timeOffset="52799.9781">1360 8358 35 0,'-31'7'36'0,"-6"4"1"16,6 12 0-16,4 11-23 16,0 6-4-16,-1 15-3 15,16 3-1-15,3 6-2 16,9 1-1-16,3-2-3 15,19-5-5-15,-3-12-14 16,10-8-19-16,11-9-1 16,-3-14 1-16,15-7-1 15</inkml:trace>
  <inkml:trace contextRef="#ctx0" brushRef="#br0" timeOffset="53070.0492">1602 8936 38 0,'-14'15'37'0,"10"-1"0"15,4-14 0-15,10-4-21 16,8-4-5-16,-6-10-2 16,7-5-3-16,-10-10-1 15,0-6-3-15,-2-7 0 16,-4-5 0-16,-3-4-2 15,0-1 0-15,0 1 0 16,0 4 0-16,0 5-2 16,6 5-3-16,6 13-10 0,-5 10-24 15,-1 3 0 1,8 11-2-16,-4 4 2 0</inkml:trace>
  <inkml:trace contextRef="#ctx0" brushRef="#br0" timeOffset="53354.1172">1416 8659 28 0,'0'0'34'0,"16"2"0"16,19-6 0-16,5-8-19 16,6-9-10-16,13-2-1 15,3-4-3-15,-3 1 1 0,-1 1-2 16,-8 5 3-1,-10 6 0-15,-3 10 1 16,-2 4 1-16,-10 19 1 0,-5 5 1 16,-3 10-1-16,-5 10 1 15,-3 7-2-15,-9 2-2 16,-5-2-3-16,-8-1-7 16,-8-8-24-16,-1-10-10 15,5-7 0-15,-4-17 0 16</inkml:trace>
  <inkml:trace contextRef="#ctx0" brushRef="#br0" timeOffset="53597.1649">2381 8653 67 0,'21'-4'35'15,"13"4"1"-15,-3 4-20 16,7-4-18-16,-1 0-25 16,-5-4-8-16,4 4 0 15,-14-4-1-15</inkml:trace>
  <inkml:trace contextRef="#ctx0" brushRef="#br0" timeOffset="53768.218">2400 8791 51 0,'0'0'37'0,"30"15"0"15,-2-15-5-15,6-3-22 16,13 0-20-16,-7-6-24 15,10 5-2-15,-10-10-1 16,3 3 0-16</inkml:trace>
  <inkml:trace contextRef="#ctx0" brushRef="#br0" timeOffset="54393.3582">3274 8283 32 0,'0'0'37'0,"-7"10"0"16,2 20-4-16,1 11-15 16,4 17-8-16,0 2-2 15,6 11-2-15,-6-2-2 16,4-5-1-16,2-9-1 16,0-13 0-16,-3-10-2 15,0-14 2-15,-3-18-1 16,0 0-1-16,-3-23 1 0,0-9 0 15,-6-6 0-15,2-7-1 16,-2-7-1-16,0-1 1 16,-1-1 0-16,7 0 0 15,3 5-1-15,0 6 1 16,10 7-1-16,2 7 0 16,10 7 1-16,3 5-2 15,9 8-3-15,3 1-5 16,10 8-12-16,4 5-17 15,0-5 0-15,11 5-1 16,-7-5 4-16</inkml:trace>
  <inkml:trace contextRef="#ctx0" brushRef="#br0" timeOffset="54633.4128">3252 8610 49 0,'16'8'36'16,"11"-8"-2"-16,17-6-12 15,15 3-12-15,3 0-14 16,10 3-27-16,-12-10-4 15,3 7 0-15,-17-8-1 16</inkml:trace>
  <inkml:trace contextRef="#ctx0" brushRef="#br0" timeOffset="55239.5608">4005 8258 6 0,'-14'0'31'15,"-15"-6"0"-15,7 6-7 16,-8 0-7-16,3 9-5 16,7 4-4-16,4 1-4 15,10 4-3-15,11-2 0 16,9 2-1-16,7-2 1 16,7-1-1-16,1-1 0 15,1-2 1-15,-4-1-1 16,-2-1 0-16,-9 0 1 15,-5 1-1-15,-10 3 1 16,-10 1-1-16,1 2 0 16,-7-2 0-16,1 2 1 0,1-1-2 15,5-1 1-15,4-2-2 16,5-2 0-16,0-11-1 16,15 18 1-16,-9-8 0 15,1 5-1-15,-7 1 2 16,-9 7 0-16,-7 6 2 15,-6 5 1-15,-4 7 2 16,-5-2 1-16,5 0 2 16,2-4-1-16,12 0 1 15,7-9-1-15,12-1 0 16,5-9-1-16,10-6-6 16,9-3-11-16,6-2-24 15,-11-10 0-15,7 2-2 16,-8-13 1-16</inkml:trace>
  <inkml:trace contextRef="#ctx0" brushRef="#br0" timeOffset="58237.2369">4381 8320 28 0,'-4'-20'35'0,"4"20"0"15,0 17-6-15,-9 13-12 16,9 18-5-16,0 6-3 16,0 14-2-16,0 4 0 15,5 0-3-15,-1-3-1 16,1-12-2-16,4-12-3 16,-1-17 1-16,3-16-1 15,1-17 0-15,-5-11 0 16,5-12-1-16,0-8 2 15,0-1-1-15,1 2 1 0,-2 6 1 16,2 9 1-16,-5 15-1 16,2 5 1-16,-4 17-1 15,1 7 1-15,-4 7 0 16,1 4-2-16,1-3-5 16,6 3-8-16,3-7-18 15,4-15-5-15,13 0 0 16,2-19 0-16</inkml:trace>
  <inkml:trace contextRef="#ctx0" brushRef="#br0" timeOffset="58491.3161">5027 8406 24 0,'-31'-14'35'0,"5"14"0"15,-11 4 1-15,6 11-19 16,1 15-7-16,2 7-3 16,7 9-4-16,9 4 0 15,12 3 0-15,7-2-1 16,13-5-1-16,7-5-2 16,5-12-7-16,10-10-17 15,2-8-11-15,-9-19-1 16,4-2 0-16</inkml:trace>
  <inkml:trace contextRef="#ctx0" brushRef="#br0" timeOffset="58689.3648">5173 8369 65 0,'0'0'36'0,"0"0"2"15,-10 20-20-15,10 10-7 16,0 4-4-16,0 7-2 15,0 5 0-15,7 6-3 16,-2 0-2-16,1-4-4 16,7 2-5-16,-4-12-17 15,-4-12-13-15,9-7 0 16,-14-19 0-16</inkml:trace>
  <inkml:trace contextRef="#ctx0" brushRef="#br0" timeOffset="58974.4318">5017 8586 16 0,'9'0'31'16,"4"-9"0"-16,15 6-3 16,-1-9-18-16,4 1-2 15,7-1-2-15,0 1-1 16,0 1 0-16,0 2 0 15,0 8 0-15,0 3 1 16,-2 12 0-16,-2 0 0 16,-3 11 1-16,-12 4-1 0,-7 11 0 15,-12 0-2 1,-5 2-4-16,-9 1-7 16,-13-9-20-16,-4-7-12 0,3-2 0 15,-3-21-1-15</inkml:trace>
  <inkml:trace contextRef="#ctx0" brushRef="#br0" timeOffset="59485.5453">5767 8165 14 0,'13'0'34'15,"-13"0"1"-15,12 23 1 16,-12 3-19-16,0 0-6 15,0 8-3-15,4-2-2 16,1 2-2-16,2-7-3 16,2-6-1-16,4-7-2 15,1-6 1-15,-1-3-1 16,0-5 0-16,0 0 1 16,-13 0 0-16,14 9 1 0,-7 5 1 15,-3 7 1 1,-1 11 0-16,3 9 1 0,2 11 0 15,2 8-1-15,5 6 0 16,-2 2 0-16,-1-1-1 16,-3-6-2-16,-9-6 1 15,-8-11-1-15,-8-13 0 16,-6-10-2-16,-6-13-3 16,0-8-5-16,1-12-16 15,2-9-9-15,15-1-1 16,1-10 1-16</inkml:trace>
  <inkml:trace contextRef="#ctx0" brushRef="#br0" timeOffset="59794.611">6375 8610 33 0,'22'0'35'0,"0"-4"-1"15,15 4-5-15,0 0-27 16,6-6-19-16,4 6-14 16,-12-4-1-16,1 8-2 15</inkml:trace>
  <inkml:trace contextRef="#ctx0" brushRef="#br0" timeOffset="59972.6568">6450 8726 46 0,'12'4'36'0,"19"5"0"15,4-9-10 1,5-5-22-16,9 10-33 16,-8-15-4-16,5 5-2 0,-9-12 0 15</inkml:trace>
  <inkml:trace contextRef="#ctx0" brushRef="#br0" timeOffset="61354.9515">7215 8257 20 0,'3'10'33'0,"-6"5"2"16,6 21-4-16,-3 10-14 15,0 4-6-15,7 11-3 0,-7 4 0 16,6-2-4 0,-1-6 0-16,2-10-2 0,-4-11-1 15,2-11 0-15,0-11-1 16,-5-14 1-16,3-14-1 16,-3-10 0-16,0-8 0 15,-7-10 0-15,1-5 0 16,0-2 0-16,-2-3 0 15,1 0 0-15,0 3 0 16,1 4 0-16,6 4 0 16,0 6 0-16,10 6 0 15,6 5-1-15,6 5-1 16,6 2-4-16,12 13-7 16,4 0-14-16,4-2-10 0,10 6 0 15,0 0 0 1</inkml:trace>
  <inkml:trace contextRef="#ctx0" brushRef="#br0" timeOffset="61592.0111">7266 8491 31 0,'-7'15'35'0,"7"-15"0"15,28 9-7-15,15-4-15 0,10-5-12 16,6 8-21-16,0-15-12 16,10 7-2-16,-11-13-1 15</inkml:trace>
  <inkml:trace contextRef="#ctx0" brushRef="#br0" timeOffset="62194.1571">8014 8250 5 0,'-24'-10'29'15,"6"10"1"-15,-9-2-11 16,-2 2-5-16,1 0-3 15,4 7-5-15,5 0-1 16,6 1-3-16,13 4-1 16,7-1 0-16,6 2-1 15,11 0 1-15,1 3-1 16,2-1 1-16,0 3-1 0,-4 0 0 16,-8 1 1-1,-5 1 0-15,-10 1 1 0,-6-1-1 16,-6 1 1-16,-7-1 0 15,0-2-1-15,4 2-1 16,2-4 0-16,4 1-1 16,6-1-1-16,3 0 0 15,3-1 0-15,6 3 0 16,-6 1 0-16,-3 5 2 16,0 0 1-16,-6 2 1 15,-6 6 1-15,-4 0 0 16,2 0 2-16,-3-2 0 15,8-1 0-15,3-7-1 16,12 2 1-16,5-7-2 16,9-4-5-16,3-2-5 0,2 2-27 15,-3-13 0-15,2 0-2 16,-9-8 1-16</inkml:trace>
  <inkml:trace contextRef="#ctx0" brushRef="#br0" timeOffset="62878.325">8469 8613 15 0,'4'16'33'0,"3"-6"1"16,14 2-8-16,6 1-10 16,3-5-2-16,6 1-4 15,2-9-3-15,-2-5-3 16,-4-5-1-16,-8-4-2 16,-11-1-2-16,-13-4 1 15,-11 2-1-15,-13 2-1 16,-8 3 0-16,-5 5 1 0,-5 7 1 15,3 10 1 1,2 6 1-16,9 9 2 16,7 6 0-16,17 3 1 0,4 3 0 15,20 1 1-15,5-5-1 16,11-2 0-16,6-8-2 16,5-7-2-16,2-6-5 15,-3-15-10-15,3-11-25 16,-2-6-1-16,-9-9 0 15,1-5-1-15</inkml:trace>
  <inkml:trace contextRef="#ctx0" brushRef="#br0" timeOffset="63059.8621">8646 8308 28 0,'0'0'32'0,"26"9"0"16,13-4-5-16,6-5-26 16,6 0-15-16,15 10-15 15,-8-15-2-15,5 10-1 16</inkml:trace>
  <inkml:trace contextRef="#ctx0" brushRef="#br0" timeOffset="63367.4462">9058 8235 5 0,'-4'-27'35'0,"15"6"1"16,1-1 0-16,13 4-15 16,6 11-7-16,-5 2-4 15,5 11-3-15,-10 6-1 16,-8 12-3-16,-13 2-1 15,-5 6 0-15,-11 0 0 16,-10 2-1-16,-3 0 1 16,1-5-1-16,3-3 0 15,7-2-1-15,8-7 0 16,10-5-1-16,10-2-3 16,10-6-6-16,11 0-10 15,5-4-18-15,-5-4 0 16,6 0 0-16,0-13 4 0</inkml:trace>
  <inkml:trace contextRef="#ctx0" brushRef="#br0" timeOffset="63577.499">9473 8149 43 0,'0'0'37'0,"-8"-10"2"15,4 20-2-15,4 8-20 16,-6 0-7-16,6 11-5 15,0 2-1-15,6 5 1 16,-3 0-2-16,3-2-1 16,4-2-4-16,-3-5-4 0,4-1-11 15,-8-6-23 1,-3-20 0-16,0 9-1 0,-13-14 0 16</inkml:trace>
  <inkml:trace contextRef="#ctx0" brushRef="#br0" timeOffset="63728.525">9291 8318 40 0,'0'0'37'16,"13"-12"1"-16,11 12 0 15,7 0-23-15,1 0-8 16,12 0-8-16,1 7-7 16,2 0-26-16,6-7-3 15,9 0-2-15,-7 0 2 16</inkml:trace>
  <inkml:trace contextRef="#ctx0" brushRef="#br0" timeOffset="64200.6474">9766 8618 49 0,'0'0'36'0,"-5"20"2"16,-1-2-8-1,0 2-16-15,6 6-6 0,-3 3-1 16,9 4-2-16,-2-5-2 15,10-1 0-15,3-6-1 16,4-8 0-16,3-9-1 16,1-4-1-16,3-9 0 15,-4-7 0-15,4-3-1 16,-8-9 0-16,-4 3 0 16,-4 1-1-16,-2 1 1 15,-7 5 0-15,-3 5 0 16,0 13 1-16,-14 0 1 15,7 13 0-15,0 2-1 16,3 6 2-16,0 4-1 16,8 1-1-16,6 3-5 0,1-8-16 15,5-6-18-15,12 1 0 16,4-10-1-16,10-1 1 16</inkml:trace>
  <inkml:trace contextRef="#ctx0" brushRef="#br0" timeOffset="64531.7195">10382 8414 48 0,'-28'17'37'0,"7"5"-4"15,-1 10-14-15,-6 4-4 16,11 14-5-16,0 3-3 16,13 5-2-16,4 0-2 15,17-4-1-15,6-8-1 16,10-9-1-16,3-6-6 15,0-15-11-15,-1-16-20 16,3 0 0-16,-7-21-1 16,0-2 1-16</inkml:trace>
  <inkml:trace contextRef="#ctx0" brushRef="#br0" timeOffset="64736.7669">10618 8453 45 0,'-11'0'37'15,"6"17"2"-15,-4 7-4 16,-4 6-19-16,13 13-5 16,-7 1-3-16,9 6-2 15,-2 1-1-15,9-2-2 16,2-7-2-16,-1-5-4 16,3-5-6-16,-7-12-24 15,-6-20-7-15,11 6-1 16,-11-20 0-16</inkml:trace>
  <inkml:trace contextRef="#ctx0" brushRef="#br0" timeOffset="65002.8389">10446 8656 15 0,'22'0'34'15,"-3"-13"1"-15,15 6-1 16,-2-4-17-16,4-2-4 15,6 4-5-15,-4 2-1 16,4 7-1-16,-7 0-1 16,3 5-1-16,-8 4-1 15,1 8 0-15,-8 3 1 16,-7 5-1-16,-7 1-1 0,-9 6 0 16,-6 1-3-1,-8-3-6-15,-2-1-25 0,-1 0-7 16,-8-13 0-16,8-1-1 15</inkml:trace>
  <inkml:trace contextRef="#ctx0" brushRef="#br0" timeOffset="65531.9681">11176 8325 13 0,'20'0'34'16,"-11"4"2"-16,3 14 0 16,-5 5-16-16,-7 2-7 15,4 6-3-15,-4-4-2 16,7 5-3-16,-7-7 0 16,8-2-3-16,1-5 0 15,1-7-2-15,4-2 0 16,0-9 0-16,-4 3 0 15,-1-3-2-15,1 0 1 0,-10 0 0 16,7 17 1-16,-7 4 0 16,0 9 0-16,4 13 1 15,0 8-1-15,2 10 2 16,1 5-1-16,-2 2 1 16,-5-2-1-16,0-2 1 15,-4-7-1-15,-7-11-1 16,-5-7 0-16,-9-12-4 15,1-8-7-15,-1-7-26 16,-1-16-2-16,13-10 0 16,1-12 1-16</inkml:trace>
  <inkml:trace contextRef="#ctx0" brushRef="#br0" timeOffset="65857.0533">11762 8781 29 0,'0'0'35'0,"14"-3"1"15,13 6-2-15,4-3-19 16,7 0-11-16,2 0-14 16,2-3-20-16,4 7-4 15,-14-4 0-15,0 5-1 16</inkml:trace>
  <inkml:trace contextRef="#ctx0" brushRef="#br0" timeOffset="66028.0914">11779 8915 58 0,'7'16'38'0,"5"-11"0"0,19-1-13 16,6 0-16-16,4-4-21 15,7 5-21-15,-3-15-4 16,7 3 1-16,-6-10-2 16</inkml:trace>
  <inkml:trace contextRef="#ctx0" brushRef="#br0" timeOffset="66601.2334">12503 8951 29 0,'-11'8'30'15,"11"-8"-9"-15,40 0-6 16,28 4-2-16,28-4-1 15,34 0 0-15,27 0-3 16,28 0-1-16,18 0-2 16,14-4-2-16,3 4-3 15,-2-6-3-15,-11 6-4 16,-23-4-5-16,-18 4-7 0,-24 0-17 16,-30-5 1-16,-24 5-1 15,-35-9 17-15</inkml:trace>
  <inkml:trace contextRef="#ctx0" brushRef="#br0" timeOffset="66945.3012">13669 8724 19 0,'-6'-46'33'0,"12"-2"-2"16,-6-8-5-16,0-4-6 15,10 9-2-15,-6 0-4 16,4 13-3-16,-8 3-4 15,7 18-2-15,-7 17-1 16,0 15-3-16,0 21 1 16,4 11-3-16,1 13-6 15,-3 15-32-15,2-5 1 16,6 7-1-16,-7-14 1 16</inkml:trace>
  <inkml:trace contextRef="#ctx0" brushRef="#br0" timeOffset="67428.4158">12755 9434 39 0,'-17'-19'32'0,"10"5"-3"15,7-5-12-15,3-5-3 16,16 7-4-16,7 0-2 15,14 15-3-15,4 2-1 16,3 16 0-16,-9 4 0 16,-10 14-1-16,-15 3-1 15,-16 9 1-15,-15-3-2 16,-16 0 1-16,-7-7-1 16,-2-4 0-16,4-5 0 0,11-10-1 15,11-3 1 1,17-14-1-16,11 10 0 15,16-10 1-15,9 0-2 0,4 0-4 16,8-3-14-16,0 3-17 16,-11-14-2-16,4 7 1 15,-11-9 0-15</inkml:trace>
  <inkml:trace contextRef="#ctx0" brushRef="#br0" timeOffset="67616.4654">13221 9382 39 0,'0'0'38'0,"0"0"0"16,0 0 1-16,8 26-22 15,-4-6-7-15,6 9-3 0,-2 3-4 16,2 4 1-16,-1 3-5 16,-3-7-7-16,1 1-19 15,-1-3-12-15,-9-13-1 16,0-4 0-16</inkml:trace>
  <inkml:trace contextRef="#ctx0" brushRef="#br0" timeOffset="67789.5159">13153 9540 39 0,'17'-8'36'0,"12"8"-1"16,-2-4 1-16,11-2-24 15,7-1-11-15,5 2-14 0,5 5-20 16,-7-16-2 0,3 11 0-16,-16-10-1 0</inkml:trace>
  <inkml:trace contextRef="#ctx0" brushRef="#br0" timeOffset="67938.5454">13622 9408 57 0,'0'0'38'0,"-3"-14"-1"15,3 2-10-15,0 12-14 16,0-13-8-16,0 13-10 16,0 0-13-16,0 0-20 15,0 0 0-15,7 16 0 16,-7-16 0-16</inkml:trace>
  <inkml:trace contextRef="#ctx0" brushRef="#br0" timeOffset="68134.5918">13629 9593 41 0,'-3'41'37'0,"3"10"1"16,-7-3-3-16,-4-2-16 16,4 10-9-16,-8-8-4 15,-6 3-3-15,-5-6-1 16,-5-8-2-16,-2-6-1 16,-6-11-2-16,-3-8-3 15,-2-17-6-15,8-2-9 16,5-12-16-16,3-10 0 15,18-1-1-15,6-11 3 0</inkml:trace>
  <inkml:trace contextRef="#ctx0" brushRef="#br0" timeOffset="68766.7631">13890 9488 11 0,'-11'-45'32'16,"18"8"1"-16,3 4 2 0,15 4-20 15,11 16-4 1,-1 6-2-16,7 11-1 15,-9 6-1-15,-2 12-2 0,-16 3-1 16,-11 5-2-16,-15 3 0 16,-16 3-1-16,-11-1 0 15,-6 0-1-15,-1-6-2 16,2-4 0-16,8-3 0 16,11-5 0-16,15-2 0 15,13-5 0-15,14-1 1 16,9-5 1-16,12 1 1 15,4-1-1-15,6-1-1 16,-1-3 1-16,-2 3-1 16,-9-3 0-16,-5 0-1 0,-6 0 1 15,-9 0 1-15,-17 0 1 16,9 4 1 0,-9-4 0-16,-5 10 1 0,5-1-1 15,0-9 2-15,-7 13 0 16,7-13-2-16,0 0-1 15,0 0-1-15,10-15 0 16,2 3 0-16,4-6-1 16,1 2 0-16,4-2 0 15,0 4 1-15,3 5 1 16,-4 9 1-16,-2 0-1 16,-5 10 1-16,-2 5 0 15,-5 3-1-15,0-1-4 16,0 6-11-16,1-2-24 15,-3-11 1-15,11 2-2 0,-1-10 1 16</inkml:trace>
  <inkml:trace contextRef="#ctx0" brushRef="#br0" timeOffset="69044.8136">14674 9786 52 0,'0'0'37'0,"16"-8"0"16,-10-2-12-16,-1-13-12 16,1 2-4-16,-6-9-3 15,-4-8-2-15,-3-10-1 16,-6-5-1-16,3-8 0 0,-1 3-2 16,-1 1 1-1,4 5-1-15,5 6 1 16,7 12-1-16,8 11-1 0,6 10-4 15,5 13-4-15,-5 3-12 16,6 1-17-16,4 10-1 16,-4-6 0-16,3 6 1 15</inkml:trace>
  <inkml:trace contextRef="#ctx0" brushRef="#br0" timeOffset="69299.8776">14504 9472 59 0,'0'10'38'0,"15"-1"1"16,13-2-11-16,8-7-15 15,14 5-4-15,-1-5-4 16,5 6-1-16,-8-6-2 15,-7 0-2-15,-7 4-4 16,-13-4-12-16,-19 0-23 16,13-6-1-16,-13 6 1 15,-10-8-1-15</inkml:trace>
  <inkml:trace contextRef="#ctx0" brushRef="#br0" timeOffset="79911.3702">557 11324 35 0,'0'0'36'16,"55"-57"0"-16,-39 13-11 16,10-4-9-16,-3-12-4 15,4-3-4-15,2-8-2 16,-19 1-1-16,5-4-2 15,-7 12 0-15,-8 5 0 16,0 11 0-16,0 46-1 16,0-55-1-16,0 55 0 15,0 0 1-15,-17 45-1 16,26 4 0-16,7 10-1 0,-13 10 1 16,5 6 0-1,16 0 0-15,3-3 0 0,7-10-1 16,-5-9-1-16,-29-53-5 15,41 68-9-15,-41-68-22 16,57 24-3-16,-57-24 1 16,0 0-2-16</inkml:trace>
  <inkml:trace contextRef="#ctx0" brushRef="#br0" timeOffset="80085.4157">639 11088 30 0,'0'0'34'0,"70"8"1"15,-70-8-6-15,72 11-25 0,-72-11-19 16,75 12-14-16,-75-12-3 16,43 9-1-16</inkml:trace>
  <inkml:trace contextRef="#ctx0" brushRef="#br0" timeOffset="80251.4481">640 10994 36 0,'-52'-32'36'0,"52"32"0"16,0 0-3-16,0 0-23 16,0 0-16-16,0 0-22 0,0 0-7 15,0 0 0 1,58 49-1-16</inkml:trace>
  <inkml:trace contextRef="#ctx0" brushRef="#br0" timeOffset="80535.5119">1091 11189 53 0,'31'8'36'16,"8"5"0"-16,-17-9-5 15,0-7-19-15,10-4-7 16,-5-5-2-16,-9-4-2 15,-5-1-2-15,-3-3 0 16,-20 0 0-16,1 1-1 16,-10 2 0-16,19 17 1 15,-62-16 1-15,62 16 1 0,-62 9 2 16,62-9-1 0,-52 38 2-16,45-10-1 0,4 5 0 15,13 9-1-15,-10 1 1 16,11 1-4-16,9-1-3 15,-6-9-11-15,3-5-23 16,2-3 0-16,-2-14-1 16,1-7 1-16</inkml:trace>
  <inkml:trace contextRef="#ctx0" brushRef="#br0" timeOffset="80852.6012">1814 11096 56 0,'-4'22'39'0,"-21"-1"0"16,-6 4-5-16,-7 2-18 15,-2-7-8-15,0-2-7 16,-6-8-2-16,6-10-2 16,2-4-1-16,14-10 0 15,10-4-1-15,12-5 1 16,2 3 1-16,7-1 4 15,17 4 0-15,5 5 3 16,2 7 2-16,1 14 0 16,-2 4 2-16,0 10-2 15,-5 0 1-15,0 7-2 16,-4 0-6-16,-8-3-21 0,-1-6-18 16,4-4-2-1,-4-10-1-15,4 0 1 16</inkml:trace>
  <inkml:trace contextRef="#ctx0" brushRef="#br0" timeOffset="81792.822">3274 11454 29 0,'16'14'35'0,"17"18"0"16,-1 6 1-16,7 10-23 15,5 10-11-15,5 2-12 16,8 0-21-16,-17-14-3 16,6-5 0-16,-16-17-2 15</inkml:trace>
  <inkml:trace contextRef="#ctx0" brushRef="#br0" timeOffset="82000.8685">3841 11543 36 0,'-19'8'38'16,"1"16"0"-16,-9 5 0 15,-4 6-21-15,2 11-7 16,-5 1-3-16,1 6-3 16,1 1-3-16,1-2-4 15,12 0-8-15,-5-8-17 16,8-12-11-16,10-3 1 15,-3-17-1-15</inkml:trace>
  <inkml:trace contextRef="#ctx0" brushRef="#br0" timeOffset="82289.9403">4132 11592 33 0,'-35'0'34'0,"2"14"1"16,-7 6-3-16,2 9-17 16,11 17-6-16,2 4-2 15,11 11-2-15,8-1-1 16,15-2 0-16,11-4-2 15,11-4-3-15,10-4-7 0,3-14-16 16,-2-13-13-16,9-7 0 16,-5-12-1-16</inkml:trace>
  <inkml:trace contextRef="#ctx0" brushRef="#br0" timeOffset="82527.9874">4275 12071 69 0,'-12'2'39'16,"12"-2"1"-16,5-16-11 15,-1-4-17-15,7-2-5 16,-7-7-2-16,3-5-1 0,-3-9-2 16,-4 0-1-1,5-2 0-15,-5-4-1 0,0 3-2 16,0 1-4-16,5 8-10 15,-5 6-20-15,7 3-4 16,6 7-1-16,-4 4 1 16</inkml:trace>
  <inkml:trace contextRef="#ctx0" brushRef="#br0" timeOffset="82845.0542">4114 11847 22 0,'0'15'35'16,"0"-15"1"-16,28 4 0 0,5-10-17 15,5-6-8-15,10 0-3 16,-1-5-3-16,10 0-2 16,-7-5-2-16,-5 5 1 15,-7-1-1-15,-3 9 2 16,-8 6 1-16,-2 9 1 15,-9 9 0-15,-3 11 0 16,-9 8 0-16,-1 7 0 16,-9 9-1-16,-4-1-3 15,-2 2-3-15,-5-10-7 16,1 0-15-16,2-11-17 16,-3-10-1-16,10-10-1 0,7-10 1 15</inkml:trace>
  <inkml:trace contextRef="#ctx0" brushRef="#br0" timeOffset="83056.6082">4915 11768 60 0,'0'0'39'0,"22"0"0"15,0 0 0-15,-1-3-32 16,11 3-12-16,3 3-14 0,1 2-19 16,-11-5 0-1,0 3-1-15,-11-3 0 16</inkml:trace>
  <inkml:trace contextRef="#ctx0" brushRef="#br0" timeOffset="83221.1476">4924 11898 63 0,'15'15'40'0,"8"-15"0"15,10 3-5-15,5 0-27 16,2-3-24-16,7 4-21 16,-11-11-2-16,5 2 0 15,-6-2 0-15</inkml:trace>
  <inkml:trace contextRef="#ctx0" brushRef="#br0" timeOffset="83641.2421">5650 11500 34 0,'0'0'37'15,"3"17"0"-15,-3 17-2 16,0 13-17-16,6 19-8 16,-6 5-2-16,0 8-5 15,3 3-8-15,-3-13-15 16,0-15-17-16,6-7-1 15,-3-26-1-15,7-8 0 16</inkml:trace>
  <inkml:trace contextRef="#ctx0" brushRef="#br0" timeOffset="83828.2911">5917 11554 44 0,'18'-8'38'16,"-18"8"1"-16,7 33-2 15,-1 3-19-15,-12 4-8 16,6 17-3-16,0 2-3 16,8 6-3-16,-1 3-6 15,-4-13-12-15,2-7-22 16,3-7-1-16,-3-14-1 16,-5-10 1-16</inkml:trace>
  <inkml:trace contextRef="#ctx0" brushRef="#br0" timeOffset="83988.333">5647 11882 33 0,'28'4'33'0,"-3"-8"-4"16,21 8-11-16,0 3-42 15,1-13-5-15,15 6-1 16,-10-5 1-16</inkml:trace>
  <inkml:trace contextRef="#ctx0" brushRef="#br0" timeOffset="84259.8964">6412 11465 14 0,'-31'-14'35'0,"3"14"0"16,-7 7 2-16,8 12-16 16,6 15-7-16,-3 6-5 15,8 17-2-15,3 3-2 16,7 11-1-16,6-6-1 16,9-1-2-16,10-4-3 15,5-12-3-15,10-2-8 0,4-14-24 16,-4-20-2-1,7-5 2-15,-7-12-2 16</inkml:trace>
  <inkml:trace contextRef="#ctx0" brushRef="#br0" timeOffset="84527.4555">6583 11993 46 0,'6'17'37'0,"-6"-17"1"16,15 12-11-16,1-12-14 16,-3-10-3-16,3-2-3 15,-7-10-2-15,3-9-2 16,-9-6 0-16,-3-5-2 0,-6-9 0 16,-1-7 0-1,-2-3-1-15,3 3 0 0,6 4-3 16,-4 3-4-16,12 12-9 15,6 8-23-15,0 5 1 16,13 14-1-16,-9 4 1 16</inkml:trace>
  <inkml:trace contextRef="#ctx0" brushRef="#br0" timeOffset="84829.5309">6453 11794 19 0,'9'0'31'16,"19"-8"-1"-1,-3-13-2-15,13-5-16 0,10-3-3 16,3-2-1-16,4 5 0 16,-6 3 0-16,3 8 1 15,-10 8 0-15,1 11-1 16,-9 7-1-16,-3 20 1 15,-15 2-2-15,-1 13-1 16,-10-3 0-16,-5 3-2 16,-2 0-2-16,-7-6-6 15,-3 2-12-15,-1-17-25 16,-9-10 0-16,4-7-1 16,-4-8 1-16</inkml:trace>
  <inkml:trace contextRef="#ctx0" brushRef="#br0" timeOffset="85228.6173">7141 11462 33 0,'22'3'38'16,"15"26"2"-16,12 11 0 16,7 3-17-16,12 20-11 15,-3 1-3-15,4 6-6 16,-9 0-7-16,-12-10-17 16,-12-12-19-16,-5-7 1 15,-17-17-2-15,1-9 1 16</inkml:trace>
  <inkml:trace contextRef="#ctx0" brushRef="#br0" timeOffset="85431.6612">7739 11480 50 0,'-25'24'37'15,"-19"7"1"-15,-3 9-4 16,-7 15-22-16,-8 0-4 15,3 14-4-15,1-1-3 16,3-3-6-16,10-4-10 16,7-6-19-16,8-22-4 15,20-14 0-15,10-19-1 16</inkml:trace>
  <inkml:trace contextRef="#ctx0" brushRef="#br0" timeOffset="85702.7301">8135 11439 30 0,'-48'7'37'15,"4"15"0"-15,-6 4 0 16,6 12-20-16,7 16-6 15,1 3-4-15,11 10-2 16,8-3-2-16,17 0 0 0,5-1-3 16,13-8-5-1,16-6-11-15,10-13-21 16,1-16-1-16,8-6-1 0,-6-14 1 16</inkml:trace>
  <inkml:trace contextRef="#ctx0" brushRef="#br0" timeOffset="85948.7796">8204 11986 51 0,'0'10'37'16,"0"-10"2"-16,0 0-8 16,14-5-19-16,-5-6-2 15,1-3-3-15,-5-9-2 16,4-6-1-16,-6-8-1 0,-3-4-1 15,0-5 0-15,0-1-1 16,-3-3-1-16,3-3-3 16,6 7-2-16,0 0-12 15,6 8-21-15,7 11-3 16,-2 2 1-16,8 14 0 16</inkml:trace>
  <inkml:trace contextRef="#ctx0" brushRef="#br0" timeOffset="86250.851">8049 11771 20 0,'22'-13'32'0,"18"6"0"15,3-11 1-15,7-5-21 16,9 2-4-16,-1-4 0 15,1 5 0-15,-12 0 1 16,3 11 0-16,-11 5 0 16,1 11-1-16,-11 5-1 15,0 17-1-15,-10 5 0 16,-1 12-2-16,-13-2-1 16,-5 4-2-16,-11 1-2 15,-10-6-9-15,0-1-24 16,-9-4-8-16,-2-19-1 15,0-5 2-15</inkml:trace>
  <inkml:trace contextRef="#ctx0" brushRef="#br0" timeOffset="86634.9421">9021 11746 47 0,'23'5'37'16,"2"-5"0"-16,11 0-5 15,4 0-24-15,3-4-15 16,7 8-27-16,-9-11-1 15,1 5-2-15,-12-8 0 16</inkml:trace>
  <inkml:trace contextRef="#ctx0" brushRef="#br0" timeOffset="86828.9904">9080 11858 69 0,'23'18'39'0,"3"-12"0"16,9-6-14-16,7 5-16 15,2-5-19-15,3 7-26 16,-13-14-3-16,7 7 0 16,-13-10 0-16</inkml:trace>
  <inkml:trace contextRef="#ctx0" brushRef="#br0" timeOffset="87524.1597">9812 11927 28 0,'-5'9'20'15,"41"-9"-2"-15,49 6-1 16,47-4-5-16,45-2 0 16,43 0-5-16,40-8 0 15,37 5-3-15,28-5-1 16,18-1-1-16,12 1-1 0,-2 1 0 16,-7-3-1-1,-11 5 0-15,-19-1 0 0,-24 1-3 16,-26 5-11-1,-28 3-17-15,-50-9 0 0,-28 6 0 16,-53-6 10-16</inkml:trace>
  <inkml:trace contextRef="#ctx0" brushRef="#br0" timeOffset="87965.7662">11974 11491 58 0,'9'-40'36'15,"-9"-6"-8"-15,7-8-8 16,0 3-5-16,-4-5-4 15,5 14-1-15,-8 2-4 0,6 13-1 16,-6 9-2-16,0 18 0 16,-3 18-1-16,3 22-1 15,0 18-5-15,-4 10-12 16,-3 7-23-16,7 11 0 16,-3-2-1-16,3 0 1 15</inkml:trace>
  <inkml:trace contextRef="#ctx0" brushRef="#br0" timeOffset="88484.4041">10004 12201 46 0,'-22'5'37'15,"-2"14"-4"-15,-12 10-11 16,-10 13-5-16,2 20-5 16,-1 6-4-16,13 11-2 15,11 0-1-15,15 5-2 16,9-6-2-16,19-6-5 16,18-11-8-16,6-11-25 15,7-24-1-15,10-10 0 0,-8-12-1 16</inkml:trace>
  <inkml:trace contextRef="#ctx0" brushRef="#br0" timeOffset="88771.4774">10230 12605 22 0,'0'-24'33'16,"-4"-7"2"-16,4 3-11 16,5 9-4-16,-5-2-4 15,6 9-5-15,-6-3-4 0,0 15-1 16,0 0-1-16,0 26-2 16,0 2-1-16,0 8-1 15,0 5-1-15,-5 5-4 16,5 7-10-16,6 3-24 15,-6-17 1-15,10-1-2 16,-6-15 1-16</inkml:trace>
  <inkml:trace contextRef="#ctx0" brushRef="#br0" timeOffset="88995.5266">10532 12458 31 0,'0'0'36'0,"13"13"2"16,-13 7-1-16,4 7-18 15,-1 10-9-15,-3 2-2 16,6 8-2-16,-3-5-4 16,0-1-4-16,6-1-7 15,-9-11-14-15,2-13-16 16,6-3 1-16,-8-13-2 15</inkml:trace>
  <inkml:trace contextRef="#ctx0" brushRef="#br0" timeOffset="89177.5743">10444 12661 37 0,'19'0'36'16,"6"7"1"-16,1-7-4 15,10-4-19-15,4 4-11 16,3-3-15-16,3 7-22 16,-12-13-2-16,3 9 0 15,-13-9 0-15</inkml:trace>
  <inkml:trace contextRef="#ctx0" brushRef="#br0" timeOffset="89360.6131">10838 12576 45 0,'7'-10'37'0,"-7"10"1"15,5-9-3-15,-5 9-25 16,0 0-12-16,0 0-12 16,0 0-18-16,0 0-5 15,0 0 1-15,0 0-2 16</inkml:trace>
  <inkml:trace contextRef="#ctx0" brushRef="#br0" timeOffset="89553.661">10845 12842 23 0,'3'47'28'0,"8"10"-3"16,-11-3-8-16,3-6-8 0,-3-2-4 15,-10-10-1 1,-10-7-2-16,-8-8 0 0,-7-8-1 15,-5-9-1-15,-3-10-2 16,2-6-5-16,3-3-9 16,4-13-11-16,19 6-2 15,0-14-1-15</inkml:trace>
  <inkml:trace contextRef="#ctx0" brushRef="#br0" timeOffset="90146.7891">11038 12576 26 0,'-7'-38'33'0,"14"6"-1"15,10 7-12-15,4 4-5 16,13 13-4-16,-2 4-2 16,3 11-3-16,-9 8-1 15,-5 4-3-15,-10 6 0 16,-11 5-1-16,-14 5 1 16,-14 1-1-16,-7 2-1 15,-2-6 0-15,0-1 0 0,3-4-1 16,9-6 1-1,10-6-1-15,15-15 0 16,6 10 1-16,14-13 0 0,10 0 1 16,1-4-1-16,7 4 0 15,1 3 0-15,-2 4 0 16,-6 2-1-16,-8 3 1 16,-5 5 1-16,-8 1-1 15,-5-1 1-15,-5-2 0 16,0-12-1-16,-12 8 1 15,12-8-2-15,-6-14 0 16,9-1 0-16,4-2 0 16,4-3 0-16,5 2 1 15,4 1 1-15,2 6 0 16,1 7 2-16,-1 6 0 16,-2 3 0-16,-2 4 0 0,-1 8 0 15,-3 0-3-15,-1 5-5 16,-2-3-9-16,2-7-23 15,9 5 0-15,-1-7-1 16,8 6 0-16</inkml:trace>
  <inkml:trace contextRef="#ctx0" brushRef="#br0" timeOffset="90392.852">11757 12968 32 0,'0'0'38'16,"-19"-3"-1"-16,19 3-1 0,-8-24-17 15,0-1-7 1,3-3-5-16,-4-8-3 16,2-5-1-16,-4-9 0 0,8 0-1 15,3-2-1-15,0-2 1 16,6 4-2-16,6 7 2 16,4 4-3-16,5 12 0 15,3 10-3-15,-2 2-5 16,6 12-13-16,0 8-18 15,-11-5 1-15,5 16-2 16,-11-2 2-16</inkml:trace>
  <inkml:trace contextRef="#ctx0" brushRef="#br0" timeOffset="90575.8986">11547 12691 39 0,'9'9'37'15,"8"-9"0"-15,17 0 1 16,2 2-21-16,8-2-13 16,0 0-14-16,1-7-26 15,0 7 0-15,-13-4-1 16,-3 0 0-16</inkml:trace>
  <inkml:trace contextRef="#ctx0" brushRef="#br0" timeOffset="90785.9431">12056 12361 53 0,'24'19'40'0,"0"11"0"16,3 9 0-16,6 13-27 16,-11 7-3-16,4 13-3 15,-15-1-3-15,-5 5-1 16,-14-8-4-16,-9-8-2 15,-5-1-10-15,-10-13-25 16,-4-23-3-16,5-10-1 16,3-13 1-16</inkml:trace>
  <inkml:trace contextRef="#ctx0" brushRef="#br0" timeOffset="91261.5532">12605 12264 37 0,'-19'7'36'0,"-15"12"1"16,-1 13-11-16,0 19-10 15,-3 9-3-15,10 19-4 16,4 2-2-16,15 6-3 16,9-6-2-16,15-8-2 15,13-6-6-15,5-15-12 16,5-18-20-16,13-9 0 15,-1-19-1-15,5-6 1 16</inkml:trace>
  <inkml:trace contextRef="#ctx0" brushRef="#br0" timeOffset="91562.1217">12638 12676 23 0,'-10'-45'33'0,"20"12"2"16,4 6-11-16,8 6-10 16,7 12-3-16,-4 6-3 15,-1 12 0-15,-11 6-4 16,-13 6-1-16,-9 7-2 0,-9 4 1 16,-11 1-2-1,-1 0 0-15,1 1-1 16,4-4 0-16,10-4 0 0,15-3 0 15,11-8-1 1,13-5-2-16,12 2-4 0,1-12-7 16,7 0-16-16,1-5-3 15,-7-5 0-15,0 0 1 16</inkml:trace>
  <inkml:trace contextRef="#ctx0" brushRef="#br0" timeOffset="91748.1563">13021 12582 58 0,'3'-22'39'16,"-3"22"0"-16,13-9-13 0,-13 9-7 16,0 29-9-16,0-1-4 15,0 5-3 1,0 6 0-16,0 3-1 0,0-2-4 16,0-7-2-16,7 2-10 15,-2-9-27-15,-5-17 0 16,0-9 0-16,0 0 0 15</inkml:trace>
  <inkml:trace contextRef="#ctx0" brushRef="#br0" timeOffset="91931.199">12941 12721 41 0,'22'4'33'15,"-2"-8"0"-15,10 4-11 16,4-4-20-16,3 1-10 0,0 3-16 15,-8-7-8 1,8 7-1-16,-13-10 1 0</inkml:trace>
  <inkml:trace contextRef="#ctx0" brushRef="#br0" timeOffset="92108.2391">13306 12634 38 0,'7'-9'37'0,"-7"-4"0"15,0 3-9-15,0 10-10 16,3-16-8-16,-3 16-12 15,0 0-15-15,0 0-19 16,0 0-1-16,-7 10-1 16,7-10 1-16</inkml:trace>
  <inkml:trace contextRef="#ctx0" brushRef="#br0" timeOffset="92282.7617">13359 12833 54 0,'10'46'36'16,"-10"-3"0"-16,-3 0-14 15,3 6-9-15,-10-5-5 16,3-1-3-16,-7-4-2 16,-1-1-1-16,-10-11 0 15,-4-3-1-15,-4-9 1 16,-5-8-1-16,2-7-2 16,-3-10-3-16,5-2-10 15,7-9-24-15,2-11 0 16,19-4 0-16,6-8-1 15</inkml:trace>
  <inkml:trace contextRef="#ctx0" brushRef="#br0" timeOffset="93267.4702">13676 12646 36 0,'-26'-32'26'0,"9"1"-3"16,7-2-5-16,10-3-2 0,10 6-4 15,9 1-3 1,10 10-3-16,3 7-1 16,3 12-1-16,-2 8 0 0,-4 9-1 15,-14 6 0-15,-10 10-2 16,-14 0 1-16,-16 5-2 15,-9 4-2-15,-5-1 0 16,-2-3 0-16,1-6-1 16,11-3 0-16,8-11 0 15,15 2 1-15,13-8 0 16,14-5 2-16,10-7 0 16,7 0 1-16,6 0 0 15,3 0 0-15,-3 0 0 16,-4 3 0-16,-8 1 2 15,-7 0-2-15,-7 4 2 0,-18-8 0 16,8 16-1 0,-8-16 0-16,-14 0 1 0,2-4-2 15,12 4 0-15,-15-20 1 16,15 6-2-16,0-5 0 16,9-2 0-16,5 4 0 15,5 3 0-15,2 5 0 16,2 3 1-16,-2 6-1 15,-1 0 2-15,-3 9-1 16,-4 6 0-16,-4 2-1 16,-5-1-2-16,2 5-6 15,-6-7-3-15,12 9-11 16,-3-5-5-16,4-1-1 16,2-5 4-16,4 1 7 0,-3-5 9 15,2 1 10-15,12 0 28 16,-20-9-3-1,-1-4 0-15,-9 4-3 16,10-22-5-16,-5 6-8 16,-5-12-4-16,7-5-4 15,-7-9-1-15,8-6 0 16,-3-3-1-16,6-1 0 16,2 0-1-16,4 3 1 15,0 8-3-15,1 4-2 16,2 14-6-16,-2 6-15 15,-5 3-13-15,3 14-2 16,-16 0 2-16</inkml:trace>
  <inkml:trace contextRef="#ctx0" brushRef="#br0" timeOffset="93454.5143">14169 12655 53 0,'28'13'35'16,"-1"-13"-1"-16,11 0-11 16,5 0-21-16,7 0-18 15,2 0-18-15,-12-12 0 16,5 7-1-16</inkml:trace>
  <inkml:trace contextRef="#ctx0" brushRef="#br0" timeOffset="93838.6081">14504 12181 30 0,'38'6'36'0,"-2"11"2"16,7 12-2-16,4 18-17 15,-8 3-5-15,1 17-6 16,-15-2 0-16,-5 8-3 16,-17 0 0-16,-11-1-3 15,-13-4-1-15,-7-4-1 0,-11-4-2 16,-3-14 0 0,2-3-3-16,1-10-1 0,8-5 0 15,2-11-1-15,10-1-1 16,-1-11-5-16,11 3 0 15,-2-8 0-15,11 0 0 16,0 0-2-16,-9 7-1 16,9-7 0-16,0 0 1 15,0 0 6-15,0-10-1 16,0 10-3-16,0 0-5 16,9-7 17-16,-9 7 1 15</inkml:trace>
  <inkml:trace contextRef="#ctx0" brushRef="#br0" timeOffset="103577.6524">15200 11729 15 0,'31'0'28'0,"16"0"-5"16,-5 0-5-16,8-4-9 15,-5 1-13-15,-5-6-12 16,4 9-11-16,-18-6 0 0,-3 9 9 16</inkml:trace>
  <inkml:trace contextRef="#ctx0" brushRef="#br0" timeOffset="103775.7">15182 11814 17 0,'-7'12'38'0,"7"-12"2"16,11 10-3-16,15-3-11 15,3-7-7-15,13 4-6 16,0-4-6-16,5-7-9 15,1 2-34-15,-3 1-4 16,-12-6 0-16,-2-1 0 0</inkml:trace>
  <inkml:trace contextRef="#ctx0" brushRef="#br0" timeOffset="104444.3317">16042 11806 16 0,'-22'8'32'16,"22"-8"2"-16,14 0-3 16,40 0-13-16,23-4-5 15,39 4-3-15,28-5 0 16,38 5-1-16,21-9-2 0,23 9-2 15,8-11-1 1,-1 6-2-16,-8 0-3 16,-25 2-5-16,-20 3-4 0,-34 0-15 15,-33-5-14-15,-29 9 0 16,-34-4 1-16</inkml:trace>
  <inkml:trace contextRef="#ctx0" brushRef="#br0" timeOffset="104977.9511">17136 11223 72 0,'10'0'37'0,"-1"16"-10"16,-9 12-11-16,-6 3-5 15,-1 15-3-15,-8-1 0 16,2 2-2-16,-2-1-3 15,0-7 0-15,4-7-1 0,3-10-1 16,1-13-1 0,7-9 0-16,0-20 1 0,7-8-1 15,3-8 0-15,1-10 0 16,0-5 0-16,3-5 1 16,2 1-2-16,-2 3 1 15,1 9 0-15,1 7-1 16,-7 7 1-16,2 11-1 15,-1 9 1-15,5 14-1 16,-2 10 1-16,1 8 0 16,3 9 0-16,5 7 0 15,5 9 0-15,0 0-1 16,1 4-3-16,-5-12-7 16,2 1-15-16,-4-6-12 0,-14-16-1 15,-1-2 1-15</inkml:trace>
  <inkml:trace contextRef="#ctx0" brushRef="#br0" timeOffset="105159.4864">17091 11403 33 0,'21'-7'37'15,"6"1"-1"-15,15 4-4 16,7 2-18-16,-2 0-10 15,1 2-27-15,-5-4-10 16,1 7-2-16,-15-9-1 16</inkml:trace>
  <inkml:trace contextRef="#ctx0" brushRef="#br0" timeOffset="105697.6251">16223 12373 23 0,'9'-25'30'0,"10"3"-5"16,-5-8-6-16,0-2-4 16,-1 5-1-16,-4 3-3 15,0 8-2-15,-9 6-1 0,0 10-1 16,0 24 0-16,0 12-2 15,0 5-1-15,0 12-2 16,0 0 0-16,0 2-2 16,3 0-3-16,-3-12-11 15,7-11-23-15,3-7-2 16,-8-16 1-16,10-5 0 16</inkml:trace>
  <inkml:trace contextRef="#ctx0" brushRef="#br0" timeOffset="105925.6729">16620 12248 71 0,'11'4'38'16,"-11"8"-2"-16,5 0-15 16,3 11-8-16,-8 0-4 15,7 13-2-15,-7-3-1 16,0 5-2-16,0-5-1 15,0-1-3-15,0 0-5 16,-3-11-7-16,3-2-21 16,3-9-7-16,-3-10-2 15,0 0 1-15</inkml:trace>
  <inkml:trace contextRef="#ctx0" brushRef="#br0" timeOffset="106108.7207">16465 12426 26 0,'0'0'37'16,"15"-6"-1"-16,6 6 2 16,15-6-18-16,6 6-11 15,2 0-7-15,3 0-14 16,-1 0-17-16,3 5-8 16,-11-12 0-16,-2 7 0 15</inkml:trace>
  <inkml:trace contextRef="#ctx0" brushRef="#br0" timeOffset="106296.2475">16958 12308 52 0,'4'-18'37'0,"-4"18"-2"16,4-14-12-16,-4 14-10 15,0-10-8-15,0 10-7 16,0 0-14-16,0 0-19 15,0 0-1-15,0 0 0 16,12 7-1-16</inkml:trace>
  <inkml:trace contextRef="#ctx0" brushRef="#br0" timeOffset="106514.7761">16978 12438 44 0,'10'34'36'15,"-5"5"-2"-15,2 5-10 16,5 9-7-16,-12 0-5 0,5 5-4 16,-12-5-4-16,-3-4-1 15,-11-8-2-15,-8-7 0 16,-9-10 0-16,-2-11-2 16,-2-9-1-16,0-12-3 15,9-8-6-15,0-9-12 16,10-8-14-16,18 2-1 15,5-7 0-15</inkml:trace>
  <inkml:trace contextRef="#ctx0" brushRef="#br0" timeOffset="107317.4654">17320 12335 10 0,'-13'-30'25'16,"2"-8"-4"-16,15 6-8 16,9 5-2-16,9 4-1 15,7 7 1-15,0 5-1 16,5 11-1-16,-9 7 0 15,0 13-2-15,-13 3-1 16,-9 10-1-16,-13 2-2 0,-10 9 0 16,-11-3 0-16,-1-2-2 15,2-3 0 1,3-3-2-16,5-9 2 0,9-5-2 16,13-5 1-16,15-5 0 15,9-6 0-15,8-3 0 16,5 0 0-16,3 0 0 15,4-5 0-15,0 0 0 16,-7 0 0-16,-6 0 0 16,-7 1 0-16,-11-1 1 15,-13 5 0-15,0 0 0 16,0 0 1-16,-17 7-1 16,6-7 1-16,1 0-1 15,10 0 1-15,0 0-1 16,3-15-1-16,13 3 0 0,3-5-1 15,5 0 1-15,3 2 0 16,2 1 1-16,-3 5 0 16,2 9 0-16,-9 3 2 15,-2 7-1-15,-5 6 1 16,-1 5-1-16,-4-1 0 16,-3 3-4-16,3 2-2 15,-4-7-5-15,10 3-5 16,-5-7-4-16,5 0 1 15,-3-6 3-15,8 4 3 16,-5-7 7-16,4-1 5 16,-1-1 5-16,-6-7 6 15,3 1 5-15,-5-11 0 16,3 2-3-16,-6-10-1 0,5-3-4 16,-10-11-4-16,5-4-1 15,-5-6-1-15,8-3-1 16,0-2-1-16,4 2 0 15,-2 3-2-15,5 6 1 16,3 8-3-16,-1 6-2 16,6 15-5-16,-7 3-17 15,-2 5-12-15,2 9 0 16,-4 0 0-16</inkml:trace>
  <inkml:trace contextRef="#ctx0" brushRef="#br0" timeOffset="107513.0106">17967 12346 28 0,'-13'8'38'0,"20"4"0"16,6-7 1-16,12-5-18 16,6 11-11-16,-3-8-3 15,5-3-6-15,-2 4-11 16,-2-4-27-16,-12-7-1 15,3 1-1-15,-12-9 0 16</inkml:trace>
  <inkml:trace contextRef="#ctx0" brushRef="#br0" timeOffset="107941.11">18917 11585 37 0,'0'0'36'15,"0"0"0"-15,11 4-7 16,-11 22-12-16,-3 3-6 15,3 12-5-15,0 1-1 16,0 5-4-16,0-3-4 16,0-7-9-16,0-5-16 15,0-6-9-15,-3-17-1 16,3-9 1-16</inkml:trace>
  <inkml:trace contextRef="#ctx0" brushRef="#br0" timeOffset="108143.1567">18777 11800 63 0,'-4'-11'39'16,"16"8"-1"-16,9 3-12 16,4 0-10-16,16 8-9 15,-1-1-7-15,4-7-20 16,3 0-18-16,4 0-1 16,-2-8-1-16,5 0 0 15</inkml:trace>
  <inkml:trace contextRef="#ctx0" brushRef="#br0" timeOffset="108654.2781">19671 11730 45 0,'-25'12'33'0,"4"-9"-5"15,21-3-10-15,19 6-4 16,18-9-4-16,33 3 0 16,23-6-1-16,31 3-1 15,23-7-2-15,27 3-2 16,12-3 0-16,16 1-1 16,3-1-1-16,-2 2-2 15,-9-1 0-15,-12 4-2 0,-19 1-2 16,-23-3-6-16,-14 7-14 15,-20 0-15-15,-32-5 0 16,-22 5 0-16,-27-8 3 16</inkml:trace>
  <inkml:trace contextRef="#ctx0" brushRef="#br0" timeOffset="109023.3609">20632 11096 24 0,'6'-27'34'0,"-6"7"2"15,0 20-5-15,13 8-14 16,-13 16-3-16,9 21-4 16,-9 2-4-16,7 10 0 15,-4-1-2-15,2-2-3 16,0-8-5-16,-1-15-9 0,-4-9-23 15,5-10-2-15,-5-12 0 16,-4-15 0-16</inkml:trace>
  <inkml:trace contextRef="#ctx0" brushRef="#br0" timeOffset="109421.9563">20604 11092 33 0,'29'-16'35'15,"0"-1"1"-15,11-3-11 16,1 8-9-16,-1 0-6 16,0 6-3-16,-4 0-2 0,-9 6-2 15,-11 0-2 1,-16 0 0-16,-10 18-1 16,-8-7 0-16,-10 1 0 0,2 2 0 15,0 1 0-15,7 1 0 16,13 0 0-16,14 2-1 15,14 1 2-15,13 2 0 16,7 3 1-16,2 6 0 16,-3-1 1-16,-5 4 0 15,-13-2 1-15,-13 1 0 16,-20-3 0-16,-13-6-1 16,-14-5 0-16,-7-4 0 15,-5-6-1-15,1-8-2 16,4 0-2-16,6-7-1 15,14 3-3-15,8-4-7 0,16 8-14 16,10-3-13 0,5 3 0-16,9 7 0 0</inkml:trace>
  <inkml:trace contextRef="#ctx0" brushRef="#br0" timeOffset="110090.6171">19784 12187 63 0,'5'-32'26'0,"15"3"-6"16,9 8-6-16,3 3-2 16,11 14-3-16,-5 4-2 15,2 17 1-15,-11 4-3 16,-11 11 0-16,-13 6-2 16,-16 6 0-16,-17-3-1 15,-11 0-1-15,-6-4-1 16,-5-6 0-16,4-2 0 0,9-11-2 15,11-4 1-15,14-10 0 16,12-4 0-16,28 0 0 16,2 0 1-16,12 0 1 15,5 0-3-15,1-4-9 16,5 4-24-16,-1 0-2 16,-12-3 1-16,-2 3-1 15</inkml:trace>
  <inkml:trace contextRef="#ctx0" brushRef="#br0" timeOffset="110308.1732">20316 12160 25 0,'6'-26'36'16,"4"12"1"-16,-4 1 1 0,3 6-16 15,3 17-9-15,-6 6-4 16,4 11-3-16,-5 2-2 15,3 11 0-15,-4-1-2 16,-4-1-4-16,4 2-5 16,-11-8-18-16,-2-9-14 15,4-5-2-15,-9-13 2 16</inkml:trace>
  <inkml:trace contextRef="#ctx0" brushRef="#br0" timeOffset="110563.7337">20196 12311 45 0,'20'0'36'16,"2"-6"1"-16,10 9-2 0,5-3-24 15,3 0-4-15,4 0-4 16,-3 0-1-16,-4 4-1 16,-4-4-1-16,-4 3-1 15,-4-3 0-15,-6-5 0 16,-6 3 0-16,-13 2 0 15,15-9-1-15,-15 9 1 16,10-8 0-16,-10 8-5 16,0 0-11-16,0 0-19 15,-9-10 0-15,9 10 0 16,-10-5 0-16</inkml:trace>
  <inkml:trace contextRef="#ctx0" brushRef="#br0" timeOffset="110828.7921">20787 12136 71 0,'0'0'40'16,"6"-13"-1"-16,-6 13-11 16,0 0-18-16,0 0-9 15,-10 6-10-15,10-6-23 0,4 22-8 16,-4-22 1-16,-5 21-1 16</inkml:trace>
  <inkml:trace contextRef="#ctx0" brushRef="#br0" timeOffset="111033.8381">20793 12441 24 0,'-4'39'35'15,"4"10"-1"-15,-11-2-2 16,-2-2-17-16,-1 0-5 16,-9-6-4-16,-5-5-2 15,-10-12-1-15,-1-8-2 0,1-9-3 16,-4-15-6-1,10-6-7-15,6-9-12 16,5-11-9-16,16 1 1 0,5-10-1 16</inkml:trace>
  <inkml:trace contextRef="#ctx0" brushRef="#br0" timeOffset="111684.9793">21073 12196 20 0,'-25'-39'31'15,"12"8"-1"-15,3-3-11 16,10 2-4-16,13 11-4 15,9 4-1-15,11 12-3 16,0 5 0-16,6 10-1 16,-1 3-1-16,-2 13-1 15,-11 1-1-15,-12 6 0 16,-17 1-1-16,-13 2 0 16,-9-2 0-16,-11 0-1 15,-4-7-1-15,2-3 0 16,4-5-1-16,8-7 1 0,12-4-1 15,15-8-1 1,0 0 0-16,21-10 1 16,5 5-1-16,4-5 1 0,8 6-1 15,3 0 0-15,0 4 1 16,-3 0 0-16,-1 6 0 16,-7 2 1-16,-3 3 1 15,-3 2 0-15,-7-1 0 16,-7-1 0-16,-3-2 0 15,-7-9 1-15,6 12-1 16,-6-12 1-16,0 0-2 16,0 0 1-16,5-18 0 15,0 5-1-15,3-1 1 16,2-3-1-16,4 2 0 16,0-1 0-16,4 8 0 0,1 5 0 15,-1 3 1 1,-1 9 1-16,-6 0 0 0,-1 8-1 15,-4 2 1-15,-2 3 0 16,-1 0-2-16,-3-8-10 16,0-14-27-16,9 18-2 15,0-18 2-15,12 0-2 16</inkml:trace>
  <inkml:trace contextRef="#ctx0" brushRef="#br0" timeOffset="111995.0624">21837 12402 21 0,'8'10'36'16,"-8"-10"2"-16,14 0-1 16,-5 0-17-16,-2-9-6 15,2 1-4-15,-5-8-3 16,1-5-1-16,-7-8-2 15,-1-9-2-15,-5-3 1 16,0-5-2-16,0-3 1 16,8-1-2-16,0 1 1 15,7 3-1-15,4 7-1 16,5 5-1-16,12 10-4 16,-1 5-4-16,7 10-11 15,-7 6-18-15,0-1 0 0,-1 10-1 16,-12-3 0-1</inkml:trace>
  <inkml:trace contextRef="#ctx0" brushRef="#br0" timeOffset="112301.124">21726 12150 58 0,'6'10'36'0,"13"-10"1"16,14-9-13-16,8 9-14 16,0 0-3-16,8 4-1 15,-5-4-3-15,-1 0 0 16,-9 0-1-16,-6 3 0 0,-7-3-1 16,-8 4-1-1,-4-4 1-15,-9 0-2 0,0 0 0 16,0 0-2-16,0 0-2 15,0 0-2-15,0 0-5 16,0 0-9-16,0 0-17 16,0 0 0-16,0 0 2 15,0 0 9-15</inkml:trace>
  <inkml:trace contextRef="#ctx0" brushRef="#br0" timeOffset="116284.1229">531 13946 31 0,'0'0'37'16,"0"0"2"-1,0 0 0-15,0 0-18 0,18 59-7 16,-18-2-5-16,4 1-2 16,10 10-1-16,2 6-2 15,-4-3-2-15,2-8-1 16,-14-8-4-16,-6-11-4 15,6-44-7-15,16 51-16 16,-16-51-11-16,0 0 0 16,0 0 0-16</inkml:trace>
  <inkml:trace contextRef="#ctx0" brushRef="#br0" timeOffset="116487.1703">586 14293 50 0,'0'0'36'16,"56"-6"-1"-16,-56 6-14 16,42 0-19-16,-42 0-27 15,74-5-6-15,-74 5-3 16,71-22 1-16</inkml:trace>
  <inkml:trace contextRef="#ctx0" brushRef="#br0" timeOffset="116846.2619">910 13990 29 0,'0'0'33'16,"-42"-13"-1"-16,42 13 1 15,0 0-17-15,0 0-9 16,0 0-2-16,-28 55-3 15,28-55 0-15,0 0-2 16,42 40-1-16,-42-40-1 16,42 16-1-16,-42-16 1 15,0 0-2-15,0 0 1 16,0 0 2-16,0 0 0 16,0 0 3-16,0 0 1 15,0 0 1-15,-54 41 2 0,54-41 1 16,0 0 1-1,-37 56 0-15,37-56 0 16,0 41-1-16,0-41 0 0,0 0 0 16,57 38-2-16,-57-38-1 15,47 13-2-15,-47-13-3 16,0 0-9-16,57-7-30 16,-57 7-1-16,0 0-2 15,23-46 1-15</inkml:trace>
  <inkml:trace contextRef="#ctx0" brushRef="#br0" timeOffset="117547.4092">2239 14062 29 0,'-4'34'35'0,"-5"-8"1"16,2 18-2-16,-2 4-19 16,-6-2-5-16,0 7-2 15,5-7-4-15,3-5-1 16,1-12-1-16,-3-11 0 16,9-18-1-16,-9-5 0 0,9-17 0 15,9-14 0-15,-5-11 0 16,-4-11-1-16,3-7 0 15,2 0 1-15,5 0 1 16,3 6-1-16,-5 6 2 16,5 12-1-16,-4 10 0 15,7 19 0-15,5 12 1 16,7 15 0-16,-6 13 0 16,3 11 0-16,-3 7-1 15,5 12 0-15,4 1 0 16,-6 2-1-16,-5-4-1 15,-3-4-2-15,2-5-6 16,-10-14-11-16,-3-10-22 16,1-4-1-16,-7-20 1 0,0 0-1 15</inkml:trace>
  <inkml:trace contextRef="#ctx0" brushRef="#br0" timeOffset="117752.4561">2216 14282 55 0,'0'0'38'0,"0"0"1"15,23-12-4-15,4 12-21 16,4-3-8-16,6-1-12 16,6-2-29-16,-2 6-3 15,-1-10-1-15,7 4 0 16</inkml:trace>
  <inkml:trace contextRef="#ctx0" brushRef="#br0" timeOffset="117999.5">2720 14120 63 0,'24'10'36'16,"0"-10"1"-16,11-4-15 16,5 4-13-16,-3 0-6 15,3-4-12-15,0-1-20 0,-2 5-6 16,-11-12-2-16,1 9 0 15</inkml:trace>
  <inkml:trace contextRef="#ctx0" brushRef="#br0" timeOffset="118374.5804">2818 14284 37 0,'0'0'32'0,"0"0"-4"16,-6 10-8-16,6-10-4 15,12 0-3-15,-2 0-5 16,12-5-1-16,-1 3-2 16,10-1-1-16,3-2-2 15,4-1-1-15,-5 3 0 16,1-1-2-16,-6 4 0 16,-9-3-2-16,-1 3-4 0,-18 0-9 15,7-10-20 1,-7 10 0-16,0 0 0 15,4-12 1-15</inkml:trace>
  <inkml:trace contextRef="#ctx0" brushRef="#br0" timeOffset="129281.8305">3627 14276 13 0,'62'0'13'15,"26"0"0"1,27 3 0-16,26-3 0 0,30 4 0 16,26-4-1-16,24 0-2 15,25 4-1-15,18-4-1 16,12 2-1-16,9-2 0 16,6 0-2-16,-2 0-1 15,-3-2-1-15,-14-2-1 16,-20 0-1-16,-19-3-4 15,-27-1-11-15,-31-8-18 16,-18 9-1-16,-39-10 1 16,-22 9 1-16</inkml:trace>
  <inkml:trace contextRef="#ctx0" brushRef="#br0" timeOffset="130045.0151">5463 13976 32 0,'0'-23'33'15,"13"9"2"-15,0-11-12 16,2-10-6-16,6-1-3 16,-5-9-3-16,5 4-2 15,-5-3-1-15,0 6-2 0,-4 3 0 16,-3 9-2-16,-6 3-1 16,1 12-1-16,-4 11 0 15,0 13 0-15,0 16-1 16,0 14-1-16,3 8 1 15,-3 13-2-15,6 14-8 16,-6 3-31-16,0-12-1 16,4-3 0-16,-4-15 1 15</inkml:trace>
  <inkml:trace contextRef="#ctx0" brushRef="#br0" timeOffset="130639.1416">3844 14565 29 0,'-15'-17'31'16,"4"17"-1"-16,-9 5-12 16,-5 5-4-16,1 16-3 15,0 8-3-15,4 13-2 16,1 8-1-16,13 8-1 16,6 2-1-16,3 4-2 15,10 0-4-15,6-10-7 16,12-9-10-16,4-9-14 15,-6-18-1-15,11-6 0 16</inkml:trace>
  <inkml:trace contextRef="#ctx0" brushRef="#br0" timeOffset="130981.2116">4061 14996 13 0,'0'0'28'15,"8"-19"-2"-15,0 4-7 16,-2-6-3-16,3-7-2 16,-1-2-2-16,-3-7-1 15,1 2-1-15,-6-5-1 16,0 8-2-16,0 1-1 15,0 10-1-15,-6 6-1 16,6 15-1-16,-10 7-1 16,10 17-1-16,0 7 0 15,0 10 0-15,5 5-1 16,0 5 0-16,1 2-2 0,0-7-8 16,6-5-21-16,1-2-7 15,-8-17 0-15,7-4 0 16</inkml:trace>
  <inkml:trace contextRef="#ctx0" brushRef="#br0" timeOffset="131230.2797">4349 14764 30 0,'0'0'34'0,"8"-10"2"15,-8 10-4-15,14 14-14 0,-8-3-6 16,4 10-5-16,-4 5-1 16,3 3-2-16,-1 3 0 15,0-3-2-15,-2 2-2 16,-3-7-6-16,-1-2-9 16,4-4-23-16,-6-18 1 15,0 0-1-15,-10-3 0 16</inkml:trace>
  <inkml:trace contextRef="#ctx0" brushRef="#br0" timeOffset="131445.3245">4278 14916 21 0,'0'0'33'16,"14"0"0"-16,9 0-2 0,5 0-15 15,0-4-7-15,6 4-3 16,0-3-4-16,1 3-8 15,-4 0-10-15,-3 3-17 16,-13-6 0-16,4 3-1 16,-10-5 6-16</inkml:trace>
  <inkml:trace contextRef="#ctx0" brushRef="#br0" timeOffset="131654.3738">4728 14795 65 0,'9'-12'39'0,"-9"12"-2"16,0 0-12-16,-9-15-10 16,9 15-6-16,0 0-5 15,0 0-7-15,0 0-7 16,0 0-22-16,0 0-7 16,0 0 0-16,-11 0 0 15</inkml:trace>
  <inkml:trace contextRef="#ctx0" brushRef="#br0" timeOffset="131873.4209">4722 14933 63 0,'0'30'32'0,"7"5"-9"15,1 7-6-15,-3-3-4 0,-1 7-5 16,-8-1 0-16,1 1-3 15,-13-4-1-15,-1-5-1 16,-8-7 0-16,-2-10 0 16,-5-10-2-16,1-10 0 15,3-5-4-15,4-13-3 16,7-3-12-16,5-5-19 16,5-12-1-16,12 7 0 15,-1-3 1-15</inkml:trace>
  <inkml:trace contextRef="#ctx0" brushRef="#br0" timeOffset="132680.6129">5104 14898 20 0,'-18'6'24'0,"-11"-10"-7"15,4-5-3-15,-3-7-1 16,1-9-2-16,11-4-2 15,4-4-2-15,9-1-1 16,3 0-1-16,13 5 0 16,5 7-1-16,9 14-2 15,1 8 2-15,3 14-1 16,-7 6 0-16,-3 13 0 0,-9 5-1 16,-9 11 0-1,-9-3-1-15,-7 0 0 0,-5-8-1 16,-1-1-1-16,-2-8-1 15,1-9-1-15,8-9-1 16,12-11 0-16,0 0 1 16,-7-15 0-16,18 3 0 15,3-4 0-15,5 1 1 16,3 2 2-16,3 4 1 16,-1 6 1-16,-2 3 1 15,0 10 0-15,-9 3 1 16,-1 1 0-16,-4 2 0 15,-1 1 0-15,-7-5-1 16,2-1 0-16,-2-11-1 16,0 0-1-16,0 0 0 0,8-18-1 15,-2 4 1 1,6-4-2-16,1 2 0 0,2-2 0 16,1 7 1-16,2 4-1 15,-2 7 1-15,-1 4 1 16,-2 8 0-16,-4 4 0 15,-3 3 1-15,-3 2-3 16,1 1-4-16,-4-5-13 16,-3-8-16-16,9 3-1 15,-6-12 0-15,12 0-1 16</inkml:trace>
  <inkml:trace contextRef="#ctx0" brushRef="#br0" timeOffset="132978.6851">5504 15107 58 0,'0'0'33'0,"10"-13"-11"16,-8 3-3-16,-2-8-5 16,0-1-4-16,-2-12-3 15,-2-1-1-15,-5-9-1 16,-1-1-2-16,2-5 0 15,2 0-1-15,2 0-1 16,4 5-1-16,0 4 1 16,7 9-1-16,5 8 0 15,6 9-3-15,4 8-4 16,0 0-4-16,5 8-10 0,1 5-16 16,-6-5 0-16,4 5 0 15,-8-5 7-15</inkml:trace>
  <inkml:trace contextRef="#ctx0" brushRef="#br0" timeOffset="133191.732">5380 14846 29 0,'0'13'33'0,"0"-13"-2"16,13 6-9-16,11-6-7 15,4 0-4-15,6 0-3 0,3-3-7 16,-2-4-12-16,-2-7-18 16,1 5-4-16,-12-11-2 15,6 3 1-15</inkml:trace>
  <inkml:trace contextRef="#ctx0" brushRef="#br0" timeOffset="133430.8028">5733 14532 57 0,'16'3'36'16,"-4"3"2"-16,10 8-13 15,6 14-11-15,-3 5-6 16,5 12 0-16,-8 6-1 0,1 6-2 16,-11 4-1-1,-6 3-2-15,-10 1-1 0,-8-6-1 16,-9-5-1-16,-5-7-3 15,-1-8-3-15,-4-10-5 16,3-4-11-16,7-8-17 16,-2-17 0-16,8 0 1 15,2-13 1-15</inkml:trace>
  <inkml:trace contextRef="#ctx0" brushRef="#br0" timeOffset="133914.4141">6277 14526 19 0,'-17'-2'27'16,"2"12"-2"-16,-13 5-10 15,-3 11-4-15,0 7-3 16,-2 9 0-16,4 11-1 16,5 2 0-16,8 7-1 15,9 0-1-15,12 3 1 16,6-4-2-16,11-3-6 15,3-9-14-15,12-3-16 16,-9-17-2-16,9-6 0 16,-10-20 5-16</inkml:trace>
  <inkml:trace contextRef="#ctx0" brushRef="#br0" timeOffset="134374.0249">6295 14808 54 0,'6'-25'30'16,"1"-4"-9"-16,8 5-5 0,10 9-2 16,2 1-4-16,7 14-1 15,-4 0-3-15,0 17-1 16,-9 5-2-16,-6 9 0 16,-12 6 0-16,-11 1-1 15,-11-3-1-15,-6 0 1 16,-3-6-1-16,-3-6-1 15,3-5-1-15,3-8 0 16,6-5 0-16,7-5 0 16,12 0 0-16,0 0 0 15,19-5 0-15,0 5 1 16,5 0-1-16,7 6 2 16,-2 0-2-16,-2 1-5 15,5 3-12-15,-2-2-17 0,-15-8-1 16,5 4 0-16,-20-4 1 15</inkml:trace>
  <inkml:trace contextRef="#ctx0" brushRef="#br0" timeOffset="134622.0813">6679 14751 45 0,'6'-18'36'0,"-6"18"2"16,0 0-3-16,7 11-18 16,2 11-7-16,-9-2-4 0,9 9-1 15,-5 1-1-15,2 4-2 16,-1-1-1-16,-2-5-3 16,4-1-5-16,-7-11-11 15,0-4-20-15,0-12-1 16,0 0-1-16,-13 0 1 15</inkml:trace>
  <inkml:trace contextRef="#ctx0" brushRef="#br0" timeOffset="134844.1382">6590 14870 27 0,'0'0'32'0,"33"5"0"15,-14-5-3 1,5 0-16-16,11 4-5 15,-4-4-2-15,7 0-6 0,-2 0-5 16,-9 0-7-16,-1-7-12 16,-1 7-8-16,-13-5-1 15,4 5 0-15</inkml:trace>
  <inkml:trace contextRef="#ctx0" brushRef="#br0" timeOffset="135067.1883">6983 14761 32 0,'0'0'37'16,"0"-17"-1"-16,0 17-1 15,9-11-15-15,-9 11-10 0,0-11-7 16,0 11-8-16,0 0-10 16,0 0-16-16,0 0-5 15,0 0 0-15,0 0-1 16</inkml:trace>
  <inkml:trace contextRef="#ctx0" brushRef="#br0" timeOffset="135288.7195">6998 14962 38 0,'13'46'32'0,"-13"-4"-4"15,3 3-7-15,-3 5-6 16,-9-8-3-16,2 3-3 15,-8-7-1-15,-4 0-2 0,-9-13-2 16,0-4 0 0,-3-13-3-16,0-8-4 0,3-8-9 15,4-4-23-15,2-17-3 16,13 1 1-16,3-12 0 16</inkml:trace>
  <inkml:trace contextRef="#ctx0" brushRef="#br0" timeOffset="136058.3859">7401 14833 7 0,'-24'0'27'16,"2"0"1"-16,-9-9-9 0,1-8-4 16,7-4-3-16,-1-6-2 15,12-2-3-15,5-4-1 16,7 4-1-16,12 0-4 15,10 9 0-15,3 9 1 16,5 11-1-16,2 6 0 16,-6 10 1-16,-6 12-1 15,-9 9 0-15,-11 5-1 16,-9 4-1-16,-7 0-1 16,-10-3-2-16,-2-5-2 15,2-7 0-15,5-5-1 0,5-10-1 16,5-6 2-1,11-10 1-15,0 0 1 0,13 0 2 16,0-6 1-16,7-1 1 16,2-1 1-16,6-2 1 15,0 2 0-15,3 1 1 16,-2 2 2-16,0 5 0 16,-4 3 2-16,-5 6 1 15,-6 4 0-15,-4 7-1 16,-10-2 0-16,0 5-1 15,-3-4-2-15,-1 0 0 16,-2-6-1-16,6-13-1 16,-9 9 0-16,9-9 0 15,0-18-1-15,9 0 0 16,1-4 1-16,4-4-2 0,3 1 0 16,2 1 0-16,-2 5 0 15,2 3 0-15,0 9 1 16,-5 7-1-16,-2 10 1 15,-5 4 0-15,-3 3-1 16,-4 1-4-16,6 3-7 16,-6 2-25-16,0-12 0 15,7-1-1-15,-7-10 0 16</inkml:trace>
  <inkml:trace contextRef="#ctx0" brushRef="#br0" timeOffset="136320.4348">7788 15075 23 0,'0'0'32'0,"12"5"1"15,-12-5-11-15,15-11-2 16,-10-4-5-16,3 1-3 16,-8-6-3-16,4-4-3 15,-7-10 0-15,3-7-3 16,-4-5 0-16,0-5-1 15,1-1-1-15,3 0-1 16,6 4 0-16,-1 5-1 16,5 11-3-16,2 7-8 15,7 11-16-15,2 14-9 0,-5 0-1 16,9 7 0 0</inkml:trace>
  <inkml:trace contextRef="#ctx0" brushRef="#br0" timeOffset="136548.4748">7708 14829 20 0,'0'0'32'0,"16"8"0"16,-4-8 1-16,13 0-19 15,3 0-8-15,0 3-2 0,3-3-10 16,0-7-16 0,4 7-10-16,-11-14 0 15,5 4 0-15</inkml:trace>
  <inkml:trace contextRef="#ctx0" brushRef="#br0" timeOffset="136816.5424">7978 14434 55 0,'23'5'37'15,"9"15"2"-15,1 11-8 16,-3 8-18-16,2 12-3 16,-8 6-4-16,-4 10 1 0,-12 1-4 15,-12 3 1 1,-11 2-2-16,-7-7-2 15,-9-6-1-15,-4-8-3 0,2-9-2 16,-1-12-3-16,9-3-5 16,1-15-11-16,12-9-11 15,12-4-3-15,-10-3 1 16,10 3 4-16</inkml:trace>
  <inkml:trace contextRef="#ctx0" brushRef="#br0" timeOffset="137463.7002">8646 13665 35 0,'-24'12'27'0,"-11"8"-8"15,-1 12-1 1,-1 15-4-16,2 9-3 15,12 13 0-15,3 5-3 0,16 1-3 16,7-8-1-16,10-4-4 16,9-7-3-16,8-13-5 15,7-7-4-15,1-15-4 16,5-7-6-16,5-7-7 16,-7-7-4-16,6 0 5 15</inkml:trace>
  <inkml:trace contextRef="#ctx0" brushRef="#br0" timeOffset="137765.7705">8811 14076 55 0,'7'-17'32'15,"-7"-7"-10"-15,4-2-5 16,6 1-4-16,-7-4-2 15,7 7-3-15,-5-2 0 16,4 10-2-16,-9-1-1 16,0 15-1-16,8-14-1 15,-8 14-1-15,0 14-1 16,0 6 0-16,0 6-1 16,0 10 0-16,0 7 0 15,0 5-2-15,0 4-3 16,3-3-8-16,3-6-17 0,3-4-7 15,-9-15-1 1,8-2 0-16</inkml:trace>
  <inkml:trace contextRef="#ctx0" brushRef="#br0" timeOffset="138021.829">9118 13954 40 0,'9'0'35'0,"-9"0"2"16,0 0-1-16,6 21-20 15,-6-9-6-15,4 10-4 0,-4 4-1 16,8 6 0 0,-4-1-1-16,2 1-2 15,-3-4-2-15,-3-6-3 0,5 1-4 16,-9-10-12-16,4-13-18 15,-5 13-2-15,-4-18 0 16,9 5 0-16</inkml:trace>
  <inkml:trace contextRef="#ctx0" brushRef="#br0" timeOffset="138245.8759">8987 14133 39 0,'27'4'34'0,"1"-8"1"15,10 4-9 1,5-3-13-16,-1-2-3 16,4 5-6-16,-8 0-5 0,-7 0-16 15,-7-5-17-15,3 5-1 16,-11-15-1-16,2 11 0 16</inkml:trace>
  <inkml:trace contextRef="#ctx0" brushRef="#br0" timeOffset="138470.9397">9419 13941 65 0,'0'0'39'0,"9"-10"-2"16,-9 10-10-16,10-2-16 0,-10 2-6 15,0 0-4-15,0 0-5 16,0 0-6-16,0 0-11 16,0 0-16-16,0 0 0 15,4 9-1-15,-4-9 1 16</inkml:trace>
  <inkml:trace contextRef="#ctx0" brushRef="#br0" timeOffset="138692.468">9449 14188 11 0,'14'48'30'15,"-11"-8"0"-15,5 12 1 0,-8-4-19 16,0-1-3-16,-11 0-3 16,-9-5-1-16,-4-6 0 15,-8-2 1-15,-2-8-2 16,-3-11 0-16,3-5 0 15,2-10-3-15,7-7-7 16,8-6-15-16,13-2-13 16,-2-17-1-16,15 6 0 15</inkml:trace>
  <inkml:trace contextRef="#ctx0" brushRef="#br0" timeOffset="139464.1403">9770 14093 59 0,'-30'-12'19'16,"0"-5"-5"-16,7-6-1 15,5-9-1-15,10-2-2 16,8 0-2-16,18 5-3 16,5 5 0-16,9 10-2 15,4 9 1-15,3 9-1 16,-3 10 0-16,-5 11-1 15,-15 9 1-15,-10 7-1 16,-12 4-1-16,-10-1 0 16,-9 0-1-16,-8-2 0 0,2-9-2 15,2-6 1-15,8-8-2 16,3-9 1-16,18-10-1 16,0 0 1-16,0 0 0 15,15-12 0-15,3 4 1 16,4 0 0-16,4 2 0 15,2 3 0-15,1 3 1 16,-4 9 0-16,-3 2 1 16,-2 1 1-16,-6 4-1 15,-4 1 1-15,-7-4 1 16,-3 0-1-16,0-13 0 16,-6 10 1-16,6-10-1 15,-6-10-1-15,6-2 0 16,8-4 0-16,1-1-1 15,4 1 1-15,2 5-1 0,2 2 1 16,1 4-1-16,-2 5 1 16,0 7-1-16,-6 3 1 15,1 5-2-15,-4-3-6 16,2 0-15-16,3 0-14 16,-12-12 1-16,22 9-1 15</inkml:trace>
  <inkml:trace contextRef="#ctx0" brushRef="#br0" timeOffset="139744.1907">10231 14318 29 0,'0'0'34'16,"7"-3"0"-16,-7 3-9 15,17-16-6-15,-11-3-5 16,0 1-4-16,-2-12-2 15,1-2-2-15,-5-6-2 16,0-6 0-16,0-5-1 16,0 2-2-16,0-2-1 15,6 2 0-15,1 6 0 16,4 7-1-16,3 12-3 16,0 4-5-16,6 15-7 15,1 3-16-15,-4 0-5 16,6 14-1-16,-6-6-1 0</inkml:trace>
  <inkml:trace contextRef="#ctx0" brushRef="#br0" timeOffset="139971.2558">10101 14079 28 0,'0'0'36'16,"10"0"0"-16,16 0-3 16,3-6-18-16,13 6-5 15,-4-4-1-15,7 4-5 16,-1 0-9-16,-8 7-27 0,-9-14-4 16,3 7-1-1,-12-15 0-15</inkml:trace>
  <inkml:trace contextRef="#ctx0" brushRef="#br0" timeOffset="140306.3353">10605 13780 42 0,'23'16'37'16,"7"13"0"-16,-11 11-13 16,0 7-8-16,-1 18-3 15,-11-1-3-15,-4 5-3 16,-11-5-3-16,-7 0-2 15,-6-6-2-15,-1-12-3 16,-2-6-7-16,-3-21-13 16,4-11-15-16,10-1-1 15,0-15 0-15,8-2 0 16</inkml:trace>
  <inkml:trace contextRef="#ctx0" brushRef="#br0" timeOffset="141510.6043">10980 13708 20 0,'11'-6'24'15,"11"4"-9"-15,4-1-1 16,8 3-3-16,0-5-3 16,3 5-1-16,-3 0-2 15,-4 0-2-15,-7 5-1 16,-4-2-1-16,-8-1 1 15,-11-2-1-15,0 0 0 16,5 12 0-16,-5-12 0 0,-7 9-1 16,7-9 1-1,-10 21 0-15,7-6 0 0,-2 5-1 16,1 6 1-16,1 11 0 16,0 9 0-16,3 10 0 15,0 9 0-15,0 5-1 16,3 5 1-16,-3 5 0 15,4 2-1-15,-4 0 0 16,4-2 1-16,-8-4 0 16,1-7 2-16,-1-1-1 15,1-8 0-15,0-6 0 16,3-6 1-16,-3-8-1 16,3-7 0-16,0-5 0 15,6-9-2-15,-6-5 1 0,3-3 0 16,-3-11 0-1,0 10 0-15,0-10 0 0,0 0 0 16,0 0 0-16,0 0 0 16,0 0 0-16,-9 7-1 15,9-7 0-15,-20 3 0 16,2-3 0-16,-1 4 0 16,-4-4 0-16,-2 0 1 15,5 3-4-15,-1-3-8 16,1-6-22-16,20 6-1 15,-12-11 0-15,21 6 0 16</inkml:trace>
  <inkml:trace contextRef="#ctx0" brushRef="#br0" timeOffset="142163.7566">11473 14811 52 0,'0'0'37'15,"3"-10"1"-15,-3 10-3 16,0 0-22-16,0 0-7 15,0 0-8-15,0 0-10 16,-3 15-21-16,3-15-4 0,0 0-1 16,13 4 0-1</inkml:trace>
  <inkml:trace contextRef="#ctx0" brushRef="#br0" timeOffset="142449.3152">11503 15004 9 0,'0'21'32'0,"-11"0"1"15,11 9 0-15,-3 2-17 16,0 1-4-16,3 10-2 0,-8-2-2 15,3 4-3 1,-7-4-1-16,-1-6-1 0,-5-3-1 16,-1-10-5-16,1-9-8 15,-1-7-17-15,-3-18-7 16,12-4-1-16,-1-14 0 16</inkml:trace>
  <inkml:trace contextRef="#ctx0" brushRef="#br0" timeOffset="143079.9692">11715 14901 18 0,'-17'-22'27'0,"-7"-11"-4"16,11 3-8-16,4-4-2 15,9 3-3-15,10 7-1 16,5 8 0-16,9 10-3 16,-1 6 0-16,1 15-1 15,-4 4-1-15,-5 13-1 16,-8 5 0-16,-7 4 0 15,-11-2-1-15,-6 3 0 0,-6-6 0 16,-1-4-1 0,-1-5-1-16,3-10 0 0,3-5 0 15,6-6 0-15,13-6-1 16,0 0 1-16,4-16-1 16,11 6 1-16,4-2-1 15,4 2 1-15,1 1-1 16,5 4 0-16,-5 2 1 15,-1 3-1-15,-6 7 0 16,-4 2 1-16,-4 2 0 16,-4 1 0-16,-2 0 1 15,-3-1 0-15,0-11 0 16,-6 12 1-16,6-12-1 16,0 0 0-16,0-11 0 15,4 0 0-15,2-3 0 0,2 1-2 16,2 1 1-16,0 3-1 15,3 3 1-15,-2 6-1 16,-1 0 1-16,-10 0 0 16,15 22 0-16,-9-8-2 15,0 4-5-15,-3-2-14 16,-6-4-13-16,10 4 0 16,-7-16 0-16</inkml:trace>
  <inkml:trace contextRef="#ctx0" brushRef="#br0" timeOffset="143355.5277">12072 15158 18 0,'0'0'31'16,"0"0"1"-16,6-12-10 0,-6 2-4 16,8-3-3-16,-8-7-4 15,0-1-3-15,0-10-1 16,-6 0-1-16,3-9-2 15,0 2 0-15,-1-3-1 16,2 3-2-16,2 1 1 16,0 3-1-16,3 5-1 15,4 5-1-15,1 10-2 16,2 2-7-16,4 8-12 16,4 4-15-16,-5 0-1 15,4 4 1-15,-3-4 3 0</inkml:trace>
  <inkml:trace contextRef="#ctx0" brushRef="#br0" timeOffset="143587.0839">11992 14900 49 0,'0'0'33'16,"15"9"-3"-16,6-5-12 15,-1-4-8-15,7 3-4 16,0-3-1-16,2 0-5 16,-4 0-9-16,-2 6-22 15,-9-15-2-15,7 9-1 16,-11-12 0-16</inkml:trace>
  <inkml:trace contextRef="#ctx0" brushRef="#br0" timeOffset="143850.1228">12363 14880 55 0,'0'0'37'0,"0"0"0"16,0 0-12 0,8-5-11-16,-8 5-6 15,0 0-3-15,0 0-5 0,0 0-6 16,0 0-10-16,0 0-20 16,0 0-1-16,0 0 0 15,0 0 0-15</inkml:trace>
  <inkml:trace contextRef="#ctx0" brushRef="#br0" timeOffset="144089.1813">12334 15013 40 0,'0'0'35'0,"0"0"0"0,0 0-6 16,0 9-13-16,0-9-7 15,0 0-2-15,0 0-3 16,0 0-1-16,0 0-7 16,0 0-19-16,0 0-13 15,0 0-1-15,0-14 0 16</inkml:trace>
  <inkml:trace contextRef="#ctx0" brushRef="#br0" timeOffset="144519.2809">12508 14901 34 0,'6'10'32'16,"-6"-10"1"-16,13 0-15 16,2 0-5-16,2 0-5 15,7 0-2-15,-1 0-4 16,-1-3-8-16,3-1-14 15,3 4-13-15,-16-4 1 16,9 4-2-16</inkml:trace>
  <inkml:trace contextRef="#ctx0" brushRef="#br0" timeOffset="144796.3514">12553 14982 11 0,'0'0'29'0,"0"0"-5"16,13 11-4-16,-3-11-3 16,4 0-3-16,6 0-4 15,-4 0-4-15,2-3-1 16,-3 3-3-16,0-4 0 15,-3 4-2-15,-12 0-4 0,14-4-6 16,-14 4-15 0,0 0-7-16,0 0 0 15,0 0 0-15</inkml:trace>
  <inkml:trace contextRef="#ctx0" brushRef="#br0" timeOffset="145586.5348">12809 14959 28 0,'0'0'32'16,"0"0"0"-16,0 0-13 16,21 8-5-16,-1-5-5 15,6-3-2-15,3 0-8 0,1 0-15 16,11 3-16 0,-14-11 0-16,5 8-2 0</inkml:trace>
  <inkml:trace contextRef="#ctx0" brushRef="#br0" timeOffset="146093.6447">13162 14888 37 0,'0'-16'33'0,"6"5"-9"16,-2 0-4-16,-4 0-5 0,0 11-3 16,5-15-3-16,-5 15-2 15,0 0-3-15,0 0-2 16,-5 15-1-16,5 0 0 16,-4 3-1-16,4 6 0 15,-3 1 1-15,3 4-1 16,0-3 0-16,0 2 1 15,0-2-1-15,3-4 1 16,-3-2 0-16,4-5-1 16,-4-2 0-16,0-13 1 15,3 15 0-15,-3-15 0 16,0 0 0-16,-13 7 0 16,13-7-2-16,-17 0 2 15,6 0-1-15,1 0 0 16,-1 0-1-16,11 0 0 0,-10 0 0 15,10 0 0-15,0 0 1 16,17 0-1-16,-6-3 1 16,5 3 0-16,4-4-1 15,-1 1-1-15,1 3-5 16,-3-4-17-16,-5-4-12 16,8 8 1-16,-12-13 0 15</inkml:trace>
  <inkml:trace contextRef="#ctx0" brushRef="#br0" timeOffset="148567.1713">13957 14180 34 0,'0'0'34'0,"28"14"0"16,-2-14-11-16,5-6-8 15,10 6-4-15,-3-8-5 16,4 2-6-16,2 6-6 16,-7-6-9-16,-8-3-16 15,0 9-4-15,-19-5 0 16,8 5 1-16</inkml:trace>
  <inkml:trace contextRef="#ctx0" brushRef="#br0" timeOffset="148868.2416">14032 14327 59 0,'0'0'34'16,"25"-3"-12"-16,-3 3-5 16,2 0-6-16,11 0-2 15,-4 0-2-15,5-3-3 16,-4 3-3-16,-4-5-1 16,-4 5-3-16,-8-3-6 15,-1-3-23-15,-3 6-3 0,-12 0-1 16,0 0 1-16</inkml:trace>
  <inkml:trace contextRef="#ctx0" brushRef="#br1" timeOffset="152087.0177">10237 13583 36 0,'-55'24'25'0,"-11"15"-9"16,-22 17-3-16,-16 23-3 0,-23 19-2 16,-13 12-2-1,-8 9-6-15,-1-1-9 16,11 6-15-16,3-20-5 0,27-8 1 16,8-36 5-16</inkml:trace>
  <inkml:trace contextRef="#ctx0" brushRef="#br1" timeOffset="152550.1255">5628 14454 39 0,'-65'75'16'0,"-25"19"-1"16,-23 17-2-16,-19 14-4 15,-11 7-3-15,-6 1-3 16,3-4-7-16,11-6-19 16,5-26-4-16,23-11-1 15,3-29 10-15</inkml:trace>
  <inkml:trace contextRef="#ctx0" brushRef="#br0" timeOffset="157551.6653">14955 14033 18 0,'6'-33'34'16,"1"5"1"-16,-7-1-11 16,0 2-3-16,4 8-5 15,-8 2-5-15,4 8-4 16,0 9-1-16,0 0-3 15,-10 9-1-15,10 7-1 0,-3 9-1 16,3 7 0-16,0 11 1 16,5 6-1-16,0 0 0 15,2 2 1-15,1-3-1 16,1-5 1-16,1-6-1 16,-2-8 1-16,-3-10 0 15,-5-7 0-15,0-12 0 16,-12 7-1-16,-2-7 1 15,-5-5-1-15,-5 0-1 16,-3 0 1-16,0 5 0 16,3-4-1-16,5 4 0 15,4 0 0-15,15 0 0 16,0 0 1-16,0 0 0 16,28 0 1-16,4 0-1 0,8 0 1 15,4-5 0 1,4 5 0-16,-2-3-1 0,-1 3 1 15,-5 0 0-15,-9 0-4 16,-6 0-8-16,-6 0-27 16,-19 0 1-16,15-6-1 15,-15 6-1-15</inkml:trace>
  <inkml:trace contextRef="#ctx0" brushRef="#br0" timeOffset="158940.1363">1977 16230 32 0,'0'0'34'0,"0"0"0"16,0 0-8-16,14 22-7 16,-14-1-4-16,6 19-4 15,-1 1-2-15,5 11-2 16,-10 2-3-16,0 4 0 15,-6 5-2-15,2-3-1 16,4-5-3-16,0-15-4 16,-4-3-8-16,0-9-26 15,4-18 1-15,11-7-3 16,-11-21 1-16</inkml:trace>
  <inkml:trace contextRef="#ctx0" brushRef="#br0" timeOffset="159394.253">2036 16329 35 0,'10'-17'37'0,"8"8"-1"15,4-2-1-15,4 2-21 16,10 9-6-16,-1 0-2 16,2 3-3-16,-7 4-2 15,-7 5 0-15,-8 4 0 16,-15 6 0-16,-13 3-1 0,-9-3 0 16,0-3-1-16,-2-2 2 15,0 0-2-15,4-7 1 16,20 0 0-16,13-1 1 15,11-7-1-15,20 10 0 16,0 1 0-16,8 11 2 16,-4 2-1-16,-8 16 1 15,-16-1 0-15,-18 3 0 16,-15 6 1-16,-21-2 0 16,-8-9-2-16,-17-6-1 15,-2-13-4-15,-7-17-5 0,16 1-15 16,5-19-15-1,3-15-3-15,24-3 2 16,1 1 5-16</inkml:trace>
  <inkml:trace contextRef="#ctx0" brushRef="#br0" timeOffset="159849.3529">2812 16522 12 0,'18'5'35'16,"-2"-9"1"0,14 6 0-16,2-2-19 0,2 0-7 15,12 3-4-15,-2-6-6 16,-4 3-11-16,-2-2-17 16,-5 4-8-16,-13-5 1 15,-2 8-2-15</inkml:trace>
  <inkml:trace contextRef="#ctx0" brushRef="#br0" timeOffset="160111.4241">2855 16641 24 0,'29'17'37'0,"-5"-17"1"16,10 12-1-16,4-8-21 15,-5 0-5-15,4-4-11 16,-3-3-34-16,-3 12-2 16,-12-16-3-16,0 3 2 15</inkml:trace>
  <inkml:trace contextRef="#ctx0" brushRef="#br0" timeOffset="161073.6418">3787 16770 22 0,'113'0'13'16,"30"0"-1"-16,16 0 1 15,26 9-2-15,19-7-4 16,16-2 0-16,14 0-1 16,11-4 0-16,9 1 1 15,-2 3-1-15,5 0-2 16,-6-4 0-16,-6 4-1 0,-9-5 0 15,-13 5 0-15,-20 0 0 16,-17 0-1-16,-20 0-2 16,-21-3-5-16,-19 3-10 15,-20 11-16-15,-31-11-1 16,-13 0 1-16,-32-15 14 16</inkml:trace>
  <inkml:trace contextRef="#ctx0" brushRef="#br0" timeOffset="162209.8903">3522 16760 28 0,'16'0'34'0,"11"5"1"16,0-8-12-1,13-3-11-15,11 6-18 16,-3-6-23-16,15 13-3 0,-10-24-3 16,5 8 6-16</inkml:trace>
  <inkml:trace contextRef="#ctx0" brushRef="#br0" timeOffset="162850.0361">5656 16423 11 0,'9'-30'32'0,"9"6"-2"16,-7-8-6-16,3-3-4 15,0 7-3-15,-5-3-2 16,2 8-5-16,-7 1-2 15,2 7-2-15,-6 6-2 16,0 9 0-16,0 12-2 0,0 8 0 16,0 4-2-1,4 10 1-15,-4 9-1 0,5 3-1 16,3 3-11-16,-6-1-25 16,-2-7-2-16,6 0 0 15,-12-11 0-15</inkml:trace>
  <inkml:trace contextRef="#ctx0" brushRef="#br0" timeOffset="163487.1921">3632 17053 10 0,'-20'0'29'15,"4"9"-9"-15,-8 6-2 0,2 6-2 16,0 11-6-16,0 7-1 16,4 4-3-16,5-2-1 15,9 10-3-15,8-7 3 16,8 0-2-16,8 4-3 16,7-7-5-16,8-15-12 15,8-6-14-15,-5-6 0 16,8-9-1-16</inkml:trace>
  <inkml:trace contextRef="#ctx0" brushRef="#br0" timeOffset="163872.7794">3855 17425 25 0,'0'0'29'0,"5"-10"-11"16,-2-6 0-16,-3-13-1 16,4-2-8-16,1 4 0 15,-5-2-1-15,8 4 0 16,-8-2-2-16,4 5 0 15,-4 2-3-15,0 20 1 16,0-13-2-16,0 13 1 16,0 0-3-16,0 0 2 0,0 22-1 15,0 4-1-15,0 0 2 16,0 12-3-16,0-3 2 16,0 4-4-16,3 5-4 15,-3 2-19-15,0-25-11 16,11-4 2-16,-9-7-2 15</inkml:trace>
  <inkml:trace contextRef="#ctx0" brushRef="#br0" timeOffset="164159.3393">4176 17198 29 0,'9'14'32'0,"-9"-2"-3"16,0-12-8-16,6 25-6 15,-6-4-3-15,10 4 0 16,-7 6-3-16,4 1-3 16,-2-11-1-16,1 1-1 15,-3 6-3-15,0-8-1 16,-3 0-3-16,0-6-8 15,0-14-9-15,0 0-15 16,0 0 0-16,0 0-4 16,-8-11 8-16</inkml:trace>
  <inkml:trace contextRef="#ctx0" brushRef="#br0" timeOffset="164409.3839">4077 17355 12 0,'17'0'33'16,"-6"0"-2"-16,13-7-6 15,1 1-8-15,3 0-5 16,6-3-2-16,-1 18-5 16,-1-6-9-16,-2-12-22 15,-2 9-6-15,-13-3-2 16,8 3 0-16</inkml:trace>
  <inkml:trace contextRef="#ctx0" brushRef="#br0" timeOffset="164775.4754">4586 17197 34 0,'0'0'34'16,"0"0"0"-16,0 0-9 15,0 0-13-15,0 0-9 16,0 0-7-16,-2 12-11 15,2-12-18-15,0 0-1 16,4 10 0-16,-11-19 13 16</inkml:trace>
  <inkml:trace contextRef="#ctx0" brushRef="#br0" timeOffset="165066.5288">4618 17419 31 0,'0'32'31'16,"0"8"-8"-16,0-7-4 16,-8-4-5-16,-1-1-2 15,9-28-4-15,-31 55 0 16,9-33-3-16,-1-3-2 15,-4-15-1-15,3-8 0 0,-1 1-2 16,1-2-5-16,7-16-5 16,5 2-9-16,3-11-12 15,15 4-2-15,0-1-1 16,17 8 9-16</inkml:trace>
  <inkml:trace contextRef="#ctx0" brushRef="#br0" timeOffset="165781.1843">4902 17238 22 0,'-8'-29'30'16,"11"10"-5"-16,1 6-5 15,3-5-6-15,11 7-2 16,2 7-3-16,4 4-2 0,1 8 0 15,-3 9-4 1,-3 7 2-16,-8 5-2 16,-5 3-1-16,-12 4 0 0,-5 0-1 15,-11 6-4-15,-5-19-1 16,-1 2 0-16,-1-6-1 16,2-10-1-16,8-1 1 15,3-8-1-15,16 0 1 16,-9-25 3-16,9 25 1 15,16-7-1-15,-1-1 2 16,3 4 1-16,0 2-1 16,2 2 3-16,1 10-1 15,-2 11 0-15,-1-10 0 16,-2 3-1-16,-3 2 1 0,-1-5 1 16,-2 8 0-1,-5 0-2-15,-5-19 1 16,10 3 0-16,-10-3-2 0,10-13 2 15,-10 13 0-15,11-17-2 16,-1 3 0-16,2-8 1 16,3 6-2-16,2 1 1 15,1 7 1-15,0 8-1 16,0-9 1-16,1 9 2 16,-5 4 0-16,0 6 1 15,-4 4 1-15,-4 5-2 16,0-4 0-16,-2-7-6 15,-2 13-16-15,5-8-16 16,-7-13-1-16,0 0 0 16,13-5-1-16</inkml:trace>
  <inkml:trace contextRef="#ctx0" brushRef="#br0" timeOffset="166195.7977">5466 17554 36 0,'0'0'32'15,"19"0"-10"1,-10 0 0-16,-9 0-4 0,20 5-6 16,-20-5-1-16,8-23-2 15,-8 5-3-15,0-5 0 16,0 5-2-16,0-5-3 16,-5-12 1-16,5-2 0 15,0 3-1-15,8-2 0 16,-1 3-2-16,2 10 1 15,4-12-2-15,-4 12 0 16,6 5-2-16,-2-2-2 16,2 15-7-16,-6 5-9 15,4-3-9-15,3-1-8 16,-4 8 4-16,3 4 6 16</inkml:trace>
  <inkml:trace contextRef="#ctx0" brushRef="#br0" timeOffset="166459.3623">5399 17362 21 0,'6'10'32'0,"12"-5"0"16,1-10-5-16,9 7-12 15,6-2-4-15,0-3-1 0,3 3-5 16,0 0-8 0,-5 3-19-16,-8 5-10 0,4 1-3 15,-16-26-1-15</inkml:trace>
  <inkml:trace contextRef="#ctx0" brushRef="#br0" timeOffset="166844.422">5823 17047 28 0,'23'6'32'15,"-6"9"4"-15,8 8-6 16,0 6-16-16,-3 3-1 16,0 16-2-16,-10 5 0 15,-6 3-5-15,-11 4 2 16,-5-6-6-16,-12-13-2 15,-5 4 1-15,-4 2 0 16,-1-21-1-16,1 2-1 16,0-9-2-16,10-15-1 15,2-4 2-15,6 12-3 0,2-5-11 16,11-17-13-16,5-1-7 16,-5-8-1-16,12 6 1 15</inkml:trace>
  <inkml:trace contextRef="#ctx0" brushRef="#br0" timeOffset="167318.5349">6313 17056 21 0,'-22'14'31'0,"4"7"-3"0,-9 11-10 15,-2 0-1-15,-1 21-5 16,2 1 3-16,8 11-6 15,8-15 2-15,12 3-3 16,3 0-1-16,13-7-1 16,8 3-8-16,3-11-22 15,6-23-13-15,7-10 1 16,-3-5-1-16</inkml:trace>
  <inkml:trace contextRef="#ctx0" brushRef="#br0" timeOffset="167984.1863">6434 17314 13 0,'-12'-19'28'16,"15"1"-2"-16,0-8-8 15,7-1-7-15,8 13 0 16,4 2-2-16,8 12-2 16,-2-5-2-16,0 9 0 0,-5 11-1 15,-9 7-2 1,-9 7 1-16,-9 10-3 0,-9-12-1 16,-9 2-2-16,-6-3-1 15,-3 6-3-15,1-4 0 16,5-15-1-16,6-7-2 15,3-9 4-15,16 3 1 16,0 0 1-16,0 0 5 16,20-8 3-16,-2-2 1 15,6 10 2-15,1 7 2 16,5 1-1-16,-3 5-3 16,-2 0-10-16,-4-13-22 15,6 9-2-15,-11-2 0 16,3-1-3-16</inkml:trace>
  <inkml:trace contextRef="#ctx0" brushRef="#br0" timeOffset="168346.7668">6856 17195 58 0,'0'0'33'0,"0"0"-13"15,7 32-4-15,-4-12-4 16,4 6-4-16,-3 9 0 16,3 6-3-16,-3-3-1 15,1 0-4-15,-2-11-5 16,-3-13-7-16,0 1-21 16,0-1-4-16,0-14 1 15,-9-14 2-15</inkml:trace>
  <inkml:trace contextRef="#ctx0" brushRef="#br0" timeOffset="168606.8333">6778 17316 37 0,'15'7'32'16,"13"0"1"-16,-3-1-11 15,2-11-13-15,6 5-6 16,-3 0-14-16,7 0-19 15,-17 0-1-15,8-7 0 16,-10-5-1-16</inkml:trace>
  <inkml:trace contextRef="#ctx0" brushRef="#br0" timeOffset="168871.8841">7190 17249 26 0,'4'-9'32'0,"-4"9"-1"16,0 0-2-16,0-11-24 15,0 11-14-15,0 0-13 0,0 0-9 16,-13-5-1-16,13 5 4 16</inkml:trace>
  <inkml:trace contextRef="#ctx0" brushRef="#br0" timeOffset="169150.4472">7191 17471 21 0,'9'39'30'0,"-15"-3"-1"16,6 8-6-16,-10-11-11 15,10-33-5-15,-28 71 0 16,28-71-4-16,-52 69-2 15,52-69-2-15,-65 11 0 0,30-19-4 16,4-4-4-16,7-1-6 16,11-14-17-16,-2-13 1 15,15 2 2-15,0 6 20 16</inkml:trace>
  <inkml:trace contextRef="#ctx0" brushRef="#br0" timeOffset="170653.2775">7454 17365 40 0,'-22'-29'23'0,"16"3"-3"0,6 2-4 16,6-6-2-16,16 10-4 15,2-1-2-15,6 14 0 16,-3 17 0-16,-3 11-4 16,-11 5 0-16,-10 13-2 15,-11 2 1-15,-12-4-2 16,-9 16-3-16,-9-7-2 15,4-15 0-15,-1-6-2 16,10-9 0-16,8-11 1 16,17-5-1-16,0 0 1 15,21-14 2-15,6-3 2 16,4 5-1-16,4 4 3 16,-2 8 3-16,2 0-3 0,-8 5 2 15,-4 0 1-15,-6 5-1 16,-6 3 2-16,-5 3-1 15,-6 3-2-15,0-19 0 16,0 11 1-16,0-11-2 16,0 0 0-16,0 0-1 15,0 0-3-15,0-12 0 16,11-6 2-16,6 3-2 16,0 7 0-16,6 4 3 15,-2 2-1-15,-1-8 2 16,0 10 3-16,-6 13-1 15,-3-3 1-15,-5 9-2 16,-3 0-5-16,-3-19-8 16,10 19-6-16,-7-3-6 15,7 1 1-15,4-14 3 0,8 4 2 16,3-11 5-16,3 8 8 16,34 17 23-1,-62-21 2-15,54 16 1 16,-34-16-3-16,-4 0 0 15,-16 0-2-15,0 0-5 16,0-24-1-16,-6 7-3 16,-7-21-2-16,1 5-2 15,-4 5 0-15,9-10-2 16,2-12-1-16,5 5-1 16,6 1-1-16,8-4 1 15,5 16-2-15,5-2 0 16,3 9-7-16,-6 9-4 0,7 13-9 15,-6 3-12 1,-10 6-3-16,1 13 0 0,-13-19 7 16</inkml:trace>
  <inkml:trace contextRef="#ctx0" brushRef="#br0" timeOffset="170917.8223">7879 17449 50 0,'0'0'35'0,"15"0"1"16,10 0-12-16,11-5-13 16,10 5-3-16,4-7-6 15,3 1-5-15,-3 12-26 16,-3 2-7-16,-14-13 0 0,-2 0 1 16</inkml:trace>
  <inkml:trace contextRef="#ctx0" brushRef="#br0" timeOffset="171933.693">8506 17113 37 0,'17'35'37'0,"-3"14"1"15,-19 12-19-15,-8 4 0 16,-9 6-5-16,-10-11-4 15,-6-5-8-15,-5-5-7 16,0-10-3-16,6-3-8 16,3-20-14-16,6-17-8 15,11 0 3-15,-2 0-1 16</inkml:trace>
  <inkml:trace contextRef="#ctx0" brushRef="#br0" timeOffset="172805.9043">8940 16066 35 0,'-33'15'34'0,"6"8"-2"16,-12 14-9-16,-1 9-6 15,4 17-4-15,2 7-3 16,12 12-4-16,11-2-2 15,19-5-2-15,13-3-3 16,10-11-6-16,12-3-10 16,6-13-20-16,-1-27-1 15,0-9 1-15,-7-13-1 0</inkml:trace>
  <inkml:trace contextRef="#ctx0" brushRef="#br0" timeOffset="173422.0626">9204 16543 14 0,'-22'-6'26'15,"-2"-19"-14"-15,9-4-1 16,9-5 0-16,11 4 0 0,9 1-2 16,12 3-1-16,6 12 0 15,5 3-1 1,-1 17 3-16,-8 8 0 0,-8 14-2 15,-13 6-1-15,-14 11-1 16,-16-3-3-16,-9 2-1 16,-10-1-3-16,-5-14-4 15,1 2-3-15,5-16-1 16,11-7 1-16,8-16 3 16,22 8 1-16,0-14 2 15,15 2 3-15,13 12 1 16,5-8 4-16,5 8 0 15,0 9 0-15,-1 8-8 16,-2-4-13-16,-2 2-16 16,-16-9-2-16,3 3 0 0,-20-9 6 15</inkml:trace>
  <inkml:trace contextRef="#ctx0" brushRef="#br0" timeOffset="173687.1099">9635 16390 49 0,'0'10'36'16,"0"-10"2"-16,-9 22-5 15,9 1-21-15,-4 6-5 16,4 5-4-16,-3 0 1 15,3 5-1-15,3-8-3 0,-3-7-2 16,3 4-5-16,-6-9-19 16,3-19-13-16,0 0 1 15,-18-3 0-15</inkml:trace>
  <inkml:trace contextRef="#ctx0" brushRef="#br0" timeOffset="173951.1829">9461 16546 30 0,'35'0'36'0,"-3"-13"0"15,16 8 1-15,-3-3-23 16,0 0-8-16,-4 2-12 0,-2 2-10 16,-5 4-19-1,-16-3 0-15,-2 6-1 0,-16-3 6 16</inkml:trace>
  <inkml:trace contextRef="#ctx0" brushRef="#br0" timeOffset="174385.2569">10048 16341 56 0,'0'0'33'15,"0"0"-3"-15,0 0-21 16,0 0-29-16,-5-11-11 15,5 11-1-15,-9 6 0 16</inkml:trace>
  <inkml:trace contextRef="#ctx0" brushRef="#br0" timeOffset="174662.324">10028 16561 30 0,'7'54'35'0,"-7"-7"1"15,3 5-8-15,-3 4-9 16,-13-2-6-16,2 3-5 16,-12-14-3-16,-2-11-2 15,-6-8-1-15,0-8 0 16,1-13-2-16,-1-8-3 16,6-11-1-16,6-15-5 15,10 4-6-15,5-6-12 16,6-5-10-16,15 2-1 0,4-3 1 15</inkml:trace>
  <inkml:trace contextRef="#ctx0" brushRef="#br0" timeOffset="175543.5114">10500 16540 26 0,'-32'-3'31'16,"2"3"-1"-16,1-10-12 16,-4-13-4-16,11-2-5 15,3-10-1-15,11-3-2 16,8 1-3-16,13 1-1 15,5 6 0-15,7 13-1 16,8 5 0-16,-1 16 0 0,-1 8 0 16,-10 17 1-1,-8 4 0-15,-13 12-1 16,-9 2 0-16,-12 0 0 0,-10 8-1 16,-4-3-1-16,-1-9 1 15,6-14-2-15,3-2 1 16,10-20 0-16,17-7 0 15,0 0 0-15,7-14 0 16,14-6 1-16,4 1-2 16,3 3 2-16,5 4 0 15,-1 12 0-15,-2 6 1 16,-3 8 0-16,-6 5 0 16,-7 4 1-16,-6 6 0 15,-2 2 0-15,-6-9 0 0,0-1-1 16,0-12-1-1,0-9 1-15,0 0-1 0,-4-10 0 16,7-14-1-16,4-2 1 16,3 1-1-16,1-4 0 15,3 10 1-15,0 0 0 16,0 10 0-16,0 6 1 16,-1 13-1-16,-3 3 1 15,-1 9 0-15,2 6 1 16,0-3-1-16,6 4 0 15,2-7 0-15,4-1 1 16,2-10 0-16,2 1 0 16,-3-18 0-16,0-6-1 15,-6-5 1-15,-4-12-1 0,-8-5 1 16,-2-12-1-16,-4-7 0 16,-4-7 0-16,4 4-1 15,4 4 1-15,2 0-1 16,5 8 0-16,6 8-3 15,-3 9-3-15,8 20-7 16,-6 7-15-16,-6 0-10 16,5 16 0-16,-10-3 0 15</inkml:trace>
  <inkml:trace contextRef="#ctx0" brushRef="#br0" timeOffset="175813.578">10804 16559 25 0,'-4'10'34'16,"19"-6"0"-16,2-11 2 15,13 7-20-15,3 0-10 16,3 0-4-16,1 4-9 16,1-9-22-16,0 5-4 15,-13-6-3-15,0 6 2 16</inkml:trace>
  <inkml:trace contextRef="#ctx0" brushRef="#br0" timeOffset="176160.122">11156 16286 52 0,'24'6'38'15,"-6"5"0"-15,5 11-14 16,3 17-9-16,-8-1-5 16,-2 17-1-16,-11 0-2 0,-5 8-3 15,-10 1-1-15,-8-7-2 16,-9-8-2-16,-4-6 2 16,-3-1-2-16,3-8-2 15,0-12 0-15,3-10-2 16,6-3-1-16,2-9-3 15,9 8-6-15,2-8-16 16,6-15-9-16,9 5 3 16,2-4 0-16</inkml:trace>
  <inkml:trace contextRef="#ctx0" brushRef="#br0" timeOffset="177076.8212">11492 16145 51 0,'36'-7'15'16,"-1"0"-4"-16,-1-2-3 15,-4 5-2-15,-7 4-1 16,-5 0-2-16,-6-5 0 15,-12 5-1-15,0 0 0 16,0 0 1-16,3 13-1 16,-7 0 0-16,-3 3 1 15,3 8-1-15,-2 5-1 16,0 10 1-16,2 7-1 16,-1 14 0-16,1 3 0 15,1 15-1-15,0 0-1 0,0 8 2 16,-1 5-1-16,-2 4 1 15,0-5 0-15,1-5 0 16,0-1 0-16,1-8 0 16,-1 1 2-16,0-5-4 15,2-16 2-15,3-3-1 16,0-9-2-16,0-1 1 16,0-6 0-16,0-12-3 15,0-25 1-15,-12 9 1 16,2 0 0-16,-5-14 1 15,-4 5 1-15,-3-4 0 16,-5-9-1-16,-2 3 3 16,0 10 0-16,-1 7-4 0,6-11-4 15,5 4-17 1,-2-10-8-16,21 10 3 0,-17-19 0 16</inkml:trace>
  <inkml:trace contextRef="#ctx0" brushRef="#br0" timeOffset="177491.9125">11847 17276 51 0,'0'0'35'0,"0"0"1"15,0 0-11 1,0 0-16-16,0 0-8 0,0 0-8 16,0 0-9-16,0 0-18 15,0 0-2-15,0 0 1 16,0 0 7-16</inkml:trace>
  <inkml:trace contextRef="#ctx0" brushRef="#br0" timeOffset="177808.9809">11859 17457 28 0,'0'24'33'0,"0"5"-4"0,0-5-4 15,-7 0-5-15,-1 1-5 16,8-25-3-16,-36 62-4 16,14-42-4-16,-6-3-2 15,2-13-1-15,0 1 2 16,2 3 0-16,4-8-4 15,6-16 0-15,3-5-3 16,9 4-3-16,2-5-9 16,13 3-13-16,8-5-8 15,-1-10-2-15,12 6 3 16</inkml:trace>
  <inkml:trace contextRef="#ctx0" brushRef="#br0" timeOffset="178625.1721">12072 17329 8 0,'-4'-10'27'16,"-6"-11"-3"-16,10 4-2 0,0 1-3 15,10-10-5-15,5 11-2 16,0 3-2-16,9 9 0 16,-8 16-1-16,2 9-5 15,-8-3-1-15,-7 13-2 16,-9 0 1-16,-7-2-1 15,-6 9-2-15,-4-4-3 16,1-17-1-16,-1-4 2 16,5 0-2-16,4-14 0 15,14 0 2-15,0 0-2 16,0 0 1-16,9-14 3 16,9 10 0-16,0-3 0 15,3 7 1-15,-1 6-1 16,1-6 0-16,-3 0 3 15,-2 13-1-15,-4-1 1 0,-5 0 0 16,-1 2-2-16,-6-14 1 16,0 0 1-16,0 0-1 15,0 0-1-15,10 0 0 16,-6-14-1-16,2 0-1 16,3 0 2-16,2 8-2 15,2-1 0-15,-1 2 2 16,3 8 0-16,-2-3 0 15,-3 0 3-15,1 14-2 16,-5 1 1-16,2-3 0 16,-1 2-2-16,-1-6 0 15,-6-8 1-15,17 22-1 16,-7-8-2-16,0-9 1 0,5-5 0 16,-2 0 0-16,2 0 3 15,-1 5 0-15,-1-3 0 16,0-9 1-16,-2 3 1 15,-4-7 0-15,1-3 1 16,-8 14 0-16,2-17-3 16,-2-7 1-16,0-4-1 15,-2-7-2-15,2-6 2 16,5 8-1-16,1 3-2 16,4-7-4-16,-1 3 0 15,7 13-10-15,-2 6-11 16,-5 5-10-16,5 10 0 15,-9-9-1-15</inkml:trace>
  <inkml:trace contextRef="#ctx0" brushRef="#br0" timeOffset="178898.23">12390 17360 13 0,'0'0'32'15,"0"0"1"-15,26 0-4 16,-7-8-13-16,2 8-7 16,7 3-2-16,-2-10-4 15,-1 10-4-15,-3-3-8 0,-3-3-18 16,-9 3-5 0,4 7-2-16,-14-20 1 15</inkml:trace>
  <inkml:trace contextRef="#ctx0" brushRef="#br0" timeOffset="179588.8639">12811 17319 41 0,'0'12'34'16,"0"-12"-2"-16,0 10-7 16,0-10-18-16,0 0-6 15,0 0-4-15,0 0-14 16,0 0-16-16,0 0 1 16,0 0 0-16,0-13 10 15</inkml:trace>
  <inkml:trace contextRef="#ctx0" brushRef="#br0" timeOffset="179869.9287">12773 17445 59 0,'0'0'38'0,"0"0"-2"16,0 0-12-16,6 15-11 15,-6-15-4-15,0 0-4 16,0 0-2-16,0 0-1 16,0 0-6-16,0 0-22 15,0 0-14-15,7-11 3 16,-3 2-3-16</inkml:trace>
  <inkml:trace contextRef="#ctx0" brushRef="#br0" timeOffset="180311.0222">13007 17336 4 0,'-10'4'29'16,"10"-4"0"-16,0 0-8 0,10 10-5 15,1-5-5 1,2-2-2-16,7 4-6 0,1-13-9 16,3 0-12-16,-6 6-12 15,8 8-1-15,-14-21 0 16</inkml:trace>
  <inkml:trace contextRef="#ctx0" brushRef="#br0" timeOffset="180602.0883">13000 17449 27 0,'16'3'31'16,"-16"-3"-4"-16,24 7-10 0,-2-7-3 15,-2 0-4-15,6 3-4 16,-3-3-8-16,-1 0-19 15,-7-5-10-15,7 0-1 16,-22 5 1-16</inkml:trace>
  <inkml:trace contextRef="#ctx0" brushRef="#br0" timeOffset="181168.7166">13248 17422 31 0,'14'9'32'16,"-5"-12"0"-16,9 3-15 15,6 7-8-15,2-2-8 16,4-1-22-16,-8-8-9 16,9-1 1-16,-11-2-2 15</inkml:trace>
  <inkml:trace contextRef="#ctx0" brushRef="#br0" timeOffset="181724.3523">13607 17397 5 0,'0'0'20'15,"14"-39"20"1,-1 26-24-16,5-5-1 15,2 5 1-15,2 7-1 16,2 9-2-16,-4 7-1 16,-3 17-6-16,-10-8-2 15,-7 6 1-15,-5 6-1 16,-11 6-2-16,-8-8-2 16,-6 3-2-16,0-16-1 15,-3-7-1-15,4 1 0 16,3-7-1-16,9-3 1 15,10-9 0-15,7 0 0 16,8-5 3-16,8 11 3 0,6-3 0 16,3 6 2-1,3 9 0-15,0-9-1 0,3 9 1 16,-5 11-5-16,-2 4-28 16,-9-24-6-16,7 0 1 15,-13-7-2-15</inkml:trace>
  <inkml:trace contextRef="#ctx0" brushRef="#br0" timeOffset="184260.0929">14307 16583 34 0,'10'10'32'0,"0"-5"-7"16,11-5-6-16,10 4-5 16,6-4-3-16,8-4-3 15,1 4-7-15,0-4-9 16,-2-4-12-16,-3 8-11 15,-14-7-3-15,-2 4 0 16</inkml:trace>
  <inkml:trace contextRef="#ctx0" brushRef="#br0" timeOffset="184591.1801">14343 16760 16 0,'0'0'32'0,"22"3"-8"16,-2-8-3-16,5-1-5 15,9 6-4-15,3-8-2 0,6 1-3 16,-2 4-3-16,-3-2-2 16,-5 5-2-16,-8 5-2 15,-7 2-3-15,-18-7-10 16,10 0-16-16,-10 0-3 16,-10 4 1-16,10-4 10 15</inkml:trace>
  <inkml:trace contextRef="#ctx0" brushRef="#br1" timeOffset="187830.8736">10776 16269 24 0,'-103'63'14'16,"-20"6"-1"-16,-10 9-2 0,-11 0-1 15,-1-1-3-15,6-5-1 16,4-1-4-16,6-3 1 16,8-6-2-16,15-8-2 15,11-13-7-15,17-6-13 16,1-10-4-16,25 0-1 16,4-30 17-16</inkml:trace>
  <inkml:trace contextRef="#ctx0" brushRef="#br1" timeOffset="188260.9451">8037 16866 8 0,'-12'24'18'16,"-27"6"-9"-16,-25 15-3 16,-16 10 1-16,-23 16-1 15,-14 3 1-15,-17 14-3 16,-13-8 1-16,-10 5 1 16,-4 12 0-16,-3 2-3 15,2-2 0-15,11-6-4 16,8-20-11-16,20-8-14 15,4 4-1-15,27-7 6 16</inkml:trace>
  <inkml:trace contextRef="#ctx0" brushRef="#br0" timeOffset="191961.8013">15132 16572 34 0,'31'16'37'16,"-5"-16"0"-16,12 5-5 0,7 0-22 15,-1-2-18 1,10 7-24-16,-12-16-4 16,4 3 1-16,-15-1-1 0</inkml:trace>
  <inkml:trace contextRef="#ctx0" brushRef="#br0" timeOffset="192724.9796">15782 16563 34 0,'15'-17'27'0,"-7"-5"-2"16,0 0-2-16,2 3-4 16,-6-1-2-16,2 10-5 15,-6-5-2-15,0 15-4 16,0 0 0-16,0 0-3 16,-7 23-1-16,1 1-1 15,6 2-2-15,-4 6 2 16,4 8-1-16,0-1 1 15,4 3 0-15,1 1-1 16,1-9 1-16,1-3 0 16,-4-1-1-16,1-5 2 15,-4-7-2-15,-3-1 1 0,3-17-1 16,-16 9 1-16,3 1 1 16,-3-7-2-16,1-3 0 15,-1-3 0-15,2-2-1 16,2 2 1-16,3 6 0 15,9-3-1-15,0 0 1 16,0 0-1-16,16 10 1 16,4-10 1-16,6 4-1 15,3 3 0-15,5-7-2 16,-1-7-6-16,5 3-30 16,-3 4-2-16,-8-11 0 15,4 11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08:43.2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774 3167 45 0,'0'0'32'15,"0"0"-2"-15,45-21-5 16,-45 21-5-16,52-59-6 15,-24 15-4-15,5-7-3 16,-18-10-4-16,-4-6 0 16,6-3-2-16,-11-1 0 15,1 6-1-15,-7 7 0 16,-8 10 0-16,-5 6 0 16,13 42 0-16,-4-43 0 15,4 43 0-15,0 0 0 16,0 66 0-16,4-14 1 15,11 16-1-15,6 10 0 0,4 5 0 16,3-1 0 0,1-10 1-16,1-7-2 0,4-17-2 15,0-9-5-15,-12-21-10 16,-9-14-20-16,-13-4-1 16,6-19 0-16,-9 2-1 15</inkml:trace>
  <inkml:trace contextRef="#ctx0" brushRef="#br0" timeOffset="156.0494">896 2934 16 0,'0'0'33'0,"0"0"2"16,38 43-6-16,-6-31-16 15,8 4-14-15,-9 4-26 0,-31-20-3 16,0 0-3-16,48 14-1 15</inkml:trace>
  <inkml:trace contextRef="#ctx0" brushRef="#br0" timeOffset="320.5848">792 2859 46 0,'-49'-20'35'0,"49"20"1"16,0 0-6-16,0 0-21 15,0 0-10-15,0 0-12 16,40 55-19-16,-40-55-3 16,73 44 0-16,-32-26 0 15</inkml:trace>
  <inkml:trace contextRef="#ctx0" brushRef="#br0" timeOffset="605.1528">1231 3103 46 0,'33'7'37'16,"2"1"0"-16,5-8-12 15,3-8-10-15,-2-1-5 16,0-7-3-16,-10-2-4 16,-7-1 0-16,-11-1-2 15,-16 1-1-15,-11 4 0 16,-7 1 0-16,-6 3-1 16,-2 11 1-16,1 5 0 15,-3 6 0-15,4 6 0 0,11 6 0 16,8 7 1-1,1 5 0-15,7 3-1 16,0-2 1-16,0-1-2 0,12-3-2 16,-6-5-5-16,3 0-9 15,-2-8-13-15,1-14-9 16,12-5 2-16,0-7-2 16</inkml:trace>
  <inkml:trace contextRef="#ctx0" brushRef="#br0" timeOffset="914.241">1797 3100 19 0,'15'0'36'0,"-8"9"0"15,-10 2-7-15,-12 1-7 16,-1 5-5-16,-12-7-4 0,4 2-5 16,-7-6-5-1,9-3-2-15,0-7-2 0,1-6-1 16,12-5 0-16,-1-4 0 15,14 3 0-15,2-2 1 16,9 7 2-16,-2 3 0 16,5 5 2-16,10 8 0 15,-3 4 1-15,6 11 0 16,-7-3 1-16,-2 7-1 16,0-5-1-16,-4-1-1 15,-2 0-6-15,-6-7-20 16,-10-11-16-16,9 7 0 15,-9-7-2-15,18-11 1 16</inkml:trace>
  <inkml:trace contextRef="#ctx0" brushRef="#br0" timeOffset="1660.4425">2341 4817 40 0,'0'0'36'16,"21"-3"1"-16,-6 15-15 15,5 3-6-15,14 15-4 16,0 1-4-16,2 12-2 16,2 1-6-16,-1-1-7 15,0 3-14-15,0-7-16 16,-13-13-1-16,5-6 0 15,-10-16 3-15</inkml:trace>
  <inkml:trace contextRef="#ctx0" brushRef="#br0" timeOffset="1900.4983">2923 4819 68 0,'-7'-10'38'0,"-4"17"-4"16,-7 11-14-16,-8 3-8 15,1 10-3-15,-9 5-3 16,0 11-2-16,-6 4-2 16,3 7 0-16,-1-3-1 15,1 1-1-15,7-2-1 16,-3-6-1-16,9-5-2 16,3-16-4-16,12-4-7 15,9-23-11-15,-10 6-13 16,10-6 0-16,22-27 1 15</inkml:trace>
  <inkml:trace contextRef="#ctx0" brushRef="#br0" timeOffset="2194.5675">3246 4805 41 0,'-34'-3'34'16,"6"10"-1"-16,-12 10-13 15,2 5-7-15,4 14-4 16,-3 4-2-16,9 12-2 16,1 4 0-16,14 4-1 15,6-2 0-15,17 0-1 16,5-7 1-16,10-2-4 0,8-4-3 15,3-18-10-15,10-10-21 16,3-3-4-16,-8-14 0 16,-1 0-1-16</inkml:trace>
  <inkml:trace contextRef="#ctx0" brushRef="#br0" timeOffset="2494.6377">3277 5378 32 0,'0'25'36'16,"0"-25"1"-16,12 18-8 15,1-10-13-15,-1-8-3 16,6 0-4-16,-4-12-2 0,1-1-2 16,-6-4-1-16,-6-4-1 15,-3-10-1-15,0-6-1 16,-6-7 0-16,2-2 0 15,-4-7-1-15,3 1 0 16,5-2 0-16,0 1 0 16,10 6 0-16,0 9-3 15,9 11-2-15,-3 5-8 16,10 12-14-16,3 10-12 16,-10 0-1-16,3 10 1 15</inkml:trace>
  <inkml:trace contextRef="#ctx0" brushRef="#br0" timeOffset="2832.7259">3215 5173 35 0,'-19'0'36'0,"19"0"0"15,0 0-4-15,13-21-16 16,17 10-8-16,5-5-3 15,5 4-3-15,3-1 0 16,4 0-2-16,-4 1 1 16,-3 3-1-16,-2 4 1 15,-4 5 1-15,-6 3 0 16,0 8 1-16,-4 9 0 16,2 8 0-16,-8 2 1 0,-3 8 0 15,-5 1-1 1,-10 5-1-16,-3-3 0 0,-10-3-2 15,-6-3-3-15,-8-9-2 16,-1 1-8-16,-6-9-24 16,6-13-4-16,6-5 1 15,3-9 0-15</inkml:trace>
  <inkml:trace contextRef="#ctx0" brushRef="#br0" timeOffset="3089.7737">4031 5179 61 0,'0'0'38'16,"16"-9"1"-16,7 6-11 15,12 3-17-15,-3 0-6 16,7 0-7-16,1 3-11 16,-4 6-23-16,-8-9-1 15,-2 0-2-15,-14 0 1 16</inkml:trace>
  <inkml:trace contextRef="#ctx0" brushRef="#br0" timeOffset="3275.8183">4033 5310 70 0,'0'0'39'15,"26"12"-2"-15,-1-7-14 16,8-5-8-16,10 0-7 16,-1-3-7-16,-3-1-21 15,-5-4-19-15,-1 1-1 16,-13-3 0-16,-2 3 0 15</inkml:trace>
  <inkml:trace contextRef="#ctx0" brushRef="#br0" timeOffset="4254.0369">4811 5354 17 0,'0'0'21'0,"24"0"0"15,37 0-2-15,32 0-3 16,25 0-4-16,34 0-1 0,22 0-1 15,24 3-1 1,13-3-1-16,18 0-2 0,1-3-2 16,0 3-2-16,-5-5 0 15,-11 0-4-15,-15 2-6 16,-26 3-26-16,-27-9 0 16,-22 4-1-16,-43-8 0 15</inkml:trace>
  <inkml:trace contextRef="#ctx0" brushRef="#br0" timeOffset="4622.6165">6087 5152 27 0,'24'-19'33'0,"-5"-19"1"16,6-3-9-16,-3-6-12 15,-7-11-1-15,5 2-3 16,-12-4 0-16,2 7-3 15,-10 2 0-15,0 10-2 0,0 8-1 16,-10 16 0 0,10 17-1-16,-12 8 0 15,8 24-2-15,1 18-4 0,3 17-9 16,0 13-25-16,0 2-1 16,0 10 0-16,-6-3 1 15</inkml:trace>
  <inkml:trace contextRef="#ctx0" brushRef="#br0" timeOffset="11055.4945">4862 5908 20 0,'0'0'31'0,"0"0"-2"16,0 0-11-16,18-10-4 16,1-4-2-16,0-6-3 15,2-2-2-15,-1-4-2 16,-2 0-2-16,-2 1-1 15,-2 3 0-15,-6 3 0 16,-3 7 0-16,-5 12 0 16,0 0 0-16,0 0 0 15,6 29 1-15,-6 1 0 16,0 12-1-16,-3 4 0 0,3 7 1 16,0 1-1-1,0-3-2-15,0-3-2 0,0-13-5 16,9-2-11-16,1-9-19 15,-1-18 0-15,7-6-1 16,-1-11 1-16</inkml:trace>
  <inkml:trace contextRef="#ctx0" brushRef="#br0" timeOffset="11285.5485">5398 5806 33 0,'10'0'36'16,"-10"0"2"0,7 14 1-16,-7 8-22 15,3 0-6-15,5 10-4 0,-8 4 0 16,9 5-3-16,-9-1-2 16,4-3-4-16,2-5-7 15,-6-10-8-15,0-1-17 16,6-8-5-16,-6-13-1 15,0 0 1-15</inkml:trace>
  <inkml:trace contextRef="#ctx0" brushRef="#br0" timeOffset="11450.5929">5259 6028 55 0,'10'-4'37'0,"14"4"-2"16,8-3-13-16,7-5-9 0,8 5-6 15,3-3-8-15,3-1-16 16,-11-1-19-16,4 8-1 16,-11-11 0-16,-4 11 0 15</inkml:trace>
  <inkml:trace contextRef="#ctx0" brushRef="#br0" timeOffset="11615.6194">5753 5909 49 0,'8'-18'34'16,"-8"18"1"-16,6-10-13 15,-6 10-14-15,0 0-18 16,6-12-23-16,-6 12-1 0,0 0-1 16,13 10 0-16</inkml:trace>
  <inkml:trace contextRef="#ctx0" brushRef="#br0" timeOffset="11828.6819">5870 5990 55 0,'-7'30'37'0,"7"9"1"16,0 2-15-16,-6 1-8 16,6 7-6-16,-6 0-3 15,3 2-2-15,-9-6-1 16,-7-6-2-16,-2-5-2 15,-8-9-1-15,-2-6-3 16,-6-13-8-16,3-6-15 0,6-9-11 16,0-11 1-16,13-2-1 15</inkml:trace>
  <inkml:trace contextRef="#ctx0" brushRef="#br0" timeOffset="12451.8427">6214 5903 9 0,'-31'-37'32'15,"15"6"1"-15,4-4 0 0,12 1-13 16,12 9-8-16,7 4-3 15,13 13-3-15,1 8-1 16,1 9 1-16,-8 11-2 16,-9 9-1-16,-13 5 1 15,-14 10-2-15,-11 4 0 16,-14-2-1-16,-5-3 1 16,-2-4-3-16,4-8 0 15,4-8 0-15,12-7 0 16,10-11 0-16,12-5 0 15,21-7 0-15,5-1 0 16,10-2 0-16,2 4 1 0,5 1-1 16,4 2 1-1,-3 3 0-15,-2 0 0 16,-8 5 0-16,-6 2 0 0,-9 3 1 16,-3-1-1-16,-8 0 0 15,-3 1 1-15,-5 0-1 16,0-10 1-16,0 15-1 15,0-15 0-15,0 0 1 16,0 0-2-16,0-14 1 16,5-1-1-16,1-2 0 15,4-2 1-15,4-1-1 16,5 3 2-16,1 5-1 16,4 4 2-16,-1 8 0 15,-3 8 1-15,0 7 0 16,-3 2 0-16,-4 8-1 0,-6-1-2 15,-2-1-5 1,1 3-8-16,-2-6-25 0,2-9 0 16,7-5-1-16,-2-8-1 15</inkml:trace>
  <inkml:trace contextRef="#ctx0" brushRef="#br0" timeOffset="12731.4077">6896 6186 40 0,'0'0'38'16,"0"0"1"-16,15-5-5 15,1-2-16-15,-9-14-7 16,8 2-4-16,-6-6-3 0,0-5-1 16,-3-1-1-16,-2-8-1 15,-4-9-1-15,0-1 0 16,0 1 0-16,0 2 0 15,0 3 0-15,6 6-1 16,3 5-2-16,0 9-1 16,10 15-5-16,-4 8-13 15,4 0-16-15,4 10-2 16,-3-3 1-16,2 8 0 16</inkml:trace>
  <inkml:trace contextRef="#ctx0" brushRef="#br0" timeOffset="12910.9485">6809 5927 52 0,'-7'12'38'16,"7"-12"-3"-16,20 7-10 16,14-7-10-16,4 0-8 15,7 0-12-15,3-9-30 16,1 6-2-16,-3-10 0 15,4 4-1-15</inkml:trace>
  <inkml:trace contextRef="#ctx0" brushRef="#br0" timeOffset="13301.0489">8025 5345 34 0,'0'0'38'0,"20"11"1"16,1-11-4-16,6 0-16 15,18 5-8-15,4-2-7 16,-1-3-18-16,2 0-22 15,6 4-2-15,-10-9-1 16,3 5 0-16</inkml:trace>
  <inkml:trace contextRef="#ctx0" brushRef="#br0" timeOffset="13625.6357">8603 5390 30 0,'25'-5'34'15,"27"5"3"-15,17-12-2 16,27 0-21-16,32 3-3 15,17-4-1-15,25 3-3 16,8-2-1-16,11 3-1 16,2-1-2-16,0 3-2 15,-7-1-2-15,-17-1-4 16,-10 6-7-16,-26-4-13 0,-21 2-14 16,-20 0 0-1,-35-4 0-15</inkml:trace>
  <inkml:trace contextRef="#ctx0" brushRef="#br0" timeOffset="13962.2339">9655 5078 3 0,'11'-35'33'15,"8"0"1"-15,-4-16-1 16,-1-7-11-16,5-5-5 16,-6-7-5-16,5 9-1 15,-12 3-3-15,4 11-3 16,-10 6-1-16,0 18-1 15,0 23-1-15,0 0-1 16,-10 45-4-16,4 7-12 16,-2 15-24-16,1 16 1 15,-5 7-1-15,2 15 0 16</inkml:trace>
  <inkml:trace contextRef="#ctx0" brushRef="#br0" timeOffset="14495.3493">8707 5806 16 0,'7'-36'33'16,"14"9"1"-16,-2 8-11 15,12 4-7-15,5 20-2 16,-3 5-3-16,-1 19-4 16,-14 4-2-16,-10 11-3 15,-14 6-2-15,-15-1-2 16,-10 0-2-16,-9-8-2 16,-2-5-1-16,-3-12-3 15,11-7 0-15,3-14 2 16,15-6 3-16,14-7 3 0,11-2 2 15,11-1 1 1,11 0 3-16,11 6 1 0,3 2 1 16,6 12-2-16,-3 2-4 15,-3 2-10-15,-7-6-20 16,3 11-1-16,-17-10 0 16,3 6 7-16</inkml:trace>
  <inkml:trace contextRef="#ctx0" brushRef="#br0" timeOffset="14828.9255">9335 5746 27 0,'0'-12'37'16,"0"12"0"-16,0 0 1 15,3 28-17-15,1 2-9 16,-4 3-5-16,0 9-3 15,3 0-1-15,1 0-3 16,4-1-7-16,-8-9-16 0,3-13-16 16,-3-4 1-1,0-15-2-15</inkml:trace>
  <inkml:trace contextRef="#ctx0" brushRef="#br0" timeOffset="14985.4621">9183 5934 62 0,'23'-2'36'0,"17"4"1"16,5-2-14-16,2 0-18 15,5 0-15-15,1-3-25 16,2 3 0-16,-14-10-1 16,2 7-1-16</inkml:trace>
  <inkml:trace contextRef="#ctx0" brushRef="#br0" timeOffset="15142.5066">9679 5789 51 0,'0'0'39'0,"-10"-17"0"15,10 17-5-15,0 0-18 16,0-12-10-16,0 12-9 16,0 0-11-16,0 10-25 15,0-10 1-15,0 11-2 16,0-11 2-16</inkml:trace>
  <inkml:trace contextRef="#ctx0" brushRef="#br0" timeOffset="15340.0441">9655 6053 12 0,'11'55'34'16,"-11"-6"1"-16,7 6-4 15,-7-4-13-15,-11-3-5 16,-2-2-3-16,-9-17-3 15,-4-4-1-15,-11-11-5 16,-3-14-5-16,6 0-12 16,0-14-20-16,0-13 0 15,17-2 0-15,6-7-1 16</inkml:trace>
  <inkml:trace contextRef="#ctx0" brushRef="#br0" timeOffset="15949.6967">9914 5870 31 0,'4'-33'34'0,"0"-8"1"15,12 3-13-15,10 13-6 16,5 1-4-16,8 19-2 16,-4 5-2-16,0 14-2 15,-12 6-2-15,-11 13-2 0,-15 3 0 16,-15 2 0 0,-10 5-3-16,-11-4 0 15,-1-3-2-15,2-7 0 0,7-2-1 16,7-12 0-16,15 0 0 15,9-15 1-15,24 8 1 16,5-8 0-16,9 0 1 16,0 0 1-16,5-4-1 15,-3 4 0-15,-5 6 2 16,-8 0-2-16,-7-1 2 16,-4 2 0-16,-16-7-1 15,11 13 2-15,-11-13-1 16,3 10 0-16,-3-10 0 15,0 0 0-15,7-10 0 16,-7 10-1-16,12-22 1 16,-3 9-1-16,3-1 0 15,2 0 2-15,2 0 0 0,4 5 0 16,-3 3 1-16,1 6 1 16,-3 4-1-16,-2 7 1 15,-6 3-1-15,-3 5 0 16,-4 0-3-16,-5 0-7 15,5 1-13-15,8-3-19 16,-8-17 1-16,21 11-1 16,-2-15-1-16</inkml:trace>
  <inkml:trace contextRef="#ctx0" brushRef="#br0" timeOffset="16230.7517">10666 6132 38 0,'0'0'36'15,"7"-9"1"-15,3-1-7 16,-3-4-15-16,-7-11-6 16,5-1-2-16,-5-12-3 15,-9-4-1-15,2-9-2 16,-1-2 0-16,0-1 0 15,8 1-1-15,-4 0 0 16,9 3 0-16,8 9-1 16,8 7-2-16,4 14-5 15,1 3-16-15,1 5-13 16,4 12-1-16,-3 0 0 0</inkml:trace>
  <inkml:trace contextRef="#ctx0" brushRef="#br0" timeOffset="16542.8209">10562 5823 16 0,'0'0'34'0,"12"7"3"16,12-2-1-16,10-5-15 15,2 0-9-15,9 0-3 0,-4-3-2 16,2 3-3-16,-11-4-1 16,-2 4-1-16,-9 0-1 15,-6 0-1-15,-15 0 0 16,11 0 0-16,-11 0-2 16,0 0-1-16,0 0-2 15,0 0-6-15,0 0-8 16,0 0-13-16,-14 8-4 15,14-8-1-15,0 0 1 16</inkml:trace>
  <inkml:trace contextRef="#ctx0" brushRef="#br0" timeOffset="20324.9121">709 7797 25 0,'0'0'36'16,"0"0"1"-16,12 88 0 0,-29-21-19 16,10 6-6-16,-2 8-5 15,-9-2-3-15,10-6-3 16,8-9-3-16,-12-13-1 16,12-51-1-16,0 54-1 15,0-54-1-15,0 0 1 16,12-53 1-16,-7 5 0 15,5-9 3-15,3-11 0 16,-10-4 3-16,16 1 1 16,2 4 0-16,-11 11 2 15,-3 8 0-15,-7 48 0 16,13-48 1-16,-13 48-1 0,0 0 1 16,32 51-1-16,-18-9-1 15,-4 12 0-15,7 5 0 16,11 3 0-16,-3-2-3 15,-10-4-1-15,3-5-8 16,-18-51-19-16,35 73-13 16,-35-73-1-16,0 0 1 15</inkml:trace>
  <inkml:trace contextRef="#ctx0" brushRef="#br0" timeOffset="20714.0141">730 8228 43 0,'0'0'35'0,"0"0"1"16,68-4-1-16,-68 4-26 15,73-3-3-15,-28 3-3 0,-3 0-2 16,-5 0-1-16,-1 3 0 16,3 2 0-16,-16 4 0 15,-6 0 0-15,-9 5 0 16,-2-3 1-16,-6 2 0 15,0-2 1-15,-6-1-1 16,6-10 2-16,0 0-1 16,-42 4 0-16,42-4-1 15,0 0 0-15,-16-46-1 16,16 22 0-16,5 2-1 16,12 1-1-16,-3 3 1 0,9 4 1 15,1 9 0 1,-3 5 1-16,10 10 0 0,-5 5 0 15,-1 3 0-15,-4 7-3 16,0-1-6-16,-7 3-12 16,-1 1-16-16,5-9-2 15,-3 0 1-15,-3-10-1 16</inkml:trace>
  <inkml:trace contextRef="#ctx0" brushRef="#br0" timeOffset="21000.0884">1628 8299 45 0,'11'-10'29'0,"-4"-5"-1"16,-7 2-6-1,0 0-4-15,0-4-4 16,-10 3-3-16,-5-3-2 0,-9 6-4 16,-5 0-1-16,-2 6-1 15,9 5-2-15,-2 6 1 16,3 5-1-16,2 7 1 15,9 0-1-15,12 4 1 16,15-1 1-16,7-2-1 16,-1-4 1-16,2-3 0 15,5-5-2-15,1-7 0 16,-2 3-6-16,-12-6-25 16,-7-9-11-16,-3 1 0 15,-1-9 0-15</inkml:trace>
  <inkml:trace contextRef="#ctx0" brushRef="#br0" timeOffset="21558.2368">2357 7953 50 0,'14'-4'38'0,"3"19"1"16,14 24 0-16,5 19-27 16,-2 9-5-16,0 16-1 15,-11 6-2-15,-8 7-4 16,-6-1-2-16,-26-12 0 15,-7-10-2-15,-16-17-2 0,-6-10-1 16,-6-25-2-16,11-13 0 16,-5-22 3-1,13-14 2-15,15-13 1 0,12-15 2 16,12-6 3-16,12-5 1 16,20-4 2-16,3-1 0 15,9 8-1-15,0 1-1 16,-2 12-3-16,0 11-8 15,-11 8-19-15,-12 8-8 16,-4 14-1-16,-21 10 0 16</inkml:trace>
  <inkml:trace contextRef="#ctx0" brushRef="#br0" timeOffset="21768.2834">2676 8065 33 0,'21'3'38'16,"-11"7"0"-16,5 8-4 0,-3 12-13 15,-5 1-9-15,11 9-3 16,-7-4-3-16,3 3-2 16,-5-11-2-16,4-8 0 15,2-12 0-15,3-11-1 16,-1-9-2-16,-3-8-4 16,3-2-8-16,-5-4-26 15,1-8-1-15,1 8 0 16,-4-6-1-16</inkml:trace>
  <inkml:trace contextRef="#ctx0" brushRef="#br0" timeOffset="22174.3775">3001 8156 12 0,'-6'16'32'16,"-6"-3"2"-16,12 8-4 15,6-3-12-15,0-2-5 16,12 4-4-16,-3-8-2 16,10-2-1-16,-3-10-1 15,4-5-2-15,-2-10-2 16,-3-2 0-16,-5-5 0 16,-4-2-1-16,-5-2-1 15,-7 6 1-15,0 3-1 0,0 7 0 16,0 10 0-1,-10 10 1-15,8 7 0 16,2 7 0-16,0 2 1 0,9 2 2 16,0-6-1-16,6-1 2 15,-2-10-1-15,5-7 1 16,1-8 0-16,-3-7 0 16,-4-6-1-16,0-3-1 15,-8-3-2-15,-4-6-5 16,3 5-10-16,-7 3-24 15,-4-4-1-15,5 8 0 16,3 0 0-16</inkml:trace>
  <inkml:trace contextRef="#ctx0" brushRef="#br0" timeOffset="22504.4479">3667 8111 73 0,'-21'-9'37'0,"0"9"0"15,-4 5-20-15,-1 2-8 16,5 10-4-16,2 2-2 16,10 8-1-16,2 2 0 15,7 2 0-15,10-3 0 16,3-4 1-16,5-5-1 15,1-7 0-15,-1-6 0 16,-2-6 0-16,-7-8 0 16,-5-4-1-16,-4-4-1 0,-10-3-1 15,-3 1-3-15,-8-2-4 16,8 7-9-16,-5-1-15 16,2-2-8-16,16 16 1 15,-12-18 0-15</inkml:trace>
  <inkml:trace contextRef="#ctx0" brushRef="#br0" timeOffset="22641.9816">3706 8153 89 0,'30'-4'37'15,"-3"-1"-12"-15,8 5-8 16,-6-6-6-16,6-1-9 16,-3 7-13-16,-1-5-26 15,-8-5-1-15,2 4 0 0,-13-6-1 16</inkml:trace>
  <inkml:trace contextRef="#ctx0" brushRef="#br0" timeOffset="22799.5154">3898 8126 74 0,'-7'23'38'16,"0"-2"0"-16,4-4-20 15,9 6-8-15,1 0-8 16,1-4-10-16,4-3-24 15,3-1-5-15,-1-12-1 16,6 0-1-16</inkml:trace>
  <inkml:trace contextRef="#ctx0" brushRef="#br0" timeOffset="23090.5946">4334 8224 35 0,'0'19'36'16,"-9"6"-2"-16,-13 1-7 15,-4-5-7-15,-4 0-9 16,-4-10-5-16,3-6-5 16,-2-5-4-16,4-13 0 15,9-3-2-15,6-7 1 16,11-1 0-16,6-2 0 16,8 4 3-16,6 4 2 15,5 5 2-15,5 10 1 16,0 3 2-16,3 14 0 15,-9 2 0-15,1 10-1 16,-5 0-2-16,-5 1-4 0,-1-1-11 16,-3 1-25-16,-8-16-1 15,0 0 0-15,0-11 0 16</inkml:trace>
  <inkml:trace contextRef="#ctx0" brushRef="#br0" timeOffset="23243.6288">4194 7911 75 0,'0'-8'40'15,"0"8"-2"-15,14-4-11 16,-2 13-60-16,0-6-5 16,6 5 0-16,0-2-2 0</inkml:trace>
  <inkml:trace contextRef="#ctx0" brushRef="#br0" timeOffset="23891.7743">4874 8035 5 0,'31'23'29'15,"-6"-17"-4"-15,4-6-7 16,5-15-2-16,-1-11-2 0,1-7-3 15,-5-14-3-15,-1-4-1 16,-7-5-3-16,-8 2-1 16,-4 0 1-16,-6 9-1 15,-3 5 0-15,0 13 0 16,-3 13-1-16,3 14 1 16,6 26-1-16,1 15 1 15,7 15-1-15,2 19 0 16,-1 12 0-16,1 12 0 15,-7 1 0-15,-5 1 0 16,-7-5-1-16,-9-10 0 16,-8-8-2-16,-11-21-1 0,1-14-1 15,-8-18-2 1,5-11-2-16,0-21-6 0,9-8-6 16,5-9-11-16,7-14-5 15,19 1 0-15,6-6 9 16</inkml:trace>
  <inkml:trace contextRef="#ctx0" brushRef="#br0" timeOffset="24467.9148">5653 8000 29 0,'-18'0'31'0,"-8"-2"-1"15,1 7-13 1,7 6-5-16,2 3-4 0,10 7-2 16,6-2-1-16,6 3-2 15,6-1 1-15,7-3 0 16,0-4 0-16,3-4-2 16,-4-6 0-16,-1-4-2 15,-5 0-1-15,-12 0-1 16,6-16 0-16,-6 16 0 15,-25-8-1-15,6 8 1 16,-3 13 1-16,0 1 1 16,4 8 1-16,3 3 1 15,5 4 0-15,10 2 1 16,10-4 0-16,5-1 1 16,7-11-1-16,2-5 0 0,3-10-1 15,3-6 1 1,-2-11-1-16,-1-8-1 0,-5-7 0 15,-2-1 0-15,-6-4 0 16,-4 1 0-16,-4 4-1 16,-6 7 0-16,0 7 0 15,0 18-1-15,0 0 1 16,-13 14 0-16,13 6 0 16,-3 5 0-16,3 2 1 15,7 2 0-15,1-2 1 16,8-5 0-16,-4-8 0 15,6-2 1-15,-2-6-1 16,1-6-2-16,-2 0-3 16,-6-18-9-16,1-1-23 0,-4-4-3 15,-6-10-1 1,0-1 0-16</inkml:trace>
  <inkml:trace contextRef="#ctx0" brushRef="#br0" timeOffset="24596.938">5849 7836 36 0,'-10'-29'36'15,"7"12"1"-15,-3 5-2 16,6 12-20-16,0 0-14 16,0 12-14-16,0 2-17 15,6 3-5-15,6 11-1 16,0 2 8-16</inkml:trace>
  <inkml:trace contextRef="#ctx0" brushRef="#br0" timeOffset="25093.0556">6087 8168 41 0,'34'56'31'0,"0"9"-6"15,-17-3-6 1,-12-1-7-16,-17 0-6 0,-14-8-5 16,-14-5-2-16,-3-7-2 15,-4-13-1-15,1-7 0 16,6-15 0-16,8-10 1 16,7-13 3-16,16-14 1 15,12-8 2-15,10-12 1 16,15-2 0-16,6-7 2 15,9 1 1-15,4-3-1 16,5 7-1-16,-5 6 1 16,-1 12-2-16,-8 8-1 15,-8 16 1-15,-8 5-1 16,0 16-1-16,-11 8 0 0,0 10 1 16,-7-1-1-1,1 5 1-15,0-1-1 0,0-5 0 16,-2-3-1-16,3-5 0 15,-6-16 1-15,9 0-1 16,1-12 0-16,2-9 0 16,6-5-1-16,5-5 0 15,5-1 1-15,-1 0-2 16,-2 6 1-16,0 5-1 16,-1 10 0-16,-4 11 1 15,-9 7 0-15,-2 7 0 16,-2 7 1-16,-1 7 1 0,-3 3-1 15,1 1 2 1,-4-2-1-16,8 0-2 0,-1-1-7 16,-1-5-32-16,-6-7-1 15,9-5-1-15,-9-12 1 16</inkml:trace>
  <inkml:trace contextRef="#ctx0" brushRef="#br0" timeOffset="26292.3272">2843 10273 36 0,'0'0'36'15,"-12"21"-1"-15,-1 1-2 0,1 4-18 16,8 7-7-16,4 2-1 16,4-1-3-16,5-6-1 15,15-10 0-15,2-8-2 16,4-10 0-16,-1-7-1 15,2-11 1-15,-6-5-2 16,-4-6 1-16,-2-1-2 16,-7 4 1-16,-3 3 1 15,-3 4-1-15,-3 5 0 16,-3 14 1-16,0 0-1 16,0 22 2-16,3 10 0 15,7 13 0-15,-1 11 1 16,-2 12 0-16,2 6-1 15,-6 5 1-15,-3 1 0 0,-12-3 0 16,-4-7-2-16,-15-9 1 16,-7-15-1-16,-7-11 0 15,-5-18 0-15,4-17-1 16,1-9-1-16,8-17 0 16,10-11-3-16,5-9-3 15,19-2-3-15,9-9-7 16,19 0-15-16,16 4-4 15,2 2 1-15,15 11 0 16</inkml:trace>
  <inkml:trace contextRef="#ctx0" brushRef="#br0" timeOffset="26577.3987">3419 10150 67 0,'-15'-15'36'0,"3"20"-2"16,-7 8-19-16,-5 5-5 16,1 14-4-16,-1 6-3 15,6 10 0-15,4 6-1 16,9 2 0-16,10-6 0 15,14-2-1-15,10-3-2 16,8-15-8-16,9-9-20 0,0-6-8 16,-6-19-1-16,4-6 1 15</inkml:trace>
  <inkml:trace contextRef="#ctx0" brushRef="#br0" timeOffset="26804.4503">3675 10147 36 0,'0'0'36'0,"0"0"1"16,-3 27 1-16,3 2-23 15,0 1-7-15,0 11-1 0,-4 7-2 16,4 4-1 0,0-2 0-16,0-1-3 15,5-8 1-15,2-6-2 0,5-4-1 16,-3-12-7-16,7-8-19 15,3-7-11-15,-4-13-1 16,4-2 0-16</inkml:trace>
  <inkml:trace contextRef="#ctx0" brushRef="#br0" timeOffset="26990.4977">3515 10403 31 0,'0'0'37'0,"0"0"-1"16,22 0 2-16,8 0-16 15,8 0-17-15,6-2-11 0,-1 2-27 16,-3-8-3-16,5 1-1 16,-12-7 1-16</inkml:trace>
  <inkml:trace contextRef="#ctx0" brushRef="#br0" timeOffset="27185.5457">4023 10224 56 0,'20'17'39'16,"8"10"1"-16,2 6-3 16,-6 3-24-16,3 13-4 15,-12 0-3-15,-12 6-2 16,-10-1-4-16,-16-4-5 0,-3 2-12 15,-10-9-23-15,-6-18 0 16,7-9-1 0,2-16 0-16</inkml:trace>
  <inkml:trace contextRef="#ctx0" brushRef="#br0" timeOffset="27444.1127">4407 10357 68 0,'15'0'38'15,"15"3"0"1,4 2-13-16,6-5-17 0,5-3-8 15,0 3-12-15,-1 4-25 16,-13-8 0-16,0 4-2 16,-16-7 1-16</inkml:trace>
  <inkml:trace contextRef="#ctx0" brushRef="#br0" timeOffset="27608.6508">4478 10476 62 0,'20'5'38'0,"11"4"-1"16,2-1-12-16,10-8-25 15,12 7-32-15,-14-12-2 16,7 5-3-16,-10-13-1 16</inkml:trace>
  <inkml:trace contextRef="#ctx0" brushRef="#br0" timeOffset="28081.771">5435 9889 43 0,'-2'21'37'0,"2"17"1"16,-6 14-5-16,-1 12-19 15,7 19-4-15,-6 4-2 16,6 7-3-16,-9-2-1 15,9-7-2-15,0-15-4 16,-4-20-6-16,11-13-18 16,0-18-13-16,-7-19 0 15,12-17 0-15</inkml:trace>
  <inkml:trace contextRef="#ctx0" brushRef="#br0" timeOffset="28269.8208">5389 9994 45 0,'34'-9'32'16,"19"6"-2"-16,0 3-16 16,12 0-13-16,6 11-25 15,-6-11-6-15,6 4-1 16,-17-4-1-16</inkml:trace>
  <inkml:trace contextRef="#ctx0" brushRef="#br0" timeOffset="28493.88">5398 10242 40 0,'6'14'38'16,"16"-10"0"-16,15-1-6 16,17-3-15-16,6-5-7 15,5 0-7-15,8 3-17 16,-2-4-23-16,-13-8 0 16,-5 4-1-16,-9-8 0 15</inkml:trace>
  <inkml:trace contextRef="#ctx0" brushRef="#br0" timeOffset="28706.9319">5957 9910 61 0,'0'0'37'16,"27"7"0"-16,2-2-5 15,1-5-25-15,14 0-10 16,2 0-15-16,4 4-17 16,-13-12-2-16,0 3 0 15,-14-7 0-15</inkml:trace>
  <inkml:trace contextRef="#ctx0" brushRef="#br0" timeOffset="28862.9825">6388 9735 62 0,'-3'22'38'0,"-1"4"2"16,4 4-13-16,-5 1-17 15,5 10-11-15,0-4-33 16,3 9-2-16,-6-8-1 16,8-1-2-16</inkml:trace>
  <inkml:trace contextRef="#ctx0" brushRef="#br0" timeOffset="29600.1554">6903 9910 14 0,'-35'-7'24'0,"13"11"-1"15,1 1-12-15,9 5-3 16,12 4-3-16,12 1 0 15,5 2 0-15,7 0-1 16,6 2 1-16,1-1-2 16,-4 0 1-16,-4-2 0 15,-4 4 1-15,-11 0 0 16,-4 4 0-16,-11-2 1 0,-4 4-1 16,-6-2 0-1,0 3-1-15,0-2-3 0,-1-1-2 16,6-2-1-16,3-3-2 15,5-2-1-15,4-3 1 16,10-1-1-16,-7-2 0 16,3 1 1-16,-3 1 3 15,-3 4 0-15,-6 2 2 16,-7 3 1-16,-8 5-1 16,-4-1 2-16,0 5 1 15,-3-2 1-15,6 3-1 16,0-3 2-16,11 3 0 0,4-6 1 15,16 1 0 1,1-6-2-16,12-1 0 16,5-6-4-16,-1-8-18 0,-2-13-19 15,10 1 0-15,-9-16-2 16,6 5 1-16</inkml:trace>
  <inkml:trace contextRef="#ctx0" brushRef="#br0" timeOffset="30141.7742">7352 10056 44 0,'21'13'37'0,"9"11"0"15,2 3-5-15,6 4-19 16,7 10-6-16,3-2-6 16,-6-2-15-16,-7-8-21 15,-1 0-2-15,-12-18 0 16,0-5 0-16</inkml:trace>
  <inkml:trace contextRef="#ctx0" brushRef="#br0" timeOffset="30352.3287">7812 10032 35 0,'-11'13'36'15,"4"14"2"-15,-15 4-6 16,-7 3-16-16,4 15-4 15,-11 1-5-15,2 11-1 16,-6-1-1-16,2 0-3 16,3-5-4-16,4-11-7 15,9-5-18-15,10-9-11 16,1-18-1-16,11-12 0 0</inkml:trace>
  <inkml:trace contextRef="#ctx0" brushRef="#br0" timeOffset="30638.3834">8118 10120 31 0,'-25'3'34'15,"-14"2"1"-15,6 11-4 16,-1 13-17-16,-3 8-5 16,11 11-2-16,3 3-2 15,12 7-2-15,6-5 1 0,16 3-2 16,10-8-2-16,9-8-7 16,10-10-15-16,5-6-15 15,-4-16 1-15,4-3-1 16</inkml:trace>
  <inkml:trace contextRef="#ctx0" brushRef="#br0" timeOffset="30931.9459">8178 10625 32 0,'0'0'35'0,"0"0"1"16,0 11-3-16,9-14-20 15,-9 3-3-15,24-16-2 0,-13 1-2 16,2 1-1-16,-3-6-2 16,1-3 1-16,-11-6-2 15,4-1 2-15,-4-7-2 16,0-1 0-16,-6-6 0 16,6 1 0-16,-5-1-1 15,5 3-1-15,0 0-1 16,0 4-3-16,10 11-5 15,-6 2-18-15,3 4-13 16,8 9 0-16,-4 2 0 16</inkml:trace>
  <inkml:trace contextRef="#ctx0" brushRef="#br0" timeOffset="31253.5194">8028 10405 37 0,'34'0'31'0,"-6"-12"1"16,20 3-14-16,1-3-9 16,3-6-1-16,7 4-1 15,-7-2 0-15,1 6 0 16,-11 1 0-16,-2 9 0 0,-7 4-1 15,-4 13 0 1,-8 8-1-16,-7 10-1 16,-9 2 0-16,-5 7-1 0,-7 1-1 15,-5 0-3-15,-5 2-4 16,-7-13-14-16,-6-10-20 16,6-4 0-16,2-12-1 15,7-4 0-15</inkml:trace>
  <inkml:trace contextRef="#ctx0" brushRef="#br0" timeOffset="31826.6348">8909 9918 20 0,'19'0'33'0,"-9"-8"1"16,3 11 1-16,-5 6-19 16,-8 3-5-16,0 10-3 0,-6 3-2 15,2 4 0-15,-3-1-3 16,7-1 0-16,-4 2-2 16,9-5-1-16,1-5 1 15,7-7-1-15,1-2 0 16,-2-5-1-16,3 3 1 15,-6 1-1-15,-5 0 0 16,-4 6 1-16,0 4-2 16,-4 10 3-16,4 8-1 15,0 9 0-15,7 4 1 16,2 7 0-16,6 4 0 16,0 3 0-16,-4-1 0 15,-7 2-1-15,-8-7 1 16,-11-7 0-16,-8-5-2 15,-11-11-1-15,-1-7-3 0,-8-18-9 16,7-13-22-16,12-4 0 16,3-17-1-16,16-2 0 15</inkml:trace>
  <inkml:trace contextRef="#ctx0" brushRef="#br0" timeOffset="32194.7243">9476 10376 52 0,'20'6'38'15,"2"-6"0"-15,11 0-5 16,13 0-21-16,-5 0-8 15,8-5-6-15,-2 5-14 16,0 5-21-16,-12-8 0 0,-2 3 0 16,-18-5-1-16</inkml:trace>
  <inkml:trace contextRef="#ctx0" brushRef="#br0" timeOffset="32413.7698">9564 10515 40 0,'26'0'36'0,"14"7"1"16,0-7-4-1,8-6-18-15,3 2-10 16,-2-1-22-16,-5 5-18 0,-16-9 0 15,-4 9-1-15</inkml:trace>
  <inkml:trace contextRef="#ctx0" brushRef="#br0" timeOffset="36531.6688">10550 9876 29 0,'5'-10'37'16,"-1"26"1"-16,-4 17-5 16,-3 15-11-16,8 20-8 15,-10 4-4-15,5 15-1 16,-4 1-4-16,-1 1-1 16,-2-9-4-16,4-14-5 15,3-11-12-15,3-19-23 16,-3-17 1-16,0-19-1 0,13-6 0 15</inkml:trace>
  <inkml:trace contextRef="#ctx0" brushRef="#br0" timeOffset="36718.7233">10457 9997 30 0,'18'-6'34'0,"17"6"1"16,5 0-2-16,11 0-22 16,9 0-17-16,8-6-24 0,10 6-1 15,-10-5-2 1,2 5 0-16</inkml:trace>
  <inkml:trace contextRef="#ctx0" brushRef="#br0" timeOffset="36921.7708">10494 10217 54 0,'0'19'37'0,"18"-9"0"15,19-7-14-15,16 4-13 16,6-5-14-16,12 4-28 15,-6-12-2-15,7 6-2 0,-16-9 0 16</inkml:trace>
  <inkml:trace contextRef="#ctx0" brushRef="#br0" timeOffset="37176.825">10969 9866 64 0,'14'6'38'0,"3"-2"0"15,8 1-12-15,7 2-18 16,0-1-11-16,3 4-27 15,-1-10-7-15,5 0 1 16,-12-9-1-16</inkml:trace>
  <inkml:trace contextRef="#ctx0" brushRef="#br0" timeOffset="37358.87">11404 9753 75 0,'0'0'40'0,"-15"15"-1"16,8-1-17-16,7 14-11 0,-5 0-4 16,5 7-5-16,0 5-13 15,5 0-27 1,-5-11-1-16,11 1-1 0,-6-11 0 16</inkml:trace>
  <inkml:trace contextRef="#ctx0" brushRef="#br0" timeOffset="38071.0312">11914 9847 20 0,'-35'-12'28'0,"7"12"1"16,-7 3-13-1,11 6-5-15,8 5-4 0,10 6-2 16,13 2-3-16,12 5-2 15,8-1 1-15,8 3 0 16,2-3 0-16,-1-2 0 16,-4 1 1-16,-5-5 0 15,-13 0 1-15,-14-5 0 16,-7 2 0-16,-13-2 0 16,-1-2 0-16,-4-1 1 15,5-1-4-15,1 1 1 16,9 0-2-16,10 0-1 15,7 0 1-15,11 2-1 16,-1 3 1-16,0 3 0 16,-4 5 2-16,-8 2 2 0,-10 8 0 15,-12 3 1-15,-6 6 0 16,-10-2 2-16,0 4 0 16,-1-5 0-16,12 5-1 15,4-8-1-15,14-3 0 16,7-4-1-16,10-4 0 15,4-6-4-15,3-9-7 16,5-4-26-16,-2-3-4 16,-7-12-1-16,7-2 1 15</inkml:trace>
  <inkml:trace contextRef="#ctx0" brushRef="#br0" timeOffset="38705.1804">12343 10385 40 0,'-11'4'19'15,"25"-4"1"-15,27 2-1 16,34-2-2-16,26 0-3 16,33 0-5-16,21 0-2 15,22 0-2-15,7 0-1 16,3-5-1-16,-8 5-2 15,-20 0-2-15,-22 0-6 16,-32 0-5-16,-28 0-9 16,-31 6-12-16,-32-9-1 15,-14 3-1-15</inkml:trace>
  <inkml:trace contextRef="#ctx0" brushRef="#br0" timeOffset="39005.2532">13062 10110 18 0,'6'-55'32'16,"8"0"-2"-16,-7-4-8 15,0-1-3-15,0 6-5 0,-7 3-2 16,4 14-2-16,-12 4-2 16,3 16-4-1,5 17-1-15,-16 11-1 0,10 15-1 16,3 17-6-16,3 8-18 16,3 15-13-16,-3 1 0 15,9 11 0-15</inkml:trace>
  <inkml:trace contextRef="#ctx0" brushRef="#br0" timeOffset="39479.3506">12237 10828 21 0,'0'-21'32'15,"16"4"2"-15,-3-9-12 0,-2-3-4 16,6 8-4-16,-3-7-1 16,-1 11-4-16,-6 3-1 15,-7 14-3-15,0 0-1 16,7 23-1-16,-7 7-1 15,-5 9 0-15,-1 7-2 16,3 5 1-16,-3 1-2 16,1-5-3-16,5 3-8 15,-4-8-19-15,1-17-6 16,3-7-1-16,0-18 1 16</inkml:trace>
  <inkml:trace contextRef="#ctx0" brushRef="#br0" timeOffset="39697.4045">12628 10681 46 0,'3'14'37'16,"4"14"2"-16,-7 7-6 15,-4 0-20-15,8 15-4 16,-4-4-2-16,0 5-4 15,0-2-4-15,0-8-11 16,5-11-25-16,0-5-2 16,-5-14 2-16,0-11-2 15</inkml:trace>
  <inkml:trace contextRef="#ctx0" brushRef="#br0" timeOffset="39856.4407">12500 10933 43 0,'21'0'36'16,"2"-7"-1"-16,9 7 0 16,7 0-26-16,3-4-11 15,4 8-31-15,-5-12-1 16,1 8-2-16,-11-13 1 16</inkml:trace>
  <inkml:trace contextRef="#ctx0" brushRef="#br0" timeOffset="40004.4834">12938 10789 54 0,'-3'-13'36'15,"3"13"0"-15,0 0-13 16,0-12-28-16,0 12-26 16,0 0-3-16,0 0-1 15,0 0-1-15</inkml:trace>
  <inkml:trace contextRef="#ctx0" brushRef="#br0" timeOffset="40225.5325">12944 10993 35 0,'-3'42'33'16,"3"9"1"-16,-6 2-10 15,4-2-9-15,-2 2-7 16,-5-4-2-16,-1-4-3 0,-10-9-1 15,-5-9-1-15,-6-12-1 16,-1-15-2-16,-3-4-3 16,2-14-10-16,7-14-17 15,11 1-2-15,3-14-1 16,24 4 0-16</inkml:trace>
  <inkml:trace contextRef="#ctx0" brushRef="#br0" timeOffset="40815.6828">13228 10822 2 0,'-16'-33'28'0,"-1"-9"2"15,17 8-3-15,10 2-13 16,5 6-2-16,11 11-5 16,9 10 1-16,0 10-1 15,0 10-1-15,-4 8-2 16,-10 5-2-16,-11 8 1 16,-14 3-1-16,-12 4-1 15,-12-2-1-15,-9-1-1 16,-2-6-1-16,2-5 1 15,6-5-1-15,8-7 1 0,11-4-1 16,12-13 2-16,6 10-1 16,15-10 2-16,7 0 0 15,5 0-1-15,3 0 0 16,1 0 0-16,0 0-1 16,-7 0 0-16,-3 0 1 15,-7 0-1-15,-9 0 1 16,-11 0 1-16,11 6 0 15,-11-6 2-15,0 0-2 16,-13 3 2-16,13-3-1 16,-8-11-2-16,8 2 0 15,5-3-1-15,4 2 1 16,5-2-2-16,1 1 2 16,1 3 0-16,4 5 2 0,-1 3 1 15,-6 7 0-15,2 6 0 16,-7 1 0-16,-1 1-2 15,0 6-8-15,-3-2-15 16,-4-6-13-16,10 0 0 16,-10-13-1-16</inkml:trace>
  <inkml:trace contextRef="#ctx0" brushRef="#br0" timeOffset="41058.7316">13781 11135 29 0,'16'-7'35'0,"-10"-4"1"16,4 1 0-16,1-8-20 16,-7-10-5-16,4-3-5 0,-8-12-2 15,0-4-1-15,0-5 0 16,0-2-2-16,0-2 0 16,0 6-1-16,7 1 1 15,5 9-2-15,7 12 0 16,2 10-5-16,5 10-7 15,-1 8-19-15,-2 3-5 16,6 6 0-16,-13 0 0 16</inkml:trace>
  <inkml:trace contextRef="#ctx0" brushRef="#br0" timeOffset="41239.7786">13672 10867 46 0,'13'13'35'0,"5"-7"0"16,17-1-4-16,10-2-25 15,0-3-17-15,11 0-22 16,-9-8-1-16,9 4-1 16,-5-13 0-16</inkml:trace>
  <inkml:trace contextRef="#ctx0" brushRef="#br0" timeOffset="41862.9265">14580 9781 17 0,'0'0'32'16,"23"3"-2"-16,-27 19-9 15,-6 9-3-15,-1 14-6 16,-8 7-2-16,6 8-1 16,-5 2-2-16,11-3-2 15,1-5-2-15,15-10 0 16,4-9-1-16,8-13 0 15,0-11 0-15,3-11 0 16,-1 0 0-16,-4-10-1 16,-4 2 0-16,-6-2 0 15,-9 10-1-15,0 0 0 16,13 5 0-16,-9 15 0 0,2 14 0 16,3 9 0-16,4 12 0 15,-3 10 0-15,-2 5 1 16,-2 6-1-16,-8-1 1 15,-9-7-1-15,-7-4 1 16,-10-10-1-16,-6-10-2 16,-6-17-2-16,4-8-6 15,1-19-6-15,11-7-12 16,14-6-10-16,2-19 1 16,19-1 1-16</inkml:trace>
  <inkml:trace contextRef="#ctx0" brushRef="#br0" timeOffset="42088.9848">15058 10442 62 0,'24'4'37'0,"1"-4"2"15,6-3-12-15,10 3-16 16,0 0-6-16,1 0-17 16,-8-6-23-16,6 6-3 15,-14-12 1-15,1 4-2 16</inkml:trace>
  <inkml:trace contextRef="#ctx0" brushRef="#br0" timeOffset="42731.1415">15863 10028 51 0,'-5'27'35'15,"5"19"1"-15,-2 6-14 16,-3 2-14-16,5 7-1 15,-4-1-2-15,4-3-1 0,4-12-1 16,-1-10-1-16,0-14 0 16,-3-21-1-16,0 0 0 15,8-11 0-15,-8-15-1 16,-5-10 1-16,-4-13-2 16,-1-9 2-16,-2-3-2 15,0 0 1-15,2 1 1 16,3 3-1-16,7 6 0 15,5 6 0-15,10 15 0 16,9 10-1-16,13 9-1 16,6 3-5-16,12 8-12 15,14 0-18-15,0 0 1 16,11 0-1-16,-7 0 0 16</inkml:trace>
  <inkml:trace contextRef="#ctx0" brushRef="#br0" timeOffset="42961.1902">15869 10181 22 0,'-25'9'36'16,"25"1"1"-16,14-10 0 15,20-5-19-15,15 5-6 16,7 0-6-16,9-3-13 16,-1-7-27-16,4 3-2 15,-12-8 0-15,-5 2-1 0</inkml:trace>
  <inkml:trace contextRef="#ctx0" brushRef="#br0" timeOffset="43172.2414">16289 9815 47 0,'28'6'35'16,"-1"-9"-1"-16,9 7-6 15,-1-4-23-15,-1 0-8 16,0 0-12-16,0-7-7 0,-2-2-5 15,-9-5 0-15,-1-1 1 16</inkml:trace>
  <inkml:trace contextRef="#ctx0" brushRef="#br0" timeOffset="43292.7785">16659 9649 61 0,'0'0'28'0,"0"0"1"16,11 8-5-16,-8 16-7 15,-3 6-7-15,0 6-11 16,0-2-31-16,8 8-4 15,-8-9 0-15,8 1-2 16</inkml:trace>
  <inkml:trace contextRef="#ctx0" brushRef="#br0" timeOffset="43960.4476">17131 9718 40 0,'-22'8'24'0,"-3"-1"-7"16,6 11-5-16,10 5-2 16,9 1-3-16,8 3 1 15,7-2-2-15,10 1 0 16,2 1-1-16,3-3-1 16,-6-2 0-16,-5-1-1 0,-6 2 0 15,-10 2 0-15,-9 0-1 16,-7 3 0-16,-7-1 0 15,0-1-2-15,5 4-2 16,0-3-1-16,8-1-1 16,2 1 0-16,7 2 0 15,-2 1 2-15,0 1 0 16,-2 5 2-16,-11 3 3 16,-6 5 0-16,-10-1 1 15,-3 3 0-15,-3-2 1 16,9 1 0-16,5-6 0 15,14 0-1-15,14-3-1 0,12-4-2 16,11 4-5 0,2 0-31-16,0-17-1 15,4 2-1-15,-11-14-1 0</inkml:trace>
  <inkml:trace contextRef="#ctx0" brushRef="#br0" timeOffset="44570.6035">17530 10248 11 0,'-18'8'31'0,"5"-8"2"15,13 0-13-15,32 6-2 16,10-10-3-16,31-1-2 16,22-4 0-16,34 4-4 15,23-8-1-15,25 4-4 16,13-3 0-16,13 0-4 15,-3 3-5-15,-15 0-11 16,-25-2-22-16,-25 11 0 16,-45-11-1-16,-29 11 1 0</inkml:trace>
  <inkml:trace contextRef="#ctx0" brushRef="#br0" timeOffset="44902.6928">18372 9899 44 0,'11'-47'36'0,"-6"-8"-3"16,-1-3-11-16,7 6-5 16,-11-1-4-16,7 14-4 15,-7 5-3-15,0 17-2 16,0 17-1-16,-3 15-3 16,-1 16-3-16,-3 15-6 15,7 12-24-15,-8 16-6 16,-4 2 1-16,6 10-1 15</inkml:trace>
  <inkml:trace contextRef="#ctx0" brushRef="#br0" timeOffset="45337.7818">17589 10621 23 0,'18'-24'35'16,"14"9"2"-1,1 3-4-15,9 6-13 0,6 10-7 16,-7 4-5-16,-7 13-3 16,-12 7-1-16,-16 7-2 15,-19 6-1-15,-17 1-1 16,-16 1 0-16,-5-7 0 16,-2 0-1-16,7-7 0 15,9-6 0-15,12-7 0 16,13-5 0-16,12-11 2 15,25 9-1-15,4-5 0 16,5 1-2-16,2-5-11 16,5 0-24-16,4 0 1 15,-4-7-1-15,0 2 0 16</inkml:trace>
  <inkml:trace contextRef="#ctx0" brushRef="#br0" timeOffset="45538.8273">18089 10623 33 0,'5'-18'37'0,"5"15"1"16,-10 3 1-16,6 9-17 15,-3 14-11-15,-3 3-4 16,0 12-3-16,0 1 0 16,2 4-2-16,-2 1-4 15,0-5-4-15,0-3-12 16,8-6-22-16,-12-16 1 0,4-5-2 15,-12-14 1 1</inkml:trace>
  <inkml:trace contextRef="#ctx0" brushRef="#br0" timeOffset="45705.8713">17918 10786 59 0,'16'-3'38'16,"14"3"0"-16,0 0-3 15,3-5-27-15,7 5-6 16,6 0-7-16,-4 0-28 16,-3-9-4-16,3 1-1 15,-10-7 0-15</inkml:trace>
  <inkml:trace contextRef="#ctx0" brushRef="#br0" timeOffset="45886.9073">18386 10619 43 0,'0'-15'37'0,"0"15"0"15,0-12-4-15,0 12-20 16,0 0-13-16,0 0-11 16,0 0-19-16,-9 0-6 15,9 0 0-15,-3 13-1 16</inkml:trace>
  <inkml:trace contextRef="#ctx0" brushRef="#br0" timeOffset="46088.9606">18361 10985 8 0,'-10'58'30'0,"5"7"0"0,-14-8-4 16,-1-3-9-16,0-2-5 15,-8-9-3-15,-1-7 0 16,-4-11-3-16,1-11-1 15,-5-10-4-15,4-12-3 16,5-7-4-16,1-12-9 16,7-11-17-16,17 2-2 15,-2-10-1-15,20 8 7 16</inkml:trace>
  <inkml:trace contextRef="#ctx0" brushRef="#br0" timeOffset="46675.0929">18501 10637 55 0,'12'-31'34'15,"-1"4"-13"-15,18 3-5 16,9 17-5-16,1 3-3 16,1 13 0-16,-5 3-3 0,-5 10-1 15,-13 5-1 1,-11 9 0-16,-17 1-1 16,-11 4 1-16,-11 1-2 15,-4 0-1-15,-1-4 0 0,3-3-1 16,4-9-1-16,9-8 1 15,13-4-1-15,9-14 0 16,14 0 1-16,7-8 0 16,7-1 1-16,1-3-1 15,5 6 1-15,1 0 0 16,-3 6 0-16,-2 0 0 16,-8 6 0-16,-4 4 2 15,-7 1-1-15,-3 3 0 16,-4-2 1-16,-4 1 0 15,0-13-1-15,-8 10 1 0,8-10-1 16,0 0 0 0,0-17-1-16,0 2 0 15,8-3-1-15,-1 1 1 0,9 3-1 16,1-1 0-16,1 5 1 16,0 6 0-16,-2 4 0 15,-2 4-1-15,-1 6-3 16,-4 0-5-16,0 5-13 15,-1 6-12-15,-8-6-2 16,8 3 0-16</inkml:trace>
  <inkml:trace contextRef="#ctx0" brushRef="#br0" timeOffset="46946.1599">19058 11038 70 0,'18'-6'36'0,"-18"6"-9"16,19-18-8-16,-6 5-7 16,-4-8-5-16,3-4-2 15,-7-8-2-15,-1-4-1 16,-4-12-1-16,0-1 1 16,0-4-1-16,0 1-1 15,0 0 1-15,4 6-1 16,5 5-1-16,1 10-2 15,9 12-4-15,-7 3-12 16,3 6-19-16,7 11 1 16,-6 0-1-16,4 10 0 0</inkml:trace>
  <inkml:trace contextRef="#ctx0" brushRef="#br0" timeOffset="47148.2028">19028 10672 38 0,'-3'12'36'15,"3"-12"0"-15,21 12-1 16,4-8-22-16,8-4-6 16,7 3-6-16,10 0-6 15,-2-3-18-15,0-9-13 0,3 4 1 16,-8-8-2-1</inkml:trace>
  <inkml:trace contextRef="#ctx0" brushRef="#br0" timeOffset="47877.3669">19715 9532 24 0,'22'5'32'0,"-8"7"1"16,-3 10-13-1,0 14-5-15,-7 6-4 0,2 13-2 16,-6-2-2-16,3 5-1 16,-3-3-1-16,3-4-3 15,7-7 1-15,5-10-2 16,7-7 0-16,4-10 1 15,3-6-1-15,0-11 0 16,2 0 0-16,-6-10-1 16,-3 1 0-16,-5-2 0 15,-10 1 0-15,-7 10 0 16,0 0-1-16,-19 19 2 16,5 8-1-16,0 14 0 15,0 12 1-15,1 15 0 16,4 11 0-16,5 9 0 0,4 6 0 15,-3 3 0-15,-2-3-1 16,-5-4 0-16,-6-14 1 16,-3-8-1-16,-5-12 0 15,-7-13-1-15,0-9-3 16,-6-14-13-16,1-9-19 16,15-7-2-16,0-9 0 15,11-2 1-15</inkml:trace>
  <inkml:trace contextRef="#ctx0" brushRef="#br0" timeOffset="50348.1709">9411 12339 36 0,'32'3'37'0,"17"6"0"15,-1-9-1-15,1 0-20 16,9 5-8-16,-9-5-8 16,-5-5-10-16,-6 2-19 15,-5 3-7-15,-21-7-1 16,-1 7 0-16</inkml:trace>
  <inkml:trace contextRef="#ctx0" brushRef="#br0" timeOffset="50552.2345">9483 12497 26 0,'0'0'37'16,"33"11"1"-16,-4-11-1 16,8-5-17-16,10 5-6 15,-3-4-8-15,-1-1-8 16,-1 2-14-16,-7 3-20 15,-14-9-1-15,-3 9-1 16,-18 0 0-16</inkml:trace>
  <inkml:trace contextRef="#ctx0" brushRef="#br0" timeOffset="52544.7243">10701 12392 2 0,'-11'-7'21'0,"-12"-6"-7"15,5 9-3-15,-4 2-3 16,2 2 1-16,2 7 0 0,4 5 0 15,6 3 2-15,3 2 1 16,10 6 1-16,2-5 0 16,17 3-1-16,1-6 0 15,13 0-3-15,0-10-1 16,5-5-3-16,-3-11-1 16,-1-3-1-16,-8-6 0 15,-9-6-1-15,-14-1-1 16,-13 1 0-16,-15 4-1 15,-9 7 2-15,-9 10-2 16,-7 10 1-16,-5 10 1 16,3 14-2-16,3 5 1 15,13 8 0-15,10 7 1 16,21 2-1-16,15-6 1 0,21-2-1 16,13-10-1-16,12-11 1 15,12-5-2-15,0-17-14 16,-4-11-26-16,-1-9 1 15,-15-8-1-15,-12-2 0 16</inkml:trace>
  <inkml:trace contextRef="#ctx0" brushRef="#br0" timeOffset="53891.0232">10913 12029 54 0,'25'6'37'0,"-4"-6"1"16,11 0-10-16,7 2-18 16,1-2-14-16,7 7-30 0,-9-14-2 15,7 2-1-15,-12-5 0 16</inkml:trace>
  <inkml:trace contextRef="#ctx0" brushRef="#br0" timeOffset="54207.0906">11445 11734 58 0,'0'0'35'0,"5"17"1"16,-11 4-18-16,2 13-6 15,-4 6-6-15,2 7 0 16,0 2 0-16,6-2-4 15,5-4-2-15,8-9-3 16,8-3-6-16,0-14-14 16,2-17-14-16,9 0 0 15,-8-16-1-15</inkml:trace>
  <inkml:trace contextRef="#ctx0" brushRef="#br0" timeOffset="54387.1366">11411 11926 51 0,'-16'0'39'0,"16"0"0"15,22 4-4-15,-4-6-20 16,16 2-10-16,4 0-10 16,4 0-31-16,-1-3-2 15,5 3 0-15,-10-7-1 16</inkml:trace>
  <inkml:trace contextRef="#ctx0" brushRef="#br0" timeOffset="54894.2605">11793 12455 23 0,'0'0'33'16,"0"0"2"-16,0 0-6 15,-2 20-11-15,-1 5-6 16,-5 1-4-16,5 9-2 0,-1-2 1 16,7 3-2-16,4-8-2 15,8-6 0-15,4-5-1 16,8-10 1-16,2-7-2 16,5-12 0-16,0-9-2 15,-2-7 1-15,-2-3-1 16,-8-5 0-16,0 1 0 15,-10 3 0-15,-3 3 1 16,-9 9 1-16,0 11 0 16,0 9 0-16,-18 9 1 15,11 11-1-15,-2 3 1 16,6 6-3-16,6 5-3 0,-3-7-9 16,16-5-20-1,7 0-5-15,2-12-1 0,11-2 0 16</inkml:trace>
  <inkml:trace contextRef="#ctx0" brushRef="#br0" timeOffset="55152.3303">12532 12241 49 0,'-25'-6'36'15,"3"18"-1"-15,-11 8-17 16,-1 9-6-16,5 12-5 16,-2 7-1-16,5 8-2 0,5 3 0 15,13 2-2-15,8-4 0 16,11-4 0-16,12-9-2 16,9-8-2-16,10-7-5 15,6-12-17-15,-3-17-14 16,10 0 1-16,-4-18 0 15</inkml:trace>
  <inkml:trace contextRef="#ctx0" brushRef="#br0" timeOffset="55396.379">12744 12348 66 0,'-23'0'38'0,"19"15"0"15,0 10-21-15,-2 1-5 0,6 15-3 16,0-2-2-16,0 11-1 16,0-1-2-16,8 5 0 15,-2-1-2-15,4-10-2 16,5-3-2-16,1-17-6 16,9-2-16-16,5-12-16 15,0-15-1-15,6-6 0 16,-8-14 1-16</inkml:trace>
  <inkml:trace contextRef="#ctx0" brushRef="#br0" timeOffset="55723.4475">12572 12567 40 0,'15'0'33'0,"17"9"1"16,-4-9-14-16,9-4-10 16,7-2-5-16,-3-7-1 15,0-5-2-15,-3-1-2 16,1 0 2-16,-3-1-1 16,-1 5 2-16,-7 2 1 15,2 13 2-15,-2 3 0 16,2 15 0-16,-4 4 2 0,-1 16-2 15,-13-2 1-15,-4 10-4 16,-8 0-1 0,-5-4-6-16,-5 1-16 0,-8-4-20 15,-10-13-1-15,3-8 0 16,-5-14 0-16</inkml:trace>
  <inkml:trace contextRef="#ctx0" brushRef="#br0" timeOffset="56079.5373">13548 12632 76 0,'40'5'40'0,"11"0"-1"15,8 0-11-15,3-5-22 16,-1 4-9-16,4-8-34 16,-9 4-2-16,-12-8 0 15,-5 0 0-15</inkml:trace>
  <inkml:trace contextRef="#ctx0" brushRef="#br0" timeOffset="56665.6768">14400 12579 37 0,'0'0'37'0,"20"22"0"16,-2-11-2-16,10-8-21 15,9 4-5-15,0-7-3 0,6-4-4 16,-3-6-1 0,-6-5-2-16,-5-2-2 0,-14-8 0 15,-9 4-1-15,-16-1 1 16,-11 7 0-16,-12 9 1 15,-7 6 1-15,-4 9 2 16,0 9 1-16,4 13 1 16,1 7 2-16,14 8-2 15,10-3 2-15,15 4 0 16,15-3-1-16,16-4-1 16,9-10-1-16,12-7-1 15,6-8-3-15,1-15-18 16,0-14-19-16,3-5-1 15,-5-16 1-15,-1-5-1 16</inkml:trace>
  <inkml:trace contextRef="#ctx0" brushRef="#br0" timeOffset="56876.7312">14723 12273 42 0,'11'6'37'0,"16"3"-1"15,1-6-4-15,7-3-21 16,13 0-12-16,0-9-31 0,7 9-3 16,-10-16 0-1,5 5-2-15</inkml:trace>
  <inkml:trace contextRef="#ctx0" brushRef="#br0" timeOffset="57199.8091">15165 12048 21 0,'-5'-20'34'16,"18"9"1"-16,4-5-2 15,9 8-17-15,11 8-6 16,-2 0-2-16,2 12-2 16,-7 2-2-16,-11 6-1 0,-15 7-1 15,-10 7 1 1,-19 0-2-16,-8 4 1 0,-5-2-1 16,0 1 0-16,5-3 0 15,10-5 0-15,8-6-1 16,15-6 0-16,14-3-1 15,9-5-2-15,11-1-6 16,3-2-23-16,0-11-4 16,7 5-3-16,-4-12 2 15</inkml:trace>
  <inkml:trace contextRef="#ctx0" brushRef="#br0" timeOffset="57440.87">15603 11996 73 0,'0'0'38'0,"0"12"2"15,0 5-15-15,0 9-16 16,0 6-3-16,0 8-1 16,-6 4-1-16,6 2-1 15,0-2 0-15,13-2-1 16,-3-4-2-16,4-11-2 15,7-4-6-15,-2-13-19 16,1-7-13-16,5-3-1 16,-8-15 0-16</inkml:trace>
  <inkml:trace contextRef="#ctx0" brushRef="#br0" timeOffset="57603.9093">15510 12175 23 0,'-10'0'35'0,"26"5"1"16,6-5 0-16,13 4-18 16,8-1-12-16,1 0-15 15,13 4-23-15,-8-13-3 16,12 6 0-16,-9-6-1 16</inkml:trace>
  <inkml:trace contextRef="#ctx0" brushRef="#br0" timeOffset="58170.0559">16080 12557 65 0,'-5'24'36'16,"-8"5"-8"-16,1 2-13 15,12 8-5-15,0-3-2 16,8-1-2-16,7-9-1 16,12-6-1-16,3-11-2 15,3-9 0-15,3-14-1 16,-1-10-1-16,-2-5 1 15,-4-4-1-15,-5-2 1 16,-9 1-2-16,-4 2 0 16,-7 8 1-16,-4 9 0 15,0 15 0-15,-19 8 1 0,5 12-1 16,1 8 1-16,4 9 0 16,5 4 0-16,4 0-2 15,5 1-2-15,6-12-8 16,10-13-25-16,9-3-3 15,0-14 1-15,12-6-1 16</inkml:trace>
  <inkml:trace contextRef="#ctx0" brushRef="#br0" timeOffset="58418.1099">16820 12318 40 0,'-23'0'35'16,"0"9"0"-16,-10 4-2 0,2 11-22 16,5 12-4-16,-3 5-1 15,11 10-1-15,4 4 0 16,8 7-2-16,6-3 0 16,13-1-1-16,5-8-2 15,9-8-3-15,7-6-11 16,4-11-24-16,-2-25 0 15,14-5 0-15,-5-19-1 16</inkml:trace>
  <inkml:trace contextRef="#ctx0" brushRef="#br0" timeOffset="58621.1584">17013 12448 57 0,'-10'22'37'0,"-4"4"1"15,4 3-14-15,10 12-14 16,0 1-1-16,9 5-3 16,-6-2-2-16,6-4-2 15,0-2-6-15,-3-14-11 16,0-5-23-16,1-7 0 16,-7-13-2-16,0 0 1 15</inkml:trace>
  <inkml:trace contextRef="#ctx0" brushRef="#br0" timeOffset="58936.7435">16845 12605 31 0,'0'0'34'0,"25"12"1"15,-2-16-3-15,9-1-23 16,11-4-1-16,4-5-2 15,9 0 0-15,-6-10-3 16,7 3 0-16,-5 0 0 16,-3 5 1-16,-4 3 0 15,-3 13 1-15,-7 0 0 16,-2 15-1-16,-4 8 2 16,-1 10-1-16,-7 4-1 15,-5 6-1-15,-8-2-3 16,-8 0 0-16,-8 3-6 15,-15-10-15-15,-10-5-21 0,-5-3 0 16,-5-13 0-16,-4-1 0 16</inkml:trace>
  <inkml:trace contextRef="#ctx0" brushRef="#br0" timeOffset="59696.4363">9267 14367 51 0,'0'0'38'0,"23"12"0"16,3-9 1-16,7-3-27 15,11 6-9-15,3-3-7 0,-1-3-21 16,-4 0-12 0,0 0-1-16,-11-4 0 15</inkml:trace>
  <inkml:trace contextRef="#ctx0" brushRef="#br0" timeOffset="59876.4828">9295 14541 72 0,'19'3'38'15,"14"2"1"-15,5 0-13 16,2-5-23-16,5 7-36 16,-3-14-3-16,8 4-1 0,-11-13-2 15</inkml:trace>
  <inkml:trace contextRef="#ctx0" brushRef="#br0" timeOffset="60364.5881">10490 13855 34 0,'-42'46'32'0,"-2"30"2"15,-10 18-15 1,4 13-5-16,9 19-2 16,9 3-2-16,19 1-2 0,13-9-4 15,20-17-7-15,13-20-16 16,19-16-16-16,-5-29-1 16,9-14 0-16</inkml:trace>
  <inkml:trace contextRef="#ctx0" brushRef="#br0" timeOffset="60763.6773">10646 14618 64 0,'27'9'36'0,"-2"-9"2"16,7 6-8-16,4-6-24 16,-2-5-1-16,3-4-3 15,-5-3-2-15,-8-6-1 16,-8 1 0-16,-11-2-1 16,-11-2 0-16,-16-2-1 15,-7 3 0-15,-7 5 0 16,-4 11 3-16,-3 10-1 15,0 6 3-15,6 14 0 0,3 6 0 16,17 11 3 0,12 6-1-16,14 4 1 15,7-7-2-15,15-5 1 0,4-8-1 16,8-11-3-16,5-12-7 16,0-10-31-16,-1-22-1 15,5-7 0-15,-7-13-1 16</inkml:trace>
  <inkml:trace contextRef="#ctx0" brushRef="#br0" timeOffset="60958.7208">10875 14232 55 0,'0'0'36'0,"27"-3"0"0,3 3-8 16,11-7-25-16,9 7-26 16,2-8-10-16,8 8-2 15,-10-14 0-15</inkml:trace>
  <inkml:trace contextRef="#ctx0" brushRef="#br0" timeOffset="61213.7652">11324 13912 53 0,'0'0'38'16,"0"0"2"0,4 31 0-16,2 1-27 0,-6 6-5 15,-4 8-2-15,1 3-1 16,3 4-1-16,0-5-2 15,4-4 0-15,5-5-3 16,5-10-4-16,8-5-9 16,3-10-26-16,-2-14 0 15,4-7-1-15,-5-10 0 16</inkml:trace>
  <inkml:trace contextRef="#ctx0" brushRef="#br0" timeOffset="61380.812">11238 14079 74 0,'15'4'37'15,"15"6"-1"-15,11-5-18 16,3 1-32-16,13-2-20 16,-6-8-1-16,11 4-1 15,-3 0 0-15</inkml:trace>
  <inkml:trace contextRef="#ctx0" brushRef="#br0" timeOffset="61681.8805">11589 14679 69 0,'19'4'39'0,"16"3"1"15,6-4-5-15,3-6-26 16,16 3-7-16,8-3-19 15,2-4-21-15,-6-9-2 16,1 4 1-16,-12-4-1 16</inkml:trace>
  <inkml:trace contextRef="#ctx0" brushRef="#br0" timeOffset="62101.9755">12340 14616 57 0,'23'11'37'0,"4"-5"-1"16,15 1-5-16,3-2-23 0,0-5-3 15,5 0-1-15,-5-9-3 16,-7-2-1-16,-7-6-1 16,-17-2-1-16,-9 2 0 15,-20-1-1-15,-12 4 1 16,-13 4-1-16,-8 10 1 16,-8 7 2-16,2 10 2 15,3 11 2-15,5 3 0 16,13 11 2-16,12 1 0 15,21 5 0-15,10-5-1 16,18-3 1-16,10-7-3 16,10-8-2-16,11-8-7 0,-1-10-30 15,4-17-4 1,7-7-1-16,-6-17-1 16</inkml:trace>
  <inkml:trace contextRef="#ctx0" brushRef="#br0" timeOffset="62343.5308">12693 14219 49 0,'21'0'36'0,"13"7"-1"16,4-4-11 0,13-3-27-16,12 4-26 0,-7-14-3 15,10 6-2-15,-14-10-1 16</inkml:trace>
  <inkml:trace contextRef="#ctx0" brushRef="#br0" timeOffset="62658.1148">13124 14185 25 0,'6'-17'37'16,"17"3"-1"-1,5 2 0-15,11 0-19 16,2 12-3-16,-3 6-4 0,-5 10-2 15,-15 3-3-15,-12 7-1 16,-18 3-1-16,-13 5 0 16,-13 0-2-16,-1-2 0 15,0-5-1-15,7-4 0 16,13-1-1-16,9-6-1 16,17 0-1-16,9-10-6 15,18 0-13-15,8-6-17 16,-7-5 0-16,12-2 0 15,-7-10 0-15</inkml:trace>
  <inkml:trace contextRef="#ctx0" brushRef="#br0" timeOffset="62870.1649">13604 14101 83 0,'0'-10'39'0,"0"10"1"16,6 26-20-16,-6-4-10 15,4 11-5-15,-4-1-2 16,0 8 0-16,0-1-1 16,7-1-1-16,0 0-1 15,0-6-4-15,3-4-7 16,-2-8-29-16,1-11 0 16,2-9-1-16,-11 0 1 15</inkml:trace>
  <inkml:trace contextRef="#ctx0" brushRef="#br0" timeOffset="63042.7035">13402 14284 60 0,'0'0'38'0,"19"9"2"16,7-3-1-16,13-1-30 15,4-5-6-15,4 0-14 16,0-6-26-16,4 3-1 15,-7-8-1-15,-2 6 0 16</inkml:trace>
  <inkml:trace contextRef="#ctx0" brushRef="#br0" timeOffset="63464.306">13979 13952 42 0,'19'-4'38'16,"17"21"1"-16,6 23-8 16,3 14-10-16,6 26-6 15,-9 10-5-15,-4 21-1 16,-22 10-2-16,-16 2-3 15,-23-6-1-15,-19-7-3 16,-14-8-3-16,-12-19-10 16,2-13-29-16,4-17-1 15,4-26 1-15,21-15 0 16</inkml:trace>
  <inkml:trace contextRef="#ctx0" brushRef="#br0" timeOffset="64079.4405">14648 14558 24 0,'6'-17'35'15,"-6"17"1"-15,0 0 0 16,4 21-16-16,-7 4-10 16,-4 4-3-16,1 10-2 15,-3 1 0-15,6 4-2 16,3-8-1-16,8-3 0 0,11-12 0 15,10-9 0-15,5-12 0 16,9-15-1-16,1-10 0 16,-2-8-1-16,-1-7 1 15,-8-2-1-15,-7 1 0 16,-12 5-1-16,-7 7 2 16,-7 10-1-16,0 19 1 15,-17-3 0-15,3 20 0 16,2 9 1-16,1 9-1 15,7 4-2-15,4 5-3 16,8-5-16-16,5-5-20 16,16-5 1-16,2-13-2 15,12-3 1-15</inkml:trace>
  <inkml:trace contextRef="#ctx0" brushRef="#br0" timeOffset="64433.5124">15455 14294 48 0,'-24'15'35'15,"-13"10"1"-15,-6 15-14 16,3 19-7-16,-3 5-4 16,16 14-4-16,7-3-1 15,20 4-2-15,10-6-1 16,16-8-3-16,13-10-7 15,4-14-23-15,8-18-8 16,8-11-1-16,-3-17 1 16</inkml:trace>
  <inkml:trace contextRef="#ctx0" brushRef="#br0" timeOffset="64748.5996">15517 14441 56 0,'16'6'39'0,"-7"1"0"16,0 9-7-16,3 19-17 15,-8 7-7-15,1 11-2 16,-5 3-1-16,0 4-2 16,-5-7-2-16,8-3-1 0,5-6-2 15,5-11-3-15,9-9-11 16,3-12-24 0,2-15 0-16,2-10-1 0,-6-10 2 15</inkml:trace>
  <inkml:trace contextRef="#ctx0" brushRef="#br0" timeOffset="64937.6366">15436 14695 43 0,'19'8'38'15,"8"-8"-1"-15,14 0-4 16,9 0-21-16,-2-5-10 15,0-3-18-15,1-7-17 16,0 2-3-16,-14-12-1 0,-1 2 0 16</inkml:trace>
  <inkml:trace contextRef="#ctx0" brushRef="#br0" timeOffset="65102.6816">15984 14425 71 0,'26'19'39'16,"5"14"-1"-16,-2 14-14 15,-6 1-11-15,-4 16-3 16,-19 1-4-16,-7 5-3 16,-18-4-3-16,-15-6-9 15,-4-10-30-15,-8-4-2 16,-1-17-1-16,3-5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10:04.5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1224 6527 35 0,'0'0'28'15,"-77"-31"-1"-15,31 23-5 16,-2 8-4-16,6 18-5 16,-3 0-4-16,45-18-3 15,-44 72 0-15,34-25-3 0,10-2 0 16,10 0-1-16,-10-45-1 16,50 66 1-16,-11-41-2 15,-4-12-1-15,0-8 0 16,-3-5-1-16,1-5 0 15,-21-3 0-15,-12 8-1 16,0 0 2-16,0 0 0 16,-67-7 1-16,67 7 0 15,-69 37 2-15,69-37 0 16,-67 68 0-16,67-68 0 16,-33 81 1-16,33-81 0 15,15 76 0-15,14-45-1 16,5-12 0-16,9-9-1 15,9-10-1-15,8-13 0 0,-7-8-2 16,0-7 1-16,-3-7-2 16,-13-5 2-16,-11 1-1 15,-2 6 1-15,-12 5 2 16,-9 11 0-16,-3 17 1 16,-12 0 1-16,0 16-1 15,9 6 1-15,3 8-1 16,-6 3-4-16,6-4-7 15,0-3-20-15,11-1-9 16,-7-12-1-16,11-4 1 16</inkml:trace>
  <inkml:trace contextRef="#ctx0" brushRef="#br0" timeOffset="140.0479">1322 6644 44 0,'-11'-20'32'0,"11"20"-6"16,-9-5-24-16,9 5-27 16,13 12-5-16,-6-2-3 15</inkml:trace>
  <inkml:trace contextRef="#ctx0" brushRef="#br0" timeOffset="315.0829">1550 6972 60 0,'16'37'40'0,"6"-4"-1"16,-5-4-5-16,-4-14-20 0,8-1-7 16,-5-11-4-16,-3-8-4 15,2-5-7-15,-2-11-15 16,3-6-15-16,5 0-3 16,-3-4 1-16,7-1 0 15</inkml:trace>
  <inkml:trace contextRef="#ctx0" brushRef="#br0" timeOffset="681.175">2005 6945 49 0,'0'37'38'0,"-11"-4"-1"15,-9-3-10-15,-1-1-9 0,-1-14-10 16,4-6-8 0,5-9-6-16,1-12-2 15,5-4 0-15,2-9-1 0,13 0 0 16,-8 0 1-16,13 7 5 15,0 6 4-15,-5 7 3 16,6 12 2-16,1 3 2 16,3 12 0-16,-2-1 0 15,5 5-1-15,-2-5-2 16,0-4-1-16,9-8-1 16,6-5-1-16,0-8-1 15,-3-7 0-15,0-7-1 16,-3-6 0-16,-3 0 1 15,-5 2-1-15,-3 3 2 0,-14 9-1 16,-3 10 2 0,0 0-1-16,-13 13 0 15,13 8-3-15,3 8-21 16,4 2-17-16,-4-6 1 0,21 1-2 16,5-12-1-16</inkml:trace>
  <inkml:trace contextRef="#ctx0" brushRef="#br0" timeOffset="1366.4164">4493 7558 43 0,'24'9'38'0,"19"15"-1"16,7 13-2-16,0 2-22 15,10 14-6-15,-3-4-4 16,-1 1-9-16,-3-4-18 15,-7-6-13-15,-19-18 0 16,-3-6-1-16</inkml:trace>
  <inkml:trace contextRef="#ctx0" brushRef="#br0" timeOffset="1578.4682">4953 7531 33 0,'-20'-9'37'15,"2"18"0"-15,-13 6-3 16,-3 9-16-16,0 14-7 16,-7 1-3-16,2 10-3 15,-3-2-2-15,3-2-5 16,6-1-3-16,2-11-7 16,10-3-14-16,8-7-12 15,1-10-1-15,12-13 1 16</inkml:trace>
  <inkml:trace contextRef="#ctx0" brushRef="#br0" timeOffset="2592.6987">5178 7465 19 0,'-18'4'35'15,"-16"5"2"-15,2 10-3 16,-5 13-13-16,-5 3-7 16,10 15-4-16,4 3-2 15,12 11-3-15,9-5-1 16,12 4-1-16,10-8-3 16,5-7-2-16,10-4-7 15,1-12-18-15,3-17-12 16,0-5 0-16,-3-16 0 15</inkml:trace>
  <inkml:trace contextRef="#ctx0" brushRef="#br0" timeOffset="2832.774">5320 7575 64 0,'-5'-10'38'16,"5"10"1"-16,-9 28-16 15,0-6-11-15,9 15-4 16,-10 5-3-16,7 13-1 16,-1-4 0-16,4 3-2 15,0-3 0-15,4-6-2 16,5-4-1-16,3-12-5 16,10-7-9-16,6-11-25 15,-6-11 0-15,5-7 0 16,-5-7 0-16</inkml:trace>
  <inkml:trace contextRef="#ctx0" brushRef="#br0" timeOffset="3037.8282">5126 7828 27 0,'-10'11'37'16,"10"-11"1"-16,4 10-1 15,14-3-19-15,4-7-7 16,12 0-6-16,0 0-7 16,4-4-13-16,-2-7-17 15,4 3-5-15,-12-8 0 16,-2 2-1-16</inkml:trace>
  <inkml:trace contextRef="#ctx0" brushRef="#br0" timeOffset="3195.8554">5522 7674 77 0,'25'12'38'0,"1"9"-8"16,-8 5-9-16,4 13-7 16,-10-4-4-16,0 11-3 15,-12-4-4-15,0-4-6 16,-6 3-10-16,-7-5-26 16,-3-19-2-16,5-2 0 15,-2-15-1-15</inkml:trace>
  <inkml:trace contextRef="#ctx0" brushRef="#br0" timeOffset="3413.4087">5861 7732 36 0,'0'0'37'15,"29"0"0"-15,3 0 1 16,6 3-21-16,2-3-16 16,1 0-17-16,-2-4-19 15,3 4-2-15,-15-5 0 16,-4 5-1-16</inkml:trace>
  <inkml:trace contextRef="#ctx0" brushRef="#br0" timeOffset="3584.9451">5904 7856 50 0,'21'12'38'0,"7"-7"0"16,13-2-8-16,5 4-18 16,-2-4-14-16,2 1-32 15,-12-8-2-15,-1 4-1 16,-13-11-1-16</inkml:trace>
  <inkml:trace contextRef="#ctx0" brushRef="#br0" timeOffset="4444.1508">6918 7002 27 0,'-30'-45'31'0,"5"22"-1"0,-3 10-12 16,5 22-6-16,1 24-4 16,7 20-2-16,12 28-2 15,3 17-1-15,9 18 0 16,1 10 0-16,8 7-1 15,-2 4 0-15,0-1 0 16,-7-9 0-16,-9-12 0 16,0-18-1-16,-15-17-2 15,-2-13-3-15,-10-18-12 16,-1-21-18-16,6-10 0 16,-3-18 0-16,10-6 2 15</inkml:trace>
  <inkml:trace contextRef="#ctx0" brushRef="#br0" timeOffset="4616.1833">6782 8555 45 0,'26'10'38'15,"-1"-6"-2"-15,11 1 1 16,4-5-34-16,5 0-19 15,6 0-18-15,-8-14-2 16,1 9-1-16</inkml:trace>
  <inkml:trace contextRef="#ctx0" brushRef="#br0" timeOffset="4856.2413">7163 8514 51 0,'-25'-13'32'16,"13"6"-1"-16,3-12-19 15,9 0-7-15,5 1-3 16,11 4-1-16,0 10 2 16,5 4 2-16,5 13 0 15,-6 4 1-15,2 8 1 16,-5-1 0-16,-1 1-1 16,-5-6 0-16,4-7-4 15,4-7-6-15,-4-20-13 16,1-9-21-16,5-3 0 15,-11-16 0-15,2-5-1 0</inkml:trace>
  <inkml:trace contextRef="#ctx0" brushRef="#br0" timeOffset="5183.3149">7122 6612 29 0,'0'0'35'0,"0"0"0"16,-3 29-3-16,3 9-17 16,0 4-8-16,0 8-6 15,4 4-8-15,1-1-21 16,-5-15-7-16,7-4 0 16,-14-17-1-16</inkml:trace>
  <inkml:trace contextRef="#ctx0" brushRef="#br0" timeOffset="5570.4145">7011 6808 20 0,'18'0'31'15,"1"0"0"1,13 0-4-16,3 7-17 0,3-2-3 16,3 2-5-16,-4 0-1 15,-3 0-2-15,-9-2-1 16,-8-2 1-16,-8 1-1 15,-9-4 1-15,-11-7-1 16,-6-1 1-16,3-3 1 16,0-4 0-16,5-4 0 15,9 3 0-15,2 1 0 16,10 5-1-16,5 5 2 16,6 10 0-16,-1 5 0 15,3 7 1-15,0 7 0 16,-1 1 1-16,-2-4 0 15,1 0-1-15,1-8 1 0,-3-9-1 16,-1-8 1-16,1-8 1 16,-11-6-1-16,0-6 1 15,-10 0-2-15,-8 3-2 16,-3 5-9-16,-6 10-24 16,-8-2-1-16,7 15-1 15,-7-4 0-15</inkml:trace>
  <inkml:trace contextRef="#ctx0" brushRef="#br0" timeOffset="5964.4976">7755 7207 43 0,'28'13'38'0,"7"16"-1"16,17 18-6-16,10 23-17 15,-4 6-5-15,8 21-3 16,-8 2-5-16,-2-2-6 16,-3-4-10-16,-9-15-23 15,-12-24 0-15,-3-16 1 16,-9-22-2-16</inkml:trace>
  <inkml:trace contextRef="#ctx0" brushRef="#br0" timeOffset="6193.5423">8348 7250 35 0,'-20'-8'36'0,"0"16"2"16,-13 12-5-16,-10 5-17 15,1 25-5-15,-10 5-4 16,-3 13-1-16,-3 9-3 16,0 3 0-16,0 1-3 15,3-6-3-15,9-9-4 16,5-18-9-16,13-12-14 16,16-10-9-16,0-21 0 15,12-5 0-15</inkml:trace>
  <inkml:trace contextRef="#ctx0" brushRef="#br0" timeOffset="6465.6073">8610 7252 21 0,'-30'0'33'16,"4"16"2"-16,-13 9 0 16,4 13-21-16,4 17-4 15,3 8-4-15,10 9-1 16,5 3-1-16,13 0-2 16,13-3-4-16,9-12-11 15,7-14-22-15,14-3 0 16,-2-20-1-16,8-3 0 0</inkml:trace>
  <inkml:trace contextRef="#ctx0" brushRef="#br0" timeOffset="6766.6776">8777 7945 50 0,'0'0'38'0,"0"9"0"16,0-9-5-16,0 0-21 16,24-9-4-16,-15-5-1 15,3-3-3-15,-2-8-1 16,-4-6-1-16,-2-6-1 0,-4-9 0 16,0-9-1-16,0-5 0 15,0-4 0-15,0 0-1 16,6 2 1-16,2 3-4 15,5 9-3-15,3 5-6 16,5 20-13-16,5 11-13 16,-7 2-1-16,7 12 1 15</inkml:trace>
  <inkml:trace contextRef="#ctx0" brushRef="#br0" timeOffset="7112.2567">8636 7581 32 0,'41'-20'34'0,"11"5"0"15,-7-4-13-15,3-7-6 16,3 3-5-16,-8 1-2 16,-2 8-2-16,-7 5-1 15,-1 17-1-15,-8 5 1 16,6 14-1-16,-7 5-1 0,1 16 0 16,-6 4 0-1,-6 7-1-15,-9 2-3 0,-9-4-6 16,-1-2-19-16,-8-4-13 15,-12-13 1-15,2-7-1 16</inkml:trace>
  <inkml:trace contextRef="#ctx0" brushRef="#br0" timeOffset="7593.8695">9456 7664 17 0,'14'15'35'16,"-1"-5"1"-16,15 4 0 15,-2-2-17-15,3-7-7 16,6-3-7-16,-3-6-3 16,-4-6-2-16,-5-2-1 15,-12-5-2-15,-9 0 1 0,-11-2-1 16,-10 4 0-1,-12-2 0-15,-6 10 2 0,-6 11 1 16,1 7 2-16,4 10 1 16,7 5 2-16,14 11 1 15,12 0 1-15,18 7-1 16,8-7 1-16,15-2-1 16,4-9-2-16,7-9-7 15,6-5-23-15,-1-12-13 16,-12-12-1-16,1-5 0 15</inkml:trace>
  <inkml:trace contextRef="#ctx0" brushRef="#br0" timeOffset="10430.5424">9849 7020 21 0,'0'-10'32'16,"0"10"-1"-16,0 0-4 15,0 0-25-15,0 0-24 16,-15-6-8-16,15 6-1 16,0 0 2-16</inkml:trace>
  <inkml:trace contextRef="#ctx0" brushRef="#br0" timeOffset="10649.5975">9838 7117 12 0,'4'36'36'0,"-9"0"1"16,5 6-4-16,-3 2-10 16,-7 0-7-16,2 1-4 15,-8-9-5-15,-1-3-2 0,-2-9-2 16,-2-8-3-16,0-8-3 15,-4-11-4-15,5-6-3 16,-2-10-12-16,5-3-15 16,10 0-1-16,0-7 0 15,11 6 10-15</inkml:trace>
  <inkml:trace contextRef="#ctx0" brushRef="#br0" timeOffset="11243.7369">10101 7059 44 0,'-41'-30'31'16,"15"5"-9"-16,3-7-11 15,9 3-4-15,17 4-2 16,12 7-1-16,11 10-2 15,5 8 0-15,5 12 0 16,-1 5 1-16,-3 9 1 16,-8 6-1-16,-12 8-1 15,-17 5 2-15,-12 3-3 16,-13-4 1-16,-7-2-1 16,-2-4-1-16,1-6-1 15,4-7 0-15,8-11-1 0,11-10 0 16,15-4 1-1,10-15-1-15,13 2 1 0,6 0 0 16,8 1 0-16,3 0 1 16,3 6 1-16,-5 6 0 15,-6 5 2-15,-6 3 0 16,-7 6 0-16,-10 0 1 16,-5 2 0-16,-4-2 0 15,-4-3-1-15,4-11-1 16,-10 6 0-16,10-6-2 15,0-15 0-15,4 1-1 16,5-2 0-16,7 0 0 16,0 1 0-16,5 3 0 15,-1 5 1-15,0 7 0 0,-4 0 0 16,-4 9 0-16,-1 5 1 16,-6 0-2-16,-5 3-5 15,6 4-6-15,-3-1-8 16,-3-6-16-16,16 4 1 15,-5-7 0-15,10 4 17 16</inkml:trace>
  <inkml:trace contextRef="#ctx0" brushRef="#br0" timeOffset="11431.7794">10636 7407 71 0,'0'-14'38'15,"-3"0"-5"-15,3-5-11 16,-8-10-10-16,8-3-4 15,0-9-4-15,0 1-1 0,4-3-2 16,0 2 0-16,3 3-2 16,2 2-1-16,5 11-5 15,-1 1-8-15,5 8-20 16,5 9-5-16,-6 1 1 16,5 9 0-16</inkml:trace>
  <inkml:trace contextRef="#ctx0" brushRef="#br0" timeOffset="11605.8042">10525 7220 50 0,'0'0'35'0,"25"10"0"15,0-10-9-15,13 0-33 0,9 0-25 16,-6-6-2-16,12-1 0 15,-9-7-1-15</inkml:trace>
  <inkml:trace contextRef="#ctx0" brushRef="#br0" timeOffset="11830.8707">10937 6907 68 0,'0'0'39'0,"8"10"1"15,-1 9-15-15,1 12-12 16,-8 4-7-16,7 11-1 16,-7 3-1-16,0 3-1 15,0-6-1-15,4-1-2 0,1-6-2 16,-2-11-7-16,14 1-8 16,1-14-23-16,3-15-1 15,3-6 0-15,-7-8 0 16</inkml:trace>
  <inkml:trace contextRef="#ctx0" brushRef="#br0" timeOffset="11980.8985">10934 7153 67 0,'12'10'36'15,"10"-10"0"-15,11-3-21 16,10 3-43-16,2-8-5 15,16 5-3-15,-4-6 1 0</inkml:trace>
  <inkml:trace contextRef="#ctx0" brushRef="#br0" timeOffset="12598.0316">11589 7804 17 0,'5'-21'32'0,"1"6"1"15,-13-9-9-15,-5-5-5 16,-4 0-7-16,-9 3-2 16,-2 4-3-16,-7 3-3 15,2 11 0-15,1 8-2 16,3 14-1-16,4 6 0 15,12 9 0-15,5 1-1 16,14 2 1-16,5-2 0 16,13-6 0-16,5-10-1 0,6-11 0 15,1-7 0-15,2-12-1 16,-4-6 1-16,-4-11-1 16,-4-10 0-16,-8-11-1 15,-7-3 1-15,-5-4 1 16,-3 2 1-16,-4 9 0 15,-4 4 0-15,0 15 0 16,-5 11 0-16,9 20 0 16,-12 17 0-16,10 16 0 15,2 12-1-15,0 7 0 16,0 9 0-16,9 2 1 16,2 4-3-16,-4-5-8 0,6-8-18 15,5-2-8-15,-6-16 0 16,7-7-1-16</inkml:trace>
  <inkml:trace contextRef="#ctx0" brushRef="#br0" timeOffset="12871.0984">11934 7870 50 0,'0'0'38'0,"3"19"0"15,-3-19-10-15,15 0-13 16,-1-7-5-16,-4-10-4 16,1-1-2-16,-4-7-1 15,-1-4-1-15,-6-11-1 0,-3-6 0 16,-4-9 0-16,1-3-1 16,6-3 0-16,0 2-1 15,4 3 0-15,3 4-5 16,12 14-7-16,0 12-21 15,4 3-5-15,7 15-1 16,-6 2 0-16</inkml:trace>
  <inkml:trace contextRef="#ctx0" brushRef="#br0" timeOffset="13064.1473">11860 7621 44 0,'31'7'36'16,"2"-7"0"-16,12 0-5 15,2 0-21-15,-4 0-9 16,-5 0-30-16,-9-14-5 16,-7 11-1-16,-12-9-1 15</inkml:trace>
  <inkml:trace contextRef="#ctx0" brushRef="#br0" timeOffset="17175.2069">5197 9632 49 0,'18'-22'33'16,"-1"-5"-8"-16,4-5-6 15,4 11-5-15,-3 4-1 16,3 17-3-16,-8 10-2 16,0 19-2-16,-8 8-1 15,0 10-1-15,-6 2 1 16,6 6-2-16,0-9 0 0,4-11-1 15,5-12-1-15,4-14 0 16,3-12-1-16,0-10 0 16,0-9 0-16,-1-11 0 15,-8-4 0-15,-4-4 0 16,-3 2-1-16,-5 6 1 16,-4 7 0-16,-4 7 0 15,-1 10 0-15,5 9 0 16,-10 15 0-16,4 10 0 15,6 4 0-15,0 2 1 16,0 1-1-16,12-4-2 16,4 1-3-16,0-14-19 0,6-8-16 15,11-3 0 1,1-8 1-16,7-3-1 16</inkml:trace>
  <inkml:trace contextRef="#ctx0" brushRef="#br0" timeOffset="17380.2571">5919 9647 42 0,'-6'-11'39'0,"22"7"0"15,8-4 1-15,8-1-23 16,14 9-9-16,0-3-8 0,2 3-11 15,0-5-25 1,-3 8-2-16,-15-3-1 16,-5 0 0-16</inkml:trace>
  <inkml:trace contextRef="#ctx0" brushRef="#br0" timeOffset="17567.3018">5944 9757 51 0,'-9'10'40'16,"16"-1"-1"-16,8-2-4 15,10-7-20-15,15 6-9 16,0-6-14-16,9 4-28 0,-5-10-3 16,2 6-1-1,-9-9 1-15</inkml:trace>
  <inkml:trace contextRef="#ctx0" brushRef="#br0" timeOffset="17794.3523">6480 9720 81 0,'13'0'39'0,"9"0"0"16,2 8-19-16,3-8-19 0,2 7-27 15,3-7-11 1,11 3-2-16,1-9 1 0</inkml:trace>
  <inkml:trace contextRef="#ctx0" brushRef="#br0" timeOffset="18273.452">7060 9373 44 0,'10'9'40'0,"5"11"0"16,-8 11 2-16,-11 5-23 16,4 18-8-16,-9 1-3 0,0 6-3 15,-4-3-1-15,5-4-2 16,5-5-1-16,6-11-2 15,9-8-1-15,6-13-6 16,11-3-10-16,1-14-23 16,-2-10-1-16,0-3 0 15,-10-10 0-15</inkml:trace>
  <inkml:trace contextRef="#ctx0" brushRef="#br0" timeOffset="18455.4986">6969 9670 62 0,'20'8'40'15,"8"-8"0"-15,12 3-6 16,4-3-26-16,3 0-20 16,1 4-24-16,-10-10-2 15,-1 3-2-15,-15-8 0 16</inkml:trace>
  <inkml:trace contextRef="#ctx0" brushRef="#br0" timeOffset="22934.8442">12836 7017 3 0,'21'-15'26'16,"-12"-1"3"-16,5 16-10 15,-5 9-3-15,-9 13-2 16,0 18-3-16,-13 9-1 16,2 18 0-16,-5 12-1 15,5 11-3-15,-1 4-1 16,7 1-2-16,5-4 0 16,10-6-1-16,7-7 0 15,5-10-1-15,5-15 0 16,0-10 0-16,0-10-1 15,-3-5 0-15,-4-9-1 16,-6-4 0-16,-4-3 0 16,-10-1 0-16,-3 5 0 0,-3 7 0 15,-3 11 0-15,1 18 1 16,1 16 1-16,2 16-1 16,5 12 0-16,0 16 1 15,9 8-1-15,-2 7-1 16,3 6 0-16,-7 0 0 15,3 1 0-15,-6-1 1 16,0-1-1-16,-8-3 1 16,-3-5 1-16,0-6 1 15,-4-12-2-15,3-16-5 16,0-23-27-16,3-14-3 16,-4-33 0-16,13-20-1 15</inkml:trace>
  <inkml:trace contextRef="#ctx0" brushRef="#br0" timeOffset="23431.4524">13526 8057 24 0,'15'10'34'0,"7"-10"1"16,17 4-1-16,16-4-21 0,6 0-4 16,14 0-6-16,3-3-7 15,-1 0-11-15,-5-4-14 16,-9 7-5-16,-22 0-1 16,-10 0 1-16</inkml:trace>
  <inkml:trace contextRef="#ctx0" brushRef="#br0" timeOffset="23823.0461">13604 8165 26 0,'-18'3'31'0,"18"-3"-5"15,13 5-5-15,10-8-3 0,19 3-3 16,8-10-4-16,12 3-2 15,4-2-5-15,3 1-3 16,-1-3-5-16,-11-2-3 16,-8 3-2-16,-18-8-1 15,-10 4 0-15,-17-5 0 16,-4 3 2-16,-10 1 3 16,-2 1 3-16,0 2 3 15,12 12 3-15,-4-11 2 16,4 11 0-16,25 7 0 15,-5 1 1-15,6 7 0 16,-7 1 1-16,-1 9 0 0,-12 0-1 16,-10 6-1-1,-16-3 0-15,-7-1-2 0,-7 0-3 16,-4-5-8-16,4-10-22 16,6 1-8-16,4-16 0 15,24 3-1-15</inkml:trace>
  <inkml:trace contextRef="#ctx0" brushRef="#br0" timeOffset="24710.7394">14878 7908 59 0,'29'19'36'0,"9"11"1"15,-2 7-16-15,0 1-11 16,2 8-4-16,-1 1-8 16,-7-4-8-16,-4-5-18 15,-2-4-8-15,-14-14-1 16,5-4 1-16</inkml:trace>
  <inkml:trace contextRef="#ctx0" brushRef="#br0" timeOffset="24949.8088">15213 7894 34 0,'-18'-9'33'16,"1"18"-2"-16,-13 8-10 15,-6 3-5-15,-4 11-5 16,-8 1-3-16,4 6-3 16,-2 0-2-16,6-1-1 15,4-4-4-15,9-8-1 16,9-2-5-16,7-12-7 16,11-11-15-16,13 8-6 0,-2-18 1 15,15 5 1 1</inkml:trace>
  <inkml:trace contextRef="#ctx0" brushRef="#br0" timeOffset="25267.879">15637 7700 19 0,'-29'0'34'0,"6"17"1"16,-11 3-3-16,-4 8-14 16,11 17-4-16,-1 2-4 0,12 12-2 15,4 2-1-15,12 4-2 16,9-4-1-16,9-5-3 15,10-1-8-15,0-17-10 16,0-11-21-16,7-5-1 16,-3-16 1-16,4-6-2 15</inkml:trace>
  <inkml:trace contextRef="#ctx0" brushRef="#br0" timeOffset="25853.0032">15603 8023 53 0,'7'12'38'16,"4"-12"-1"-16,12-6-9 16,8 6-17-16,2 0-7 15,3 0-14-15,6-4-25 16,5 4-1-16,-8-7-2 15,2 7 0-15</inkml:trace>
  <inkml:trace contextRef="#ctx0" brushRef="#br0" timeOffset="26304.1018">16005 7919 18 0,'12'-8'35'15,"2"12"1"-15,-3 0-2 16,-1 5-12-16,0 12-7 16,-10 2-6-16,0 5-2 15,0 1-1-15,0 3-2 16,0-4-1-16,3-3-1 15,5-8-1-15,5-5 0 16,5-12-1-16,1-7 0 16,3-5-1-16,1-10-1 15,-2-4 1-15,-5-3-1 16,-4 2 0-16,-2-2-1 16,-5 5 2-16,-1 6 1 0,-4 6 0 15,0 12 0-15,0 0 1 16,-9 8 1-16,9 10-1 15,0 2 0-15,0 7 1 16,0-1-1-16,5-1-1 16,4 0-1-16,5 0-5 15,-4-9-14-15,-2-5-18 16,10-5-1-16,-2-9 1 16,4 0-1-16</inkml:trace>
  <inkml:trace contextRef="#ctx0" brushRef="#br0" timeOffset="26554.1655">16353 7683 55 0,'25'17'39'16,"8"18"2"-16,-2 8-5 15,-8 3-21-15,5 16-4 16,-11 1-3-16,-6 8-3 16,-11-8-2-16,-8-5-4 15,-2-2-8-15,-10-10-25 16,4-15-8-16,5-9 0 16,1-15-1-16</inkml:trace>
  <inkml:trace contextRef="#ctx0" brushRef="#br0" timeOffset="26852.2333">16743 7919 47 0,'10'13'38'16,"5"-13"0"-16,13 0-2 0,9 0-22 16,-2 0-8-16,3 0-7 15,1 0-10-15,-5 5-23 16,-7-10-4-16,1 5 0 15,-14-7 0-15</inkml:trace>
  <inkml:trace contextRef="#ctx0" brushRef="#br0" timeOffset="27041.282">16778 8042 31 0,'0'0'37'0,"25"14"1"16,-1-12-4-16,6-2-15 16,12 0-14-16,1-7-34 15,1 7-6-15,-12-14-1 16,5 9-2-16</inkml:trace>
  <inkml:trace contextRef="#ctx0" brushRef="#br0" timeOffset="27670.4213">17767 7172 4 0,'-26'-19'30'0,"4"23"1"15,-12 12-3-15,3 23-13 16,1 27-3-16,2 16-4 16,8 21 0-16,2 13-1 15,12 17-1-15,3 4-1 0,7 5-2 16,1-7 0-16,4-9-1 15,-5-13-1-15,-4-10 1 16,0-14-2-16,-11-13 0 16,0-9-4-16,-8-16-7 15,3-17-21-15,1-4-3 16,-5-17-1-16,9-5 0 16</inkml:trace>
  <inkml:trace contextRef="#ctx0" brushRef="#br0" timeOffset="30018.9693">17449 9029 44 0,'0'0'36'16,"0"0"1"-16,0 0-1 0,25 7-24 15,0-7-10 1,9 0-11-16,4-2-21 16,8 2-6-16,-6-3 0 0,7 3-1 15</inkml:trace>
  <inkml:trace contextRef="#ctx0" brushRef="#br0" timeOffset="30334.5555">17890 9019 43 0,'-22'10'34'0,"-9"-10"1"16,4 4-2-16,5-8-27 15,1-3-7-15,10-5-2 16,6-1 1-16,10-1-1 16,7 2 2-16,7 4 1 0,3 4 3 15,2 8 1-15,-2 1 3 16,4 10 0-16,-5-2 1 15,1 6-1-15,-2-7-2 16,1 2 0-16,-4-10-3 16,0-4 1-16,-5-10-2 15,-3-3 0-15,-6-2 0 16,-6-2-2-16,-5 3-5 16,-8-3-13-16,-5 2-20 15,2 4 0-15,-1-4-1 16,4 3 1-16</inkml:trace>
  <inkml:trace contextRef="#ctx0" brushRef="#br0" timeOffset="30944.2009">17940 6887 25 0,'18'22'36'0,"-18"-4"0"16,6 14-1-16,-2 1-18 16,-4-2-6-16,0 8-4 15,4-4-4-15,-4-7-6 16,3-1-10-16,-3-6-18 16,0-21-5-16,-5 16-1 15,-7-20 0-15</inkml:trace>
  <inkml:trace contextRef="#ctx0" brushRef="#br0" timeOffset="31379.2985">17833 7109 25 0,'15'0'30'0,"14"4"-2"16,0-4-9-16,6 0-9 16,6-6-4-16,-1-1-2 15,2 0-3-15,-9-2 0 16,-2-1 1-16,-8 2 0 15,-6 1 0-15,-5 4 0 16,-12 3 0-16,0 0 0 16,0 0 0-16,-14 0 1 15,1 3-1-15,-1-3-1 16,1-2 0-16,0-5-1 16,13 7 0-16,-10-18 0 15,10 6 0-15,10 2-1 0,5 2 1 16,3 1 0-16,2 7 0 15,2 0 1-15,-1 5 0 16,4 5 0-16,0 3 1 16,0-1 0-16,4 1 2 15,-1-2-1-15,1 1 0 16,-2-5 1-16,-1-1 0 16,-6-6 0-16,-4-7 0 15,-16 7-1-15,8-18-1 16,-14 8 0-16,-8 0-2 15,-3 3-8-15,-8 7-28 16,0-4-2-16,9 8-1 16,-8-4 0-16</inkml:trace>
  <inkml:trace contextRef="#ctx0" brushRef="#br0" timeOffset="36997.0609">18433 7721 36 0,'28'-6'37'0,"14"12"0"16,8 13-6-16,1 9-14 15,9 15-6-15,-3 7-4 16,1 10-6-16,-2 10-7 15,-9-6-17-15,-9-7-14 16,1-8-2-16,-13-13 1 16</inkml:trace>
  <inkml:trace contextRef="#ctx0" brushRef="#br0" timeOffset="37255.1166">19050 7740 10 0,'0'0'35'0,"-25"0"1"15,6 9 0-15,-4 5-14 16,-11 1-7-16,1 11-5 16,-14 5-2-16,-2 11-3 15,-10 6-1-15,-1 8-2 16,-1 3-3-16,0-2-6 15,7-1-5-15,2-13-16 16,10-13-10-16,19-9 0 16,4-21-1-16</inkml:trace>
  <inkml:trace contextRef="#ctx0" brushRef="#br0" timeOffset="37585.7092">19464 7628 52 0,'-44'12'35'0,"2"12"-4"0,-5 14-13 16,-3 5-5-16,9 16-3 16,1 4-1-16,17 7-2 15,6-1-1-15,17 0-2 16,19-8-1-16,16-8-7 16,16-7-15-16,12-12-19 15,-5-20-1-15,10-6-1 16,-10-14 1-16</inkml:trace>
  <inkml:trace contextRef="#ctx0" brushRef="#br0" timeOffset="37871.2731">19497 8161 31 0,'10'21'35'15,"2"-13"2"-15,6-2-5 16,7-6-17-16,-4-9-5 16,5-3-3-16,-5-12-1 15,-2-3-2-15,-7-12 0 16,-2-6-3-16,-7-4 0 16,-3-2-1-16,4 0 0 15,-4 4 0-15,0 2-3 16,3 6-3-16,2 13-7 15,-1 11-22-15,2 1-3 16,4 14 0-16,-10 0-1 0</inkml:trace>
  <inkml:trace contextRef="#ctx0" brushRef="#br0" timeOffset="38164.3518">19375 7921 18 0,'28'-10'32'0,"2"-12"1"15,19 8-1-15,7-1-19 16,2-2-7-16,11 5 0 0,0 2-2 16,2 10 0-1,-6 4 1-15,1 12 0 16,-17 4 2-16,-6 11-1 0,-22 2 0 15,-9 14 0-15,-20 1 0 16,-12 0-4-16,-10 1-4 16,-7-8-13-16,-1-7-24 15,8-6-1-15,2-17 1 16,28-11-2-16</inkml:trace>
  <inkml:trace contextRef="#ctx0" brushRef="#br0" timeOffset="38637.464">20282 8039 47 0,'12'0'36'16,"10"10"1"-16,-1-10-14 16,2 0-9-16,8 0-6 15,-5-11-3-15,-2 1-3 0,-3-4 0 16,-5-2-2-16,-6 0-1 15,-10-1 1 1,-10 2-1-16,-9 3 0 0,-5 5-1 16,-7 7 1-16,-3 5 1 15,1 9-1-15,-3 6 2 16,7 10 2-16,6 2 0 16,12 11 1-16,11-2 1 15,10 1 0-15,8-5 0 16,15-4 0-16,5-9-1 15,7-7-5-15,3-7-8 16,-4-10-19-16,-4-18-12 16,-1 0-2-16,-4-10 1 15</inkml:trace>
  <inkml:trace contextRef="#ctx0" brushRef="#br0" timeOffset="40037.7656">20464 7485 18 0,'-9'5'36'15,"26"3"0"-15,4-8 0 16,13 0-17-16,11 4-12 16,3-2-13-16,4 5-26 15,-5-11-3-15,2 4-1 16,-11-8 0-16</inkml:trace>
  <inkml:trace contextRef="#ctx0" brushRef="#br0" timeOffset="40224.8152">20940 7316 51 0,'-3'-14'36'0,"3"14"0"16,0 0-13-16,0 0-17 15,0 0-13-15,0-9-21 16,0 9-7-16,0 0-1 15,10 9 0-15</inkml:trace>
  <inkml:trace contextRef="#ctx0" brushRef="#br0" timeOffset="40420.8615">20957 7442 35 0,'0'29'40'15,"0"10"0"-15,-3-3-4 16,-9-1-15-16,9 8-7 15,-12-7-5-15,0-1-4 16,-9-8-4-16,-3-7-5 16,2-6-5-16,-8-14-13 15,7-7-17-15,2-7-2 16,1-9 0-16,15 0 0 16</inkml:trace>
  <inkml:trace contextRef="#ctx0" brushRef="#br0" timeOffset="41045.0078">21194 7442 29 0,'-37'-21'31'0,"12"3"-3"16,2-8-11-16,3-6-5 15,9 3-5-15,11-2-2 16,12 3-2-16,7 7 0 16,12 9-1-16,4 7 1 15,3 7 0-15,-4 6 2 16,-4 8 0-16,-14 2-1 16,-5 11 1-16,-14 1-1 0,-14 5 0 15,-10-1-2-15,-2-2-1 16,-3-2-3-16,4-5-1 15,6-5-2-15,2-11 1 16,20-9-1-16,0 0 0 16,0 0 1-16,21-3 2 15,3-2-1-15,2 1 2 16,4-1 1-16,0 5 0 16,0-4 0-16,-3 4 0 15,-3 6 1-15,-5 0 0 16,-5 0 1-16,-7 4 0 15,-7 0 1-15,0 2 1 0,0 0-1 16,-4-2 1 0,4-10-1-16,0 0 0 0,0 0-2 15,0 0 1-15,0-19-2 16,14 4 0-16,-3-2 0 16,3 0 0-16,2 2 0 15,-1 5 1-15,0 2 1 16,1 8 0-16,-3 4 1 15,0 5 0-15,-4 2 1 16,3 5-1-16,-5-1-1 16,-1 0-4-16,0 1-8 15,-3-1-28-15,-3-15-1 16,11 9-1-16,-2-14 1 16</inkml:trace>
  <inkml:trace contextRef="#ctx0" brushRef="#br0" timeOffset="41331.0749">21696 7546 62 0,'0'0'39'16,"12"0"1"-16,-12 0-12 15,12-13-14-15,1 1-6 16,-5-6-2-16,0-3-3 15,-3-7-1-15,-1-3 0 16,-4-6-1-16,0 0-1 16,-4-2 0-16,4-1 0 0,0 0-2 15,3 2-1-15,6 9-2 16,-1 0-5-16,13 12-9 16,0 7-22-16,-2 1 1 15,7 9-1-15,-7-3 1 16</inkml:trace>
  <inkml:trace contextRef="#ctx0" brushRef="#br0" timeOffset="41527.1291">21628 7345 38 0,'-9'0'37'0,"20"6"1"15,7-6-2-15,12-6-22 0,18 1-13 16,4 5-14-16,8 0-22 16,-6 0-2-16,7 5 0 15,-16-5-1-15</inkml:trace>
  <inkml:trace contextRef="#ctx0" brushRef="#br0" timeOffset="41947.2285">21999 7390 41 0,'14'-4'37'15,"-14"4"-2"-15,0 0-9 16,4 22-10-16,-7-10-6 15,3 4-3-15,3 0-1 16,4 2-2-16,1-5-1 16,3-1-1-16,3-5-1 15,1-5-1-15,5-2-1 16,-2-9-1-16,0-5-1 16,-5-4-1-16,0-1 1 15,-5-3-1-15,0 3 3 16,-3-1 0-16,-5 6 2 15,0 2 2-15,0 12 0 16,-13 0 2-16,13 0 0 16,-6 26 0-16,6-9 0 15,0 10-2-15,3 0-2 0,4 1-4 16,7 3-12-16,5-8-24 16,-9-9-2-16,12-2 0 15,1-12 0-15</inkml:trace>
  <inkml:trace contextRef="#ctx0" brushRef="#br0" timeOffset="42857.4363">22495 8146 15 0,'18'-18'29'16,"6"6"-5"-16,-7-2-4 0,-5-5-2 16,-4 3-5-16,-8-4 0 15,-5 5-3-15,-10-7-1 16,1 10-1-16,-14 0-2 16,1 8-2-16,-4 4 0 15,4 6-2-15,-1 6-1 16,10 8 0-16,2 0 0 15,12 4 0-15,8-2 0 16,8-1 0-16,6-6 0 16,7-1 0-16,5-10 0 15,-1-6 0-15,3-9-1 16,-2-6-1-16,0-5 0 0,-5-9-1 16,-3-3 1-1,-5-10-1-15,-3 0 0 0,-4-2 1 16,-4 4 0-16,-2 2 2 15,-4 7 0-15,0 8 1 16,-6 8-1-16,6 17 1 16,-11 0 1-16,6 17-1 15,0 8 1-15,5 11-1 16,0 3 1-16,5 11-1 16,-5-2 1-16,9 3-4 15,-1 4-4-15,-3-11-9 16,6-6-26-16,5-5-1 15,-6-12 1-15,5-5-1 16</inkml:trace>
  <inkml:trace contextRef="#ctx0" brushRef="#br0" timeOffset="43179.5245">22814 8182 40 0,'15'15'38'16,"-4"-4"2"-16,10 0-5 15,3-4-17-15,-9-13-5 16,9 0-4-16,-8-11-1 16,3-2-3-16,-7-11 0 15,-2-4-3-15,-6-7 0 16,-4-9-1-16,-3-3 0 15,-3-3-1-15,6-2 0 0,-4 2 0 16,4 5-1-16,6 0-1 16,3 10-2-16,4 6-4 15,7 15-4-15,-3 3-17 16,1 7-13-16,4 10 0 16,-1 0 1-16</inkml:trace>
  <inkml:trace contextRef="#ctx0" brushRef="#br0" timeOffset="43406.5846">22895 7902 22 0,'21'16'36'16,"0"-16"1"-16,13 7 0 15,1-7-19-15,-1 0-8 16,-1 0-6-16,-7 0-9 16,-6 8-26-16,-6-8-4 15,-3 4-2-15,-11-4 0 16</inkml:trace>
  <inkml:trace contextRef="#ctx0" brushRef="#br0" timeOffset="59491.791">8878 11686 38 0,'19'-25'30'16,"12"3"-9"-16,0-4-6 15,0 2-3-15,0 4-1 16,-3 6-2-16,-4 14 0 16,-10 8-1-16,-5 15-1 15,-13 6 0-15,-1 15 0 16,-2 1 0-16,2 5-2 16,2-7 0-16,9-4-2 15,3-13 0-15,9-9-2 16,6-12 1-16,5-14-1 15,-4-11 0-15,5-9 0 0,-5-5-1 16,-5-4 1-16,-3 2-1 16,-8 3 0-16,-4 5 0 15,-5 13 0-15,0 15 0 16,0 0 0-16,-15 14 1 16,8 13-1-16,1 4 1 15,6 6-1-15,-4-1-3 16,4-6-9-16,12-7-27 15,7-3-1-15,2-11-1 16,15-9 0-16</inkml:trace>
  <inkml:trace contextRef="#ctx0" brushRef="#br0" timeOffset="60054.9099">9882 11707 42 0,'-9'3'39'16,"24"4"-2"-16,14-7-2 0,14 0-20 15,27 5-5-15,12-5-3 16,24 0-1-16,11 0-2 16,10-5-3-16,4 1-1 15,-6-1-1-15,-8 1-2 16,-15-4 0-16,-8 5 0 15,-21-4-1-15,-17 7-1 16,-19-4 1-16,-17 4 0 16,-20 0 2-16,0 0 0 15,-19-9 1-15,-1 5-2 16,-3 0 3-16,0-1 1 16,4 0 0-16,6 0 0 15,13 5 0-15,0 0 0 16,0 0 0-16,17-6 1 15,0 9 0-15,-1 2 0 0,0 2 1 16,-4 2-1-16,-3 2 1 16,-3-2-3-16,-6-9-3 15,-5 16-15-15,5-16-19 16,-22 6 0-16,7-6-1 16,-12-9 0-16</inkml:trace>
  <inkml:trace contextRef="#ctx0" brushRef="#br0" timeOffset="60423.9984">10081 11563 32 0,'-21'9'32'0,"-1"8"1"16,-16 2-12-16,-7-4-8 15,-2 5-3-15,0-6-2 0,7 2-1 16,2-5-1-1,16 1 1-15,8-4-1 16,14-8 0-16,20 14 1 0,13-3-1 16,3-1-2-16,14-1-5 15,6-2-26-15,5 2-12 16,-6-9 0-16,5 0-2 16</inkml:trace>
  <inkml:trace contextRef="#ctx0" brushRef="#br0" timeOffset="61079.6427">11097 11653 21 0,'3'11'32'15,"7"-2"-4"-15,0 0-7 16,4-3-6-16,2 6-1 15,-4-5-1-15,2 4-3 0,-8-2-3 16,-6 3-2-16,-8-4-1 16,-8 0 0-16,-8 1-1 15,-4 0-1-15,-3 3 0 16,2-4-6-16,8 3-7 16,7 0-24-16,14-11-3 15,0 0 1-15,25 3 0 16</inkml:trace>
  <inkml:trace contextRef="#ctx0" brushRef="#br0" timeOffset="63889.9372">11522 11936 23 0,'9'14'35'16,"8"4"3"-16,-3-2-9 15,6-4-6-15,8-1-7 0,-3-11-4 16,5-4-3-16,-8-12-2 16,2-7-1-16,-5-15-3 15,-4-6 0-15,-5-12-1 16,-4-7 0-16,-6-6-1 16,0 1-1-16,-3-1 1 15,-2 6-1-15,0 5 0 16,0 6-1-16,5 12-2 15,0 8-4-15,10 13-10 16,5 8-23-16,3 0-1 16,10 8 0-16,-1-3 1 15</inkml:trace>
  <inkml:trace contextRef="#ctx0" brushRef="#br0" timeOffset="64122.9853">11612 11655 31 0,'12'13'37'0,"5"-13"1"16,21 0-3-16,7 0-16 15,2-6-5-15,4 3-6 16,-6-1-6-16,-5-1-8 15,-9-2-31-15,-6 7-1 16,-14-10 0-16,-1 5-1 0</inkml:trace>
  <inkml:trace contextRef="#ctx0" brushRef="#br0" timeOffset="69512.15">4236 13814 79 0,'0'0'38'0,"0"0"-4"16,17 4-16-16,-7 0-7 16,13 11-4-16,3 4-2 15,8 9-2-15,4 2 0 16,7 2-1-16,6 3-3 0,-6-1-4 15,6 6-12 1,-6-4-22-16,-7-10-1 16,0-4 1-16,-10-9-1 0</inkml:trace>
  <inkml:trace contextRef="#ctx0" brushRef="#br0" timeOffset="70127.2951">4590 13791 36 0,'0'0'37'16,"-10"8"1"-16,-13 11-6 16,-12 3-13-16,-1 17-8 15,-11 1-4-15,4 4-4 0,0-3-5 16,5-4-5-16,10 1-12 15,11-3-19 1,3-15 0-16,14-5 0 0,0-15 0 16</inkml:trace>
  <inkml:trace contextRef="#ctx0" brushRef="#br0" timeOffset="70839.4731">4959 13612 46 0,'-38'5'35'16,"3"14"-8"-16,-2 10-8 16,-1 10-5-16,9 15-5 15,4-1-3-15,14 10-3 16,11 1 0-16,13-5-4 16,11 0-7-16,8-10-18 15,3-17-9-15,16-5 0 16,-6-18 0-16</inkml:trace>
  <inkml:trace contextRef="#ctx0" brushRef="#br0" timeOffset="71045.5219">5027 13987 29 0,'-12'0'35'0,"12"9"1"16,0-9-7-16,18 15-12 16,6-8-7-16,4 3-9 15,7-5-25-15,-2-14-10 16,15 1 0-16,-8-8-2 16</inkml:trace>
  <inkml:trace contextRef="#ctx0" brushRef="#br0" timeOffset="71383.6127">5330 14101 22 0,'0'21'35'0,"0"-11"2"15,9 2-4-15,7-5-14 16,-4-12-5-16,8 5-4 16,-3-20-2-16,2 2-2 15,-7-8-2-15,1-3-2 16,-5-8 1-16,-4-2-2 0,-4-5 0 16,-6-2 0-16,1 5-1 15,1 0 0-15,-2 3-1 16,6 4-3-16,2 5-3 15,5 4-6-15,11 8-16 16,5 8-10-16,2-4 0 16,5 9 1-16</inkml:trace>
  <inkml:trace contextRef="#ctx0" brushRef="#br0" timeOffset="71615.6743">5256 13934 45 0,'0'0'37'0,"0"0"0"16,28 4-12-16,6-8-9 15,3-1-6-15,9 2-6 16,2-2-10-16,1 5-27 15,-6-9-4-15,0 4 1 16,-12-5-1-16</inkml:trace>
  <inkml:trace contextRef="#ctx0" brushRef="#br0" timeOffset="71849.7213">5722 13600 59 0,'27'4'39'0,"10"19"0"15,-6 11-3-15,3 4-25 16,-3 16-3-16,-12 11-2 16,-9 7-2-16,-10-4-5 15,-14-3-8-15,-1-12-28 16,-7-3-3-16,-5-18-1 15,8-8 1-15</inkml:trace>
  <inkml:trace contextRef="#ctx0" brushRef="#br0" timeOffset="72354.8367">6195 13837 36 0,'16'7'35'0,"8"-1"1"16,4-6-4-16,3 0-19 0,10-4-8 15,2 4-12-15,-2 0-18 16,-7-9-9-16,0 9-1 15,-9-6-1-15</inkml:trace>
  <inkml:trace contextRef="#ctx0" brushRef="#br0" timeOffset="72565.8806">6230 13980 38 0,'6'11'37'0,"9"-11"-1"0,16 0-6 16,4 0-11-16,4-7-6 15,2 3-7-15,1 0-8 16,-7 0-23-16,-7-4-12 16,-2 4 0-16,-12-5-1 15</inkml:trace>
  <inkml:trace contextRef="#ctx0" brushRef="#br0" timeOffset="74993.4157">7228 13193 26 0,'-19'-28'28'16,"4"15"-5"-16,-10 6-6 15,0 9-3-15,0 18-4 16,3 13-2-16,7 18-3 15,3 12 1-15,6 13-3 16,6 10 1-16,6 9 0 16,1 3 0-16,4 3 0 15,-5-5-1-15,1-2 1 0,-7-10-1 16,-7-8 1-16,-5-8-2 16,-3-8 1-16,-4-6-1 15,-2-12-3-15,3-7-2 16,-2-14-9-16,5-7-18 15,15-14-7-15,-15 4 1 16,15-4-1-16</inkml:trace>
  <inkml:trace contextRef="#ctx0" brushRef="#br0" timeOffset="75189.4709">6980 14577 53 0,'29'14'35'0,"-9"-14"-1"15,8 0-6-15,5 0-32 16,2-4-21-16,6 4-8 16,-4-5-2-16,3 5 1 15</inkml:trace>
  <inkml:trace contextRef="#ctx0" brushRef="#br0" timeOffset="75428.5238">7287 14595 29 0,'-16'-6'28'0,"1"-16"1"16,15 0-17-16,6 2-2 15,9 1 0-15,10 6-1 0,0 3 1 16,7 10-1-16,-5 0 0 15,1 12-2-15,-7-2-2 16,0 6 0-16,-7-3-1 16,1-2-2-16,-6-5-4 15,-9-6-8-15,17-10-18 16,-6-2-10-16,-8-17 2 16,4-1-2-16</inkml:trace>
  <inkml:trace contextRef="#ctx0" brushRef="#br0" timeOffset="75731.5919">7417 12879 41 0,'0'17'35'16,"6"12"-1"-16,-6 12-11 16,0-2-12-16,0 11-5 15,5-1-7-15,-5-3-12 0,3-8-19 16,6-4-3-16,-9-17 1 15,0-5 0-15</inkml:trace>
  <inkml:trace contextRef="#ctx0" brushRef="#br0" timeOffset="76153.6977">7325 13130 15 0,'0'0'30'0,"36"8"1"16,-12-8-5-16,5 4-15 15,8-4-5-15,-3 0-3 16,-1 0-4-16,0-9-2 16,-6 4 1-16,-8-2-2 15,-8 0 1-15,-11-6-1 0,0-1 1 16,-10-1 0-16,-1-2 2 16,4 1 1-16,2 2-1 15,5-11 4 1,12 21-2-16,4 4 3 15,3 7-1-15,2 6 1 16,3 4 1-16,2 3 0 16,-1 0 0-16,0 2-1 15,-4-1 1-15,4-4 1 16,-5-8 1-16,3-4-2 16,-7-14-1-16,0 1 2 15,-8-9 0-15,-3-1 0 16,-10-5-2-16,-2 2-1 15,-7 3-2-15,-8 3 0 16,2 12-4-16,-5 0-17 0,-1 3-19 16,7 10 1-16,1 1-1 15,8 7 1-15</inkml:trace>
  <inkml:trace contextRef="#ctx0" brushRef="#br0" timeOffset="77896.1027">7945 13653 17 0,'0'0'35'0,"18"0"0"16,-6 12 1-16,14 10-15 15,6 21-10-15,3 1-3 16,5 15-1-16,1 5-2 15,0 2-5-15,1 1-5 16,-7-12-11-16,-8-10-16 16,1-3-5-16,-14-14 0 15,5-4 0-15</inkml:trace>
  <inkml:trace contextRef="#ctx0" brushRef="#br0" timeOffset="78142.1539">8409 13669 37 0,'-3'-10'37'0,"-19"10"0"16,-1 11-3-16,-11 13-18 16,-14 7-5-16,-2 13-4 15,-12 5-2-15,3 8-3 16,-6 4-2-16,2-4-3 15,5 3-2-15,2-11-5 16,19-4-7-16,3-10-11 16,8-17-11-16,15-1 2 0,11-17 1 15</inkml:trace>
  <inkml:trace contextRef="#ctx0" brushRef="#br0" timeOffset="78445.2304">8677 13611 26 0,'-21'9'32'0,"-16"0"1"16,6 8-11-16,-3 14-7 15,-2 8-5-15,5 9-2 16,3 10-1-16,11 11-2 16,6 1-1-16,11 3-2 15,9-2-2-15,10-5-6 16,9-8-14-16,10-7-14 16,0-22-2-16,2-5 1 15,-5-21 3-15</inkml:trace>
  <inkml:trace contextRef="#ctx0" brushRef="#br0" timeOffset="78813.3389">8787 13939 43 0,'-13'11'35'15,"-2"4"1"-15,5 11-10 16,4 5-14-16,0 0-4 15,6 5-2-15,0-5-2 16,9-2 0-16,3-10-2 16,6-7 0-16,0-8-1 15,2-10-2-15,-1-7-1 16,2-11 0-16,-2-3-1 16,-4-8 1-16,1 6 0 15,-4 0 1-15,-5 0 1 16,-2 9 2-16,-5 6 0 15,0 14 1-15,0 0 0 16,-7 17 1-16,2-1-2 0,5 8 0 16,-3 6-2-16,3 1-2 15,5 4-6-15,-5-7-13 16,0-8-16-16,8 1-1 16,-8-21 1-16,6 8-1 15</inkml:trace>
  <inkml:trace contextRef="#ctx0" brushRef="#br0" timeOffset="79032.3889">9092 13697 52 0,'46'19'38'0,"-7"4"1"0,-5 8-10 15,1 10-13-15,-15 4-5 16,-6 11-2-16,-18 0-2 15,-5 6-2-15,-14-4-3 16,-5-3-3-16,-2-3-7 16,-8-11-20-16,2-10-12 15,13-9-1-15,-2-15 0 16</inkml:trace>
  <inkml:trace contextRef="#ctx0" brushRef="#br0" timeOffset="79445.4864">9487 14000 36 0,'9'0'35'0,"7"-4"1"15,11 8 0-15,3-4-22 16,2-4-6-16,4 4-5 16,-6-9-2-16,-3-3-3 15,-6 1-1-15,-8-3-1 16,-5 2 1-16,-14-2 0 16,-9 2 0-16,-10 0 0 0,-5 6 2 15,-5 6 3 1,-2 10 1-16,0 9 0 0,4 4 2 15,9 10 0-15,7 4 0 16,17 9 0-16,6-4 0 16,16 3-1-16,5-8 0 15,9-6-2-15,4-7-5 16,1-11-10-16,1-17-25 16,3-7-1-16,-9-16 1 15,3-7 0-15</inkml:trace>
  <inkml:trace contextRef="#ctx0" brushRef="#br0" timeOffset="79679.0419">9759 13491 46 0,'22'7'37'16,"13"6"0"-16,-2-3-4 16,4-6-22-16,9 5-5 15,-3-4-10-15,-7-2-22 16,-6-11-10-16,2 4 0 16,-12-10 0-16</inkml:trace>
  <inkml:trace contextRef="#ctx0" brushRef="#br0" timeOffset="79836.58">10174 13391 59 0,'0'0'35'16,"0"-19"-1"-16,0 19-19 16,6-17-25-16,-12 2-21 15,6 15-3-15,-6-12-1 16,6 12 3-16</inkml:trace>
  <inkml:trace contextRef="#ctx0" brushRef="#br0" timeOffset="80045.6215">10206 13529 19 0,'6'37'38'0,"6"11"0"15,-12-4 0-15,0-3-14 0,-4 4-8 16,-15-8-4-16,-7-1-5 15,-9-9-2-15,-6-5-4 16,-4-6-2-16,0-16-7 16,3 0-13-16,12-11-18 15,-5-11 0-15,19 2-2 16,1-8 2-16</inkml:trace>
  <inkml:trace contextRef="#ctx0" brushRef="#br0" timeOffset="81234.8964">10550 13505 17 0,'-20'-34'31'16,"12"1"1"-16,4-5-11 15,7-4-3-15,10 3-4 16,6 3-4-16,11 9-3 15,1 8-1-15,6 14-1 16,-6 9-2-16,-12 11 0 16,-7 9-2-16,-17 10-1 15,-13 7-1-15,-14 3-2 0,-8 2-1 16,-4-6 0 0,2-2-1-16,7-10 0 15,7-8 0-15,15-6 2 0,13-14 1 16,10 8 2-16,11-11 0 15,8 3 2-15,7 0 0 16,2 0-1-16,3-3 1 16,-5 6-2-16,-2-3 1 15,-6 4 0-15,-8-1 1 16,-8 2-1-16,-12-5 1 16,0 0 0-16,0 0 0 15,-9 0 0-15,-1-7 0 16,10 7-2-16,-7-15 1 15,7 1-1-15,7 3 0 0,8-2 0 16,0 4-1 0,5 1 1-16,0 3 0 15,0 5 2-15,-1 0-1 0,-1 13 1 16,-7-1 1-16,-4 6-1 16,-7-3 1-16,3 3-1 15,-3-1-3-15,-4-3-8 16,4-4-15-16,0 1-12 15,0-11-1-15,0 0 1 16</inkml:trace>
  <inkml:trace contextRef="#ctx0" brushRef="#br0" timeOffset="81521.9659">11039 13640 25 0,'0'0'38'0,"6"18"0"16,-6-18-2-16,12 0-13 16,4 0-8-16,-9-10-5 15,5-4-3-15,-4-6-3 16,2-7-1-16,-6-4 0 16,-1-5-2-16,-3-8 0 15,0-3-1-15,0-1 1 16,8 4-2-16,-2 0 0 15,1 9-2-15,6 3-3 16,-2 3-9-16,13 15-14 16,3 10-10-16,-6-4-1 15,6 8 0-15</inkml:trace>
  <inkml:trace contextRef="#ctx0" brushRef="#br0" timeOffset="81724.0103">10974 13451 36 0,'0'0'34'16,"15"10"0"-16,9-16-3 16,13 3-21-16,8 3-11 15,8 0-11-15,7 3-20 16,-7-8-1-16,3 5 0 0,-14 0 0 15</inkml:trace>
  <inkml:trace contextRef="#ctx0" brushRef="#br0" timeOffset="82093.1015">11331 13446 20 0,'0'0'34'15,"0"0"2"-15,0 0-4 16,9 16-13-16,-6-4-4 16,3 10-4-16,-1-5-4 15,5 9 1-15,0-6-3 0,4 3-1 16,0-10 0 0,5-4-2-16,-2-9 0 15,1-4-2-15,-1-5 2 0,-2-10-3 16,-2-3 1-16,-1-3-1 15,-5 0 0-15,-3 1 0 16,-4 3 0-16,0 6 0 16,0 5 1-16,0 10 0 15,-4 17 2-15,4 4-1 16,-5 2 0-16,5 8 0 16,0 1-1-16,5-1-6 15,3-2-21-15,6 0-14 16,0-17 1-16,21 1 0 15</inkml:trace>
  <inkml:trace contextRef="#ctx0" brushRef="#br0" timeOffset="82821.2637">12090 14221 18 0,'8'-17'30'0,"-13"-10"-2"16,5-3-9-16,-10-4-4 15,-4-4-4-15,-3 1-2 16,-7 3-3-16,-1 7-2 16,-4 8 0-16,-1 9-2 15,0 10 0-15,5 14 0 0,2 7 0 16,9 10-1 0,4 5 0-16,10 2 1 0,8-4 0 15,9-2 1-15,5-8-1 16,5-8 1-16,4-10-1 15,3-12 1-15,-1-14-2 16,1-11 0-16,-3-10-1 16,-2-8-1-16,-6-7-1 15,-7-3 0-15,-4-4 1 16,-8 1-1-16,-4 7 0 16,0 5 2-16,0 11-1 15,-7 10 1-15,3 8 0 16,4 21 0-16,-10 0 1 15,6 18 0-15,2 12 0 16,2 12-1-16,-4 8 1 0,1 9 1 16,3 7-1-16,0 4 1 15,0-2-4-15,5-7-5 16,3-5-10-16,4-11-18 16,-5-17 0-16,8-9-2 15,-2-19 1-15</inkml:trace>
  <inkml:trace contextRef="#ctx0" brushRef="#br0" timeOffset="83175.3508">12272 13987 39 0,'0'0'36'0,"-6"13"1"15,6 3-8-15,0 5-13 0,0-3-6 16,5 6-1-16,-1-1-2 15,5-5-2-15,4-2-1 16,3-7-2-16,2-9 0 16,1-4-2-16,-1-11 0 15,-2-7-1-15,1-3-2 16,-3-7 1-16,-1 3 0 16,-5 1-1-16,-2 8 0 15,-3 2 2-15,-3 18 1 16,0 0 0-16,0 0 2 15,7 28 0-15,-4-4 0 16,4 7 0-16,-1-1 1 0,8 3-2 16,0-6-2-16,-2-8-14 15,4-12-23 1,10-2-1-16,-4-14 0 0,7-4 1 16</inkml:trace>
  <inkml:trace contextRef="#ctx0" brushRef="#br0" timeOffset="87111.6032">13121 13871 46 0,'18'5'36'0,"8"1"0"16,8-3-9-16,6-3-15 15,7-2-8-15,5 2-11 16,-5 2-15-16,-7-7-14 15,0 5 0-15,-18-5 0 16</inkml:trace>
  <inkml:trace contextRef="#ctx0" brushRef="#br0" timeOffset="87292.652">13177 13986 47 0,'18'18'39'0,"4"-14"-1"16,13 1-1-16,6 0-22 16,1-5-11-16,2 5-27 15,-6-14-14-15,5 4 0 16,-13-8-2-16</inkml:trace>
  <inkml:trace contextRef="#ctx0" brushRef="#br0" timeOffset="87772.7681">14187 13486 57 0,'-4'24'37'0,"4"20"2"0,-4 14-18 16,4 5-8-16,3 16-2 15,-3 4-3-15,0 4-2 16,2-10-3-16,2-12-3 15,1-11-3-15,-5-18-5 16,3-4-8-16,-3-20-17 16,-8-24-7-16,8-8 1 15,-4-14 0-15</inkml:trace>
  <inkml:trace contextRef="#ctx0" brushRef="#br0" timeOffset="87952.8151">14175 13563 36 0,'46'-3'32'15,"-2"-6"-3"-15,14 2-14 16,7 4-9-16,2-1-14 16,5 4-20-16,-13-6-3 15,0 12 0-15,-18-6 12 16</inkml:trace>
  <inkml:trace contextRef="#ctx0" brushRef="#br0" timeOffset="88164.8641">14188 13830 36 0,'0'10'35'0,"11"-7"1"16,17 4-3-16,10-3-20 16,4-2-11-16,6 6-24 15,2-13-12-15,9 5-1 16,-4-13-1-16</inkml:trace>
  <inkml:trace contextRef="#ctx0" brushRef="#br0" timeOffset="88917.0548">15013 13358 7 0,'-39'0'26'16,"16"2"-16"0,3 8-2-16,1 2-2 15,3 3-1-15,2 2-2 16,7-1 1-16,4 4-1 15,8 0 1-15,5-1 0 16,11 1 0-16,2-2 0 16,2-4-2-16,1 2 0 0,-2-2-1 15,-4 2 1-15,-4-3 0 16,-7 4 1-16,-9-4-1 16,-8 3 0-16,1-4 1 15,-3 2 0-15,1-2-1 16,0 1-1-16,9-13-1 15,0 16 1-15,0-16-1 16,16 17 0-16,-2-5 0 16,2 1-1-16,-4 3 2 15,-2 4 0-15,-7 7 3 16,-10 6 0-16,-13 6 0 16,-5 6 1-16,-6 3 0 15,-3 2 1-15,-1 1-2 16,10 1-1-16,2-6-2 15,13-3 0-15,10-8 0 0,11-1 0 16,6-8-1-16,4-3-4 16,5-4-4-16,3-4-26 15,-6-10 1-15,5-3-1 16,-8-14 0-16</inkml:trace>
  <inkml:trace contextRef="#ctx0" brushRef="#br0" timeOffset="90856.5051">15305 13525 59 0,'28'31'38'15,"7"13"1"-15,7 11-14 16,18 19-11-16,-4 2-4 16,6 11-5-16,-7-4-3 15,-8-11-7-15,-3-4-9 16,-10-11-25-16,-13-20-1 15,0-14 1-15,-11-17-1 0</inkml:trace>
  <inkml:trace contextRef="#ctx0" brushRef="#br0" timeOffset="91104.553">15853 13611 44 0,'-18'6'38'0,"-15"4"1"16,-4 18-4-16,-6 6-19 15,-14 6-4-15,-1 17-6 16,-8 3-2-16,0 6-2 16,4 5-4-16,4-4-2 15,9-9-5-15,3-12-8 0,17-9-15 16,14-13-8-16,6-18 1 15,18-10 1-15</inkml:trace>
  <inkml:trace contextRef="#ctx0" brushRef="#br0" timeOffset="91442.6412">16167 13457 24 0,'-22'-5'35'16,"5"23"2"-16,-12 17-9 15,-1 9-7-15,3 19-7 16,-5 7-3-16,9 15-3 16,2 4-2-16,14 1-2 15,13-6-1-15,11-6-3 16,13-11-9-16,3-11-26 16,4-19-3-16,10-10-2 15,-7-21 1-15</inkml:trace>
  <inkml:trace contextRef="#ctx0" brushRef="#br0" timeOffset="91750.713">16233 13713 50 0,'14'0'37'16,"-14"0"2"-16,13 16-9 16,-8 6-15-16,-9 3-6 15,4 13-2-15,-10 6-1 0,4 7-1 16,-3 1-1-16,3 1-2 16,6-5 0-16,0-6-1 15,14-7-2-15,5-12 0 16,8-5-6-16,-2-18-10 15,6-6-20-15,0-5-4 16,-9-9 1-16,0 0-1 16</inkml:trace>
  <inkml:trace contextRef="#ctx0" brushRef="#br0" timeOffset="91946.7582">16120 13916 42 0,'0'0'37'16,"16"3"0"-16,17 0-4 15,5 1-18-15,0-4-10 16,6 0-13-16,-1-6-24 16,0 6-5-16,-10-11 0 15,-2 4 0-15</inkml:trace>
  <inkml:trace contextRef="#ctx0" brushRef="#br0" timeOffset="92179.8029">16489 13597 46 0,'26'0'40'0,"1"7"0"16,6 12 1-16,2 17-23 15,-13 5-7-15,-2 18-4 16,-14 4-1-16,-9 8-3 16,-11 1-3-16,-7-4-6 15,-2-3-12-15,0-14-23 16,-3-17-2-16,9-12 1 16,3-18 0-16</inkml:trace>
  <inkml:trace contextRef="#ctx0" brushRef="#br0" timeOffset="92992.9864">16910 13331 40 0,'17'5'15'16,"-7"5"0"-16,-3 6-1 15,-1 6-1-15,-6 8 0 16,0 11-2-16,-11 0 0 15,5 7-1-15,-4-4-3 16,7 1-1-16,3-6-1 16,4-2-2-16,5-11-1 15,6-7 1-15,-1-7-2 16,3-6 1-16,-2-6 0 16,-2-5-1-16,-2-1 1 15,-11 6-2-15,8-15 1 16,-8 15-1-16,-9 5 1 15,1 8-1-15,2 9 1 16,-2 13-1-16,4 10 1 0,4 15 0 16,3 9-1-16,3 7 1 15,-3-3 0-15,-3 0 0 16,-6-1-1-16,-7-7 1 16,-11-12 0-16,-6-15-1 15,-10-12 1-15,-1-14-3 16,4-3-8-16,5-9-27 15,5-16-2-15,17-5 0 16,4-6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11:49.1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1676 2652 15 0,'0'0'32'15,"0"0"2"-15,-8 15-10 0,11 20-4 16,-3 11-5-16,0 16-4 16,3 8-2-16,6 10-2 15,-6-1-2-15,3-2-3 16,-6-13-1-16,0-13-2 15,6-13 0-15,-3-16-2 16,-3-13-1-16,4-20-1 16,-4-10-1-16,-9-16 0 15,9-7 1-15,-7-20 2 16,1-4-1-16,-6-5 3 16,5 0 1-16,-2 3 1 15,9 6 2-15,3 7 0 0,7 7 0 16,3 17 1-1,14 7-2-15,7 5-1 16,13 6-3-16,5 1-7 0,10 4-19 16,8 10-6-16,1-5-1 15,6 10 0-15</inkml:trace>
  <inkml:trace contextRef="#ctx0" brushRef="#br0" timeOffset="337.0826">1935 3004 6 0,'8'9'36'15,"7"12"1"-15,-4 5-1 16,4 5-14-16,3 12-5 16,-11-6-4-16,8 5-4 15,-12-7-1-15,6-6-5 16,1-12 0-16,5-9-1 16,5-14-1-16,-2-10 0 15,2-6-3-15,0-10-5 16,8 3-10-16,-4-1-22 15,-8-2 0-15,-3 6-1 16,-10 2 0-16</inkml:trace>
  <inkml:trace contextRef="#ctx0" brushRef="#br0" timeOffset="732.1766">2312 3079 39 0,'-5'25'34'15,"2"-11"2"-15,3 5-14 16,-6 4-6-16,2-3-6 16,10 2-3-16,3-7-2 15,4-6-1-15,2-9-2 16,-2-5-1-16,5-8-2 16,1-7 1-16,1-5-2 0,-2-3 1 15,-9 2-1 1,-3 5 1-16,0 5 0 0,-6 7 1 15,0 9 1-15,-14 9 0 16,9 10 1-16,0 6 0 16,5 3-1-16,10 1 0 15,4-2 1-15,10-1 0 16,1-11 0-16,4-7 0 16,0-11-1-16,0-6 1 15,-10-8 0-15,-4-3 0 16,-5-5-3-16,-10-5-6 15,-3 10-8-15,-4 0-22 16,-2 2-1-16,0 8-2 16,0 0 0-16</inkml:trace>
  <inkml:trace contextRef="#ctx0" brushRef="#br0" timeOffset="1046.2498">2753 3260 25 0,'9'15'36'0,"6"2"1"16,1-17-2-16,-4 0-16 16,11-8-9-16,-5-10-3 15,10-2-3-15,-3-7-3 16,-4-1-1-16,-5-3-1 16,-13-1-1-16,-3 2 0 15,-13 3 0-15,-5 8 1 16,-10 10 1-16,-6 9 0 15,3 9 2-15,0 8 1 0,10 14 1 16,5 8 0-16,13 13-1 16,3-1 1-16,9 7-1 15,3-3-2-15,4-2-3 16,2-1-7-16,-5-12-22 16,0-17-8-16,1-8 0 15,-4-15-1-15</inkml:trace>
  <inkml:trace contextRef="#ctx0" brushRef="#br0" timeOffset="1241.2956">3079 3062 55 0,'15'12'38'0,"-11"3"2"0,-4 5-14 16,0 15-13-16,0-2-5 15,0 3-11-15,0-1-16 16,5-6-18-16,-5-14-1 16,3-2-1-16,-3-13 0 15</inkml:trace>
  <inkml:trace contextRef="#ctx0" brushRef="#br0" timeOffset="1377.3197">3050 2822 36 0,'4'-26'35'16,"-8"2"-4"-16,14 21-15 0,0 8-38 16,-10-5-7-1,14 19-5-15,3-16 2 0</inkml:trace>
  <inkml:trace contextRef="#ctx0" brushRef="#br0" timeOffset="1812.9251">3376 2951 21 0,'34'-30'32'16,"0"-16"-1"-16,8-2-15 16,1 1-3-16,-4-2-3 15,-2 1-3-15,-10-1-2 16,-9 12-1-16,-15 1-1 16,-7 14-1-16,-13 9 1 15,0 13 0-15,-8 13-1 16,3 22 1-16,1 20 1 15,8 17 0-15,7 12-1 16,3 15 0-16,-4 5 0 0,2 6 0 16,-4-1-1-1,-8-7 0-15,-4-15-1 16,-7-13-1-16,-9-13-2 0,-1-24-7 16,5-13-11-16,2-19-17 15,2-22 0-15,14-11-1 16,-1-13 2-16</inkml:trace>
  <inkml:trace contextRef="#ctx0" brushRef="#br0" timeOffset="2466.5778">3782 3189 19 0,'9'-16'28'16,"-12"-9"-8"-16,3 2-3 15,-7 5-3-15,-4 5-3 16,1 6-2-16,-7 7-3 16,0 7-1-16,-1 6-1 15,4 7-2-15,0 5 0 16,7 3-1-16,7-1 0 15,0-3 0-15,14-7 1 16,5-2-2-16,4-12 1 16,1-9-1-16,4-4-2 15,-5-9 0-15,2-3 0 16,-7-4-1-16,-5 0 0 16,-6 1 2-16,-7 6 0 15,0 4 2-15,0 15 1 0,-12-7 1 16,12 7 1-16,-14 22 0 15,7-3 1-15,7 5-1 16,0-2 1-16,10 2-2 16,3-4 2-16,4-2-2 15,1-9 0-15,7-3 0 16,1-12-2-16,2-4 1 16,0-8-1-16,-2-5-1 15,1-5 0-15,-2-5 0 16,-3-3-1-16,-7 2 2 15,-3 6 0-15,-2 7 0 0,-7 7 1 16,-3 14 1 0,0 0-1-16,-7 21 1 15,1 10 1-15,3 12-1 0,0 7 0 16,3 13-1-16,0 3 0 16,3 6-1-16,0 3-1 15,0-8-2-15,4-4-5 16,-7-17-7-16,8-8-20 15,-1-17-6-15,-7-21-1 16,0 0 0-16</inkml:trace>
  <inkml:trace contextRef="#ctx0" brushRef="#br0" timeOffset="2625.6201">4163 3275 30 0,'17'-9'34'0,"13"9"-1"0,-2-18-3 16,12 8-34-16,13 3-25 16,-7-12-3-16,12 9-1 15,-10-7 5-15</inkml:trace>
  <inkml:trace contextRef="#ctx0" brushRef="#br0" timeOffset="2955.7021">4674 2992 35 0,'-30'-15'33'16,"8"11"-1"-16,1 4-13 0,-1 0-7 15,13 7-4-15,2 5-3 16,7 2-2-16,8 1-1 16,2-1-2-16,3-2-1 15,1-3-2-15,0-1-2 16,-14-8-1-16,9 10 0 15,-9-10 0-15,-17 4-1 16,-4-1 2-16,-2 4 5 16,-2 3 2-16,-3-1 4 15,9 7 3-15,-2-4 1 16,14 9 1-16,4-4 0 16,13 3-1-16,2-5-2 15,13-2-4-15,4-3-7 16,2-4-21-16,0-9-13 15,14-6-2-15,-1-10 0 0</inkml:trace>
  <inkml:trace contextRef="#ctx0" brushRef="#br0" timeOffset="3412.8185">5783 3116 25 0,'9'-15'35'0,"7"3"-1"16,-9-5-10-16,-2 0-6 15,-5 0-5-15,-6-3-3 16,-7 6-3-16,-8-1-1 16,-3 12-3-16,-5 3 0 15,0 11 0-15,-1 4-2 16,4 7 1-16,9 4-1 15,9 5 0-15,8 1 1 0,8-1-1 16,11-8 1 0,8-7-1-16,2-7 0 0,2-9-3 15,1-2-5-15,-5-17-9 16,0-7-10-16,-8-2-12 16,-11-12-1-16,-4-1 0 15</inkml:trace>
  <inkml:trace contextRef="#ctx0" brushRef="#br0" timeOffset="3947.9543">5944 2937 32 0,'29'21'31'15,"-8"-13"0"-15,13 1-9 16,-6-4-14-16,3-5-5 16,-3-3-4-16,-4 0-1 15,-2-3 0-15,-6 6 0 16,-16 0 2-16,0 0 0 16,-10 0 2-16,-11 9 2 15,-8 6 2-15,-4 0 0 16,2 11 1-16,-4-4 0 15,13 4-1-15,4-2 0 16,18 1-1-16,0-3 0 16,18-3-1-16,4-7 1 15,7-7-2-15,4-5 0 16,2 0-2-16,2-11-2 0,-6-6 0 16,0-4-2-16,-7-5 0 15,-5 2 0-15,-6-2 1 16,-5 6 1-16,-4-2 1 15,-4 7 1-15,0 15 1 16,-12-12 2-16,12 12 0 16,-12 18 0-16,12 0 0 15,0 2-1-15,5 2 0 16,2 4 0-16,1-1-1 16,2 1-1-16,-1-9-5 15,5 1-16-15,-2-10-21 16,-12-8 0-16,12-4-1 0,-12-9 2 15</inkml:trace>
  <inkml:trace contextRef="#ctx0" brushRef="#br0" timeOffset="4190.0063">5622 2592 63 0,'20'25'25'0,"0"10"-25"15,-11-2-15-15,10 17-13 16,-11-8-4-16</inkml:trace>
  <inkml:trace contextRef="#ctx0" brushRef="#br0" timeOffset="5667.3758">8164 3466 20 0,'9'7'35'16,"-2"8"0"-16,7 15 2 15,-4 12-20-15,-5-1-6 16,4 10-2-16,-4-7-3 16,0-3-1-16,-5-7-2 15,4-11 0-15,-4-14-2 16,0-9 0-16,0-15 0 15,0-11 0-15,7-6 0 16,2-6-1-16,6-4 0 16,2-3 0-16,8 6 0 15,5 5 1-15,1 13-4 16,3 3-8-16,0 10-21 0,1 14-6 16,-10-1 0-16,6 13 0 15</inkml:trace>
  <inkml:trace contextRef="#ctx0" brushRef="#br0" timeOffset="6018.4581">8624 3614 19 0,'0'0'31'16,"9"0"0"-16,4 0-4 0,3-4-15 15,6 0-7 1,2 1-1-16,0-3-1 0,-5 0-1 16,-6-4-1-16,-11 0 0 15,-8 1 1-15,-6-1-1 16,-9 4 1-16,-5 6 0 16,-2 0 1-16,-4 10 0 15,4 6 0-15,2 4 2 16,7 9-1-16,3 0 1 15,16 8 0-15,8-10-1 16,10 2 0-16,9-7-2 16,11-2-1-16,6-5-8 15,2-8-20-15,0-11-11 16,5 1 0-16,-5-13-1 16</inkml:trace>
  <inkml:trace contextRef="#ctx0" brushRef="#br0" timeOffset="6344.5439">9083 3548 26 0,'0'0'34'0,"-5"-18"-4"16,-9 8-4-16,-5 10-5 16,-7 0-6-16,1 7-3 0,-6 5-4 15,5 9-3-15,1 4-1 16,11 6-2-16,7 1 0 16,11 1-1-16,10-5 0 15,9-3 0-15,9-5-4 16,4-11-6-16,6-4-20 15,-1-2-9-15,-6-14 0 16,8 0-1-16</inkml:trace>
  <inkml:trace contextRef="#ctx0" brushRef="#br0" timeOffset="6816.6449">9211 3317 30 0,'10'16'37'0,"-5"6"1"16,-5 10-3-16,2 3-16 16,3 14-7-16,-5 0-3 15,0 6-2-15,3-2-2 16,2-4-3-16,4-8-1 16,4-12-4-16,5-5-5 15,-2-16-17-15,-1-8-14 16,8-8-1-16,-9-10 0 15</inkml:trace>
  <inkml:trace contextRef="#ctx0" brushRef="#br0" timeOffset="6981.6781">9146 3569 73 0,'19'8'37'16,"11"-1"2"-16,3 2-19 15,6-9-21-15,5 9-33 16,-3-15-2-16,7 1-1 16,-7-6 0-16</inkml:trace>
  <inkml:trace contextRef="#ctx0" brushRef="#br0" timeOffset="7615.3266">9846 3103 30 0,'-35'22'34'0,"-3"23"0"16,-4 19-11-16,-1 18-6 15,10 15-4-15,5 7-2 16,19 10-3-16,9-4-2 15,20-2-4-15,15-10-7 16,7-15-28-16,8-30-4 16,11-15-1-16,-8-25-1 15</inkml:trace>
  <inkml:trace contextRef="#ctx0" brushRef="#br0" timeOffset="7927.9036">10112 3031 27 0,'18'-3'35'0,"-13"15"3"15,0 15-1-15,-5 10-19 16,-6-2-7-16,6 14-2 0,0 0-2 16,0 1-2-16,0-8-2 15,11-4-1-15,3-9-4 16,2-12-4-16,10 1-12 16,0-12-21-16,-1-13 0 15,3 0 0-15,-8-7-1 16</inkml:trace>
  <inkml:trace contextRef="#ctx0" brushRef="#br0" timeOffset="8101.9285">9980 3288 35 0,'13'4'35'0,"7"-4"-1"16,17 0-2-16,11 4-28 15,3-8-32-15,11 11-3 16,-11-7-3-16,6 5 0 16</inkml:trace>
  <inkml:trace contextRef="#ctx0" brushRef="#br0" timeOffset="8341.9944">9866 3623 57 0,'42'2'36'16,"11"-6"1"-16,11 0-15 15,16 4-14-15,2-5-6 16,-2 2-16-16,-6-5-20 15,-3 8-1-15,-21-5-1 16,-4 5-1-16</inkml:trace>
  <inkml:trace contextRef="#ctx0" brushRef="#br0" timeOffset="8559.037">10042 3752 46 0,'37'10'34'0,"2"-10"0"16,12 0-14-16,2 0-18 16,2 0-9-16,-7 0-17 15,-15-7-8-15,-8 7-1 16,-22-9 0-16</inkml:trace>
  <inkml:trace contextRef="#ctx0" brushRef="#br0" timeOffset="8740.083">10156 3743 19 0,'5'23'35'16,"-5"2"3"-16,13 4-5 15,-5 4-10-15,-4-1-8 16,2 7-4-16,-6-8-4 15,0-2-6-15,3-1-16 16,3-10-23-16,-6-18 0 16,10 0 0-16,-4-12-2 15</inkml:trace>
  <inkml:trace contextRef="#ctx0" brushRef="#br0" timeOffset="9052.1494">10542 3101 42 0,'31'33'40'0,"-2"21"0"16,4 18 1-16,-7 20-24 16,-10 6-4-16,-4 18-5 15,-19-5-2-15,-9 0-3 16,-10-8-6-16,-10-22-15 16,-6-11-23-16,7-18-1 0,1-23 0 15,12-17-1-15</inkml:trace>
  <inkml:trace contextRef="#ctx0" brushRef="#br0" timeOffset="9570.2611">11176 3596 8 0,'0'0'32'0,"27"16"0"16,15-12 2-16,14 1-18 16,23 5-2-16,7-6-3 15,11 3-2-15,2-4-2 16,1 2-1-16,-3-5-4 16,-4-4-6-16,-7 1-10 15,-11-5-12-15,-9-6-10 16,-8 5-1-16,-23-11 0 15</inkml:trace>
  <inkml:trace contextRef="#ctx0" brushRef="#br0" timeOffset="9725.3048">12200 3532 53 0,'13'14'29'16,"6"7"-3"-16,3 4-6 15,-7 0-4-15,1 7-4 16,-16-7-5-16,-6 0-12 15,-14-10-22-15,-4 5-8 16,-19-16-1-16,-1 3-1 16</inkml:trace>
  <inkml:trace contextRef="#ctx0" brushRef="#br0" timeOffset="10018.8648">11261 3476 25 0,'-33'17'33'0,"10"12"1"15,1 2-11-15,8-2-7 16,21 5-4-16,7-6-4 16,11-2-6-16,10-5-12 15,12-6-23-15,-10-15-2 16,8-6 0-16,-7-13 0 16</inkml:trace>
  <inkml:trace contextRef="#ctx0" brushRef="#br0" timeOffset="10364.452">11647 3128 18 0,'0'0'35'0,"6"19"1"15,0 3 1-15,-6 6-17 16,0-4-10-16,3 8-2 15,-3-5-1-15,0-1-1 16,0-7-2-16,-3-9-1 16,3-10-2-16,-10 0 0 15,4-14 0-15,2-5 0 0,-1-6-1 16,0-6-1-16,0-4 0 16,5-1 0-16,4-1 0 15,2-1 0-15,8 4-1 16,3 2-2-16,5 10-1 15,5-2-6-15,11 13-9 16,5 8-17-16,-2-4-1 16,9 12 1-16,-5-5 9 15</inkml:trace>
  <inkml:trace contextRef="#ctx0" brushRef="#br0" timeOffset="10575.9838">11659 3198 25 0,'6'12'35'0,"9"-5"1"16,19 3-5-16,10-3-14 15,6-1-14-15,9 7-32 16,-7-18-4-16,8 8-1 15,-15-8-1-15</inkml:trace>
  <inkml:trace contextRef="#ctx0" brushRef="#br0" timeOffset="11665.6976">12746 3357 19 0,'16'0'37'0,"14"4"0"16,7-1-3-16,4-3-13 15,22 5-8-15,-3-5-3 16,13 0-4-16,-2 0-3 16,-1-9-6-16,-6 4-4 15,-19-9-5-15,-5 6-6 0,-22-2-4 16,-8 3-3 0,-10 7-4-16,-19-9-3 0,-2 16 1 15</inkml:trace>
  <inkml:trace contextRef="#ctx0" brushRef="#br0" timeOffset="11874.7465">13110 3367 38 0,'-3'26'32'0,"3"-6"-2"16,5 12-2-16,3 7-6 16,-8 1-6-16,5 11-4 15,-5-2-4-15,0 3-2 16,-4-7-3-16,4 0 0 15,-3-8-1-15,3-8-3 16,0-6-3-16,0-14-11 16,0-9-24-16,16 0-2 0,-7-8 1 15,7-3-1-15</inkml:trace>
  <inkml:trace contextRef="#ctx0" brushRef="#br0" timeOffset="12252.8377">13663 3606 17 0,'-22'-3'29'0,"-12"-8"1"16,3 11-11-16,1 5-6 15,2 4-4-15,11 10-2 16,6-1-1-16,16 9 0 16,6-1-1-16,12 3 1 15,1 2 0-15,2 4-1 16,-6-9 1-16,-5 2-2 15,-12-7-1-15,-9-5-3 16,-9-6-3-16,-12-10-13 16,-4-11-19-16,5 0-1 15,-2-10-1-15,12 2-1 16</inkml:trace>
  <inkml:trace contextRef="#ctx0" brushRef="#br0" timeOffset="12463.8833">13814 3641 59 0,'0'0'40'0,"14"11"-1"16,-14 7-11-16,-5-4-13 16,5 10-7-16,-4-2-3 15,1 4-5-15,3 6-6 16,-5-9-11-16,1-5-22 0,4-4-2 15,0-14 1-15,0 0 0 16</inkml:trace>
  <inkml:trace contextRef="#ctx0" brushRef="#br0" timeOffset="12612.9054">13788 3348 40 0,'0'0'29'0,"2"-19"-9"16,-2 19-26-16,0 0-20 16,0 0-4-16,6 12 4 15</inkml:trace>
  <inkml:trace contextRef="#ctx0" brushRef="#br0" timeOffset="12877.9777">14017 3650 28 0,'31'53'36'15,"-17"-4"0"-15,-1-3-6 16,-9-7-13-16,-4-12-5 16,-3-4-5-16,-6-11-1 15,9-12-1-15,0 0-3 16,-4-24 0-16,13 0-2 16,4-1 1-16,3-3-1 15,4 3 0-15,0-1 1 16,1 10 0-16,0 6 1 15,-2 10-1-15,-4 3 1 16,-5 8-2-16,-1 7-7 0,-9 0-18 16,0 6-13-16,6 2-1 15,-6-8 0-15</inkml:trace>
  <inkml:trace contextRef="#ctx0" brushRef="#br0" timeOffset="13178.0441">14674 3696 33 0,'-14'-12'36'0,"-12"-2"-1"16,1 4-8-16,-4 10-7 0,-5 0-7 15,5 12-3-15,0 4-4 16,7 10-1-16,7 2 0 16,9 5-1-16,9 2 0 15,12-2 0-15,5-4-1 16,11-8-4-16,6-2-10 16,1-8-29-16,2-17 0 15,10-2-2-15,2-15 1 16</inkml:trace>
  <inkml:trace contextRef="#ctx0" brushRef="#br0" timeOffset="13585.14">15157 3347 40 0,'-29'11'36'16,"-13"9"-3"-16,-1 12-10 15,2 15-6-15,0 8-5 16,11 13-4-16,7 1-3 16,17 7-2-16,11-7-1 15,15-5-4-15,14-7-9 16,11-8-26-16,0-22 0 15,12-5-1-15,-5-19-1 16</inkml:trace>
  <inkml:trace contextRef="#ctx0" brushRef="#br0" timeOffset="13847.21">15327 3912 27 0,'-12'-6'37'16,"12"6"2"-16,0 0-1 15,9-14-15-15,6 5-13 16,-6-7-4-16,5 1 0 16,-4-7-3-16,-3-5 0 15,-7-8-2-15,0-6 0 16,-3-9-1-16,-3-6 0 16,2-2 1-16,4 2-2 15,0 0 0-15,7 5-2 16,6 10-3-16,0 8-7 15,9 16-17-15,5 13-9 16,-5 4-1-16,3 9 2 0</inkml:trace>
  <inkml:trace contextRef="#ctx0" brushRef="#br0" timeOffset="14035.2542">15244 3702 41 0,'-19'0'37'0,"19"0"0"16,0 0-1-16,32-11-19 15,7 8-12-15,7 3-12 16,6 0-28-16,3-4-2 16,9 4 0-16,-5-8 0 15</inkml:trace>
  <inkml:trace contextRef="#ctx0" brushRef="#br0" timeOffset="14275.2982">15542 3430 24 0,'24'0'34'0,"8"-7"1"15,18 7-5-15,11 0-15 16,5 0-5-16,7 0-4 16,-5 0-3-16,-6 0-6 15,-10 0-6-15,-17-6-11 16,-7-2-11-16,-14 5-4 0,-19-7-1 16</inkml:trace>
  <inkml:trace contextRef="#ctx0" brushRef="#br0" timeOffset="14432.3393">15823 3567 81 0,'-6'43'30'0,"6"2"-5"16,6 5-8-16,-1-3-10 16,3-5-16-16,-2-11-25 15,10-4-1-15,-1-16-1 16,8-2-1-16</inkml:trace>
  <inkml:trace contextRef="#ctx0" brushRef="#br0" timeOffset="14687.3944">16203 3228 51 0,'38'49'40'16,"5"21"1"-16,5 14-5 16,-3 3-20-16,3 15-4 15,-21-5-2-15,-14 3-3 16,-29-15-1-16,-16-13-3 16,-17-11-4-16,-17-19-13 15,-8-9-29-15,-2-11 0 0,1-15 0 16,10-7-1-16</inkml:trace>
  <inkml:trace contextRef="#ctx0" brushRef="#br0" timeOffset="20389.1301">13480 4342 22 0,'-15'4'28'16,"5"11"-2"-16,-9-5-13 16,1 7-13-16,3 5-23 15,-11-11-4-15,12 6-1 16,-8-10 18-16</inkml:trace>
  <inkml:trace contextRef="#ctx0" brushRef="#br0" timeOffset="20741.2012">13208 4591 21 0,'0'0'29'16,"-9"15"0"-16,-4-8-8 15,-2 5-12-15,-1 2-13 16,-7-4-20-16,8 12-5 16,-11-12 0-16,14 7 7 15</inkml:trace>
  <inkml:trace contextRef="#ctx0" brushRef="#br0" timeOffset="21065.2689">12932 4850 9 0,'0'0'29'0,"-11"12"-1"16,-3-2-8-16,-3 4-6 16,-5 3-6-16,-6 2-9 15,-3 8-22-15,-9-9-5 16,9 8-2-16,-11-11 5 0</inkml:trace>
  <inkml:trace contextRef="#ctx0" brushRef="#br0" timeOffset="21373.8407">12448 5220 5 0,'-19'8'25'0,"4"10"-2"16,-6-3-18-16,-4-5-18 16,5 12-9-16,-11-12 0 15,11 7 22-15</inkml:trace>
  <inkml:trace contextRef="#ctx0" brushRef="#br0" timeOffset="21657.3998">12110 5455 7 0,'0'0'30'16,"-6"12"-1"-16,-8-4-7 16,2 2-6-16,-5 4-6 15,-4 4-8-15,-5 1-12 16,-3-6-15-16,6 12-6 0,-13-13 1 16,11 11 11-1</inkml:trace>
  <inkml:trace contextRef="#ctx0" brushRef="#br0" timeOffset="21952.4725">11737 5762 3 0,'-15'3'24'16,"8"10"-2"-16,-11-2-9 16,-3 7-6-16,-7 0-3 15,-2 4-6-15,2 0-9 16,-6-8-10-16,16 5-3 15,-7-12 10-15</inkml:trace>
  <inkml:trace contextRef="#ctx0" brushRef="#br0" timeOffset="22277.0503">11354 6021 12 0,'0'12'29'15,"-16"-9"0"-15,7 11-7 16,-12 3-9-16,-7 3-6 16,-4 4-3-16,-1 2-3 15,0-3-6-15,2-5-14 0,8 4-11 16,-4-15 1 0,16 6-2-16</inkml:trace>
  <inkml:trace contextRef="#ctx0" brushRef="#br0" timeOffset="22800.6847">11044 6106 34 0,'0'0'34'16,"6"-16"-1"-16,-6 7-14 16,0 9-8-16,0 0-3 15,0 0-2-15,0 0-3 16,0 0-1-16,-5 18-2 16,2-1 0-16,-4 1-1 15,1 5 1-15,-6 2-3 0,3 3 0 16,-2-2 0-16,3-2-1 15,-2-3 1-15,4-5 1 16,6-6 0-16,0-10 3 16,10 6 1-16,7-12 2 15,5-2 0-15,6-1 1 16,4 0-3-16,3 1-12 16,1-4-22-16,6 9 0 15,-9-11-2-15,5 10-1 16</inkml:trace>
  <inkml:trace contextRef="#ctx0" brushRef="#br0" timeOffset="24448.0704">7141 6309 20 0,'0'0'31'0,"13"5"20"16,21-5-37 0,18-3-4-16,17 3 0 15,5-7-2-15,9 4-4 16,-2-1-3-16,-3-1-5 16,-12 3-3-16,-14-3-5 15,-15 5-6-15,-16 0-8 16,-21 0-9-16,0 0 2 15,-24-7 20-15</inkml:trace>
  <inkml:trace contextRef="#ctx0" brushRef="#br0" timeOffset="24638.1184">7522 6346 36 0,'0'31'35'15,"0"3"-7"-15,0 2-4 16,0 9-5-16,-4-3-6 15,4 4-2-15,0-4-4 16,0-4-3-16,0-5-7 16,-5-12-9-16,5-8-23 15,3 0-2-15,-3-13-1 16,0 0 0-16</inkml:trace>
  <inkml:trace contextRef="#ctx0" brushRef="#br0" timeOffset="25088.2474">8018 6554 22 0,'-33'-12'30'16,"14"12"-4"-16,-9-8-10 0,0 8-4 15,1 0-3-15,1 5-2 16,4 5 0-16,4 2-2 15,13 4-1-15,5-3 1 16,14 6-2-16,6-3 1 16,8 2-1-16,3 1 0 15,2 1-1-15,-4 0 0 16,-8-2-1-16,-9 2 1 16,-12-3 0-16,-17 1-1 15,-9-3-2-15,-3-5-6 16,-6-5-12-16,-1-7-16 15,11 2-1-15,1-15 0 0,16 6 5 16</inkml:trace>
  <inkml:trace contextRef="#ctx0" brushRef="#br0" timeOffset="25290.293">8158 6552 48 0,'0'0'37'16,"0"15"0"-16,-5 3-6 16,1-3-18-16,4 11-6 15,0 1-5-15,0-1-6 0,4 6-14 16,4-7-19 0,-8-9 0-16,6-2-1 15,-6-14 0-15</inkml:trace>
  <inkml:trace contextRef="#ctx0" brushRef="#br0" timeOffset="25442.3188">8080 6307 27 0,'0'0'23'15,"0"0"-19"-15,7-12-10 16,7 16-20-16,-14-4 5 15</inkml:trace>
  <inkml:trace contextRef="#ctx0" brushRef="#br0" timeOffset="25756.3875">8299 6615 45 0,'5'28'37'15,"4"4"0"-15,-7-5-12 16,2-8-10-16,2 0-6 16,-6-10-3-16,0-9-2 15,0 0-1-15,0 0-2 16,3-16 0-16,4 0-1 16,2-4 0-16,3 2-1 0,4-3 0 15,1 6 1 1,1 6 0-16,1 3 0 15,-2 6 1-15,-1 10 0 0,-5 5 0 16,-3 2-1-16,1 8-6 16,-9-4-16-16,0-1-16 15,7 1 0-15,-3-7-1 16</inkml:trace>
  <inkml:trace contextRef="#ctx0" brushRef="#br0" timeOffset="26162.4788">8906 6613 31 0,'-23'-20'35'16,"3"15"1"-16,-7-3-13 15,-5 3-5-15,0 5-6 16,-6 5-4-16,10 10-1 15,-1 1-1-15,16 13-2 0,7 1 0 16,14 3 1-16,5-2-2 16,11 0 2-16,8-6-3 15,4-3-2-15,0-6-7 16,-5-9-26-16,-2-13-7 16,-1 2-1-16,-7-14 0 15</inkml:trace>
  <inkml:trace contextRef="#ctx0" brushRef="#br0" timeOffset="30275.0222">9301 6192 32 0,'-37'42'35'16,"-6"9"-1"-16,4 14-9 15,8 16-6-15,5 2-5 16,24 10-4-16,6-6-2 0,17-7-5 16,11-12-5-1,6-20-13-15,7-14-22 0,5-9-1 16,-8-21-1-16,-2-7 1 16</inkml:trace>
  <inkml:trace contextRef="#ctx0" brushRef="#br0" timeOffset="30603.6114">9487 6437 18 0,'0'0'35'16,"12"-9"2"-16,-12 9-7 16,12 17-6-16,-12 3-6 15,5 15-6-15,-5 4-2 16,2 8-3-16,-2 3-1 16,0 1-3-16,6-3 0 15,-2-5-1-15,5-6-1 16,2-10-2-16,4-4-4 15,-4-15-10-15,6-8-22 16,3-7-3-16,-5-7-2 16,1-6 1-16</inkml:trace>
  <inkml:trace contextRef="#ctx0" brushRef="#br0" timeOffset="30809.6623">9391 6662 30 0,'-19'0'37'16,"19"0"2"-16,0 0-5 15,13 5-14-15,20-2-8 16,7-3-6-16,8-5-6 16,10 5-16-16,4-3-21 15,-5-10-2-15,3 4 1 16,-4-7-1-16</inkml:trace>
  <inkml:trace contextRef="#ctx0" brushRef="#br0" timeOffset="31094.7299">9734 6396 14 0,'-13'5'36'0,"22"-2"1"16,10-3-3-16,19 0-12 16,14 0-7-16,8-8-5 0,11 8-3 15,2-5-4 1,-3-2-7-16,-1 4-7 0,-14-3-12 15,-13-2-14-15,-10 6-1 16,-15-6 1-16</inkml:trace>
  <inkml:trace contextRef="#ctx0" brushRef="#br0" timeOffset="31335.7829">10082 6416 45 0,'-6'21'39'0,"6"12"0"15,0 4-14-15,-5 5-7 16,5 6-6-16,-12-1-2 16,12 0-5-16,-3-6-3 15,3-9-6-15,5-1-14 16,7-12-22-16,-12-19 0 15,17 3 0-15,-8-17 0 16</inkml:trace>
  <inkml:trace contextRef="#ctx0" brushRef="#br0" timeOffset="31665.8539">10419 6220 42 0,'37'38'40'0,"-3"11"1"15,-3 14 1-15,0 9-25 16,-19 6-4-16,-7 11-5 16,-16-3-2-16,-9-4-3 15,-12-7-2-15,-5-15-6 16,3-2-9-16,-6-18-25 0,9-15-3 16,9-14 0-16,7-15 0 15</inkml:trace>
  <inkml:trace contextRef="#ctx0" brushRef="#br0" timeOffset="32741.1418">11213 6786 22 0,'-28'0'30'0,"28"0"-7"16,17 12-4-1,23-10-3-15,25 5-3 16,17-7-2-16,22 8-1 0,17-3-2 16,17 0-3-16,5-2-1 15,5 1-1-15,0 0-1 16,0-4-3-16,-8 5-3 16,-13-5-3-16,-15-4-3 15,-22-1-2-15,-15 2-1 16,-29-6 1-16,-15 4 0 15,-22-5 2-15,-15 0 1 16,-15-2 4-16,-5 0 2 16,-3 0 3-16,3 2 3 15,-11-9 5 1,27 16-2-16,10 3 2 16,13 8 2-16,2 2 0 0,9 7-1 15,-5 2 0-15,1 5-1 16,-9-1 0-16,-8 4-4 15,-14-4-4-15,-14-3-10 16,-16-11-22-16,-4 5-2 16,-14-14-1-16,-1 4 1 15</inkml:trace>
  <inkml:trace contextRef="#ctx0" brushRef="#br0" timeOffset="33312.2763">11369 6660 28 0,'-10'13'31'0,"-18"-2"-6"16,-2 2-7-16,0 6-6 15,-10-1-2-15,6 4-2 16,2-1-2-16,5 1 0 16,8-1-2-16,13 1 0 0,10-3 0 15,14 0 1 1,9 1-1-16,14 1 1 0,4-4-3 16,7-2-4-16,3-1-18 15,1-3-16-15,-9-14-1 16,3 3 0-16</inkml:trace>
  <inkml:trace contextRef="#ctx0" brushRef="#br0" timeOffset="33755.3729">12022 6465 40 0,'6'19'35'0,"-6"0"-1"15,0 2-11-15,5 7-12 16,-5-2-2-16,7 3-3 15,-7-4 0-15,6-4-2 16,-6-9-1-16,0-12-1 16,0 0 0-16,-11-8-1 15,4-8 0-15,1-7 0 0,-3-8-2 16,-2-7 1 0,3 0-1-16,1-4 1 15,4 1-1-15,3 0 0 0,0 4 0 16,6 6 1-16,7 4 0 15,9 9-1-15,6 5-1 16,5 3-6-16,9 10-5 16,2 0-17-16,6 0-6 15,8 5-1-15,-8-5 1 16</inkml:trace>
  <inkml:trace contextRef="#ctx0" brushRef="#br0" timeOffset="34020.4403">12028 6478 22 0,'10'7'33'0,"7"-7"2"15,15 3-5-15,7-3-15 16,4 0-6-16,5 4-3 16,-6-1-6-16,-1-3-9 15,-9 0-17-15,-6 5-9 16,-26-5 1-16,15-5-2 16</inkml:trace>
  <inkml:trace contextRef="#ctx0" brushRef="#br0" timeOffset="35634.7881">13431 6606 39 0,'10'-11'35'0,"4"20"1"16,-2 11-12-16,1 6-8 0,9 12-5 16,-6 4-3-16,4 5-1 15,-7-4-2-15,-1-4-2 16,-6-8-2-16,-6-10-1 16,0-11-1-16,0-10-2 15,0-21 1-15,0-8-1 16,7-6 0-16,3-6 0 15,7-2 1-15,7 2 1 16,4 4-1-16,1 7-5 16,7 10-13-16,0 12-15 15,-7 1 0-15,2 12-1 16,-13-2 5-16</inkml:trace>
  <inkml:trace contextRef="#ctx0" brushRef="#br0" timeOffset="35942.8599">13890 6724 11 0,'0'0'31'0,"16"13"1"16,-7-13-1-16,11 0-16 15,7 0-7-15,-2-9-3 16,2 2-4-16,-3-6 0 16,-7-1-1-16,-5-1-1 15,-7 1 1-15,-10-1 0 16,-8 5 0-16,-9 3 1 15,-2 7 3-15,-5 3-1 16,2 10 2-16,-4 3-1 0,6 10 2 16,4 0 0-1,11 7-1-15,10-2-1 16,11 3-1-16,8-7 0 0,13-2-2 16,8-3-2-16,6-11-8 15,9-5-21-15,6-6-7 16,-6-10 0-16,5 0-1 15</inkml:trace>
  <inkml:trace contextRef="#ctx0" brushRef="#br0" timeOffset="36224.9368">14442 6677 14 0,'-9'-17'33'15,"4"7"0"-15,-10 0-7 0,-2 2-4 16,-3 8-7-16,-8 0-2 16,1 12-4-16,-4 0-2 15,5 11-2-15,1 3-1 16,13 5-1-16,9 1-1 16,10 0 0-16,9 0 0 15,12-9-2-15,7-1-4 16,4-13-4-16,12-3-15 15,5-8-15-15,-3-14-1 16,7 0 0-16,-6-8 1 16</inkml:trace>
  <inkml:trace contextRef="#ctx0" brushRef="#br0" timeOffset="36501.0127">14650 6389 41 0,'13'-4'37'15,"0"20"-1"-15,-3 11-11 16,-3 2-7-16,1 17-7 16,-6 2 0-16,5 10-4 15,-7-3-1-15,4 1-3 16,-4-7 0-16,6-5-1 15,5-8-3-15,3-10-1 0,5-6-6 16,-2-15-14 0,2-5-18-16,3-8 0 0,-3-6 0 15,-3-3 0-15</inkml:trace>
  <inkml:trace contextRef="#ctx0" brushRef="#br0" timeOffset="36675.0459">14586 6684 35 0,'0'0'34'15,"28"0"-1"-15,10 0-4 16,9 2-23-16,8-2-15 16,12 3-22-16,-6-8-1 15,8 5-1-15,-10-7 2 0</inkml:trace>
  <inkml:trace contextRef="#ctx0" brushRef="#br0" timeOffset="37072.1308">15358 6138 4 0,'-25'9'33'16,"-17"11"2"-16,-2 25 2 16,-6 24-15-16,0 14-5 15,13 24-3-15,6 8-3 16,18 15-2-16,13-4-1 16,20-1-4-16,8-11-3 15,15-20-13-15,3-16-27 16,8-21 0-16,-8-27-1 15,1-16 0-15</inkml:trace>
  <inkml:trace contextRef="#ctx0" brushRef="#br0" timeOffset="37456.2199">15531 6475 43 0,'13'6'36'16,"4"-6"1"-16,11 3-1 15,7-3-27-15,4 2-16 16,11 2-27-16,-3-10-1 15,10 6-2-15,-5-13 1 0</inkml:trace>
  <inkml:trace contextRef="#ctx0" brushRef="#br0" timeOffset="37815.3232">16021 6545 29 0,'7'16'35'16,"14"3"2"-16,-3-4-10 15,4-11-7-15,4 1-7 16,-5-13-4-16,1-3-3 0,-7-10-2 15,-2-2-2-15,-7-10 0 16,0-5-1-16,-6-7-1 16,0-7 0-16,0-1 0 15,3 2-1-15,1 2 1 16,1 3-4-16,5 9 0 16,0 0-4-16,11 16-6 15,0 7-13-15,-1 2-11 16,9 12 1-16,-9-4-1 15</inkml:trace>
  <inkml:trace contextRef="#ctx0" brushRef="#br0" timeOffset="38012.3736">16031 6348 48 0,'34'17'34'0,"1"-17"1"16,16 5-12-16,8-5-18 16,3 5-16-16,7 2-22 15,-16-7 0-15,0 2-1 16,-16-2 1-16</inkml:trace>
  <inkml:trace contextRef="#ctx0" brushRef="#br0" timeOffset="38390.4649">15520 6804 32 0,'-4'11'33'0,"4"-11"-6"16,0 0-5-1,29 11-4-15,4-15-3 0,18 4-2 16,10 0-2-16,21-4-4 15,6 1-2-15,12 3-2 16,2-3-4-16,3-2-5 16,4 5-11-16,-7 0-21 15,-18-3-1-15,-12 3 0 16,-23-4 0-16</inkml:trace>
  <inkml:trace contextRef="#ctx0" brushRef="#br0" timeOffset="38755.5543">15749 7032 3 0,'0'0'33'0,"15"6"1"16,6-6-2-16,14 0-12 16,15 4-4-16,3-4-4 0,8 0-3 15,1 0-4-15,-1 0-5 16,-5 0-5-1,-13-4-4-15,-8 1-4 0,-15-3-2 16,-8 6-3-16,-12 0-1 16,-9-11-2-16,-8 11-1 15,-10-5 4-15,1 5 4 16</inkml:trace>
  <inkml:trace contextRef="#ctx0" brushRef="#br0" timeOffset="38923.6032">16036 7035 47 0,'-12'10'22'0,"5"4"1"15,2 6 0-15,5 7-2 16,0-1-4-16,5 12-4 16,-5-4-3-16,7 7-2 15,-7-7-3-15,9 0-1 0,-3-5-3 16,1-9-6-16,5-5-24 16,0-9-10-16,-3-11 0 15,7-3-1-15</inkml:trace>
  <inkml:trace contextRef="#ctx0" brushRef="#br0" timeOffset="39283.6902">16690 6229 33 0,'43'66'33'0,"-10"18"-6"15,4 12-7-15,-7 19-3 16,-17 4-2-16,-13 7-3 16,-15-8-2-16,-11-2-3 15,-13-16-4-15,-3-16-7 16,4-19-22-16,3-16-11 16,3-24 0-16,15-10-1 0</inkml:trace>
  <inkml:trace contextRef="#ctx0" brushRef="#br0" timeOffset="39795.83">17190 6721 18 0,'12'0'34'0,"16"7"1"15,2-7-1-15,12 4-18 16,0-1-19-16,0-6-23 16,4 9-6-16,-13-9-2 15,1 8 0-15</inkml:trace>
  <inkml:trace contextRef="#ctx0" brushRef="#br0" timeOffset="39976.3726">17251 6846 49 0,'3'10'37'0,"-3"-10"1"15,34 0-12-15,0 5-13 16,2-1-10-16,6-4-11 15,4-4-27-15,8 4-1 16,-2-6-1-16,4 3 0 16</inkml:trace>
  <inkml:trace contextRef="#ctx0" brushRef="#br0" timeOffset="40509.0194">17830 6621 38 0,'19'17'38'15,"0"8"0"-15,7 6-4 16,0 8-20-16,-7 2-3 16,0 5-3-16,-9-7-3 15,-2-6-1-15,-8-9-3 16,-9-12-1-16,9-12-2 15,-18-4-2-15,15-13-1 16,3-10-2-16,7 1 0 16,5-8 0-16,12 7 1 15,5 1 1-15,7 5 2 16,1 8 0-16,5 5 3 0,0 8 0 16,-4 0 2-1,0 7 1-15,-7-3-1 0,-4 0 1 16,-6-4-1-16,0 0 0 15,-9 0 1-15,0-6-1 16,-7-4-1-16,-2-3 0 16,-3 1-1-16,-4 1-1 15,-6 2 0-15,-8 4 1 16,-6 1 0-16,-4 8 1 16,-3 6 1-16,-1 5 1 15,2 2 0-15,8 10 2 16,3-2 0-16,15 6 0 15,8-2-1-15,13 2 0 16,10-3-1-16,13-4-3 0,10-1-8 16,3-4-29-1,9-12-3-15,9 0 0 0,-3-11-1 16</inkml:trace>
  <inkml:trace contextRef="#ctx0" brushRef="#br0" timeOffset="40998.1288">18737 6699 32 0,'-27'-5'34'0,"7"5"-4"16,-6 9-8-16,-4 1-5 0,6 11-4 15,0 1-4-15,13 8-1 16,7 1-3-16,9 4 0 16,8-5-1-16,13-3 0 15,4-5-2-15,7-7-1 16,4-8-3-16,1-10-1 16,1-8-1-16,-4-11-2 15,-1-6-2-15,-8-15 0 16,-1 0 1-16,-8-14 1 15,1-3 2-15,-9-5 5 16,-3-1 1-16,1 8 4 16,-11 4 1-16,7 15 0 15,-10 7 1-15,3 23-1 16,0 9 0-16,-9 29-2 0,2 10-1 16,4 14-2-1,-3 8 1-15,4 10 0 0,-2 4-1 16,4-1 0-16,0-5 0 15,5-8-3-15,-1-9-5 16,-4-17-9-16,0-13-26 16,5-10 0-16,-5-12-1 15,0-24 1-15</inkml:trace>
  <inkml:trace contextRef="#ctx0" brushRef="#br0" timeOffset="41141.1544">18894 6746 37 0,'16'7'36'16,"1"-7"1"-16,14 9-1 0,-1-6-24 16,12 0-21-16,11 0-25 15,-10-12-2-15,6 4 0 16,-7-9 0-16</inkml:trace>
  <inkml:trace contextRef="#ctx0" brushRef="#br0" timeOffset="41660.2648">19719 6208 20 0,'-20'23'33'0,"-11"16"0"16,-6 22-13-16,4 22-4 15,-3 18-4-15,9 15-1 16,-1 2-1-16,21 3-3 16,7-9-1-16,12-6-3 15,14-16-7-15,9-19-11 16,8-23-21-16,16-12-1 16,-1-24-1-16,7-12 0 15</inkml:trace>
  <inkml:trace contextRef="#ctx0" brushRef="#br0" timeOffset="41982.3478">20137 6742 17 0,'14'22'36'15,"-7"-9"1"-15,6 0-2 16,-1-8-16-16,-12-5-6 16,18-21-5-16,-15-4-2 15,0-4-2-15,-3-12-2 0,0-5-1 16,-3-7 0 0,0-1-1-16,0-3 1 0,3 2-1 15,0 4-1-15,3 2 1 16,5 13-3-16,1 4-3 15,10 11-4-15,0 8-13 16,1 4-15-16,7 9 1 16,-3 0-1-16</inkml:trace>
  <inkml:trace contextRef="#ctx0" brushRef="#br0" timeOffset="42172.3809">20040 6464 30 0,'0'0'35'0,"19"15"0"15,8-15-5-15,11 0-18 16,16 4-13-16,5-4-24 16,7 3-9-16,-12-3 0 15,-1 6-1-15</inkml:trace>
  <inkml:trace contextRef="#ctx0" brushRef="#br0" timeOffset="42441.4446">19696 6959 12 0,'10'13'33'0,"11"-13"1"15,23 5-5-15,19-5-14 16,13 0-5-16,15 0-2 16,10 0-7-16,4 0-15 15,-4-10-18-15,4 10-2 16,-17-11-1-16,-6 5 9 15</inkml:trace>
  <inkml:trace contextRef="#ctx0" brushRef="#br0" timeOffset="42802.5365">19945 7113 39 0,'14'7'35'15,"5"-7"1"-15,17 0-13 0,15 0-10 16,4 0-4-16,15 2-3 16,-2-2-2-16,1-2-4 15,-5 2-5-15,-14-5-4 16,-2 5-6-16,-21-5-6 16,-10 2-6-16,-17 3-10 15,0 0 2-15,-22 0 20 16</inkml:trace>
  <inkml:trace contextRef="#ctx0" brushRef="#br0" timeOffset="43012.5798">20186 7134 22 0,'0'19'37'15,"-6"0"1"-15,6 4-5 16,0 9-14-16,-4-6-5 15,4 11-3-15,0-6-3 16,0-1-5-16,0-1-7 16,-5-10-16-16,5-8-19 15,0-11 0-15,14 3-1 16,2-12 1-16</inkml:trace>
  <inkml:trace contextRef="#ctx0" brushRef="#br0" timeOffset="43382.1633">20688 6110 40 0,'11'22'35'15,"15"28"0"-15,14 20-14 16,4 14-6-16,8 30-2 16,-11 7 0-16,-6 17-3 0,-18-1-1 15,-13 3-3 1,-21-11 0-16,-13-5-3 0,-14-16 0 15,-4-18-2-15,0-14-2 16,5-16-3-16,10-8-10 16,2-14-27-16,5-16-1 15,10-8 0-15,2-14 0 16</inkml:trace>
  <inkml:trace contextRef="#ctx0" brushRef="#br0" timeOffset="48110.0125">10776 3984 23 0,'0'0'19'16,"0"0"-1"-16,10 4-2 15,-10-4-2-15,18 8-2 0,-2 2-2 16,2 4-2-16,6 3-7 15,4 3-11-15,5 7-17 16,-7-11-3-16,5 6 0 16,-10-10 7-16</inkml:trace>
  <inkml:trace contextRef="#ctx0" brushRef="#br0" timeOffset="48569.1234">11168 4250 37 0,'-11'-9'31'16,"11"9"-2"-16,5 9-10 15,-5-9-5-15,20 16-6 16,-5-7-5-16,5 4-7 16,6 3-3-16,2 1-7 15,2-1-11-15,9 6-7 16,-11-10 0-16,5 8 6 15</inkml:trace>
  <inkml:trace contextRef="#ctx0" brushRef="#br0" timeOffset="48914.1969">11607 4524 23 0,'0'0'27'0,"10"10"0"16,-10-10-9-16,17 14-11 0,-4-1-6 15,8 3-5-15,3 3-8 16,-1-2-12-16,10 10-2 16,-8-10-2-16,7 12 20 15</inkml:trace>
  <inkml:trace contextRef="#ctx0" brushRef="#br0" timeOffset="49253.293">12025 4850 28 0,'0'0'32'15,"0"0"-1"-15,13 7-4 16,-13-7-12-16,18 13-7 15,0-2-4-15,3 4-4 16,5 2-3-16,4 1-7 0,1 3-12 16,-3-7-9-1,7 9-1-15,-11-9 0 0</inkml:trace>
  <inkml:trace contextRef="#ctx0" brushRef="#br0" timeOffset="49552.3635">12486 5138 18 0,'0'0'20'0,"19"14"-7"15,-3-3-4-15,7 3-3 16,3 5-6-16,4-2-5 16,5 3-8-16,-4-6-7 15,11 10-2-15,-14-12 17 16</inkml:trace>
  <inkml:trace contextRef="#ctx0" brushRef="#br0" timeOffset="49852.4376">12997 5477 31 0,'21'17'23'0,"-7"-6"-3"15,9 7-4-15,2 1-5 16,2 3-5-16,2 0-6 15,0-1-7-15,1 0-11 16,-11-12-6-16,4 5-4 0,-14-11 0 16</inkml:trace>
  <inkml:trace contextRef="#ctx0" brushRef="#br0" timeOffset="50191.5125">13490 5842 21 0,'15'7'27'0,"-15"-7"1"16,12 10-11-16,0-2-5 16,4 2-5-16,4 4-2 15,3 0-3-15,3 1-2 16,1 2-6-16,1-3-1 16,0 3-3-16,-4-3-5 15,-5-6-5-15,1 4-5 16,-11-12-3-16,5 10 21 15</inkml:trace>
  <inkml:trace contextRef="#ctx0" brushRef="#br0" timeOffset="50500.5883">13945 6174 20 0,'15'17'25'15,"-15"-17"-2"-15,26 25-10 16,-5-7-5-16,3-2-4 15,6 2-3-15,1-1-2 0,0 0-2 16,-6-5-4-16,-2-2-5 16,-8-10-5-16,-1 7-8 15,-14-7 0-15</inkml:trace>
  <inkml:trace contextRef="#ctx0" brushRef="#br0" timeOffset="51034.7402">13957 6361 36 0,'-12'0'25'0,"12"0"-6"15,0 0-2-15,17 0-5 0,3 0-3 16,5 3-5 0,3 0-1-16,0 2-2 0,1-1 0 15,-2-1 0-15,-5-3 1 16,-10 0 2-16,0 0 1 16,-12 0 0-16,4-9 2 15,-10-4-1-15,3 0 1 16,-4-7 0-16,4 0-1 15,-3-6-1-15,6-2-2 16,-8-5-1-16,1-2-1 16,1 0 0-16,-4 1-3 15,2 5-2-15,-3 0-8 16,6 7-16-16,5 10-9 16,0 12-1-16,0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13:23.0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966 6387 28 0,'-69'-17'32'0,"69"17"1"16,-76 3-12-16,76-3-7 16,-53 43-3-16,53-43-3 15,-30 72-2-15,20-31-3 16,10-41 0-16,17 73-1 15,-17-73-1-15,57 51 0 16,-57-51-2-16,52 24 0 16,-52-24-1-16,42 0 0 15,-42 0 0-15,0 0 0 16,0 0 0-16,0 0 1 16,-80-27 2-16,41 31 1 0,-5 7 0 15,-4 8 2-15,48-19 0 16,-82 51 0-16,82-51 1 15,-43 69 0-15,43-69-1 16,11 74 0-16,-11-74-1 16,51 61 0-16,-51-61-1 15,82 39-3-15,-31-26-8 16,-51-13-19-16,81-9-10 16,-81 9-1-16,51-36 0 15</inkml:trace>
  <inkml:trace contextRef="#ctx0" brushRef="#br0" timeOffset="151.0452">557 6682 38 0,'0'0'33'0,"-59"-6"0"16,59 6-10-16,0 0-12 0,0 0-9 16,0 0-15-16,28 49-19 15,-28-49-1-15,83 24 0 16,-24-16 5-16</inkml:trace>
  <inkml:trace contextRef="#ctx0" brushRef="#br0" timeOffset="458.1152">1184 6788 27 0,'0'0'35'0,"-57"-9"1"15,57 9 0-15,-71-5-19 16,71 5-8-16,-50 23-3 16,50-23-2-16,-29 50-1 15,29-50-2-15,-10 64 0 16,27-32-1-16,10-3 0 16,-5-4 0-16,7-9 0 15,-6-4 1-15,-3-12-1 16,4 0 0-16,-1-10-1 15,-23-3-2-15,0 13-4 16,0 0-11-16,-44-61-16 16,44 61-2-16,-34-49 0 0,34 49-1 15</inkml:trace>
  <inkml:trace contextRef="#ctx0" brushRef="#br0" timeOffset="617.1458">1131 6818 37 0,'30'0'38'15,"12"5"-1"-15,10-5-1 16,-2-9-18-16,8 4-8 16,-5 1-7-16,-9-2-9 15,0 6-10-15,-16-3-14 16,-7-3-7-16,-9 6 0 16,-12 0-1-16</inkml:trace>
  <inkml:trace contextRef="#ctx0" brushRef="#br0" timeOffset="752.1895">1403 6841 16 0,'-15'15'32'0,"10"12"0"16,5-3-6-16,0 3-7 15,9-1-11-15,-3-1-15 16,12 3-21-16,0-14-3 16,5 1-2-16,-2-15 1 15</inkml:trace>
  <inkml:trace contextRef="#ctx0" brushRef="#br0" timeOffset="1183.2964">1599 6855 47 0,'-15'11'34'0,"1"0"2"16,6 7-8-16,8 4-16 15,0-1-6-15,8 6-1 16,-3-5-1-16,11 0-1 15,5-7-1-15,1-2 0 16,0-10-1-16,-2-3 0 16,-4-7 0-16,3-7 0 15,-4-2-1-15,-5-5 1 16,-1 4-1-16,-9-2 0 16,0 3 0-16,-3 4 1 15,3 12-1-15,-9-9 1 16,9 9 0-16,-4 15 0 15,4-3 0-15,4 5-1 16,5 0 1-16,6 1-1 16,2-2 0-16,0-3 0 0,4-6 0 15,-4-3 0-15,7-8 0 16,-5-4 1-16,-3-5-1 16,-7-4 0-16,-6-4 0 15,-6-4 0-15,0 4-4 16,-6-2-15-16,-13 1-19 15,11 6-1-15,-2-4 0 16,7 10 1-16</inkml:trace>
  <inkml:trace contextRef="#ctx0" brushRef="#br0" timeOffset="1758.4514">2874 6611 46 0,'7'9'38'0,"17"-4"1"16,-2-2-5-16,5-3-18 15,14 0-6-15,-1 0-3 16,2 0-3-16,-3 0-2 16,-5 0-1-16,-7 0-1 15,-8 8 0-15,-13 1 0 16,-9 6 0-16,-7 4 0 16,-11 6 1-16,-9 5-1 15,-1 3 1-15,-3 3-1 16,-2-4 0-16,6-2 0 15,3-5 1-15,7-1-1 16,14-9 0-16,6-5 0 0,13-3 0 16,11-7 0-16,10 0 1 15,4-6-2-15,5 0-4 16,4 1-8-16,-6-4-19 16,-2-4-7-16,-2 2-1 15,-17-3 0-15</inkml:trace>
  <inkml:trace contextRef="#ctx0" brushRef="#br0" timeOffset="1947.5012">2915 6788 40 0,'0'0'37'0,"34"8"0"16,-3-8-5-16,11-8-17 15,15 6-10-15,7-5-23 16,5 3-16-16,-11-10-3 16,4 7 1-16</inkml:trace>
  <inkml:trace contextRef="#ctx0" brushRef="#br0" timeOffset="2240.5743">3578 6517 31 0,'-19'6'36'15,"1"10"1"-15,-13 4-3 16,-3 3-17-16,6 11-7 15,-1 0-3-15,8 11-2 16,8-2-2-16,17 0-1 16,11 0-1-16,10-6-4 15,12-2-13-15,9-7-21 16,-1-18 0-16,10-4-1 16,-7-12 0-16</inkml:trace>
  <inkml:trace contextRef="#ctx0" brushRef="#br0" timeOffset="2514.6316">3746 6566 37 0,'0'0'38'0,"0"0"1"16,14 24-3-16,-17-7-18 15,3 12-6-15,-6 2-3 16,3 13-2-16,-6 2-3 16,4 3-1-16,-3 0-1 15,8-5-1-15,10-5-1 0,2-10-3 16,11-5-6 0,0-11-24-16,2-13-7 0,6-9 0 15,-3-11-1-15</inkml:trace>
  <inkml:trace contextRef="#ctx0" brushRef="#br0" timeOffset="2827.2216">3665 6745 19 0,'0'0'29'0,"13"-3"0"15,-13 3-12 1,28-14-6-16,-5 7-4 0,4-3-2 16,-1 1 0-16,2-1 0 15,3 5 0-15,-5 2 2 16,7 10-1-16,-5-1 1 16,3 12 0-16,-4 4 0 15,2 9-1-15,-11 4-1 16,-5 6-1-16,-10-3-2 15,-6-2-1-15,-10-1-3 16,-7-9-21-16,-3-9-14 16,4-5-1-16,4-16 0 15</inkml:trace>
  <inkml:trace contextRef="#ctx0" brushRef="#br0" timeOffset="3105.7875">4263 6709 46 0,'0'0'39'15,"21"4"0"-15,1-4 1 16,8-8-19-16,7 8-14 16,0 0-7-16,-1 0-11 15,1-8-26-15,-3 8-1 0,-12-5-2 16,-5 5 1-16</inkml:trace>
  <inkml:trace contextRef="#ctx0" brushRef="#br0" timeOffset="3278.8381">4325 6809 32 0,'-5'11'37'0,"19"1"1"16,5-6 0-16,7-6-19 16,13 8-7-16,-5-8-8 0,3 7-30 15,-3-14-10 1,5 2-2-16,-13-9 0 15</inkml:trace>
  <inkml:trace contextRef="#ctx0" brushRef="#br0" timeOffset="3797.9583">4984 6647 37 0,'20'9'37'0,"2"5"1"16,12 8 0-16,4 11-21 16,3 1-7-16,7 10-5 15,-3 2-9-15,-8-5-18 16,-9-4-15-16,-1-8-1 15,-14-17-1-15,-1-8 1 16</inkml:trace>
  <inkml:trace contextRef="#ctx0" brushRef="#br0" timeOffset="3972.0027">5305 6647 54 0,'-21'7'39'0,"-41"34"35"16,27-6-59-16,-5 2-7 15,4 5-5-15,1 1-5 16,1-7-6-16,9 3-15 16,4-8-16-16,2-12 0 15,12-5-1-15,7-14 1 16</inkml:trace>
  <inkml:trace contextRef="#ctx0" brushRef="#br0" timeOffset="4254.0645">5702 6510 47 0,'-25'-6'35'0,"-10"2"2"16,5 8-11-16,-3 9-13 15,-2 7-5-15,5 14-3 16,-3 4-2-16,13 9 0 16,10 6-1-16,10-1-1 15,12 0-2-15,10-7-4 16,12-5-12-16,13-11-20 16,-3-20 0-16,9-5-1 15,-8-20 1-15</inkml:trace>
  <inkml:trace contextRef="#ctx0" brushRef="#br0" timeOffset="4467.1051">5920 6580 70 0,'-23'0'38'0,"8"13"1"16,-3 6-13-16,5 7-16 15,10 15-5-15,-1 3-2 16,8 7-1-16,2 0 0 15,3-3-2-15,5-4-1 16,0-11-6-16,8-4-8 16,-3-12-24-16,-3-17-1 15,-1-5 1-15,-6-14 0 0</inkml:trace>
  <inkml:trace contextRef="#ctx0" brushRef="#br0" timeOffset="4752.1766">5662 6781 34 0,'0'0'33'15,"34"9"0"-15,-7-9-3 16,9-9-22-16,9 3-2 16,2-5-5-16,-1-4 0 15,-2-4-1-15,-7 3 0 16,-3-2 0-16,-3 6 1 15,-3 1 1-15,0 11 2 16,-6 0 0-16,3 15 2 0,-10 4 1 16,4 12-1-16,-12 2-1 15,-1 6-1-15,-6 3-6 16,-13-2-26-16,-5-11-9 16,2-3-2-16,-6-14 0 15</inkml:trace>
  <inkml:trace contextRef="#ctx0" brushRef="#br0" timeOffset="5368.3123">6388 6696 32 0,'11'24'34'0,"-7"-10"1"16,0 6-3-16,8 0-20 0,1-4-4 16,4-1-4-16,6-7-1 15,-2-8-4-15,4-10-1 16,-7-9-1-16,1-1 0 15,-8-7 0-15,-4 1 1 16,-3 1 1-16,-4 4 2 16,-4 12 2-16,4 9 0 15,-9 14 2-15,5 15 0 16,10 18 0-16,-6 10 0 16,4 10 0-16,-4 7-1 15,-6 6-1-15,-5-4 1 16,-11-3-2-16,-7-10 0 0,-8-17-1 15,-6-10-1 1,-4-19-2-16,1-17 0 0,6-17-3 16,11-11-3-16,7-20-5 15,17-2-10-15,10-2-12 16,11-11-3-16,19 5 1 16,5-1 8-16</inkml:trace>
  <inkml:trace contextRef="#ctx0" brushRef="#br0" timeOffset="5654.3786">6934 6552 19 0,'-22'-8'34'0,"3"10"1"15,-15 4-2-15,0 5-13 16,0 14-8-16,-1 3-4 16,7 10-2-16,4 4-2 15,11 7 0-15,10-1-1 16,16 0-1-16,9-4-2 16,11-8-5-16,12-7-16 15,7-9-17-15,-9-16 1 16,13-8-1-16,-14-17 0 15</inkml:trace>
  <inkml:trace contextRef="#ctx0" brushRef="#br0" timeOffset="5867.4279">7119 6554 50 0,'0'0'37'0,"-11"-3"1"15,11 13-4-15,0 13-19 16,-11 4-7-16,8 12-3 15,-6 6-1-15,1 5 0 16,1 0-3-16,7 0 1 16,3-3-4-16,6-9-3 15,6-5-11-15,10-9-23 16,1-17 0-16,11-7-1 16,-4-19 1-16</inkml:trace>
  <inkml:trace contextRef="#ctx0" brushRef="#br0" timeOffset="6158.4986">6942 6717 30 0,'25'4'32'15,"0"-14"1"-15,10 4-8 16,8-3-14-16,4-3-1 15,2 2-3-15,-2-1 1 16,2 11-1-16,-6 0-1 16,1 9 0-16,-10 7-1 15,-3 11 1-15,-13 7-1 0,-7 7 0 16,-11 1-2-16,-11 1-1 16,-4-1-3-16,-12-9-16 15,-7-5-22-15,10-7-1 16,-3-14 0-16,15-7-1 15</inkml:trace>
  <inkml:trace contextRef="#ctx0" brushRef="#br0" timeOffset="6896.6565">7880 6774 22 0,'22'0'33'0,"31"-4"-1"15,29 0-11-15,30 4-7 16,18-5-1-16,16 5-4 15,7-4-1-15,3 4-4 16,-9 0-3-16,-10-4-2 0,-15 4-6 16,-27-4-4-1,-23 1-1-15,-27-5 3 0,-18 3 1 16,-22-4 1-16,-5 9 0 16,-27-19 4-16,1 8 5 15,-20-13 10 1,37 16-7-16,9-1 1 15,18 5 0-15,7 4-1 16,11 0-1-16,-1 8 1 16,0 9 0-16,-11 3 0 15,-7 6 0-15,-17-1-1 16,-16 1-2-16,-12 3-10 16,-11 3-25-16,-13-18-1 15,1-2-1-15,-11-12-1 16</inkml:trace>
  <inkml:trace contextRef="#ctx0" brushRef="#br0" timeOffset="7227.2346">8015 6646 31 0,'-37'16'35'0,"9"11"0"16,-3 1-11-16,12 1-7 15,15 6-6-15,9-3-3 16,15 0-2-16,11-6-5 16,7-8-7-16,15-7-24 15,3-5-6-15,-3-20 0 16,9-5-1-16</inkml:trace>
  <inkml:trace contextRef="#ctx0" brushRef="#br0" timeOffset="7577.822">8534 6200 25 0,'-6'-16'34'15,"6"16"2"-15,4 16 1 16,1 4-19-16,3 14-8 16,-5 4-4-16,1 8 0 15,-4 1 0-15,0 3-2 16,0-9-1-16,-2-7-2 15,-3-12 0-15,-2-11-2 16,7-11 0-16,-13-9 0 16,6-10-1-16,1-14 0 15,0-8 0-15,-3-11 1 16,4-3-1-16,5-1 1 0,0 0 2 16,2 1-1-1,8 7 1-15,5 7 0 0,4 9 0 16,8 10-1-16,4 8 0 15,4 8-3-15,7 6-7 16,0 3-16-16,1-3-11 16,6 13 0-16,-8-9-1 15</inkml:trace>
  <inkml:trace contextRef="#ctx0" brushRef="#br0" timeOffset="7781.866">8534 6278 17 0,'-14'13'36'16,"26"3"0"-16,15-9 0 16,19-2-16-16,11-2-14 15,2-8-34-15,3 12-4 16,-13-12-3-16,-3 5-1 15</inkml:trace>
  <inkml:trace contextRef="#ctx0" brushRef="#br0" timeOffset="11324.9647">10310 6331 15 0,'21'0'33'0,"20"7"1"16,9-7-12-16,13 0-3 0,10 4-5 16,1-4-3-1,1 0-5-15,-7 0-2 16,-9 3-2-16,-16 2-1 0,-14 2 0 16,-20 3 0-16,-16 10 1 15,-14 6 0-15,-15 8-1 16,-12 5 2-16,-10 11-1 15,-8 4 0-15,-6 6 0 16,0 1 0-16,6-1-1 16,4-7-1-16,15-6 2 15,12-7-1-15,17-5 0 16,18-13 0-16,15-8 1 16,18-9 0-16,16-5-1 15,15 0 1-15,8 0-1 16,6-5-1-16,2 0-2 0,-4 5-3 15,-12-5-12 1,-9 1-22-16,-10 4 0 0,-16-3 0 16,-10-2 0-16</inkml:trace>
  <inkml:trace contextRef="#ctx0" brushRef="#br0" timeOffset="11544.5221">10295 6638 23 0,'0'0'35'0,"24"-2"2"16,10 2-5-16,16-5-13 15,19 5-8-15,5 0-10 0,8 5-31 16,-5-12-3-16,4 7-3 15,-17-7 0-15</inkml:trace>
  <inkml:trace contextRef="#ctx0" brushRef="#br0" timeOffset="11892.5896">11314 6413 47 0,'-21'7'36'16,"-13"3"1"-16,2 9-13 15,-5 11-9-15,-3 3-5 16,12 13-2-16,4 0-2 16,16 7-2-16,8 1 0 15,14-3-1-15,10-4-1 16,10-7-5-16,9-2-8 0,1-10-27 16,0-18-1-1,8-2-1-15,-9-17 0 16</inkml:trace>
  <inkml:trace contextRef="#ctx0" brushRef="#br0" timeOffset="12187.6582">11386 6902 44 0,'-4'12'37'16,"14"3"-3"-16,2-3-10 15,5-12-7-15,7 7-4 16,-1-17-4-16,1-1-2 16,-6-13-2-16,-2-2-2 15,-5-10-1-15,-5-7-1 16,-6-3 0-16,0-7 0 0,0 1-1 16,-3 2 0-16,3 4-1 15,3 5 0-15,3 6-4 16,4 5-4-16,7 13-12 15,6 5-18-15,-3 2 1 16,8 10-1-16,-6-7 0 16</inkml:trace>
  <inkml:trace contextRef="#ctx0" brushRef="#br0" timeOffset="12519.7282">11337 6699 24 0,'0'0'32'0,"17"0"1"15,6-7-3-15,10-6-20 16,4-3-3-16,6-3-3 16,-1-3-1-16,5 0 1 15,-5 2 0-15,5 5 1 16,-5 4 1-16,3 11-1 15,-5 0 2-15,0 19 0 16,-9 1 0-16,-2 15-2 16,-10 4 0-16,-8 10-1 15,-11-1-1-15,-11 1 0 16,-6-1-4-16,-8-7-2 16,0-3-9-16,-5-8-27 0,5-18-2 15,9-8 0-15,0-14 0 16</inkml:trace>
  <inkml:trace contextRef="#ctx0" brushRef="#br0" timeOffset="12791.795">12121 6664 46 0,'0'0'38'0,"23"3"0"16,0-3-1-16,10 0-23 0,9 0-8 16,1 6-5-16,0-6-8 15,-1 4-11-15,-8-2-17 16,-10-2-2-16,-4 0 0 15,-20 0-1-15</inkml:trace>
  <inkml:trace contextRef="#ctx0" brushRef="#br0" timeOffset="12986.8407">12142 6818 31 0,'0'0'36'15,"25"16"1"-15,3-13-5 0,8-3-13 16,8 5-7-16,-3-5-7 16,2 0-5-16,-4 4-13 15,-4-1-23-15,-16-10 0 16,-2 7-1-16,-10-10-1 16</inkml:trace>
  <inkml:trace contextRef="#ctx0" brushRef="#br0" timeOffset="14926.2664">13108 6013 13 0,'-17'-13'29'15,"4"17"-2"-15,-6 14-6 16,-2 23-4-16,3 19-4 15,-2 12-2-15,8 20 0 16,0 7-3-16,8 18-1 16,4 2-1-16,4 5-1 15,3-9-1-15,-2-4-2 16,-5-12 1-16,0-7-2 16,-6-7 0-16,-6-17-2 15,-3-4-1-15,-8-17-7 16,-1-9-12-16,3-11-15 15,-5-15-1-15,10-5-1 0,-1-14 4 16</inkml:trace>
  <inkml:trace contextRef="#ctx0" brushRef="#br0" timeOffset="15130.3132">12793 7720 37 0,'14'0'33'0,"15"7"-2"16,3-12-6-16,8-2-38 0,13 7-16 16,-10-11-2-1,12 7-1-15</inkml:trace>
  <inkml:trace contextRef="#ctx0" brushRef="#br0" timeOffset="15375.3788">13145 7740 8 0,'-33'-9'26'16,"15"0"1"-16,-2-11-3 16,12-1-16-16,8 1 0 15,6 4 1-15,13 9 1 16,0 7 2-16,8 7-1 15,-3 5 1-15,2 12-2 16,-5-5-1-16,6 6-1 16,-3-7-3-16,3-5-2 15,-3-11-2-15,0-7-3 0,-3-4-7 16,-8-10-18-16,-9-12-11 16,-4-6-1-16,-10-13 0 15</inkml:trace>
  <inkml:trace contextRef="#ctx0" brushRef="#br0" timeOffset="15737.4757">13235 5683 46 0,'6'12'35'15,"1"12"0"-15,-3 7-15 16,1 1-6-16,2 11-3 16,-1-4-5-16,1 3-8 15,4-2-17-15,0-3-16 16,-8-13-1-16,5-7 0 16,-8-17-1-16</inkml:trace>
  <inkml:trace contextRef="#ctx0" brushRef="#br0" timeOffset="16174.5791">13155 5956 19 0,'22'0'31'16,"-4"-9"1"-16,11 9-1 16,-1-10-20-16,9-2-6 15,6 0-1-15,1 1-2 16,-3-2-1-16,-5 5-1 0,-6 1 0 15,-7 7 0 1,-8 0 1-16,-15 0-1 0,0 0 1 16,0 9 0-16,0-9 0 15,-18 0-2-15,18 0 1 16,-8-17-1-16,12 5-1 16,3-2 0-16,5 2 1 15,5 4 0-15,3 8 1 16,1 0 1-16,0 9 1 15,-2 4 0-15,4 4 1 16,-3 0 2-16,3 2 0 16,-3-7 1-16,1-2-2 15,-1-10 1-15,-1-4-1 16,-3-9 0-16,-4-1 0 16,-6-8-1-16,-6 0-1 0,-3-2-2 15,-5 2-1-15,-5 7-6 16,-6 9-30-16,-3-4 0 15,4 10-1-15,-4 0 0 16</inkml:trace>
  <inkml:trace contextRef="#ctx0" brushRef="#br0" timeOffset="16663.7086">13698 6635 41 0,'14'3'38'15,"1"3"0"-15,15 10 1 16,6 9-22-16,-1 1-8 16,8 12-3-16,0 1-6 15,-5 0-7-15,-1-3-17 16,-4-7-14-16,-14-12 0 15,-3-7-1-15</inkml:trace>
  <inkml:trace contextRef="#ctx0" brushRef="#br0" timeOffset="16858.7594">14061 6595 53 0,'-19'5'38'0,"-13"4"1"16,1 13-6-16,-4 5-20 15,-9 6-5-15,5 4-4 16,-3 5-3-16,2 1-4 16,5-2-3-16,4-8-9 15,9-3-14-15,10-8-9 16,0-11 0-16,12-11-1 16</inkml:trace>
  <inkml:trace contextRef="#ctx0" brushRef="#br0" timeOffset="17166.8368">14407 6536 43 0,'-21'0'34'15,"-8"0"1"-15,1 10-8 16,1 10-14-16,-6 4-5 16,8 14-2-16,-2 1-2 15,10 10 0-15,4 2-2 16,10 2 1-16,7-2-2 16,8-2 0-16,7-6-1 0,7-14-5 15,10-3-14-15,4-11-18 16,-4-15 0-16,5-9-1 15,-5-13 0-15</inkml:trace>
  <inkml:trace contextRef="#ctx0" brushRef="#br0" timeOffset="17407.8909">14549 6593 67 0,'0'0'37'0,"0"0"1"15,0 20-16-15,0 5-10 0,0 4-5 16,0 9-1 0,-5 3-2-16,5 6-1 15,0-3-1-15,4 2 0 0,5-8-1 16,3-3-1-16,6-9-2 16,3-12-4-16,6-6-12 15,1-8-22-15,-2-16 1 16,-1-2-1-16,-11-11 0 15</inkml:trace>
  <inkml:trace contextRef="#ctx0" brushRef="#br0" timeOffset="17739.9972">14386 6784 55 0,'17'6'36'0,"3"-8"-1"16,8 2-9-16,9-7-16 16,-4-3-4-16,8 1-3 15,-4-1 0-15,0-2-2 16,-4 0 0-16,-3 4 0 16,-3-1 0-16,-2 9 1 15,-3 0 0-15,2 7 1 16,-4 5-1-16,1 7 1 15,-6 3 0-15,0 10 0 16,-12-1 0-16,-3 5-2 16,-9-2-1-16,-11-2-5 0,2-1-20 15,-6-4-14 1,-7-17-1-16,6-1 0 16</inkml:trace>
  <inkml:trace contextRef="#ctx0" brushRef="#br0" timeOffset="18273.1244">15100 6749 47 0,'-17'12'34'16,"15"12"1"-16,-9 4-15 15,7 0-8-15,10 5-5 16,-1-4-1-16,9-1-2 15,2-9-1-15,3-6 0 16,2-9-2-16,1-8-1 16,2-10 1-16,-7-7-1 15,0-5 0-15,-6-3 0 16,2-2-1-16,-7 6 1 16,-1 5 1-16,-5 8-1 0,0 12 1 15,0 0 1 1,9 30 0-16,-2 8 0 0,-4 7 1 15,2 10 0-15,-5 3 0 16,-6 8 0-16,-8-4-1 16,-3-1 0-16,-12-8-1 15,-9-9-2-15,-5-6 0 16,-7-16-4-16,4-8-3 16,-1-19-8-16,11-12-16 15,9-8-7-15,4-13 0 16,20-2 1-16</inkml:trace>
  <inkml:trace contextRef="#ctx0" brushRef="#br0" timeOffset="18595.1931">15551 6603 45 0,'-24'4'34'16,"4"13"-1"-16,-5 9-13 0,0 6-5 15,7 11-6 1,3 3-1-16,9 7-2 15,6-2-1-15,19 1-1 0,4-9-2 16,8-9-3-16,5-7-7 16,0-13-15-16,0-14-14 15,4-8-1-15,-7-18 0 16</inkml:trace>
  <inkml:trace contextRef="#ctx0" brushRef="#br0" timeOffset="18793.2413">15807 6585 34 0,'0'0'36'16,"-7"10"1"-16,3 12-1 0,1 6-20 15,-4 3-7 1,7 14-3-16,-4 1-1 16,4 4-1-16,0 0-3 15,0-5-5-15,9 0-7 0,-5-11-22 16,-1-14-5-16,2-8 0 15,-5-12 0-15</inkml:trace>
  <inkml:trace contextRef="#ctx0" brushRef="#br0" timeOffset="19083.3101">15681 6826 16 0,'22'-6'32'0,"-5"-8"0"15,12 2-2-15,1-1-16 16,1-2-4-16,3 5-3 0,-3-1-1 16,3 2-2-16,-2 1 0 15,3 4-2-15,-2 4 1 16,0 3 0-16,0 4-1 16,-3 6 1-16,-2 4 0 15,-4 7 0-15,-10 3 0 16,-6 4-1-16,-12 2 0 15,-8 3-1-15,-10-3-2 16,-10-3-5-16,1-5-24 16,-1 0-8-16,-5-14 1 15,10-1-1-15</inkml:trace>
  <inkml:trace contextRef="#ctx0" brushRef="#br0" timeOffset="19641.4402">16411 6835 39 0,'25'11'35'16,"-3"-11"0"-16,9 3-9 16,3-3-13-16,-2-11-6 15,-1 1-4-15,-4-6-2 16,-8-3 0-16,-10-3-1 16,-14 5 0-16,-6 3-1 15,-11 2 0-15,-7 8 1 0,-6 8 1 16,-1 8 0-16,-2 10 2 15,6 7 0 1,9 9 1-16,6 1 1 0,17 4 0 16,7-5 0-16,17-2 0 15,8-6-2-15,14-9-2 16,6-9-5-16,-2-12-17 16,1-15-18-16,6-5-1 15,-7-14 1-15,-3-2-1 16</inkml:trace>
  <inkml:trace contextRef="#ctx0" brushRef="#br0" timeOffset="19888.4925">16642 6424 45 0,'13'9'36'16,"4"-9"1"-16,14 4-4 15,7 0-21-15,1-4-7 16,2 4-8-16,6-4-16 16,-1 2-16-16,-15-8-2 15,2 6 0-15,-11-11 1 16</inkml:trace>
  <inkml:trace contextRef="#ctx0" brushRef="#br0" timeOffset="20123.0494">17073 6300 35 0,'0'0'31'0,"0"-9"1"16,0 9-16-16,0 0-7 15,0 0-6-15,0 0-7 16,0 0-18-16,0 0-8 16,-5-10-1-16,5 10-2 0</inkml:trace>
  <inkml:trace contextRef="#ctx0" brushRef="#br0" timeOffset="20707.6727">17075 6418 30 0,'11'0'36'16,"-11"0"1"-16,13 27-2 16,-3-3-15-16,-10 0-7 15,5 9-5-15,-8 2 0 16,-2 3-2-16,-10-6-2 15,-4-3-3-15,-6-4-6 16,-9-13-16-16,0-7-18 16,8-8-1-16,-1-12-1 15,8-6 1-15</inkml:trace>
  <inkml:trace contextRef="#ctx0" brushRef="#br0" timeOffset="21316.817">17328 6208 24 0,'5'-34'30'15,"18"8"-9"-15,2 10-4 16,6 9-5-16,6 10 0 0,-5 7-1 16,-3 9-2-16,-11 4-4 15,-9 10-1-15,-15 0-1 16,-12 6-1-16,-10-2 0 16,-7-1-1-16,-3-5 0 15,1-4-1-15,8-5 0 16,5-6 0-16,12-5 0 15,12-11-1-15,10 9 1 16,8-9 0-16,8 0 0 16,3 0-1-16,5 0 1 15,1-4-1-15,-3 4-1 16,-1-3 2-16,-7 3-1 16,-5 0 2-16,-4-3 0 15,-5 3 0-15,-10 0 2 16,0 0-1-16,0 0 1 0,0 0 0 15,0 0-1-15,0-10-1 16,0 1-1-16,6-2 0 16,4 1 0-16,4-1-1 15,1 0 0-15,2 3 1 16,1 1 0-16,1 7 3 16,-1 0-1-16,-1 12 1 15,-10-3 0-15,3 4 1 16,-5 0-2-16,0 3-3 15,-2 3-8-15,-3-5-16 16,0-5-12-16,8 3-1 16,-8-12 1-16</inkml:trace>
  <inkml:trace contextRef="#ctx0" brushRef="#br0" timeOffset="21588.8876">17875 6545 22 0,'0'0'36'0,"13"10"2"16,-13-10-2-16,15-16-15 16,0 9-7-16,-6-10-5 15,1 2-2-15,-4-7-3 16,-1-3-2-16,-5-8 0 16,-6-5-1-16,0-6 0 15,-2-1-1-15,1-2 1 16,3 4-1-16,0 0 0 15,4 5-1-15,5 7-2 0,5 8-3 16,8 13-7 0,-3 5-17-16,2 1-9 0,6 4 0 15,-2 3 0-15</inkml:trace>
  <inkml:trace contextRef="#ctx0" brushRef="#br0" timeOffset="21777.9358">17865 6283 50 0,'-7'12'35'0,"7"-12"1"16,14 8-8-16,15-8-29 0,11 0-23 15,13 4-10-15,8-11-1 16,14 7 0-16</inkml:trace>
  <inkml:trace contextRef="#ctx0" brushRef="#br0" timeOffset="22131.5205">18231 6130 54 0,'0'0'37'0,"0"11"2"16,5 5-10-16,1 15-15 15,-6 1-6-15,0 8-2 16,0-1-1-16,4 4-1 16,-4-3-1-16,9-6-1 15,1-5-2-15,3-8-3 16,3-2-7-16,-1-11-25 16,3-8-4-16,4-5-2 0,-6-8 0 15</inkml:trace>
  <inkml:trace contextRef="#ctx0" brushRef="#br0" timeOffset="22302.054">18161 6307 62 0,'0'0'37'0,"17"13"0"15,11-4-13-15,3-6-17 16,8-3-15-16,0 0-27 15,11 6 0-15,-8-12-2 16,6 3 0-16</inkml:trace>
  <inkml:trace contextRef="#ctx0" brushRef="#br0" timeOffset="23025.7362">18952 6965 35 0,'4'-15'31'0,"8"1"-6"16,-12-5-7-16,-10-6-7 15,-2-1-4-15,-9-1-3 16,0 3-1-16,-8 5-1 0,-2 6-2 16,0 7 1-16,-2 6-1 15,7 11 0-15,8 10 1 16,8 6 1-16,10 4 1 15,7 1 0-15,11-1 0 16,6-5 1-16,8-4-1 16,5-9 0-16,1-13-1 15,-5-9-1-15,-2-13-2 16,-5-10 0-16,-6-10-1 16,-3-7 0-16,-6-7 0 15,-11-5 0-15,0-2 2 16,-6 5 0-16,-2 8 1 15,0 7 1-15,-1 13 0 16,-2 13-1-16,11 17 1 16,-13 15 0-16,13 17 0 0,0 11 0 15,7 8-1-15,-4 7 0 16,7 7 1-16,-3-2-1 16,7-7-6-16,-1-3-16 15,4-8-16-15,-9-20 1 16,10-3-1-16</inkml:trace>
  <inkml:trace contextRef="#ctx0" brushRef="#br0" timeOffset="23289.2957">19180 6534 65 0,'0'0'37'15,"5"10"2"-15,-5 11-21 16,-7 1-6-16,7 15-6 16,-3 1 0-16,6 9 0 15,-3 1-2-15,10 0-1 16,1-1-2-16,4-9 0 16,8-4-3-16,0-11-4 15,5-5-13-15,0-11-20 16,-7-12-1-16,-2-6 0 15,-7-10 0-15</inkml:trace>
  <inkml:trace contextRef="#ctx0" brushRef="#br0" timeOffset="23499.3479">19130 6692 38 0,'0'0'36'0,"18"14"2"15,5-9-7-15,8-5-16 16,11 6-6-16,-1-6-2 16,0 4-3-16,-3-4-2 15,-7 0-4-15,-3 3-6 16,-14-3-15-16,-14 0-15 16,0 0 0-16,0 0 0 15</inkml:trace>
  <inkml:trace contextRef="#ctx0" brushRef="#br0" timeOffset="24931.1698">571 8984 28 0,'0'0'36'16,"0"0"0"-16,41 9-5 16,-41-9-15-16,69 0-5 15,-28-5-6-15,6 5-6 16,0 0-10-16,-6 0-13 15,-41 0-10-15,62 5-1 16,-62-5-1-16</inkml:trace>
  <inkml:trace contextRef="#ctx0" brushRef="#br0" timeOffset="25156.7303">622 9121 38 0,'0'0'39'16,"0"0"-1"-16,0 0-6 0,0 0-9 16,76 5-8-16,-27-12-5 15,2 7-3-15,2-6-3 16,-9 1-2-16,-44 5-3 16,65-5-4-16,-65 5-12 15,0 0-23-15,0 0-1 16,0 0 0-16,0 0 1 15</inkml:trace>
  <inkml:trace contextRef="#ctx0" brushRef="#br0" timeOffset="33572.1805">1850 8186 13 0,'-9'-21'33'0,"-9"-3"0"16,-1 12-6-16,-9 12-7 15,1 15-4-15,7 20-3 16,2 15-4-16,12 22-2 16,-1 10-2-16,10 23-1 15,1 10 0-15,3 11 0 16,1 0-1-16,-8 3-1 0,-4-4-1 16,-4-2 1-1,-2-9-1-15,-2-12 1 0,2-11-1 16,-2-11 0-16,3-14-2 15,0-18-6-15,2-14-24 16,7-14-8-16,0-20 0 16,0 0-1-16</inkml:trace>
  <inkml:trace contextRef="#ctx0" brushRef="#br0" timeOffset="33798.2443">1754 9831 27 0,'0'0'32'16,"25"19"0"-16,-6-19 0 15,9 3-22-15,-1-3-12 16,8-3-16-16,-1 3-13 15,-13-6-1-15,5 6 0 16</inkml:trace>
  <inkml:trace contextRef="#ctx0" brushRef="#br0" timeOffset="34046.2898">1984 9808 32 0,'-13'-8'31'0,"-2"-12"0"0,12 0-10 15,8 3-9-15,2 0-3 16,6 8-2-16,7 3 0 16,3 11 0-16,0 3 0 15,4 8 0-15,-6 1 0 16,-1 5-2-16,-6-8 1 16,6-1-2-16,-6-8-2 15,2-5-3-15,-7-5-6 16,-15-9-19-16,0-9-12 15,0-3-1-15,-9-8-1 16</inkml:trace>
  <inkml:trace contextRef="#ctx0" brushRef="#br0" timeOffset="34407.3724">2067 7899 69 0,'4'15'38'15,"-4"6"0"-15,0 9-18 16,12 11-9-16,-12 2-4 16,0 4-4-16,9 0-10 15,-3-8-21-15,1-7-10 16,-7-8 0-16,-7-15-1 15</inkml:trace>
  <inkml:trace contextRef="#ctx0" brushRef="#br0" timeOffset="34835.4672">1937 8115 37 0,'20'0'34'15,"-2"-3"1"-15,15 3-4 0,-2-4-19 16,9 0-5-16,4-1-3 15,-4-1-3-15,-3 0-2 16,-6 1 0-16,-5 1 0 16,-5 1 0-16,-11-1-1 15,-10 4 1-15,-10-10 1 16,-1 3 0-16,-6-3 1 16,7-5 0-16,-1-1 0 15,1-2-1-15,4 0 1 16,6 2-1-16,10 2 0 15,2 7 1-15,6 7-1 16,-2 0 1-16,3 10 0 0,3 2 0 16,8 3 0-1,-3 2 0-15,3 0 1 0,1-5 0 16,3-3 0-16,-1-9 1 16,-2 0-1-16,-8-9 1 15,-5-1 0-15,-11-7 1 16,-7 0-2-16,-10 2 1 15,-3 3-2-15,-9 3-2 16,-2 2-7-16,-1 2-29 16,4 11-1-16,-4-3-1 15,6 11 1-15</inkml:trace>
  <inkml:trace contextRef="#ctx0" brushRef="#br0" timeOffset="36701.8835">3252 7946 12 0,'-28'16'32'15,"-2"22"2"-15,-17 23-2 16,-6 24-11-16,4 38-5 16,-2 25-4-16,11 27-3 15,4 15-1-15,17 12-2 16,13-8-2-16,18-9-4 15,10-13-3-15,11-31-20 16,5-27-15-16,12-18 0 16,-4-26 0-16,3-17 0 15</inkml:trace>
  <inkml:trace contextRef="#ctx0" brushRef="#br0" timeOffset="37287.5061">3946 8271 43 0,'-8'-22'32'0,"-13"1"-5"16,2 14-9-16,1 17-6 0,0 12-4 15,3 26-3-15,0 15-1 16,5 23 0-16,-2 11-1 15,9 15 2-15,0 4-1 16,3 8 1-16,0 1-1 16,0-1 0-16,0-8-1 15,0-11 0-15,-5-14-2 16,-3-12-2-16,-4-11-3 16,-4-17-3-16,1-10-7 15,-5-16-15-15,0-13-9 16,4-3 0-16,-1-14 1 15</inkml:trace>
  <inkml:trace contextRef="#ctx0" brushRef="#br0" timeOffset="37566.062">3763 9939 46 0,'11'-5'31'15,"13"5"0"-15,-5 0-16 16,5-10-11-16,4 5-7 16,-3 5-2-16,-7 0-1 0,1 7-1 15,-7 0-1 1,-6 4-3-16,-2 1-3 0,-4 0-2 15,0 1 1-15,-10-13-5 16,10 0 2-16,-12 0 15 16</inkml:trace>
  <inkml:trace contextRef="#ctx0" brushRef="#br0" timeOffset="37768.1082">3938 9893 25 0,'15'-8'26'15,"12"2"28"1,-8 9-33-16,-3 1-5 15,4 7-5-15,-3-3-3 16,2 2-3-16,1-1 0 16,0-2-2-16,-3-7-1 15,0-4-1-15,-5-4 1 0,-2-3-1 16,-4-4-2-16,-9-2-4 16,-4 1-19-16,-4 3-13 15,-12-7 0-15,5 8-1 16</inkml:trace>
  <inkml:trace contextRef="#ctx0" brushRef="#br0" timeOffset="38218.2185">4122 8061 49 0,'4'-12'36'16,"2"27"0"-16,-2 11-6 15,-4 8-18-15,6 3-7 16,-3 1-3-16,1 0-8 16,1-7-20-16,0-2-10 15,-12-19 0-15,7-10-1 16</inkml:trace>
  <inkml:trace contextRef="#ctx0" brushRef="#br0" timeOffset="38618.3156">4061 8156 26 0,'25'-7'29'0,"12"11"-3"16,-6-8-11-16,2-1-6 15,0 5-4-15,-7-3-1 16,-5 3-1-16,-8 5 0 16,-13-5 0-16,3 13-1 15,-3-13 0-15,-15 13 0 16,15-13 0-16,-15 7 0 15,15-7-1-15,0 0 0 16,0-12 0-16,10 4-1 16,2 5 0-16,7 3 1 15,-1 0 0-15,4 7 1 16,1 3 1-16,-1 3 0 16,1 0 1-16,-3-2 0 15,1-4 1-15,-2-7-1 16,-1-6-1-16,-4-5 1 0,-3-4-1 15,-8-5 1-15,-3 1-1 16,-10-2-1-16,-8 8 0 16,-4 3 0-16,-3 10-4 15,-1 8-12-15,3 7-24 16,-2 0 0-16,9 10 0 16,-1 0-1-16</inkml:trace>
  <inkml:trace contextRef="#ctx0" brushRef="#br0" timeOffset="39525.5338">4787 8697 41 0,'6'-9'39'16,"9"16"0"-16,7 12 1 16,4 11-22-16,11 23-8 15,0 5-3-15,10 17-1 16,-1 2-3-16,1 5-4 0,-1 3-6 16,-11-12-27-1,-5-18-6-15,-3-13-1 16,-3-18 0-16</inkml:trace>
  <inkml:trace contextRef="#ctx0" brushRef="#br0" timeOffset="39791.6012">5246 8756 27 0,'-14'14'33'16,"-15"1"1"-16,4 4-10 16,-2 12-9-16,-13 5-5 15,-1 11-2-15,-9-1-2 0,-3 9-2 16,-6-4-2-16,1 2-2 16,4-7-2-16,4-9-3 15,11-4-5-15,9-11-12 16,8-16-14-16,22-6 2 15,0 0-1-15</inkml:trace>
  <inkml:trace contextRef="#ctx0" brushRef="#br0" timeOffset="40167.6896">5582 8600 34 0,'-22'6'36'0,"6"18"2"16,-14 7-3-16,-3 18-18 15,3 19-5-15,-3 6-4 16,10 13-1-16,5 0-2 16,18 3-1-16,9-7-2 15,13-9-4-15,9-9-12 0,11-18-25 16,-3-18-1-16,4-9 1 15,-6-17-1-15</inkml:trace>
  <inkml:trace contextRef="#ctx0" brushRef="#br0" timeOffset="42532.2529">5618 9054 25 0,'17'-11'30'0,"-6"-3"-4"16,8 4-4-16,-1 5-2 15,-2 5-4-15,0 10-3 16,-10 5-3-16,0 13-3 15,-6 2-1-15,0 4-2 16,-9 1 0-16,9-2-2 16,-3-4 0-16,9-6-1 15,2-5 0-15,3-9-2 0,7-9 0 16,1 0-1-16,3-13 0 16,0-6-1-16,-1-4-1 15,-2-6 1-15,-1-1-1 16,-3 0 2-16,-5 2 0 15,-1 4 2-15,-5 5 1 16,-4 9 1-16,0 10 1 16,-9 0 1-16,2 12-1 15,0 9 0-15,3 1 0 16,4 5-1-16,-4-2-1 16,9-1-2-16,5-1-6 15,-3-5-18-15,4-11-13 0,11-4 0 16,-3-12 0-1</inkml:trace>
  <inkml:trace contextRef="#ctx0" brushRef="#br0" timeOffset="42801.3212">5994 8628 36 0,'24'14'38'0,"1"15"2"15,9 20 0-15,-6 16-19 16,-6 1-9-16,3 18-2 16,-16 0-3-16,-9 5-3 0,-12-5-2 15,-7-11-4-15,-2-6-7 16,-11-13-25-16,8-15-8 15,6-12 1-15,5-14-1 16</inkml:trace>
  <inkml:trace contextRef="#ctx0" brushRef="#br0" timeOffset="43512.4803">6490 9048 19 0,'10'13'32'15,"2"-9"2"-15,12 0-9 16,0 0-10-16,5-4-4 16,0-5-3-16,1-2-2 0,-5-1-3 15,-7-4-1 1,-11 0-1-16,-7-2-1 0,-17 4 0 16,-4 5 0-16,-10 5-1 15,-3 5 1-15,-6 9 1 16,3 3 1-16,4 12 0 15,4 8 3-15,16 4-1 16,7 0 2-16,15 0-1 16,7-5 0-16,15-4 0 15,4-9-1-15,10-10-3 16,5-8-7-16,-3-14-18 16,-3-10-15-16,4-9 0 15,-4-11-1-15,-4 1 0 16</inkml:trace>
  <inkml:trace contextRef="#ctx0" brushRef="#br0" timeOffset="43738.528">6868 8465 53 0,'0'-9'36'0,"0"9"0"16,0 0-11-16,0 0-15 15,0 0-13-15,-12 3-23 16,12 8-9-16,0-11 0 16,-6 12-2-16</inkml:trace>
  <inkml:trace contextRef="#ctx0" brushRef="#br0" timeOffset="43953.576">6884 8590 40 0,'6'33'36'0,"-6"-2"1"16,0 0-14-16,-3 6-6 15,-9-6-4-15,3-1-4 16,-9-7-4-16,-2-6-3 15,-6-7-6-15,-1-10-6 0,6-5-16 16,5 0-11 0,-3-14-1-16,14 2 0 15</inkml:trace>
  <inkml:trace contextRef="#ctx0" brushRef="#br0" timeOffset="44767.7628">7153 8494 26 0,'-18'-24'30'16,"11"0"-5"-16,7-5-4 0,0-2-6 16,17 6-3-16,1 4-3 15,9 9-2-15,-1 4 0 16,4 13-1-16,-6 5 0 15,-7 9-2-15,-11 9 1 16,-9 8-3-16,-13-1 0 16,-9 4-2-16,-6-3 0 15,1-7-2-15,1 0 0 16,5-9-1-16,8-8-1 16,16-12 1-16,0 10 1 15,13-10 0-15,8-4 1 0,7 4 1 16,4-3 0-1,4 3 0-15,-3 0 0 16,-4 4 0-16,-4 2 0 0,-6-1 0 16,-19-5 0-16,12 8 0 15,-12-8 1-15,0 0-1 16,-15 0 1-16,15 0 0 16,-11-13-1-16,11 2 0 15,8-3 1-15,4-1-1 16,5 0 0-16,2 3 1 15,2-1 0-15,3 7 0 16,-3 1 2-16,-1 10 0 16,-6-2 0-16,-3 10 1 15,-6 2-1-15,0 2 0 16,-5 3-1-16,0-1-4 0,0 2-12 16,0-1-20-1,4-11-4-15,9-1-1 0,-1-8 1 16</inkml:trace>
  <inkml:trace contextRef="#ctx0" brushRef="#br0" timeOffset="47493.3571">7572 8472 13 0,'27'-7'30'16,"-11"1"-5"-16,3 6-2 15,-1 0-5-15,-2 6-3 16,-2 8-2-16,-6 4-3 16,-4 11-3-16,-4 0 0 15,-4 5-2-15,-3-3-1 16,4-1-1-16,3-2-1 15,0-9-1-15,7-6 0 16,7-8 0-16,3-8 0 16,4-6-1-16,3-4 0 15,-1-7-1-15,-1-3 1 16,-4-3-1-16,-2-1-1 16,-7 1 1-16,0 3-1 15,-5 1 3-15,-4 6-2 0,0 4 2 16,0 12 0-16,0 0 1 15,0 13 1-15,0 5-1 16,0 3 1-16,0 6-2 16,2 0 1-16,2 1-5 15,5-1-8-15,0-4-25 16,3-16-2-16,7-1 0 16,3-13-1-16</inkml:trace>
  <inkml:trace contextRef="#ctx0" brushRef="#br0" timeOffset="47778.4196">8109 8257 43 0,'12'-9'38'0,"-3"21"1"15,0 9-4-15,-9 1-18 16,7 20-5-16,-7-2-2 16,0 11-3-16,0-2-2 15,0 1-1-15,6-3-2 16,3-6-2-16,6-3-2 16,3-17-5-16,8-1-15 15,2-15-19-15,-6-10-1 0,2-7 1 16,-8-9 0-1</inkml:trace>
  <inkml:trace contextRef="#ctx0" brushRef="#br0" timeOffset="47936.4658">8079 8463 44 0,'0'0'38'15,"9"0"-1"-15,14 0-1 16,12-5-24-16,2 5-25 15,-2-5-21-15,17 8-2 16,-9-3 0-16,10 5-1 16</inkml:trace>
  <inkml:trace contextRef="#ctx0" brushRef="#br0" timeOffset="48620.6493">8640 9261 21 0,'11'-2'33'15,"4"2"1"-15,-15 0-9 16,13-15-5-16,-11 3-6 15,-8-5-4-15,-2 3-3 16,-9-9-4-16,-3 5 0 16,-5 1-2-16,-2 5-1 15,-1 6 1-15,0 12-2 16,3 7 2-16,6 7-2 0,6 9 2 16,7 4-1-1,6 2 0-15,7-3 0 16,9-3 1-16,6-13-1 15,4-6-1-15,7-10 0 0,-3-14-1 16,2-13 0-16,1-6-2 16,-5-11 1-16,-3-10 0 15,-9-8 0-15,-1-6 0 16,-6 0 3-16,-2 1 1 16,-7 10 1-16,0 6 1 15,0 13 0-15,-6 12 1 16,6 26 0-16,-12 0-1 15,9 26 1-15,-4 12-2 16,4 14 0-16,-3 8 1 16,6 9-1-16,0 1-1 0,0 2-1 15,10-2-6 1,-4-11-17-16,0-12-14 16,8-10-1-16,-2-16-1 0</inkml:trace>
  <inkml:trace contextRef="#ctx0" brushRef="#br0" timeOffset="49066.7388">8888 9176 63 0,'0'0'36'16,"0"0"2"-16,10 13-17 0,-10-13-10 15,18 10-5 1,-9-3-1-16,1 7-2 0,-2 1 0 16,-2 2-2-16,-6 2 0 15,3 3 1-15,-3 1-2 16,-3-1 1-16,3-2 0 16,0-5 0-16,5-3-1 15,-5-12 0-15,23 0-2 16,-7-12 0-16,3-3-1 15,1-7-2-15,2-2 1 16,-4-7 0-16,0 6 0 16,-5-1 3-16,-5 7 3 15,-4 7 0-15,-4 12 3 16,0 0 1-16,0 0 0 0,-11 21 1 16,5 1-1-1,6 7-1-15,0-3-2 0,0 3 0 16,6 1-3-16,-1-10-10 15,0-4-31-15,4-4 0 16,-9-12-1-16,22 0 0 16</inkml:trace>
  <inkml:trace contextRef="#ctx0" brushRef="#br0" timeOffset="49883.9272">9427 8044 28 0,'46'38'37'15,"4"24"1"-15,4 31 1 0,0 30-21 16,-12 18-5-16,-8 34-4 16,-20 14-1-16,-19 15-3 15,-21-2-2-15,-17-4-6 16,-7-2-13-16,-4-17-23 16,-6-24 0-16,13-19-1 15,4-35 0-15</inkml:trace>
  <inkml:trace contextRef="#ctx0" brushRef="#br0" timeOffset="51122.2023">10155 9034 36 0,'-3'14'32'16,"3"12"-3"-16,0 5-12 16,-8-1-5-16,10 4-3 15,-2-5-2-15,15-2-2 16,-2-9-1-16,6-10-1 16,0-8-1-16,3-12 0 15,-1-7-1-15,-3-3 0 0,-2-4 0 16,-3-1-1-16,-2 1 0 15,-5 6 1-15,-1 1 0 16,-5 19 0-16,0 0 0 16,0 0 1-16,0 28 2 15,0 4-1-15,0 9 2 16,4 13 0-16,-4 5 0 16,-3 12 0-16,-4-1 0 15,-4 3 0-15,-5-5-2 16,-4 0 0-16,-6-6 0 15,-7-13-2-15,0-17-2 16,-3-16-1-16,3-9-2 16,3-17-2-16,9-8-2 15,0-21-5-15,18 0-8 16,3-12-12-16,13-5-6 0,15 3 0 16,5-9 2-16</inkml:trace>
  <inkml:trace contextRef="#ctx0" brushRef="#br0" timeOffset="51428.2722">10736 8831 14 0,'-14'-12'34'0,"3"18"0"16,-11 7 1-16,-6 10-15 15,3 14-7-15,-6 0-3 16,9 13-2-16,4 4-2 16,8 1-2-16,10-2 0 15,12-2-2-15,6-7-3 16,4-11-9-16,13-10-22 15,3-6-5-15,-5-17-1 16,4-3 0-16</inkml:trace>
  <inkml:trace contextRef="#ctx0" brushRef="#br0" timeOffset="51677.322">10924 8857 32 0,'0'0'35'0,"7"14"1"16,-2 4-2-16,1 11-19 16,-6 0-4-16,0 11-2 15,-6 2-1-15,3 6-2 16,-5-6-2-16,8 2-1 16,-4-6-1-16,4-6-2 15,10-4-2-15,1-13-5 16,10-1-14-16,2-11-17 15,-3-9-1-15,4-3 1 16,-6-11-1-16</inkml:trace>
  <inkml:trace contextRef="#ctx0" brushRef="#br0" timeOffset="51866.3472">10772 9060 27 0,'7'9'34'16,"6"-9"0"-16,16 8-2 16,2-3-18-16,10-5-9 15,6 0-9-15,2-5-17 16,-2 0-13-16,-14-11 2 16,1 5-2-16</inkml:trace>
  <inkml:trace contextRef="#ctx0" brushRef="#br0" timeOffset="52039.3865">11193 8903 62 0,'12'5'36'16,"8"14"-6"-16,0 11-8 15,-6 1-8-15,0 15-3 16,-10-2-3-16,-4 6-1 16,-5-4-3-16,-8-2-4 15,-4-1-7-15,-6-6-28 16,0-16-3-16,6-8-1 15,0-13-1-15</inkml:trace>
  <inkml:trace contextRef="#ctx0" brushRef="#br0" timeOffset="52490.4632">11550 9101 63 0,'12'7'36'15,"2"-4"2"-15,10-3-12 16,7 0-17-16,0 0-3 15,0 0-3-15,0-6-1 0,-4-3-2 16,-5-2-1-16,-9-4 0 16,-7 3-1-16,-12-2 0 15,-6 2 0-15,-10-1 1 16,-8 6-1-16,-2 7 1 16,-6 0 1-16,0 13 1 15,2 4 0-15,6 9 1 16,8 3 1-16,14 5 0 15,8 4 1-15,16-1 0 16,9-6 0-16,12 0-1 16,4-6-1-16,8-10-4 15,4-1-10-15,6-10-26 16,-12-14-1-16,1-3-1 16,-6-15 1-16</inkml:trace>
  <inkml:trace contextRef="#ctx0" brushRef="#br0" timeOffset="52911.0269">11869 8568 52 0,'25'6'37'0,"-5"-6"0"16,18 2-4-16,3 1-23 15,4-3-7-15,3 0-24 16,-3-9-14-16,3 3-1 15,-11-9-1-15</inkml:trace>
  <inkml:trace contextRef="#ctx0" brushRef="#br0" timeOffset="53092.0493">12300 8444 31 0,'0'0'32'16,"0"-14"-1"-16,0 14-7 16,0 0-36-16,0 0-16 15,0 0-3-15,0 0-1 16</inkml:trace>
  <inkml:trace contextRef="#ctx0" brushRef="#br0" timeOffset="53293.5826">12345 8567 36 0,'5'39'39'0,"-5"0"2"16,-3 4-4-16,-4 3-13 15,-5-5-9-15,-1 5-6 16,-9-10-4-16,-2-3-3 16,-2-8-2-16,-3-12-4 15,5-6-4-15,-6-19-8 16,11-3-12-16,5-9-12 0,1-10-1 15,13-1 1 1</inkml:trace>
  <inkml:trace contextRef="#ctx0" brushRef="#br0" timeOffset="53933.2398">12600 8465 23 0,'0'-25'32'15,"0"-4"-2"-15,10 6-7 0,8 6-5 16,7 3-5-16,9 9-4 15,-3 5-2-15,3 9-2 16,-8 3-1-16,-7 8-1 16,-11 7 0-16,-14 4-2 15,-14 4 0-15,-11 1-1 16,-7 0 0-16,-3-3 0 16,1-2-1-16,5-6 0 15,7-6-1-15,12-4 1 16,13-6 0-16,3-9 1 15,25 5 0-15,1-5 0 16,7 0 0-16,4-5 0 0,1 5 1 16,0 0-1-1,-5 0-1-15,-3 0 1 0,-5 3 0 16,-7 2 0-16,-7-1 0 16,-11-4 1-16,6 9-1 15,-6-9 1-15,0 0-1 16,-12 0 1-16,12 0-1 15,-7-13 0-15,7 1 0 16,4-1-1-16,6 0 0 16,2 0 0-16,6-1 1 15,0 4 0-15,3 5 1 16,-1 2 0-16,-2 3 1 16,-1 7 0-16,-6 0 1 15,2 4-1-15,-7 1 0 16,0 1-3-16,0 1-11 0,0 0-23 15,-6-14-2-15,14 10 0 16,-14-10 0-16</inkml:trace>
  <inkml:trace contextRef="#ctx0" brushRef="#br0" timeOffset="54226.808">13208 8785 31 0,'0'0'37'16,"9"0"1"-16,-9 0 0 0,18-21-16 15,-5 8-12 1,-9-6-3-16,5-1-3 16,-6-4-1-16,-3-3-1 0,0-6-2 15,-5-4 0-15,-2-1 1 16,1-2-1-16,6-1-1 15,0 2 0-15,5 2-2 16,3 2-1-16,9 11-4 16,-1 2-9-16,8 3-20 15,6 12-1-15,-5 1 0 16,4 9 1-16</inkml:trace>
  <inkml:trace contextRef="#ctx0" brushRef="#br0" timeOffset="54414.8583">13190 8545 67 0,'0'0'35'16,"21"12"1"-16,5-5-15 15,10-3-28-15,10 2-26 16,-2-11-2-16,10 5 0 15,-6-8 0-15</inkml:trace>
  <inkml:trace contextRef="#ctx0" brushRef="#br0" timeOffset="54691.9299">13555 8341 67 0,'10'0'38'16,"-10"0"-1"-16,12 20-15 15,0 7-6-15,-8 0-5 16,3 11-2-16,-7 1-3 16,4 5-1-16,-4-4-2 15,6-1-1-15,-2-5-2 16,3-7-2-16,3-5-3 15,-3-10-7-15,7-5-22 16,0-7-8-16,-4-7 1 16,1-1-1-16</inkml:trace>
  <inkml:trace contextRef="#ctx0" brushRef="#br0" timeOffset="54873.9804">13518 8508 55 0,'0'0'39'0,"20"3"-1"16,5 3 1-16,7 0-26 15,1-6-9-15,5 0-18 16,-4 0-22-16,8 0-2 16,-8-6-1-16,3 0 0 15</inkml:trace>
  <inkml:trace contextRef="#ctx0" brushRef="#br0" timeOffset="55588.153">14172 9181 30 0,'11'-17'30'0,"-11"-7"-9"15,-2-5-3-15,-10 1-3 16,-6 1-3-16,-6 7-4 0,-7 6-2 15,-2 6-2 1,-3 8-1-16,4 10 0 16,3 10 0-16,8 8 0 0,8 5 0 15,13 2-1-15,7-1 1 16,12-4 1-16,7-6-1 16,6-5 0-16,2-12-1 15,4-7 0-15,-3-14-3 16,-5-8 2-16,1-7-3 15,-5-7 1-15,-5-9-1 16,-5-10 0-16,-4-2-1 16,-6-4 2-16,0 2 0 15,-6 7 1-15,0 8 1 16,0 9 0-16,-7 14 1 0,7 21 0 16,-15 12 1-1,7 17-1-15,1 13 1 16,1 8-1-16,2 4 0 0,4 6 0 15,0-2-1-15,0-5-7 16,9-4-15-16,2-6-16 16,-8-18-1-16,8-2 0 15,-11-23 0-15</inkml:trace>
  <inkml:trace contextRef="#ctx0" brushRef="#br0" timeOffset="55834.7165">14439 8768 63 0,'0'0'38'0,"9"24"1"16,-3 5-5-16,-2 5-24 0,-4 4-3 16,0 11-2-16,-4 2 1 15,4 1-2-15,-4-3 0 16,8-5-2-16,1-8 0 15,5-6-4-15,5-7-1 16,1-11-8-16,11-7-21 16,-1-5-9-16,-7-12 0 15,1-2 0-15</inkml:trace>
  <inkml:trace contextRef="#ctx0" brushRef="#br0" timeOffset="56030.7706">14417 9013 46 0,'0'0'39'15,"21"12"-2"-15,2-6 0 16,8-6-23-16,6 5-7 16,1 0-7-16,-3-5-16 15,-11 0-20-15,4 4-2 16,-11-7 1-16,-2 3-2 15</inkml:trace>
  <inkml:trace contextRef="#ctx0" brushRef="#br0" timeOffset="58945.9093">3249 10362 2 0,'0'0'12'16,"0"0"-2"-1,0 0-2-15,0 0-2 0,0 0-1 16,10 17 0-16,-10-7-2 15,5 2 1-15,-1 5 0 16,2 1 0-16,3 2 0 16,0 0-1-16,1 2 0 15,-2-3 0-15,8-1-1 16,1-2 1-16,1-6-2 16,6 2 1-16,2-5 0 15,10-2 0-15,4-5 0 16,11 0 0-16,9 0 0 15,9-3 0-15,10 0 0 16,7 0 0-16,7 0-1 16,3 3 0-16,3 0-1 0,3 0 1 15,2 0-1-15,5 4 0 16,1-4 1-16,6 3-1 16,3-3 0-16,9 0 0 15,6 0 1-15,5 0-1 16,8-6 0-16,1 0 0 15,-2 3-5-15,-7 3-9 16,-17-9-13-16,-9 14 0 16,-28-5-1-16</inkml:trace>
  <inkml:trace contextRef="#ctx0" brushRef="#br0" timeOffset="59734.0825">6012 10577 24 0,'13'3'26'15,"-13"7"-6"-15,10 8-4 16,-1 7-3-16,3 4-4 16,1 7 0-16,-1 1-1 15,4 1-2-15,-2-6-1 16,2-5 0-16,-4-8-1 0,4-7-1 16,-6-12 1-1,2 0-1-15,-6-16 0 16,3-2 0-16,-4-6-1 0,2-3-1 15,1-4 0-15,0-2-1 16,2 0 0-16,-1 0-3 16,3 8-5-16,-3-1-11 15,-5 6-15-15,5 12-1 16,-9 8-1-16,0 0 7 16</inkml:trace>
  <inkml:trace contextRef="#ctx0" brushRef="#br0" timeOffset="60365.2271">6351 10543 17 0,'40'0'10'0,"8"-4"-1"15,18 7-2-15,9 0-1 16,15 3-1-16,12-1-1 15,13 4-1-15,7 0-2 16,10 0-1-16,9 1-1 16,3-4 1-16,7 2-1 15,-1-1 0-15,3-4 1 0,-2 1-1 16,-6 0 1 0,-6-4 0-16,-8 0 1 0,-8 0 0 15,-13 0 2-15,-9-7-1 16,-12-1 1-16,-9-3 3 15,-13-5-1-15,-11 0 2 16,-14-6 0-16,-10-1-1 16,-10 1 0-16,-10 0-1 15,-9 2-8-15,-3-3-18 16,0 14-7-16,-10-7 0 16,10 16-1-16</inkml:trace>
  <inkml:trace contextRef="#ctx0" brushRef="#br0" timeOffset="61044.3706">5582 11254 21 0,'24'18'34'0,"-2"-4"-1"16,12 13-2-16,0 4-17 16,-1 1-4-16,1 6-5 15,1 1-6-15,-4-5-10 16,-3-4-16-16,-2 0-7 15,-12-17 0-15,2 2 0 0</inkml:trace>
  <inkml:trace contextRef="#ctx0" brushRef="#br0" timeOffset="61299.4346">5938 11283 14 0,'0'0'31'16,"-21"0"3"-16,5 11 0 16,-5 1-19-16,-10 5-4 15,-1 7-3-15,-5 5-2 16,-4 5-1-16,0 3-1 0,-1 1-3 16,4-5-3-1,4-5-2-15,12-7-4 0,7-6-12 16,6-15-14-16,9 0-1 15,16-13-1-15,8 1 13 16</inkml:trace>
  <inkml:trace contextRef="#ctx0" brushRef="#br0" timeOffset="61630.5067">6351 11105 16 0,'-25'0'31'16,"-13"0"1"-16,4 14-8 15,-5 1-10-15,1 2-4 16,0 10-3-16,5 4-1 15,11 4-2-15,3 6 1 16,16 4-2-16,7-3-1 16,14 0 2-16,4-1-3 15,11-5-2-15,5-4-6 16,5-7-21-16,-3-13-6 16,11-3 0-16,-9-12-1 15</inkml:trace>
  <inkml:trace contextRef="#ctx0" brushRef="#br0" timeOffset="61931.5842">6531 11162 18 0,'0'0'33'15,"8"11"2"-15,-11 3-1 16,-3 3-13-16,6 14-9 16,-6-2-2-16,6 12 0 15,-9 1-4-15,9 3-1 0,-7-2-1 16,7-1-2-16,7-5-1 16,2-5 0-16,6-10-1 15,5-6-2-15,7-5-7 16,-2-11-14-16,0-9-16 15,6-1 1-15,-7-8 0 16,4 0-1-16</inkml:trace>
  <inkml:trace contextRef="#ctx0" brushRef="#br0" timeOffset="62156.662">6328 11380 26 0,'0'0'35'0,"-12"9"0"16,31-13-9-16,12 4-8 15,6 0-5-15,13 0-4 16,2-4-3-16,7-1-7 16,0 2-6-16,-2-3-8 15,-5-5-17-15,1 5-4 16,-19-9 0-16,0 6-1 15</inkml:trace>
  <inkml:trace contextRef="#ctx0" brushRef="#br0" timeOffset="62367.7104">6862 11226 43 0,'19'10'37'0,"9"11"-1"16,-1 7-10-16,-5 1-6 15,0 12-6-15,-15 0-4 16,-7 7-1-16,-13-1-3 16,-9-2-3-16,-9-2-3 15,-10-7-7-15,3-9-27 16,2-5-6-16,-1-11 0 16,10-5-1-16</inkml:trace>
  <inkml:trace contextRef="#ctx0" brushRef="#br0" timeOffset="67918.0119">403 12859 46 0,'0'0'38'16,"0"0"0"-16,52 44-4 16,-52-44-20-16,69 7-7 15,-69-7-7-15,71 6-10 16,-29-6-20-16,-42 0-8 0,58 0 1 15,-58 0-1-15</inkml:trace>
  <inkml:trace contextRef="#ctx0" brushRef="#br0" timeOffset="68129.0657">457 13017 43 0,'0'0'39'16,"0"0"1"-16,46 40-7 16,-46-40-16-16,75 8-5 15,-31-4-3-15,-44-4-8 16,46 14-13-16,-46-14-26 0,50 0-1 16,-50 0-1-16,0 0 0 15</inkml:trace>
  <inkml:trace contextRef="#ctx0" brushRef="#br0" timeOffset="68805.2258">1671 12245 44 0,'-21'-24'32'0,"4"21"1"15,-1 15-16-15,2 17-4 16,5 22-4-16,-5 14-1 15,12 25-1-15,-1 11-1 16,13 16-1-16,-2 5 1 16,10 9-2-16,-4 1-1 15,-5-3 0-15,-1-10-1 16,-6-9 0-16,0-15 0 0,-13-9-1 16,-8-14 0-16,-10-13-1 15,-3-17-2-15,-1-19-4 16,1-6-9-16,0-15-21 15,6-12-3-15,3-6 0 16,8-4 0-16</inkml:trace>
  <inkml:trace contextRef="#ctx0" brushRef="#br0" timeOffset="69047.7784">1584 13939 28 0,'-7'11'34'16,"18"-11"1"-16,9 3 0 15,0-3-17-15,13-5-19 16,4 5-17-16,-2-9-14 15,5 9-2-15,-12-8 0 16</inkml:trace>
  <inkml:trace contextRef="#ctx0" brushRef="#br0" timeOffset="69286.3397">1888 13955 40 0,'-22'0'33'0,"9"7"1"0,-5-14-3 16,5-7-22-16,7-1-6 15,6-2-1-15,10-5-1 16,-4 1 1-16,6 6 0 16,4 3 2-16,5 12 1 15,1 4 1-15,0 11 1 16,-13 1 0-16,7 10-2 16,-4-7 0-16,-1-3-8 15,4-5-14-15,2-11-21 16,-14-15-1-16,7-7-1 15,-10-11 0-15</inkml:trace>
  <inkml:trace contextRef="#ctx0" brushRef="#br0" timeOffset="69603.4065">1866 12185 66 0,'-3'-9'37'0,"3"9"-5"16,0 0-13-16,0 13-8 15,3 4-4-15,6 10-3 16,0 4-3-16,4 6-2 16,-4 4-8-16,-9-1-17 15,0-12-10-15,4-2-1 16,-14-13 0-16</inkml:trace>
  <inkml:trace contextRef="#ctx0" brushRef="#br0" timeOffset="70023.4997">1814 12369 24 0,'27'3'27'0,"-5"-3"-3"15,6 0-9-15,3 0-7 0,3 0-2 16,3 0-3-16,-3 0 0 16,-9 4-1-16,-3-4 0 15,-9 0-1-15,2-3 1 16,-15 3-1-16,0-17 0 15,-7 0 0-15,-5-3 0 16,6-3 0-16,6-2-1 16,0 1 0-16,0 6 0 15,7 5 1-15,5 5 0 16,4 13 1-16,8 4 1 16,0 9 1-16,-5 4 0 15,0 5 1-15,-1-4-1 16,4 2 1-16,0-8 0 15,0-3-1-15,-4-7 1 0,1-7 0 16,-1-9 0-16,-5-6 0 16,-7-5 1-16,-2-1-1 15,-14 0 0-15,0 3-2 16,-15 1-1-16,4 8-4 16,0 9-14-16,5 9-23 15,-5-2-1-15,8 10 0 16,3-5 0-16</inkml:trace>
  <inkml:trace contextRef="#ctx0" brushRef="#br0" timeOffset="70723.6491">2728 12661 59 0,'0'-15'38'15,"12"15"1"-15,13 13-15 16,15 29-9-16,7 10-5 15,12 20-4-15,0 7-1 16,3 11-3-16,0 5-5 16,-9-13-11-16,-6-8-23 15,-8-12-3-15,-14-23 0 0,0-13 1 16</inkml:trace>
  <inkml:trace contextRef="#ctx0" brushRef="#br0" timeOffset="70971.7187">3308 12716 44 0,'-16'-9'37'16,"-2"14"1"-16,-16 9-5 16,-6 6-17-16,5 16-5 15,-11 7-4-15,-1 15-3 16,-9 5 0-16,-4 10-3 0,-1 6-1 15,0-1-2 1,4-3-2-16,2-17-5 0,17-7-11 16,8-16-17-16,10-21-2 15,20-14 1-15,13-14 1 16</inkml:trace>
  <inkml:trace contextRef="#ctx0" brushRef="#br0" timeOffset="71287.7899">3658 12651 46 0,'-22'4'36'0,"-11"6"0"16,2 12-12-16,-4 25-9 16,-4 8-5-16,7 20-2 15,2 9-2-15,11 9-2 16,9-1 0-16,10 1-2 16,16-10-1-16,11-12-5 15,10-8-12-15,10-16-22 16,-7-25 0-16,13-9-1 15,-10-18 0-15</inkml:trace>
  <inkml:trace contextRef="#ctx0" brushRef="#br0" timeOffset="71760.9099">3608 13099 34 0,'0'-16'36'0,"0"16"1"16,22 3-1-16,-13 3-19 16,7 10-6-16,-6 1-2 15,3 8-2-15,-5 1-2 0,-2 3-1 16,-6 5-1-1,0-2-1-15,0-1-1 0,0-5 0 16,5-6-1-16,4-5 1 16,5-3-2-16,3-9 1 15,5-9-1-15,1-4 0 16,0-9-1-16,1-3 1 16,-6-2-1-16,-5-2 1 15,-4-1 0-15,-6 2 0 16,-3 5 1-16,-7 5 1 15,-3 7 0-15,-1 8 0 16,0 4 0-16,2 9 0 16,2 4 0-16,3 5 0 15,4 3-1-15,5 1-1 0,6-2-3 16,-2-9-6 0,10 1-18-16,1-6-11 0,-5-15 0 15,8 0-1-15</inkml:trace>
  <inkml:trace contextRef="#ctx0" brushRef="#br0" timeOffset="72023.9595">3990 12678 49 0,'20'25'39'0,"3"16"1"16,3 18-3 0,1 12-23-16,-9 6-3 0,-2 16-2 15,-16 2-2-15,0 7-3 16,-13-12-4-16,-5-12-4 16,-1-6-6-16,-5-19-18 15,1-15-13-15,8-17-1 16,6-21 0-16</inkml:trace>
  <inkml:trace contextRef="#ctx0" brushRef="#br0" timeOffset="72759.6284">4952 12266 12 0,'-22'-44'61'15,"7"38"-37"1,-1 16-5-16,-2 21-4 16,8 27-4-16,4 21-2 15,9 28-2-15,3 14-1 16,6 12-1-16,-1 10 1 15,3 9-2-15,-4-9-1 16,-3-8-1-16,-7-17-1 16,-10-17 0-16,-6-15-1 15,-11-18-3-15,-2-14-2 16,-10-20-3-16,3-11-7 0,-4-13-12 16,0-10-10-16,9-4-1 15,0-9 1-15</inkml:trace>
  <inkml:trace contextRef="#ctx0" brushRef="#br0" timeOffset="73008.1931">4836 14164 33 0,'0'0'35'0,"10"7"0"15,3-10 0-15,8 3-24 16,7 0-21-16,-4-6-22 16,12 10-1-16,-8-7-1 15,5 6-1-15</inkml:trace>
  <inkml:trace contextRef="#ctx0" brushRef="#br0" timeOffset="73258.7567">5085 14075 56 0,'-18'0'34'0,"18"0"1"0,-21 9-5 16,21-9-25-16,0 0-2 15,0 0-2-15,17-8 0 16,0 8 0-16,7-2 0 15,7-1 0-15,0 3 1 16,-3 4 0-16,0 3 1 16,-7 4-1-16,-2 1 1 15,-9 0-3-15,-5 1-4 16,-2-1-13-16,-3-12-20 16,0 0 0-16,-8-8 0 15,-2-11-1-15</inkml:trace>
  <inkml:trace contextRef="#ctx0" brushRef="#br0" timeOffset="74077.4583">5172 12157 35 0,'-6'-19'34'15,"6"19"2"-15,0 13-4 16,-3 11-16-16,3 15-8 15,3 4-8-15,-3 0-8 16,2 0-19-16,3-1-7 16,-8-20-2-16,3-5 1 15</inkml:trace>
  <inkml:trace contextRef="#ctx0" brushRef="#br0" timeOffset="74467.5581">5067 12308 38 0,'20'-5'33'15,"1"-2"-1"-15,9 7-12 16,4 4-9-16,0 1-4 16,-1 5-3-16,0 0-1 15,-3-1-1-15,-8 0-1 16,-4-1 0-16,-7-3-1 16,-11-5 0-16,0 0 0 15,-4-21-1-15,-3 7 0 16,4-5-1-16,3 3 2 15,7-1-2-15,2 5 1 16,4 5 1-16,8 7 1 16,4 9 0-16,0 3 0 15,-1 6 0-15,4-2 1 0,0 1 0 16,-3-2 0-16,-3-2 1 16,-4-8 1-16,-1-5 0 15,-8-8 0-15,-2-4 1 16,-12-6 0-16,-6 1 0 15,-9 0-2-15,-5 5 0 16,-2 5-5-16,-4 2-16 16,-6 10-20-16,15 9-2 15,-2 1 2-15,17 9-2 16</inkml:trace>
  <inkml:trace contextRef="#ctx0" brushRef="#br0" timeOffset="76256.0002">6081 13014 22 0,'0'-10'34'0,"0"10"-1"16,0 0 0-16,-10 21-17 16,4 4-7-16,-3 2-4 15,9 7-2-15,0-2 1 16,9 1-2-16,6-6 0 16,7-8-1-16,6-5 1 15,-1-14-1-15,2 0 0 16,-1-11-1-16,-4-9-1 15,-2-5 1-15,-9-1 0 0,-1-1 0 16,-6 1-1 0,0 4 2-16,-2 5-2 15,-4 6 3-15,0 11-1 0,0 21 1 16,0 5 1-16,3 13 0 16,4 7 0-16,-5 10 0 15,-2 7 1-15,0 5-1 16,-2-3 0-16,-12-2 0 15,-5-7-2-15,-5-13 1 16,-6-8-3-16,-4-15-1 16,-1-14-1-16,1-18-4 15,7-13-2-15,4-16-5 16,11 0-6-16,6-7-10 16,6-4-8-16,16 7 1 15,2-1 2-15</inkml:trace>
  <inkml:trace contextRef="#ctx0" brushRef="#br0" timeOffset="76609.0742">6716 12787 43 0,'-27'8'35'16,"8"12"-3"-16,-9 7-12 15,-6 6-5-15,3 14-4 16,0 6-2-16,9 11-3 15,4-2-1-15,18 5-1 16,9-8-1-16,13-3-2 16,14-10-4-16,2-10-11 15,8-19-23-15,7-7 0 16,-9-15-2-16,3-10 2 16</inkml:trace>
  <inkml:trace contextRef="#ctx0" brushRef="#br0" timeOffset="76887.1481">6912 12879 34 0,'0'0'36'15,"0"0"2"-15,0 0-3 16,15 33-17-16,-15-8-7 15,3 9-3-15,-3 4-1 16,0 8-1-16,0-3-2 16,0 2-2-16,3-4 0 15,4-7-1-15,6-3-3 16,-1-12-7-16,12-4-15 16,1-9-15-16,-4-10-1 15,5-4 0-15,-8-15 0 16</inkml:trace>
  <inkml:trace contextRef="#ctx0" brushRef="#br0" timeOffset="77085.1945">6785 13094 44 0,'0'0'35'16,"33"14"0"-16,-2-14-7 15,10-4-18-15,5 1-9 16,7 3-14-16,0 0-21 16,-18-9 1-16,3 4-2 0,-18-7 0 15</inkml:trace>
  <inkml:trace contextRef="#ctx0" brushRef="#br0" timeOffset="77272.2374">7251 12971 56 0,'26'19'39'0,"2"10"0"16,-6 7-12-16,-10-4-9 15,-1 9-6-15,-14-4-3 16,-8 5-3-16,-9-1-6 16,-11-6-14-16,-3-6-26 15,1-3-1-15,-1-11 0 16,7-2 0-16</inkml:trace>
  <inkml:trace contextRef="#ctx0" brushRef="#br0" timeOffset="78287.4584">7630 13169 25 0,'0'0'33'0,"27"18"1"16,-9-12-7-16,6-3-12 15,5 2-3-15,1-5-4 0,0 0-3 16,-4-8-1-16,-4-2-2 16,-7-6-2-16,-10 1 1 15,-9-1-1-15,-8 3 0 16,-10 1-1-16,-7 7 1 15,-5 5-1-15,-2 15 1 16,0 4 1-16,7 8 0 16,3 7 2-16,10 6-1 15,12-1 2-15,14 2 0 16,9-4 1-16,14-6-1 16,5-9-1-16,5-4-3 15,7-10-6-15,-2-8-30 16,-1-14-2-16,7-5-1 15,-11-17 0-15</inkml:trace>
  <inkml:trace contextRef="#ctx0" brushRef="#br0" timeOffset="79392.6901">7919 12567 29 0,'11'0'33'15,"14"9"1"-15,1-9-8 16,8 0-15-16,5 0-12 16,3-4-23-16,4 8-6 15,-8-16-3-15,5 10 0 16</inkml:trace>
  <inkml:trace contextRef="#ctx0" brushRef="#br0" timeOffset="79616.7364">8356 12360 36 0,'0'0'33'16,"0"0"0"-16,0 0-7 15,0 0-23-15,0 0-18 16,0 0-17-16,0 0-1 16,0 0 0-16</inkml:trace>
  <inkml:trace contextRef="#ctx0" brushRef="#br0" timeOffset="79843.7864">8363 12608 70 0,'9'43'38'0,"-9"0"-10"16,0-3-7-16,-3 6-6 15,-10-8-5-15,0 1-4 16,-15-8-3-16,3-12-3 15,-5-4-2-15,-1-15-3 16,6 3-5-16,-3-15-10 16,6-10-16-16,15 0-3 15,2-12 1-15,12 8 0 16</inkml:trace>
  <inkml:trace contextRef="#ctx0" brushRef="#br0" timeOffset="80715.0074">8780 12426 44 0,'-34'-14'28'16,"6"-1"-8"-16,0-4-3 15,1-8-6-15,10 1-4 16,8-3-2-16,9 4-1 16,9 1 0-16,11 7-1 15,5 6 0-15,9 11 0 16,3 3 0-16,1 12 1 0,-8 3 0 15,-2 10 0-15,-14 2-2 16,-6 3 0 0,-12 1-2-16,-9 0-3 0,-8 1-3 15,-7-6-1-15,1-1 0 16,-3-9-1-16,7 1 1 16,1-6 0-16,11-7 2 15,11-7 3-15,0 0 3 16,0 0 1-16,10 0 1 15,9 0 0-15,2 0 1 16,1 0-1-16,2 0 1 16,1 7-1-16,-2-1 0 15,-1-4 0-15,-4 2-1 16,-3 2-1-16,-4-4 0 16,-1-2 0-16,-10 0 0 0,0 0 0 15,0 0 0 1,0 0 0-16,0 0 0 0,0 0 0 15,0 0-1-15,0 0 0 16,5-13-1-16,-5 0 1 16,6 1-2-16,0-2 2 15,2 2-1-15,2 1 1 16,2-1 1-16,1 5 1 16,3 1 1-16,0 6 0 15,-4 7 1-15,5 4 0 16,-7-1 0-16,1 7-1 15,-4-2 1-15,0 3-3 16,-4 0-3-16,-6-7-15 16,3-11-20-16,-5 12 0 15,5-12-1-15,0 0 1 0</inkml:trace>
  <inkml:trace contextRef="#ctx0" brushRef="#br0" timeOffset="81617.2224">9425 12058 23 0,'-32'15'32'16,"2"21"0"-16,-4 7-10 0,5 13-5 15,5 15-4-15,6 3-3 16,18 9-3-16,3-6-1 16,17 0-2-16,12-6-4 15,7-15-8-15,9-14-20 16,4-12-8-16,-5-20 0 16,6-10 1-16</inkml:trace>
  <inkml:trace contextRef="#ctx0" brushRef="#br0" timeOffset="82008.3247">9604 12622 32 0,'14'12'36'0,"-5"-12"1"16,6-3-10-16,-2-3-9 15,-6-11-5-15,4 0-4 16,-8-12-2-16,1 2-3 15,-4-11-2-15,-5 1 0 0,0-6-2 16,2-2 1-16,3 2-1 16,0 0 0-16,3 2-2 15,5 3-2-15,5 9-5 16,-1 1-9-16,9 8-15 16,1 11-4-16,-4 0-1 15,8 15 0-15</inkml:trace>
  <inkml:trace contextRef="#ctx0" brushRef="#br0" timeOffset="82227.3758">9521 12383 44 0,'-3'12'35'15,"19"-6"0"-15,2 1-8 16,12-7-14-16,10 6-9 16,4-1-16-16,11 2-22 15,-15-11 0-15,5 4-1 16,-9-5-1-16</inkml:trace>
  <inkml:trace contextRef="#ctx0" brushRef="#br0" timeOffset="82784.5235">9930 12543 75 0,'30'10'37'16,"0"-6"-5"-16,12 0-26 15,4 1-34-15,-5-9-5 16,6 4-2-16,-12-12-1 15</inkml:trace>
  <inkml:trace contextRef="#ctx0" brushRef="#br0" timeOffset="83241.6298">10221 12439 39 0,'16'-13'37'15,"8"8"1"-15,-6-2-2 16,-5 7-20-16,6 10-5 16,-10 2-3-16,-1 7-3 15,-8-1-1-15,0 6-2 16,0 0 0-16,0 0-1 15,0-3 1-15,0-1-2 16,8-5-1-16,4-4 0 16,3-2-1-16,4-9-2 15,3-4-1-15,-2-8-1 16,4 0 0-16,-6-10 1 0,1 3 0 16,-5-3 2-1,-3 1 1-15,-5 3 3 0,-6 3 1 16,5 6 2-16,-5 9 0 15,0 0-1-15,-11 12 1 16,11 1-2-16,-6 4 0 16,6 0-3-16,0 4-3 15,0-2-14-15,0-6-20 16,6 1 1-16,-6-14-1 16,8 12 1-16</inkml:trace>
  <inkml:trace contextRef="#ctx0" brushRef="#br0" timeOffset="83473.7024">10618 12076 35 0,'18'14'37'15,"14"24"2"-15,-4 6 1 16,-3 3-23-16,4 20-6 15,-12 3-1-15,-5 10-4 16,-17-5 0-16,-10-4-6 16,-6-6-6-16,-13-15-19 15,1-11-15-15,7-12 0 16,-1-22-1-16</inkml:trace>
  <inkml:trace contextRef="#ctx0" brushRef="#br0" timeOffset="83806.7724">10992 12257 66 0,'0'0'39'0,"13"25"1"15,-10 5-14-15,-6-2-13 0,8 12-5 16,-5 2-1 0,9 5-2-16,-4-5-2 0,6-3-1 15,2-4-3-15,3-9-3 16,7-4-7-16,-6-9-26 15,0-18-4-15,2-6 0 16,-8-9 1-16</inkml:trace>
  <inkml:trace contextRef="#ctx0" brushRef="#br0" timeOffset="83979.8223">10937 12393 46 0,'14'7'37'15,"6"-5"2"1,10 4-4-16,10 0-19 16,0-3-9-16,4-3-10 0,2 0-32 15,-2 0-3-15,-12-5 1 16,-3 2-1-16</inkml:trace>
  <inkml:trace contextRef="#ctx0" brushRef="#br0" timeOffset="84790.0043">11546 13481 39 0,'9'-15'27'0,"2"1"-1"15,-5-5-4-15,-6-6-4 16,-3 1-4-16,-13-7-3 16,-2 9-4-16,-9 0-2 15,-2 6-2-15,-5 6-1 0,0 10-1 16,2 9-1-1,2 8 1-15,10 7-1 0,8 5 1 16,9 5 0-16,8-1-1 16,10-3 0-16,6-6 1 15,6-8 0-15,7-8 0 16,-2-12 0-16,6-11-1 16,-5-11 0-16,-2-10-1 15,-3-8 0-15,-6-8 0 16,-3-3-1-16,-4-4 1 15,-9-2-1-15,-3 3 2 16,-3 8-1-16,0 9 2 16,-6 10-2-16,0 15 2 15,6 16-1-15,-15 9 2 16,10 23 0-16,2 11-1 0,3 9 1 16,0 10-1-16,0 6-1 15,3-3-7-15,5 2-20 16,4-1-11-16,-4-21 1 15,12-5-1-15</inkml:trace>
  <inkml:trace contextRef="#ctx0" brushRef="#br0" timeOffset="85062.0654">11805 13072 67 0,'0'0'38'0,"5"17"1"16,-5 10-17-16,-9 0-11 0,5 10-5 15,-5 5 0-15,4 5-1 16,-2 1-1-16,7 3-1 16,3-6-2-16,9-7 0 15,4-8-1-15,3-12-3 16,11-2-6-16,-7-16-9 15,5-10-21-15,-1-5-1 16,-6-9 0-16,-4 1 0 16</inkml:trace>
  <inkml:trace contextRef="#ctx0" brushRef="#br0" timeOffset="85258.6112">11786 13302 68 0,'0'0'38'0,"16"16"-2"16,10-5-14-16,-1-11-7 16,9 8-5-16,-3-2-4 15,3-3-3-15,-1-3-5 16,-10 0-12-16,-3-7-25 16,-9 2 0-16,-11-4-1 15,0 9 0-15</inkml:trace>
  <inkml:trace contextRef="#ctx0" brushRef="#br0" timeOffset="86398.3612">12886 13442 40 0,'-6'-19'34'15,"-13"-5"-1"-15,-2 0-13 16,-5 7-8-16,-1 5-3 16,-1 7-4-16,0 5 0 0,4 17-3 15,3 5 0-15,6 8-1 16,7 3-1-16,8 3 1 15,6-2 0-15,12-1 0 16,6-11 0-16,3-8 1 16,4-14-1-16,4-11 0 15,0-13 1-15,2-14-1 16,-6-10 0-16,-7-12 0 16,-7-7-2-16,-2-3 2 15,-8-3-1-15,-4 3 1 16,-7 6 0-16,-1 11 1 15,-3 8 0-15,3 18 0 16,-1 12 0-16,6 15 0 16,-12 20-1-16,12 14 1 15,0 10 0-15,0 11-1 0,2 8 1 16,4 3-2-16,0 4-4 16,-3-6-13-16,0-2-21 15,5-6-2-15,-3-17 1 16,5-4-1-16</inkml:trace>
  <inkml:trace contextRef="#ctx0" brushRef="#br0" timeOffset="86813.4659">13114 13379 45 0,'6'-9'37'16,"3"9"2"-16,-9 0-1 16,0 0-21-16,10 20-8 15,-13-2-3-15,3 9-2 16,-6 0-1-16,3 4 0 16,3 1-1-16,0-6-1 15,4-2 0-15,9-9 0 16,5-7-1-16,6-8 0 15,1-10 1-15,1-10-1 16,1-4-1-16,-2-5 1 16,-3 0 0-16,-4 1-1 15,-3 0 1-15,-8 6 0 0,-3 9 1 16,-4 13-1 0,0 0 2-16,4 16-2 0,-4 6 1 15,0 4 0-15,3 5-1 16,-3 0-2-16,9 2-5 15,-9-9-26-15,0-11-8 16,0-13 0-16,0 0 0 16</inkml:trace>
  <inkml:trace contextRef="#ctx0" brushRef="#br0" timeOffset="95388.677">4701 14412 5 0,'0'0'5'0,"8"8"-1"16,-8-8-1-16,9 13 1 15,-9-13-1-15,11 15 1 16,-4-5-1-16,-3 0 1 16,3 1 0-16,-1 0 0 15,1 1-1-15,-2 2 0 16,5-3-1-16,-2 2 2 15,5-3-1-15,-1-2 1 0,2 2-1 16,2-2 1-16,2-1 0 16,4-3 0-1,1 1-1-15,2-5 0 0,8 0-1 16,0 0-1-16,4-3 0 16,7-2 0-16,5 0 0 15,2 1 0-15,8-2-1 16,2 0 1-16,4 1-1 15,4 2 1-15,5-1-1 16,6 1 0-16,4 0 1 16,7-1-1-16,1-1 0 15,8 2 0-15,-1-1 1 16,3 4 0-16,-2 0 0 16,-2 0 0-16,1 0 0 0,-3 5 1 15,-3-1-1-15,1-4 1 16,2 3 0-16,3-3-1 15,0 0 0-15,3 0 0 16,1 4-1-16,-1-4 0 16,-2 8 1-16,-8-3-1 15,-5 4 0-15,-8-1 0 16,-9 4-2-16,-8-3-7 16,-13-5-12-16,-2 5-7 15,-16-14 0-15,7 5 8 16</inkml:trace>
  <inkml:trace contextRef="#ctx0" brushRef="#br0" timeOffset="96111.849">7909 14687 27 0,'12'16'15'15,"-6"0"-2"-15,8 2-1 16,-6-4-3-16,0 3-2 15,2-5-1-15,-4 1-2 16,1-1 0-16,-7-12 0 16,8 14 0-16,-8-14 0 15,0 0 0-15,12 5 0 16,-12-5 0-16,0 0 0 16,11-15 0-16,-11 4-1 15,4 0 0-15,-4-3 1 16,3 1-2-16,-3-5 1 15,8 1-2-15,-3 0 1 16,4 0 0-16,0 2-1 16,4 1-2-16,5 0-3 0,1-1-8 15,3 0-16-15,6 6-4 16,-10-9-1-16,7 9 0 16</inkml:trace>
  <inkml:trace contextRef="#ctx0" brushRef="#br0" timeOffset="97291.1491">8204 14587 7 0,'30'4'10'0,"-1"-4"0"16,9 4-1-16,0-4 0 16,6 0-2-16,2 0-1 15,7 0 0-15,10 0-2 16,4 0-1-16,7-4-1 16,4 4 0-16,6-5-1 15,3 1 0-15,5-1-1 0,2 0 1 16,-1 1-1-1,2-1 0-15,-1 0 1 0,2 1-1 16,-4-2 0-16,4 2 0 16,-5 0 1-16,0 1-1 15,-4 3 0-15,-5-4 0 16,-1 4 1-16,-3-4-2 16,-9 4 1-16,-2 0 1 15,-5-4-1-15,-4 4 0 16,-3-4 0-16,-5 4 0 15,-8 0 0-15,-4-3 1 16,-2 3-1-16,-6 0 0 16,-7 0 0-16,-5 0 0 15,-4 0 0-15,-1 0 0 16,-3 0 0-16,-10 0 0 0,10 0 1 16,-10 0-1-16,0 0 0 15,8 0 0-15,-8 0 0 16,0 0 1-16,14-6-1 15,-14 6 0-15,17 0 0 16,-5 0 0-16,7 0 0 16,3-3 0-16,5 3 0 15,4 0-1-15,3-2 1 16,3 2 0-16,2 0 0 16,1 0 0-16,0 0 0 15,-3 0 0-15,5 2 0 16,0-2 1-16,-3 0-1 15,5 0 0-15,0 0 0 16,4 0 0-16,-1 0 0 0,-1 0 0 16,-1 0 0-16,-4-2 0 15,-3 2 0-15,-6 0 0 16,-4-5 0-16,-9 5 1 16,-3-5-2-16,-4 0 2 15,-12 5-1-15,10-15 0 16,-4 6 0-16,-4-2 1 15,1-2 0-15,0-3 1 16,3 2 1-16,-6-3 0 16,8 2 0-16,-3-2 1 15,2 2 0-15,-1 0 0 16,2 1 0-16,-2 5-2 0,-6 9 0 16,14-16-1-1,-14 16-3-15,9-10-10 16,-9 10-17-16,0 0-1 0,0 0 1 15,-4-13 13-15</inkml:trace>
  <inkml:trace contextRef="#ctx0" brushRef="#br0" timeOffset="107458.9459">7011 15063 55 0,'13'0'36'16,"-1"19"-4"-16,6 1-12 15,1 2-6-15,5 8-4 16,5 0-2-16,4 5-4 15,-2-1-6-15,0-5-8 16,0-6-11-16,-3-3-14 16,-7-12-2-16,0-1-1 15,-8-13 3-15</inkml:trace>
  <inkml:trace contextRef="#ctx0" brushRef="#br0" timeOffset="107746.0189">7432 15103 29 0,'10'-8'35'15,"-10"-4"-2"-15,0 12-5 16,0 0-8-16,0 0-4 16,0 9-6-16,-10 7-2 15,1 8-3-15,-8 2-1 16,-3 13-1-16,-9 5 0 15,-3 8-1-15,-3 1-2 16,1 1 2-16,-4 1-2 16,8-6-1-16,2-3-2 15,6-12-4-15,12-4-8 0,4-11-22 16,6-19-2-16,13-6 0 16,-3-10 1-16</inkml:trace>
  <inkml:trace contextRef="#ctx0" brushRef="#br0" timeOffset="108117.117">7840 15089 43 0,'-32'18'33'15,"-13"-1"-1"-15,6 9-11 16,2 8-6-16,-4 4-4 15,17 10-2-15,-4 4-2 16,21 6-2-16,2 0-1 16,13-1-1-16,13-7-4 15,7-7-9-15,13-6-20 16,11-7-8-16,-3-19 1 16,12-6-1-16</inkml:trace>
  <inkml:trace contextRef="#ctx0" brushRef="#br0" timeOffset="108445.1962">8031 15605 13 0,'0'15'32'15,"12"2"1"-15,-12-17-5 16,16 15-11-16,-2-15-3 16,-2-6-2-16,-1-7-3 0,-5-13-1 15,3-5-3-15,-6-9 0 16,4-5-1-16,-7-5-1 16,6 0-1-16,0-1 0 15,0 5-1-15,4 6-1 16,-3 7-2-16,6 9-3 15,-4 2-10-15,7 5-17 16,1 10-5-16,-6 0-1 16,6 7 1-16</inkml:trace>
  <inkml:trace contextRef="#ctx0" brushRef="#br0" timeOffset="108656.244">7894 15429 56 0,'0'0'37'16,"10"12"1"-16,19-12-9 16,10 0-16-16,7-3-16 15,7-6-29-15,4 9-4 16,-5-7-1-16,0 4 0 15</inkml:trace>
  <inkml:trace contextRef="#ctx0" brushRef="#br0" timeOffset="108957.3109">8443 15502 34 0,'16'2'36'0,"8"5"0"15,-1-10 0-15,8 3-20 16,1 0-24-16,-5 0-24 0,10 4-2 16,-8-12-1-16,4 8-1 15</inkml:trace>
  <inkml:trace contextRef="#ctx0" brushRef="#br0" timeOffset="109479.4464">8833 15355 36 0,'15'-5'36'0,"6"13"0"16,-9-3-1-16,-6 8-20 15,1 14-5-15,-7-1-3 16,0 6-3-16,-7-3 0 15,7 2-1-15,0-5-2 16,0-4 0-16,11-7 0 0,3-8-1 16,7-7-1-1,2-9-1-15,4-7-2 0,-2-10 0 16,1-1 0-16,-7-6 0 16,1-1 2-16,-6 3 0 15,-4 0 3-15,-3 12 1 16,-7 8 2-16,0 11 0 15,0 0 0-15,-4 28 0 16,4-5-1-16,-4 8-3 16,8 6-8-16,-2-1-26 15,3-12-4-15,9-2 0 16,-3-11 0-16</inkml:trace>
  <inkml:trace contextRef="#ctx0" brushRef="#br0" timeOffset="109791.5301">9227 15015 43 0,'26'19'40'16,"5"13"0"-16,9 13 0 15,-2 16-19-15,-10 5-7 16,0 18-6-16,-19 1-3 0,-12 3-3 16,-14-6-3-16,-8-11-3 15,-1-4-5-15,-9-20-20 16,4-12-12-16,11-16 0 15,6-15-1-15</inkml:trace>
  <inkml:trace contextRef="#ctx0" brushRef="#br0" timeOffset="112411.1448">371 16690 66 0,'0'0'30'0,"46"-17"-4"16,-46 17-7-16,0 0-6 15,74 8-5-15,-74-8-2 16,62-6-2-16,-62 6-2 16,63 7-4-16,-63-7-5 15,43 22-11-15,-43-22-16 16,0 0-3-16,0 0 0 0,0 0-1 15</inkml:trace>
  <inkml:trace contextRef="#ctx0" brushRef="#br0" timeOffset="112658.1982">460 16820 23 0,'0'0'33'16,"0"0"-1"-16,0 0-9 15,62 34-7-15,-62-34-3 16,67 0-4-16,-67 0-4 0,59-2-3 16,-59 2-4-16,0 0-11 15,0 0-23-15,49-8 1 16,-49 8-1-16,0 0 3 15</inkml:trace>
  <inkml:trace contextRef="#ctx0" brushRef="#br0" timeOffset="113297.8466">1317 15885 4 0,'-33'-33'63'16,"16"33"-31"-1,2 17-14-15,2 18-4 16,8 24-5-16,8 19-2 15,2 21-3-15,8 10 0 16,6 19 0-16,-1 8-1 16,-5 6 1-16,-3-11-4 0,-5-2 4 15,-5-24-3-15,0 0 0 16,-12-15-1-16,-7-28 1 16,-6-8-2-16,-3-17-3 15,7-7-3-15,21-30-13 16,-57 8-17-16,40-17 0 15,2-21-3-15,10 18 14 16</inkml:trace>
  <inkml:trace contextRef="#ctx0" brushRef="#br0" timeOffset="113559.4099">1328 17492 41 0,'0'0'35'15,"11"13"0"-15,13-13-13 16,4 15-21-16,4-8-11 15,5-1-21-15,-3-12-1 16,3 6-3-16,-8-12 10 16</inkml:trace>
  <inkml:trace contextRef="#ctx0" brushRef="#br0" timeOffset="113801.9658">1625 17508 23 0,'-13'0'32'16,"13"0"-1"-16,-13-19-4 15,7 0-16-15,6 3-4 16,2-1-1-16,11 13-3 16,0-11 0-16,2 15 2 15,-2 4 0-15,-1 1 1 16,4 5-1-16,0 2 0 16,5-7-1-16,-2-5 0 15,-3 18-1-15,-16-18-4 16,21 11-12-16,-8-8-25 15,-13-13-1-15,12 0 0 0,-12-7 1 16</inkml:trace>
  <inkml:trace contextRef="#ctx0" brushRef="#br0" timeOffset="114275.572">1534 15720 32 0,'-9'-23'36'16,"9"23"2"-16,0 0-1 0,0 0-20 15,7 32-6 1,1-2-4-16,-1 7-7 0,-1 4-6 16,-6-4-11-16,9-8-19 15,-6-4-1-15,-13-15-1 16,2 0 1-16</inkml:trace>
  <inkml:trace contextRef="#ctx0" brushRef="#br0" timeOffset="114679.6648">1453 15836 20 0,'23'-12'25'16,"13"8"-1"-1,-1 4-14-15,2-2-2 16,0 2-1-16,-6 6-3 0,-7 3 0 15,-2 1 0 1,-4 4 1-16,-8-3-1 0,-7 0 0 16,-3-11-1-16,-11 7-1 15,1-11 0-15,0-6-1 16,5-5 0-16,1-3 0 16,1-1-2-16,3 1 2 15,9 3 0-15,8 8 1 16,4 4 0-16,0 9 0 15,1 5 2-15,3 4-1 16,0 3 2-16,-1 2 0 16,-2-9 0-16,0 2-1 15,-9-7 1-15,2-6 0 16,-5-8 1-16,-4-2-1 16,-6-8-2-16,0 1 0 0,-12-2 0 15,-2 5-2-15,-1 7-4 16,-10 5-18-16,-3 2-18 15,6 8 1-15,1 4 0 16,9 7-2-16</inkml:trace>
  <inkml:trace contextRef="#ctx0" brushRef="#br0" timeOffset="115200.7946">2223 16343 22 0,'-7'-28'37'0,"14"14"2"16,-7 14 0-16,17 4-18 16,14 31-7-16,4 8-6 15,11 25-3-15,-1 4-2 16,8 10-1-16,-5 5-5 15,0-5-3-15,0-4-12 16,-10-20-21-16,-13-17-1 16,-1-19 1-16,-11-17-1 15</inkml:trace>
  <inkml:trace contextRef="#ctx0" brushRef="#br0" timeOffset="115462.8585">2719 16322 40 0,'-16'-7'36'15,"1"17"1"-15,-10 6-8 16,-6 4-15-16,0 14-4 16,-13 9-4-16,-2 15-1 0,-4 12-2 15,1 5-1 1,-1-2-2-16,0-6 0 15,7-5-4-15,3-10 1 0,18-8-5 16,6-25-10-16,16-19-18 16,16-12-1-16,3-5 1 15,24 0-3-15</inkml:trace>
  <inkml:trace contextRef="#ctx0" brushRef="#br0" timeOffset="115827.9471">3005 16215 34 0,'-17'10'35'0,"-11"6"1"16,4 19-2-16,-4 10-19 16,0 7-6-16,6 20-1 15,5 6-4-15,9 10 1 16,8 0-2-16,13 8-2 0,11-13-5 15,7-8-12-15,0-17-22 16,14-10-1 0,-2-26 0-16,5 1-2 0</inkml:trace>
  <inkml:trace contextRef="#ctx0" brushRef="#br0" timeOffset="116319.0786">3181 16620 65 0,'0'0'34'16,"8"0"-10"-16,-4 13-9 15,-4 5-6-15,0 13-4 16,0-4-1-16,0 9 1 16,4 1-1-16,3 1-2 15,1-9 0-15,7-1-1 16,1-15 1-16,5-8 0 15,2 2 0-15,2-14 0 0,-1-10-2 16,-3-12 0 0,1 3 0-16,-10-12 0 15,1 7 0-15,-7 2-1 0,-6-6 0 16,0 15 2-16,-6 8-1 16,6 12 0-16,-18 15 2 15,15 8-2-15,-7 0 0 16,7 8 0-16,3 5-4 15,6-4-9-15,3-1-23 16,7-6-1-16,-6-15-3 16,8 3 2-16</inkml:trace>
  <inkml:trace contextRef="#ctx0" brushRef="#br0" timeOffset="116560.1311">3615 16278 49 0,'17'8'38'15,"9"18"2"-15,-6 11-5 16,-2 8-23-16,-1 28-3 16,-7 6-2-16,-4 10-2 15,-9 7-3-15,-6-4-4 16,-3-5-4-16,-12-10-14 15,-4-14-20-15,7-15-1 16,1-23 1-16,6-7-2 16</inkml:trace>
  <inkml:trace contextRef="#ctx0" brushRef="#br0" timeOffset="117208.7974">3986 16298 28 0,'-6'-17'38'0,"6"17"0"16,11 0 0-16,10 12-17 15,10 18-9-15,0 1-6 16,7 12-3-16,1 4-1 15,-3 4-3-15,-1 8-7 16,-8-13-16-16,-10-13-15 16,-2-8 0-16,-10-10 0 0,-5-15 4 15</inkml:trace>
  <inkml:trace contextRef="#ctx0" brushRef="#br0" timeOffset="117432.3555">4415 16341 45 0,'-10'11'38'0,"-8"2"1"15,2 9-3-15,-1 11-20 16,-9 5-7-16,4 16-4 16,-6 0-2-16,0 13-1 15,-2 4-2-15,-3 4-2 16,9-2-9-16,-3-13-25 15,3-14-5-15,11-10 1 16,0-15 1-16</inkml:trace>
  <inkml:trace contextRef="#ctx0" brushRef="#br0" timeOffset="117789.427">4777 16279 32 0,'-12'-5'36'0,"-18"9"-2"16,-4 16-9-16,0 22-8 15,-4 5-6-15,5 21-3 16,4 14-3-16,10 13-1 16,10-3-2-16,13 0-2 15,15-10-7-15,7-19-17 16,11-5-13-16,16-15-1 15,0-31 1-15</inkml:trace>
  <inkml:trace contextRef="#ctx0" brushRef="#br0" timeOffset="118161.5134">4946 16976 13 0,'15'16'36'15,"-6"-9"1"-15,7-1-3 0,-1-6-13 16,-4-15-5-1,3 4-5-15,-8-13-3 0,4-11-5 16,-7-16 0-16,-1-7-1 16,-2-4 0-16,0-5-1 15,0 0 1-15,0-2-2 16,7 6 0-16,-4 8-2 16,4 14-5-16,2 7-5 15,5 15-11-15,0 12-16 16,-2 4 0-16,3 13 1 15,-15-10 10-15</inkml:trace>
  <inkml:trace contextRef="#ctx0" brushRef="#br0" timeOffset="118350.557">4880 16723 23 0,'0'0'38'15,"0"0"-1"-15,31 10 1 16,-9-7-17-16,12-8-14 16,6-2-21-16,0-3-21 15,11 10-1-15,-5-10 0 16,1 5-2-16</inkml:trace>
  <inkml:trace contextRef="#ctx0" brushRef="#br0" timeOffset="118598.6144">5353 16806 67 0,'22'5'38'0,"1"-5"0"16,8 7-14-16,10 2-20 16,-3 0-15-16,11 2-25 15,-15-16-3-15,3 10 2 16,-12-5 0-16</inkml:trace>
  <inkml:trace contextRef="#ctx0" brushRef="#br0" timeOffset="119065.7213">5786 16719 27 0,'18'-20'35'16,"4"15"1"0,-6 10-10-16,-1 2-7 15,-2 18-8-15,-6 0-3 0,-1 6-1 16,-6 2-3-16,0 3 0 16,-4 1-1-16,4-1-2 15,0-14-1-15,7-10 0 16,4-2 0-16,3-8-2 15,7-4-1-15,-3-10-2 16,4-14-1-16,-3-14 2 16,-1 10-1-16,-5-5 2 15,0 0 2-15,-5 5 2 16,-8 3 1-16,3 13 4 16,-3 14-1-16,-8 17 0 0,2 2 0 15,6 14-2 1,-4-6-1-16,4 2-3 15,7 10-7-15,-2-4-20 0,4-14-10 16,8-7 0-16,1-9 0 16</inkml:trace>
  <inkml:trace contextRef="#ctx0" brushRef="#br0" timeOffset="119350.7877">6238 16283 29 0,'4'-27'36'16,"11"16"1"0,-2 11 2-16,3 21-18 0,9 21-6 15,-8 15-6-15,6 26-3 16,-11 6-1-16,-3 8-1 15,-9-3-3-15,-6 3 0 16,-6-10-3-16,-4-12-6 16,0-19-8-16,-2-22-24 15,0-17 0-15,8-10 0 16,0-12 0-16</inkml:trace>
  <inkml:trace contextRef="#ctx0" brushRef="#br0" timeOffset="120026.9552">6931 16888 29 0,'18'-17'30'0,"-15"-9"-3"16,1 1-7-16,-4-4-3 16,-3-2-5-16,-4 2-3 15,-6-3-2-15,-2 7-2 16,-9 9-1-16,-2 10-1 16,-2 6 0-16,1 25-2 15,1 0 1-15,6 9 0 16,3 9-1-16,9 1 0 15,8-1 1-15,9-2-1 0,6-13 0 16,6-12 2 0,4-4-2-16,0-7 0 15,1-17 1-15,1-10-1 0,-6-17-1 16,1-4 1-16,-3-7 0 16,-6-9-1-16,-1-10 0 15,-6-4 0-15,-2 3 0 16,-4 4 1-16,-4 17-1 15,-2 8 1-15,-1 9 0 16,1 12-1-16,6 20 0 16,-10 8 1-16,8 20 0 15,2 17 0-15,0 11 0 16,2 12 0-16,3 6-1 16,-2 6-1-16,4 8-12 15,1 3-27-15,-5-28 1 0,9-9 0 16,-6-21-2-1</inkml:trace>
  <inkml:trace contextRef="#ctx0" brushRef="#br0" timeOffset="120515.079">7156 16728 39 0,'13'0'36'0,"-13"0"-2"0,12 5-10 15,-5 16-7-15,-7-5-6 16,6 20-3-16,-6-8-2 15,6 2-2-15,-6-3-2 16,6 6 0-16,-1-8 0 16,2-4-1-16,6-15 0 15,2-6-1-15,3-8-1 16,-2 1 1-16,1-3 0 16,1-21-1-16,-5-5-1 15,-3-5 1-15,-3 6 1 16,-7-3 0-16,0 4 1 15,0 5 0-15,-6 8 0 16,6 21 2-16,-11 8 0 0,8 22 0 16,3 3 0-16,5 7 0 15,1 3-2-15,3-2 1 16,3 2-5-16,-2-6-19 16,3-23-19-16,7-6 1 15,-5-8-1-15,12-4 0 16</inkml:trace>
  <inkml:trace contextRef="#ctx0" brushRef="#br0" timeOffset="120999.1824">8154 16709 21 0,'-2'14'37'0,"2"-14"-1"16,6 13 0-16,12-6-18 16,4-3-8-16,9 3-3 15,3 2-6-15,6-2-10 16,-4-11-22-16,1 4-4 16,-12-6-2-16,-1 1 1 0</inkml:trace>
  <inkml:trace contextRef="#ctx0" brushRef="#br0" timeOffset="121189.2217">8158 16899 38 0,'25'13'36'15,"1"-9"-1"-15,10 3-4 16,-2-4-20-16,0-3-10 15,-2 3-27-15,-7-6-8 16,5 8-1-16,-13-21-1 16</inkml:trace>
  <inkml:trace contextRef="#ctx0" brushRef="#br0" timeOffset="121996.9067">9211 16412 31 0,'11'0'37'15,"2"10"3"-15,11 16-2 16,6 20-18-16,3 2-8 16,10 17-3-16,-1 12-3 15,6 4-3-15,-3 3-8 16,-7-9-23-16,-2-14-10 16,-1-22-1-16,-7-16-1 15</inkml:trace>
  <inkml:trace contextRef="#ctx0" brushRef="#br0" timeOffset="122253.4693">9765 16496 35 0,'-10'0'38'0,"-17"5"0"16,-6 12 2-16,-14 9-21 15,-13 4-8-15,-2 12-3 16,-8 10-3-16,2 9-3 16,0 1-1-16,3-4-2 15,4 2-5-15,7-11-5 16,14 2-13-16,13-8-16 0,6-26 1 16,21-17 0-16,0 0 3 15</inkml:trace>
  <inkml:trace contextRef="#ctx0" brushRef="#br0" timeOffset="122562.545">10077 16373 28 0,'-27'-8'34'15,"2"23"2"-15,-10 7-1 16,-4 18-18-16,6 21-6 16,-2 7-4-16,13 12-2 15,3 0-2-15,19-3 0 16,6 3-4-16,12-4-6 15,14-26-26-15,15-4-5 16,-4-19 2-16,10-11-1 16</inkml:trace>
  <inkml:trace contextRef="#ctx0" brushRef="#br0" timeOffset="122929.6406">10149 17024 27 0,'19'15'36'16,"0"3"-1"-16,5-10-7 15,7-5-7-15,-3-3-4 16,4-3-6-16,-9-17-3 0,3-1-2 16,-11-4-2-1,-2-10 0-15,-6-3-2 0,-7-5-1 16,-4-20 0-16,-2 1 0 16,-4 3-1-16,2 6 0 15,-2 5-1-15,2 5-5 16,10 12-5-16,1 5-16 15,7 18-11-15,8 8-2 16,3-6 0-16</inkml:trace>
  <inkml:trace contextRef="#ctx0" brushRef="#br0" timeOffset="123163.6932">10119 16808 50 0,'0'0'38'0,"33"7"0"16,2-7-13-16,5 0-8 15,12 0-11-15,2-4-26 16,3 4-16-16,-10-16-2 15,3 3 0-15</inkml:trace>
  <inkml:trace contextRef="#ctx0" brushRef="#br0" timeOffset="123501.278">10562 16438 53 0,'31'10'39'0,"1"9"1"16,2 22-2-16,5 26-24 15,-8 3-3-15,-1 13-4 16,-14 0-2-16,-14 0-1 16,-10-4-2-16,-16-4-2 0,-3-19 0 15,-8-16-10-15,4-5-13 16,3-16-18-16,2-28 0 16,15-1-2-16,7-15 2 15</inkml:trace>
  <inkml:trace contextRef="#ctx0" brushRef="#br0" timeOffset="123885.8703">11276 16607 54 0,'10'4'41'0,"-10"21"-1"16,3 16-2-16,0 10-25 16,-9 3-5-16,6 6-1 0,0 0-4 15,0-4-3-15,4-3-5 16,-8-16-10-16,4-19-25 16,0 5-1-16,0-23 1 15,-12-8-2-15</inkml:trace>
  <inkml:trace contextRef="#ctx0" brushRef="#br0" timeOffset="124231.9651">11077 16924 51 0,'20'8'39'15,"0"-13"0"-15,13 1-6 16,7-2-22-16,1-9-4 15,6-1-3-15,3 4-3 0,-2-8-2 16,-5 6-1-16,-9-1-2 16,-8 1 1-16,-5-9 0 15,-11 14 0-15,-10 9 1 16,-15-12 2-16,-7 22 1 16,-12-5 2-16,-6 8-1 15,-5 3 1-15,-5 13 0 16,1-3 1-16,4 2-3 15,4-7 0-15,10-4-1 16,7-1-3-16,5-6-3 16,10 0-8-16,9-10-11 15,-11-7-11-15,11 7-2 0,0-20 2 16</inkml:trace>
  <inkml:trace contextRef="#ctx0" brushRef="#br0" timeOffset="124420.0171">11070 16758 55 0,'7'-13'35'15,"8"5"-4"-15,4 14-5 16,12 11-8-16,0 2-6 16,9 17-5-16,-1-6-2 15,2 6-1-15,0-4-1 16,-4 1 0-16,-4-6-1 16,-8 4-2-16,-6-11-1 15,-6-11-3-15,1-1-7 16,-14-8-28-16,0 0-2 15,11 0 0-15,-11-12 1 16</inkml:trace>
  <inkml:trace contextRef="#ctx0" brushRef="#br0" timeOffset="125488.2582">11882 16494 44 0,'0'11'37'0,"9"6"-3"15,9 4-10-15,10 11-7 16,3 8-5-16,7 3-1 16,-4 11-5-16,1-1-7 0,0-2-10 15,-9-6-27-15,-7-16-1 16,-1-4-1-16,-8-20 2 16</inkml:trace>
  <inkml:trace contextRef="#ctx0" brushRef="#br0" timeOffset="125752.3261">12378 16546 43 0,'0'0'39'16,"-7"10"-2"-16,-2 5-5 15,-7 17-14-15,-13-4-6 16,-1 19-4-16,-16 4-2 0,-4 8-1 15,-6 2-1-15,4 8-1 16,0-10-2-16,5-3-1 16,7-8-1-16,8-10-2 15,13-3-4-15,4-12-17 16,8-14-16-16,7-9-1 16,0 0 0-16,20-19 0 15</inkml:trace>
  <inkml:trace contextRef="#ctx0" brushRef="#br0" timeOffset="126314.4501">12710 16504 47 0,'-39'19'36'15,"-4"17"0"-15,-13 13-15 16,-5 11-6-16,6 10-5 16,4 7-4-16,15 6-1 0,13-11-2 15,17-3 0 1,16-10-1-16,18-8-4 0,17-14-5 15,8-11-30-15,3-20 0 16,10-6-2-16,-9-11 2 16</inkml:trace>
  <inkml:trace contextRef="#ctx0" brushRef="#br0" timeOffset="126653.5367">12750 17162 32 0,'19'24'35'0,"-2"-11"-4"16,-1 0-8-16,9-7-6 15,-7-12-4-15,5-4-2 16,-8-6-3-16,1-12 0 15,-8-2-2-15,-1-4-1 16,-4-16-3-16,1-6 0 16,-4-3 0-16,7-1 1 15,-3-3-2-15,3 10-1 16,5-1-1-16,5 10-2 16,3 15-3-16,-1 2-10 15,5 11-23-15,1 12-1 16,-4 0-2-16,2 10 3 0</inkml:trace>
  <inkml:trace contextRef="#ctx0" brushRef="#br0" timeOffset="126856.5818">12768 16927 38 0,'-15'12'37'15,"15"-12"2"-15,6 12-7 16,21-7-17-16,4-5-5 0,15 0-6 16,2-2-7-1,1-3-21-15,-3 5-12 16,-3 0-3-16,-8-17 0 0</inkml:trace>
  <inkml:trace contextRef="#ctx0" brushRef="#br0" timeOffset="127073.6272">13293 16692 60 0,'30'12'41'16,"3"3"1"-16,-2 16-5 16,-9 4-23-16,0 14-3 15,-13 7-4-15,-9 5-1 16,-16 7 0-16,-12 1-7 15,-9-10-1-15,-11-8-10 16,5-11-28-16,-4-10-4 0,3-8 2 16,11-17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15:39.1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957 4241 44 0,'0'0'33'0,"-60"-44"-4"0,60 44-12 16,-51 10-4-16,51-10-4 16,-55 49-1-16,55-49-2 15,-6 77-2-15,13-35-1 16,15 0 0-16,-22-42-1 15,50 69 1-15,-50-69-1 16,73 40 0-16,-73-40-1 16,43 17 0-16,-43-17-1 15,0 0 0-15,0 0 0 16,0 0-1-16,-64 12 0 16,64-12 1-16,-76 29 0 15,76-29 0-15,-66 54 0 0,66-54 1 16,-41 79 0-1,36-36 0-15,7 0 1 0,-2-43 0 16,41 72 0-16,2-48-1 16,0-12 1-16,7-12-1 15,10-15-1-15,-5-9 0 16,7-9-1-16,-8-2 1 16,-13-3-1-16,-11 2 0 15,-5 4 0-15,-10 7 1 16,-15 7 0-16,0 18 1 15,-12-7-1-15,12 7 0 16,-18 25 1-16,18-3 0 0,0 4-1 16,0 5 0-1,8 0-3-15,-1 3-6 16,-4-9-16-16,2-5-14 0,8-5 0 16,-13-15 0-16</inkml:trace>
  <inkml:trace contextRef="#ctx0" brushRef="#br0" timeOffset="143.0263">1160 4457 20 0,'-8'-27'33'16,"14"18"-3"-16,-6-2-5 16,-12 11-35-16,26 10-17 15,-14-10-4-15,7 21-2 16</inkml:trace>
  <inkml:trace contextRef="#ctx0" brushRef="#br0" timeOffset="348.0809">1391 4700 60 0,'22'43'40'16,"-6"-3"0"-16,5-3-7 16,2-2-19-16,-2-13-6 15,0-5-3-15,-7-15-2 16,0-7-2-16,8-12 0 15,-3-7-1-15,-4-2-4 16,-2-6-8-16,0 3-13 16,-1 3-14-16,-3-2-1 15,7 8 1-15,-4 2 0 16</inkml:trace>
  <inkml:trace contextRef="#ctx0" brushRef="#br0" timeOffset="730.1759">1819 4722 59 0,'3'29'38'0,"-3"-2"-1"15,-6-2-11-15,-3 3-9 16,-9-10-7-16,-1-4-6 16,0-10-3-16,1-7-3 15,11-6-1-15,-1-8-2 16,8-1 1-16,3-5-1 16,2 1 1-16,11 5 1 15,3 5 2-15,5 5 1 16,-5 7 3-16,3 7-1 15,-1 3 2-15,2 9 0 0,4-6 0 16,-2 2 0 0,-7-6-1-16,10-2 0 0,-3-7-1 15,-3-10-1-15,2-4 0 16,-5-6 0-16,-12 1-1 16,-1-1 1-16,-3 1 0 15,-3 7 0-15,0 12 1 16,0 0 1-16,-10 6 1 15,7 15-1-15,3 3 0 16,0 9 0-16,3 3-3 16,-3-3-9-16,0-2-33 15,10-4 0-15,3-8-1 16,8-2 0-16</inkml:trace>
  <inkml:trace contextRef="#ctx0" brushRef="#br0" timeOffset="1407.3409">2849 5535 41 0,'15'-5'38'16,"26"21"0"-16,12 18 1 15,9 15-25-15,22 24-4 16,-1 11-3-16,4 13-3 16,-7 0-5-16,-9-9-13 0,-15-9-24 15,-6-12-1-15,-19-21-1 16,-9-14 1-16</inkml:trace>
  <inkml:trace contextRef="#ctx0" brushRef="#br0" timeOffset="1647.3931">3612 5567 27 0,'-14'-10'37'0,"0"19"1"15,-17 6 2-15,-7 7-18 16,-6 16-10-16,-11 6-3 0,-1 12-4 16,-9 2-1-1,-1 5-3-15,3 0-2 0,1-3-3 16,8 1-2-16,5-15-9 16,11-8-14-16,14-8-10 15,7-19 0-15,17-11 0 16</inkml:trace>
  <inkml:trace contextRef="#ctx0" brushRef="#br0" timeOffset="1947.4721">4025 5539 40 0,'-37'-6'36'0,"2"19"2"15,-10 12-7-15,-6 4-15 16,11 20-6-16,0 9-2 16,9 10-3-16,7 2 0 15,13 2-2-15,13-4 0 16,17-7-3-16,14-1-7 15,4-21-11-15,5-10-21 16,12-10 0-16,-4-16-1 16,4-3 0-16</inkml:trace>
  <inkml:trace contextRef="#ctx0" brushRef="#br0" timeOffset="2225.546">4049 6104 39 0,'-8'15'38'0,"8"-15"1"16,0 19-3-16,14-15-20 15,-5-9-4-15,7-1-3 16,-7-9-3-16,3-2-2 16,-4-10-1-16,-2-4-1 15,-6-8-1-15,-4-3 0 16,-1-5-1-16,3-2 0 15,2-2-1-15,7-2-1 0,5 7-1 16,4-1-4-16,12 15-10 16,-1 7-22-16,1 3-1 15,3 13 0-15,-6 4 0 16</inkml:trace>
  <inkml:trace contextRef="#ctx0" brushRef="#br0" timeOffset="2438.5978">3900 5871 45 0,'5'-11'37'15,"19"1"-1"-15,18 5 1 0,8 2-28 16,3 3-10-16,2 3-26 15,-1-8-8-15,2 5-1 16,-17-7 0-16</inkml:trace>
  <inkml:trace contextRef="#ctx0" brushRef="#br0" timeOffset="2625.6441">4435 5669 77 0,'23'19'41'0,"2"11"2"16,-6 5-12-16,4 18-19 0,-14 5-3 16,-3 12-4-16,-8-2-4 15,-13-3-8-15,2-9-34 16,-14-5-1-16,-3-15-1 16,6-12-1-16</inkml:trace>
  <inkml:trace contextRef="#ctx0" brushRef="#br0" timeOffset="2963.7195">4799 5825 63 0,'0'0'40'0,"9"11"1"16,16-5-5-16,13 1-24 15,-1-2-6-15,10-5-5 16,-1 6-9-16,-2-6-27 16,-4-6-4-16,-5-3-2 15,-11-1 1-15</inkml:trace>
  <inkml:trace contextRef="#ctx0" brushRef="#br0" timeOffset="3175.7635">4862 5963 61 0,'9'5'40'0,"14"-1"1"16,9-1-11-16,4-7-15 15,9 4-7-15,-1 0-10 16,-8 4-34-16,-3-9-3 15,-2 5-1-15,-15-4 0 0</inkml:trace>
  <inkml:trace contextRef="#ctx0" brushRef="#br0" timeOffset="5865.555">5690 5566 62 0,'0'0'35'16,"15"27"-10"-16,-12 18-9 16,-3 9-5-16,3 13-3 15,-3 3 0-15,0 9-3 16,0-9-2-16,0-7-1 15,0-10-1-15,0-13-1 16,0-12-2-16,-6-16 1 16,6-12-1-16,-6-15 0 15,3-10 0-15,-3-8 0 16,0-8 1-16,0-10-1 16,3-4 2-16,-1 0 0 15,1-2 0-15,3 7 0 16,0 1 0-16,0 7 1 0,7 4-1 15,2 7 0-15,9 9 1 16,5 5-1-16,8 3 1 16,6 3-3-16,12 11-6 15,0-4-16-15,4-1-11 16,8 5-1-16,-7-3 0 16</inkml:trace>
  <inkml:trace contextRef="#ctx0" brushRef="#br0" timeOffset="6107.6148">5715 5838 24 0,'0'0'36'15,"24"7"0"-15,10-7-6 16,13-8-12-16,15 4-7 16,4 0-10-16,-2 7-28 15,-5-10-6-15,0 7-2 16,-19-9-1-16</inkml:trace>
  <inkml:trace contextRef="#ctx0" brushRef="#br0" timeOffset="6934.8034">6553 5374 21 0,'-17'0'32'0,"-13"-7"-1"16,2 7-12-16,3 0-6 16,-3 8-3-16,4 2-5 0,4 2-1 15,12 3-3-15,8 4 0 16,8-2 1-16,10 1-1 16,5 0 0-16,5-3 0 15,2 2 1-15,2-6-1 16,-7 1 0-16,-4 1 0 15,-11-3-1-15,-5 3 1 16,-5 0-1-16,-9-1 1 16,-2 1 0-16,-3 3-1 15,0 1 0-15,1-2 0 16,6 1 0-16,4-1 0 16,3 0 1-16,6-1-1 15,4 1 0-15,-1-1 0 16,0 1 0-16,-3 1 0 0,-6 4 1 15,0 6 0-15,-9 4 0 16,-9 4 1-16,-7 4-1 16,-6 6 1-16,4 2 0 15,-2-2 1-15,5 1 0 16,5-3 0-16,10 0 0 16,9-5 0-16,6-5 0 15,9-6 0-15,1-4-5 16,6-3-13-16,5-6-21 15,-11-13-2-15,8-7 0 16,-4-11-1-16</inkml:trace>
  <inkml:trace contextRef="#ctx0" brushRef="#br0" timeOffset="7505.9531">7218 5897 8 0,'-5'20'30'0,"-20"-12"2"16,0 1-2-16,-10-9-13 16,-2-12-5-16,6-7-4 15,1-10-2-15,11-3-1 16,12-7-1-16,14 1-1 15,11 1-1-15,13 9 0 16,10 7 1-16,6 17 0 16,1 11 1-16,-1 15 0 15,-14 10 1-15,-13 10-1 16,-17 5-1-16,-17 4 0 0,-15 2-2 16,-15-3-1-1,-8-5-3-15,-4-9-1 16,6-6-1-16,7-12 0 0,9-6 0 15,15-12 2-15,19 0 2 16,0-9 2-16,22 1 2 16,15 8 1-16,1 0 1 15,11 8 0-15,-5 2-5 16,-1 2-22-16,-6-2-15 16,4 4-1-16,-17-11-1 15</inkml:trace>
  <inkml:trace contextRef="#ctx0" brushRef="#br0" timeOffset="8038.0802">7426 5847 20 0,'22'7'37'0,"6"19"1"16,-7 1 0-16,0 3-19 15,0 6-6-15,-8-2-3 16,-1 0-4-16,-12-12-2 15,0-7-2-15,0-15-1 16,-13-4 0-16,6-15-1 16,7-5 0-16,0-10-1 15,7-2 1-15,5-3-2 16,8 8 2-16,6 4 0 0,4 8-1 16,1 13-4-16,2-1-11 15,-4 14-22-15,0 8 0 16,-7-2 0-16,1 4 0 15</inkml:trace>
  <inkml:trace contextRef="#ctx0" brushRef="#br0" timeOffset="8362.1585">7872 5980 42 0,'0'0'36'15,"16"12"1"-15,-3-12-5 16,5-3-21-16,5 3-3 15,-1-11-2-15,2 1-2 0,-3-4-2 16,-5 0-1 0,-9-1 0-16,-7-2 0 0,-9 0-1 15,-8 3 0-15,-8 6-1 16,-4 5 1-16,-1 6 0 16,1 7 0-16,1 3 1 15,6 10 0-15,8 2 1 16,14 6 0-16,6-2 0 15,13 0 0-15,6-5-1 16,7 0-1-16,9-5-4 16,2-7-17-16,2-9-18 15,5-3 0-15,-7-11 0 16,7 1 0-16</inkml:trace>
  <inkml:trace contextRef="#ctx0" brushRef="#br0" timeOffset="8796.2864">8419 5896 20 0,'-23'-22'35'15,"3"7"1"-15,-8 1 0 16,-7 1-18-16,2 13-6 16,-2 8-4-16,7 11-3 15,3 5-1-15,9 6-1 16,7 3-1-16,12 2 1 15,9 1-1-15,10-5 0 16,4-8-1-16,11-5 1 0,0-11-2 16,0-10 0-1,1-9-1-15,-2-10-1 16,-2-9 1-16,-3-12 0 0,-4-5-1 16,-6-6 0-16,-4-4 1 15,-3 3 1-15,-5 3 1 16,-2 9 1-16,-7 9-1 15,0 15 1-15,0 19 1 16,0 0 0-16,-12 32 0 16,12 6 0-16,0 8-1 15,5 6 1-15,-1 5-1 16,4 1 0-16,0-4-1 16,1-9-1-16,0 0-5 15,-9-17-15-15,0-9-20 16,0-9-1-16,0-10 0 0,-13-15-1 15</inkml:trace>
  <inkml:trace contextRef="#ctx0" brushRef="#br0" timeOffset="8934.3134">8472 5932 52 0,'20'2'36'0,"0"-2"1"15,13 4-3-15,2-4-30 16,7 0-18-16,9 0-20 15,-6-9-1-15,10 9-1 16,-5-12-1-16</inkml:trace>
  <inkml:trace contextRef="#ctx0" brushRef="#br0" timeOffset="9364.9337">9204 5320 30 0,'-16'15'32'0,"-18"13"-1"16,-6 18-13-16,6 23-2 15,-4 15-4-15,8 22-2 16,5 8-1-16,14 12-1 15,11-8-2-15,14-2 0 16,10-16-3-16,8-14 0 16,6-15-5-16,3-24-15 15,-5-19-20-15,7-16-1 16,-11-20-1-16,1-8 0 16</inkml:trace>
  <inkml:trace contextRef="#ctx0" brushRef="#br0" timeOffset="9633.5008">9483 5359 42 0,'4'-22'36'0,"-4"22"2"16,0 0-4-16,-4 18-19 15,-2 13-6-15,-5 9-4 16,1 10-2-16,0 2 0 16,6 6 0-16,4-3-2 0,5-6 0 15,11-6-4 1,1-14-6-16,9-9-16 0,2-8-14 16,-5-15 1-16,0-4-1 15</inkml:trace>
  <inkml:trace contextRef="#ctx0" brushRef="#br0" timeOffset="9815.5518">9347 5615 53 0,'0'0'36'0,"22"7"0"15,6-3-15-15,13 2-10 0,2-1-9 16,4 2-17-1,-1-7-19-15,7 10-2 16,-14-6 1-16,-3 6-2 0</inkml:trace>
  <inkml:trace contextRef="#ctx0" brushRef="#br0" timeOffset="10070.6158">9177 5992 43 0,'0'0'38'0,"6"12"1"16,22-7-3-16,12-7-23 0,22 2-3 15,3 0-2-15,13 0-3 16,3-5-4-16,-1 1-10 15,0 1-20-15,-15 3-10 16,-16-6-1-16,-9 6 0 16</inkml:trace>
  <inkml:trace contextRef="#ctx0" brushRef="#br0" timeOffset="10326.6704">9300 6174 29 0,'25'17'35'16,"6"-13"1"-16,16 3 0 15,0-4-23-15,7-3-4 16,5 0-5-16,-5 0-8 15,-9-5-11-15,-10-3-13 16,-10 5-7-16,-19-8-1 16,-6 11 0-16</inkml:trace>
  <inkml:trace contextRef="#ctx0" brushRef="#br0" timeOffset="10483.7143">9500 6186 37 0,'-12'22'37'0,"12"10"-1"15,6 2-9-15,0-1-8 0,5 2-6 16,-1-6-6-16,3-4-8 16,-1-3-17-16,3-6-19 15,-15-16 0-15,15 0-1 16,-15-12-1-16</inkml:trace>
  <inkml:trace contextRef="#ctx0" brushRef="#br0" timeOffset="10761.7624">9907 5349 54 0,'19'39'37'16,"-3"20"1"-16,-3 19-14 15,-2 24-12-15,-11 12-1 16,-4 21-2-16,-9-2-3 16,-4-2-2-16,-8-12-2 15,-5-14-2-15,2-13-3 16,0-21-7-16,10-18-24 16,2-15-6-16,-1-20 0 15,6-10 1-15</inkml:trace>
  <inkml:trace contextRef="#ctx0" brushRef="#br0" timeOffset="12055.0455">10353 5288 29 0,'18'12'17'0,"-13"-2"-2"16,5 9-2-16,-2 6-2 16,-1 6-1-16,4 5-1 15,-4 6-2-15,6 1 0 16,1-2-1-16,6 0-1 15,-1-9-1-15,4-6 0 0,2-9-1 16,-3-7 0 0,1-10-1-16,-5 0-1 0,-7-10 0 15,-4-3 0-15,-7 2-1 16,-8 1 0-16,-5 6 0 16,-2 4-1-16,-5 9 1 15,1 7 0-15,1 12 0 16,1 15 0-16,3 10 1 15,6 12 1-15,3 6 1 16,5 9 0-16,0 1 0 16,6 5 1-16,-6-9-1 15,4-4 1-15,-8-7-1 16,-2-11-1-16,-5-9 0 16,-3-13-1-16,-6-8 0 15,-1-13-4-15,3-5-3 0,-2-14-9 16,7-5-10-16,13-7-12 15,-6-12-1-15,14-1 1 16</inkml:trace>
  <inkml:trace contextRef="#ctx0" brushRef="#br0" timeOffset="12386.1338">11069 5743 25 0,'0'-12'35'0,"0"12"2"16,10 10-5-16,-10 11-10 15,7 13-7-15,-7 2-5 16,6 12-3-16,-3 1-1 16,2 4-2-16,-1-5-2 15,-1-7-4-15,1-6-5 16,-4-12-18-16,-4-11-14 16,4-12 0-16,-13-3 0 15,5-10-1-15</inkml:trace>
  <inkml:trace contextRef="#ctx0" brushRef="#br0" timeOffset="12806.2293">10967 5961 42 0,'37'-10'34'0,"1"-10"1"16,9-1-13-16,6 4-8 15,-7-2-5-15,-1 6-2 16,-11 1-1-16,-4 5-1 15,-13 3-3-15,-17 4 0 16,0 13 1-16,-16 0-2 16,-6 2 2-16,-7 5-2 15,-2 1 0-15,-7 0-1 0,0 1 0 16,2-5-3 0,5-2-2-16,-4-6-3 15,8-4-3-15,-5-10-1 0,8-2-1 16,0-10 0-16,4 3 2 15,-1-11 2-15,8 5 4 16,4-1 5-16,9-10 11 16,0 31-2-1,27-5 2-15,-2 11 1 16,9 12-2-16,-2 0 0 16,11 12-2-16,-8 0-1 15,5 3-3-15,-4-4-2 16,-3-5-7-16,-4-11-32 15,-7 4 0-15,-6-13-1 0,2-1 1 16</inkml:trace>
  <inkml:trace contextRef="#ctx0" brushRef="#br0" timeOffset="13537.3929">11860 5537 22 0,'6'30'34'16,"6"20"2"-16,-8 8-5 15,-1 5-15-15,3 15-3 16,-6-3-3-16,0-3-4 16,0-11-1-16,0-10-1 15,0-13-2-15,0-13-1 16,0-15 0-16,0-10-1 16,-2-18 0-16,2-8 1 15,-6-6-1-15,1-8 0 16,-1-7-1-16,-2-4 1 0,2 0-1 15,0-2 1-15,2 2 0 16,4 6 0-16,3 0 0 16,5 7 0-16,6 7 1 15,6 5-1-15,9 6 0 16,8 3 0-16,7 5-1 16,5-1-4-16,12 13-9 15,-1 0-16-15,-2 0-8 16,4 10 1-16,-10 0 0 15</inkml:trace>
  <inkml:trace contextRef="#ctx0" brushRef="#br0" timeOffset="13784.457">11867 5902 36 0,'7'13'34'0,"6"-13"-3"16,14 0-9-16,15 3-8 16,5-3-5-16,5 0-14 15,3-8-25-15,2 8-3 16,-5-10-1-16,1 6 0 15</inkml:trace>
  <inkml:trace contextRef="#ctx0" brushRef="#br0" timeOffset="14642.6508">12755 5492 19 0,'-22'4'28'0,"-15"-4"-1"15,4 0-12-15,-1 8-5 16,5 1-3-16,4 1-2 16,7 2-2-16,11 3 0 15,12 0 0-15,9-1-1 0,7 2 1 16,6 2-1 0,4-4 0-16,4 5 0 0,-1-2-1 15,-1 3 0-15,-7-1-1 16,-6 3 0-16,-9-5 1 15,-7 4 1-15,-7-1 0 16,-6 1 0-16,-4-1 0 16,-1 2 1-16,-3-5-1 15,3 1-1-15,4 0 0 16,0-4-2-16,4-1-1 16,2-1-2-16,4 0 0 15,0-12 0-15,0 17 0 0,0-8-1 16,0 1 2-1,0-10 1-15,0 19 1 0,0-7 2 16,-8 1 1-16,1 4 1 16,-7 4 0-16,-2 1 1 15,-6 5-1-15,1 5 1 16,-4-2-1-16,4 2-1 16,2-3 0-16,3 1 0 15,4-2 0-15,7-1 1 16,5-3-1-16,5-1 1 15,2-2-1-15,4 0 1 16,0-6 0-16,2 2-1 16,-1-5-1-16,-1 0 0 15,1-6-1-15,-12-6 0 16,16 10-4-16,-16-10-10 0,9-4-21 16,-9 4-1-16,12-7 1 15,-3 7-2-15</inkml:trace>
  <inkml:trace contextRef="#ctx0" brushRef="#br0" timeOffset="16039.9868">13517 5891 34 0,'-17'-8'33'16,"-11"-5"1"-16,3 7-12 15,-4 10-8-15,-4 4-5 16,4 12-2-16,1 2-2 0,4 13-1 16,6-1-1-16,11 5-1 15,7 0-1-15,13-4 1 16,10-2-1-16,9-5-1 15,7-6-3-15,2-12-3 16,7-3-2-16,-3-7-3 16,1-5 0-16,-5-8-1 15,-3-2 1-15,-9-7 1 16,0 0 3-16,-10-5 3 16,-3 1 6-16,-6-1 2 15,-8 0 3-15,-4 3 1 16,-8 2 1-16,-4 9-1 15,-7 2 1-15,3 11-2 16,-5 0-1-16,5 7-2 16,0 3-1-16,6 6-1 0,3 0 0 15,9-2 0-15,9-2 0 16,5-2 0-16,5-5 0 16,8-5 0-16,3-2-1 15,4-6 0-15,3-2-1 16,3-2 1-16,1 0-1 15,-1 8 1-15,-4 1 1 16,-5 3 0-16,-8 7 1 16,-7 5 1-16,-11 5 0 15,-5 8-1-15,-16-4 1 16,-6 2-1-16,-5-2-1 16,-4 0-4-16,-1 1-4 0,-3-12-11 15,5-4-23 1,6-4 0-16,2-4 0 0,10 2 0 15</inkml:trace>
  <inkml:trace contextRef="#ctx0" brushRef="#br0" timeOffset="19797.511">14510 5624 3 0,'-44'-15'67'16,"4"23"-33"-16,-3 13-12 15,-2 19-5-15,-4 6-4 0,10 20-4 16,3 3-2-16,13 11-2 16,13 0-2-16,12-3-5 15,15-2-7-15,7-10-22 16,4-16-6-16,9-8-1 15,-5-14 1-15</inkml:trace>
  <inkml:trace contextRef="#ctx0" brushRef="#br0" timeOffset="20406.6631">14568 5903 28 0,'-20'-32'30'15,"6"-6"1"-15,14 4-13 16,11 9-5-16,11 4-3 16,13 18-1-16,3 3-2 15,5 13 0-15,-6 5 0 16,-3 9-2-16,-18 2 0 15,-16 5-1-15,-12 1-2 16,-15 0 1-16,-14-1 0 16,-6-2-1-16,-3-7-1 15,5-4-1-15,4-3 1 16,13-5-1-16,10-3 0 0,18-10 0 16,8 9 0-1,17-9-1-15,8 6 0 0,9-6 1 16,6 2-1-16,2-2 0 15,0 0 0-15,-8 5 0 16,-5-5 0-16,-9 0 0 16,-8 0 1-16,-9 0-1 15,-11 0 1-15,0 0 0 16,-4-12 0-16,4 12 0 16,-10-14 1-16,7 3-2 15,3-1 1-15,0-3-1 16,9-1 1-16,6 1-1 15,3 3 1-15,2 3 0 16,1 4 0-16,-1 5 1 16,-1 4 1-16,-5 6 0 0,-6 5 0 15,-1 7 1-15,-7-1-2 16,-3-1-1-16,-1 6-5 16,0-9-10-16,4-4-17 15,11 1-5-15,2-14-2 16,9 0 1-16</inkml:trace>
  <inkml:trace contextRef="#ctx0" brushRef="#br0" timeOffset="20700.2166">15213 6186 39 0,'-13'9'37'16,"13"-9"0"-1,0 0-3-15,7-15-16 16,4 5-8-16,-5-9-4 0,3 1-2 16,-4-7 0-16,-3-4-2 15,-2-1 0-15,0-10-1 16,-2-3 0-16,2 2-1 16,0-5 0-16,7 3 0 15,6 1-1-15,7 4-1 16,2 6-2-16,4 5-4 15,10 12-7-15,-5 6-12 16,0 2-11-16,3 7-1 16,-10 3 0-16</inkml:trace>
  <inkml:trace contextRef="#ctx0" brushRef="#br0" timeOffset="20880.7507">15132 5970 65 0,'12'5'35'0,"17"-5"-1"15,5 0-18-15,13 0-16 16,4 5-21-16,-1-7-13 16,4 5 0-16,-11-3 0 15</inkml:trace>
  <inkml:trace contextRef="#ctx0" brushRef="#br0" timeOffset="21202.8262">15594 6125 44 0,'0'-12'35'0,"-12"-1"-2"16,-1 0-11-16,-1 5-7 16,-10 0-4-16,3 8-3 15,-7 3-2-15,8 7-1 16,0 5-2-16,10 2 1 16,8 4-2-16,7-1 1 0,6-3-1 15,9-2 1 1,1-5-1-16,5-6 0 0,-1-4-4 15,-3-8-9-15,-3-8-28 16,-2 0 0-16,-6-5-1 16,1 0 0-16</inkml:trace>
  <inkml:trace contextRef="#ctx0" brushRef="#br0" timeOffset="21487.8998">15779 5800 43 0,'19'-12'38'15,"-4"5"1"-15,1 7-3 0,2 8-18 16,-11 4-6-16,-1 12-6 16,-6 5 0-16,0 8-2 15,-9 4-1-15,2 2-1 16,1 1-1-16,2-1 0 15,4-6 0-15,10-3-1 16,3-8-1-16,3-9-3 16,5-5-6-16,-5-12-16 15,0-8-14-15,2-6-1 16,-7-10-1-16,-4-2 2 16</inkml:trace>
  <inkml:trace contextRef="#ctx0" brushRef="#br0" timeOffset="21668.9403">15666 5925 68 0,'0'0'38'0,"18"16"1"16,12-7-14-16,7-9-14 16,11 6-6-16,10-2-5 15,6-7-13-15,6-3-25 16,7 4-1-16,-9-8 1 15,3 3-1-15</inkml:trace>
  <inkml:trace contextRef="#ctx0" brushRef="#br0" timeOffset="22174.0517">16211 5663 28 0,'-4'-14'36'0,"20"24"2"16,8 8-3-16,2 12-13 15,18 16-7-15,-9 5-3 16,4 19-2-16,-13 5-2 16,-9 6-2-16,-21 0-1 15,-16-4-4-15,-12-5-6 0,-16-11-36 16,-3-16 0-1,3-15-2-15,-1-22 0 0</inkml:trace>
  <inkml:trace contextRef="#ctx0" brushRef="#br0" timeOffset="22933.2176">16713 5433 24 0,'12'-5'28'16,"10"8"-8"-16,0 4-3 15,0 8-3-15,2 9-2 16,-8 3-1-16,-2 8-3 15,-9 1-1-15,-1 6-2 16,-4-3 0-16,-5 1-1 16,1-7-1-16,4-4 0 0,0-8-1 15,10-4-1 1,0-9 0-16,4-4-1 16,3-4 0-16,-3-9-1 0,-3 1 0 15,-2-2 0-15,-9 10 1 16,2-14-1-16,-2 14 0 15,-12 5 1-15,2 13 0 16,5 11 1-16,5 16 0 16,7 16 0-16,2 12 0 15,6 10 0-15,0 7 1 16,-4 5-1-16,-7-3 1 16,-4-5-1-16,-18-12 0 15,-6-17-1-15,-14-10-3 16,-11-17-11-16,-9-16-22 15,8-8 0-15,-3-16-1 16,10-1 0-16</inkml:trace>
  <inkml:trace contextRef="#ctx0" brushRef="#br0" timeOffset="24736.6057">4773 7925 46 0,'21'15'35'0,"0"-15"-1"16,13-5-13-16,7 5-13 0,1 0-7 16,3 0-15-1,-8 0-18-15,2 3-1 16,-12-8-1-16,0 5 3 0</inkml:trace>
  <inkml:trace contextRef="#ctx0" brushRef="#br0" timeOffset="24932.6521">4868 8026 18 0,'6'19'35'16,"7"-17"2"-16,15 5-3 15,9-7-14-15,-2 0-11 16,1-5-20-16,-6-2-20 15,2 7-4-15,-10-10 0 0,-3 10-2 16</inkml:trace>
  <inkml:trace contextRef="#ctx0" brushRef="#br0" timeOffset="25878.8671">6025 7921 43 0,'-29'-27'28'16,"8"-11"-7"-16,9 1-2 16,18 1-5-16,3 2-3 15,20 11-2-15,5 9-1 16,9 17-1-16,3 17 1 15,-2 14-1-15,-14 14 0 0,-11 14-1 16,-19 8-2 0,-21 4-1-16,-17 2-1 15,-15-7-1-15,-7-9-2 0,-3-11-1 16,4-13-1-16,7-20 0 16,14-10 0-16,16-19 0 15,16-8 1-15,15-6 0 16,13-4 2-16,13 3 1 15,7 3 0-15,9 11 1 16,1 8 1-16,-3 11-1 16,-3 7-1-16,-7 9-1 15,-5 8-7-15,-12-1-15 16,-8-3-17-16,5 0 0 16,-4-15 1-16,7-3-2 0</inkml:trace>
  <inkml:trace contextRef="#ctx0" brushRef="#br0" timeOffset="26129.937">6443 7793 48 0,'13'-6'37'0,"15"6"0"16,6 8-13-16,12-8-11 16,13 0-3-16,3 0-4 15,1 0-6-15,-1 0-7 16,-10 0-16-16,-15-5-13 16,-3 5-2-16,-21-5 0 15</inkml:trace>
  <inkml:trace contextRef="#ctx0" brushRef="#br0" timeOffset="26329.9892">6714 7829 27 0,'0'27'40'16,"3"9"1"-16,3 6 1 16,3 6-15-16,-2 17-10 15,-7-5-6-15,0 3-3 16,0-5-4-16,0-6-2 15,0-7-5-15,-4-18-23 0,4-12-16 16,13-15-1 0,1-9 0-16,3-7 0 15</inkml:trace>
  <inkml:trace contextRef="#ctx0" brushRef="#br0" timeOffset="26819.6064">7491 8007 45 0,'-15'-3'36'0,"-16"-4"0"16,-3 1-14-16,0 10-7 15,-5-4-5-15,10 12-3 16,2 1-3-16,16 9-1 16,11 0-1-16,19 4 0 0,7 4 0 15,10 3 0 1,2 0 1-16,0 1-1 0,-7-2 0 16,-12-5 0-16,-15-3 0 15,-18-4-2-15,-12-3-3 16,-13-12-5-16,0-1-10 15,-4-6-17-15,2-10-4 16,12-5-1-16,6-7 0 16</inkml:trace>
  <inkml:trace contextRef="#ctx0" brushRef="#br0" timeOffset="26992.1429">7592 8056 46 0,'33'5'39'0,"-15"7"-1"15,-5 3-8 1,-6 14-9-16,-14 0-7 0,3 7-6 16,-5 0-5-16,-2-2-12 15,6-7-26-15,0-3-5 16,-6-12 0-16,11-12-1 16</inkml:trace>
  <inkml:trace contextRef="#ctx0" brushRef="#br0" timeOffset="27159.1885">7625 7753 35 0,'0'0'31'0,"0"0"-8"15,0 0-18-15,12 3-32 0,-12-3-3 16,9 5-3-16</inkml:trace>
  <inkml:trace contextRef="#ctx0" brushRef="#br0" timeOffset="27443.2611">7798 8093 48 0,'16'54'38'15,"-10"-9"0"-15,5-1-7 16,-6-6-16-16,-5-9-6 15,0-6-2-15,-2-11-4 16,2-12 0-16,0 0-2 16,0-12 0-16,8-5 0 15,4-4-1-15,4-6 1 0,5 4 0 16,0-1 0-16,5 9 1 16,-5 4 1-16,1 11-1 15,-3 8 1-15,-7 7 0 16,-3 5-2-16,-7 1-4 15,3 5-27-15,-5-1-11 16,-3-8-1-16,9 0 0 16</inkml:trace>
  <inkml:trace contextRef="#ctx0" brushRef="#br0" timeOffset="27804.3434">8482 8190 30 0,'-5'-20'34'0,"-2"6"2"15,-9-6-11-15,-9 1-6 16,-1 9-6-16,-8-2-3 0,4 12-3 16,-8 0-2-16,10 17 0 15,3 4-1 1,11 11 0-16,7 2 0 0,12 4 0 16,8-4-1-16,12-2 1 15,6-3-3-15,4-9-6 16,8-8-29-16,-5-8-7 15,-1-11 0-15,3-3-1 16</inkml:trace>
  <inkml:trace contextRef="#ctx0" brushRef="#br0" timeOffset="28323.4877">9044 7693 36 0,'-32'31'32'0,"-14"9"-2"16,1 17-14-16,5 24-2 16,4 5-3-16,15 10-2 15,8-1 0-15,20 2-2 16,10-9-3-16,14-13-6 15,14-14-14-15,12-16-19 0,-4-23-1 16,8-9 1 0,-8-19-2-16</inkml:trace>
  <inkml:trace contextRef="#ctx0" brushRef="#br0" timeOffset="28610.057">9269 8439 20 0,'0'0'36'0,"0"12"1"16,0-12 1-16,19-7-18 15,-3 4-7-15,-7-9-4 16,3-2-3-16,-9-8-2 16,0-5-1-16,-3-7-1 15,-6-9-1-15,-5-3 0 16,-2-11-1-16,-2-2 0 15,2-4 0-15,1 2 0 0,4 4-2 16,5 8-2-16,-1 5-5 16,12 12-6-16,2 11-15 15,5 6-8-15,12 15-1 16,2 0 1-16</inkml:trace>
  <inkml:trace contextRef="#ctx0" brushRef="#br0" timeOffset="28812.102">9142 8161 24 0,'0'0'34'0,"10"6"1"0,20-6-1 15,9 0-18-15,6-6-12 16,10 6-16-16,-4-8-20 15,17 8-1-15,-10-12-1 16,5 12-1-16</inkml:trace>
  <inkml:trace contextRef="#ctx0" brushRef="#br0" timeOffset="29135.6826">9507 7938 54 0,'10'5'38'0,"8"-5"-1"16,14 0-11-16,15 0-15 16,3 0-4-16,14 4-2 15,1-4-5-15,1 0-6 16,-1 0-10-16,-13 5-20 0,-18-8-1 16,-9 3-1-1,-25 0 0-15</inkml:trace>
  <inkml:trace contextRef="#ctx0" brushRef="#br0" timeOffset="29317.2185">9725 8022 46 0,'5'29'37'16,"-5"-1"1"-16,13 5-11 15,-3 8-10-15,-7-3-7 16,7 4-6-16,-4-1-10 15,-2 0-28-15,-4-16-3 16,4-4-1-16,-4-9 0 16</inkml:trace>
  <inkml:trace contextRef="#ctx0" brushRef="#br0" timeOffset="29594.7738">10062 7731 62 0,'41'9'39'0,"-4"17"2"16,4 14-10-16,-1 27-16 0,-12 12-4 15,-4 20-3 1,-20 0 0-16,-8 8-2 15,-21-8-2-15,-8-6-3 0,-3-9-4 16,-8-18-11-16,0-16-28 16,6-17-1-16,4-15 0 15,10-13-1-15</inkml:trace>
  <inkml:trace contextRef="#ctx0" brushRef="#br0" timeOffset="30481.9734">10810 7924 40 0,'0'0'38'0,"11"22"1"16,-6 11 0-16,4 14-23 15,4 17-7-15,-4-1-2 16,3 7-4-16,-1-4-6 16,-5-14-14-16,-2-11-22 15,3-8 0-15,-7-18 0 16,-4-6-1-16</inkml:trace>
  <inkml:trace contextRef="#ctx0" brushRef="#br0" timeOffset="30737.0386">10714 8252 48 0,'41'-9'35'0,"1"-10"1"16,6 2-12-16,5-2-14 16,-2-1-5-16,-4 5-2 15,-8 2-1-15,-15 4-2 16,-10 5 0-16,-14 4-1 15,-21 12 0-15,-7 2 1 16,-10 8 0-16,-3 3 0 16,-4 3-1-16,-4 0-5 0,8-2-18 15,7 1-10 1,0-14-1-16,11 0-1 16</inkml:trace>
  <inkml:trace contextRef="#ctx0" brushRef="#br0" timeOffset="30910.074">10598 8084 48 0,'31'11'40'15,"8"6"1"-15,9 15 0 16,6 3-25-16,-4 1-5 16,8 6-7-16,-2-1-11 15,-4-7-32-15,-17-12-1 16,-7-5 0-16,-18-14-1 15</inkml:trace>
  <inkml:trace contextRef="#ctx0" brushRef="#br0" timeOffset="31903.2829">12022 7306 11 0,'-5'-23'31'0,"-19"23"2"15,-14 27-7-15,-10 37-5 16,-8 27-5-16,5 43-3 16,-4 19-4-16,15 27-1 15,11 10-2-15,20 6-1 16,16-10-4-16,19-19-8 16,19-24-28-16,13-25-1 15,2-31-1-15,11-21 0 16</inkml:trace>
  <inkml:trace contextRef="#ctx0" brushRef="#br0" timeOffset="32304.3667">12542 7970 31 0,'0'-30'33'16,"11"1"1"-16,-7-12-13 15,1-7-4-15,5 4-5 16,-10-2-2-16,7 9-2 16,-7 2-1-16,0 11-3 15,0 11-1-15,0 13-1 16,-3 20-1-16,3 7 0 16,0 11-1-16,3 8-1 15,3 10-3-15,-6-1-9 16,8-1-20-16,0 1-3 15,-4-9-2-15,1-9 1 16</inkml:trace>
  <inkml:trace contextRef="#ctx0" brushRef="#br0" timeOffset="32487.4144">12281 8139 46 0,'23'14'36'15,"11"-6"2"-15,15-2-4 16,12-1-21-16,5-5-6 16,7 0-7-16,0 0-14 15,-2 5-22-15,-16-10 0 16,-3 9-2-16,-16-8 1 16</inkml:trace>
  <inkml:trace contextRef="#ctx0" brushRef="#br0" timeOffset="32931.5378">12252 8507 36 0,'17'-18'34'16,"21"4"2"-16,10 4-11 16,5-5-11-16,10 15-1 15,-8-3-3-15,-2 17-1 16,-19 6-3-16,-13 10-1 16,-21 4-2-16,-22 7-1 15,-15 2-1-15,-15-3-2 0,-5-4-2 16,-3-10-3-16,6-4-2 15,2-15-3-15,20-7-2 16,5-12 1-16,18-4 0 16,12-9 3-16,17 3 4 15,8 1 3-15,6 2 5 16,7 13 6-16,-1 3 1 16,4 14 2-16,-7 2-1 15,1 10-1-15,-7 1-5 16,-3-4-19-16,-1-5-20 15,5-1-2-15,-8-14-1 16,10 0 0-16</inkml:trace>
  <inkml:trace contextRef="#ctx0" brushRef="#br0" timeOffset="33496.6631">13424 8124 55 0,'-28'-26'37'0,"-2"12"0"16,-10 3-15-16,-7-1-8 15,6 17-4-15,-2 7-5 16,13 13 0-16,9 8-3 16,18 6 0-16,9 0-1 15,15-1 1-15,9-7 0 0,7-6-1 16,4-11 1-16,-1-14 0 16,-5-13-1-16,-7-10 0 15,-11-11 0-15,-10-11-1 16,-11-9 1-16,-11-9-2 15,-4-4 0-15,-5-2 0 16,4 5-1-16,3 3 0 16,6 7-3-16,9 8-1 15,14 15-8-15,5 12-18 16,9 9-7-16,12 10 0 16,-2 3 2-16</inkml:trace>
  <inkml:trace contextRef="#ctx0" brushRef="#br0" timeOffset="33759.7368">13847 7704 32 0,'-29'3'34'15,"-14"3"1"-15,6 13-4 16,3 13-15-16,-1 8-5 15,10 17-4-15,4 3-1 16,11 10-1-16,7-3 0 16,12 3-2-16,5-8 0 15,8-5-2-15,4-8-5 16,-3-16-11-16,0-12-23 0,8-5 0 16,-8-16 0-1,4-2-1-15</inkml:trace>
  <inkml:trace contextRef="#ctx0" brushRef="#br0" timeOffset="34066.8149">13924 8366 37 0,'0'0'36'16,"23"21"0"-16,-13-15-12 15,2-10-8-15,5-2-5 16,-5-9-2-16,0-4-2 0,-8-8-2 16,-4-6-1-16,0-7-2 15,-7-4 0-15,-2-4-1 16,0-1-1-16,2 2 1 16,2 1-1-16,5 5 1 15,6 3-3-15,6 10-1 16,1 2-4-16,10 12-9 15,-1 4-14-15,0-1-9 16,4 11 1-16,-4-6 0 16</inkml:trace>
  <inkml:trace contextRef="#ctx0" brushRef="#br0" timeOffset="34255.863">13853 8117 54 0,'0'0'35'16,"16"10"0"-16,8-10-5 15,12 0-28-15,8 0-17 16,-1 0-19-16,9 0-1 16,-7-5 1-16,5 5-1 15</inkml:trace>
  <inkml:trace contextRef="#ctx0" brushRef="#br0" timeOffset="34458.9149">14262 8204 36 0,'0'0'36'0,"15"4"0"16,8-9 1-16,9-4-18 15,8 3-18-15,7 3-16 16,6 3-20-16,-8-8-1 16,9 3 0-16,-8-4 0 15</inkml:trace>
  <inkml:trace contextRef="#ctx0" brushRef="#br0" timeOffset="34765.99">14636 8368 46 0,'9'11'38'16,"9"0"0"-16,5-5-5 16,-4-10-18-16,14 1-5 15,-6-10-4-15,0-3-1 16,-6-7-2-16,-3-5-1 15,-8-4 0-15,-4-6-2 16,-6-6 1-16,0-3-1 16,0-3-1-16,0-1 0 15,0 1-3-15,3 0-3 16,9 9-6-16,1 2-12 16,9 5-14-16,8 12 0 0,1 1 0 15,4 13 9 1</inkml:trace>
  <inkml:trace contextRef="#ctx0" brushRef="#br0" timeOffset="34972.0413">14663 8170 59 0,'17'6'35'0,"17"4"0"16,-3-4-12-16,8 1-29 0,5 5-24 16,0-7-4-16,4 5-1 15,-13-10 1-15</inkml:trace>
  <inkml:trace contextRef="#ctx0" brushRef="#br0" timeOffset="35206.0908">15055 8262 31 0,'-28'-5'34'16,"9"12"0"-16,-7-3-1 15,0 2-17-15,15 11-6 16,0-2-4-16,11 7-2 16,10-5 1-16,6 3-1 0,2-7 0 15,5-1-1 1,0-7-1-16,1-5-1 0,-3-7-3 15,-4-8-8-15,-2-7-23 16,-4 0-6-16,-11-10 1 16,0 0-1-16</inkml:trace>
  <inkml:trace contextRef="#ctx0" brushRef="#br0" timeOffset="35407.1463">15247 7774 63 0,'38'33'40'16,"-2"5"2"-16,1 4-7 15,-1 16-22-15,-13 4-3 16,-7 9-4-16,-16 0-3 0,-9-5-6 16,-8 0-10-1,-12-3-27-15,-8-17-2 0,4-5 0 16,-6-21-1-16</inkml:trace>
  <inkml:trace contextRef="#ctx0" brushRef="#br0" timeOffset="35872.276">15965 7925 36 0,'0'0'36'0,"7"21"1"16,-3 11 0-16,-4 10-23 16,3 4-7-16,2 7-7 15,2 3-13-15,2-3-22 16,-9-16-1-16,3-4-1 16,-6-16 1-16</inkml:trace>
  <inkml:trace contextRef="#ctx0" brushRef="#br0" timeOffset="36032.3195">15777 8144 59 0,'23'-6'38'16,"18"6"1"-16,6 0-1 0,9-6-31 16,12 3-17-16,4-1-26 15,15 4-2-15,-4-14 0 16,5 6-1-16</inkml:trace>
  <inkml:trace contextRef="#ctx0" brushRef="#br0" timeOffset="36310.8822">16802 7761 31 0,'7'-53'38'0,"-4"2"0"15,3 8-4-15,3 15-15 16,-9 12-6-16,0 16-4 16,4 23-3-16,-4 12-2 15,0 11-3-15,0 8-3 16,3 8-5-16,-3 1-22 15,0-10-10-15,7-2 0 16,-7-11 1-16</inkml:trace>
  <inkml:trace contextRef="#ctx0" brushRef="#br0" timeOffset="36482.4152">16574 8175 53 0,'21'-7'37'0,"17"4"0"16,10-1-3-16,5-6-27 16,16 7-8-16,5-1-20 15,3 8-14-15,-13-4-2 16,-2 0 1-16</inkml:trace>
  <inkml:trace contextRef="#ctx0" brushRef="#br0" timeOffset="36821.4923">16660 8390 75 0,'0'0'38'0,"26"-4"0"15,8-4-21-15,12 8-10 16,0 0-3-16,3 12 0 15,-14 3 0-15,-7 6-1 16,-22 1-1-16,-15 2-1 16,-15 3 0-16,-12-3 0 15,-8-2 0-15,0 0-1 16,5-6 1-16,8-5-1 0,13-2 0 16,18-9 0-1,15 10 0-15,18-8 0 0,9 3-1 16,7-5-5-16,9 7-18 15,2-3-15-15,-7-8 0 16,5 4-1-16,-9-12 1 16</inkml:trace>
  <inkml:trace contextRef="#ctx0" brushRef="#br0" timeOffset="37354.6032">17589 8044 31 0,'-21'-24'37'16,"-1"8"0"-16,-9 3-3 15,1 4-16-15,4 17-7 16,4 6-4-16,12 11-3 15,6 7-2-15,12 5 0 0,10 1 0 16,10-2 0-16,5-8 0 16,5-7 0-16,-5-14-1 15,-2-11 1-15,-7-14 0 16,-6-12-1-16,-8-11 0 16,-10-12 0-16,-10-9-1 15,-4-13 0-15,1-3 0 16,-1-4-1-16,4 3 1 15,3 1-1-15,7 11-2 16,10 8-1-16,7 18-2 16,-1 9-11-16,10 17-18 15,1 19-4-15,-2 6-1 0,9 14 1 16</inkml:trace>
  <inkml:trace contextRef="#ctx0" brushRef="#br0" timeOffset="37601.651">18165 7636 54 0,'-35'15'35'0,"-9"0"2"15,7 12-16-15,5 16-10 0,2 8-4 16,15 10-2-1,10 2 0-15,13 3-2 16,9-4-2-16,11-3-3 0,9-4-9 16,3-8-24-16,0-18-2 15,6-6 0-15,-10-15-1 16</inkml:trace>
  <inkml:trace contextRef="#ctx0" brushRef="#br0" timeOffset="37857.7106">18267 8200 52 0,'0'0'39'16,"0"0"1"-16,0 0-3 15,19 0-24-15,-9-15-4 16,6 2-2-16,-5-8-2 16,-2-3-2-16,-3-6 0 15,-6-6-2-15,0-7-1 0,0-6 0 16,-6-4 0-16,1 0 0 15,5 2-2-15,0 3 0 16,10 5-3-16,-1 4-4 16,10 17-9-16,1 7-22 15,2 4-1-15,5 11 0 16,-6 0 1-16</inkml:trace>
  <inkml:trace contextRef="#ctx0" brushRef="#br0" timeOffset="38039.7567">18168 7962 58 0,'10'7'39'16,"9"-7"-1"-16,14 5 1 16,5-5-32-16,8 5-12 15,2 1-27-15,3-9-6 16,2-1 0-16,-12-4-1 15</inkml:trace>
  <inkml:trace contextRef="#ctx0" brushRef="#br0" timeOffset="38233.804">18736 7814 54 0,'0'0'40'0,"-6"19"1"16,6 1 0-16,-3 3-26 15,11 12-7-15,-5-1-3 0,6 9-2 16,-2-2-3-16,2-6-7 16,1-1-13-16,0-8-21 15,-10-14 0-15,0-12 0 16,0 0-1-16</inkml:trace>
  <inkml:trace contextRef="#ctx0" brushRef="#br0" timeOffset="38383.8324">18579 8000 66 0,'17'0'38'0,"4"-5"1"15,14 5-8-15,8 0-28 0,7 0-11 16,12 5-29 0,-4-10-1-16,9 5 0 0,-10-4 0 15</inkml:trace>
  <inkml:trace contextRef="#ctx0" brushRef="#br0" timeOffset="38686.9">18992 8165 61 0,'11'10'39'0,"11"0"0"16,1 0-11-16,-1-15-14 15,6 5-6-15,-6-17-1 0,2 0-3 16,-8-11 0 0,-5-3-2-16,-4-5 0 0,-3-2-1 15,-4-7-1-15,-5-5 0 16,5-4 0-16,0 0-1 16,5 3-1-16,5 3-2 15,4 5-1-15,3 3-4 16,11 16-4-16,-4 5-16 15,2 10-11-15,4 9 0 16,-7 3 1-16</inkml:trace>
  <inkml:trace contextRef="#ctx0" brushRef="#br0" timeOffset="38874.9441">19058 7925 63 0,'15'15'37'16,"10"-15"0"-16,14 5-8 15,6-1-32-15,8 1-25 16,3 3-8-16,-9-5-1 16,-2 6 1-16</inkml:trace>
  <inkml:trace contextRef="#ctx0" brushRef="#br0" timeOffset="39144.0118">19426 8061 58 0,'0'0'36'0,"-22"14"-2"16,13-7-12-16,5 7-10 15,-1 2-5-15,10 7-1 16,0-5 0-16,7 1-1 15,0-6 0-15,6-8-1 16,-2-5 0-16,4-5-1 16,-5-12 0-16,-5-2 0 15,-10-8-2-15,-3 0 0 16,-5-1-3-16,-9 0-6 16,3 7-22-16,-5 2-11 15,-3 1-1-15,7 6 1 0</inkml:trace>
  <inkml:trace contextRef="#ctx0" brushRef="#br0" timeOffset="39401.0609">19668 7681 74 0,'31'25'42'16,"3"15"2"-16,-3 9-9 16,0 19-24-16,-9 6-2 15,-9 11-3-15,-16-8-1 16,-11-1-2-16,-12-6-7 16,-18-17-13-16,-6-10-26 0,6-13-2 15,-2-19 1-15,10-11-1 16</inkml:trace>
  <inkml:trace contextRef="#ctx0" brushRef="#br0" timeOffset="39866.1712">19948 7170 22 0,'37'54'36'16,"18"35"2"-16,1 26-2 15,-2 21-16-15,5 32-3 16,-16 11-3-16,-10 17-5 16,-23 3-5-16,-23-16-19 15,-23-18-23-15,-14-10-2 16,-21-21 0-16,-10-13-2 16</inkml:trace>
  <inkml:trace contextRef="#ctx0" brushRef="#br0" timeOffset="42505.7588">4563 9851 41 0,'0'13'36'0,"0"-13"-1"16,16 6-11-16,9-3-7 16,1-6-3-16,13-1-4 15,-1-1-7-15,4 0-10 16,0 0-15-16,2 5-15 16,-14-10-1-16,-2 10 1 15</inkml:trace>
  <inkml:trace contextRef="#ctx0" brushRef="#br0" timeOffset="42768.8272">4607 9997 53 0,'14'0'37'0,"11"0"-9"15,9 0-3-15,1-5-6 16,6 5-9-16,-3-3-11 16,0 3-32-16,-8-6-3 0,-5 6-1 15,-13-4-2-15</inkml:trace>
  <inkml:trace contextRef="#ctx0" brushRef="#br0" timeOffset="51284.1728">5602 9749 16 0,'-15'0'32'16,"15"0"-4"-16,14 0-4 15,14 0-4-15,20-4-4 16,8-1-4-16,22 1-2 16,12-3-3-16,5 4-3 15,3-3-1-15,-2 2-2 16,-16 2-3-16,-15 2-1 16,-9 0-5-16,-25-4-10 15,-15 4-11-15,-16 0-8 16,-10-4 1-16,-9 4 0 0</inkml:trace>
  <inkml:trace contextRef="#ctx0" brushRef="#br0" timeOffset="51561.2371">6059 9745 35 0,'0'24'35'15,"0"-4"-8"-15,6 6-4 16,0 10-3-16,-6 6-3 16,0 11-4-16,0 1-3 0,0 7-3 15,0-4-3 1,0-3 0-16,-5-4-1 16,5-7-2-16,0-11 0 0,3-6 0 15,-3-9 0-15,5-7-4 16,-1 0-8-16,-4-10-28 15,0 0-1-15,6-10 0 16,-9-7 0-16</inkml:trace>
  <inkml:trace contextRef="#ctx0" brushRef="#br0" timeOffset="53117.5732">6848 10043 29 0,'-20'-7'32'0,"2"7"0"15,-10 0-13-15,-3 0-6 16,0 4-3-16,-2 3-3 16,3 3-2-16,3 5-3 15,14 2 0-15,13 0-1 16,6 2 1-16,17 3-1 16,12-3 1-16,7 3-1 15,4 0 0-15,-6-5 0 16,-3 4 0-16,-14-4 0 15,-14 3 0-15,-18-4 0 16,-14-2 0-16,-11-3-1 16,-3-3-1-16,0 1-3 15,0-9-9-15,9 0-12 0,16 0-10 16,5-10 0-16,16 2-1 16</inkml:trace>
  <inkml:trace contextRef="#ctx0" brushRef="#br0" timeOffset="53307.6193">7021 10067 45 0,'0'0'38'0,"6"-11"1"16,-6 11-2-16,0 25-18 16,-3-5-9-16,3 14-4 15,0 2-3-15,0 5-4 16,0 3-10-16,0-4-28 15,0-10 0-15,5-5-1 0,-7-16 1 16</inkml:trace>
  <inkml:trace contextRef="#ctx0" brushRef="#br0" timeOffset="53465.6683">6977 9873 45 0,'0'-16'35'0,"0"16"-3"16,0 0-11-16,6-13-46 16,4 19-7-16,-10-6-2 15,18 14-1-15</inkml:trace>
  <inkml:trace contextRef="#ctx0" brushRef="#br0" timeOffset="53741.7209">7188 10131 36 0,'18'33'38'16,"1"4"0"-16,-6-9 1 16,-2-6-21-16,2 1-8 15,-10-10-4-15,1-3-3 16,-4-10-2-16,0 0-2 16,0-15 0-16,0-4-1 15,2-2-1-15,4-2 1 16,7 1 1-16,-1 3 1 15,2 3 0-15,2 10 1 16,-2 6 1-16,1 8 1 16,-4 6-1-16,-3 8-1 0,-2 4-6 15,-6 1-26-15,0-5-7 16,11 2 0-16,1-11 0 16</inkml:trace>
  <inkml:trace contextRef="#ctx0" brushRef="#br0" timeOffset="54162.8343">7832 10132 42 0,'-15'-21'33'16,"-2"11"-4"-16,-10 2-6 15,-5 4-6-15,-1 8-5 16,-5 2-3-16,7 13-3 16,3 2-1-16,11 9 0 0,10 5-1 15,7 3 0-15,12-5 0 16,16 1 0-16,2-9-1 16,9-7-5-16,3-4-15 15,3-8-22-15,-13-11 0 16,4-2-1-16,-8-6 0 15</inkml:trace>
  <inkml:trace contextRef="#ctx0" brushRef="#br0" timeOffset="55736.169">8404 9596 37 0,'-41'19'35'15,"0"23"-2"-15,-2 18-10 16,-1 12-8-16,15 25-2 15,1 5-3-15,16 11-2 16,12-3-1-16,9-3-4 16,10-10-3-16,14-15-10 0,7-19-25 15,7-14-3-15,2-23 1 16,7-12-1-16</inkml:trace>
  <inkml:trace contextRef="#ctx0" brushRef="#br0" timeOffset="56180.2873">8732 9792 9 0,'-20'14'32'0,"-11"-1"3"0,5 15 0 15,-7 13-15 1,4 7-5-16,6 13-5 0,9 3-2 16,9 8-1-16,10 0-4 15,14-3-4-15,9-1-16 16,10-11-19-16,-3-17 0 15,8-6-1-15,-8-21 1 16</inkml:trace>
  <inkml:trace contextRef="#ctx0" brushRef="#br0" timeOffset="56496.364">8959 10365 34 0,'17'16'37'0,"-17"-16"0"15,24 4-3-15,-11-4-16 16,-1-11-6-16,2-3-5 16,-8-6-2-16,-2-6-2 15,-4-10-1-15,-7-3 0 16,-5-10-1-16,1-1-1 15,-1-1 1-15,2 0-2 16,4 3 0-16,6 4-3 16,12 12-2-16,-1 3-12 15,9 5-16-15,7 16-4 16,-5 2 0-16,9 12 0 16</inkml:trace>
  <inkml:trace contextRef="#ctx0" brushRef="#br0" timeOffset="56677.4128">8904 10174 44 0,'0'9'36'16,"0"-9"-1"-16,24 0 0 15,4 0-29-15,10-2-21 16,10 4-19-16,-5-9 0 15,7 7-2-15,-8-3 1 16</inkml:trace>
  <inkml:trace contextRef="#ctx0" brushRef="#br0" timeOffset="56885.4604">9257 10236 46 0,'15'0'36'15,"14"8"-1"-15,1-8-3 16,2 0-27-16,10 5-24 16,-1-9-14-16,5 4-1 15,-12-10-1-15</inkml:trace>
  <inkml:trace contextRef="#ctx0" brushRef="#br0" timeOffset="57231.5396">9628 10351 16 0,'16'18'35'16,"-4"-11"1"-16,11 3 0 16,-2-7-15-16,-3-6-6 15,4-1-5-15,-6-9-3 16,2-3-1-16,-6-7-3 0,-5-6-1 16,-2-4-1-16,-5-8 0 15,0-4 0-15,0-4-1 16,-5-1 0-16,-1-2-1 15,6 3 0-15,0 3-1 16,5 9-2-16,4 6-3 16,8 13-6-16,1 5-12 15,2 8-13-15,11 10 1 16,-4-2 0-16</inkml:trace>
  <inkml:trace contextRef="#ctx0" brushRef="#br0" timeOffset="57443.5909">9618 10176 27 0,'7'12'32'15,"-7"-12"0"-15,36 0-1 16,-6 0-23-16,7 0-16 15,11 7-21-15,-10-9-2 16,9 9 0-16,-15-7 1 16</inkml:trace>
  <inkml:trace contextRef="#ctx0" brushRef="#br0" timeOffset="57751.6705">10038 10337 29 0,'-4'-11'33'16,"4"11"-1"-16,-18-11-10 16,0 5-5-16,2 6-4 15,-8-4-4-15,5 9-2 16,-3 1-2-16,6 6-1 15,5 3-1-15,8 2-1 16,3-5 1-16,10 5-1 16,6-5 1-16,1-3-2 0,5-4-3 15,-4-5-13 1,0-9-22-16,5-1 0 16,-9-9-1-16,4 2 0 0</inkml:trace>
  <inkml:trace contextRef="#ctx0" brushRef="#br0" timeOffset="57968.7366">10087 9844 65 0,'26'5'40'0,"7"12"1"15,3 14-4-15,-3 8-24 0,7 22-3 16,-12 5-3-1,-6 10-2-15,-9-1-3 0,-13 1-3 16,-11 0-12-16,-7-12-29 16,-11-16 0-16,-1-14 0 15,-3-18 0-15</inkml:trace>
  <inkml:trace contextRef="#ctx0" brushRef="#br0" timeOffset="58305.8035">10412 9956 79 0,'0'0'38'0,"14"3"0"15,12 1-20-15,6-4-9 16,16 0-3-16,3 0-3 16,8 2-1-16,-1-2-2 15,-4 0-3-15,-4 4-4 16,-9-4-7-16,-6 0-11 15,-9 0-14-15,-17 0 1 16,-9 0 0-16</inkml:trace>
  <inkml:trace contextRef="#ctx0" brushRef="#br0" timeOffset="58518.8464">10628 10006 30 0,'3'20'38'0,"1"4"2"16,6 8-1-16,5 4-16 16,-9 0-6-16,7 8-7 15,-9-6-2-15,4 0-4 0,-8-3-3 16,-2-8-9 0,2-6-32-16,-7-3-1 15,7-18 0-15,0 0 0 0</inkml:trace>
  <inkml:trace contextRef="#ctx0" brushRef="#br0" timeOffset="59006.9557">11022 9663 46 0,'27'34'38'0,"6"18"1"16,7 19-10-16,7 23-12 0,-11 6-2 15,0 18-3-15,-19-2-3 16,-13 0-2-16,-17-7-4 16,-14-18-4-16,-9-12-4 15,-10-22-7-15,6-8-15 16,2-17-13-16,2-14-2 16,9-7 0-16,4-14 2 15</inkml:trace>
  <inkml:trace contextRef="#ctx0" brushRef="#br0" timeOffset="59893.1485">11845 10055 44 0,'0'0'36'0,"11"31"1"16,-14 5-11-16,3 1-10 15,6 11-6-15,-6 1-1 16,7 7-5-16,-4-1-7 16,-3-5-20-16,0-18-15 15,7-1 1-15,-7-21-1 16</inkml:trace>
  <inkml:trace contextRef="#ctx0" brushRef="#br0" timeOffset="60072.192">11616 10302 46 0,'11'-9'37'0,"7"-3"2"15,17 12-2-15,9 0-21 16,8 4-10-16,10-4-9 15,14 0-24-15,5 4-10 16,-5-10 0-16,8 6-1 16</inkml:trace>
  <inkml:trace contextRef="#ctx0" brushRef="#br0" timeOffset="60368.2629">12507 9821 42 0,'22'-6'34'0,"21"6"2"15,8 0-4-15,8-7-22 0,17 10-2 16,2-3-4 0,-1 7-4-16,-4 2-4 0,-14-6-11 15,-12-1-12-15,-8 6-8 16,-21-11 0-16,-8 3-2 16</inkml:trace>
  <inkml:trace contextRef="#ctx0" brushRef="#br0" timeOffset="60592.3118">12917 9842 36 0,'-7'20'35'0,"-4"4"-2"16,5 8-7-16,6 15-4 0,-3 6-5 16,6 15-2-1,-6-3-4-15,6 8-3 16,-3-7-2-16,0 1-2 0,-3-9-1 15,3-12-2-15,0-11-1 16,-3-12-5-16,6-3-23 16,-3-20-13-16,0 0-1 15,10-11 2-15</inkml:trace>
  <inkml:trace contextRef="#ctx0" brushRef="#br0" timeOffset="61248.4628">13431 10200 47 0,'-31'-3'34'0,"10"8"-2"16,-3 3-16-16,3 1-4 0,11 5-3 16,7 1-2-1,19 5-2-15,7-3 0 0,11 7-1 16,-1-2 0-16,7 2 0 15,-11-3-1-15,-5 4 1 16,-18-3-2-16,-17-1 0 16,-14-4-2-16,-13-5-3 15,-2-4-11-15,-3-4-20 16,6-11-4-16,13-3 0 16,7-9-1-16</inkml:trace>
  <inkml:trace contextRef="#ctx0" brushRef="#br0" timeOffset="61420.4999">13651 10278 40 0,'15'9'38'0,"-2"11"0"16,-10 1-4-16,-6 4-16 16,3 8-6-16,-3-1-6 15,-4-3-11-15,2-3-26 16,-2-4-6-16,-2-12-1 15,9-10-1-15</inkml:trace>
  <inkml:trace contextRef="#ctx0" brushRef="#br0" timeOffset="61577.5432">13632 9980 65 0,'-3'-24'37'0,"3"14"-1"15,0 10-11-15,-12-5-29 0,12 17-29 16,0-12-3-16,0 17-1 16,0-5 0-16</inkml:trace>
  <inkml:trace contextRef="#ctx0" brushRef="#br0" timeOffset="61825.5932">13796 10309 63 0,'22'43'36'0,"-13"-13"1"15,3-9-14-15,-4-2-10 16,-8-19-7-16,0 0-3 16,0 0 0-16,14-14-2 15,-4-2 0-15,8-2-1 0,2-2-1 16,5 3 0 0,3 5 1-16,-1 8 1 0,4 4 0 15,-6 11 0-15,-5 3 0 16,-2 6 0-16,-7 3-2 15,-4-4-9-15,5-1-24 16,0 3-4-16,-3-11 0 16,7 4 0-16</inkml:trace>
  <inkml:trace contextRef="#ctx0" brushRef="#br0" timeOffset="62133.6672">14540 10249 74 0,'-18'-14'36'0,"-13"1"-8"15,0 5-8-15,0 8-8 16,-5 5-5-16,6 12-2 15,-1 3 0-15,14 7-2 16,7 4 0-16,16 5 1 16,6-3 0-16,13-1-1 15,5-4 0-15,5-7-4 0,8-2-9 16,1-13-31 0,-7-14 1-16,2-1 0 15,0-14-2-15</inkml:trace>
  <inkml:trace contextRef="#ctx0" brushRef="#br0" timeOffset="62678.8031">15093 9751 32 0,'-31'25'35'16,"-14"14"1"-16,3 22-6 15,5 23-13-15,-1 6-6 16,17 10-3-16,8-1-1 16,19-3-2-16,15-5-4 15,13-17-9-15,14-21-25 16,11-14-4-16,-1-18-1 15,10-13 1-15</inkml:trace>
  <inkml:trace contextRef="#ctx0" brushRef="#br0" timeOffset="62963.8741">15389 10516 32 0,'5'10'36'16,"8"3"1"-16,0-7-3 16,-2-12-15-16,5-2-7 15,-5-13-5-15,1 0 0 16,-9-13-3-16,1-4-2 16,-4-12 0-16,-2-7-1 15,-3-5-1-15,5-1 1 16,0 2-1-16,6 2-2 15,4 5-1-15,4 4-3 0,11 13-9 16,3 11-14 0,3 6-9-16,4 13 0 0,-3 0-1 15</inkml:trace>
  <inkml:trace contextRef="#ctx0" brushRef="#br0" timeOffset="63391.9718">15319 9844 22 0,'-19'17'33'0,"-15"7"0"16,6 25-2-16,-5 11-14 0,4 8-7 16,12 13-1-1,8 0-3-15,16 0-1 16,9-2-6-16,11-14-15 0,6-14-18 16,12-8-2-16,-7-21 1 15,10-2-2-15</inkml:trace>
  <inkml:trace contextRef="#ctx0" brushRef="#br0" timeOffset="63670.0495">15389 10204 52 0,'0'0'38'16,"7"15"0"-16,5-10-3 16,7-5-23-16,12 6-9 15,9-1-19-15,10-1-19 16,-6-9-2-16,11 1-1 15,-5-7-1-15</inkml:trace>
  <inkml:trace contextRef="#ctx0" brushRef="#br0" timeOffset="63986.1285">15838 10111 52 0,'10'7'38'16,"-7"5"1"-16,4 11-3 15,2 10-22-15,-9 0-6 16,8 6-3-16,-4 2-3 0,-4-2-5 16,6-3-14-16,1-7-21 15,-11-15-1-15,4-3-1 16,-9-11 2-16</inkml:trace>
  <inkml:trace contextRef="#ctx0" brushRef="#br0" timeOffset="64135.1557">15749 10311 71 0,'23'0'37'0,"4"-5"1"15,8-2-10-15,12 7-25 16,6 0-15-16,7 0-25 16,-5-5 0-16,1 5-1 15,-12-9 0-15</inkml:trace>
  <inkml:trace contextRef="#ctx0" brushRef="#br0" timeOffset="64439.2362">16115 10476 36 0,'13'18'37'16,"0"-7"1"-16,8 3-1 15,3-8-20-15,-4-12-5 16,6-3-3-16,-8-11-3 16,-1-1-1-16,-8-8-2 0,-1-6-1 15,-8-8-1-15,0-8 0 16,0-4 0-16,-6-3 0 16,1 3 0-16,2 2-3 15,6 6 0-15,3 4-2 16,7 14-7-16,2 8-15 15,6 7-14-15,11 14-1 16,-3-2 1-16</inkml:trace>
  <inkml:trace contextRef="#ctx0" brushRef="#br0" timeOffset="64655.7928">16193 10304 43 0,'0'0'35'0,"20"5"0"16,3-5-1-16,9-5-30 16,9 5-20-16,-2-5-17 15,9 9-1-15,-13-8 0 16,4 10 1-16</inkml:trace>
  <inkml:trace contextRef="#ctx0" brushRef="#br0" timeOffset="64977.3743">16612 10451 53 0,'-11'-15'33'16,"1"5"-11"-16,-7 2-5 15,-3-3-5-15,-2 11-1 16,-7-6-4-16,5 12-1 16,-4 4-2-16,8 3 0 15,2 3 0-15,11 4-1 16,7 0 1-16,11-1 0 15,3-5 0-15,7-4-1 0,3-5-1 16,3-8-3 0,2 3-8-16,-4-12-29 15,-5-7-2-15,4-1 2 0,-5-6-1 16</inkml:trace>
  <inkml:trace contextRef="#ctx0" brushRef="#br0" timeOffset="65250.9316">16738 9879 51 0,'31'19'40'16,"10"19"1"-1,-4 23-4-15,-14 2-19 0,8 21-4 16,-20 2-4-16,-6 7-2 16,-17-1-4-16,-11-9-6 15,-4-6-18-15,-8-17-22 16,-1-19-1-16,3-13 0 16,3-17-1-16</inkml:trace>
  <inkml:trace contextRef="#ctx0" brushRef="#br0" timeOffset="65754.0451">17089 10009 39 0,'0'0'37'0,"11"5"1"15,19-1-3-15,10-4-18 16,8 0-8-16,16 3-3 16,5-3-3-16,5-5-5 15,0 5-5-15,-14-5-9 16,-4 5-10-16,-10 0-12 0,-18-11 0 16,-10 11 0-16</inkml:trace>
  <inkml:trace contextRef="#ctx0" brushRef="#br0" timeOffset="65970.0984">17437 10057 55 0,'-6'32'39'16,"-2"1"0"-16,0 5-12 15,8 15-9-15,-9-3-6 16,9 8-3-16,-6-7-1 15,6 0-4-15,-3-13-2 16,0-9-5-16,6-3-15 16,6-14-24-16,-9-12 2 0,17-11-2 15,-6-6 0-15</inkml:trace>
  <inkml:trace contextRef="#ctx0" brushRef="#br0" timeOffset="66387.187">17844 9762 16 0,'50'61'38'15,"-1"10"2"-15,4 15-2 16,-4 11-11-16,-17 2-5 16,-6 10-6-16,-26-11-4 15,-21 0-5-15,-19-15-4 0,-13-17-10 16,-3-14-34 0,-5-11-2-16,4-17 1 0,9-10-2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17:39.3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861 7628 13 0,'0'0'32'15,"0"0"1"-15,-52-53-9 16,52 53-4-16,-62-8-6 15,62 8-3-15,-71 28-3 16,71-28-2-16,-42 62-1 16,32-21-1-16,10-41-1 15,0 80 0-15,0-80-1 16,35 60 1-16,-35-60-1 16,57 34 0-16,-57-34 0 15,47 7-1-15,-47-7 0 0,0 0-1 16,0 0 0-1,0 0 0-15,0 0-1 0,0 0 0 16,-78-22 0-16,78 22 0 16,-49 42 1-16,49-42 0 15,-52 67 1-15,34-26 0 16,18-41 0-16,3 81 1 16,-3-81-1-16,26 69 1 15,-26-69-2-15,53 37-5 16,-53-37-10-16,67 7-23 15,-67-7 0-15,56-31-2 16,-56 31 1-16</inkml:trace>
  <inkml:trace contextRef="#ctx0" brushRef="#br0" timeOffset="136.5393">543 7905 38 0,'-50'-15'32'0,"50"15"0"16,0 0-17-16,0 0-11 15,0 0-19-15,-11 43-15 16,11-43-1-16,47 35-1 16</inkml:trace>
  <inkml:trace contextRef="#ctx0" brushRef="#br0" timeOffset="414.612">1068 8003 42 0,'-46'-21'37'0,"46"21"0"0,-56 11-10 16,56-11-11-16,-50 25-6 15,50-25-5-15,-29 43-1 16,29-43-2-16,-5 55-1 16,5-55 0-16,31 44 0 15,0-28-1-15,-31-16 2 16,54 11-1-16,-54-11 1 15,0 0-2-15,58-22-2 16,-58 22-3-16,0 0-9 16,-14-58-20-16,14 58-4 15,-16-46 0-15,16 46 0 16</inkml:trace>
  <inkml:trace contextRef="#ctx0" brushRef="#br0" timeOffset="558.6394">1115 7954 38 0,'34'7'36'16,"-4"-7"0"-16,6 3 0 16,1-3-24-16,3 0-11 15,-6-7-20-15,3-1-15 16,-2 2-1-16,-7-6-1 16</inkml:trace>
  <inkml:trace contextRef="#ctx0" brushRef="#br0" timeOffset="729.6875">1373 7977 20 0,'-21'20'34'15,"15"6"1"1,-4-2-4-16,7-3-12 0,12 1-9 16,-2 2-10-16,4-6-14 15,11-9-19-15,3 7-1 16,-10-16 0-16,6 8 1 15</inkml:trace>
  <inkml:trace contextRef="#ctx0" brushRef="#br0" timeOffset="1151.791">1550 8007 35 0,'-16'8'36'15,"1"-3"2"1,5 11 0-16,4 4-18 15,0-6-9-15,16 9-4 0,-1-5-2 16,6 2-1-16,7-7-1 16,2-4-1-16,5-9-1 15,-2-5 1-15,-2-5-3 16,0-6 1-16,-3-3-1 16,2-3-1-16,-14 2 2 15,0 4-1-15,-8 3 1 16,-2 13 0-16,0 0 1 15,0 0 1-15,-5 13-1 16,-2 3 2-16,7 4-1 16,6 1 0-16,3-1-1 15,7-2 1-15,0-5-1 0,3-1 0 16,2-12 1-16,3 0-1 16,3-12 0-1,-1-2 0-15,-11-7 0 0,-5-1-1 16,-4-3 0-16,-6 1-3 15,-3 5-4-15,-12 1-20 16,-4 5-16-16,-3 9 1 16,4-1-1-16,0 5 1 15</inkml:trace>
  <inkml:trace contextRef="#ctx0" brushRef="#br0" timeOffset="1835.9607">3067 7807 47 0,'0'0'36'16,"34"9"0"-16,-6-4-12 15,12-5-11-15,15 0-3 16,1-7-4-16,3 7-2 0,-7-4-2 16,-8 4 0-1,-9 9 1-15,-14 1-2 16,-18 6 0-16,-13 4 0 0,-14 7 0 16,-13 4 0-16,-9 4 0 15,-2 2-1-15,-1-4 0 16,2 0 1-16,8-6-1 15,8-3 1-15,12-8 0 16,16-4 1-16,11-9-1 16,14-3 1-16,12-7 0 15,11 0-1-15,3 0-3 16,3-7-5-16,7 6-16 16,-9-2-17-16,-11-2 0 15,-7 3 0-15,-15-3 0 0</inkml:trace>
  <inkml:trace contextRef="#ctx0" brushRef="#br0" timeOffset="2024.0121">3156 7994 21 0,'0'0'36'15,"0"0"1"-15,28-15-2 16,7 5-15-16,14 5-9 15,6-2-6-15,2-1-10 16,4-3-27-16,7 6-4 16,-12-7 0-16,6 7-1 15</inkml:trace>
  <inkml:trace contextRef="#ctx0" brushRef="#br0" timeOffset="2280.0667">3817 7708 27 0,'-12'-12'36'0,"3"19"0"16,-10 5-3-16,-1 8-14 15,4 11-7-15,-5 5-5 16,9 5-2-16,1 1-1 15,11 0-3-15,14 0-4 16,4-8-11-16,6-11-22 0,12 0-1 16,-3-14-1-16,12-2 1 15</inkml:trace>
  <inkml:trace contextRef="#ctx0" brushRef="#br0" timeOffset="2550.1445">4059 7721 42 0,'-13'-4'37'16,"13"13"1"-16,0 7-3 16,-5 3-21-16,5 13-5 15,0 2-2-15,0 9-1 0,0 1-1 16,0 2-1-16,0-3-1 15,5-1-2-15,2-12 0 16,9-7-1-16,4-3-6 16,-3-13-16-16,2-7-18 15,3-3-1-15,1-12 1 16,-6-2-1-16</inkml:trace>
  <inkml:trace contextRef="#ctx0" brushRef="#br0" timeOffset="2902.7302">3914 7914 36 0,'0'0'36'16,"15"5"1"0,5-10-2-16,9 2-20 0,8 3-10 15,1-4-8-15,1-1-14 16,-2-2-13-16,2 2-3 15,-13-7 0-15,0 2 6 16,-8-2 7-16,-7-4 20 16,-2 1 0-16,8-6 39 15,-17 21-3 1,19-8-1-16,-5 16-3 16,4 3-7-16,9 15-8 15,-7 1-5-15,3 13-4 16,-8 2-2-16,-8 7-3 15,-7-1-1-15,-10-2-3 0,-5 1-6 16,-13-9-34-16,-1-12-1 16,1-9-1-16,4-14 1 15</inkml:trace>
  <inkml:trace contextRef="#ctx0" brushRef="#br0" timeOffset="3181.2862">4689 7885 53 0,'0'0'38'15,"13"4"0"-15,10-4-9 16,5-3-15-16,10 3-7 16,1 0-7-16,2-7-11 15,-1 3-21-15,-5 4-5 16,-11-5-1-16,-5 5 0 16</inkml:trace>
  <inkml:trace contextRef="#ctx0" brushRef="#br0" timeOffset="3354.3287">4726 7991 41 0,'-9'16'37'15,"9"-6"1"-15,15-4-10 16,16 0-9-16,5-6-5 16,12 0-8-16,4 0-10 15,-2 6-32-15,-10-9-2 16,-3 3-1-16,-10-7 0 15</inkml:trace>
  <inkml:trace contextRef="#ctx0" brushRef="#br0" timeOffset="4747.6332">6005 7726 41 0,'-5'-19'24'0,"-4"10"-2"16,-9-3-2-16,-5 0-5 16,-5 8-4-16,-3-2-2 15,-3 6-4-15,0 7-1 16,4 5-1-16,6 4-2 15,7 6 0-15,8 2 0 16,9-3 0-16,10 3 0 16,8-7 0-16,7-3 0 0,5-7-1 15,5-7 1 1,-1-13-1-16,0-7-1 0,-6-7 1 16,-3-10-1-16,-6-9-1 15,-5-8 1-15,-7-6 1 16,-7-1 1-16,0-3 0 15,-9 7 3-15,1 7 0 16,-3 7 0-16,5 15 0 16,-7 10 0-16,13 18 0 15,-18 18-2-15,15 14 0 16,3 16-2-16,0 11 1 16,6 7-1-16,3 6 1 15,0 1-2-15,4-5-4 16,0 0-8-16,-2-8-23 0,-1-22-3 15,-4-11 1 1,-6-9-1-16</inkml:trace>
  <inkml:trace contextRef="#ctx0" brushRef="#br0" timeOffset="4966.676">5597 7928 7 0,'-16'12'34'16,"16"-12"2"-16,3 14-1 16,22-11-15-16,19-3-5 15,21 0-4-15,10-7-3 16,20 2-3-16,8-4-6 0,5-3-12 16,1-4-19-16,-6 11-4 15,-17-8-1-15,-9 10 0 16</inkml:trace>
  <inkml:trace contextRef="#ctx0" brushRef="#br0" timeOffset="5574.8117">5842 8482 21 0,'24'-4'29'16,"-24"-6"-2"-16,4-1-9 15,-8-3-4-15,-5-5-6 16,-6 2-2-16,-6-2-3 16,-4 1-2-16,-8 4 0 15,0 3 0-15,-3 6 0 16,1 9 0-16,1 2 0 16,9 9 2-16,4 2 1 15,14 6 1-15,7-1 0 0,12 2 0 16,8-7 1-16,11-3-1 15,5-8-1-15,5-6-1 16,3-8-2-16,-2-9-1 16,-1-7-3-16,-3-12-1 15,-7-6 0-15,-10-6 0 16,-2 0 0-16,-14-2 1 16,-1 3 2-16,-4 8 2 15,-7 5 1-15,1 12 1 16,-3 10 1-16,9 12 0 15,-10 18 0-15,10 10 0 16,5 8-1-16,3 7-1 0,-2 4 1 16,3 6-1-1,1-7-1-15,0-2-2 0,1-1-7 16,-1-9-22-16,-1-17-8 16,4-5-1-16,-13-12 1 15</inkml:trace>
  <inkml:trace contextRef="#ctx0" brushRef="#br0" timeOffset="5800.3717">6199 8097 50 0,'18'9'38'16,"-18"7"2"-16,0 6-4 15,9 11-24-15,-9-2-4 16,0 13-1-16,0 1-3 15,0 3 0-15,0-3-1 0,4-3-3 16,4-6-1-16,2-12-7 16,5 0-9-16,2-9-24 15,-2-15 1-15,3-8 0 16,-6-8-1-16</inkml:trace>
  <inkml:trace contextRef="#ctx0" brushRef="#br0" timeOffset="5965.906">6044 8306 52 0,'0'0'37'0,"25"0"0"16,5 0-3-16,13-6-27 0,10 0-9 16,9 1-28-1,1-13-5-15,11 4-2 0,-9-10 0 16</inkml:trace>
  <inkml:trace contextRef="#ctx0" brushRef="#br0" timeOffset="6214.9691">6723 7754 40 0,'22'3'38'16,"2"4"1"-16,13 13 0 0,-1 6-24 15,3 0-7-15,4 11-2 16,-3 1-5-16,-11 0-8 16,-2-2-17-16,-12-4-15 15,-11-17 0-15,-4-5 0 16</inkml:trace>
  <inkml:trace contextRef="#ctx0" brushRef="#br0" timeOffset="6386.9994">7004 7752 32 0,'0'0'38'0,"-17"-6"2"16,0 18-1-16,-7 8-17 15,-7-1-9-15,3 12-6 0,-10 4-3 16,1 1-8-16,7 3-18 15,4 0-17-15,-2-13 0 16,16-2-2-16,0-15 1 16</inkml:trace>
  <inkml:trace contextRef="#ctx0" brushRef="#br0" timeOffset="6679.0635">7411 7667 16 0,'-25'-20'34'16,"3"11"1"-16,-7 2 1 16,6 7-16-16,-2 12-9 15,-3 7-5-15,3 11-1 16,-3 6-1-16,7 10-1 15,8 0 0-15,10 4 0 16,3-6-1-16,12-2 1 16,10-7-3-16,6-6-7 15,11-14-22-15,1-4-8 16,-3-15-1-16,6-3 0 16</inkml:trace>
  <inkml:trace contextRef="#ctx0" brushRef="#br0" timeOffset="6898.6174">7554 7662 62 0,'0'0'38'15,"-12"9"1"-15,5 9-14 16,2 8-13-16,-3 5-5 16,4 10-2-16,2 0-1 15,2 5-1-15,0-5 0 16,9-2-2-16,1-2-2 15,-1-11-4-15,6-4-10 16,1-6-25-16,-4-16 0 16,4 0 0-16,-4-11 0 15</inkml:trace>
  <inkml:trace contextRef="#ctx0" brushRef="#br0" timeOffset="7125.1757">7330 7874 46 0,'26'13'35'0,"-9"-13"-1"15,18 0-13-15,-3-2-16 16,1-5-15-16,5 1-18 15,-11-10-4-15,4 1-1 16,-13-9-1-16</inkml:trace>
  <inkml:trace contextRef="#ctx0" brushRef="#br0" timeOffset="7275.2002">7733 7711 50 0,'34'12'39'16,"-3"5"2"-16,-1 11-11 15,2 11-8-15,-12-3-8 16,0 10-4-16,-18-1-4 15,-7 3-3-15,-9-2-7 16,-15-4-36-16,-5-15-3 16,0-5 0-16,-1-14 0 15</inkml:trace>
  <inkml:trace contextRef="#ctx0" brushRef="#br0" timeOffset="7711.3096">8622 8097 32 0,'5'15'37'0,"-5"12"0"16,-13-9-3-16,-5 2-35 16,1 4-28-16,-15-14-3 15,12 0-3-15,-3-16-1 0</inkml:trace>
  <inkml:trace contextRef="#ctx0" brushRef="#br0" timeOffset="8403.4646">9140 7835 20 0,'27'9'31'16,"0"-13"-1"-16,15 11-2 15,1-7-21-15,-3 3-3 16,-2-3-3-16,-5 3-2 15,-13-3 0-15,-20 0 0 0,2 12 1 16,-14-3-1 0,-9 3 3-16,-5 1 1 0,1 4 1 15,3 2 0-15,13 4 1 16,3 1 1-16,16-3-2 16,11-1 0-16,12-4 0 15,7-2-2-15,8-6 0 16,4-8-1-16,-2-5 0 15,-1-7-1-15,-6-4 0 16,-13-4-1-16,-12-2 1 16,-13-2 1-16,-12 2 1 15,-14 3 0-15,-4 9 2 16,-10 4 0-16,0 9 0 16,0 3 0-16,12 8 0 15,6 3-1-15,12 5 0 0,12 1-1 16,10-3-2-16,6-4 0 15,6-6-4-15,9 1-9 16,-4-7-25-16,-10-13-1 16,4-4 0-16,-15-12-1 15</inkml:trace>
  <inkml:trace contextRef="#ctx0" brushRef="#br0" timeOffset="8507.4974">9619 7669 2 0,'0'0'1'16,"-10"0"-3"-16,10 0 2 16</inkml:trace>
  <inkml:trace contextRef="#ctx0" brushRef="#br0" timeOffset="8763.5541">9814 7816 22 0,'34'6'29'15,"3"8"1"-15,-11-14-12 16,-4 0-7-16,-6 0-5 15,-3-8-4-15,-13 8 0 16,0-11-1-16,-7 11 3 16,-10 0 0-16,-1 5 2 15,-5 4 0-15,3 9 0 16,-6 3 2-16,9 4-2 16,4 1 1-16,9 3-2 0,4-2-2 15,17-4-2 1,6-3-2-16,8-8-4 15,13 1-15-15,8-9-16 0,-5-11-2 16,10-3 1-16,-7-8-1 16</inkml:trace>
  <inkml:trace contextRef="#ctx0" brushRef="#br0" timeOffset="9079.627">10246 7815 27 0,'-32'-9'33'0,"10"13"0"15,-4-4-2-15,9 9-16 16,14 3-7-16,6 0-4 16,10 2-1-16,4-1-1 15,3 0-1-15,2-2-1 16,-3-6-4-16,-2 1-2 0,-17-6 0 16,10 0-1-16,-10 0 2 15,-16-3 2-15,-5 3 3 16,-3 3 3-16,-2 3 2 15,-1 1 4-15,5 9 1 16,7-1 1-16,11 6-1 16,4-2-2-16,19 2-1 15,2-6-3-15,10 2 0 16,6-5-6-16,0-8-21 16,1-7-17-16,2-3 1 15,-2-11-1-15</inkml:trace>
  <inkml:trace contextRef="#ctx0" brushRef="#br0" timeOffset="9726.7988">11388 7527 43 0,'29'0'35'15,"23"4"1"-15,13-7-13 16,12-5-11-16,15 8-3 16,0-10-2-16,2 4-3 0,-14 6-1 15,-15 6-2 1,-25 6 0-16,-24 11-1 0,-26 7 0 16,-23 9 1-16,-20 11 0 15,-18 8-1-15,-11 4 1 16,-6-1-1-16,6-1 0 15,8-4 0-15,15-7 1 16,14-5-1-16,18-14 0 16,23-7 2-16,21-10-1 15,20-6 1-15,16-7-1 16,17-9 1-16,8-3-3 16,6-7-6-16,4 6-10 15,-9-4-21-15,-13-5 1 16,-7 4-1-16,-18-2 0 0</inkml:trace>
  <inkml:trace contextRef="#ctx0" brushRef="#br0" timeOffset="9959.8524">11459 7803 47 0,'41'0'38'0,"6"-3"1"15,19-2-4-15,19 3-23 0,3-5-5 16,8-1-14 0,-3-4-28-16,5 4-1 15,-15-6-2-15,-5 5-1 0</inkml:trace>
  <inkml:trace contextRef="#ctx0" brushRef="#br0" timeOffset="10402.9724">12537 7514 17 0,'-18'14'35'0,"-17"6"0"16,2 14 0-16,-7 9-17 15,0 10-4-15,13 9-6 0,4 2-1 16,13 2-2-16,10-2-3 15,14-10-5-15,13-6-11 16,5-9-22-16,4-24-1 16,9-3 0-16,-6-19-1 15</inkml:trace>
  <inkml:trace contextRef="#ctx0" brushRef="#br0" timeOffset="10680.0344">12631 8036 35 0,'0'19'36'0,"12"2"1"15,0-4-4-15,4-14-18 16,11 3-3-16,-4-13-5 0,1-6 0 16,-4-8-3-16,-5-8 0 15,-5-7-3-15,-7-6 1 16,-3-5-2-16,-4-4 1 15,4 1-1-15,-3 0 0 16,3 4-2-16,4 1-1 16,6 13-4-16,0 1-13 15,4 8-18-15,7 11-1 16,-5 3 0-16,6 9 1 16</inkml:trace>
  <inkml:trace contextRef="#ctx0" brushRef="#br0" timeOffset="11035.1253">12511 7878 57 0,'0'0'37'0,"20"11"-1"15,11-17-13-15,8-2-16 16,10-2-7-16,6-2-11 15,-1-5-11-15,-1-2-3 16,-5-3 2-16,-5 1 4 16,-11-4 5-16,-2 1 6 15,-7 2 9-15,-3 2 11 16,19 1 37 0,-15 24-24-16,-3 4-3 15,8 16-4-15,-10 4-5 0,1 14-4 16,-15 2-3-16,-5 9-1 15,-7-1-3-15,-15-3-5 16,0-1-12-16,-6-10-24 16,-5-15-2-16,8-7 1 15,0-15 0-15</inkml:trace>
  <inkml:trace contextRef="#ctx0" brushRef="#br0" timeOffset="11268.1723">13366 7810 58 0,'0'0'37'15,"21"7"1"-15,9-7-6 16,5 4-24-16,-3-4-9 15,5 0-14-15,-6-2-21 16,-1 2-1-16,-13-6 0 16,0 6-1-16</inkml:trace>
  <inkml:trace contextRef="#ctx0" brushRef="#br0" timeOffset="11426.2135">13381 7911 36 0,'3'16'37'0,"7"-8"0"16,16 2-1-16,3-5-18 16,9-5-12-16,2 8-38 15,-1-14-3-15,2 1-1 16,-10-8-1-16</inkml:trace>
  <inkml:trace contextRef="#ctx0" brushRef="#br0" timeOffset="12020.3473">14297 7246 22 0,'-18'-43'32'16,"1"11"-3"-16,-11 11-9 15,1 15-4-15,-2 15-4 16,-3 16-4-16,3 33-2 16,0 17-2-16,8 21 0 15,6 14-1-15,10 18 1 16,5 5 0-16,3 8 0 16,5-6-1-16,1-10 1 0,-4-13-1 15,-5-8-1-15,-6-17 0 16,-10-16-3-16,-7-15-4 15,-8-18-14-15,-7-15-17 16,9-7-2-16,-4-16 1 16,10-4 0-16</inkml:trace>
  <inkml:trace contextRef="#ctx0" brushRef="#br0" timeOffset="12208.3902">13998 8749 42 0,'7'9'38'0,"14"4"-1"0,1-13-2 16,9 0-26-16,9 10-37 16,-2-17-7-16,8 7-1 15,-9-9-1-15</inkml:trace>
  <inkml:trace contextRef="#ctx0" brushRef="#br0" timeOffset="12426.4386">14332 8733 34 0,'-17'-7'35'0,"-8"-9"0"16,13 4 0-16,2-5-20 16,7-3-9-16,13 6-3 15,4 0-1-15,8 14 0 16,2 0 1-16,4 12 1 0,-5 3-1 15,1 4 0-15,-5 0 0 16,-4-2 0-16,-5-2-5 16,-10-15-7-16,21-4-23 15,-10-9-5-15,-7-12-2 16,1-9 1-16</inkml:trace>
  <inkml:trace contextRef="#ctx0" brushRef="#br0" timeOffset="12740.5034">14458 6956 31 0,'8'-10'36'16,"1"24"-1"-16,-5 10-2 16,-4 8-17-16,5 11-8 15,-5-2-5-15,4 4-15 16,-9-5-22-16,5-1-1 0,-7-17-1 15,7-3 0 1</inkml:trace>
  <inkml:trace contextRef="#ctx0" brushRef="#br0" timeOffset="13149.5921">14399 7152 19 0,'11'-7'33'0,"12"7"1"16,-5 0 0-16,10-4-18 15,-1 8-9-15,-2 0-2 16,-1 1-4-16,-3 2-1 16,-7-3-3-16,-2 2-2 15,-12-6-2-15,0 0 0 16,0 0-2-16,-4-10 0 0,1 1 1 16,3-2 2-1,4 1 4-15,2 0 3 16,9 6 3-16,1 2 1 0,6 8 3 15,-1 5 1-15,3 6 0 16,1 1-1-16,3 3-1 16,-5-5-1-16,5 1-1 15,-4-6 0-15,2-4-1 16,-5-7 0-16,0-10 1 16,-9-5-1-16,-2-2 1 15,-10-3-1-15,-8 1 1 16,-6 0-2-16,-6 5 0 15,-7 6-3-15,-4 8-5 16,4 0-30-16,2 12-4 0,-3 1-1 16,11 6 0-1</inkml:trace>
  <inkml:trace contextRef="#ctx0" brushRef="#br0" timeOffset="15607.6699">14987 7864 35 0,'20'0'38'15,"7"10"2"-15,5 5 0 0,7 2-15 16,11 15-15-16,-5 0-4 16,6 6-5-16,-5 3-9 15,-7-1-25-15,-10-13-6 16,-5-4-1-16,-11-13-1 15</inkml:trace>
  <inkml:trace contextRef="#ctx0" brushRef="#br0" timeOffset="15786.2067">15430 7848 66 0,'-17'-8'39'0,"0"8"1"16,-10 12-13-16,-11-3-13 15,1 17-7-15,-6 4-4 16,-4 5-4-16,3 4-8 16,1-4-21-16,-2-7-9 0,12-4-1 15,7-9 0-15</inkml:trace>
  <inkml:trace contextRef="#ctx0" brushRef="#br0" timeOffset="15997.2646">15538 7558 61 0,'0'0'38'0,"-5"-9"0"15,-12 18-10-15,-2 15-18 0,-2 8-17 16,5 8-29-1,-9-5-1-15,10 9-1 0,-3-9 0 16</inkml:trace>
  <inkml:trace contextRef="#ctx0" brushRef="#br0" timeOffset="16381.3564">15848 7749 16 0,'0'0'34'0,"-19"-7"3"16,3 14-1-16,-11 1-15 15,-7 6-8-15,6 10-5 16,-5 2-3-16,8 10-1 16,5 4-1-16,10 3-2 15,10 0 1-15,12 2-2 16,9-6-2-16,7-9-7 0,10-8-24 15,5-1-4 1,-4-17-1-16,7-4 1 16</inkml:trace>
  <inkml:trace contextRef="#ctx0" brushRef="#br0" timeOffset="16622.4328">15983 7756 50 0,'0'0'37'16,"0"0"3"-16,0 22-6 16,0 3-20-16,-4 3-5 15,1 9-3-15,-1 2 0 0,4 6-1 16,3-4-2 0,5 1-1-16,5-12-2 15,4-5-2-15,4-3-4 16,2-15-11-16,-1-7-23 0,4-7-1 15,-8-8 0-15,0-1 0 16</inkml:trace>
  <inkml:trace contextRef="#ctx0" brushRef="#br0" timeOffset="16809.4791">15810 7945 50 0,'10'11'37'0,"8"-9"-1"16,7-2-3-16,9 5-27 0,3-5-11 15,1 0-19-15,-8-10-11 16,5 3 0-16,-10-7-1 16</inkml:trace>
  <inkml:trace contextRef="#ctx0" brushRef="#br0" timeOffset="16959.5087">16239 7836 64 0,'28'9'38'0,"0"11"-3"16,-2 10-9-16,-12 0-9 15,-3 11-5-15,-11-4-6 16,-11 0-4-16,-5 6-12 16,-6-7-29-16,-8-12-1 0,1-4-1 15,-2-13-1 1</inkml:trace>
  <inkml:trace contextRef="#ctx0" brushRef="#br0" timeOffset="17524.6601">16607 7958 26 0,'8'10'35'16,"3"-10"0"-16,14 6-4 15,6-6-17-15,2 0-4 16,4-4-4-16,-4-4-2 15,-2-4-3-15,-8 0-1 0,-10-5-1 16,-13 2-1-16,-10 1 0 16,-13 4 1-16,-9 5-1 15,-4 5 1-15,-5 9 1 16,1 4 1-16,3 9 1 16,7 2 1-16,13 9 1 15,13-1 1-15,17 0-1 16,9-4 1-16,18-1-1 15,6-6-2-15,9-10-7 16,8-11-28-16,3 0-5 16,-8-22 0-16,0 0-1 15</inkml:trace>
  <inkml:trace contextRef="#ctx0" brushRef="#br0" timeOffset="17735.7131">16820 7548 19 0,'19'-5'35'0,"10"5"0"16,-1 0 1-16,12-4-17 15,2 4-14-15,4-6-21 16,4 9-17-16,-14-11-1 15,1 8 0-15</inkml:trace>
  <inkml:trace contextRef="#ctx0" brushRef="#br0" timeOffset="17893.7526">17260 7421 29 0,'0'0'30'15,"0"0"-5"-15,-12-12-16 16,12 12-32-16,0 0-6 16,0 0-2-16</inkml:trace>
  <inkml:trace contextRef="#ctx0" brushRef="#br0" timeOffset="18084.7936">17289 7583 25 0,'3'40'38'0,"2"4"-1"15,-5 0-1 1,-9-9-15-16,3 6-7 0,-12-13-4 16,-3-4-4-16,-5-9-4 15,-2-12-4-15,0-6-4 16,-2-9-8-16,11-6-18 16,4-3-6-16,3-8-2 15,16 4 1-15</inkml:trace>
  <inkml:trace contextRef="#ctx0" brushRef="#br0" timeOffset="18681.9377">17496 7478 25 0,'-10'-32'26'0,"2"-5"-5"16,11 5-3-16,8 7-3 15,12 4-2-15,10 10-4 16,0 7-2-16,6 11 0 16,-4 3-2-16,-2 10-1 15,-11 5 0-15,-10 7-2 16,-17 3 0-16,-13 4-1 15,-10 1-1-15,-7-3 0 0,-2-3-2 16,3-6 0-16,3-4-2 16,7-10 1-16,13-5-2 15,11-9 1-15,0 0 1 16,26-7 0-16,0 1 1 16,6 0 0-16,5 0 1 15,1 6 1-15,-2 0 1 16,-1 0 0-16,-8 6 2 15,-4 3 1-15,-12-2 0 16,-5 3 0-16,-6-10 1 16,-5 12 0-16,5-12-2 15,-16 0 0-15,16 0-2 16,-10-14 0-16,10 4-1 16,8-3-1-16,4-1 1 15,0 0-1-15,9 1 0 0,-2 5 2 16,3 1-1-16,0 7 1 15,-4 0 1-15,-4 9 0 16,-2 0 0-16,-1 5 0 16,-5 1-3-16,-2-1-9 15,-1-4-21-15,0 5-5 16,-3-15 0-16,6 18-2 16</inkml:trace>
  <inkml:trace contextRef="#ctx0" brushRef="#br0" timeOffset="18916.002">18041 7723 48 0,'10'-3'37'0,"7"3"0"16,-5 0-10-1,0-10-12-15,6-1-7 0,-5-5-2 16,-4-4-3-16,-4-7-1 16,-5-6-1-16,0-5 0 15,-7-3 0-15,0-1-1 16,1 1-1-16,6 4 0 15,0 4-1-15,5 9-3 16,1 2-6-16,12 13-11 16,4 4-16-16,-6 0 0 15,6 5 0-15,-6 0 9 16</inkml:trace>
  <inkml:trace contextRef="#ctx0" brushRef="#br0" timeOffset="19088.0262">18011 7492 31 0,'11'18'35'0,"1"-11"1"16,12 4-2-16,0-11-27 16,8 0-31-16,16 0-10 15,-4-9 0-15,11 5-2 16</inkml:trace>
  <inkml:trace contextRef="#ctx0" brushRef="#br0" timeOffset="19374.0904">18410 7328 34 0,'18'7'38'16,"-3"0"1"-16,-1 11-3 16,-6 8-16-16,-8 0-6 15,0 14-5-15,-10-2-2 16,3 8-2-16,0-1-1 16,4-4-1-16,3-6-2 15,5-6-2-15,10-7-2 16,2-12-9-16,5-10-29 15,4-5 0-15,-6-10-1 0,-2-2 0 16</inkml:trace>
  <inkml:trace contextRef="#ctx0" brushRef="#br0" timeOffset="19524.1312">18401 7533 38 0,'0'0'37'0,"16"6"0"15,15 0-2-15,4-6-28 16,6-6-38-16,7 6-4 16,-1-3-1-16,4 3-1 15</inkml:trace>
  <inkml:trace contextRef="#ctx0" brushRef="#br0" timeOffset="20194.2819">19031 8136 33 0,'10'-10'34'0,"-10"0"-4"16,0-2-7-16,-4 1-6 15,-6-7-7-15,-5 4-3 16,-9-3-3-16,-5 2-1 16,-6 1-2-16,-3 9 0 15,-1 5-1-15,0 5 0 16,4 8 1-16,10 6-1 16,10 7 1-16,12 3 1 15,9 0-1-15,12-1 1 16,5-5 0-16,11-5 0 0,3-10 0 15,6-8 0-15,-4-8-1 16,1-13 0-16,-4-8-1 16,-3-10 0-16,-4-6 0 15,-8-6 0-15,-7-4-1 16,-6 0 0-16,-4 3 1 16,-4 6 0-16,-4 11 0 15,-4 9 1-15,-3 13-1 16,2 13 2-16,-1 19 0 15,5 10-1-15,-2 10 1 16,7 9 0-16,0 3 0 16,10 4-1-16,-1-3-1 15,1-5-6-15,8-1-11 16,1-9-22-16,-4-21 0 0,7-3-1 16,-7-19 1-16</inkml:trace>
  <inkml:trace contextRef="#ctx0" brushRef="#br0" timeOffset="20435.3439">19344 7722 43 0,'14'0'39'16,"1"18"0"-16,-5 3 1 15,-3 3-25-15,5 13-6 16,-10 2-3-16,-2 8 0 15,0-1-2-15,0 3-1 0,-5-5-1 16,5-5-2 0,4-3-2-16,1-12-3 0,7 0-7 15,-1-12-24-15,5-12-5 16,4 0-1-16,-2-17 1 16</inkml:trace>
  <inkml:trace contextRef="#ctx0" brushRef="#br0" timeOffset="20646.3946">19309 7964 46 0,'0'0'39'16,"16"6"-1"-16,10-2-2 0,14 1-21 15,-4-5-7 1,10 6-3-16,-2-3-4 0,-5-3-7 15,-7 3-17-15,-4-3-15 16,-13 0-1-16,-3 0-1 16,-12 0 1-16</inkml:trace>
  <inkml:trace contextRef="#ctx0" brushRef="#br0" timeOffset="22007.1863">628 10103 34 0,'0'0'37'0,"0"0"1"16,0 0-2-16,59 36-19 15,-16-36-6-15,-43 0-6 16,75 0-7-16,-27 0-11 15,-6-4-17-15,-42 4-7 16,0 0 0-16,52 4-1 0</inkml:trace>
  <inkml:trace contextRef="#ctx0" brushRef="#br0" timeOffset="22195.2344">709 10236 27 0,'0'0'39'15,"0"0"1"-15,0 0 1 16,9 45-17-16,-9-45-8 16,71 0-5-16,-71 0-5 15,88-9-6-15,-39 9-9 16,-49 0-28-16,44-4-3 16,-44 4-1-16,0 0 0 15</inkml:trace>
  <inkml:trace contextRef="#ctx0" brushRef="#br0" timeOffset="23548.0228">1664 10033 62 0,'10'0'39'0,"2"3"0"16,7 11-10-16,15 12-14 15,-3 4-7-15,9 14-3 16,-2 3-2-16,-1 1-5 16,3 4-10-16,-5-6-28 15,-14-15 1-15,0-9-1 16,-4-17 0-16</inkml:trace>
  <inkml:trace contextRef="#ctx0" brushRef="#br0" timeOffset="23729.0699">2079 10050 44 0,'-14'-8'38'16,"-8"8"0"-16,-2 10-4 15,-2 12-17-15,-11 0-5 16,3 12-5-16,-6 2-4 16,3 4-4-16,5 3-9 15,-2-7-21-15,10-7-8 16,11-3 1-16,0-12 0 15</inkml:trace>
  <inkml:trace contextRef="#ctx0" brushRef="#br0" timeOffset="24026.1455">2418 9910 36 0,'-27'0'36'0,"-7"5"0"16,2 9-2-16,-5 8-19 16,-3 7-5-16,11 10-4 15,5 6-3-15,8 6 0 16,16-1-1-16,6 0-1 15,10-2-2-15,18-12-8 0,7-7-19 16,5-5-10 0,-3-21 1-16,4-3-1 15</inkml:trace>
  <inkml:trace contextRef="#ctx0" brushRef="#br0" timeOffset="24261.1964">2644 9894 73 0,'0'0'39'16,"-18"25"0"-16,11-2-13 15,4 10-15-15,-3 8-5 16,6 8-1-16,-9 4-1 0,9 1-2 16,0-4-1-1,9-7-1-15,3-2-3 0,0-13-5 16,5-5-10-16,4-11-22 15,-4-15-1-15,4-3 0 16,-6-11 1-16</inkml:trace>
  <inkml:trace contextRef="#ctx0" brushRef="#br0" timeOffset="24464.2455">2425 10140 56 0,'-6'10'38'0,"27"0"-1"16,9-1-11-1,5-9-14-15,13 5-5 16,3-5-6-16,-2-3-10 0,-2-2-11 16,-10 1-12-16,-9-9-2 15,-5-1 0-15,-6-3 3 16</inkml:trace>
  <inkml:trace contextRef="#ctx0" brushRef="#br0" timeOffset="24608.7836">2862 10012 63 0,'18'0'33'0,"4"10"-1"15,5 11-6-15,-4 3-8 16,2 15-7-16,-11 2-2 16,-1 5-3-16,-10 0-4 15,-9 0-6-15,-6-7-25 0,-7-3-10 16,-8-12-1-1,-1-4 0-15</inkml:trace>
  <inkml:trace contextRef="#ctx0" brushRef="#br0" timeOffset="25202.9381">3246 10132 33 0,'6'20'36'16,"6"-4"2"-16,7 6-1 15,8-5-21-15,6-3-6 16,7-3-2-16,-7-8-4 0,2-3-2 16,-4-13-2-16,-7-4-3 15,-8 0 0-15,-16-7-1 16,-7 7-1-16,-17-3 0 16,-4 4 0-16,-6 6 2 15,-6 10 2-15,3 5 1 16,-1 7 3-16,8 13 0 15,8 0 1-15,15 7 1 16,7 0 0-16,16 1 0 16,8-6-1-16,11-1 0 15,8-10-2-15,0-7-3 16,4-1-10-16,-1-8-27 0,-11-16-1 16,2-3 1-1,-15-12-1-15</inkml:trace>
  <inkml:trace contextRef="#ctx0" brushRef="#br0" timeOffset="25420.5037">3419 9735 45 0,'27'0'34'15,"-7"0"1"-15,14-4-13 0,3 4-11 16,0 0-9 0,1 2-15-16,-7-2-20 15,3 3-1-15,-13-8 0 0,4 5 0 16</inkml:trace>
  <inkml:trace contextRef="#ctx0" brushRef="#br0" timeOffset="25578.5337">3822 9595 46 0,'0'-17'39'16,"0"7"0"-16,-4-2 0 15,-1-2-23-15,5 14-11 16,0-10-11-16,0 10-20 16,-15 0-11-16,15 0-2 0,0 0 0 15</inkml:trace>
  <inkml:trace contextRef="#ctx0" brushRef="#br0" timeOffset="25743.5831">3844 9739 29 0,'9'37'37'0,"7"6"-2"16,-11 0-5-16,-5-4-7 16,0 1-8-16,-14-7-5 15,-5-4-6-15,-7-6-9 16,-5-13-19-16,-5-10-13 15,8-5-1-15,-3-12 0 16</inkml:trace>
  <inkml:trace contextRef="#ctx0" brushRef="#br0" timeOffset="26337.7225">4149 9661 26 0,'-20'-24'32'0,"-4"-13"-3"16,14 1-8-16,7-2-7 15,3 1-4-15,19 10-3 16,-1 4 0-16,10 13-2 15,2 10-3-15,4 11 1 16,-9 11-1-16,-5 7 0 16,-13 7-1-16,-12 5-1 0,-7 2-2 15,-16-1 1-15,-2-1-1 16,-5-6 0-16,3-7-1 16,6-11 1-16,10-5 0 15,16-12 0-15,0 0 2 16,26-5 1-16,4-4-1 15,2 4 0-15,7-1 0 16,-2 6 1-16,-3 0 0 16,-4 7 0-16,-8 3 1 15,-8 3 0-15,-8 2 1 16,-6-3-1-16,0-1 1 0,0-11 0 16,-16 11-1-1,16-11 0-15,-9-10-2 16,9-2 0-16,3 0 0 0,6-5 0 15,4 0-1-15,2 2 1 16,5 1-1-16,1 7 2 16,-4 3 1-16,0 4-1 15,-2 4 1-15,-2 5 0 16,-4 3-3-16,-2-1-7 16,-7-11-24-16,12 25-4 15,-12-25-1-15,15 22 0 16</inkml:trace>
  <inkml:trace contextRef="#ctx0" brushRef="#br0" timeOffset="26577.7716">4586 9882 53 0,'19'0'39'0,"-9"-6"-1"0,6-1-7 16,2-2-18-16,-7-11-5 15,3 2-3-15,-7-5-3 16,-1-4 0-16,-6-5-2 15,0-7 1-15,-9-4-1 16,0-4 0-16,2 0 0 16,4 1-1-16,3 4-2 15,0 4-1-15,10 9-5 16,-1 6-7-16,10 10-17 16,1 13-5-16,-2-5-1 15,1 14 1-15</inkml:trace>
  <inkml:trace contextRef="#ctx0" brushRef="#br0" timeOffset="26735.8131">4554 9647 33 0,'-6'9'35'16,"17"3"1"-16,4-9-3 15,12-3-20-15,8-3-30 16,4-8-15-16,14 7-2 15,-1-10-1-15</inkml:trace>
  <inkml:trace contextRef="#ctx0" brushRef="#br0" timeOffset="27037.8842">4946 9472 58 0,'0'0'38'0,"13"2"0"16,-8 17-14-16,-5 1-7 16,6 16-6-16,-6 2-4 15,0 7-2-15,0 2-1 16,4 0-2-16,2-8 0 15,1-4-1-15,5-6-3 0,0-11-3 16,9 1-14 0,4-9-21-16,-6-16 0 15,-1-2-1-15,-4-5 0 0</inkml:trace>
  <inkml:trace contextRef="#ctx0" brushRef="#br0" timeOffset="27203.4225">4893 9678 47 0,'0'0'38'0,"9"0"1"15,13 0 0-15,9 0-24 16,3 0-12-16,6 0-25 0,-2 0-14 16,8 0-3-1,-8-9 1-15</inkml:trace>
  <inkml:trace contextRef="#ctx0" brushRef="#br0" timeOffset="28076.1114">5470 9456 17 0,'13'0'32'0,"15"6"0"15,-1-2-7-15,8-4-13 16,7 3-3-16,-1-3-4 16,-3 5-1-16,-5-5-2 15,-7 5-1-15,-8-2 0 16,-9 1 0-16,-9-4-1 15,0 0 1-15,-3 11 0 16,3-11 0-16,-16 18 0 16,7-4 0-16,-3 3 0 15,8 6 0-15,-3 6-1 16,3 9 1-16,0 4 1 16,4 6-2-16,0 5 2 15,4 7 0-15,2 2 1 0,2 6-1 16,-1-1 1-16,-1 0-1 15,-2-4-1-15,1-2 2 16,-5-6-2-16,2-3 0 16,-2-4 0-16,0-7 0 15,0-7 0-15,4-6-1 16,-4-3 2-16,0-7-2 16,-4-3 1-16,-1-5-1 15,-4-6 1-15,-7-4 0 16,-2 0-1-16,-9-4 0 15,-4-1 1-15,-4 0-2 0,-6 1 1 16,2-1 0 0,1 5 0-16,1-6-1 15,9 6-2-15,3 0-2 0,12 0-8 16,13 0-22-16,0 0-2 16,13 4 0-16,6-14 0 15</inkml:trace>
  <inkml:trace contextRef="#ctx0" brushRef="#br0" timeOffset="29442.4104">5733 10694 52 0,'0'0'36'0,"9"28"0"15,-9-3-16-15,-3 4-8 16,3 12-2-16,-6 0-4 15,6 2-2-15,0-4-2 16,5-1-1-16,3-9-2 16,2-7 0-16,7-7-3 15,2-9-6-15,6-6-9 16,0 0-18-16,-10-15 0 0,5 3 0 16,-17-6 5-16</inkml:trace>
  <inkml:trace contextRef="#ctx0" brushRef="#br0" timeOffset="29624.4604">5646 10851 48 0,'0'0'36'16,"10"13"1"-16,6-9-13 15,11-9-12-15,8 5-9 16,5-3-11-16,6 3-26 0,-6-11-1 15,8 6-1 1,-11-7 0-16</inkml:trace>
  <inkml:trace contextRef="#ctx0" brushRef="#br0" timeOffset="29879.5188">6025 10788 33 0,'0'0'35'16,"16"8"-1"-16,9-5-2 0,3-3-19 15,2 0-8 1,3-3-8-16,2 3-12 0,-1 0-16 15,-12-6-2-15,3 6-2 16,-13-7 1-16</inkml:trace>
  <inkml:trace contextRef="#ctx0" brushRef="#br0" timeOffset="30081.5655">6065 10892 34 0,'4'15'34'0,"5"-15"1"16,12 0-12-16,4 0-7 0,-3 0-6 15,9-3-5 1,-6 3-7-16,-1-5-14 0,-8-3-18 16,2 8-1-16,-18 0 0 15,18-3 1-15</inkml:trace>
  <inkml:trace contextRef="#ctx0" brushRef="#br0" timeOffset="31188.8101">6419 10917 17 0,'0'0'32'0,"9"0"1"16,9 0-4-16,1 0-14 15,6-7-13-15,5 7-19 16,-4-10-14-16,11 14 0 16,-9-9-1-16</inkml:trace>
  <inkml:trace contextRef="#ctx0" brushRef="#br0" timeOffset="31533.9083">6809 10949 46 0,'-24'0'36'0,"5"0"-1"16,-12 0-12-16,10-12-12 16,4 1-7-16,5-4-3 15,8 0-2-15,8-4-2 16,8 1 1-16,8 5 0 15,5 4 1-15,2 6 2 16,4 6 2-16,-6 4 1 16,-1 7 0-16,-2 1 2 15,-3 6-1-15,-7-4 0 0,0 2-1 16,-1-6 0 0,0-9-1-16,2-4 0 15,-1-9-1-15,-3-5 0 0,-2-3-1 16,0-4 0-16,-7-2 0 15,-7 2-1-15,-6 5-3 16,-5 8-17-16,-4 4-19 16,-12-5 0-16,3 12 0 15,-3-3-1-15</inkml:trace>
  <inkml:trace contextRef="#ctx0" brushRef="#br0" timeOffset="32052.0256">6065 9266 29 0,'0'0'35'0,"0"0"1"15,13 19-3-15,-7 2-18 16,0 0-7-16,3 8-3 16,-3 3-3-16,-2-1-9 15,-2-2-19-15,2 0-9 0,-14-16-1 16,4 0 0-16</inkml:trace>
  <inkml:trace contextRef="#ctx0" brushRef="#br0" timeOffset="32496.6361">5938 9377 14 0,'13'-8'30'0,"14"12"1"15,0-4-5-15,14 0-13 16,3 0-7-16,2 0-3 16,4 5-1-16,-4-1-1 15,-2 0-1-15,-9-1 2 16,-7 0 2-16,-11 2-1 0,-17-5 2 15,0 0-1-15,0 9 0 16,-15-14 1-16,6 0-1 16,-6-5-2-16,9 0-1 15,2-3 0-15,4-3-2 16,6 1 0-16,3 0 0 16,8 5 0-16,1 8 0 15,6 2 1-15,-2 5-1 16,0 4 1-16,3 6 1 15,2 0-1-15,-2 0 0 16,1-2 1-16,1-3 0 16,-2-3 0-16,-4-7 0 15,-1-5 1-15,-6-2 1 16,-8-6 0-16,-6 1 1 16,-11-2-1-16,-5 3 0 0,-5 3-1 15,-5 3-3-15,1 10-13 16,3 6-23-16,-8-5-1 15,14 13 1-15,-5-3-1 16</inkml:trace>
  <inkml:trace contextRef="#ctx0" brushRef="#br0" timeOffset="33360.351">7575 10204 45 0,'0'0'36'0,"28"8"0"16,8-3-13-16,8-5-9 16,16 0-4-16,1 4-6 15,1-4-10-15,-3-6-26 16,-7 6-4-16,-20-5 0 15,-6 5-1-15</inkml:trace>
  <inkml:trace contextRef="#ctx0" brushRef="#br0" timeOffset="34030.509">8975 9467 12 0,'-13'-42'31'16,"4"14"1"-16,-12 8-9 15,2 11-3-15,-1 19-7 16,0 17-3-16,5 25-2 16,-1 19-2-16,6 23-1 15,0 17-1-15,10 16 0 16,3 6-1-16,7 5 0 16,0-4 0-16,0-1-1 15,-6-9 0-15,-4-8 0 16,-7-17-1-16,-7-9 1 15,-10-12-1-15,-10-14-3 16,2-7-6-16,-5-19-19 16,1-21-10-16,13-10-1 15,-1-19 0-15</inkml:trace>
  <inkml:trace contextRef="#ctx0" brushRef="#br0" timeOffset="34481.6061">8772 11223 45 0,'22'15'35'15,"0"-15"0"-15,14-3-6 16,2 3-21-16,0-6-10 15,2-1-10-15,-2 4-9 0,-2 3-2 16,-11 0 0-16,-7 0 2 16,-3 7 6-16,-15-7 6 15,0 0 9-15,-25 7 27 16,9-18-8 0,2-2 0-16,3-7-1 15,8-4-4-15,14 5-2 16,-1-5-4-16,8 7 0 15,-1 5-2-15,7 12 2 16,-3 12 0-16,2 8-1 16,-9-2-1-16,0 8-2 15,-1-3 0-15,2-1-1 16,1-7-2-16,0-9-2 0,2-6-3 16,-6-15-6-1,0 2-11-15,-6-6-19 0,-12-9 1 16,-5 0-1-16,-10-8 1 15</inkml:trace>
  <inkml:trace contextRef="#ctx0" brushRef="#br0" timeOffset="34819.6925">9236 9273 48 0,'0'0'38'0,"7"-12"-1"16,-7 12-8-16,6 17-14 16,-6 0-6-16,2 10-5 15,-2 4-6-15,-2 1-13 16,-2 0-22-16,4 6 0 16,-2-14-1-16,2 3 1 15</inkml:trace>
  <inkml:trace contextRef="#ctx0" brushRef="#br0" timeOffset="35240.7815">9145 9445 43 0,'24'0'32'16,"1"-5"0"-16,9 0-14 16,7 10-10-16,1-2-4 15,3 7-3-15,-4-6-1 16,-5 5 0-16,-6-3-1 15,-10-3-1-15,-8-3 0 16,-12 0-2-16,0-17 1 16,-9-1-1-16,3 1 1 0,0-5-1 15,6 3 2 1,0 2 0-16,6 8 1 0,6 4 2 16,4 10 0-16,4 7 2 15,1 5-1-15,0 5 2 16,0 2-1-16,4 1 2 15,-2-4-1-15,2-1 1 16,-4-10 0-16,1-4 0 16,-7-11 1-16,1-3 1 15,-9-10 0-15,-4-2-1 16,-11-7-1-16,-5 3-1 16,-7 2 0-16,0 8-2 15,-5 6-4-15,1 4-13 16,-3 4-23-16,14 15-1 0,0-1 0 15,13 10 1-15</inkml:trace>
  <inkml:trace contextRef="#ctx0" brushRef="#br0" timeOffset="36157.9773">9812 10249 29 0,'11'0'36'0,"15"16"0"16,4 0 1-16,2 2-20 15,12 13-8-15,-4 2-5 16,2-2-9-16,-2-2-21 16,1 1-10-16,-17-16 0 15,2 0-1-15</inkml:trace>
  <inkml:trace contextRef="#ctx0" brushRef="#br0" timeOffset="36369.0245">10190 10216 55 0,'-18'8'37'0,"-14"2"1"15,-5 9-9-15,0 9-17 16,-8 0-5-16,2 6-4 16,-2-2-3-16,6-4-3 15,8 2-7-15,2-10-6 16,12-8-12-16,11-2-10 15,6-10 1-15,0 0 0 16</inkml:trace>
  <inkml:trace contextRef="#ctx0" brushRef="#br0" timeOffset="36677.0945">10571 10069 30 0,'-21'0'35'16,"-11"0"1"-16,-2 13-2 15,-2 9-17-15,-6 6-7 16,9 13-3-16,0 2-2 15,12 9-2-15,7-2 0 16,14 1-1-16,14-5-2 16,7-5-4-16,12-4-12 15,12-8-20-15,-7-14-1 0,6-4-1 16,-5-20 0-16</inkml:trace>
  <inkml:trace contextRef="#ctx0" brushRef="#br0" timeOffset="36917.1668">10736 10118 42 0,'0'12'36'0,"-6"2"1"16,6 10-6-16,0 10-17 15,-5 0-4-15,5 11-2 0,-6-2-2 16,6 5-2-1,0-6 0-15,10-3-2 0,2-6-2 16,2-9-2-16,7-3-3 16,-2-8-27-16,1-13-6 15,5 0-1-15,-10-17-1 16</inkml:trace>
  <inkml:trace contextRef="#ctx0" brushRef="#br0" timeOffset="37107.2065">10561 10340 32 0,'4'12'33'16,"15"-4"1"0,4-8-4-16,6 3-20 0,11-3-9 15,3 0-17-15,5 0-15 16,-12-11-2-16,1 2 0 15</inkml:trace>
  <inkml:trace contextRef="#ctx0" brushRef="#br0" timeOffset="37265.2455">11026 10219 32 0,'19'13'38'16,"5"13"1"-16,-8 1-1 15,-7 6-16-15,3 13-8 16,-12-5-4-16,-9 5-6 15,-6-3-4-15,-12-3-30 0,-3-10-9 16,0-5 0 0,-4-13-1-16</inkml:trace>
  <inkml:trace contextRef="#ctx0" brushRef="#br0" timeOffset="37888.3788">11614 9739 26 0,'-28'32'34'16,"-15"12"2"-16,0 27-11 16,-2 16-6-16,3 12-6 15,11 13-2-15,8-2-3 16,19 3-2-16,10-4-6 0,13-16-15 15,8-21-20-15,17-14-2 16,-2-24-1-16,10-14 1 16</inkml:trace>
  <inkml:trace contextRef="#ctx0" brushRef="#br0" timeOffset="38279.473">11774 10408 58 0,'15'7'36'0,"10"5"1"16,2-2-14-16,-1-10-12 15,7 0-4-15,-2-4-3 16,-5-5-3-16,-6-4-1 15,-5-7 0-15,-8 1-2 16,-13-2-1-16,-6 0 1 16,-10 2-1-16,-6 7 1 15,-6 7 1-15,0 8 1 16,-1 10 0-16,2 5 2 16,11 11 1-16,6 3 1 15,12 9 0-15,9-6 1 16,16 2-1-16,1-8 0 15,12-5-2-15,4-4-3 16,2-15-10-16,3-5-27 0,1-10 0 16,-5-11-1-16,5-3 0 15</inkml:trace>
  <inkml:trace contextRef="#ctx0" brushRef="#br0" timeOffset="38504.5341">11954 10004 58 0,'15'3'35'0,"16"6"1"15,4-5-13 1,7 0-18-16,8-2-13 0,-4-5-25 15,6 3-1-15,-11-9-1 16,1 5 0-16</inkml:trace>
  <inkml:trace contextRef="#ctx0" brushRef="#br0" timeOffset="38671.5742">12397 9893 49 0,'0'0'36'16,"-4"-15"-1"-16,4 15-3 16,0 0-32-16,-3-10-19 15,3 10-15-15,0 0-1 0,0 0 0 16</inkml:trace>
  <inkml:trace contextRef="#ctx0" brushRef="#br0" timeOffset="38836.6288">12409 10035 46 0,'7'39'36'0,"-7"-7"0"16,-5 5-12-16,-1 1-8 15,-10-12-6-15,-2 6-4 16,-5-13-6-16,-8-9-13 16,1-10-21-16,2-5-3 15,-2-14 1-15,13 0-2 16</inkml:trace>
  <inkml:trace contextRef="#ctx0" brushRef="#br0" timeOffset="39429.7842">12592 9905 42 0,'-8'-24'32'16,"0"-6"-1"-16,8 0-11 15,17 7-5-15,6-1-6 16,12 15-3-16,0 4-1 0,5 9 0 16,-7 6 0-16,-3 9-2 15,-10 6 0-15,-12 6-3 16,-16 2 2-16,-11 3-1 15,-9-1-1-15,-6 1-1 16,-1-4-1-16,4-10-2 16,3 0-1-16,9-11 1 15,14-1-2-15,5-10 2 16,18 0-2-16,2-10 3 16,8 3 0-16,5 1 1 15,3 0 1-15,0 6 2 16,-3 0 1-16,-2 7 0 15,-8 0 2-15,-4 3-1 16,-9-1 1-16,-2 2 0 0,-8-11 0 16,0 17-1-16,0-17-1 15,-13 0-2-15,13 0-2 16,-5-8 0-16,5 8-1 16,8-20 0-16,2 7 0 15,2 0 1-15,4 4 2 16,1 2 2-16,1 1 0 15,0 6 2-15,-4 0 0 16,-1 6 0-16,-4 3 1 16,0 3-4-16,-2 0-6 15,-1 1-20-15,-6-4-10 16,9 3-1-16,-9-12 0 0</inkml:trace>
  <inkml:trace contextRef="#ctx0" brushRef="#br0" timeOffset="39698.3446">13165 10161 33 0,'12'0'34'0,"-12"0"1"15,22-7-1-15,-9-3-22 16,-1-7-4-16,-1-1-4 16,-7-5 1-16,-1-3-3 15,-6-6 0-15,-4-2 0 16,-2-7-2-16,-2 3 2 15,4-1-2-15,3 3 1 16,8 2-2-16,1 5 2 16,9 5-3-16,4 7-1 0,6 7-5 15,-4 5-10 1,0-2-18-16,0 12 0 0,-9-5 0 16,-1 10 2-16</inkml:trace>
  <inkml:trace contextRef="#ctx0" brushRef="#br0" timeOffset="39835.8823">13089 9948 64 0,'18'5'35'0,"12"5"-3"16,1-3-38-16,3-14-22 15,19 7-4-15,-4-15-3 16</inkml:trace>
  <inkml:trace contextRef="#ctx0" brushRef="#br0" timeOffset="40341.01">13468 9711 36 0,'11'0'36'0,"5"13"0"15,-4 8-6-15,-6 8-11 16,-1 12-8-16,-5 1-2 0,-3 7-3 16,-2-2-2-1,2-3-2-15,3-10-2 0,0-4-1 16,11-2-5-16,2-11-11 16,1-9-21-16,5-4-1 15,-4-9 1-15,3-2 0 16</inkml:trace>
  <inkml:trace contextRef="#ctx0" brushRef="#br0" timeOffset="40504.5492">13434 9946 71 0,'13'-7'37'0,"8"7"1"15,6-5-16 1,9 1-18-16,6 1-16 15,-2 0-23-15,4 6-2 0,-11-3 0 16,-1 9 0-16</inkml:trace>
  <inkml:trace contextRef="#ctx0" brushRef="#br0" timeOffset="40829.1349">13923 9786 56 0,'32'41'40'15,"2"18"1"-15,-3 15-5 16,-12 4-21-16,2 15-5 16,-18 2-2-16,-9 2-4 15,-17-5-3-15,-12-11-7 16,-6-4-16-16,-2-19-19 16,-7-13-1-16,9-11 1 15,-2-21-1-15</inkml:trace>
  <inkml:trace contextRef="#ctx0" brushRef="#br0" timeOffset="41061.1841">14315 9568 54 0,'9'-16'40'0,"-9"16"-2"16,-4 35-3-16,-14 2-21 15,-1 17-15-15,-7 4-34 16,6 9-1-16,-6-10-2 16,15-4-1-16</inkml:trace>
  <inkml:trace contextRef="#ctx0" brushRef="#br0" timeOffset="41813.8568">14748 10535 47 0,'14'-13'34'15,"-7"-4"-7"-15,-4-7-5 0,-3 4-6 16,-11-6-3-16,-2 6-6 16,-9 1-1-16,-5 9-3 15,-6 5 0-15,-2 5-2 16,0 8 0-16,6 6-1 16,4 8 1-16,10 4 0 15,6-1 0-15,13 2-1 16,8-6 1-16,9-3 0 15,5-7 0-15,4-6 0 16,4-8 0-16,-1-10-2 16,-1-10 1-16,-4-6-2 15,-2-6 1-15,-3-7-1 16,-6-7 0-16,-3-1 0 0,-4 1 1 16,-3 6 0-16,-1 6 1 15,-6 11 0-15,0 9 1 16,0 17 0-16,-12 9 0 15,7 16 0-15,-1 9 0 16,2 9 0-16,0 5 1 16,4 3-1-16,0 0-2 15,7-7-9-15,0-4-24 16,4-3-4-16,-1-13 1 16,5-5-1-16</inkml:trace>
  <inkml:trace contextRef="#ctx0" brushRef="#br0" timeOffset="42069.4141">15132 10118 53 0,'9'0'38'0,"-9"13"1"15,0 15 0-15,3 6-27 16,-9 3-5-16,-1 10-2 15,-4 4 0-15,3 3-2 16,0-4 0-16,8-4-2 16,0-5-1-16,9-9-2 15,5-6-5-15,1-11-9 16,12-10-24-16,1 0 1 16,-5-10-2-16,2-2 1 0</inkml:trace>
  <inkml:trace contextRef="#ctx0" brushRef="#br0" timeOffset="42257.4583">14974 10357 55 0,'19'12'39'0,"12"-4"0"15,5-2-4-15,0-6-21 16,9 8-6-16,-4-3-8 15,-5-5-22-15,-6 0-16 16,-3-7-1-16,-11 0 0 16</inkml:trace>
  <inkml:trace contextRef="#ctx0" brushRef="#br0" timeOffset="53453.2925">16081 10321 11 0,'-36'3'21'0,"36"-3"1"16,28 8 0-16,39-8-4 15,38 0-1-15,31-4-4 16,34 4-1-16,25-7-3 15,29 4-2-15,19-5-2 16,12 0-2-16,6-1-1 16,-4-3-1-16,-6 1-1 15,-9-1 0-15,-15 2-2 16,-21-5-7-16,-20 4-13 16,-22 3-13-16,-36-8 0 15,-23 8-1-15</inkml:trace>
  <inkml:trace contextRef="#ctx0" brushRef="#br0" timeOffset="54318.5235">16140 10526 24 0,'-23'0'20'0,"37"6"2"16,28-6-2-16,39 0-3 16,31-4-3-16,31 0-1 15,36 4-2-15,23-8-1 16,29 2-3-16,18-4-2 15,15 3-1-15,3-2-2 16,-3 0 0-16,-9 0-2 16,-14 0 1-16,-24 3-3 15,-25 1-5-15,-27 5-5 0,-28 0-24 16,-35 0 0 0,-22 0-1-16,-35-6 1 0</inkml:trace>
  <inkml:trace contextRef="#ctx0" brushRef="#br0" timeOffset="55114.7035">16130 9841 40 0,'25'21'34'16,"-4"-4"1"-16,13 9-7 15,0 1-19-15,-2 0-8 16,2-1-22-16,-7-8-12 0,1 2 0 15,-11-15-2-15</inkml:trace>
  <inkml:trace contextRef="#ctx0" brushRef="#br0" timeOffset="55310.7493">16396 9812 43 0,'-26'0'35'15,"0"11"0"-15,-5 1-8 16,-6 2-14-16,2 9-6 16,-4 0-4-16,3 4-5 0,8 1-8 15,0-4-13 1,0-8-12-16,19 1 0 16,9-17-1-16</inkml:trace>
  <inkml:trace contextRef="#ctx0" brushRef="#br0" timeOffset="55650.8249">16637 9711 16 0,'-27'6'32'16,"5"13"1"-16,-6 3-10 16,1 6-4-16,6 6-7 15,5 3-2-15,7 6-1 16,5-4-2-16,13 2-3 15,2-7-3-15,10-6-9 16,6-10-27-16,5 1 0 16,-5-19-1-16,5 3 1 15</inkml:trace>
  <inkml:trace contextRef="#ctx0" brushRef="#br0" timeOffset="55853.8672">16793 9764 70 0,'0'0'37'16,"-4"8"2"-16,4 3-17 15,4 12-12-15,-4 3-4 16,6 6-3-16,-2 3 0 16,-1-2-5-16,4 0-4 15,-7-8-17-15,0-8-16 16,0-3 1-16,0-14-1 15</inkml:trace>
  <inkml:trace contextRef="#ctx0" brushRef="#br0" timeOffset="56001.9172">16675 9917 34 0,'0'0'33'15,"29"0"0"-15,-7-5-6 16,4 5-36-16,13 6-20 15,-9-11-2-15,13 10-1 16,-11-10 7-16</inkml:trace>
  <inkml:trace contextRef="#ctx0" brushRef="#br0" timeOffset="56327.9901">17103 9956 63 0,'-25'0'37'0,"1"3"0"16,-1-6-15-1,-5-9-10-15,6 1-9 0,2-4-3 16,6-4-2-16,9 3 0 16,7-1 0-16,14 8-1 15,2 1 0-15,6 8 1 16,6 0 2-16,0 7 2 16,2 5 0-16,-2 1 0 15,1 5 1-15,-5-6 0 16,-3 1 0-16,-4-1 0 15,-2-6-1-15,0-6 0 16,-5 0-1-16,-10 0 1 16,3-20-2-16,-7 6 2 15,-5-4-3-15,-4 4-2 16,-5-3-8-16,0 0-24 0,1 12-2 16,-3-5-2-1,9 10 2-15</inkml:trace>
  <inkml:trace contextRef="#ctx0" brushRef="#br0" timeOffset="56581.0372">17300 9718 61 0,'31'24'39'0,"-4"5"0"0,-1 1-15 16,-4 13-11-16,-12 2-5 15,-4 5-4-15,-13-4-4 16,-5-5-7-16,-3-7-21 16,-4-8-10-16,-2-12-1 15,10-5 0-15</inkml:trace>
  <inkml:trace contextRef="#ctx0" brushRef="#br0" timeOffset="56845.1033">17630 9868 43 0,'0'0'39'0,"0"0"1"15,31 14-1-15,-6-8-18 16,6-6-13-16,8 4-7 16,2-1-7-16,-4-3-21 15,-6 0-12-15,0 0 1 16,-12-7-2-16</inkml:trace>
  <inkml:trace contextRef="#ctx0" brushRef="#br0" timeOffset="57026.1477">17648 9953 45 0,'0'0'37'0,"12"12"-1"16,4-6-7-16,13-6-15 15,10 6-11-15,5-3-16 16,5 2-21-16,2-5-1 16,7 0-2-16,-5-3 1 15</inkml:trace>
  <inkml:trace contextRef="#ctx0" brushRef="#br0" timeOffset="57358.2243">18246 9837 30 0,'-19'-12'33'16,"8"12"-1"-16,-6 0-9 16,2 5-6-16,3 12-6 15,-1 0-4-15,6 12-2 16,3 0 1-16,4 5-1 15,9-5-1-15,9 0 0 16,6-5 0-16,5-8-1 16,-1-10 1-16,5-6-1 15,-7-16-1-15,-1-2 0 16,-10-9 0-16,-6-4-1 16,-13-3-1-16,-11 0-2 0,-3 6-6 15,-10 3-28-15,0 5-4 16,1 6 0-16,-4 4 1 15</inkml:trace>
  <inkml:trace contextRef="#ctx0" brushRef="#br0" timeOffset="57890.8459">16148 10869 28 0,'21'17'35'15,"-1"-4"1"-15,11 8-3 16,0 6-16-16,-1-2-8 15,2 4-10-15,-1-4-17 16,2 1-16-16,-14-10-1 16,3-1-1-16</inkml:trace>
  <inkml:trace contextRef="#ctx0" brushRef="#br0" timeOffset="58109.3998">16458 10834 43 0,'-21'-3'35'16,"4"11"0"-16,-13 8-9 15,-2-4-13-15,2 9-5 16,-4 1-4-16,-3 5-3 16,4 1-4-16,0 0-7 15,5-2-9-15,9-1-16 16,1-10 1-16,13-3-2 0,5-12 9 15</inkml:trace>
  <inkml:trace contextRef="#ctx0" brushRef="#br0" timeOffset="58402.474">16655 10735 35 0,'-24'0'33'16,"3"19"0"0,-3 1-10-16,-4 4-8 0,7 14-4 15,1-1-2-15,9 10-2 16,4-5-2-16,17 3-2 15,2-2-3-15,8-10-8 16,12-5-22-16,5-5-6 16,-8-15-1-16,10-3 0 15</inkml:trace>
  <inkml:trace contextRef="#ctx0" brushRef="#br0" timeOffset="58603.5246">16691 11014 61 0,'5'13'35'16,"9"-13"0"-16,9 3-20 16,6-3-12-16,2 5-13 15,9-3-22-15,-11-7-2 16,8 5 0-16,-12-7-1 15</inkml:trace>
  <inkml:trace contextRef="#ctx0" brushRef="#br0" timeOffset="58965.6003">17102 11039 53 0,'-31'-4'36'0,"6"4"-1"0,-5-10-10 15,5-4-18-15,7-3-8 16,7 2-2-16,4-3-1 16,12 5 0-16,7 2 1 15,4 3 1-15,5 5 1 16,4 3 2-16,1 10 2 16,0 0 1-16,4 6 1 15,-7-1-1-15,3 2 0 16,-4-3 0-16,-2-1-1 15,-3-4 0-15,-4-4 0 16,-4-5-1-16,-9 0 0 16,6-18 0-16,-10 2-1 15,-7 2 1-15,-1-1-2 0,-7 0-1 16,-2 1-6-16,4 7-15 16,1 7-15-16,-5-10 0 15,9 10-1-15,-1-2 1 16</inkml:trace>
  <inkml:trace contextRef="#ctx0" brushRef="#br0" timeOffset="59221.6683">17324 10706 47 0,'20'8'39'16,"1"10"1"-16,6 10 1 0,0 12-25 16,-5-1-6-16,-1 13-3 15,-8 0-1-15,-9 4-3 16,-8-5-2-16,-12-11-7 16,1 0-14-16,-2-11-21 15,-9-17 0-15,13-3-1 16,4-13 1-16</inkml:trace>
  <inkml:trace contextRef="#ctx0" brushRef="#br0" timeOffset="59454.718">17689 10878 52 0,'21'7'36'16,"0"-7"0"-16,15 0-12 15,0 6-16-15,2-1-9 16,-4-2-17-16,-3-5-16 16,2 2-1-16,-14-6 0 15,-1 6 3-15</inkml:trace>
  <inkml:trace contextRef="#ctx0" brushRef="#br0" timeOffset="59627.7702">17734 10960 47 0,'0'0'36'16,"17"15"0"-16,4-11-12 15,6-4-10-15,11 5-10 16,3-2-11-16,8 0-22 15,0-9-6-15,9 6-1 16,-3-13 0-16</inkml:trace>
  <inkml:trace contextRef="#ctx0" brushRef="#br0" timeOffset="59928.8449">18367 10760 24 0,'-26'-11'32'0,"9"13"2"16,-6 8-9-16,1 3-9 15,8 12-4-15,-4 2-4 16,12 10 0-16,-1-1-2 16,17 4-1-16,5-7 0 15,10-2-2-15,5-9 1 16,5-10-1-16,1-12-1 15,2-5 0-15,-10-9 0 16,-7-8-1-16,-12-9 0 16,-15-1-2-16,-6 4-8 15,-7-1-29-15,-17-3-1 16,3 5 0-16,-6-1 0 0</inkml:trace>
  <inkml:trace contextRef="#ctx0" brushRef="#br0" timeOffset="67097.5234">479 12751 55 0,'0'0'40'0,"0"0"1"15,59 25-10 1,-19-25-15-16,-40 0-5 0,93-6-7 16,-43 6-10-16,-50 0-24 15,62-10-10-15,-62 10 0 16,53-12 0-16</inkml:trace>
  <inkml:trace contextRef="#ctx0" brushRef="#br0" timeOffset="67301.5661">591 12897 65 0,'0'0'40'0,"0"0"-3"0,0 0-12 16,68 33-11-16,-68-33-7 16,71-7-17-16,-71 7-27 15,48 0-1-15,-48 0-1 16,0 0-1-16</inkml:trace>
  <inkml:trace contextRef="#ctx0" brushRef="#br0" timeOffset="70009.1467">1414 12925 61 0,'19'2'38'0,"15"-2"0"15,8-5-14-15,6 9-12 16,10-4-6-16,3 0-10 15,6 0-28-15,-5 0-5 16,-14-8-1-16,-3 2-1 0</inkml:trace>
  <inkml:trace contextRef="#ctx0" brushRef="#br0" timeOffset="70640.2861">2710 11993 20 0,'-26'-24'29'0,"9"24"0"15,-12 18-10-15,4 17-8 16,7 20-2-16,3 19-2 16,9 22 0-16,6 13-1 15,6 19 0-15,5 2-1 16,5 9 0-16,-7-3 0 16,-2-3-2-16,-7-8-1 15,-7-11 0-15,-2-17-3 16,-12-16-2-16,-8-10-5 15,-7-17-16-15,-1-23-11 16,8-9 0-16,-4-22 0 16</inkml:trace>
  <inkml:trace contextRef="#ctx0" brushRef="#br0" timeOffset="70889.3554">2505 13822 70 0,'18'0'36'0,"11"-2"-1"15,2 2-19 1,8-12-13-16,6 2-7 15,0 8-15-15,-2 5-10 0,-8-3-5 16,-1 16-1-16,-15-6 0 16</inkml:trace>
  <inkml:trace contextRef="#ctx0" brushRef="#br0" timeOffset="71119.4059">2725 13850 5 0,'7'-23'26'16,"-4"-6"-1"-16,12 7-4 15,9 5-2-15,-4 5 0 16,8 16-1-16,-4-1-1 16,4 16-6-16,-3-1-1 0,2 3-4 15,-4-2 0 1,1-3-2-16,-6-9-1 16,-1-7-1-16,-3-8-1 0,-4-8-2 15,-10-1-4-15,-7-5-11 16,-8-7-22-16,0 7-1 15,-10-8 0-15,4 4 0 16</inkml:trace>
  <inkml:trace contextRef="#ctx0" brushRef="#br0" timeOffset="71505.5">2960 11794 70 0,'0'0'37'0,"0"21"-2"16,0 4-16-16,10 17-10 15,-4 1-4 1,3 3-6-16,3 5-10 0,-2 0-25 15,-7-23-1-15,3-6 0 16,-6-22-1-16</inkml:trace>
  <inkml:trace contextRef="#ctx0" brushRef="#br0" timeOffset="71928.6024">2821 11983 28 0,'22'4'33'0,"0"-8"-1"15,18 8-4-15,0-4-17 16,0-3-4-16,3 3-4 0,-5-4-2 16,-3 4-1-1,-11 0 0-15,-8 0-1 16,-7 0 0-16,-9 0 1 0,0 0 0 16,-21 0 0-16,4-4 0 15,3-4 0-15,7-4 0 16,0-4 0-16,7 1 0 15,17 1-1-15,-3 4 3 16,12 5 0-16,1 5 1 16,5 2 1-16,-5 9 1 15,4 7 1-15,-5-1-1 16,0 4-1-16,-4-3 1 16,3 0-1-16,-5-6-1 15,1-3 1-15,-3-9-1 16,-3-7 0-16,-5-7 1 0,-4 0-1 15,-9-2 0-15,-5-1-1 16,-9 3-2-16,-7 4-5 16,5 10-17-16,-7 6-18 15,-1 0-1-15,2 10 0 16,1-3 0-16</inkml:trace>
  <inkml:trace contextRef="#ctx0" brushRef="#br0" timeOffset="72558.7643">3680 12694 36 0,'0'0'37'0,"25"26"1"15,-4 0 1-15,6 7-21 16,8 13-9-16,-1 2-3 16,1 4-7-16,2 0-11 15,-5-4-25-15,-10-18 0 16,0-7-3-16,-13-12 2 16</inkml:trace>
  <inkml:trace contextRef="#ctx0" brushRef="#br0" timeOffset="72760.8164">4008 12739 63 0,'-15'-7'39'0,"-4"16"0"0,-12 10-12 16,-3 3-14-16,2 11-5 16,-7 2-3-16,3 3-2 15,2-3-3-15,3-4-4 16,9-2-5-16,3-15-8 15,6 1-15-15,8-5-7 16,5-10-1-16,0 0 1 16</inkml:trace>
  <inkml:trace contextRef="#ctx0" brushRef="#br0" timeOffset="73061.889">4405 12551 72 0,'-31'-4'36'0,"1"12"-3"15,-2 7-15-15,-10 6-7 16,7 13-5-16,2 9-1 15,11 9-2-15,5 5-2 16,17 6 1-16,5-2-1 16,12-4-2-16,14-1-5 15,3-16-9-15,7-10-23 16,5-9 0-16,-6-18 0 0,5-7-1 16</inkml:trace>
  <inkml:trace contextRef="#ctx0" brushRef="#br0" timeOffset="73309.9491">4563 12598 69 0,'-13'-7'39'16,"13"7"0"-16,-11 27-14 16,3-6-13-16,8 15-6 15,-5 3-1-15,5 11 0 16,-3 4-3-16,3 2 0 15,3-4 0-15,4-5-1 16,0-6 0-16,3-12-2 0,7-5-2 16,1-15-5-1,7-5-11-15,0-8-21 0,-6-12-1 16,1 2 0-16,-8-10 1 16</inkml:trace>
  <inkml:trace contextRef="#ctx0" brushRef="#br0" timeOffset="73633.0253">4315 12801 24 0,'21'5'33'16,"3"-5"0"-1,3 0-3-15,10-10-19 16,1 3-12-16,0 1-8 0,-2-4-6 15,2-2 0-15,-11-1 1 16,1-2 3-16,-7-4 6 16,0 7 6-16,2 5 8 15,-2 2 7-15,4 15 4 16,-3 1 2-16,6 16-1 16,-11 2-3-16,-1 19-5 15,-9-4-3-15,-4 11-3 16,-11-6-6-16,-6-7-8 15,-4-6-31-15,1-4-2 16,-5-14 0-16,10-8-1 16</inkml:trace>
  <inkml:trace contextRef="#ctx0" brushRef="#br0" timeOffset="80365.4099">5483 12353 31 0,'-20'3'33'0,"-14"4"2"16,0 18-11-16,-3 21-10 15,1 17-3-15,8 21-4 16,6 8 0-16,12 7-3 16,10-2 0-16,13-2-5 15,14-9-8-15,10-15-14 16,4-24-12-16,8-11-2 15,-5-22 1-15</inkml:trace>
  <inkml:trace contextRef="#ctx0" brushRef="#br0" timeOffset="80560.4475">5577 12853 63 0,'0'0'37'0,"29"12"0"16,-4-4-16-16,9-8-14 0,6 6-10 15,7-6-22 1,2 0-10-16,-8-7-1 16,8-1-1-16</inkml:trace>
  <inkml:trace contextRef="#ctx0" brushRef="#br0" timeOffset="80810.51">6066 12700 33 0,'0'-9'36'16,"-3"-4"1"0,3 13-3-16,0-10-21 0,0 10-15 15,0 0-22-15,0 0-11 16,0 0-1-16,0 0 0 16</inkml:trace>
  <inkml:trace contextRef="#ctx0" brushRef="#br0" timeOffset="81013.5641">6077 12963 58 0,'7'46'39'16,"-11"0"0"-16,-1-2-10 16,-1 3-14-16,-10-5-6 15,-3-2-5-15,-6-10-2 0,-6-8-5 16,1-9-5-16,-7-13-10 15,5-13-19-15,4-2-1 16,1-16-2-16,14 0 0 16</inkml:trace>
  <inkml:trace contextRef="#ctx0" brushRef="#br0" timeOffset="81621.7181">6404 12712 32 0,'-17'-25'33'15,"-1"-8"-4"-15,12-1-10 16,15 8-6-16,4 4-3 15,17 9-2-15,1 5-2 16,7 8-1-16,-4 11-1 16,-6 10-1-16,-10 6-1 15,-9 9 0-15,-14 6-1 16,-14 8 1-16,-10-2-2 16,-7-1 0-16,-2-5-1 15,2-7 1-15,5-6-1 0,8-7 0 16,11-12 0-1,12-10 0-15,9 0 1 16,10-5 0-16,8 2 1 0,8-3-2 16,0 3 1-16,1 3 0 15,1 0 0-15,-6 2 0 16,-8 6-1-16,-8 3 1 16,-8-1 0-16,-7 1 1 15,0-11-1-15,-7 13 0 16,7-13 0-16,-13-4-1 15,13 4 0-15,0-22-1 16,4 5 0-16,5-2 0 16,6 2 1-16,1 0 0 15,5 2 1-15,-3 8 2 16,2 4 1-16,-5 8 1 0,-3 3 0 16,-2 9 0-16,-3-1-2 15,-5 4-4-15,5 0-14 16,1 2-20-16,-8-11 0 15,13 3-2-15,-3-11 1 16</inkml:trace>
  <inkml:trace contextRef="#ctx0" brushRef="#br0" timeOffset="81944.7904">6942 13064 25 0,'0'0'36'0,"12"-5"2"15,-2 0-1-15,3-6-18 16,-3-6-5-16,4 3-5 16,-6-10-2-16,0 1-2 15,-4-9-1-15,-4-5-2 16,0-4-1-16,0-1 1 15,0-4-2-15,0 3 0 16,8 1 0-16,-1 1-2 16,6 10-1-16,1 2-4 15,8 14-5-15,-3 0-13 16,0 4-15-16,6 11 1 16,-10-3 0-16,3 11 8 0</inkml:trace>
  <inkml:trace contextRef="#ctx0" brushRef="#br0" timeOffset="82132.8352">6875 12813 47 0,'0'14'38'15,"0"-14"-1"-15,25 19-2 16,6-13-24-16,3-6-12 15,3 7-32-15,0-12-2 16,4 1-2-16,-8-13 0 16</inkml:trace>
  <inkml:trace contextRef="#ctx0" brushRef="#br0" timeOffset="82371.8982">7218 12364 61 0,'34'21'40'0,"-6"14"0"15,3 16-12-15,10 19-15 16,-7 10-3-16,-3 13-2 16,-17-1-1-16,-8 2-3 15,-13-11-2-15,-15-11-3 0,-6-6-8 16,-10-16-31-16,-2-22-1 15,8-11 0 1,2-14-1-16</inkml:trace>
  <inkml:trace contextRef="#ctx0" brushRef="#br0" timeOffset="83218.0746">7826 12964 36 0,'22'14'34'0,"-4"-9"-1"16,13-2-12-16,-4-3-8 15,-2-8-6-15,1-4-3 16,-8-8-2-16,-3-3-1 16,-8-2 0-16,-10 1-1 15,-9 2 0-15,-10 6 0 16,-6 8 0-16,-6 12 0 15,0 7 1-15,-3 10 0 16,4 9 2-16,10 9 1 16,4 2 0-16,16 4 1 15,9-6 0-15,16-2 0 0,9-7-1 16,15-8-2-16,7-10-5 16,0-12-22-16,0-16-13 15,3-6 0-15,-8-13-1 16</inkml:trace>
  <inkml:trace contextRef="#ctx0" brushRef="#br0" timeOffset="83480.1412">7952 12430 19 0,'17'0'35'16,"15"8"-1"-16,-1-8 1 16,8 0-21-16,8-4-12 15,1 0-18-15,8 4-16 16,-18-6-1-16,5 6-1 15</inkml:trace>
  <inkml:trace contextRef="#ctx0" brushRef="#br0" timeOffset="83683.1891">8429 12261 36 0,'0'0'36'16,"-9"-18"0"-16,9 18-2 16,0 0-23-16,0 0-22 15,0 0-22-15,-3-8-3 16,3 8 1-16,0 0-1 16</inkml:trace>
  <inkml:trace contextRef="#ctx0" brushRef="#br0" timeOffset="83907.2399">8434 12430 31 0,'2'33'38'0,"-2"1"1"16,0 6-4-16,0 4-14 16,-5-3-6-16,-5 5-6 15,-5-8-4-15,-4 0-2 16,-5-7-3-16,-4-12-1 15,0-4-6-15,-4-15-8 16,9-4-16-16,6-7-9 16,-1-13 0-16,12-3 1 15</inkml:trace>
  <inkml:trace contextRef="#ctx0" brushRef="#br0" timeOffset="84531.3891">8754 12280 39 0,'-19'-40'32'0,"19"6"-4"16,13-1-8-16,6 7-9 16,15 11-1-16,1 5-2 15,7 10-2-15,-2 7-1 16,-2 11 0-16,-13 6-2 0,-9 10-1 16,-16-1-1-16,-10 6 0 15,-14 1 1-15,-13 3-1 16,-4-4 0-16,-2-3-1 15,2-5-1-15,5-8 0 16,8 0 0-16,11-10 0 16,17-11 0-16,0 0-1 15,22 0 1-15,5-8 0 16,8 1 1-16,3-1 0 16,1 4 1-16,-1 4-1 15,-5 0 0-15,-5 8 0 16,-9 2 1-16,-7 2-1 0,-7-1 1 15,-5 4 0 1,0-6-1-16,0-9 0 16,-10 8-1-16,10-8-1 0,-4-15-2 15,4 0 1-15,9-3-1 16,1-4 2-16,6 2 0 16,0 3 3-16,4 0 0 15,0 5 3-15,-2 5 0 16,-1 7 0-16,-7 7 1 15,0 3-2-15,-2 4-4 16,-5 1-15-16,-3-2-20 16,10 6-1-16,-5-9 1 15,8 5-2-15</inkml:trace>
  <inkml:trace contextRef="#ctx0" brushRef="#br0" timeOffset="84810.4507">9403 12608 38 0,'0'0'37'0,"-12"5"1"15,12-5-2-15,11-9-19 16,-11-6-7-16,5 0-4 16,-1-7-3-16,-1-2 0 15,2-5-1-15,0-5-1 16,-2-7-1-16,0-8 2 15,3 2-2-15,1-2 0 0,2 3 0 16,3 3-2 0,0 8-2-16,2 3-5 0,3 17-10 15,0 11-19-15,-5-2-1 16,3 13 0-16,-15-7 0 16</inkml:trace>
  <inkml:trace contextRef="#ctx0" brushRef="#br0" timeOffset="84983.4871">9287 12375 59 0,'22'13'35'16,"-2"-13"2"-16,16 5-10 15,4-5-28-15,1 0-21 16,7 4-14-16,-14-12 2 0,9 4-2 15</inkml:trace>
  <inkml:trace contextRef="#ctx0" brushRef="#br0" timeOffset="85313.0709">9715 12168 52 0,'12'9'38'0,"3"8"1"16,-5 10-13-16,-6-5-11 16,5 14-3-16,-9-4-5 15,0 8-1-15,0 0-1 16,-6-1-3-16,3-4 0 15,3-3-2-15,0-4 2 16,5-6-4-16,4-5 0 16,2-8-4-16,5-2-4 15,-4-11-9-15,5-1-20 16,6-2-1-16,-11-7 0 16,6 2 1-16</inkml:trace>
  <inkml:trace contextRef="#ctx0" brushRef="#br0" timeOffset="85530.6242">9649 12359 56 0,'0'0'37'0,"24"4"2"16,3 1-9-16,11-1-16 15,0-4-8-15,4 0-3 16,-1 6-8-16,-7-1-31 16,-9-5-2-16,1 0-1 15,-15-10 1-15</inkml:trace>
  <inkml:trace contextRef="#ctx0" brushRef="#br0" timeOffset="86343.8231">10234 13225 5 0,'21'-7'32'16,"4"7"1"-16,-10-18-4 0,-3 1-9 15,-1-2-4 1,-8-9-4-16,0 3-3 0,-11-9-4 15,-3 4 0-15,-7 1-2 16,-7 8-1-16,-6 4 0 16,-5 8-1-16,-1 6-1 15,1 9 0-15,5 10 1 16,8 6 0-16,8 5 0 16,10 4 0-16,8-2 0 15,12-1 0-15,6-5 2 16,8-4-2-16,4-9 1 15,1-10-1-15,1-12-2 16,3-7 1-16,-2-6-1 16,-3-12 0-16,-2-10-1 15,-6-9 1-15,-5-4-1 0,-3-1 1 16,-7 2 1-16,-3 4-1 16,-4 7 2-16,-3 7-1 15,-6 14 1-15,2 12 0 16,4 15-1-16,-14 12 1 15,6 10 0-15,3 10 0 16,1 10-1-16,0 10 1 16,4 6 0-16,-3 8 1 15,3-3-1-15,0-2-1 16,4-2-3-16,-4-13-3 16,12-4-12-16,0-11-20 15,-2-19 0-15,11-9 0 16,-4-14 0-16</inkml:trace>
  <inkml:trace contextRef="#ctx0" brushRef="#br0" timeOffset="86585.8729">10654 12723 43 0,'0'0'37'15,"0"0"1"-15,0 25 0 16,4 7-24-16,-10 1-5 15,2 10-3-15,-1 2-1 16,2 2 0-16,3 2-2 16,0-5 0-16,6-1-1 15,0-6-2-15,2-11 0 16,3-7-5-16,7-2-8 0,-2-7-25 16,-2-18-2-1,6-2 0-15,-6-11-1 0</inkml:trace>
  <inkml:trace contextRef="#ctx0" brushRef="#br0" timeOffset="86772.9187">10539 12976 52 0,'4'11'38'0,"11"-8"0"16,12 4-6-16,6-2-21 15,2-5-8-15,1 3-13 16,-7-8-25-16,5 5-2 16,-12-12-1-16,-1 4 0 15</inkml:trace>
  <inkml:trace contextRef="#ctx0" brushRef="#br0" timeOffset="88421.581">11625 12905 35 0,'42'7'33'16,"-1"-7"0"-16,13 6-5 16,-2-6-29-16,3 0-18 15,-1 7-13-15,-18-12-1 0,5 8 1 16</inkml:trace>
  <inkml:trace contextRef="#ctx0" brushRef="#br0" timeOffset="88609.6196">11670 13053 46 0,'29'0'36'16,"14"5"0"-16,-2-5-14 15,7 0-19-15,3 0-31 16,-15-8-4-16,5 8-1 0,-17-12-2 15</inkml:trace>
  <inkml:trace contextRef="#ctx0" brushRef="#br0" timeOffset="89030.7364">12638 12784 71 0,'0'-12'38'15,"0"12"-1"-15,0 0-15 16,0 0-23-16,-3 12-25 16,3-12-11-16,-4 21 0 0,1-11-2 15</inkml:trace>
  <inkml:trace contextRef="#ctx0" brushRef="#br0" timeOffset="89262.7879">12590 13125 24 0,'0'43'38'0,"15"14"0"15,-10 1-4-15,-2 2-12 16,4 10-7-16,-7-9-5 16,-7 2-4-16,-11-8-2 15,-5-6-2-15,-11-12-1 16,-5-14-2-16,-4-6-4 0,-3-17-9 15,4-10-18-15,6-8-7 16,1-14-1-16,12-6 1 16</inkml:trace>
  <inkml:trace contextRef="#ctx0" brushRef="#br0" timeOffset="90057.9824">13129 12944 12 0,'-26'0'28'16,"-14"-10"-5"-16,8-6-6 0,1-8-3 15,6-6-3 1,13-4 0-16,8-2-3 0,16 1-1 16,9 2-2-16,11 11 0 15,6 13-1-15,5 11 0 16,-1 10 0-16,-9 12 0 16,-13 8 0-16,-12 11-1 15,-15 4-1-15,-17 3-1 16,-10-4-1-16,-10-4 0 15,-4-6-1-15,4-6 0 16,7-7-1-16,12-10 0 16,13-9 0-16,12-4 1 15,22-7-1-15,7 2 1 16,8 0 0-16,7 0 1 0,1 3-1 16,0 2 2-1,-1 3 0-15,-9 6 0 0,-7 3 0 16,-7 3 1-16,-8-2 0 15,-9 0 0-15,-4-1 1 16,-7 0-1-16,7-12 0 16,-11 4-1-16,11-4-1 15,-6-21 1-15,6 7-2 16,10-4 1-16,3-1-1 16,6 0 1-16,4 2-1 15,-1 5 1-15,2 5 1 16,-1 7 1-16,-6 0 0 15,1 10 0-15,-10-1 1 16,-2 6 0-16,-6 1 0 16,0 1-2-16,0 1-4 0,-6-7-20 15,6-11-15-15,5 17 0 16,-5-17-1-16,21 0 0 16</inkml:trace>
  <inkml:trace contextRef="#ctx0" brushRef="#br0" timeOffset="90322.053">13689 13168 47 0,'15'19'40'0,"-15"-19"-1"16,20 9-1-16,-3-14-23 16,-6-10-6-16,5 3-3 0,-6-12-2 15,-5-2-1 1,-1-6-2-16,-4-7 1 15,0-10-2-15,-4 1 1 0,-1-5 0 16,5-2-1-16,0 3-1 16,2 1 0-16,8 8-2 15,3 7-5-15,8 17-7 16,-4 4-16-16,4 7-10 16,3 8 1-16,-1 0-1 15</inkml:trace>
  <inkml:trace contextRef="#ctx0" brushRef="#br0" timeOffset="90519.1005">13700 12879 57 0,'0'0'38'15,"29"7"1"-15,-2-4-6 16,1-6-24-16,14 3-6 15,3 7-11-15,2-3-29 16,-13-10 0-16,1 1-1 16,-9-2 0-16</inkml:trace>
  <inkml:trace contextRef="#ctx0" brushRef="#br0" timeOffset="91158.2428">14794 12187 22 0,'0'-44'32'15,"-4"21"0"-15,-14 10-13 0,-3 18-4 16,-5 24-5 0,-3 17-2-16,2 26-3 15,0 16-2-15,8 20 0 0,7 13 1 16,9 15-2-16,3-1 3 16,9 3-2-16,-3-7 0 15,4-6 1-15,-8-11-1 16,-2-12 0-16,-11-10 0 15,-6-15-3-15,-7-13-3 16,-8-15-6-16,3-9-17 16,-1-11-11-16,-8-22-1 15,12-7 1-15</inkml:trace>
  <inkml:trace contextRef="#ctx0" brushRef="#br0" timeOffset="91399.2934">14567 14047 49 0,'0'0'33'16,"17"3"1"-16,-6-6-14 15,11-6-18-15,6-1-11 16,6-4-14-16,7 6-9 16,-7-5-1-16,6 13 1 0</inkml:trace>
  <inkml:trace contextRef="#ctx0" brushRef="#br0" timeOffset="91668.3621">14814 14030 65 0,'-13'-22'23'0,"8"-2"-4"16,5 5-6-16,5 0-2 15,9 9-3-15,0 3 0 16,8 7-1-16,-4 2-1 16,6 10 1-16,-5 0-2 15,3 8 1-15,-4-2-1 16,4 3 0-16,-7-9-1 15,2-3 0-15,-3-4-1 0,0-5-2 16,-4-6-3 0,-2-6-7-16,-2-5-22 0,-2-1-8 15,-9-8-2-15,5 1 1 16</inkml:trace>
  <inkml:trace contextRef="#ctx0" brushRef="#br0" timeOffset="92142.4675">15054 11950 27 0,'7'12'31'0,"-7"2"2"15,5 20-10-15,1 3-11 16,-2 4-6-16,-1 4-5 15,1-2-10-15,2-1-22 16,-9-18 0-16,6-2-2 16,-13-17 5-16</inkml:trace>
  <inkml:trace contextRef="#ctx0" brushRef="#br0" timeOffset="92547.5647">14975 12151 15 0,'8'-5'30'0,"17"11"1"15,0-6-1-15,7-5-18 16,6 1-5-16,3-3-2 16,-1-1-1-16,-4-2-1 15,-5 0-1-15,-9-5 0 16,-6 5-1-16,-8-1 0 16,-8 11 0-16,-4-14 0 15,4 14-1-15,-15-3 0 16,5 3 0-16,10 0 0 15,-6 9 1-15,6-9-1 16,17 12 0-16,1-8 0 16,4 6 1-16,4 1-1 0,4 2 0 15,-1-1 0 1,-2 5 2-16,-3-5 0 16,-3 4 0-16,-4-2 2 0,0-5 0 15,-7-9 1-15,1 0 1 16,-7-9 0-16,2-4-2 15,-6-1 1-15,0-1-1 16,-8 0-1-16,-2 1-2 16,-3 10-7-16,-8 8-31 15,-1 0-2-15,4 8-1 16,-7 1 1-16</inkml:trace>
  <inkml:trace contextRef="#ctx0" brushRef="#br0" timeOffset="93564.7831">15491 12927 54 0,'16'14'37'0,"15"11"1"16,0 9-18-16,0-3-7 16,7 14-5-16,-7 0-4 15,-1-2-8-15,-2-2-18 16,0-4-15-16,-16-14 0 16,1-8-1-16</inkml:trace>
  <inkml:trace contextRef="#ctx0" brushRef="#br0" timeOffset="93766.8309">15839 12954 38 0,'-22'0'39'16,"-6"14"0"-16,-10 8-2 16,-3 0-18-16,0 9-9 15,-8-1-4-15,2 4-5 16,1 2-3-16,1-8-7 15,12 1-8-15,4-9-13 16,9-8-8-16,13-3-1 16,7-9 0-16</inkml:trace>
  <inkml:trace contextRef="#ctx0" brushRef="#br0" timeOffset="94073.9059">16242 12768 6 0,'-32'-13'32'0,"7"19"1"15,-15 4 0-15,5 11-15 16,-2 15-7-16,-2 5-2 15,7 12-1-15,7 1-1 16,11 4-2-16,9-1 0 16,19-1-1-16,8-7-1 15,14-8-2-15,5-10-3 0,3-10-19 16,-1-13-16-16,8-8 0 16,-10-14 0-16,0-5-1 15</inkml:trace>
  <inkml:trace contextRef="#ctx0" brushRef="#br0" timeOffset="94301.4581">16390 12777 37 0,'-10'12'36'16,"7"14"2"-16,-6 1-3 15,-1 3-22-15,10 12-2 16,-9-1-4-16,9 8-1 15,0-3-1-15,5-1-3 0,4-7 0 16,6-4-2-16,4-8-2 16,0-11-7-16,6-5-20 15,-1-6-9-15,-8-17-2 16,4 0 1-16</inkml:trace>
  <inkml:trace contextRef="#ctx0" brushRef="#br0" timeOffset="94497.9968">16196 12983 37 0,'14'3'36'16,"6"-3"1"-16,12 0-4 0,8 0-20 15,-2 0-9-15,2 0-15 16,-5-3-23-16,5 0-2 15,-12-9 0-15,0 3 0 16</inkml:trace>
  <inkml:trace contextRef="#ctx0" brushRef="#br0" timeOffset="94678.0431">16642 12827 79 0,'26'20'39'16,"4"8"-4"-16,5 7-17 15,-16-1-6-15,-2 10-4 16,-11-1-3-16,-6 3-3 0,-17 0-5 16,-10-11-18-1,-9-5-19-15,3-5 0 0,-2-8 0 16,10-5-2-16</inkml:trace>
  <inkml:trace contextRef="#ctx0" brushRef="#br0" timeOffset="95076.1385">17046 13075 34 0,'0'0'37'16,"11"8"-1"-1,7-8 2-15,7 0-23 0,11 4-6 16,-4-4-4-16,4 0-2 16,-3-4-2-16,-7-4 0 15,-6-1-1-15,-12-4-1 16,-8-2 1-16,-16-1-2 16,-4 6 1-16,-8-2 0 15,-7 8 0-15,-2 4 0 16,-1 4 2-16,4 10 0 15,7 8 1-15,12 9 1 16,8-1 0-16,13 6 0 0,9-5 1 16,13 1 0-1,6-2 0-15,7-7-3 16,5-7-5-16,-5-5-30 0,2-14-6 16,2-4 1-16,-3-15-1 15</inkml:trace>
  <inkml:trace contextRef="#ctx0" brushRef="#br0" timeOffset="95520.2697">17354 12564 20 0,'-6'9'35'0,"18"-2"2"15,6-7-2-15,5 0-17 16,17 3-7-16,4-3-5 15,2-3-10-15,3-5-26 16,0 5-5-16,-13-16-1 16,-2 4 0-16</inkml:trace>
  <inkml:trace contextRef="#ctx0" brushRef="#br0" timeOffset="95688.2867">17730 12441 22 0,'0'0'15'0,"0"0"-19"15,0 0-15-15,0 0 6 16,-13-7 13-16</inkml:trace>
  <inkml:trace contextRef="#ctx0" brushRef="#br0" timeOffset="95884.3304">17745 12583 45 0,'0'39'36'16,"0"12"0"-16,-8-4-13 15,-6-6-8-15,1 2-5 16,-9-11-3-16,0-4-3 16,-3-13-3-16,1-11-2 15,3-8-4-15,-2-16-3 0,15 2-7 16,-2-9-18-16,6-10-5 15,8 6 1-15,3-8 0 16</inkml:trace>
  <inkml:trace contextRef="#ctx0" brushRef="#br0" timeOffset="96474.4834">18049 12443 12 0,'-17'-20'30'0,"2"-6"1"16,21 4-6-16,5 3-10 16,9 4-5-16,11 6-4 15,1 2-1-15,5 7-1 16,-7 0 0-16,-2 10-1 15,-10 5 0-15,-11 6 0 16,-11 5 0-16,-13 3-1 16,-11 5 0-16,-6 3-1 15,-1-4 0-15,1 1-1 16,4-7 1-16,9-5-2 16,10-8 1-16,11-4 0 15,17-5 0-15,7-5-1 16,4 0 1-16,8 0 1 15,2 0-2-15,-1-3 1 0,-3 6 0 16,-3 1 1-16,-7 1-1 16,-7-1 0-16,-6 5 1 15,-11-9 0-15,0 9 0 16,0-9 0-16,-9 0 0 16,9 0 0-16,-12-17 0 15,12 5-1-15,0-5 0 16,12 2 0-16,0-3-1 15,7 3 1-15,4 2 1 16,0 6 0-16,-1 1 2 16,2 6-1-16,-7 4 1 15,-1 3 1-15,-4 5-1 16,-3 3-1-16,-6-1-1 0,-3 2-5 16,5 2-13-16,-2 1-20 15,-3-9-2 1,7 2 1-16,-7-12-1 0</inkml:trace>
  <inkml:trace contextRef="#ctx0" brushRef="#br0" timeOffset="96722.5555">18592 12712 14 0,'0'0'35'16,"12"2"2"-16,-12-2-3 15,19-19-12-15,0 7-7 16,-7-7-4-16,4-1-2 15,-8-6-3-15,0-4-1 16,-8-7-3-16,0-3 1 0,-5-2-1 16,5-1-1-16,-3-3-1 15,3 6-1-15,9 5-1 16,0 3-3-16,8 16-5 16,0 4-13-16,-3 7-16 15,3 12 0-15,-5 1 0 16,6 13 2-16</inkml:trace>
  <inkml:trace contextRef="#ctx0" brushRef="#br0" timeOffset="96906.0987">18591 12519 39 0,'0'0'33'16,"18"0"1"-16,3-3-7 15,11-1-24-15,9 1-15 16,1-5-17-16,19 8-4 16,-7-9 0-16,10 9 5 15</inkml:trace>
  <inkml:trace contextRef="#ctx0" brushRef="#br0" timeOffset="97182.6379">19009 12312 63 0,'0'0'38'0,"16"10"-4"16,-5 8-12-16,-11 2-6 15,4 12-7-15,-11-1-1 16,4 8-3-16,-7 0-1 15,6 1-1-15,1-1-1 16,6-4-2-16,3-6-1 16,6-9-2-16,10-1-9 15,-2-5-27-15,2-18-2 16,1-4 0-16,-6-9 0 16</inkml:trace>
  <inkml:trace contextRef="#ctx0" brushRef="#br0" timeOffset="97356.6817">18977 12460 44 0,'0'0'37'15,"21"16"1"-15,0-16-1 16,9 3-27-16,10-3-25 16,-5-4-19-16,10 8-3 15,-8-12 1-15,8 10-1 16</inkml:trace>
  <inkml:trace contextRef="#ctx0" brushRef="#br0" timeOffset="98045.855">19567 13213 8 0,'15'-6'34'0,"-12"-10"0"16,0 6 0-16,-8-6-17 15,-8-6-5-15,-3 4-3 16,-11-2-2-16,-2 7-2 15,-8 1-3-15,0 9 0 16,-1 3 0-16,5 12-2 16,5 6 2-16,10 5-1 15,9 3 0-15,9-1 0 16,12 2 0-16,11-6 1 16,8-4-1-16,7-7-1 15,4-10 0-15,5-8 0 16,-2-8-1-16,0-11-1 0,-4-9 0 15,-6-8-1-15,-6-6 0 16,-6-10 0-16,-9 0 1 16,-9-2 1-16,-5 2 0 15,0 10 1-15,-9 6 0 16,-2 12 1-16,-1 17 1 16,0 15-1-16,2 17 1 15,4 17 0-15,2 12 0 16,4 6 0-16,0 4 0 15,7 8 0-15,-3-6 1 16,5-1-3-16,-1-7-2 16,-4-14-15-16,-1-9-19 15,9-4-2-15,-12-23 1 16,26 7-1-16</inkml:trace>
  <inkml:trace contextRef="#ctx0" brushRef="#br0" timeOffset="98301.9236">19939 12837 51 0,'0'0'38'16,"0"0"0"-16,-5 25-5 16,-1-5-21-16,9 13-3 15,-3 3-3-15,7 9-2 16,-7-4 1-16,0 4-2 0,3-6 0 15,4-3-2 1,3-3 0-16,4-6-3 0,3-5-2 16,-3-13-8-16,9-3-21 15,0-6-7-15,-4-15-1 16,2 3 0-16</inkml:trace>
  <inkml:trace contextRef="#ctx0" brushRef="#br0" timeOffset="98520.9736">19885 13022 50 0,'19'7'37'0,"11"-2"1"16,4-5-9-16,1 0-16 0,9 0-4 15,-6 0-4-15,-3 0-1 16,-2 0-3-16,-11-5-6 15,-2 5-16-15,-7-5-17 16,-10-5-1-16,-3 10 0 16,0-12 0-16</inkml:trace>
  <inkml:trace contextRef="#ctx0" brushRef="#br0" timeOffset="100017.3447">415 15285 26 0,'0'0'36'0,"0"0"-1"16,0 0-6-16,58 23-9 16,-58-23-4-16,68 6-3 15,-68-6-4-15,78 0-3 16,-78 0-6-16,83-6-5 15,-83 6-15-15,62-15-19 16,-62 15 1-16,0 0-2 16,0 0 1-16</inkml:trace>
  <inkml:trace contextRef="#ctx0" brushRef="#br0" timeOffset="100219.3931">509 15449 28 0,'0'0'38'0,"0"0"0"15,57 13-4-15,-57-13-14 16,56 0-6-16,-56 0-7 16,59 0-10-16,-59 0-31 15,47 0-4-15,-47 0 0 16,0 0 0-16</inkml:trace>
  <inkml:trace contextRef="#ctx0" brushRef="#br0" timeOffset="101429.6633">1559 15129 70 0,'0'-10'39'15,"0"10"-1"-15,0 0-12 16,3-10-16-16,-3 10-6 16,0 0-7-16,-9 0-16 15,9 0-19-15,0 0 0 16,0 0 0-16,0 0-2 16</inkml:trace>
  <inkml:trace contextRef="#ctx0" brushRef="#br0" timeOffset="101693.7206">1615 15288 21 0,'6'44'35'16,"-9"0"1"-16,3 13-3 16,3 7-14-16,-9 2-5 15,6 7-4-15,-5-6-2 16,-3 0-2-16,-4-13-2 15,-4-8-2-15,-3-8 0 16,-2-9 0-16,-1-12-1 16,-1-12-2-16,-2-8-2 0,6-12-5 15,0 0-10 1,7-11-20-16,3-15-1 0,17 2 0 16,-5-8 0-16</inkml:trace>
  <inkml:trace contextRef="#ctx0" brushRef="#br0" timeOffset="102337.8771">2083 15285 35 0,'-22'-33'30'16,"-2"-15"0"-16,14-1-15 15,4 2-5-15,6-2-3 16,15 10 0-16,7 6-1 16,15 20-1-16,-2 13 1 15,2 10-1-15,-6 14 1 16,-6 15-3-16,-13 8 1 15,-12 13-2-15,-19 5 0 16,-12 1-2-16,-11-2-2 16,-5-9-2-16,6-7-2 15,1-16-1-15,9-7-2 16,4-25 1-16,27 0 1 16,-4-17 1-16,28-2 1 15,5-2 3-15,11 1 2 0,6 1 3 16,1 6 2-16,5 13 1 15,-8 5 1-15,-1 13 1 16,-15 2 0-16,-3 7-1 16,-16 3 0-16,-2 0-2 15,-7-3-1-15,5-5 0 16,-10-13-2-16,5-9 0 16,0 0-1-16,0-18-1 15,9-5 1-15,2-5-1 16,3-4-1-16,2 0 0 15,2 6 0-15,6 4 0 16,-1 8 1-16,1 8 1 0,-8 6-1 16,2 13 1-1,-8 2 1-15,-1 6-1 0,1 1-3 16,-6 0-5-16,4 0-13 16,-2 0-19-16,-6-10 1 15,3 2-1-15,-3-14 0 16</inkml:trace>
  <inkml:trace contextRef="#ctx0" brushRef="#br0" timeOffset="102603.4362">2681 15601 32 0,'0'0'37'0,"13"13"0"0,-4-16-7 15,0-10-13 1,10 2-3-16,-10-14-4 0,6 3-3 15,-5-11-2-15,2-4-1 16,1-7-2-16,-2-4 0 16,-4-5-1-16,0-2 0 15,0 1 0-15,4 2-1 16,2 5-1-16,2 3-1 16,0 12-4-16,-2 3-8 15,12 13-17-15,0 8-8 16,-6 2-1-16,5 6 1 15</inkml:trace>
  <inkml:trace contextRef="#ctx0" brushRef="#br0" timeOffset="102799.9865">2667 15257 46 0,'0'15'37'15,"7"-8"1"-15,20 0 0 16,9 0-27-16,4-5-8 16,4-2-10-16,-1 0-29 15,4 0 0-15,-13-7-1 16,1 7 0-16</inkml:trace>
  <inkml:trace contextRef="#ctx0" brushRef="#br0" timeOffset="103227.083">3391 15060 42 0,'0'-18'39'0,"16"18"1"16,8 10-1-16,14 17-17 15,11 18-14-15,4 12-2 16,4 14-2-16,1 6-1 16,-2 0-6-16,0 1-8 15,-16-10-28-15,-6-19-2 16,-4-10 1-16,-12-16-1 15</inkml:trace>
  <inkml:trace contextRef="#ctx0" brushRef="#br0" timeOffset="103470.1321">3990 15089 41 0,'0'0'38'0,"-22"-9"1"15,0 24 0-15,-6 12-21 16,-16 0-9-16,-3 18-3 16,-12 6-2-16,-6 15-1 15,-6 1-1-15,-1 0-2 16,6-4-2-16,7-8-2 16,13-7-8-16,11-19-20 15,11-17-8-15,24-12 0 16,20-22 0-16</inkml:trace>
  <inkml:trace contextRef="#ctx0" brushRef="#br0" timeOffset="103838.2187">4367 14930 26 0,'-42'0'35'15,"1"20"0"-15,-11 12 1 16,5 16-21-16,7 19-5 16,4 6-3-16,16 7-2 15,12-4-1-15,16-2-1 16,14-8-2-16,12-13-7 16,13-13-17-16,11-13-14 15,-5-22 0-15,3-9-1 16</inkml:trace>
  <inkml:trace contextRef="#ctx0" brushRef="#br0" timeOffset="104129.2896">4515 15572 39 0,'18'16'37'15,"-6"-8"1"-15,3-8-8 16,3 0-13-16,-8-17-4 16,4-3-4-16,-9-9-2 15,-2-6-2-15,-8-9-1 16,1-7-2-16,-6-5 0 16,4-1-1-16,0 2 0 0,3 0-2 15,3 7-1-15,0 3-1 16,12 13-7-1,-1 5-16-15,1 6-14 0,10 13-1 16,-5 2 2-16</inkml:trace>
  <inkml:trace contextRef="#ctx0" brushRef="#br0" timeOffset="104478.364">4346 15323 18 0,'0'0'34'0,"14"-15"0"0,7 3 0 16,11-5-20-16,7-5-3 16,12 1-1-16,0-6-1 15,13 5-1-15,-5-4-3 16,4 8 1-16,-4 1-1 15,-2 13-1-15,-2 4 0 16,-2 10-1-16,-6 8 0 16,-9 11-1-16,-7 7 1 15,-13 10-2-15,-12 1 1 16,-9 7 0-16,-12-1-3 16,-11-3-1-16,-5 0-8 15,-12-7-30-15,-1-13-2 16,7-4 0-16,-2-17 0 0</inkml:trace>
  <inkml:trace contextRef="#ctx0" brushRef="#br0" timeOffset="105817.6902">14538 14272 14 0,'10'19'14'0,"-7"-3"-2"15,3 7-2-15,-1 2 0 16,1 5 0-16,1 3 0 15,2 0-2-15,5 1-1 16,0-5-3-16,7-3 0 0,6-7-2 16,6-3 0-16,5-9-1 15,9-7 1-15,6-4-1 16,9-7 0-16,10-6-1 16,9-6 1-16,12-2 0 15,8 1-1-15,10-3 0 16,13 4-1-16,11 3 1 15,9 5 0-15,8 4 0 16,7 5 0-16,1 6 0 16,0 0 0-16,-3 6-1 15,-8-2-2-15,-7 3-6 16,-15 3-13-16,-19-10-7 0,-8 9 0 16,-24-9 10-16</inkml:trace>
  <inkml:trace contextRef="#ctx0" brushRef="#br0" timeOffset="106338.815">17260 14426 34 0,'23'19'20'0,"-6"-6"-1"16,3 4-4-16,-1-2-1 15,-1 1-4-15,-2-3-3 16,-2-3-6-16,-4 1-11 16,-10-11-19-16,12 7 0 15,-12-7-2-15,0 0 11 16</inkml:trace>
  <inkml:trace contextRef="#ctx0" brushRef="#br0" timeOffset="106659.8904">17468 14540 60 0,'18'-24'20'16,"1"-2"-2"-16,3-1-2 15,-3 1-4-15,0 1-2 16,-4 4-4-16,-3 5-8 0,-6 3-15 16,-6 13-15-16,0 0-1 15,-12-9-1-15</inkml:trace>
  <inkml:trace contextRef="#ctx0" brushRef="#br0" timeOffset="107240.044">17602 14364 11 0,'18'-5'17'15,"-2"-4"-1"-15,14 1-4 0,4 0-2 16,10 3-2-16,8-1-2 16,10 1-1-16,11 1-1 15,19 4-2-15,19 0-1 16,16 0-2-16,16 0 0 15,14 0-1-15,15 2 1 16,10-2 0-16,2 0-1 16,2-5 2-16,-7-2-1 15,159-27 2 1,-181 12 0-16,-17-7-1 16,-19-3 1-16,-21-4-1 15,-25-1 0-15,-30-1-3 16,-22 2-12-16,-15 10-10 15,-33-9-1-15,-5 14 10 0</inkml:trace>
  <inkml:trace contextRef="#ctx0" brushRef="#br0" timeOffset="107976.2118">16744 14800 12 0,'0'0'35'0,"18"21"1"16,5 7 0-16,6 13-14 15,8 7-6-15,13 17-5 16,-3 3-3-16,5 11-4 16,-8 0-5-16,-5-10-13 15,-10-9-24-15,3-6 0 16,-15-22-1-16,3-8 1 15</inkml:trace>
  <inkml:trace contextRef="#ctx0" brushRef="#br0" timeOffset="108233.2787">17354 14926 38 0,'-27'-7'34'0,"3"11"1"16,-9 6-16-16,-7 2-6 16,-3 11-2-16,-11 5-3 15,-5 10-2-15,-8 6-2 16,-3 7-2-16,0 0-1 16,0 2-3-16,7-3-3 0,7-8-11 15,10-12-17 1,16-2-3-16,7-20-1 15,23-8 1-15</inkml:trace>
  <inkml:trace contextRef="#ctx0" brushRef="#br0" timeOffset="108579.3478">17651 14825 37 0,'-20'4'33'16,"-12"4"2"-16,0 9-19 15,-5 21-2-15,-5 6-2 16,6 11-5-16,1 0-1 16,10 6-2-16,9-2-1 15,16-1-1-15,10-6-2 16,11-8-7-16,11-6-16 16,14-8-13-16,-4-15-1 15,10-3 1-15</inkml:trace>
  <inkml:trace contextRef="#ctx0" brushRef="#br0" timeOffset="108893.4194">17685 15347 27 0,'9'19'33'0,"-3"-7"0"15,1-2-10-15,6 2-7 16,-13-12-2-16,22 4-3 16,-15-14-2-16,1-4-3 15,-8-7-1-15,3-6-1 16,-3-9-1-16,0-6 0 16,0-7-2-16,0 2 1 15,0 1-2-15,5 3 1 0,2 3-2 16,3 4-2-16,3 9-3 15,-1 4-8-15,7 10-17 16,3 9-7-16,-11-1-1 16,5 12 1-16</inkml:trace>
  <inkml:trace contextRef="#ctx0" brushRef="#br0" timeOffset="109329.5261">17599 15182 19 0,'0'0'34'0,"9"5"0"16,17-5 0-16,1 0-20 16,10 0-5-16,6-4-5 15,3-4-1-15,1-3-2 16,-3-4-1-16,-1-5-1 15,-3-4 1-15,-3-2 0 16,-5-3 1-16,0 1 2 16,-5 2 1-16,1 9 0 15,-4 5 1-15,0 12 0 16,-4 7 0-16,4 15 1 16,-3 7-2-16,-2 12 0 15,-9 5-1-15,-2 8 0 16,-8 0 0-16,-6 5-2 0,-7-2 0 15,-10-6-3-15,-3-1-1 16,-5-11-2-16,9-3-2 16,-5-15-2-16,9 2-1 15,-1-16-3-15,7 6-2 16,-4-13-7-16,6 0-12 16,10 0-1-16,-21 3 1 15,21-3 21-15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19:36.95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628 10357 13 0,'3'-58'36'16,"-3"58"1"-16,0 0-1 15,0 0-12-15,8 67-7 16,-13-19-4-16,11 19-4 16,2 7-1-16,-13 14-3 0,8-3-2 15,-12-3-2 1,3-10-2-16,11-16-6 15,-2-10-12-15,-3-46-20 0,0 0 0 16,0 0-2-16,0 0 1 16</inkml:trace>
  <inkml:trace contextRef="#ctx0" brushRef="#br0" timeOffset="189.0443">619 10401 30 0,'10'-44'35'16,"-10"44"2"-16,45-21-4 15,-45 21-16-15,86-12-9 16,-44 4-11-16,-1 1-17 0,29 1-14 16,-17-7-2-16,7 8 0 15</inkml:trace>
  <inkml:trace contextRef="#ctx0" brushRef="#br0" timeOffset="420.0905">619 10655 44 0,'0'0'40'0,"0"0"-1"16,0 0-2-16,54 24-20 16,-9-27-7-16,8 3-6 0,-10 3-18 15,11 0-23-15,2-3-2 16,-56 0 0-16,64-6 0 16</inkml:trace>
  <inkml:trace contextRef="#ctx0" brushRef="#br0" timeOffset="1104.2501">1416 10193 20 0,'-27'-8'28'0,"-11"-5"-4"16,5 9-8-16,1 4-3 0,-5 8-3 15,10 6-3-15,13 3-1 16,6 5-2-16,11 2-1 16,18 0 1-16,1-2-1 15,6 1 0-15,13-5-1 16,-8-1 0-16,-2 0-1 15,-7 0 0-15,-13-1 1 16,-9 2-2-16,-2 0 2 16,-6-1-2-16,-9 1 1 15,8-1-1-15,-1 0 0 16,1-3-2-16,10-4-1 16,3 0 1-16,3 0-1 15,2-1 1-15,0 3 0 16,-11 5 2-16,3 6 2 0,-11 6 1 15,-9 6 1 1,-3 7 1-16,-12 2-1 0,-2 5 1 16,6-2-1-16,-3-2-1 15,6-3 0-15,16 0 0 16,-8-5 0-16,17-5-1 16,7-3 0-16,9-5 0 15,-3-3-1-15,11-9-10 16,1-9-26-16,3 0-3 15,7-12 1-15,8 5-1 16</inkml:trace>
  <inkml:trace contextRef="#ctx0" brushRef="#br0" timeOffset="1847.4284">2231 10579 21 0,'7'-11'30'16,"5"4"-4"-16,-5-7-4 16,-7 1-4-16,0-2-3 15,-10-7-4-15,-1 6-2 16,-6-1-4-16,-1 2 0 16,-7 5-3-16,-5 6 1 15,1 4-2-15,-1 12 0 0,8 6 0 16,7 5 0-16,1 3-1 15,11 2 1-15,3-1-1 16,16-2 1-16,6-5 0 16,9-9 0-16,-4-8 0 15,5-6 0-15,5-11 0 16,-6-9 0-16,0-7-1 16,-10-6 1-16,-8-8-1 15,-3-4 0-15,-8-6-1 16,1-1 1-16,-3-1 1 15,-5 10 0-15,-5 5 1 16,4 7 0-16,-3 11 0 16,5 12 0-16,4 11 0 15,-6 25-1-15,0 8 1 0,6 9-2 16,0 9 1-16,7 7-1 16,1 7 0-16,-2-2-3 15,1 4-6-15,-4-9-18 16,7-12-12-16,-1-4 1 15,0-15-1-15</inkml:trace>
  <inkml:trace contextRef="#ctx0" brushRef="#br0" timeOffset="2097.4748">1770 10738 47 0,'0'0'37'0,"4"16"1"15,19-3-12-15,15-13-10 16,27 4-5-16,8-7-2 16,19 3-7-16,10 0-6 15,-2-7-18-15,-7 3-16 16,-3 4 0-16,-12-3 0 15,-14 8-1-15</inkml:trace>
  <inkml:trace contextRef="#ctx0" brushRef="#br0" timeOffset="2713.6081">2090 11236 63 0,'5'-14'22'0,"-10"-1"-3"16,-4-1-5-16,-8-6-3 15,-4 4-3-15,-10-2-2 16,3 6-1-16,-10 2-1 16,2 7-1-16,-2 2-1 15,7 8 0-15,3 5 0 16,12 6 0-16,4 3-2 15,6 2 1-15,6-2 1 16,10 0-2-16,13-4 1 16,2-4 0-16,8-4-1 15,-3-7 1-15,4-8-1 16,0-6-1-16,7-6 0 16,-4-8-1-16,-9-2 0 0,-10-6-1 15,-2 0 1-15,-9-1 1 16,3 5 1-16,-6 3 1 15,-16 9 1-15,0 7 1 16,-1 5 0-16,13 8 1 16,-9 15-1-16,9 4 1 15,-4 6-2-15,2 6 0 16,12 5-1-16,1 2-1 16,6 3-5-16,-9-6-15 15,8-3-12-15,-1-3-6 16,4-12 1-16,3-3 0 15</inkml:trace>
  <inkml:trace contextRef="#ctx0" brushRef="#br0" timeOffset="2939.1681">2337 10906 58 0,'0'0'38'0,"0"0"0"16,0 18-7-16,0 1-16 15,0 14-7-15,0 2-3 16,-6 10-1-16,6-4-1 16,0 1-1-16,0-2-1 15,9-5-3-15,-5-2-2 16,2-16-10-16,-6-17-25 16,27 13-1-16,-27-13 1 15,19-13-1-15</inkml:trace>
  <inkml:trace contextRef="#ctx0" brushRef="#br0" timeOffset="3105.7043">2284 11073 53 0,'0'0'37'0,"10"0"1"16,11 3-1-16,8-3-26 15,8 0-9-15,3-3-19 16,0-3-19-16,10 0-2 15,-4-8 1-15,8 4-1 16</inkml:trace>
  <inkml:trace contextRef="#ctx0" brushRef="#br0" timeOffset="3330.2643">2672 10583 60 0,'37'9'39'16,"-9"10"0"-16,12 8-4 15,7 7-25-15,-3 7-3 16,2 4-3-16,-6 2-6 16,-9-8-7-16,-6-6-20 15,0-8-10-15,-17-13 0 16,-1-8-1-16</inkml:trace>
  <inkml:trace contextRef="#ctx0" brushRef="#br0" timeOffset="3488.8031">3023 10605 75 0,'-22'4'40'16,"-5"13"0"-16,-14 12-13 15,-3-5-14-15,1 11-8 16,-4 7-7-16,-2 1-32 15,-1-7-6-15,13-3 0 16,6-13-1-16</inkml:trace>
  <inkml:trace contextRef="#ctx0" brushRef="#br0" timeOffset="3961.9187">3456 10432 25 0,'-12'-4'34'0,"-19"0"1"15,1 10-6-15,-7 8-11 16,-1 6-5-16,7 9-5 16,3 5-2-16,8 9-2 15,9 5-1-15,11 2-2 16,10 0 0-16,11-4-2 16,7-5-3-16,7-11-6 15,10-12-22-15,5-4-5 16,-10-20 0-16,7-5 1 15</inkml:trace>
  <inkml:trace contextRef="#ctx0" brushRef="#br0" timeOffset="4181.9702">3636 10453 59 0,'-18'11'36'0,"5"13"2"16,-2 4-15-16,3 4-11 15,8 9-5-15,4 3-2 16,3 5 0-16,4-4-2 16,8-4 0-16,1-6-3 15,5-10-2-15,6-4-7 16,-6-10-24-16,1-14-5 16,4-5-1-16,-7-14 0 0</inkml:trace>
  <inkml:trace contextRef="#ctx0" brushRef="#br0" timeOffset="4474.0435">3438 10606 16 0,'0'0'34'0,"0"0"1"15,28-7 0-15,-3-2-16 16,6-4-7-16,12 3-3 15,0-4-1-15,7 8-3 16,-2 2-1-16,-1 7-1 16,-2 6 0-16,-5 8 0 0,-4 7-1 15,-8 8 0-15,-12 5 0 16,-5 4 1-16,-11 4-1 16,-6-3-2-16,-7-1-4 15,-8-8-13-15,-8-8-22 16,5-3 0-16,-2-15 0 15,9-2-1-15</inkml:trace>
  <inkml:trace contextRef="#ctx0" brushRef="#br0" timeOffset="5481.2814">4142 10156 34 0,'9'-9'15'16,"7"-1"-2"-16,-3 5-2 16,-1 5-2-16,3 0-1 15,-6 3-2-15,0 9 0 0,-9 6-1 16,3 10 1-16,-8 3 0 16,3 7 1-1,-3 1-1-15,5 8 1 0,0-2 0 16,12 1-2-16,-1-5 0 15,10-4 0-15,-1-9-2 16,6-4 0-16,2-7-1 16,0-9-2-16,-6-8-1 15,-4-4 0-15,-5-6 0 16,-10-2 0-16,-3 2 0 16,-10-1-1-16,-4 0 2 15,-3 7-1-15,-1 4 1 16,0 10 0-16,2 8 0 15,3 14 1-15,7 7 0 16,6 16 0-16,2 8 0 0,8 7 1 16,4 8 0-1,0 4-1-15,-4-5 1 0,-3-2-1 16,-7-9 1-16,-12-5-1 16,-10-13 0-16,-6-10-2 15,-10-10-2-15,-3-17-9 16,6-11-24-16,5-4-1 15,2-16 0-15,13-2 0 16</inkml:trace>
  <inkml:trace contextRef="#ctx0" brushRef="#br0" timeOffset="6106.4334">4849 10582 14 0,'23'6'35'15,"-2"-6"1"-15,12 6 0 16,8-6-17-16,3 0-4 16,5 0-8-16,-2 0-6 15,-6 0-7-15,-2 0-9 16,-10 5-13-16,-11-10-8 15,-5 5 1-15,-13 0-2 16</inkml:trace>
  <inkml:trace contextRef="#ctx0" brushRef="#br0" timeOffset="6309.4902">4946 10730 63 0,'31'7'35'0,"-6"-7"-7"16,9 0-7-16,6 0-6 15,-3-2-7-15,1-3-8 16,-1 3-24-16,-6 2-12 16,-13-5 0-16,-2 5-2 15</inkml:trace>
  <inkml:trace contextRef="#ctx0" brushRef="#br0" timeOffset="8596.6222">5935 10219 16 0,'0'0'36'16,"7"11"1"-16,-4 17 1 15,2 21-17-15,5 20-8 16,-5 6-3-16,5 16-1 16,-7 2-5-16,1-5-6 15,2-6-9-15,-6-12-23 16,0-23-4-16,6-14-1 15,-6-17 1-15</inkml:trace>
  <inkml:trace contextRef="#ctx0" brushRef="#br0" timeOffset="8791.669">5877 10260 38 0,'31'-12'34'16,"9"-2"0"-16,16 6-5 16,5 6-20-16,10 2-11 15,4 9-24-15,-4-9-7 16,1 3-1-16,-11-3 0 16</inkml:trace>
  <inkml:trace contextRef="#ctx0" brushRef="#br0" timeOffset="9011.7259">5957 10510 30 0,'0'9'37'16,"25"3"0"-16,8-8-2 15,17-4-19-15,6-6-19 16,0-4-27-16,15 10-4 16,-15-14-2-16,9 9-1 15</inkml:trace>
  <inkml:trace contextRef="#ctx0" brushRef="#br0" timeOffset="9702.3824">6745 10033 30 0,'-34'5'18'15,"14"8"-7"-15,8 8 0 16,6 6 0-16,12 4-2 16,9-1 0-16,11 4-1 0,4-3-2 15,1 0-1 1,-3-5-1-16,0-3 0 0,-6-5-1 15,-4-3 0-15,-11-5 0 16,-7 2 0-16,0-12-1 16,-16 9 1-16,4-2-2 15,2 0 0-15,10-7 0 16,-13 15-1-16,17-6 0 16,3 2 0-16,5 8 0 15,1 5 0-15,-5 5 0 16,-5 8 1-16,-8 9 0 15,-11 7-1-15,-10 10 1 16,-5 4 1-16,-5-1 0 16,-1-1 2-16,6 0-2 15,12-3 2-15,10-7 0 0,19-6 0 16,7-11-2 0,11-5-6-16,9-8-31 0,3 3-1 15,-2-18-1-15,6 1 1 16</inkml:trace>
  <inkml:trace contextRef="#ctx0" brushRef="#br0" timeOffset="11221.2243">7758 10137 21 0,'0'0'35'15,"12"17"1"-15,-21 15-3 16,-2 8-13-16,-3 15-9 15,-4 1-2-15,1 6-3 16,-4-3-2-16,6-7-2 16,-1-11-1-16,9-13-2 15,4-13 0-15,3-15 0 16,4-14 0-16,4-13-1 16,4-9 0-16,-1-12 1 0,3-6 0 15,1-4 0-15,-4 3 2 16,2 6-1-16,-4 6 1 15,1 9 0-15,-3 14 1 16,4 15 0-16,-5 15 0 16,5 17 1-16,-1 6-1 15,5 6 0-15,3 5 0 16,0 6 1-16,2-3-2 16,0-1-4-16,2-4-5 15,-9-12-14-15,-2-5-16 16,2-5 0-16,-13-20 0 15,0 0-1-15</inkml:trace>
  <inkml:trace contextRef="#ctx0" brushRef="#br0" timeOffset="11372.2511">7724 10420 47 0,'9'0'35'0,"13"0"1"16,14 10-5-16,5-5-28 15,6-5-23-15,9 7-14 16,-10-10 0-16,5 7-2 16</inkml:trace>
  <inkml:trace contextRef="#ctx0" brushRef="#br0" timeOffset="11648.3214">7380 10727 62 0,'12'10'37'0,"26"-7"1"16,15 0-19-16,15-7-8 15,20 4-1-15,6-3-6 16,8 3-6-16,1-4-16 16,-13 8-12-16,-11-8-9 15,-10 4 1-15,-20-4 0 16</inkml:trace>
  <inkml:trace contextRef="#ctx0" brushRef="#br0" timeOffset="11927.3907">7604 10946 47 0,'33'3'35'0,"0"-9"1"16,15 3-12-16,7-1-14 0,1-1-4 16,0 0-7-16,-3 1-6 15,-13-1-9-15,-9 2-10 16,-9 6-9-16,-22-3-1 16,0 0 1-16</inkml:trace>
  <inkml:trace contextRef="#ctx0" brushRef="#br0" timeOffset="12123.4383">7811 10933 41 0,'-7'16'37'0,"11"10"-4"15,2 7-5-15,0 2-7 16,3 11-6-16,-3-2-5 16,4 3-2-16,-6-4-2 15,1-2-2-15,-5-7-2 0,0-10-1 16,-3-2-4-16,3-22-8 15,0 0-27-15,0 0-2 16,-11-9-1-16,16-4 1 16</inkml:trace>
  <inkml:trace contextRef="#ctx0" brushRef="#br0" timeOffset="12755.5754">8421 10588 47 0,'6'14'36'16,"7"15"0"-16,-7 2-11 15,-3 5-12-15,7 5-3 16,-10-2-4-16,6-2-2 16,-6-12-2-16,0-7 0 15,0-18-2-15,0 0 1 16,10-14-1-16,-3-8 1 0,2-10-2 16,4-2 2-16,5-3-1 15,5 3 0-15,2 4 1 16,2 5-2-16,1 9-3 15,-4 6-10-15,2 5-23 16,1 16 0-16,-10-4-1 16,1 11 0-16</inkml:trace>
  <inkml:trace contextRef="#ctx0" brushRef="#br0" timeOffset="13131.6723">8821 10686 16 0,'21'10'32'0,"-5"-10"2"15,4 0-2-15,6 0-17 16,-4-10-6-16,2 2-2 15,-8-6-3-15,-2-1 0 16,-9-3-3-16,-5 4 0 16,-9-1-1-16,-6 5 0 15,-8 0 1-15,-2 10-2 16,-5 0 1-16,-1 15 1 16,4 5 0-16,6 6 1 0,6 5 0 15,15 2 1-15,5 0-1 16,17-2 1-16,7-5-4 15,12-8-5-15,8-11-20 16,9-2-9-16,-6-14-1 16,10 1 0-16</inkml:trace>
  <inkml:trace contextRef="#ctx0" brushRef="#br0" timeOffset="13500.7456">9384 10639 42 0,'0'-13'34'16,"-5"4"-2"-16,-11 0-10 16,-9 2-5-16,1 7-6 15,-11 4-3-15,4 9-2 16,-3 4-3-16,8 8 0 16,8 4-1-16,11 1 0 15,10 2 0-15,13-3 0 16,7-2-1-16,10-8-3 0,8-2-10 15,1-9-25 1,-4-13-1-16,5-2 0 0,-8-13-1 16</inkml:trace>
  <inkml:trace contextRef="#ctx0" brushRef="#br0" timeOffset="13800.818">9586 10281 46 0,'0'0'38'16,"0"0"1"-16,11 29-4 15,-11 1-18-15,7 13-8 16,-7 4-3-16,10 10 0 15,-5 2-2-15,3 2-1 16,0-3 0-16,2-5-1 16,5-10-2-16,0-11-3 15,5-3-7-15,-5-19-17 16,0-10-13-16,3-4-1 16,-5-14 1-16</inkml:trace>
  <inkml:trace contextRef="#ctx0" brushRef="#br0" timeOffset="13966.8631">9509 10618 42 0,'15'8'38'16,"7"-8"0"-16,14 5 1 16,6 2-21-16,3-7-23 15,10 2-29-15,-12-9-2 16,4 7-2-16,-13-12 0 15</inkml:trace>
  <inkml:trace contextRef="#ctx0" brushRef="#br0" timeOffset="14402.4741">10338 10062 35 0,'-41'56'32'15,"-13"23"-2"-15,1 23-11 16,12 27-2-16,10 11-3 15,19 14-2-15,12-4-3 16,22-1-4-16,12-11-9 16,13-17-30-16,3-29-2 15,9-20-1-15,-15-29 0 16</inkml:trace>
  <inkml:trace contextRef="#ctx0" brushRef="#br0" timeOffset="14985.1201">10690 10110 38 0,'9'10'37'16,"-4"11"0"-16,5 6-8 16,-3 16-11-16,-7 0-5 0,0 13-4 15,-7 0-2-15,7 0-3 16,0-6-2-16,5-9-1 16,5-8-1-16,6-11-2 15,8-4-5-15,0-12-12 16,7-10-19-16,0 1-1 15,-7-13 0-15,-2 5 1 16</inkml:trace>
  <inkml:trace contextRef="#ctx0" brushRef="#br0" timeOffset="15168.1678">10562 10337 42 0,'15'16'36'16,"4"-16"0"-16,9 7-4 16,9-5-23-16,3-2-18 15,9 7-24-15,-13-14 0 16,7 7-3-16,-7-10 0 16</inkml:trace>
  <inkml:trace contextRef="#ctx0" brushRef="#br0" timeOffset="15485.2475">11211 10160 62 0,'0'0'38'0,"0"0"2"16,4 26-3-16,2 4-24 16,-6 0-7-16,4 11-2 15,2 4-1-15,0 0-5 16,0 0-5-16,-6-9-22 0,4-9-10 15,-1-7-2 1,-3-20 2-16</inkml:trace>
  <inkml:trace contextRef="#ctx0" brushRef="#br0" timeOffset="15644.2915">11086 10376 52 0,'17'-7'36'0,"12"7"-1"15,4 0-5-15,11 0-25 16,9-2-19-16,3-5-19 16,15 7-1-16,0-17-1 15,12 7 0-15</inkml:trace>
  <inkml:trace contextRef="#ctx0" brushRef="#br0" timeOffset="15899.3421">11779 9888 43 0,'29'-7'33'16,"17"7"1"-16,-5 4-14 15,8-8-9-15,4 4-6 16,-6 0-8-16,-8 0-10 0,-8-5-15 16,-9 8-5-1,-22-3-1-15,0 0 1 0</inkml:trace>
  <inkml:trace contextRef="#ctx0" brushRef="#br0" timeOffset="16056.3865">11938 9895 44 0,'-9'20'36'0,"9"11"1"16,0 0-12-16,0-2-7 16,8 5-5-16,-4-5-5 15,5 1-5-15,3-2-14 16,-1-8-25-16,-11-20-2 0,14 14 0 16,-14-14 0-1</inkml:trace>
  <inkml:trace contextRef="#ctx0" brushRef="#br0" timeOffset="16248.4354">11684 10227 37 0,'33'14'35'0,"7"-14"0"15,16 5-3-15,7-2-20 16,5-3-7-16,4 4-12 15,-4-8-23-15,0 11-4 16,-19-12 0-16,-3 5-2 16</inkml:trace>
  <inkml:trace contextRef="#ctx0" brushRef="#br0" timeOffset="16553.4997">11873 10442 54 0,'11'5'36'15,"12"-8"1"-15,8-1-14 16,8 8-12-16,-6 1-3 16,1 7-1-16,-10 3-2 15,-17 5-1-15,-14 3-2 16,-14 9 0-16,-11-4-1 15,-6 0 0-15,-1-2 0 0,8-4-1 16,6-3 0-16,19-6 0 16,15-4 0-16,16-9-4 15,19 3-8-15,10-3-26 16,1-5 0-16,13 5 0 16,-8-9-1-16</inkml:trace>
  <inkml:trace contextRef="#ctx0" brushRef="#br0" timeOffset="17109.6204">10621 10887 6 0,'-28'12'29'0,"12"-9"-4"16,28 1-7-16,26-4-3 16,25 0-1-16,32 3-1 15,28-7 0-15,28-1-4 16,26-3-3-16,22 1 1 16,13-2-2-16,5 0-1 0,-5 0-3 15,-16 1-3 1,-26 4-11-16,-27 4-22 15,-41-4 1-15,-27 8-2 0,-45-13 1 16</inkml:trace>
  <inkml:trace contextRef="#ctx0" brushRef="#br0" timeOffset="18634.9589">11193 11204 52 0,'32'8'35'0,"9"-3"-11"15,14-5-8-15,17 6-1 16,1-6-4-16,7 0-8 15,-5 0-7-15,-14-2-12 16,-11-2-13-16,-12 4-6 16,-22-11 1-16,-16 11-1 15</inkml:trace>
  <inkml:trace contextRef="#ctx0" brushRef="#br0" timeOffset="18825.0088">11545 11202 41 0,'-3'27'36'16,"-2"4"-6"-16,-3 5-3 16,1 10-6-16,-5-4-6 15,5 6-5-15,-1-9-3 16,8-1-4-16,-3-5-5 16,3-11-25-16,0-22-11 15,15 8-1-15,-6-23-1 16</inkml:trace>
  <inkml:trace contextRef="#ctx0" brushRef="#br0" timeOffset="19439.141">12808 9999 18 0,'32'41'34'16,"18"25"3"-16,4 16-2 15,-1 20-14-15,5 25-4 16,-14 10-3-16,-13 17-5 16,-27-4-1-16,-16-2-2 15,-20-12-3-15,-12-15-2 16,-4-11-6-16,-5-25-24 16,2-25-11-16,14-23 0 15,7-25-1-15</inkml:trace>
  <inkml:trace contextRef="#ctx0" brushRef="#br0" timeOffset="20200.2991">13582 9922 10 0,'0'0'27'16,"0"22"0"-16,-8-1-8 0,-2 11-5 15,1 10-3 1,0 3-1-16,9 8 0 0,0 0-2 16,9 2-1-16,7-6-2 15,6-3-2-15,2-14 0 16,4-5-1-16,0-9-2 15,-3-8 0-15,-3-4-1 16,-4-6 0-16,-9-7-1 16,-9 7 0-16,5-12 0 15,-5 12-1-15,-17-3 2 16,3 9-1-16,-3 9 2 16,0 15 0-16,2 13 1 15,5 17 0-15,2 10 0 16,8 10 2-16,3 10 0 15,3 5 0-15,3 3 0 0,-2 1 1 16,-2-6 0-16,-5-4 0 16,-8-12 1-16,-6-6-1 15,-7-12-1-15,-4-7-1 16,-2-14-4-16,-3-16-13 16,-3-11-22-16,9-11-1 15,-3-11 0-15,10-3 0 16</inkml:trace>
  <inkml:trace contextRef="#ctx0" brushRef="#br0" timeOffset="21770.6538">14413 10667 21 0,'0'0'33'0,"31"8"1"16,8-8-12-16,14 0-3 0,13 6-3 15,-1-6-5-15,9 0-6 16,-6 0-7-16,-12 4-22 16,-12-8-10-16,-8 4-2 15,-19-13 0-15</inkml:trace>
  <inkml:trace contextRef="#ctx0" brushRef="#br0" timeOffset="22554.847">15496 10307 25 0,'0'26'32'0,"-3"1"1"16,5 11-11-16,-2 15-6 0,-6 8-6 15,6 14-1 1,-7 0-3-16,7 0-2 0,0-9-2 15,0-10 0-15,-3-13-2 16,3-12 0-16,0-14 0 16,0-17-2-16,3-10 2 15,-3-11-1-15,0-8 1 16,-7-12-1-16,2-6 1 16,-5-8 0-16,-2-8-1 15,-1-4 2-15,2-1-2 16,4 2 2-16,4 3-1 15,3 10 1-15,9 4-1 0,3 8 1 16,5 13 0 0,11 6 0-16,5 12-1 0,7 4-2 15,4 6-6-15,5 8-15 16,2-5-11-16,17 9-2 16,-5-12 2-16</inkml:trace>
  <inkml:trace contextRef="#ctx0" brushRef="#br0" timeOffset="22793.9038">15487 10568 28 0,'0'0'33'0,"38"14"0"16,-7-14-5-16,11 0-18 15,8 0-26-15,-4-7-13 16,12 4-2-16,-12-11-1 16</inkml:trace>
  <inkml:trace contextRef="#ctx0" brushRef="#br0" timeOffset="23576.0952">16549 10109 15 0,'-12'0'25'15,"-14"-10"-7"-15,-1 6-3 16,-4 4-3-16,-1 0-2 15,2 0-1-15,1 6-2 16,8 5-1-16,6 1-2 16,11 5-3-16,4 2 0 15,12 2-1-15,6 3 1 16,10 3 0-16,4 2 0 0,2 4-1 16,-4-2 2-1,-4 1 0-15,-10 4 0 16,-13 3 1-16,-13 1 0 0,-15 0 0 15,-10-4 0-15,-3 1 0 16,-3-5 0-16,9-3-2 16,9-3 0-16,13-8 0 15,10-1-1-15,20-2 0 16,4 2 0-16,2 2 0 16,0 6 0-16,-7 7 1 15,-11 3 1-15,-17 7 0 16,-12 5 1-16,-11 7-1 15,-9 0 1-15,-4 2 0 16,-1-6-1-16,4 1 1 0,6-1-2 16,16-3-1-16,12-1 1 15,12-5 0-15,10-2 0 16,13-2 0-16,8-1-4 16,4-7-22-16,1-11-11 15,12-5-1-15,-7-19 0 16</inkml:trace>
  <inkml:trace contextRef="#ctx0" brushRef="#br0" timeOffset="24328.2758">17199 10221 37 0,'10'3'35'16,"-10"12"1"-16,-7 11-9 15,1 18-12-15,-8 2-5 16,2 10-3-16,-7-3 0 0,5-1-3 15,-2-10-1-15,5-8-2 16,1-12-1 0,4-13 0-16,6-9-1 0,-3-15-1 15,6-8 0-15,2-11 1 16,2-4-1-16,4-8 0 16,0-3 2-16,3 0 0 15,2-1 0-15,-1 6 0 16,1 8 1-16,-3 8 0 15,0 12 0-15,2 14 0 16,-2 10 1-16,1 15-1 16,2 7 0-16,3 10 0 15,0 6 1-15,3 0-2 16,1 3-1-16,-4-8-4 16,5 0-8-16,-4-7-24 0,-11-17 0 15,1 0-1 1,-10-17 0-16</inkml:trace>
  <inkml:trace contextRef="#ctx0" brushRef="#br0" timeOffset="24487.3024">17085 10446 40 0,'0'0'33'16,"14"-10"2"-16,15 10-11 15,15 0-13-15,4 6-9 16,8-1-16-16,-1-3-17 15,10 9-3-15,-13-11 1 16,3 13 1-16</inkml:trace>
  <inkml:trace contextRef="#ctx0" brushRef="#br0" timeOffset="24782.3785">16834 10879 9 0,'-16'0'32'15,"16"0"1"-15,21 0 1 0,15-6-14 16,13 6-8-16,12-5-4 15,15 5-2-15,10-4 0 16,7 4-3-16,4-4-8 16,-3 4-24-16,-10-9-6 15,-3 9-1-15,-23-8 0 16</inkml:trace>
  <inkml:trace contextRef="#ctx0" brushRef="#br0" timeOffset="25094.4471">16852 11122 47 0,'25'7'35'0,"7"-10"1"16,17 3-6-16,11-4-20 16,7-3-4-16,9 3-1 15,3-2-2-15,-2 1-2 16,-6 5-4-16,-11-4-3 16,-8 4-3-16,-18 0-4 15,-10 3-5-15,-24-3-7 16,0 0-4-16,-13 18-5 15,-18-18 2-15</inkml:trace>
  <inkml:trace contextRef="#ctx0" brushRef="#br0" timeOffset="25284.4858">17252 11151 34 0,'-3'18'32'16,"-1"3"-2"-16,4 6-4 15,10 9-3-15,-10 1-5 16,10 14-5-16,-10-4-3 15,8 1-3-15,-8-4-3 16,4-5 0-16,-4-4-4 16,-4-12-5-16,4-6-23 15,0-17-12-15,0 0 0 16,0 0 0-16</inkml:trace>
  <inkml:trace contextRef="#ctx0" brushRef="#br0" timeOffset="26797.8178">18151 10630 30 0,'14'28'32'0,"-7"1"-2"16,1 4-10-16,2 7-5 16,-6-3-3-16,3 0-4 15,-7-8-1-15,0-7-3 16,0-14-1-16,0-8-2 16,-11-17 0-16,6-8 0 15,5-7-1-15,0-4 1 16,3-5-1-16,6 0 1 0,3 2 1 15,7 10 0 1,4 4-1-16,5 11 1 0,0 6 0 16,2 8-4-16,1 8-9 15,-5 6-23-15,-5-5-3 16,8 2 0-16,-12-6 0 16</inkml:trace>
  <inkml:trace contextRef="#ctx0" brushRef="#br0" timeOffset="27140.9047">18536 10676 26 0,'8'18'33'0,"-8"-18"1"16,28 12-2 0,-1-8-21-16,-1-4-4 0,7-3-1 15,-4-3-2-15,-1-2-2 16,-5-7-1-16,-3 2 0 15,-12-4 0-15,-8 0-1 16,-9 3 1-16,-9 2-1 16,-6 4 0-16,-6 8 0 15,-3 2 0-15,-1 9 0 16,1 7 0-16,8 4 2 16,6 4-1-16,13 5 2 15,11-1-1-15,14 1 1 16,10-3 0-16,10-2-1 15,6-5-1-15,6-8-6 16,8-2-12-16,0-7-20 0,-6-12 0 16,3-2 0-16,-10-8-1 15</inkml:trace>
  <inkml:trace contextRef="#ctx0" brushRef="#br0" timeOffset="27373.9555">19183 10628 17 0,'-19'-11'34'16,"-10"-4"1"-16,4 10-5 16,-8 5-12-16,-3 0-5 15,5 17-5-15,2-1-1 16,6 9-2-16,9 2-1 16,11 4-1-16,6-2 0 0,18-1 0 15,4-5-1 1,10-4-1-16,1-4-3 0,2-11-11 15,2-4-18-15,3-6-7 16,-8-12 0-16,6 0 0 16</inkml:trace>
  <inkml:trace contextRef="#ctx0" brushRef="#br0" timeOffset="27623.027">19349 10381 41 0,'0'0'36'0,"0"11"1"16,4 12-3-16,1 6-21 0,-5 8-5 15,7 8-1 1,-7 6-1-16,6 2-2 0,-4-1-1 16,5-2 0-16,2-4-2 15,5-7-1-15,0-7-1 16,3-13-5-16,7-1-12 15,0-10-21-15,-7-17 1 16,4-4-2-16,-13-9 1 16</inkml:trace>
  <inkml:trace contextRef="#ctx0" brushRef="#br0" timeOffset="27772.0559">19296 10658 55 0,'0'0'36'0,"20"0"0"15,8 0-12 1,11 0-16-16,5 4-16 0,11-1-25 16,-6-13-1-16,16 5-2 15,-5-6 0-15</inkml:trace>
  <inkml:trace contextRef="#ctx0" brushRef="#br0" timeOffset="28216.6647">20289 9985 16 0,'-28'8'31'15,"-15"17"1"-15,-5 26-10 16,-5 29-6-16,-4 24-2 16,6 28-3-16,3 9 0 15,18 15-1-15,7 1-1 0,23 0-2 16,8-13-1-16,20-12-3 16,7-25-3-16,11-32-8 15,6-20-29-15,4-21-1 16,-6-24-1-16,3-20-1 15</inkml:trace>
  <inkml:trace contextRef="#ctx0" brushRef="#br0" timeOffset="28636.2669">20527 10002 41 0,'9'7'36'0,"6"16"-1"15,-2 12-11-15,-6 8-5 16,4 13-7-16,-11 0-2 0,4 8-4 16,-4-3-1-16,-6-5-2 15,6-7 0-15,0-8-2 16,0-12 1-16,12-6-3 15,6-4-3-15,1-13-8 16,8-6-23-16,2 0-4 16,-8-9-1-16,1-5 0 15</inkml:trace>
  <inkml:trace contextRef="#ctx0" brushRef="#br0" timeOffset="28825.3167">20437 10331 27 0,'0'0'36'0,"0"0"0"0,19 17-2 15,7-11-19-15,8-6-7 16,9 6-7-16,4-6-17 16,7 6-18-16,-8-12-2 15,4 6 0-15,-8-15 2 16</inkml:trace>
  <inkml:trace contextRef="#ctx0" brushRef="#br0" timeOffset="29037.3641">20943 10340 22 0,'0'0'35'0,"0"0"1"15,24 13-1-15,1-9-16 16,5-4-12-16,9 0-8 16,6 0-15-16,8 0-18 15,-10-12-1-15,12 9-1 16,-3-9 5-16</inkml:trace>
  <inkml:trace contextRef="#ctx0" brushRef="#br0" timeOffset="29337.4337">21532 9960 38 0,'21'-7'35'0,"14"7"1"16,-1 0-11-16,11-2-10 16,5 2-5-16,-3 0-3 15,1 0-3-15,-10 0-2 16,-6 0-4-16,-8 0-5 16,-8 0-6-16,-5 0-7 15,-11 0-4-15,0 0-4 16,0 0 2-16,0 0 1 15</inkml:trace>
  <inkml:trace contextRef="#ctx0" brushRef="#br0" timeOffset="29495.4614">21832 9960 33 0,'-33'8'45'15,"24"4"-25"1,1 1-2-16,8 8-2 16,0 1-3-16,3 7-4 15,4 0-2-15,0 5-3 16,3-2-7-16,-3-4-17 15,-2-6-15-15,7 1-1 16,-8-12 0-16,9 3 2 16</inkml:trace>
  <inkml:trace contextRef="#ctx0" brushRef="#br0" timeOffset="29717.52">21551 10330 22 0,'0'0'36'0,"27"13"1"15,-3-13 1-15,17 0-17 16,9 0-11-16,6 0-3 16,7-3-8-16,0 3-10 15,0 0-26-15,-6-10 0 16,-1 10 0-16,-18-7 0 15</inkml:trace>
  <inkml:trace contextRef="#ctx0" brushRef="#br0" timeOffset="30057.6123">21682 10496 22 0,'-11'4'35'16,"11"-4"1"-16,21 7 0 16,3-7-16-16,14 6-9 15,-4-6-5-15,5 9-1 16,-5-3-1-16,-5 5-2 16,-13 1 0-16,-16 5-1 15,-13 1 0-15,-14 2-1 0,-6 0 1 16,-4 1-1-16,-1-2 1 15,7-1 0-15,10-6-1 16,16-3 1-16,15-5-1 16,18 0 1-16,12-4-2 15,13 0 0-15,8 0-8 16,3 0-28-16,5-5-1 16,-3 8 0-16,-14-7-1 15</inkml:trace>
  <inkml:trace contextRef="#ctx0" brushRef="#br0" timeOffset="30390.6929">20245 10949 26 0,'16'0'34'0,"31"-6"2"16,34 3-12-16,26 3-8 0,27 0-2 15,30 6-1 1,14-6-4-16,15 3-4 15,3-3-4-15,-5 0-3 0,-10 0-6 16,-24-3-18-16,-31-10-12 16,-25 1 1-16,-33-7-1 15</inkml:trace>
  <inkml:trace contextRef="#ctx0" brushRef="#br0" timeOffset="30758.7969">20858 11226 46 0,'28'0'35'0,"3"-3"-3"15,18 0-11-15,16 3-6 16,3-3-4-16,8 3-2 16,-5 0-3-16,-2 0-3 15,-13 0-4-15,-13-6-3 16,-9 6-4-16,-20-10-5 15,-14 10-4-15,-8-16-6 16,-10 10-4-16,-12-2 1 0,-5 1 1 16,-4 7 4-16</inkml:trace>
  <inkml:trace contextRef="#ctx0" brushRef="#br0" timeOffset="30924.8408">21125 11217 50 0,'-12'21'26'15,"6"3"0"-15,6 6-2 16,9 6-3-16,-6-2-4 15,10 7-6-15,-5-8-2 16,2 2-3-16,-4-6-2 16,-1-6-3-16,0-6-4 15,-5-17-19-15,-8 11-17 16,8-11 0-16,-4-12 0 0,7 2-1 16</inkml:trace>
  <inkml:trace contextRef="#ctx0" brushRef="#br0" timeOffset="31381.932">22271 10086 37 0,'38'32'35'15,"-4"22"1"-15,6 20-12 16,1 30-8-16,-14 10-5 16,-1 19 0-16,-17 7-3 0,-9 5-1 15,-17-5-2 1,-13-6-3-16,-10-10-4 15,-8-19-2-15,2-5-8 0,-6-17-26 16,2-21-2-16,12-16 1 16,0-21 0-16</inkml:trace>
  <inkml:trace contextRef="#ctx0" brushRef="#br0" timeOffset="32223.1337">22925 10092 4 0,'10'4'30'15,"9"15"1"-15,-6 3-7 16,5 5-8-16,-3 12-3 16,-4 0-3-16,-3 8-2 15,-4-1-1-15,1 2-2 0,-5-6-1 16,2-3-2-16,5-9 0 15,-1-5-1-15,5-7 1 16,5-4-2-16,-4-9 0 16,1-5-1-16,0 0 1 15,-4 0-1-15,-9 0 0 16,0 0 0-16,0 0 0 16,0 0 0-16,-9 26 2 15,-1 9 0-15,-7 15 1 16,0 18 0-16,0 13 1 15,7 14 0-15,3 9 0 16,7 11-1-16,0 4 0 16,0-4-1-16,9-7 0 15,-2-5 0-15,-3-10-1 16,-4-7 1-16,-15-14 0 0,-8-11-1 16,-14-13 1-16,-12-14-1 15,-5-10-5-15,-14-14-19 16,-6-15-13-16,10-4 0 15,4-13-1-15</inkml:trace>
  <inkml:trace contextRef="#ctx0" brushRef="#br0" timeOffset="42135.4558">4880 12647 28 0,'4'9'35'16,"14"-3"1"-16,1-6-8 15,9 0-10-15,15 3-6 16,-3-3-4-16,10 0-5 15,-4 3-6-15,-4-3-11 16,-4-5-18-16,-2 8-5 16,-18-8 0-16,0 5 0 15</inkml:trace>
  <inkml:trace contextRef="#ctx0" brushRef="#br0" timeOffset="42391.5211">4939 12830 22 0,'20'3'34'15,"1"-8"2"-15,17 5-5 16,4 0-15-16,2-7-2 15,6 7-6-15,-5 0-5 16,-7 0-12-16,-10 0-25 16,-6 4-2-16,-22-4 0 0,10 9 0 15</inkml:trace>
  <inkml:trace contextRef="#ctx0" brushRef="#br0" timeOffset="48023.3302">6297 12289 17 0,'0'0'33'0,"0"21"1"16,-3 6-8-16,-6 11-9 15,-6 4-5-15,0 11-3 16,-2-2-3-16,2-1-4 0,0-7 0 16,4-7-1-16,6-14-1 15,5-22 0-15,0 0 0 16,9-18-1-16,4-16 0 15,-1-10 1-15,4-9 0 16,-1-5 0-16,-2-4-1 16,2 3 2-16,-2 3 0 15,0 8 1-15,-6 12-1 16,4 9 2-16,-5 15-1 16,4 12 1-16,-4 17 0 15,6 14 0-15,0 10 0 16,4 10-1-16,-1 5 0 15,4 6 0-15,-1-1-3 16,1-7-5-16,3 1-8 0,-4-9-24 16,-2-21 0-16,-1-11 1 15,-15-14-2-15</inkml:trace>
  <inkml:trace contextRef="#ctx0" brushRef="#br0" timeOffset="48187.3796">6251 12513 40 0,'15'5'33'15,"16"2"1"-15,4-7-10 16,11 0-19-16,4 8-30 16,-1-16-5-16,9 8-3 15,-13-9-1-15</inkml:trace>
  <inkml:trace contextRef="#ctx0" brushRef="#br0" timeOffset="48580.4857">5917 12840 22 0,'12'15'34'0,"7"-15"1"16,24 0-6-16,13 0-13 15,14-9-4-15,17 5-2 16,10-6-7-16,8-1-7 16,1 6-12-16,-4 5-16 15,-19-4-3-15,-10 10-1 0,-25 1-1 16</inkml:trace>
  <inkml:trace contextRef="#ctx0" brushRef="#br0" timeOffset="48872.5608">6121 13050 12 0,'0'0'35'0,"32"7"1"16,-2-7 1-16,13-6-16 16,16 6-8-16,-3-7-4 0,10 4-2 15,-7 0-5-15,-7-1-6 16,-6 4-6-16,-17-5-11 15,-11 5-11-15,-8 5-5 16,-10-5 1-16,-20 7 5 16</inkml:trace>
  <inkml:trace contextRef="#ctx0" brushRef="#br0" timeOffset="49045.5908">6394 13089 38 0,'-7'20'36'16,"7"7"-2"-16,4 6-7 15,-4 3-6-15,8 13-6 16,-8-3-3-16,10 7-3 0,-7-9-3 16,1-2-5-16,2-4-10 15,-3-7-30-15,-3-17 0 16,0-14-2-16,0 0 1 16</inkml:trace>
  <inkml:trace contextRef="#ctx0" brushRef="#br0" timeOffset="51526.1353">7157 12393 9 0,'18'5'32'15,"19"-2"0"-15,10-7 1 16,10 1-17-16,12 3-4 15,0 0-6-15,-1 0-5 16,-3 0-6-16,-17 6-8 16,-13-6-9-16,-11 8-10 15,-24-8-1-15,0 0-1 16</inkml:trace>
  <inkml:trace contextRef="#ctx0" brushRef="#br0" timeOffset="51709.1795">7445 12436 53 0,'0'28'39'16,"0"8"-7"-16,0 5-6 16,7 16-6-16,-7-1-5 15,8 9-5-15,-8-7-4 16,0 1-1-16,3-6-5 16,-3-13-5-16,7-8-22 15,-1-16-14-15,-6-16 0 16,17 0 0-16</inkml:trace>
  <inkml:trace contextRef="#ctx0" brushRef="#br0" timeOffset="52158.278">8106 12643 2 0,'-13'4'31'15,"-14"-8"1"-15,-4 11 0 16,-3-7-15-16,2 5-6 16,1 3-3-16,3 0-1 15,12 6-2-15,10 1-1 16,19 0 0-16,10 3 0 16,14 3 1-16,2 0-1 15,4 5 2-15,-6-4-2 16,-4 2 1-16,-16-4-2 15,-17 4 0-15,-16-6-1 16,-15-5-3-16,-7-1-6 16,-7-12-8-16,4 0-16 15,4 0-8-15,3-12 0 16,16 0 0-16</inkml:trace>
  <inkml:trace contextRef="#ctx0" brushRef="#br0" timeOffset="52353.8244">8257 12714 62 0,'0'0'37'16,"0"0"1"-16,0 20-14 16,-5-6-11-16,5 11-7 15,0 6-8-15,-3 0-14 16,-3-2-21-16,6 0 0 15,-3-10-1-15,3-2 0 16</inkml:trace>
  <inkml:trace contextRef="#ctx0" brushRef="#br0" timeOffset="52511.3633">8173 12387 32 0,'0'-18'33'15,"-6"0"-5"-15,6 18-11 16,8 13-38-16,-8-13-8 16,8 18-4-16,-4-9 7 15</inkml:trace>
  <inkml:trace contextRef="#ctx0" brushRef="#br0" timeOffset="52751.4246">8415 12748 50 0,'17'38'38'15,"-3"3"-1"-15,-14-9-5 16,0-12-19-16,0-3-6 16,0-17-3-16,0 0-2 15,0-21-1-15,6-4-1 16,11 1-1-16,-1-1 1 16,3 1-1-16,4 9 1 15,-2 6 1-15,-1 11 1 16,-6 14 0-16,0 6-1 15,-7 7-8-15,-2 4-29 16,-5-9-2-16,13 2-1 16,-2-11 1-16</inkml:trace>
  <inkml:trace contextRef="#ctx0" brushRef="#br0" timeOffset="53060.4975">9077 12675 27 0,'-13'-16'36'0,"-2"13"1"16,-13 3-9-16,-6 0-7 15,0 15-5-15,-3-1-4 0,9 15-4 16,6 0-1-16,15 8-1 16,11 1-2-16,19-2-1 15,9-2-3-15,7-12-10 16,6-10-30-16,5-5 0 16,3-18-1-16,10-6-1 15</inkml:trace>
  <inkml:trace contextRef="#ctx0" brushRef="#br0" timeOffset="53592.6158">9490 12305 40 0,'-38'42'36'15,"4"35"2"-15,-4 20-15 16,11 7-5-16,16 17-6 16,7-3-1-16,21-2-6 0,11-10-8 15,14-18-22 1,7-25-11-16,15-23-2 0,-4-28-1 15</inkml:trace>
  <inkml:trace contextRef="#ctx0" brushRef="#br0" timeOffset="54195.7541">9762 12912 40 0,'0'13'38'0,"14"3"0"16,-3-8-3-16,0-8-17 15,12 5-6-15,-8-14-4 16,4-6-2-16,-7-10-2 15,-3-4-2-15,-5-7 0 16,-4-9-1-16,-4-7 0 16,-3-4-1-16,0-2-1 15,2 2-1-15,5 8-2 16,0-1-4-16,11 13-7 0,-2 5-14 16,9 10-11-16,7 16 0 15,-3 1 1-15</inkml:trace>
  <inkml:trace contextRef="#ctx0" brushRef="#br0" timeOffset="54413.804">9657 12707 58 0,'0'12'38'0,"13"-8"-1"16,14-4-9-16,16 0-18 0,5 0-7 16,10-8-11-16,7-5-28 15,9 6-1-15,-8-10 0 16,1 5-1-16</inkml:trace>
  <inkml:trace contextRef="#ctx0" brushRef="#br0" timeOffset="54638.8522">10131 12538 42 0,'15'-3'36'15,"16"3"1"1,3 3-6-16,7-6-18 0,10 3-7 15,-1 3-5-15,-5-3-12 16,-5 0-17-16,-4 0-8 16,-20-8 0-16,-2 8 0 15</inkml:trace>
  <inkml:trace contextRef="#ctx0" brushRef="#br0" timeOffset="54804.8972">10291 12585 52 0,'0'37'38'0,"4"2"1"16,-4 6-14-16,10 8-7 0,-10-6-8 15,5 2-10 1,-2-6-20-16,2-4-18 0,-5-14 0 16,0-10-2-16</inkml:trace>
  <inkml:trace contextRef="#ctx0" brushRef="#br0" timeOffset="55037.9509">10692 12261 46 0,'39'47'40'16,"-8"16"1"-16,-4 15 1 0,-6 14-27 15,-15 8-3-15,-6 10-4 16,-18-7-2-16,-6-3-6 16,-5-7-5-16,-5-12-29 15,6-20-7-15,11-16-1 16,4-23 0-16</inkml:trace>
  <inkml:trace contextRef="#ctx0" brushRef="#br0" timeOffset="55707.1185">11142 12864 47 0,'11'11'37'16,"15"7"-1"-16,-3-10-9 16,6-4-13-16,5 1-6 15,-3-11-4-15,-3-4-2 16,-4-3-1-16,-10-4-2 16,-9-2-1-16,-13-1 0 15,-9 1-1-15,-14 6 1 0,-4 9-1 16,-6 4 2-16,-1 12 0 15,4 9 3 1,2 4 0-16,12 10 2 0,11 3-1 16,13 1 2-16,16-1 0 15,17-2-1-15,4-11 0 16,16-5-1-16,2-6-4 16,0-14-12-16,1-8-25 15,2-9-2-15,-8-13 1 16,-3-7 0-16</inkml:trace>
  <inkml:trace contextRef="#ctx0" brushRef="#br0" timeOffset="56572.3576">11597 12259 22 0,'11'-11'33'15,"-11"-7"1"-15,0 18-5 16,11-11-20-16,-11 11-16 16,0 11-22-16,0-11-3 15,-7 13-1-15,-5-9 8 16</inkml:trace>
  <inkml:trace contextRef="#ctx0" brushRef="#br0" timeOffset="56805.4079">11585 12376 32 0,'4'19'34'16,"6"12"2"-16,-5-2-13 15,0 3-6-15,0 7-4 16,-5-5-2-16,-4-1-4 0,-3-8-4 16,-6-9-3-1,-3-3-7-15,-5-13-12 16,-3-8-18-16,11-4 0 0,-6-7 0 16,12 0 0-16</inkml:trace>
  <inkml:trace contextRef="#ctx0" brushRef="#br0" timeOffset="57646.5955">11949 12175 13 0,'-35'-17'31'0,"12"2"0"15,4-9-9-15,11-2-5 16,15 1-5-16,8 0-3 16,13 7-3-16,6 3-2 15,8 12 1-15,-4 8-1 16,-1 15 1-16,-16 8-1 16,-11 13-1-16,-16 5 0 15,-13 4 0-15,-12 0-2 16,-3-4 0-16,-4-4-2 15,4-9 0-15,7-6-1 0,11-12 1 16,16-15-1 0,4 10 1-16,14-13-1 15,4-3 1-15,8-3 0 0,2 1 1 16,5 2 0-16,-3 6-1 16,-5-3 1-16,-5 3 0 15,-7 7 0-15,-5 2 1 16,-9 2-1-16,-3 1 0 15,-9-3 1-15,9-9 0 16,-17 10-1-16,17-10 1 16,-10-7-1-16,10-3-1 15,11-4 1-15,-1-3 0 16,8 0-1-16,2 2 2 16,1 3 1-16,1 5 0 0,-4 2 1 15,0 5 0-15,-5 4 1 16,-1 4-1-1,-5 3 0-15,-1 0-2 0,-2 1-5 16,-4-2-15-16,0-10-18 16,0 19-2-16,0-19 1 15,5 12 0-15</inkml:trace>
  <inkml:trace contextRef="#ctx0" brushRef="#br0" timeOffset="58067.6989">12514 12462 51 0,'11'20'36'0,"-11"-20"-3"16,12 8-9-16,1-8-7 15,-4-9-7-15,4 0-3 16,-2-11-2-16,-6-6-2 0,-5-3-1 15,0-8-1-15,0-3-1 16,-5 0 1 0,-1-1-1-16,1 0 0 0,5 3-2 15,7 0 0-15,8 10-4 16,1 2-10-16,5 5-15 16,7 9-7-16,-3-1 0 15,6 13 0-15</inkml:trace>
  <inkml:trace contextRef="#ctx0" brushRef="#br0" timeOffset="58263.2443">12456 12282 33 0,'-10'11'34'16,"10"-11"1"-16,10 3-8 0,14-3-13 15,9-3-7-15,7-1-11 16,7-4-20-16,11 8-9 16,-7-15-1-16,8 8-1 15</inkml:trace>
  <inkml:trace contextRef="#ctx0" brushRef="#br0" timeOffset="58690.8487">12983 11984 55 0,'20'5'36'15,"3"-5"0"-15,7 0-17 16,10 4-7-16,1-4-4 15,5 7-3-15,-8-7-5 16,-7 0-7-16,-1 0-8 16,-13 0-6-16,-7-7-5 15,-10 7-1-15,-13-10 1 16,-6 3 2-16,-1 2 7 16,-2 1 10-16,-2 4 12 0,-17 4 30 31,26 3-11-31,5 8 2 15,6 4-1-15,0 0-3 0,8 13-4 16,-4-6-4-16,9 7-3 16,-6-3-4-16,5 3-1 15,-4-7-3-15,2-2-5 16,-1-2-8-16,-5-7-25 16,0-15-4-16,0 15-1 15,0-15 0-15</inkml:trace>
  <inkml:trace contextRef="#ctx0" brushRef="#br0" timeOffset="58917.8992">12917 12366 26 0,'0'0'36'0,"28"10"-1"15,2-10-2-15,18 0-16 16,11 4-7-16,4-8-3 16,9 4-6-16,4-3-9 15,0 3-27-15,-18-5-1 16,-2 5 0-16,-19-12 0 16</inkml:trace>
  <inkml:trace contextRef="#ctx0" brushRef="#br0" timeOffset="59260.4765">13078 12530 42 0,'12'5'37'16,"12"-5"1"-16,6 0-4 15,2-2-21-15,6 4-4 16,-7 3-1-16,-4 5-2 16,-13 2-2-16,-11 10-1 15,-16-1-1-15,-8 6 0 16,-10 2 0-16,2 0-1 16,-1-7-1-16,7-1 1 0,9-3-2 15,14-8 2 1,11 0-1-16,15-10 0 0,10-4-3 15,4-10-6-15,8 0-30 16,10 4-2-16,2-10 1 16,7 6-1-16</inkml:trace>
  <inkml:trace contextRef="#ctx0" brushRef="#br0" timeOffset="59757.0891">13812 13009 44 0,'18'5'39'15,"14"-5"0"-15,17 4 1 16,13 0-24-16,9-4-10 15,6-5-20-15,-1 2-22 16,11-2-3-16,-9-7 0 16,2-2-1-16</inkml:trace>
  <inkml:trace contextRef="#ctx0" brushRef="#br0" timeOffset="60285.2193">15155 12560 31 0,'0'16'34'16,"-16"6"1"-16,3 12-3 16,-3 8-19-16,-6 1-5 15,6 3-3-15,-1-5-2 16,7-8 0-16,2-13-1 15,8-20 0-15,0 0-1 16,11-16 1-16,1-13-1 16,2-11-1-16,0-6 2 15,0-8-1-15,1 0-1 16,-1 6 0-16,-1 6 0 16,-4 10 0-16,-2 8 1 0,2 19-1 15,4 10 0 1,8 19 0-16,1 12 2 0,5 8-1 15,2 5 0-15,5 2 0 16,-1 2-3-16,-4-9-3 16,-4-1-16-16,-6-9-16 15,-19-18-1-15,-3-6 0 16,-16-10 1-16</inkml:trace>
  <inkml:trace contextRef="#ctx0" brushRef="#br0" timeOffset="60436.2438">15038 12725 53 0,'20'8'37'0,"13"-3"1"15,17 0-4-15,6 4-26 0,0-3-9 16,3 1-24-16,-1-7-11 16,2 7-2-16,-15-11 1 15</inkml:trace>
  <inkml:trace contextRef="#ctx0" brushRef="#br0" timeOffset="60691.3112">14796 13072 37 0,'0'0'36'16,"26"8"2"-16,18-8-4 0,21 4-18 16,9-4-6-16,20 0-1 15,2 0-2-15,6 0-5 16,-3-2-5-16,-10-2-27 16,-11-2-9-16,-9 2 0 15,-25-6-1-15</inkml:trace>
  <inkml:trace contextRef="#ctx0" brushRef="#br0" timeOffset="60916.3633">14996 13263 18 0,'30'16'34'15,"7"-16"1"-15,23 0-2 16,8 0-16-16,1-5-7 16,5 2-6-16,-7 0-9 15,-10 3-15-15,-15-11-14 16,-11 11 0-16,-31 0-2 16</inkml:trace>
  <inkml:trace contextRef="#ctx0" brushRef="#br0" timeOffset="61106.4109">15233 13312 48 0,'0'25'39'0,"8"10"0"0,-2 3-12 16,1-1-9-16,4 6-6 16,-8-8-4-16,3-1-3 15,-6-8-5-15,0-6-11 16,-6-9-28-16,6-11-1 15,-8 0 0-15,8 0 0 16</inkml:trace>
  <inkml:trace contextRef="#ctx0" brushRef="#br0" timeOffset="61690.5402">15921 12566 48 0,'23'0'35'0,"20"0"0"16,7 0-15-16,9 0-8 15,8 0-8-15,-1-4-6 16,-3-1-11-16,-7-2-17 16,-7 4-4-16,-19-6-1 15,-11 9-1-15</inkml:trace>
  <inkml:trace contextRef="#ctx0" brushRef="#br0" timeOffset="61881.594">16207 12634 42 0,'-5'38'36'0,"10"6"-1"0,1 7-11 16,-2 0-6-16,3 6-5 15,-7-9-4-15,6 0-2 16,-6-10-3-16,-3-10-5 15,3-3-8-15,-7-3-29 16,7-22 0-16,-10 8-1 16,10-8 0-16</inkml:trace>
  <inkml:trace contextRef="#ctx0" brushRef="#br0" timeOffset="62412.7176">16948 12801 31 0,'-36'-12'29'16,"5"9"-7"-16,-8 3-8 15,0 0-5-15,8 8-3 16,8 6 0-16,17 5-2 16,14 4 0-16,16 3 0 15,11 1 1-15,7 4 1 16,0-1 0-16,-1 3 0 15,-11-6-1-15,-13-1-1 16,-17-8-1-16,-19-7-4 16,-11-3-6-16,-10-8-11 0,-3-12-13 15,7 2-5-15,-3-12 0 16,20 5 2-16</inkml:trace>
  <inkml:trace contextRef="#ctx0" brushRef="#br0" timeOffset="62594.7655">17156 12881 40 0,'16'5'39'0,"-6"9"-1"16,-16 4-8-16,-5-2-12 16,1 12-6-16,-8-3-6 15,2 3-12-15,1-7-28 16,5 1-5-16,-3-12 1 15,13-10-1-15</inkml:trace>
  <inkml:trace contextRef="#ctx0" brushRef="#br0" timeOffset="62744.7911">17161 12603 44 0,'0'0'29'0,"4"-12"-6"15,-4 12-23-15,9 18-28 16,-11-5-3-16,8 14-1 16</inkml:trace>
  <inkml:trace contextRef="#ctx0" brushRef="#br0" timeOffset="62985.8614">17258 12968 31 0,'14'41'37'15,"-8"-11"0"-15,2-5-3 16,-5-9-15-16,-3-16-8 15,0 0-5-15,0-8-2 16,13-9-1-16,3-3-2 16,10-3 0-16,2-2-1 15,6 4 0-15,1 6 1 16,2 9 0-16,-7 6 1 16,-7 10 0-16,-6 6 0 15,-10 3-1-15,-7 8-4 16,-5-3-16-16,-6-5-20 15,8 4 0-15,0-11 1 16,15-1-2-16</inkml:trace>
  <inkml:trace contextRef="#ctx0" brushRef="#br0" timeOffset="63330.935">18040 12827 54 0,'-20'-9'36'0,"-17"0"-3"0,-2 5-10 15,1 14-7-15,-6 0-6 16,12 15-1-16,2 4-3 16,17 7 0-16,13 0-1 15,13 5-1-15,12-5 1 16,11-4-2-16,5-6-2 16,3-13-9-16,2-13-32 15,-2-3-3-15,-4-16 2 16,1-3-1-16</inkml:trace>
  <inkml:trace contextRef="#ctx0" brushRef="#br0" timeOffset="63889.0895">18591 12462 7 0,'-42'10'32'0,"2"24"2"16,-8 14-3-16,2 10-11 0,14 15-3 15,10 3-7-15,18 8 0 16,10-4-3-16,19-5-5 15,13-12-5-15,8-15-17 16,1-14-16-16,10-8-1 16,-6-21 0-16,3-1 1 15</inkml:trace>
  <inkml:trace contextRef="#ctx0" brushRef="#br0" timeOffset="64174.1635">18758 13193 36 0,'0'0'37'16,"7"12"2"-16,3-12-3 0,0-9-18 15,11 1-6-15,-10-9-4 16,5-4-1-16,-7-6-4 16,-2-7 0-16,-7-9-1 15,0-8-1-15,-5-5 0 16,0-1-1-16,0 0 1 15,2 4-1-15,3 1 0 16,0 7-1-16,3 12 0 16,7 12-3-16,7 13-2 15,-1 5-8-15,7 8-16 16,1 7-10-16,-4 4-1 16,5 7 1-16</inkml:trace>
  <inkml:trace contextRef="#ctx0" brushRef="#br0" timeOffset="64356.1986">18618 12946 43 0,'-6'10'35'0,"6"-10"1"16,28 3-4-16,9-3-21 15,6-5-8-15,12-2-7 16,5-1-20-16,6 1-11 15,-7-11 0-15,6 9-1 16</inkml:trace>
  <inkml:trace contextRef="#ctx0" brushRef="#br0" timeOffset="64602.2547">19051 12697 30 0,'0'0'36'16,"16"-5"2"-16,19 5-1 15,10 3-20-15,8-8-8 16,12 8-2-16,0-6-3 16,1 3-2-16,-8 0-4 15,-11-6-8-15,-8 6-11 16,-18 0-13-16,-21 0-5 15,0 0 2-15,-9-6 1 0</inkml:trace>
  <inkml:trace contextRef="#ctx0" brushRef="#br0" timeOffset="64775.2952">19350 12712 27 0,'-6'24'37'0,"0"-1"0"15,6 7-6-15,2 7-8 16,-2-1-8-16,6 9-4 15,-6-4-4-15,8 3-2 16,-4-5-6-16,-4-3-13 16,0-14-24-16,4 2-2 15,-4-24 1-15,13 12-2 16</inkml:trace>
  <inkml:trace contextRef="#ctx0" brushRef="#br0" timeOffset="65003.3401">19761 12602 64 0,'41'32'40'0,"0"19"1"16,-8 17-4-16,-11 0-26 15,-4 12-3-15,-18 3-1 16,-8 0-3-16,-15-5-3 15,-11-15-8-15,-2-13-28 16,-5-12-7-16,1-16-1 0,8-12 0 16</inkml:trace>
  <inkml:trace contextRef="#ctx0" brushRef="#br0" timeOffset="66445.6492">20339 13014 44 0,'15'15'37'0,"4"-5"-1"16,14-3-13-16,4 2-8 16,-2-9-6-16,5 0-4 15,-5-9-3-15,-6-6-3 16,-12-2 0-16,-17-7-2 16,-10 5 1-16,-18-1-1 15,-10 6 1-15,-3 10 0 16,-4 8 2-16,-1 8 2 15,-1 10 0-15,17 16 1 16,8 0 1-16,19 4 1 16,11-3 0-16,18-3-2 15,13-7 1-15,17-6-2 16,6-10-3-16,2-13-16 16,-4-16-21-16,6-3-1 0,-11-13 0 15,-3 0-1-15</inkml:trace>
  <inkml:trace contextRef="#ctx0" brushRef="#br0" timeOffset="66686.7117">20534 12553 71 0,'33'6'36'0,"2"-6"-1"15,10 0-22-15,4 0-13 16,2-6-21-16,4 6-12 16,-17-6-3-16,-1 1 0 15</inkml:trace>
  <inkml:trace contextRef="#ctx0" brushRef="#br0" timeOffset="66859.2433">20967 12421 72 0,'6'-14'37'0,"-6"14"-1"15,0 0-22 1,12-12-21-16,-12 12-27 0,0 0-1 15,0 0-2-15,0 0 1 16</inkml:trace>
  <inkml:trace contextRef="#ctx0" brushRef="#br0" timeOffset="67045.7834">21020 12585 53 0,'0'42'38'16,"-6"-4"1"-16,-4-3-10 15,-2 4-14-15,-13-11-5 16,2-4-5-16,-7-10-4 16,-5-10-6-16,7-4-10 0,-1-3-22 15,2-17-2-15,13-7-1 16,4-6 1-16</inkml:trace>
  <inkml:trace contextRef="#ctx0" brushRef="#br0" timeOffset="67638.9227">21356 12334 25 0,'-7'-34'32'0,"19"10"0"16,4 2-14-16,8 8-6 15,8 14-2-15,-1 8-1 16,2 10-1-16,-14 4-1 16,-5 11-2-16,-14 5-1 15,-14 5-1-15,-10-2 0 16,-12-2-1-16,-6-3-2 15,3-7-1-15,5-2 0 16,8-10-2-16,13-7 0 16,13-10 0-16,0 0 0 15,25-8 1-15,3 0 0 0,5 2 0 16,2 0 1 0,-1 2 1-16,1 4 1 0,-8 4 0 15,0 3 1-15,-9 6 1 16,-4-2-1-16,-9 3 1 15,-5-1 0-15,0-2-1 16,0-11 0-16,-15 13 0 16,15-13-2-16,-8-11 0 15,8-1 0-15,8-6 0 16,6 0-1-16,0 1 1 16,5 0 0-16,1 2 1 15,0 8 0-15,0 4 1 16,-5 6 0-16,-1 4 0 15,-7 6 0-15,1 0-3 0,0 7-7 16,-5 0-23 0,0-8-6-16,9 4-1 0,-6-6 0 15</inkml:trace>
  <inkml:trace contextRef="#ctx0" brushRef="#br0" timeOffset="67866.9795">21875 12692 43 0,'20'-8'38'15,"-20"-3"1"-15,4-1 0 16,-1-6-23-16,-6-10-7 16,3-3-3-16,-8-10-2 15,8-5-2-15,-11-5 0 16,11-2-1-16,0 1-1 16,10 4 0-16,0 2 0 15,9 9-2-15,5 12-1 0,-3 8-6 16,11 17-15-16,-1 3-16 15,-11 2 0-15,2 10 1 16,-11 2-1-16</inkml:trace>
  <inkml:trace contextRef="#ctx0" brushRef="#br0" timeOffset="68016.0159">21778 12455 47 0,'0'0'37'15,"18"15"0"-15,3-15-2 16,16 0-34-16,8 0-35 16,2-8-1-16,18 6-1 15,-2-10-1-15</inkml:trace>
  <inkml:trace contextRef="#ctx0" brushRef="#br0" timeOffset="68400.1078">22430 12344 39 0,'0'0'37'0,"11"0"-1"15,8-3-1-15,16 3-22 16,1-4-5-16,11 4-4 15,0-3-3-15,0 3-4 16,1 0-5-16,-13-6-13 16,-10 3-9-16,-7 3-7 0,-18 0 0 15,0 0 1 1</inkml:trace>
  <inkml:trace contextRef="#ctx0" brushRef="#br0" timeOffset="68551.1356">22625 12380 32 0,'-9'22'36'15,"2"-1"1"-15,7 2-8 16,0 3-8-16,0-6-7 16,7 4-7-16,-4-5-7 15,-3-7-19-15,0-12-18 16,16 14 0-16,-16-14-1 16,15-6-1-16</inkml:trace>
  <inkml:trace contextRef="#ctx0" brushRef="#br0" timeOffset="68746.1864">22337 12641 37 0,'0'0'37'16,"37"5"1"-16,-3-5-1 15,15-3-18-15,13 3-11 16,11 0-7-16,4 0-20 15,0-3-17-15,6 3-1 16,-20-6-1-16,-1 6 1 16</inkml:trace>
  <inkml:trace contextRef="#ctx0" brushRef="#br0" timeOffset="69107.2749">22435 12824 42 0,'0'0'36'15,"29"-6"1"-15,9 6-6 16,7 6-17-16,-5-3-4 16,2 11-3-16,-12-2-1 15,-7 8-1-15,-23-2-1 16,-10 4-1-16,-15-1 0 15,-10 2-1-15,-1-2-1 16,3-3 1-16,2-5-2 16,14-3 1-16,14 0 0 15,15-4-1-15,12-6 0 16,12 0 0-16,3 0 0 0,5 0-1 16,-1 4-1-16,-5-4-1 15,2 4-4-15,-16-8-6 16,-1 8-14-16,-6-4-13 15,-17 0 0-15,11 0 0 16</inkml:trace>
  <inkml:trace contextRef="#ctx0" brushRef="#br0" timeOffset="70235.5359">4754 14563 59 0,'17'0'35'0,"14"0"-1"15,3 3-14-15,8-3-14 16,2 0-9-16,1 0-20 0,3 9-10 15,-17-9-1 1,3 7 0-16</inkml:trace>
  <inkml:trace contextRef="#ctx0" brushRef="#br0" timeOffset="70430.5821">4777 14709 67 0,'21'7'37'16,"17"-3"-1"-16,4 1-13 15,4-5-10-15,3-5-17 16,-4 0-30-16,-3 5-2 0,-13-11-2 16,-4 11 0-1</inkml:trace>
  <inkml:trace contextRef="#ctx0" brushRef="#br1" timeOffset="72633.0903">7812 12041 31 0,'13'9'31'16,"-13"20"-12"-16,-27 21-3 0,-15 18-3 15,-20 16-8 1,-15 15-17-16,-8 21-15 16,-22-11-2-16,6 4-2 0</inkml:trace>
  <inkml:trace contextRef="#ctx0" brushRef="#br1" timeOffset="72845.1399">6608 13157 18 0,'0'0'31'16,"-22"22"0"-16,-11 21-11 16,-30 30-5-16,-15 21-10 15,-16 15-16-15,-9-2-17 16,13 11-2-16,-1-23-1 0,20-6 12 15</inkml:trace>
  <inkml:trace contextRef="#ctx0" brushRef="#br1" timeOffset="73508.2914">16423 12489 13 0,'-39'25'29'15,"-5"23"-3"-15,-31 7-3 16,-7 8-30-16,-6 21-19 16,-21-3-2-16,14 7 0 15</inkml:trace>
  <inkml:trace contextRef="#ctx0" brushRef="#br1" timeOffset="73667.3254">15531 13172 57 0,'-20'35'38'0,"-14"22"1"16,-31 15-4-16,-22 21-44 15,-22 24-26-15,-31 2-1 16,-11 9-1-16,-17-12-2 16</inkml:trace>
  <inkml:trace contextRef="#ctx0" brushRef="#br0" timeOffset="78075.3484">5948 14408 52 0,'0'0'36'0,"-6"22"2"15,-7 14-13-15,-6 10-10 0,0 21-7 16,-6 4-2-16,3 7-2 15,4-5-3-15,6-9 0 16,3-13-1-16,9-16-1 16,6-19 0-16,4-25-1 15,5-19 1-15,4-15-1 16,3-11 2-16,-5-11-1 16,2-6 0-16,0 0 1 15,-3 3 0-15,-4 10 2 16,0 7-1-16,-3 15 1 15,-2 14 0-15,-7 22 0 16,15 5 1-16,-6 24 0 0,1 12-1 16,8 11 0-1,1 12 0-15,6 5-2 0,2 2-2 16,1-7-5-16,5-4-15 16,-3-8-17-16,-9-17 0 15,-6-10-1-15,-15-25 0 16</inkml:trace>
  <inkml:trace contextRef="#ctx0" brushRef="#br0" timeOffset="78242.3774">5864 14749 32 0,'0'0'35'15,"0"0"0"-15,28-3 1 0,-1 3-18 16,14 0-17-16,4 0-27 15,6-4-8-15,11 4 0 16,-7-15-1-16</inkml:trace>
  <inkml:trace contextRef="#ctx0" brushRef="#br0" timeOffset="78693.4994">6660 14661 20 0,'0'0'34'16,"-25"-16"1"-16,4 18-1 15,2-2-16-15,-9 0-7 16,3 5-3-16,1 0-3 16,5 2-3-16,5 1 0 15,10 4-1-15,13 1 0 16,16 2 0-16,2 2 1 15,14 8 0-15,-3 1 1 16,1 5 0-16,-10 1 0 0,-8 3 1 16,-17-1-1-16,-14-1-1 15,-11-7-3-15,-13-10-7 16,2-5-13-16,1-11-18 16,-2-11 1-16,11-7-2 15,6-11 1-15</inkml:trace>
  <inkml:trace contextRef="#ctx0" brushRef="#br0" timeOffset="78887.5507">6846 14645 82 0,'10'7'40'0,"0"9"0"15,-8 9-18-15,-2-3-11 16,0 11-4-1,0 1-5-15,0 0-9 0,0 4-13 16,0-8-20-16,-5-7 0 16,5-5-1-16,0-18 0 15</inkml:trace>
  <inkml:trace contextRef="#ctx0" brushRef="#br0" timeOffset="79039.5775">6788 14470 63 0,'-3'-23'34'0,"3"23"-5"15,0-13-26-15,0 13-33 0,0 0-3 16,0 0-2-16</inkml:trace>
  <inkml:trace contextRef="#ctx0" brushRef="#br0" timeOffset="79300.6526">7032 14749 53 0,'25'49'38'0,"-9"-6"0"15,-4-2-5-15,-3-5-21 16,-9-13-5-16,0-9-1 16,0-14-3-16,0-12-1 15,7-10-1-15,5-9 0 0,7-5-1 16,5-1 0-1,4 3 0-15,1 8 1 0,-2 8 0 16,2 11 0-16,-7 12 1 16,-4 12 0-16,-8 11-3 15,-5 2-9-15,-5-1-28 16,6 8-2-16,0-11 1 16,10 2-1-16</inkml:trace>
  <inkml:trace contextRef="#ctx0" brushRef="#br0" timeOffset="79693.7426">7693 14757 24 0,'10'-18'34'0,"-14"-5"2"15,-4 10 0-15,-6 0-16 16,-12 2-7-16,2 11-5 15,-9 4-2-15,5 11-1 16,0 7-1-16,8 9 0 16,9 5-1-16,11 3 0 0,11-4-2 15,13 0 0-15,12-5-10 16,8-5-29-16,-3-14-1 16,6-4-1-16,-8-15 1 15</inkml:trace>
  <inkml:trace contextRef="#ctx0" brushRef="#br0" timeOffset="80340.8768">8146 14362 42 0,'-25'10'34'0,"-16"11"-6"16,1 16-8-16,3 21-6 15,-2 15-4-15,13 13-3 16,10 1-2-16,19 3-1 16,14-4-5-16,14-9-8 15,13-17-25-15,12-10-1 16,1-30 1-16,7-5-2 15</inkml:trace>
  <inkml:trace contextRef="#ctx0" brushRef="#br0" timeOffset="80646.9457">8287 15015 30 0,'0'10'37'0,"14"6"0"16,-5-6-1-16,6-10-17 16,1 3-6-16,-4-11-3 15,4-5-2-15,-10-9-2 16,2-7-1-16,-8-8-1 16,0-10-2-16,-4-8 0 15,0-5 0-15,4-1-1 16,0 1-1-16,0 2-1 15,6 4-1-15,4 10-1 16,2 6-4-16,9 17-7 16,-5 7-16-16,-2 10-10 0,4 12-1 15,-7 4 2-15</inkml:trace>
  <inkml:trace contextRef="#ctx0" brushRef="#br0" timeOffset="80829.9899">8125 14829 49 0,'0'0'37'0,"0"0"1"16,28 0-1-16,6 0-26 16,11-5-12-16,11 5-33 15,4-15-2-15,11 7 0 16,-8-6-1-16</inkml:trace>
  <inkml:trace contextRef="#ctx0" brushRef="#br0" timeOffset="81166.5731">8670 14533 36 0,'0'0'36'0,"0"0"0"16,32-7-3-16,6 7-17 15,7 0-5-15,15 0-5 16,2 0 0-16,4-4-6 16,-1 4-5-16,-11-6-11 15,-12-1-19-15,-11 7-2 16,-19-12-1-16,-12 12 0 16</inkml:trace>
  <inkml:trace contextRef="#ctx0" brushRef="#br0" timeOffset="81339.1079">8921 14529 21 0,'-9'25'38'16,"1"7"1"-16,8 10 1 15,0 9-14-15,0 1-8 16,6 12-6-16,-6-6-5 16,0 1-4-16,6-2-9 15,-6-10-28-15,0-16-6 16,5-12-1-16,-5-19 1 15</inkml:trace>
  <inkml:trace contextRef="#ctx0" brushRef="#br0" timeOffset="81621.1781">9232 14347 73 0,'52'36'41'0,"-2"17"1"16,-6 13-13-16,-4 21-15 15,-20 7-3-15,-10 11-5 16,-18-2-6-16,-25-10-19 15,-11-8-22-15,-2-14-2 16,-2-19 0-16,5-11-1 16</inkml:trace>
  <inkml:trace contextRef="#ctx0" brushRef="#br0" timeOffset="85138.9264">10111 14133 68 0,'-30'41'38'0,"-9"23"-4"15,-6 19-16-15,8 30-6 16,-1 11-4-16,20 11-3 15,15-1-3-15,18-7-8 16,22-15-22-16,17-13-10 16,7-28 0-16,15-25 0 15</inkml:trace>
  <inkml:trace contextRef="#ctx0" brushRef="#br0" timeOffset="85597.045">10497 14904 43 0,'21'9'35'0,"8"0"1"15,1-9-5-15,2-6-19 16,4-3-5-16,-4-11-3 16,-5-2-2-16,-12-6-2 15,-8-2 1-15,-12 0-1 16,-12 2 0-16,-8 6-1 0,-8 12 0 15,-6 10 1-15,2 10 0 16,-3 10 1-16,4 13 1 16,6 7 0-16,14 7 1 15,6-1 0-15,14-1 0 16,7-7 0-16,15-2 0 16,6-7-1-16,10-11-2 15,6-5-8-15,-1-7-30 16,1-16 0-16,4-6-1 15,-8-14 1-15</inkml:trace>
  <inkml:trace contextRef="#ctx0" brushRef="#br0" timeOffset="85823.0915">10820 14137 50 0,'4'-11'31'0,"-4"11"-4"16,0 0-27-16,0 0-25 15,0 19-6-15,0-19-1 16</inkml:trace>
  <inkml:trace contextRef="#ctx0" brushRef="#br0" timeOffset="86011.1407">10857 14337 37 0,'11'45'38'0,"-11"-7"1"15,0 3-2-15,0 2-17 16,-16-8-7-16,-2-5-8 15,-6-10-5-15,-9-11-12 16,6-9-21-16,2 0-5 16,-4-18-1-16,9 1 0 15</inkml:trace>
  <inkml:trace contextRef="#ctx0" brushRef="#br0" timeOffset="86678.7836">11054 14219 31 0,'16'0'34'16,"-11"13"1"-16,6 9-5 15,0 7-16-15,-11-4-5 16,3 5-1-16,-3-6-4 16,0-4-4-16,-5-9-2 15,5-11-3-15,-13-2-1 16,5-15 0-16,4-4 0 16,0-8-1-16,4 1 3 15,4-5 2-15,5 1 3 16,6 5 3-16,2 6 1 15,6 10 1-15,-2 11 1 16,1 8 0-16,-4 4-1 16,-3 12 0-16,-4 3-2 15,-1 6-4-15,-4 0-5 0,-6-2-19 16,-3-9-13-16,10 0 1 16,-7-12-1-16</inkml:trace>
  <inkml:trace contextRef="#ctx0" brushRef="#br0" timeOffset="86950.3401">11426 14427 54 0,'0'0'36'16,"21"0"-3"-16,-12-4-13 15,-3-6-6-15,8 2-5 16,-8-6-2-16,0-3-2 0,-6-7-1 15,0-6-1 1,0-3-1-16,-6-7-1 0,0-3 0 16,-1-3-1-16,7 3 0 15,0-1-2-15,4 6-3 16,3 2-5-16,10 11-9 16,2 11-18-16,3-1-1 15,6 11 1-15,-8-1-1 16</inkml:trace>
  <inkml:trace contextRef="#ctx0" brushRef="#br0" timeOffset="87131.385">11379 14238 57 0,'0'12'38'0,"0"-12"-1"16,22 5-5-16,9-5-23 15,3 0-10-15,6-8-21 16,0 0-13-16,8 4-2 16,-8-12 0-16</inkml:trace>
  <inkml:trace contextRef="#ctx0" brushRef="#br0" timeOffset="87386.4541">11693 14066 31 0,'28'0'35'16,"2"-2"0"-16,12 2-1 15,-2 2-21-15,0-2-4 16,1 0-5-16,-1 3-4 15,-9-3-6-15,-4 0-10 16,-11-3-9-16,-16 3-6 16,0 0-1-16,-4-12 0 15</inkml:trace>
  <inkml:trace contextRef="#ctx0" brushRef="#br0" timeOffset="87536.4801">11904 14108 60 0,'-9'29'34'16,"6"2"-2"-16,3 3-6 0,9 7-7 15,-9-5-6-15,13 6-5 16,-8-6-4-16,2-8-11 16,4-8-30-16,-7 1-2 15,-4-21-1-15,-4 11-1 16</inkml:trace>
  <inkml:trace contextRef="#ctx0" brushRef="#br0" timeOffset="88056.5892">12126 14974 53 0,'43'0'35'0,"2"0"1"15,12-3-9-15,0 3-40 16,-2-6-19-16,16 6-2 16,-9-14-1-16,5 5-1 15</inkml:trace>
  <inkml:trace contextRef="#ctx0" brushRef="#br0" timeOffset="88462.6856">12867 14923 32 0,'33'10'32'16,"-7"-10"1"-16,11-3-5 0,1-1-19 15,-5-6-4-15,-1-5-3 16,-5 1-1-16,-6-8 0 16,-8 3-1-16,-13-3-1 15,-5 3 1-15,-12 3-1 16,-9 6 1-16,-8 10-1 15,-7 4 2-15,0 13 0 16,-3 5 2-16,8 10 2 16,8 4 0-16,16 6 2 15,12 1-1-15,15 1 0 16,10-9 0-16,15-1-2 16,8-7-5-16,7-13-17 15,-3-11-19-15,11-3-1 16,-3-23-1-16,9 2 1 15</inkml:trace>
  <inkml:trace contextRef="#ctx0" brushRef="#br0" timeOffset="88792.7727">13207 14442 27 0,'28'6'30'0,"0"-12"2"16,17 12-6-16,-2-6-24 15,2-9-19-15,11 12-12 16,-16-13-1-16,5 6-1 16</inkml:trace>
  <inkml:trace contextRef="#ctx0" brushRef="#br0" timeOffset="88949.7987">13662 14350 31 0,'-18'-15'29'0,"18"15"-5"16,0 0-14-16,-18-15-34 15,18 15-4-15,0 0-2 16</inkml:trace>
  <inkml:trace contextRef="#ctx0" brushRef="#br0" timeOffset="89124.8431">13642 14495 27 0,'0'41'36'0,"5"9"-1"16,-13-3-6-16,0-10-9 0,-1 1-8 15,-6-12-5 1,-4-6-6-16,-4-8-6 0,-1-12-8 15,4-8-12-15,7-3-10 16,0-9-2-16,13 4 1 16</inkml:trace>
  <inkml:trace contextRef="#ctx0" brushRef="#br0" timeOffset="89627.9601">13941 14400 16 0,'0'12'31'0,"4"13"2"16,-4-4-1-16,0 4-20 16,0 4-3-16,-3-6-2 15,3-1-2-15,0-12-3 16,0-10-1-16,0 0-1 15,-10-16 0-15,7-2-2 0,0-7 1 16,3-3-1-16,0-2 0 16,3 2 1-16,10 1 1 15,3 3-1-15,5 7 0 16,2 6 1-16,2 4 0 16,3 7 2-16,-4 4 0 15,-3 6 0-15,-5 14 1 16,-11-1 0-16,-2 5-2 15,-3-2-5-15,-3 3-14 16,-5-7-15-16,14 2-1 16,-6-14 0-16</inkml:trace>
  <inkml:trace contextRef="#ctx0" brushRef="#br0" timeOffset="89902.0319">14281 14558 30 0,'0'0'35'0,"11"17"1"16,-11-17-9-16,10 0-9 15,3-7-4-15,-5-6-3 16,0-2-2-16,-4-9-3 16,-1-3-1-16,-6-8-2 15,3-5 0-15,0-2-1 16,0 0-1-16,3 4-1 15,4 1-3-15,0 7-2 16,4 0-6-16,9 15-14 0,5 9-15 16,-8-2 0-1,5 8 1-15,-4 0 3 0</inkml:trace>
  <inkml:trace contextRef="#ctx0" brushRef="#br0" timeOffset="90057.0561">14271 14418 56 0,'0'0'34'15,"15"11"-3"-15,4-11-19 16,12-6-32-16,11 6-12 16,-9-9 0-16,12 5-2 0</inkml:trace>
  <inkml:trace contextRef="#ctx0" brushRef="#br0" timeOffset="90365.1263">14575 14255 30 0,'28'12'34'16,"-7"-12"1"-16,18 3-6 0,3 2-14 16,1-5-4-16,4 4-6 15,-1-4-5-15,-9-6-8 16,-3 3-8-16,-10 3-12 15,-12-10-4-15,-2 10-4 16,-16-12 1-16</inkml:trace>
  <inkml:trace contextRef="#ctx0" brushRef="#br0" timeOffset="90534.1743">14792 14291 39 0,'-6'17'36'16,"6"5"-1"-16,-4 10-6 0,1-3-8 15,3 9-7 1,-6-4-4-16,6-2-5 0,0 0-10 16,-4-4-30-16,4-13-3 15,7-3-1-15,-7-12-1 16</inkml:trace>
  <inkml:trace contextRef="#ctx0" brushRef="#br0" timeOffset="90960.2798">15231 14178 36 0,'40'44'41'16,"4"16"0"-16,-4 20-3 0,-16 9-15 16,-1 26-6-1,-23-2-4-15,-13 13-6 0,-20-3-3 16,-11-4-8-16,-3-1-6 16,-15-21-18-16,3-15-15 15,7-17-1-15,4-19 0 16,14-17 2-16</inkml:trace>
  <inkml:trace contextRef="#ctx0" brushRef="#br0" timeOffset="92078.0531">4509 16573 34 0,'11'15'37'0,"5"-15"1"15,13 7-3-15,7 1-22 16,4-8-4-16,6 4-7 0,2-4-9 16,-7-4-15-1,-6-1-14-15,-2 5-3 0,-14-8 1 16</inkml:trace>
  <inkml:trace contextRef="#ctx0" brushRef="#br0" timeOffset="92267.5827">4559 16714 53 0,'6'14'38'16,"10"-14"1"-16,13 0-14 15,8 0-14-15,-3 0-3 16,7-6-9-16,-1-4-28 16,-3 10-9-16,-11-10-1 0,2-2 1 15</inkml:trace>
  <inkml:trace contextRef="#ctx0" brushRef="#br0" timeOffset="92851.726">5897 16260 29 0,'-18'20'36'0,"2"21"0"15,-11 16-7-15,-8 10-15 16,4 11-5-16,-3 2-3 16,7-3-2-16,2-8-1 15,9-14-2-15,5-22 0 16,11-33 1-16,0 0-1 0,24-35 0 16,-3-11 1-16,0-15-2 15,5-10 1-15,-2-10 0 16,-1 1 1-16,-2 12-1 15,-2 9 1-15,-4 12 0 16,-3 10 1-16,2 25-1 16,-1 12 1-16,1 36 0 15,4 10 0-15,1 15-1 16,0 4-1-16,5 10 1 16,4 0-2-16,-4-1-2 15,5-1-4-15,-10-22-19 16,-4-11-16-16,3-10 1 0,-8-13-1 15,-10-17 0 1</inkml:trace>
  <inkml:trace contextRef="#ctx0" brushRef="#br0" timeOffset="93026.7671">5770 16668 43 0,'10'0'37'15,"6"-3"-1"-15,14-6 0 16,10 9-32-16,11-12-18 16,7 4-19-16,-5-4-3 15,6 4 1-15,-7-7-1 0</inkml:trace>
  <inkml:trace contextRef="#ctx0" brushRef="#br0" timeOffset="93484.8673">6657 16518 20 0,'-34'-6'32'0,"12"10"3"15,-9-4-13-15,0 0-5 16,4 4-6-16,5 0-2 15,9 9-4-15,10-3 0 16,16 2 1-16,12 5-1 16,9 9-1-16,3-1 1 15,3 14 0-15,-5-6-2 16,-5 1 2-16,-14 5-2 16,-16 2-2-16,-16-5-1 0,-12-12-4 15,-3-7-6 1,-12-21-5-16,6 8-13 15,6-13-12-15,0-17 0 0,16-2 1 16</inkml:trace>
  <inkml:trace contextRef="#ctx0" brushRef="#br0" timeOffset="93658.9031">6738 16588 26 0,'24'3'39'16,"-1"9"2"-16,-8 5-2 15,-11 7-14-15,5 12-10 16,-9-9-7-16,0 6-6 16,2 8-10-16,-4-5-31 0,-2-16 0 15,7-11-2-15,-3-9 0 16</inkml:trace>
  <inkml:trace contextRef="#ctx0" brushRef="#br0" timeOffset="93821.9481">6748 16260 67 0,'0'-22'38'15,"0"4"1"-15,0 18-8 16,0 0-29-16,0 0-18 16,8 18-22-16,-8-18 0 15,0 22-2-15,0-11 2 16</inkml:trace>
  <inkml:trace contextRef="#ctx0" brushRef="#br0" timeOffset="94131.0116">7008 16695 7 0,'22'36'33'0,"-10"-15"3"15,3-1-4-15,-11-6-11 16,-4-14-6-16,0 0-4 15,-13-21-2-15,7 6-1 16,0-7-2-16,6-4-3 16,6-6 0-16,9-2-2 15,3 10 0-15,4 5 0 16,4 9 1-16,2 13-1 16,-3 1 0-16,-1 13 3 15,-9 5-2-15,-2 16 1 0,-6-1 0 16,-2 4-4-16,-1-7-7 15,-4-9-11-15,3 1-22 16,12-2 0-16,5-17-1 16,15-13 1-16</inkml:trace>
  <inkml:trace contextRef="#ctx0" brushRef="#br0" timeOffset="94531.1042">7705 16586 31 0,'0'0'36'0,"-31"-12"-3"16,3 9-6-16,-1 18-9 15,-4-8-4-15,8 12-2 0,2 6-3 16,12 11-1-1,4 2-2-15,17 3-2 16,6-8-1-16,12-10-2 0,9 3-11 16,8-3-31-16,-3-19 1 15,3-10-1-15,-6-9 0 16</inkml:trace>
  <inkml:trace contextRef="#ctx0" brushRef="#br0" timeOffset="94920.1894">8263 16225 60 0,'-49'34'36'16,"5"19"-4"-16,1 16-12 15,-2 7-7-15,19 16-2 16,1-6-3-16,22 1-3 0,10-10-2 16,17-14-4-16,14-3-10 15,7-12-26-15,7-31-2 16,8-9 0-16,-6-15-1 16</inkml:trace>
  <inkml:trace contextRef="#ctx0" brushRef="#br0" timeOffset="95283.2747">8507 16895 31 0,'16'15'36'0,"-4"-10"0"16,2-5-13-16,6 0-4 15,-6-7-5-15,6 7-3 16,-9-14-3-16,6-4-3 16,-8-18-2-16,-4 0 0 15,-5-5 0-15,-4-1-3 16,-2-6 2-16,-1-1-1 15,1 3-1-15,-2 1-1 16,8 13-2-16,0-2-3 16,11 17-6-16,3 0-21 15,-1 7-6-15,12 3 0 16,-5 1 0-16</inkml:trace>
  <inkml:trace contextRef="#ctx0" brushRef="#br0" timeOffset="95485.3208">8372 16687 61 0,'0'10'38'16,"12"-5"-1"-16,13-11-13 15,17 6-15-15,7-4-7 16,5-7-12-16,3 3-25 15,8 8-3-15,-10-15 0 0,2 5 0 16</inkml:trace>
  <inkml:trace contextRef="#ctx0" brushRef="#br0" timeOffset="95777.3921">8906 16429 53 0,'15'0'34'16,"4"-3"2"-16,10 3-16 15,13 3-10-15,5-3-4 16,7 4-5-16,4-4-8 16,-3 0-24-16,-10-8-4 15,-3 5-1-15,-14-10 1 16</inkml:trace>
  <inkml:trace contextRef="#ctx0" brushRef="#br0" timeOffset="96004.4393">9163 16438 45 0,'-5'35'39'0,"-2"4"1"16,7 3-11-16,0 9-10 16,-3 2-6-16,3 1-3 15,-3-1-3-15,3-5-3 16,0-9-4-16,0-15-4 15,0-5-11-15,4 1-27 16,-4-20 2-16,14 0-2 16,-8-20 1-16</inkml:trace>
  <inkml:trace contextRef="#ctx0" brushRef="#br0" timeOffset="96374.5256">9504 16366 22 0,'30'35'37'0,"-3"6"1"16,3 15-8-1,-2 15-8-15,-9 8-5 16,-1 14-3-16,-18-6-6 16,-3 0-1-16,-15-8-1 0,-6-11-5 15,-8-14-1-15,-2-19-3 16,5-7-2-16,-4-14-14 15,6-14-20-15,11-10-1 16,0-6-1-16,10 0 1 16</inkml:trace>
  <inkml:trace contextRef="#ctx0" brushRef="#br0" timeOffset="101915.2585">10519 16612 12 0,'-15'14'25'16,"-2"4"-1"-16,-11-7-5 16,-3-8-2-16,1-8-5 15,-2-14-2-15,8-5-2 0,6-12-1 16,12 2-1 0,6-12-1-16,20 5-1 15,3 4 0-15,14 18 1 0,3 9 0 16,4 25 0-16,-5 5 0 15,-11 23-1-15,-18 15-1 16,-10 17-1-16,-19 3-2 16,-15-4-4-16,-9-4-3 15,-7-15-2-15,0-3-4 16,3-24-2-16,13-10 0 16,7-25 2-16,14-8 3 15,13-14 6-15,13 4 6 16,6 4 2-16,40-10 17 15,-25 23-9 1,3 15-1-16,-4 11-4 16,-6 10-10-16,-1-5-16 15,0 0-14-15,-14-5-1 0,10-2-1 16</inkml:trace>
  <inkml:trace contextRef="#ctx0" brushRef="#br0" timeOffset="102147.8149">10824 16704 53 0,'8'-17'40'16,"-8"17"0"-16,8-17-1 0,-8 17-26 15,0 0-10-15,0 0-8 16,-13 13-11-16,7-4-23 16,6 1 1-16,0-10-2 15,-10 20 1-15</inkml:trace>
  <inkml:trace contextRef="#ctx0" brushRef="#br0" timeOffset="102403.8701">10785 16917 56 0,'4'24'40'16,"-4"-1"2"-16,6 7-3 15,5 6-25-15,-7 6-1 16,1 12-8-16,-1-14 0 0,-4 0-2 16,-8 7 3-16,-10-6-6 15,-8-11 3-15,-5-5-5 16,-4-12 0-16,-2-22 0 15,1 4-3-15,1-12-3 16,11-6-5-16,1-9-7 16,17 3-14-16,13-12-6 15,8 0-2-15,13 5 2 16</inkml:trace>
  <inkml:trace contextRef="#ctx0" brushRef="#br0" timeOffset="102905.9874">11448 16633 43 0,'-29'-9'27'15,"-1"14"-8"-15,-4-1-7 16,3 4-2-16,2 5-3 16,5-1 1-16,12 5-2 15,8-3 0-15,17 8 2 16,8 4-1-16,11 6 1 16,-1-6-1-16,2 8-1 15,-7-5-1-15,-5 3-1 16,-15-1-1-16,-9-2-2 15,-15-14-2-15,-10-6-4 16,0-4-1-16,-4-9-4 0,8-2-8 16,0-1-12-1,8-14-9-15,12 1 2 16,1 6 1-16</inkml:trace>
  <inkml:trace contextRef="#ctx0" brushRef="#br0" timeOffset="103086.0317">11604 16748 53 0,'0'0'39'0,"15"31"0"15,-15-5-9-15,-7-1-16 16,4 7-7-16,-1-3-9 16,-4 6-12-16,1-12-24 15,7-6-1-15,0-17-1 16,0 0 1-16</inkml:trace>
  <inkml:trace contextRef="#ctx0" brushRef="#br0" timeOffset="103254.0763">11538 16511 48 0,'-4'-26'35'15,"4"26"-4"-15,0-15-8 16,0 15-43-16,0 0-13 15,0 0-2-15,9 12-1 16</inkml:trace>
  <inkml:trace contextRef="#ctx0" brushRef="#br0" timeOffset="103535.1447">11662 16677 54 0,'27'38'37'0,"-8"1"1"0,3-6-15 16,-1 6-9-16,-10-10-6 15,3-1-3-15,-10-7-1 16,-1-3-3-16,-3-18-1 16,0-10 1-16,0-3-1 15,7-9 1-15,-1 1-1 16,3-8-2-16,5 0 2 16,0 5-1-16,4 6 2 15,0 15 0-15,0 3 1 16,-1 7 0-16,-3 7 2 15,-1 11-2-15,-7-1 1 16,0-4-1-16,-2 8-4 0,-4-12-10 16,-6-6-27-16,6 3-2 15,0-13 0-15,0-15 0 16</inkml:trace>
  <inkml:trace contextRef="#ctx0" brushRef="#br0" timeOffset="103982.2347">12511 16119 37 0,'-35'17'35'0,"-3"30"1"15,-4 20-13-15,-2 12-6 16,8 23-3-16,3 11-4 0,19 11-1 16,7-10-4-16,17 6-1 15,12-23-4-15,8-10-10 16,9-18-27-16,6-14-3 15,-5-31 0-15,4-10 0 16</inkml:trace>
  <inkml:trace contextRef="#ctx0" brushRef="#br0" timeOffset="104560.3731">12575 16744 38 0,'9'29'35'15,"-9"-5"-1"-15,9 9-9 16,-5 6-16-16,-4-11-2 16,6-3-2-16,-6-6-1 0,3-2-2 15,-3-17 1 1,0 0-3-16,-6-20 0 0,1 0 1 15,0-7-1-15,2-6 0 16,0 2-1-16,3-1-1 16,0 4 1-16,6 1 1 15,2 10 0-15,6 0 0 16,6 6 0-16,6 11-2 16,6-5 1-16,0 1 1 15,5-1-1-15,-3 5 0 16,2-6 0-16,-6 1 1 15,-6 5 1-15,-10 3 2 16,-8 9 1-16,-6 9 0 16,-3 7 0-16,-3 4 1 15,-3 6-3-15,3 2-3 0,3 4-13 16,10-6-24-16,-5-13 0 16,12-9 0-16,3-16-1 15</inkml:trace>
  <inkml:trace contextRef="#ctx0" brushRef="#br0" timeOffset="104922.4564">13063 16983 21 0,'0'0'36'16,"17"16"2"-16,-6-9-3 15,1-7-15-15,9 0-4 16,-6-9-4-16,5-1-4 16,-8-4-2-16,0-8-2 15,-5-10-1-15,-4-4-1 16,-3-5 0-16,-3-10-2 15,0-3 0-15,3 1-1 16,0-2-1-16,8 0 0 16,3 14-3-16,0 2-6 15,13 16-12-15,3 15-18 16,-7-2 2-16,5 15-1 0,-7-5 2 16</inkml:trace>
  <inkml:trace contextRef="#ctx0" brushRef="#br0" timeOffset="105098.4934">13090 16813 43 0,'-5'12'38'16,"5"-12"0"-16,11 11-1 16,13-7-24-16,3-4-8 15,5 0-14-15,2-13-28 0,10 9 0 16,-8-5-1-1,8 6-1-15</inkml:trace>
  <inkml:trace contextRef="#ctx0" brushRef="#br0" timeOffset="105404.5633">13424 16591 18 0,'0'0'38'0,"14"-7"-1"15,10 11 1-15,9 1-19 0,6-8-6 16,13 8-5-16,3-2-2 15,2-3-5-15,0 5-5 16,-9-5-8-16,-3-3-8 16,-12 1-11-16,-18-4-6 15,-15 6-1-15,0-13 3 16</inkml:trace>
  <inkml:trace contextRef="#ctx0" brushRef="#br0" timeOffset="105577.6082">13657 16574 34 0,'-15'24'36'0,"12"7"2"16,3 13-13-16,-4-4-6 0,8 10-4 15,-4-2-6-15,0 7-2 16,0-11-5-16,3-3-8 16,6-14-25-16,2-3-7 15,-4-15-1-15,5-1-2 16</inkml:trace>
  <inkml:trace contextRef="#ctx0" brushRef="#br0" timeOffset="105944.6915">13864 16195 24 0,'28'11'39'0,"15"28"2"16,1 20 0-16,-2 18-17 15,4 33-8-15,-13 1-4 16,-4 12-3-16,-20 1-1 16,-13-3-3-16,-17-6-2 15,-9-12-5-15,-5-23 0 16,-9-18-6-16,7-11-8 0,1-9-28 16,1-20 1-16,10-10 0 15,0-12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5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16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51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32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6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2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8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6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8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1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customXml" Target="../ink/ink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5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</a:t>
            </a:r>
            <a:r>
              <a:rPr lang="en-US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Fourier - </a:t>
            </a:r>
            <a:r>
              <a:rPr lang="el-GR" sz="2100" dirty="0" smtClean="0"/>
              <a:t>Ιδιότητες</a:t>
            </a:r>
            <a:endParaRPr lang="en-US" sz="2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  <a:r>
              <a:rPr lang="el-GR" sz="2200" dirty="0" smtClean="0">
                <a:solidFill>
                  <a:schemeClr val="tx1"/>
                </a:solidFill>
              </a:rPr>
              <a:t>  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sz="4000" dirty="0"/>
          </a:p>
          <a:p>
            <a:pPr marL="0" indent="0">
              <a:buClrTx/>
              <a:buSzPct val="120000"/>
              <a:buNone/>
            </a:pPr>
            <a:endParaRPr lang="en-US" sz="4000" dirty="0"/>
          </a:p>
          <a:p>
            <a:pPr marL="0" indent="0">
              <a:buClrTx/>
              <a:buSzPct val="120000"/>
              <a:buNone/>
            </a:pPr>
            <a:r>
              <a:rPr lang="el-GR" dirty="0"/>
              <a:t>Απόδειξη: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3563" b="41052"/>
          <a:stretch/>
        </p:blipFill>
        <p:spPr>
          <a:xfrm>
            <a:off x="1052185" y="1557196"/>
            <a:ext cx="6666379" cy="31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8784" b="34959"/>
          <a:stretch/>
        </p:blipFill>
        <p:spPr>
          <a:xfrm>
            <a:off x="1052185" y="1861996"/>
            <a:ext cx="6666379" cy="365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99213"/>
          <a:stretch/>
        </p:blipFill>
        <p:spPr>
          <a:xfrm>
            <a:off x="1052184" y="2215701"/>
            <a:ext cx="6666379" cy="45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9400" y="2500560"/>
              <a:ext cx="7220520" cy="324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040" y="2494440"/>
                <a:ext cx="7234560" cy="32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66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Μετασχηματισμού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Υπολογίστε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τριγωνικού παλμού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21" y="1378356"/>
            <a:ext cx="7286625" cy="2028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22840" y="3555360"/>
              <a:ext cx="8099640" cy="272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320" y="3546720"/>
                <a:ext cx="8122320" cy="27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66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0000" y="909720"/>
              <a:ext cx="8387280" cy="474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000" y="903240"/>
                <a:ext cx="8409960" cy="47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7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sz="2800" dirty="0"/>
          </a:p>
          <a:p>
            <a:pPr marL="0" indent="0">
              <a:buClrTx/>
              <a:buSzPct val="120000"/>
              <a:buNone/>
            </a:pPr>
            <a:endParaRPr lang="en-US" sz="2800" dirty="0"/>
          </a:p>
          <a:p>
            <a:pPr marL="0" indent="0">
              <a:buClrTx/>
              <a:buSzPct val="120000"/>
              <a:buNone/>
            </a:pPr>
            <a:r>
              <a:rPr lang="el-GR" dirty="0"/>
              <a:t>Απόδειξη: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93326"/>
          <a:stretch/>
        </p:blipFill>
        <p:spPr>
          <a:xfrm>
            <a:off x="1052185" y="1557196"/>
            <a:ext cx="6666379" cy="3895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36520" y="2164680"/>
              <a:ext cx="8723160" cy="434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880" y="2158200"/>
                <a:ext cx="8739000" cy="43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8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Μετασχηματισμού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Υπολογίστε το ολοκλήρωμα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25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28320" y="1416600"/>
              <a:ext cx="6809040" cy="4742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80" y="1410840"/>
                <a:ext cx="6833520" cy="47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1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  <a:r>
              <a:rPr lang="el-GR" b="1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review…</a:t>
            </a:r>
            <a:r>
              <a:rPr lang="en-US" b="1" dirty="0" smtClean="0"/>
              <a:t>)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grayscl/>
          </a:blip>
          <a:srcRect t="14483" b="82105"/>
          <a:stretch/>
        </p:blipFill>
        <p:spPr>
          <a:xfrm>
            <a:off x="1052185" y="1557196"/>
            <a:ext cx="6666379" cy="199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grayscl/>
          </a:blip>
          <a:srcRect t="17894" b="79159"/>
          <a:stretch/>
        </p:blipFill>
        <p:spPr>
          <a:xfrm>
            <a:off x="1052185" y="1756372"/>
            <a:ext cx="6666379" cy="1720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grayscl/>
          </a:blip>
          <a:srcRect t="20571" b="75807"/>
          <a:stretch/>
        </p:blipFill>
        <p:spPr>
          <a:xfrm>
            <a:off x="1052185" y="1912620"/>
            <a:ext cx="6666379" cy="201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grayscl/>
          </a:blip>
          <a:srcRect t="23813" b="72771"/>
          <a:stretch/>
        </p:blipFill>
        <p:spPr>
          <a:xfrm>
            <a:off x="1052185" y="2101850"/>
            <a:ext cx="6666379" cy="199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grayscl/>
          </a:blip>
          <a:srcRect t="27200" b="69661"/>
          <a:stretch/>
        </p:blipFill>
        <p:spPr>
          <a:xfrm>
            <a:off x="1052185" y="2299580"/>
            <a:ext cx="6666379" cy="183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grayscl/>
          </a:blip>
          <a:srcRect t="30231" b="63960"/>
          <a:stretch/>
        </p:blipFill>
        <p:spPr>
          <a:xfrm>
            <a:off x="1052185" y="2476500"/>
            <a:ext cx="6666379" cy="3391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35843" b="57891"/>
          <a:stretch/>
        </p:blipFill>
        <p:spPr>
          <a:xfrm>
            <a:off x="1052185" y="2804160"/>
            <a:ext cx="6666379" cy="365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41848" b="54758"/>
          <a:stretch/>
        </p:blipFill>
        <p:spPr>
          <a:xfrm>
            <a:off x="1052185" y="3154680"/>
            <a:ext cx="6666379" cy="198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45111" b="51821"/>
          <a:stretch/>
        </p:blipFill>
        <p:spPr>
          <a:xfrm>
            <a:off x="1052185" y="3345180"/>
            <a:ext cx="6666379" cy="1790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48070" b="46143"/>
          <a:stretch/>
        </p:blipFill>
        <p:spPr>
          <a:xfrm>
            <a:off x="1052185" y="3517900"/>
            <a:ext cx="6666379" cy="3378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53563" b="41052"/>
          <a:stretch/>
        </p:blipFill>
        <p:spPr>
          <a:xfrm>
            <a:off x="1052185" y="3838575"/>
            <a:ext cx="6666379" cy="3143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8784" b="34959"/>
          <a:stretch/>
        </p:blipFill>
        <p:spPr>
          <a:xfrm>
            <a:off x="1052185" y="4143375"/>
            <a:ext cx="6666379" cy="365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64886" b="19295"/>
          <a:stretch/>
        </p:blipFill>
        <p:spPr>
          <a:xfrm>
            <a:off x="1052185" y="4499572"/>
            <a:ext cx="6666379" cy="9234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80550" b="12937"/>
          <a:stretch/>
        </p:blipFill>
        <p:spPr>
          <a:xfrm>
            <a:off x="1052185" y="5413972"/>
            <a:ext cx="6666379" cy="3802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86909" b="6888"/>
          <a:stretch/>
        </p:blipFill>
        <p:spPr>
          <a:xfrm>
            <a:off x="1052185" y="5785164"/>
            <a:ext cx="6666379" cy="362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93112"/>
          <a:stretch/>
        </p:blipFill>
        <p:spPr>
          <a:xfrm>
            <a:off x="1052185" y="6147303"/>
            <a:ext cx="6666379" cy="4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 (</a:t>
            </a:r>
            <a:r>
              <a:rPr lang="en-US" b="1" dirty="0" smtClean="0">
                <a:solidFill>
                  <a:srgbClr val="FF0000"/>
                </a:solidFill>
              </a:rPr>
              <a:t>review…</a:t>
            </a:r>
            <a:r>
              <a:rPr lang="en-US" b="1" dirty="0" smtClean="0"/>
              <a:t>)</a:t>
            </a:r>
          </a:p>
          <a:p>
            <a:pPr marL="0" indent="0">
              <a:buClrTx/>
              <a:buSzPct val="120000"/>
              <a:buNone/>
            </a:pPr>
            <a:endParaRPr lang="en-US" sz="3200" dirty="0"/>
          </a:p>
          <a:p>
            <a:pPr marL="0" indent="0">
              <a:buClrTx/>
              <a:buSzPct val="120000"/>
              <a:buNone/>
            </a:pPr>
            <a:endParaRPr lang="en-US" sz="2800" dirty="0"/>
          </a:p>
          <a:p>
            <a:pPr marL="0" indent="0">
              <a:buClrTx/>
              <a:buSzPct val="120000"/>
              <a:buNone/>
            </a:pPr>
            <a:r>
              <a:rPr lang="el-GR" dirty="0"/>
              <a:t>Απόδειξη: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6087" b="57891"/>
          <a:stretch/>
        </p:blipFill>
        <p:spPr>
          <a:xfrm>
            <a:off x="1052185" y="1554479"/>
            <a:ext cx="6666379" cy="351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9213"/>
          <a:stretch/>
        </p:blipFill>
        <p:spPr>
          <a:xfrm>
            <a:off x="1052185" y="1885912"/>
            <a:ext cx="6666379" cy="45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6320" y="2141640"/>
              <a:ext cx="8442000" cy="2657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800" y="2136600"/>
                <a:ext cx="8457120" cy="26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7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Μετασχηματισμού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Υπολογίστε την έξοδο του ΓΧΑ συστήματος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1160" y="1584000"/>
              <a:ext cx="8137800" cy="4919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280" y="1571400"/>
                <a:ext cx="8163000" cy="49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7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4000" y="888120"/>
              <a:ext cx="6974280" cy="4569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120" y="875160"/>
                <a:ext cx="6998400" cy="45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14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sz="2800" dirty="0"/>
          </a:p>
          <a:p>
            <a:pPr marL="0" indent="0">
              <a:buClrTx/>
              <a:buSzPct val="120000"/>
              <a:buNone/>
            </a:pPr>
            <a:r>
              <a:rPr lang="el-GR" dirty="0"/>
              <a:t>Απόδειξη: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1848" b="54758"/>
          <a:stretch/>
        </p:blipFill>
        <p:spPr>
          <a:xfrm>
            <a:off x="1052185" y="1557196"/>
            <a:ext cx="6666379" cy="198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9213"/>
          <a:stretch/>
        </p:blipFill>
        <p:spPr>
          <a:xfrm>
            <a:off x="1052185" y="1755316"/>
            <a:ext cx="6666379" cy="45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28320" y="2335680"/>
              <a:ext cx="8003880" cy="2918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440" y="2325960"/>
                <a:ext cx="8021160" cy="29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1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52411" y="2935708"/>
            <a:ext cx="6228784" cy="3539905"/>
            <a:chOff x="896293" y="2131180"/>
            <a:chExt cx="7179398" cy="43511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454" r="2035" b="1123"/>
            <a:stretch/>
          </p:blipFill>
          <p:spPr>
            <a:xfrm>
              <a:off x="896293" y="2131180"/>
              <a:ext cx="7179398" cy="43511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05754" y="2177135"/>
                  <a:ext cx="112376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rect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754" y="2177135"/>
                  <a:ext cx="1123769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74" r="-4891" b="-3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336256" y="4512525"/>
                  <a:ext cx="215712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d>
                          <m:d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rect</m:t>
                        </m:r>
                        <m:d>
                          <m:d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rect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6256" y="4512525"/>
                  <a:ext cx="2157129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47" r="-1695" b="-3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95800" y="909360"/>
              <a:ext cx="6949440" cy="1862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720" y="898560"/>
                <a:ext cx="6972840" cy="18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3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sz="2800" dirty="0"/>
          </a:p>
          <a:p>
            <a:pPr marL="0" indent="0">
              <a:buClrTx/>
              <a:buSzPct val="120000"/>
              <a:buNone/>
            </a:pPr>
            <a:r>
              <a:rPr lang="el-GR" dirty="0"/>
              <a:t>Απόδειξη: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5673"/>
          <a:stretch/>
        </p:blipFill>
        <p:spPr>
          <a:xfrm>
            <a:off x="1052185" y="711758"/>
            <a:ext cx="6666379" cy="84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5111" b="51821"/>
          <a:stretch/>
        </p:blipFill>
        <p:spPr>
          <a:xfrm>
            <a:off x="1052185" y="1557196"/>
            <a:ext cx="6666379" cy="179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9213"/>
          <a:stretch/>
        </p:blipFill>
        <p:spPr>
          <a:xfrm>
            <a:off x="1052185" y="1740076"/>
            <a:ext cx="6666379" cy="459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33560" y="2045880"/>
              <a:ext cx="6864120" cy="426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640" y="2040840"/>
                <a:ext cx="6882480" cy="42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8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Μετασχηματισμού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Υπολογίστε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62080" y="1510920"/>
              <a:ext cx="7044480" cy="2381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480" y="1501560"/>
                <a:ext cx="7070400" cy="239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4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7993</TotalTime>
  <Words>364</Words>
  <Application>Microsoft Office PowerPoint</Application>
  <PresentationFormat>On-screen Show (4:3)</PresentationFormat>
  <Paragraphs>86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394</cp:revision>
  <dcterms:created xsi:type="dcterms:W3CDTF">2018-08-17T16:23:20Z</dcterms:created>
  <dcterms:modified xsi:type="dcterms:W3CDTF">2020-03-18T19:58:37Z</dcterms:modified>
</cp:coreProperties>
</file>