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ppt/ink/ink10.xml" ContentType="application/inkml+xml"/>
  <Override PartName="/ppt/notesSlides/notesSlide12.xml" ContentType="application/vnd.openxmlformats-officedocument.presentationml.notesSlide+xml"/>
  <Override PartName="/ppt/ink/ink11.xml" ContentType="application/inkml+xml"/>
  <Override PartName="/ppt/notesSlides/notesSlide13.xml" ContentType="application/vnd.openxmlformats-officedocument.presentationml.notesSlide+xml"/>
  <Override PartName="/ppt/ink/ink12.xml" ContentType="application/inkml+xml"/>
  <Override PartName="/ppt/notesSlides/notesSlide14.xml" ContentType="application/vnd.openxmlformats-officedocument.presentationml.notesSlide+xml"/>
  <Override PartName="/ppt/ink/ink13.xml" ContentType="application/inkml+xml"/>
  <Override PartName="/ppt/notesSlides/notesSlide15.xml" ContentType="application/vnd.openxmlformats-officedocument.presentationml.notesSlide+xml"/>
  <Override PartName="/ppt/ink/ink14.xml" ContentType="application/inkml+xml"/>
  <Override PartName="/ppt/notesSlides/notesSlide16.xml" ContentType="application/vnd.openxmlformats-officedocument.presentationml.notesSlide+xml"/>
  <Override PartName="/ppt/ink/ink15.xml" ContentType="application/inkml+xml"/>
  <Override PartName="/ppt/notesSlides/notesSlide17.xml" ContentType="application/vnd.openxmlformats-officedocument.presentationml.notesSlide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372" r:id="rId3"/>
    <p:sldId id="373" r:id="rId4"/>
    <p:sldId id="374" r:id="rId5"/>
    <p:sldId id="375" r:id="rId6"/>
    <p:sldId id="376" r:id="rId7"/>
    <p:sldId id="379" r:id="rId8"/>
    <p:sldId id="380" r:id="rId9"/>
    <p:sldId id="381" r:id="rId10"/>
    <p:sldId id="385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88" r:id="rId19"/>
    <p:sldId id="367" r:id="rId20"/>
    <p:sldId id="282" r:id="rId21"/>
    <p:sldId id="394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8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3:50:10.86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18168 3152 8 0,'-46'-3'16'15,"79"0"-9"-15,55 3 0 16,42-8 0-16,51 4 0 15,42-3-1-15,51-1-1 16,37-1 2-16,52-1-2 16,32 1 0-16,19 2-1 15,14 7 0-15,2 0 0 0,-13 7 1 16,-22 2-2 0,-21 1-1-16,-46 5-1 0,-36-1 0 15,-39-1-1-15,-34-1 0 16,-47-3 0-16,-11-4 1 15,-42 0 0-15,-15-1 0 16,-38-4-1-16,-14 0 0 16,-52 0 1-16,59-10 0 15,-59 10 0-15,0 0-1 16,-16-30-1-16,-2 17 0 16,8 2 1-16,-1-2 0 15,-6 3 0-15,-5 6 0 16,22 4 0-16,-7-9 0 15,7 9 1-15,0 0 1 0,0 0-1 16,0 0 0 0,-10-12-1-16,10 12 0 0,0 0 0 15,0 0-1-15,0 0 2 16,0 0 0-16,0 0-2 16,0 0 2-16,58 0 0 15,-58 0 2-15,0 0 2 16,45 12 2-16,-45-12-1 15,0 0 2-15,0 0 0 16,0 0-1-16,-5 38-3 16,-16-26-9-16,21-12-22 15,-19 19-8-15,19-19 0 16,0 0-1-16</inkml:trace>
  <inkml:trace contextRef="#ctx0" brushRef="#br0" timeOffset="322.0956">24731 3225 49 0,'0'0'33'16,"0"0"-2"-16,0 0-12 16,0 0-9-16,7 57-3 15,-7-57-1-15,-19 70-1 0,19-70-1 16,7 73 0-16,-7-73-2 16,-4 63-2-16,4-63-2 15,0 0-3-15,33 52-8 16,-33-52-12-16,0 0-11 15,0 0 0-15,0 0 0 16</inkml:trace>
  <inkml:trace contextRef="#ctx0" brushRef="#br0" timeOffset="473.3251">24598 3403 62 0,'0'0'37'0,"50"-9"-1"16,4 9-13-1,1 8-15-15,-7-2-17 16,-3 3-24-16,10-9-3 0,-9 0-1 16,-46 0 0-16</inkml:trace>
  <inkml:trace contextRef="#ctx0" brushRef="#br0" timeOffset="1321.542">20432 1115 3 0,'0'0'29'0,"0"0"0"16,-15 53-3-16,11 35-13 16,-7 25-4-16,8 41-5 0,0 28 0 15,3 26-1 1,5 5-1-16,7 13 0 0,5-14-1 16,0-9 2-16,1-11-3 15,-3-19-3-15,-5-16-5 16,-7-21-22-16,3-9 0 15,-15-37 0-15,2-10 4 16</inkml:trace>
  <inkml:trace contextRef="#ctx0" brushRef="#br0" timeOffset="1947.0936">20308 1148 12 0,'0'0'13'0,"0"0"1"16,-31 41 1-16,31-41-3 15,0 0 1-15,0 0-2 16,0 0-1-16,0 0 1 15,46-37-1-15,-46 37-3 16,36-41-1-16,-36 41 1 0,0 0-1 16,45-38-1-16,-45 38 2 15,0 0-2-15,0 0-1 16,0 0-1-16,0 0-1 16,0 0 1-16,59 37-2 15,-59-37-2-15,62 42-13 16,-19 0-20-16,-5-1-1 15,10-10 1-15,-7-3-2 16</inkml:trace>
  <inkml:trace contextRef="#ctx0" brushRef="#br0" timeOffset="2585.8606">20261 3379 18 0,'-7'-22'32'0,"4"11"1"15,-15-2-1-15,-3 3-16 16,-3 8-5-16,-5 4-6 0,3 13-3 15,-2-1-2 1,5 10 1-16,6 3 0 0,11 5 0 16,8-4 2-16,15 0 2 15,7-9 1-15,11-5 1 16,-2-9 2-16,5-10 0 16,-9-9-1-16,-2-7-1 15,-17-9-1-15,-7 2-2 16,-10 5-5-16,-9-5-14 15,-5 5-26-15,4 14-1 16,0 3 1-16,17 6-1 16</inkml:trace>
  <inkml:trace contextRef="#ctx0" brushRef="#br1" timeOffset="7071.528">18114 3113 11 0,'-10'0'17'16,"10"0"0"-16,0 0-2 15,0 0-1-15,0 0-2 16,0 0-3-16,0 0 0 16,0 0-1-16,0 0 0 15,0 0-2-15,9 0 0 16,-9 0-2-16,0 0 0 16,0 0 0-16,10 3-1 15,-10-3-1-15,12 3 1 0,-12-3-1 16,19 0 1-16,-10 0-1 15,3 0 0-15,-2-3 0 16,1 3 0-16,-1 0-1 16,1 0 1-16,0 0-1 15,0 0 0-15,-1 0 0 16,2 0 0-16,1 0 0 16,0 0 0-16,1 0 0 15,0 0-1-15,3 0 1 16,2 0-1-16,-1 0 0 15,1 0 1-15,1-3-1 16,0 3 0-16,-3 0 0 16,3 0 0-16,-3 0 1 0,-1 0 0 15,1 0-1-15,2 0 0 16,0-3 0-16,3 3 1 16,0 0-1-16,3-4 1 15,-1 4-1-15,-2 0-1 16,0 0 1-16,-3 0 0 15,-1 0 1-15,-5 3-1 16,2-3 0-16,-2 0 0 16,2 0 1-16,-1 4-1 15,0-4 0-15,2-4 0 16,-2 4 0-16,1 0 0 16,-3 0 0-16,-1-3 0 15,-11 3 1-15,18 0-1 16,-18 0 0-16,19-6 1 0,-6 6-1 15,2-2 0-15,3 2 0 16,-2 0 1-16,4 0-1 16,0 0-1-16,-4 0 1 15,0 0 1-15,-4 2-1 16,-1-2 0-16,-1 5 0 16,2-5 0-16,-3 0 1 15,6 0-1-15,0-5 0 16,2 5 1-16,2 0-1 15,0 0-1-15,-1 0 2 16,-2 0-1-16,-1 0 0 16,-3 0 0-16,-3 0 0 15,-9 0 0-15,14 5 0 16,-14-5 0-16,17 0 1 16,-4 0-1-16,0 0 0 0,4-5 0 15,2 5 0-15,2-4 0 16,-3 4-1-16,0 0 1 15,-3 0 0-15,-1 0 0 16,-1 4 0-16,-13-4 0 16,16 0 1-16,-6 0-1 15,-1 0 1-15,4 0-1 16,2 0 0-16,2-4 1 16,-1-1-2-16,2 5 1 15,-3 0 0-15,-1-2 0 16,-2 2-1-16,0 0 1 15,-2 0 0-15,0 0 0 16,6 0 1-16,2 0-1 16,3 0 0-16,2 0 0 0,0 0 0 15,-1 0 0-15,-1 5 0 16,-4-5 0-16,-5 0-1 16,-12 0 1-16,14 4 0 15,-14-4 0-15,0 0 0 16,15 0 1-16,-15 0-1 15,15-2 1-15,-5 2-1 16,3 0 0-16,1-5 0 16,0 5 0-16,0-4 0 15,0 4 0-15,-2 0-1 16,-1 0 1-16,-2 0 0 16,-9 0 1-16,16 0-1 0,-16 0 0 15,19 0 0 1,-7 0 0-16,1 0 1 0,1 0-1 15,-1-3-1-15,0 3 1 16,-1 0 0-16,-1 0 0 16,-11 0 0-16,13 0 0 15,-13 0 0-15,11 3 1 16,-11-3-1-16,12 0 0 16,-12 0 0-16,15 0 1 15,-5 0-2-15,-1-2 1 16,-9 2 0-16,18-4 0 15,-18 4 0-15,16 0 0 16,-16 0 0-16,14 0 0 16,-14 0 0-16,14 0 0 15,-14 0 0-15,15 0 0 0,-15 0 0 16,15 0 0-16,-15 0 0 16,17 0 0-16,-17 0 0 15,17 0 1-15,-8 0-2 16,1 3 2-16,0-3-1 15,2 0-1-15,-1 0 1 16,0 0 1-16,0 3-2 16,-2-3 1-16,-9 0 0 15,17 4 0-15,-17-4 1 16,13 5-1-16,-13-5 0 16,11 0 0-16,-11 0 0 15,11 0 0-15,-11 0 0 16,9 0 0-16,-9 0 0 15,0 0-1-15,0 0 2 0,9 0-1 16,-9 0 0-16,0 0 0 16,0 0 0-16,0 0 0 15,0 0 0-15,0 0 1 16,9 0-2-16,-9 0 1 16,0 0 0-16,0 0 0 15,0 0-2-15,-15-5-12 16,3-1-24-16,12 6-1 15,-13-18 1-15,13 3-1 16</inkml:trace>
  <inkml:trace contextRef="#ctx0" brushRef="#br1" timeOffset="9906.6196">20450 1422 2 0,'0'0'10'0,"12"-3"1"16,-12 3-2-16,0-13-3 0,0 13 1 15,0 0 0-15,0 10 0 16,0-10 0-16,0 0 0 15,0 0-2-15,0 15 1 16,3-5 0-16,-3 2 0 16,0-12-1-16,7 10 1 15,-7-10-2-15,5 17 1 16,-5-5-1-16,3-1 0 16,-3 0 1-16,0-11-1 15,5 16-1-15,-1 1 1 16,0-4-1-16,4 2-1 15,2 1 0-15,1-6 1 16,3 3-2-16,4 11 1 16,2-1 0-16,1-4 0 15,-2 4 0-15,4-4 0 0,-2-3-1 16,0 9 0-16,0 0 0 16,-1-9 0-16,-3 1 0 15,4 0 0-15,-4-5 0 16,3 7-1-16,-2-4 2 15,0-3-2-15,0 2 2 16,0-2-2-16,0-2 1 16,-1 0-1-16,1 7 0 15,-1-5 0-15,0 5 0 16,-1 0 0-16,2-5 0 16,2 7-1-16,-3 0 2 15,3-3-1-15,0-2 0 0,2-1 1 16,0-4-1-1,-1 7 0-15,1-1 0 0,0-1 1 16,0-2-1-16,-1 0 0 16,1 3 0-16,0 4 0 15,0 1 0-15,0-6 1 16,0 1-1-16,2 2 0 16,-1-2 0-16,2 4 0 15,-1 0 0-15,1-5 1 16,1-5-2-16,-3 10 2 15,1-6-2-15,-1 4 1 16,1-2 1-16,-1-2-1 16,4-2 1-16,1 1-1 15,-1 3 1-15,2-5-1 0,2 4 1 16,0-4-1-16,1-1 0 16,-2 1 0-16,-3 2-1 15,0 0 2-15,2 0-1 16,-2-2 0-16,1-3 1 15,3 3-1-15,0-5 0 16,2 5 1-16,2-1 0 16,-2-2 0-16,-3 1-1 15,1 0 1-15,-6 0-2 16,-3-3 2-16,-1 6 0 16,-3-7 0-16,4 1-1 15,2-1 1-15,3 2-1 16,2 1 1-16,2-1-1 15,0 2 1-15,0-8-1 16,-2 9 0-16,-1-3 0 0,-4 0 0 16,-5-6 0-16,-3 6 1 15,1-3-1-15,0 1 0 16,7 1 0-16,4-3 0 16,0 1-1-16,0 2 2 15,1 2-2-15,5-2 1 16,-3 0 0-16,-4-1 0 15,-4-1 0-15,-5 1 0 16,-5 0-1-16,4 0 1 16,-1-1 1-16,3-3 0 15,4 6-1-15,2-1 1 16,3 0-1-16,-1 0 1 0,4 0-1 16,-1 1 1-1,-4 0-1-15,-7 1 0 16,-7-1-1-16,9-3 1 0,-1 0 0 15,-6-3 0-15,3 0 0 16,-4 6 1-16,5-6-2 16,9 3 1-16,2-3 0 15,-8 6 0-15,-4-4 0 16,2 4 0-16,-2-2 0 16,1-2 0-16,-1 1 0 15,-7-3 0-15,-1 4 0 16,3-2 0-16,-1-2 0 15,6 0 0-15,1 0 0 16,-8 0 0-16,-10 0-1 0,22 4 1 16,-22-4 0-16,20 0 1 15,-3 0 0 1,-17 0-1-16,18 4 0 0,3-1 1 16,-1-3 0-16,4 4-1 15,3-4 1-15,-10 8-1 16,-4-8 0-16,7 5 1 15,-3-1-1-15,-4-4 0 16,-1 4 0-16,-12-4 1 16,0 0-2-16,15 0 2 15,1 1-1-15,-2-2 0 16,-3 1-1-16,-1 0 1 16,3 0 0-16,5 0-1 15,2 0 2-15,-7 0-2 16,-4 0 1-16,-9 0 0 0,21 1 0 15,-6-1 0 1,1 0 0-16,-16 0 0 0,20 0 0 16,1 5 0-16,-5 0-1 15,4-5 1-15,-4 4 0 16,-4-4 0-16,-1 3-1 16,0 1 1-16,-11-4 0 15,0 0-1-15,14 0 1 16,-14 0 0-16,0 0 0 15,0 0 0-15,0 0 0 16,0 0 0-16,14 0 1 16,-14 0-1-16,0 0 0 0,0 0 0 15,0 0 0 1,0 0 0-16,0 0 0 16,0 0 0-16,0 0 0 0,0 0 0 15,0 0 0-15,13 0 0 16,-13 0 0-16,0 0 1 15,0 0-1-15,0 0 0 16,0 0 0-16,0 0 0 16,0 0 1-16,0 0-1 15,0 0 0-15,0 0-1 16,0 0-5-16,0 0-19 16,-13 0-14-16,2 0-1 15,-16 0 1-15</inkml:trace>
  <inkml:trace contextRef="#ctx0" brushRef="#br0" timeOffset="13432.0991">20944 1071 43 0,'0'0'35'0,"0"0"1"16,0 0-16-16,39 48-7 0,-39-48-1 15,49 58-3-15,-49-58-1 16,57 49-5-16,-57-49-2 16,49 37-10-16,-31-15-9 15,-8-9-19-15,-10-13 1 16,0 0-1-16,0 0 0 15</inkml:trace>
  <inkml:trace contextRef="#ctx0" brushRef="#br0" timeOffset="13655.5715">21192 1119 3 0,'0'0'62'16,"0"0"-34"-16,0 0-9 15,-57-4-4-15,57 4-5 16,-48 36 0-16,48-36-5 16,-58 38-2-16,58-38-1 15,-55 51-4-15,35-27-9 16,4-8-7-16,16-16-15 16,0 0-1-16,0 0-1 15,0 0 12-15</inkml:trace>
  <inkml:trace contextRef="#ctx0" brushRef="#br0" timeOffset="14010.0981">21450 1040 15 0,'0'0'58'16,"0"0"-37"0,0 0-5-16,-56 9-5 0,56-9-2 15,0 0-2 1,-49 53-1-16,49-53 0 0,-15 60-2 15,15-60 0-15,3 52 0 16,8-22-1-16,3-2-4 16,5-12-4-16,-19-16-13 15,52 17-16-15,-52-17-1 16,53-4 1-16,-53 4-2 16</inkml:trace>
  <inkml:trace contextRef="#ctx0" brushRef="#br0" timeOffset="14250.3767">21613 1064 54 0,'0'0'30'0,"0"0"-8"16,0 0-7-16,0 0-7 0,-16 57-1 15,16-57-2-15,0 56 0 16,0-56-1-16,5 55 2 15,1-28-4-15,-6-27-2 16,0 0-2-16,0 0-6 16,0 0-8-16,47 5-7 15,-47-5-8-15,0 0-4 16,0-53 4-16</inkml:trace>
  <inkml:trace contextRef="#ctx0" brushRef="#br0" timeOffset="14715.694">21532 1156 30 0,'0'0'24'16,"0"0"-1"-16,50-14-4 15,-50 14-3-15,45-8-2 16,-45 8-5-16,46-15-1 16,-46 15-3-16,0 0-1 15,60 4 2-15,-60-4-2 16,0 0-3-16,54 17 1 15,-54-17 1-15,0 0-1 16,42 49 1-16,-42-49 1 16,0 0-2-16,0 0 1 15,11 54 0-15,-16-37-2 16,5-17 1-16,-11 23 0 16,11-23 0-16,0 0-1 0,-15 25 0 15,12-11 0-15,3-14 0 16,0 0 1-16,0 0-1 15,0 0 0-15,0 0 0 16,0 0-1-16,0 0-1 16,0 0 2-16,0 0-1 15,0 0 1-15,0 0 0 16,0 0-1-16,0 0 0 16,0 0 0-16,0 0 1 15,0 0-2-15,-5-9 1 16,5 9-1-16,0 9-2 15,0-9-4-15,0 0-22 16,0 0-11-16,0 0 1 16,0 0-1-16</inkml:trace>
  <inkml:trace contextRef="#ctx0" brushRef="#br0" timeOffset="24957.4884">988 5343 3 0,'-11'-47'31'15,"11"47"1"-15,-74 0 1 0,22 4-12 16,8 13-5-16,44-17-5 16,-68 56-3-16,68-56-3 15,-21 84 0-15,39-40-2 16,14-3-1-16,16-4 0 16,12-9 1-16,11-10-3 15,-13-11 1-15,-7-10-1 16,-9-4 1-16,-42 7 0 15,0 0-1-15,-9-45 1 16,-37 39 0-16,-13 6 1 16,-3 13 0-16,-6 9 1 15,9 13-2-15,12 6 0 16,8 11 1-16,17 2 0 16,22 0-1-16,12-5 1 0,-12-49-1 15,68 68 1-15,-21-52 0 16,12-13 1-16,8-11-3 15,3-11 1-15,-9-10-1 16,-3-7-1-16,-8-1 0 16,-10 4 0-16,-15 4 0 15,-5 9 0-15,-14 9 1 16,-16 11 0-16,-4 18 1 16,4 7-1-16,-4 5 0 15,10 8 1-15,4-2-2 16,0-1-3-16,6-7-10 15,6-11-25-15,2-5-1 0,-3-18 0 16,3-5 0 0</inkml:trace>
  <inkml:trace contextRef="#ctx0" brushRef="#br0" timeOffset="25088.1091">1253 5421 36 0,'-11'-12'31'0,"11"12"-3"15,-15 3-16-15,15-3-37 16,0 24-5-16,0-6-3 16</inkml:trace>
  <inkml:trace contextRef="#ctx0" brushRef="#br0" timeOffset="25336.4493">1450 5813 47 0,'0'14'37'16,"0"8"0"-16,7 3-3 16,-1-3-22-16,8 9-3 15,0-9-1-15,3 0-3 16,3-10 1-16,2-12-2 16,2-12-1-16,2-8 0 15,-2-11-1-15,-1-3-3 16,-2 2-6-16,-9-6-18 15,-3 6-15-15,-1 14-1 16,-8 5 1-16,0 13-1 16</inkml:trace>
  <inkml:trace contextRef="#ctx0" brushRef="#br0" timeOffset="25763.6023">2016 5839 45 0,'-3'27'38'15,"-12"-2"1"-15,-2 1-8 16,-6 4-11-16,-3-7-7 16,4-1-6-16,-7-10-5 15,5-12-2-15,3-6-3 16,6-13 0-16,9-4 0 16,6-9-2-16,6-1-2 15,2 1 4-15,7 8-1 16,7 8 2-16,0 13 2 15,2 7 1-15,1 12 0 16,0 7 1-16,-1 6 1 0,2 4-1 16,-5-3 2-16,4-3-1 15,-6-10 0-15,2-11 0 16,3-12-1-16,2-7-1 16,-1-15 1-16,1-8-1 15,-4-5-1-15,-3 0 1 16,1 4-1-16,-5 8 0 15,-4 12 1-15,-8 5 0 16,-3 12 0-16,0 26 0 16,-5 1 0-16,5 8 0 15,0 10-13-15,0-4-26 16,0-5-1-16,14 3-1 0,4-15 0 16</inkml:trace>
  <inkml:trace contextRef="#ctx0" brushRef="#br0" timeOffset="26342.6551">2465 7118 61 0,'0'0'39'0,"14"6"-3"16,11 24-14-16,10 5-10 15,14 19-5-15,4 7-1 16,9 9-3-16,2 6-5 15,-3-7-11-15,-7-14-24 16,-2-4-1-16,-13-19 0 16,-3-7-1-16</inkml:trace>
  <inkml:trace contextRef="#ctx0" brushRef="#br0" timeOffset="26568.252">3022 7081 35 0,'-28'-4'39'16,"-10"18"0"-16,-10 10 2 15,-11 15-22-15,-2 18-5 16,-12 6-5-16,8 10-3 16,6 2-2-16,4-2-5 15,14-4-4-15,7-17-9 16,12-15-25-16,15-11-2 15,7-26 1-15,0 0 0 0</inkml:trace>
  <inkml:trace contextRef="#ctx0" brushRef="#br0" timeOffset="26881.0979">3401 7059 57 0,'-38'21'37'0,"-8"-1"0"16,-4 11-14-16,7 16-10 15,2 4-5-15,11 11-2 16,11 4-2-16,16 4-1 15,18-2-1-15,13-7-2 16,16-6-9-16,5-9-28 16,4-18-1-16,12-9-1 15,-7-19 1-15</inkml:trace>
  <inkml:trace contextRef="#ctx0" brushRef="#br0" timeOffset="27149.0983">3534 7635 52 0,'16'14'37'16,"-1"-9"0"-16,7 1-11 16,3-6-13-16,-7-15-4 15,2-2-3-15,-5-12-2 16,-7-8-1-16,-8-13-2 15,0-8 0-15,-6-5-1 16,6-5 0-16,0 3 0 16,6-1-2-16,4 11-2 15,5 6-3-15,12 20-9 16,1 12-20-16,6 6-2 16,1 13-1-16,-10 1 1 15</inkml:trace>
  <inkml:trace contextRef="#ctx0" brushRef="#br0" timeOffset="27329.0977">3422 7393 53 0,'16'3'37'15,"24"4"-1"-15,4-7-8 16,8 0-31-16,3-3-22 15,-1-14-8-15,1 8-3 16,-18-14 0-16</inkml:trace>
  <inkml:trace contextRef="#ctx0" brushRef="#br0" timeOffset="27517.0977">3931 7127 67 0,'12'-3'39'0,"10"16"-2"15,-1 20-13-15,-5 8-9 16,2 19-5-16,-12 11-4 15,-6 7-1-15,-8-3-2 16,-2-3-2-16,-8-4-6 16,-7-17-16-16,0-14-20 15,10-15 0-15,2-28-1 16,13-7 1-16</inkml:trace>
  <inkml:trace contextRef="#ctx0" brushRef="#br0" timeOffset="27725.7601">4305 7342 29 0,'0'0'36'0,"23"0"0"16,14 0 0-16,3 5-21 15,6-5-12-15,1 0-12 16,-6-5-23-16,1 5-2 16,-19 0-2-16,-2 0 0 15</inkml:trace>
  <inkml:trace contextRef="#ctx0" brushRef="#br0" timeOffset="27870.6667">4356 7440 42 0,'9'17'38'16,"15"-17"-1"-16,16 4-4 16,1-1-43-16,6-9-18 15,15 6-6-15,-3-9-3 16</inkml:trace>
  <inkml:trace contextRef="#ctx0" brushRef="#br0" timeOffset="28395.6674">5380 6575 24 0,'-22'-21'31'15,"-12"4"-1"-15,0 26-11 16,0 16-7-16,1 20-2 16,7 25-1-16,7 18-3 15,7 16 0-15,7 14-1 16,10 11-1-16,-3 5-1 15,5 2 0-15,-7-7 0 16,0-10-2-16,-7-16 1 16,-5-14 0-16,-5-19-2 15,-6-21-4-15,1-15-9 16,1-15-21-16,4-19-1 0,17 0-1 16,-14-25 0-16</inkml:trace>
  <inkml:trace contextRef="#ctx0" brushRef="#br0" timeOffset="28607.1536">5111 8335 46 0,'28'16'35'0,"-7"-11"-1"16,11 0-10-16,2-2-37 0,-3-7-17 16,13 4-3-16,-13-10-1 15</inkml:trace>
  <inkml:trace contextRef="#ctx0" brushRef="#br0" timeOffset="28886.6098">5516 8381 37 0,'-18'0'35'0,"1"8"-1"16,-7-16-1-16,8-7-23 16,4-4-7-16,12-6-3 15,6-3-1-15,12 2 0 16,3 3 1-16,6 9 0 16,2 9 3-16,-3 7 0 0,2 15 2 15,-6 0 1-15,0 10-1 16,-4-1 1-16,6 0-1 15,-3-9-1-15,3-5-2 16,-4-12-2-16,-3-9-4 16,-6-5-12-16,-1-10-22 15,-10-13 0-15,-6-1-1 16,-12-11 0-16</inkml:trace>
  <inkml:trace contextRef="#ctx0" brushRef="#br0" timeOffset="29223.1007">5607 6293 42 0,'0'0'34'0,"11"31"-1"16,-6 7-13-16,-5 2-12 0,5 5-5 15,-2 3-10-15,3 3-23 16,-6-17-2-16,3-1-1 16,-8-22 0-16</inkml:trace>
  <inkml:trace contextRef="#ctx0" brushRef="#br0" timeOffset="29655.2837">5515 6474 5 0,'18'2'26'16,"19"13"-2"-16,-3-11-3 16,11 3-20-16,7-4-1 15,-4-3-2-15,1-2 0 0,-8-5 2 16,-12 1 2-16,-10-5 4 16,-12-1 2-16,-11-1 2 15,-9 2 0-15,-7-2 0 16,2 3 0-16,1-2-3 15,4-3-3-15,8 3-1 16,5 12-3-16,21-11 0 16,-2 11-1-16,9 4 1 15,-3 8 1-15,0 5 0 16,1 10 2-16,-5 0 0 16,-2 4 0-16,-2-5 1 15,4-3 1-15,-1-14-1 16,5 0 0-16,0-18-1 15,-4-2 1-15,-5-10 1 16,-3-7-1-16,-13-1 0 0,-10 3 0 16,-11 6-2-16,-5 5-2 15,-5 15-14-15,-1 6-25 16,-3 1-1-16,7 12-1 16,1 3 1-16</inkml:trace>
  <inkml:trace contextRef="#ctx0" brushRef="#br0" timeOffset="30238.0977">6127 7270 51 0,'15'4'39'0,"16"13"0"16,6 8 0-16,-2 4-25 15,8 12-6-15,1 4-7 16,-5-4-8-16,-4-3-23 16,-7-7-9-16,-16-16 0 15,-2-6 0-15</inkml:trace>
  <inkml:trace contextRef="#ctx0" brushRef="#br0" timeOffset="30403.1794">6462 7270 63 0,'-23'12'40'0,"-4"14"-1"16,-13 4-5-16,-10-1-22 0,6 10-7 15,-2 1-8 1,0-5-13-16,8-6-23 16,11-6 0-16,8-14 0 0,19-9-1 15</inkml:trace>
  <inkml:trace contextRef="#ctx0" brushRef="#br0" timeOffset="30666.5319">6939 7170 34 0,'-35'-4'37'0,"-13"-1"1"15,4 13-1-15,-2 4-18 16,2 6-10-16,10 16-4 0,6 5-2 16,15 8-1-16,13 5 0 15,6 1-1-15,14-2-1 16,11-7-4-16,12-9-14 16,10-8-19-16,-4-19-1 15,1-8 0-15,-7-24 0 16</inkml:trace>
  <inkml:trace contextRef="#ctx0" brushRef="#br0" timeOffset="30847.9155">7075 7159 59 0,'-12'-7'39'0,"3"18"-1"16,-3 15-2-16,-1 6-25 0,13 14-4 15,-2 7-3-15,2 6 0 16,5 2-3-16,5-6-5 15,5-4-10-15,1-10-25 16,-4-21-1-16,6-6 0 16,-18-14 0-16</inkml:trace>
  <inkml:trace contextRef="#ctx0" brushRef="#br0" timeOffset="31094.7349">6831 7379 17 0,'24'-12'32'0,"-2"-1"0"16,15 6-3-16,3-1-15 0,4 0-3 15,8 8-4-15,-8 0 1 16,3 4-1-16,-10 3 0 16,-1 12 0-16,-8 2-1 15,-3 9 0-15,-12 1 0 16,-4 1-1-16,-9-3-2 15,-6-4-9-15,-6-5-33 16,3 1 1-16,-10-20-2 16,4-1 0-16</inkml:trace>
  <inkml:trace contextRef="#ctx0" brushRef="#br0" timeOffset="31600.0205">7664 7328 40 0,'19'17'36'0,"2"-5"0"16,14 0-5-16,2-2-18 0,-2-6-5 15,5-1-2-15,-6-7-4 16,-7-7-2-16,-5-3-1 15,-19-10-1-15,-15 4 0 16,-13-3 0-16,-9 4 0 16,-8 6 0-16,-5 7 2 15,-4 11 0-15,2 10 1 16,11 9 0-16,11 8 2 16,18 10-1-16,9 0 1 15,19-1 0-15,11-4-1 16,17-6 1-16,5-10 0 15,10-9-4-15,3-9-13 0,2-10-22 16,-15-16-1-16,0-4 0 16,-14-13-1-16</inkml:trace>
  <inkml:trace contextRef="#ctx0" brushRef="#br0" timeOffset="31795.6245">7922 6929 40 0,'23'0'35'16,"15"0"-1"-16,3 5-5 16,8-1-29-16,5 4-26 15,-8-8-5-15,6 0-2 0,-17-10-2 16</inkml:trace>
  <inkml:trace contextRef="#ctx0" brushRef="#br0" timeOffset="31944.5962">8372 6728 76 0,'0'-10'37'16,"-6"-3"1"-16,6 4-17 15,0 9-18-15,0 0-14 16,-13-5-21-16,13 5-5 15,0 0-1-15,-12 12 0 16</inkml:trace>
  <inkml:trace contextRef="#ctx0" brushRef="#br0" timeOffset="32111.4739">8379 6873 45 0,'5'41'38'0,"1"10"-2"0,-6 1-6 15,-9-2-10-15,0 0-7 16,-14-10-5-16,-5-5-4 15,-8-16-8-15,-7-12-16 16,-2-15-18-16,9-10-2 16,-1-18 1-16,12-5-1 15</inkml:trace>
  <inkml:trace contextRef="#ctx0" brushRef="#br0" timeOffset="32645.1006">8801 6842 29 0,'-41'-13'34'0,"5"1"0"16,-8-12-3-16,7-7-17 16,12-1-6-16,12-2-4 15,13 2-2-15,16 2-2 16,8 5 1-16,11 11-1 15,2 6 1-15,0 11 1 16,-3 14 1-16,-15 7 1 16,-8 10 0-16,-19 9 0 15,-11 5-2-15,-11 1 1 0,-5-1-2 16,0-6-2 0,2-9-1-16,8-8 0 0,10-13-1 15,15-12 0-15,15-8 1 16,13-2 0-16,4-3 1 15,5-1 0-15,2 3 2 16,-1 6-1-16,-3 10 1 16,-8 5 1-16,-9 4-1 15,-11 1 1-15,-7 4-1 16,-4-4-1-16,-5-3 0 16,9-12-2-16,-15 0-1 15,15-10 1-15,0-9-2 16,12-3 1-16,7-2 1 15,0 4 2-15,8 3 1 16,-2 8 1-16,4 9 1 0,-8 9 0 16,0 13 1-16,-6 5-3 15,-4 2-7-15,-3-2-27 16,2 9-3-16,-10-11 1 16,13-2-2-16</inkml:trace>
  <inkml:trace contextRef="#ctx0" brushRef="#br0" timeOffset="32870.5508">9221 7067 33 0,'14'4'36'15,"-14"-4"1"-15,15-9-4 16,-4 0-17-16,-6-12-4 16,5 0-5-16,-7-11-3 15,-3-7-2-15,0-9 0 0,-4-9-1 16,4-3-1-1,0 6 1-15,0 3-2 0,6 2 0 16,4 12-6-16,5 4-9 16,4 11-21-16,8 22-1 15,-8 0 1-15,7 13-1 16</inkml:trace>
  <inkml:trace contextRef="#ctx0" brushRef="#br0" timeOffset="33029.7146">9182 6820 49 0,'10'15'33'0,"8"-15"-2"0,17 10-17 16,10-1-41-16,-1-14-5 16,15 14-1-16,-18-13 0 15</inkml:trace>
  <inkml:trace contextRef="#ctx0" brushRef="#br0" timeOffset="33253.1058">9539 6587 55 0,'0'0'37'16,"10"-7"2"-16,2 20-4 15,0 15-23-15,-9 8-4 16,0 12-3-16,-3 3 0 0,-3 3-1 15,-4-1-1-15,7 1-2 16,0-11-3-16,10-6-1 16,5-9-10-16,4-11-24 15,-1-19-3-15,8-7 0 16,-8-11 0-16</inkml:trace>
  <inkml:trace contextRef="#ctx0" brushRef="#br0" timeOffset="33390.1922">9495 6803 69 0,'6'10'39'0,"7"-6"-1"15,15 3-14-15,9 3-47 0,3-10-10 16,14 5-3 0,-2-9-3-16</inkml:trace>
  <inkml:trace contextRef="#ctx0" brushRef="#br0" timeOffset="34239.0983">9995 7615 41 0,'5'-13'34'16,"8"0"-2"-16,-10-6-12 16,-8-10-5-16,-3 1-6 15,-10-3-2-15,-5 6-2 16,-7 1-2-16,-4 8-2 16,0 10-1-16,4 6 0 15,4 16 0-15,8 6 1 16,11 7-2-16,7 3 2 0,13-1 0 15,9-2 0 1,9-5 0-16,7-7 1 0,4-17-1 16,2-9 1-16,1-18-1 15,-3-6-1-15,1-14 0 16,-12-11-1-16,-6-10 1 16,-9-7-1-16,-4 5 1 15,-9 6-1-15,-6 10 2 16,-4 10-1-16,-5 17 2 15,0 19 0-15,0 20-1 16,3 20 2-16,-1 14-1 16,4 11 0-16,3 5 0 0,3 9 0 15,0 0 0 1,8-4 0-16,2-5-1 16,2-8-1-16,1-13-3 0,-1-15-3 15,7-9-4-15,-5-22-5 16,6-10-3-16,-7-18-1 15,5-11 1-15,-6-14 5 16,11-5 6-16,-6-3 7 16,18-47 20-1,-23 66-3-15,3 17 1 16,-8 11-1-16,-7 19-2 16,7 14-4-16,-4 15-4 15,-3 7-2-15,0 10-2 16,0 5 1-16,0 4-1 15,5 1-1-15,-2-9-2 0,3-1-3 16,-2-14-5-16,2-9-19 16,-3-11-13-16,-3-12 0 15,-9-16-1-15</inkml:trace>
  <inkml:trace contextRef="#ctx0" brushRef="#br0" timeOffset="34381.8149">10270 7399 47 0,'17'-6'37'0,"14"6"1"16,-1 5-5-16,4-5-19 16,6 0-8-16,-5 0-23 15,1 8-18-15,-16-11-1 16,4 3-1-16,-24 0-1 16</inkml:trace>
  <inkml:trace contextRef="#ctx0" brushRef="#br0" timeOffset="50515.831">11031 7289 49 0,'0'0'35'0,"33"2"-6"16,0-4-6-16,10-5-9 16,10 3-8-16,2-2-8 15,0 1-12-15,-3 1-14 16,-5 8-7-16,-21-4 0 0,-7 10-1 16</inkml:trace>
  <inkml:trace contextRef="#ctx0" brushRef="#br0" timeOffset="50672.3643">11106 7412 72 0,'0'0'36'16,"36"3"-5"-16,1-3-12 16,9-2-17-16,15 2-31 15,-10-10-4-15,14 5-3 16,-11-4-1-16</inkml:trace>
  <inkml:trace contextRef="#ctx0" brushRef="#br0" timeOffset="51259.1023">12485 6635 18 0,'-16'-47'31'15,"1"14"2"-15,-13 7-9 0,-2 20-6 16,-1 24-6 0,1 25-5-16,9 31-2 0,4 24-2 15,4 12 0-15,6 18-1 16,7 7 0-16,-3 8-1 15,3 0 2-15,-6-10-1 16,-6-14 0-16,-7-17 0 16,0-13-5-16,-5-16-9 15,2-16-23-15,-6-28 0 16,12-8 0-16,-2-19-1 16</inkml:trace>
  <inkml:trace contextRef="#ctx0" brushRef="#br0" timeOffset="53041.3083">12234 8238 38 0,'0'0'36'15,"10"7"0"-15,5-9 1 16,13-3-26-16,9 0-16 16,3-7-27-16,10 7-2 15,-6-10-2-15,9 9 0 16</inkml:trace>
  <inkml:trace contextRef="#ctx0" brushRef="#br0" timeOffset="53296.2368">12746 8189 53 0,'-19'15'35'0,"-3"2"1"16,-5-3-2-16,2-14-29 15,13 0-3-15,2-12-4 16,7-3-1-16,12 1 1 15,4-2-1-15,11 5 2 16,-2 4 1-16,3 7 2 16,-1 5 1-16,-1 6 1 15,1 7 1-15,-6-5 0 16,1-3-2-16,-3-4-5 16,-3-9-8-16,-2-10-25 15,3-3-1-15,-14-14-1 16,2-2 0-16</inkml:trace>
  <inkml:trace contextRef="#ctx0" brushRef="#br0" timeOffset="53679.6229">12752 6254 24 0,'0'0'35'0,"10"24"0"16,-10-7 0-16,0 12-17 16,2 4-14-16,-2 3-13 15,9 6-24-15,-9-14 1 16,3 0-3-16,-8-16 0 15</inkml:trace>
  <inkml:trace contextRef="#ctx0" brushRef="#br0" timeOffset="54093.8244">12631 6411 16 0,'34'-5'30'15,"-9"-2"1"-15,21 10-3 0,-3-3-22 16,7 0-14-16,0-3-9 15,-4-6-2-15,0 9 0 16,-14-3 5-16,-7 6 4 16,-7 3 7-16,-18-6 8 15,-9 24 26 1,-7-19-10-16,-2-5 0 16,-1-3-5-16,4-6-5 15,3-5-5-15,12-6-2 16,0-2-2-16,9 6-2 15,12 3-1-15,-2 4 0 0,6 9 1 16,-1 2 1-16,-2 9 0 16,0 7 0-16,0 2 1 15,-1 0 0-15,-5-2 0 16,-2-5 1-16,4-9 0 16,2-4-1-16,-4-9 1 15,-7-8 0-15,-5-5 0 16,-4-1 0-16,-7 3-3 15,-8 6-10-15,-16 6-25 16,6 15 0-16,-12-2-1 16,13 21 0-16</inkml:trace>
  <inkml:trace contextRef="#ctx0" brushRef="#br0" timeOffset="54716.1033">13353 7422 42 0,'0'0'33'0,"21"27"1"16,1-15-12-16,4-2-13 0,11 0-1 15,0-7-2 1,2-3-2-16,-4-12-1 0,-4-2-1 15,-12-7-1-15,-7-1 0 16,-15-2 1-16,-12 4-1 16,-10 6 2-16,-12 8-1 15,-10 9 1-15,1 12-1 16,-1 9 0-16,4 14 1 16,9 3-1-16,15 4 1 15,19-5-2-15,23-3 1 16,12-6 0-16,15-13-3 15,7-7-6-15,3-11-18 16,-6-11-13-16,8-8-1 16,-12-12 0-16</inkml:trace>
  <inkml:trace contextRef="#ctx0" brushRef="#br0" timeOffset="54921.0741">13601 7115 45 0,'22'-7'36'0,"9"7"0"16,-2 0 0-16,8-5-28 16,5 5-18-16,-4-6-23 0,17 6-2 15,-14-2-1 1,3 4 0-16</inkml:trace>
  <inkml:trace contextRef="#ctx0" brushRef="#br0" timeOffset="55386.8846">14175 7113 14 0,'25'-24'67'16,"-15"6"-41"-16,-3 0-5 15,-3-4-6-15,-4 4-2 0,-12 1-4 16,-1 3-2 0,-14 4-3-16,-1 10-2 15,0 10 0-15,0 2-1 0,-3 7-1 16,6 7 0-16,6 2 0 15,13 1 0-15,10-1 0 16,11-8 0-16,7-4 0 16,5-7-1-16,6-9 0 15,0-8 0-15,0-7-1 16,-7-7 1-16,-6-3 0 16,-6-3 0-16,-5 4 0 15,-9 2 1-15,-9 8 1 16,9 14-1-16,-13-5 1 15,4 18-1-15,3 6 1 16,6 5-1-16,0 3 1 0,8-1-1 16,2 0-2-1,0-6-3-15,6-3-20 0,2-6-11 16,-6-11 0-16,0-4-1 16</inkml:trace>
  <inkml:trace contextRef="#ctx0" brushRef="#br0" timeOffset="55636.6028">14488 6756 61 0,'0'0'36'0,"-4"13"0"15,2 3-13-15,-1 14-11 0,-13 8-7 16,4 7 0-1,9 4-2-15,3 0 1 0,0-5-1 16,9-3-2-16,6-9-2 16,2-13-4-16,13-6-9 15,-2-9-24-15,-6-19 1 16,-4-1-2-16,-7-12 1 16</inkml:trace>
  <inkml:trace contextRef="#ctx0" brushRef="#br0" timeOffset="55770.6498">14386 6943 67 0,'0'0'39'0,"15"7"-1"15,16-7-12-15,10 6-31 0,14 0-29 16,-5-6-2-16,10 0-1 16,7-3 0-16</inkml:trace>
  <inkml:trace contextRef="#ctx0" brushRef="#br0" timeOffset="56319.9684">14666 7374 44 0,'8'-13'33'0,"6"13"3"16,-14 0-8-16,11 17-16 16,-8 5-5-16,-3 7-3 15,-3 6 0-15,3 1-1 16,0-3 0-16,0 1-2 16,9-7 0-16,9-8 0 0,6-7-1 15,4-12 0-15,4-14-2 16,0-8 1-16,-2-6-1 15,-3-4 0-15,-6-2-1 16,-10 5 2-16,-8 3 0 16,-6 6 1-16,-1 8 2 15,-10 12 0-15,4 7 1 16,1 7 0-16,0 6 0 16,6 4-1-16,8 3-1 15,8 2-5-15,-3-4-22 16,2-8-11-16,10 2 0 15,-4-10 0-15</inkml:trace>
  <inkml:trace contextRef="#ctx0" brushRef="#br0" timeOffset="56559.8282">15358 7231 27 0,'-14'-24'36'0,"3"9"0"16,-15 11 2-16,-2 8-17 16,0 18-8-16,-3 7-7 15,0 10-2-15,11 11-1 16,6 7-1-16,7 3 0 16,14-2-2-16,3-4-2 15,11-8-6-15,6-10-26 0,11-7-4 16,-8-23 1-1,5-6-2-15</inkml:trace>
  <inkml:trace contextRef="#ctx0" brushRef="#br0" timeOffset="56763.8857">15471 7245 51 0,'-16'-9'35'15,"7"23"3"-15,-2 13-4 16,-1-1-22-16,12 13-5 15,0 10-2-15,7 3-1 16,-3 0-1-16,4-1-1 16,8-5-3-16,-2-13-3 15,7-6-9-15,-4-12-20 0,-9-19-5 16,10-7 0 0,-15-13-1-16</inkml:trace>
  <inkml:trace contextRef="#ctx0" brushRef="#br0" timeOffset="57038.6049">15303 7443 24 0,'35'-7'34'16,"-4"-7"2"-16,9 2-2 16,0 0-16-16,-3-7-5 15,4 4-2-15,-10 1-1 16,3 3-3-16,-8 4-1 15,2 7-2-15,0 10 0 16,-2 2-2-16,-2 8 0 0,-3 8 0 16,-2 2-1-16,-7 9-1 15,-3 0-2-15,-9-4-5 16,-10-6-33-16,1 2-1 16,-6-14 1-16,-3-4-1 15</inkml:trace>
  <inkml:trace contextRef="#ctx0" brushRef="#br0" timeOffset="57605.9358">16113 7436 23 0,'25'22'36'0,"-15"-15"1"16,15 9-1-16,-4-7-14 15,2-4-9-15,7 0-6 16,-5-10-3-16,-1-4-3 15,-7-5 0-15,-6-4-1 16,-8 0-1-16,-8-1 0 16,-8 4 1-16,-9 2-1 15,-6 10-1-15,-4 6 2 16,-4 10-1-16,2 6 1 16,6 10 0-16,7 5 2 0,11 4 0 15,16 2 1 1,7-3 0-16,18-1 0 15,3-8 0-15,11-9-3 0,6-10-12 16,5-9-26-16,-10-19 0 16,4-8 0-16,-13-12-2 15</inkml:trace>
  <inkml:trace contextRef="#ctx0" brushRef="#br0" timeOffset="57815.3805">16302 7040 54 0,'13'13'36'0,"9"-9"1"16,9 1-6-16,9 1-25 15,7-3-11-15,3 7-28 16,-4-14-1-16,6 4-2 15,-14-11-1-15</inkml:trace>
  <inkml:trace contextRef="#ctx0" brushRef="#br0" timeOffset="57966.9375">16751 6846 57 0,'0'-11'37'0,"-10"-7"-5"15,10 18-11-15,0 0-41 16,0 0-13-16,0 0-3 0,0 0-1 16</inkml:trace>
  <inkml:trace contextRef="#ctx0" brushRef="#br0" timeOffset="58174.5932">16774 6991 50 0,'-3'30'38'0,"0"11"0"15,-9 3-10-15,-1-8-11 16,0 10-6-16,-8-7-5 16,0-7-2-16,-7-9-4 15,2-11-4-15,2-10-7 16,-4-12-13-16,6-13-14 16,10-4-2-16,0-17 1 15,12 5 4-15</inkml:trace>
  <inkml:trace contextRef="#ctx0" brushRef="#br0" timeOffset="58710.4148">17081 6965 36 0,'-24'-22'30'0,"-5"-14"-1"15,10-1-15-15,10 3-4 0,9 1-2 16,9 4-1 0,8-2 0-16,11 16-1 15,1 1 1-15,7 14-1 0,-4 3 1 16,-4 10-1-16,-11 9-2 16,-9 9 0-16,-16 3-2 15,-10 12-2-15,-9 0-1 16,-5-5 0-16,-1 3 0 15,2-14-1-15,7-7-1 16,6-11 0-16,18-12 1 16,0 0 0-16,24-10 2 15,-1-1-1-15,5-2 1 16,3 8 0-16,1 5 0 16,-1 0 0-16,-6 7 0 0,-5 5 0 15,-8 2 1 1,-5 4-1-16,-7-3 0 0,0-2 1 15,0-13 0 1,-10 7 0-16,10-7-1 0,0-17 0 16,8 2 0-16,5-2 0 15,3 0 0-15,6 0 0 16,0 5 0-16,0 7 1 16,-1 5 1-16,-2 7-1 15,-5 5 1-15,-3 3 0 16,-3 7-3-16,-8-3-7 15,6-4-28-15,3 4-1 16,-9-19 0-16,20 16-1 16</inkml:trace>
  <inkml:trace contextRef="#ctx0" brushRef="#br0" timeOffset="58976.2908">17620 7145 59 0,'0'0'37'16,"0"0"2"-16,15-16-10 15,-7 2-16-15,-5-12-6 16,2-4-3-16,-5-12-1 16,0-1-2-16,-3-4 0 15,3-3-1-15,0 2 0 16,0 3-2-16,10 7 0 15,2 7-5-15,12 15-9 0,2 9-22 16,2 1-1 0,6 11 1-16,-9-1 0 0</inkml:trace>
  <inkml:trace contextRef="#ctx0" brushRef="#br0" timeOffset="59133.3353">17588 6919 55 0,'0'0'33'16,"8"10"-1"-16,5-10-21 15,14 0-32-15,11 5-10 16,-6-15-2-16,14 6 1 0</inkml:trace>
  <inkml:trace contextRef="#ctx0" brushRef="#br0" timeOffset="59344.4391">17961 6717 72 0,'13'-12'38'0,"-4"21"0"15,-3 10-13-15,-3 2-16 16,3 11-4-16,-6 8-2 16,0 7 0-16,-5 0-1 15,5 3-1-15,-4-5-1 16,4-7-1-16,10-3-5 15,-3-14-9-15,5-13-24 16,7-8-1-16,-5-11 1 0,0-5 0 16</inkml:trace>
  <inkml:trace contextRef="#ctx0" brushRef="#br0" timeOffset="59485.9468">17859 6877 82 0,'32'9'38'0,"5"-5"0"16,7 1-24-16,4 7-43 16,-4-12-5-16,5 7-3 15,-10-12-2-15</inkml:trace>
  <inkml:trace contextRef="#ctx0" brushRef="#br0" timeOffset="60393.5077">18399 7696 15 0,'9'-10'29'16,"8"1"-4"-16,-14-11-5 15,-3-2-3-15,-12-5-6 16,-7-2-1-16,-4 8-3 16,-7-1-1-16,-2 10-2 15,-2 10-1-15,4 8 0 16,2 8-2-16,11 14 1 15,6 1-1-15,11 5 0 16,7-3 0-16,10 0 0 0,7-6 1 16,6-10 0-16,6-15-1 15,3-7 0-15,1-14 0 16,-2-14-1-16,0-12 0 16,-8-8-1-16,-2-15 0 15,-7-3 0-15,-9 0 1 16,-4 10 1-16,-8 8 1 15,0 9-1-15,-8 15 1 16,0 18 1-16,-5 20-1 16,3 19 0-16,-1 13 0 15,4 11-1-15,-2 10 1 16,5 10-1-16,2 0 0 16,2-2 0-16,6-5-3 15,3-10 0-15,4-10-4 0,0-18-4 16,10-13-1-16,-3-18-2 15,7-12 2-15,-2-19 0 16,9-10 2-16,-3-15 3 16,1-8 6-16,1-1 6 15,19-54 17 1,-35 72-11-16,1 17 0 16,-15 8-1-16,-3 28-1 15,0 0-3-15,-5 23-2 16,-1 11-2-16,0 7-1 15,-1 10-1-15,7 4 1 16,0 3 0-16,5-2-1 0,3-3 1 16,3-10-3-1,-1-8-2-15,0-13-9 16,1-11-24-16,-11-11-3 0,7-11 0 16,-11-4-1-16</inkml:trace>
  <inkml:trace contextRef="#ctx0" brushRef="#br0" timeOffset="60545.3189">18708 7444 48 0,'18'0'38'0,"10"5"0"15,4 3-2-15,2-4-20 16,11 6-7-16,-6 0-6 16,-2-5-17-16,-13-1-23 15,1-2-1-15,-12-8-1 16,3 1 0-16</inkml:trace>
  <inkml:trace contextRef="#ctx0" brushRef="#br0" timeOffset="69023.1033">15245 7933 38 0,'0'0'36'0,"0"0"-2"16,9 19-8-16,-9 11-8 16,6 17-4-16,-6 13-5 15,5 11-1-15,-5 4-3 16,0 0-2-16,4-2-6 15,-4-12-4-15,0-2-6 16,-4-19-8-16,4-13-5 16,-7-13-4-16,7-14 2 15,-14 0-1-15,5-5 9 16,-2-7 9-16,0-3 11 0,-2 3 9 16,6 3 30-1,-4 2-14 1,11 7 2-16,4 12-5 0,7 4-3 15,-3-3-4-15,10 8-2 16,-6-6-2-16,8-1-2 16,-6-9-2-16,8-3-2 15,-3-9-1-15,-1-2-7 16,5-13-27-16,-1 2-9 16,-8-4-2-16,5 7 0 15</inkml:trace>
  <inkml:trace contextRef="#ctx0" brushRef="#br0" timeOffset="69687.1032">15475 8983 53 0,'-21'0'24'0,"4"0"-7"16,-5 0-4-16,-6 4-6 15,3 3-1-15,-6 3-2 16,3 5 0-16,4 2-3 15,5 5-1-15,10 5 0 16,9 6 0-16,12-1 1 16,5 2 0-16,0-1 4 15,6 2 0-15,-12-2 3 16,-3 1-1-16,-14-7 2 16,-6 0-2-16,-15-8-1 15,-1 0-6-15,0-4-22 16,7-5-13-16,-3-7-3 15,13 5 0-15</inkml:trace>
  <inkml:trace contextRef="#ctx0" brushRef="#br0" timeOffset="70077.7041">15155 9528 21 0,'9'0'34'16,"0"-5"2"-16,16 10-6 15,3-1-11-15,0 5-6 16,-1 14-1-16,-5 6-5 16,-7 12 0-16,-13 6-3 15,-6 11-2-15,-15 2 0 16,1 3 0-16,-7-1-1 16,5-3-1-16,9-7 0 15,17-7 0-15,13-7-2 16,9-9-15-16,9-12-21 15,11-6 0-15,-5-17-1 0,5-3 1 16</inkml:trace>
  <inkml:trace contextRef="#ctx0" brushRef="#br0" timeOffset="70649.1887">15865 9140 43 0,'-7'-16'33'0,"7"1"-5"15,4 5-7-15,-4-3-7 16,0 13-4-16,0 0-3 16,0 0-1-16,0 0-3 15,-9 23 0-15,7-1-2 0,2 4 0 16,-7 5 1-16,7 1-1 16,-3 0 1-16,3-3-1 15,-6-4 1-15,2-3 0 16,-2-5 0-16,-2-6-1 15,8-11 0-15,-17 4 0 16,17-4 0-16,-9 0-1 16,9 0 0-16,0 0 0 15,22 5-5-15,-1-5-10 16,1 3-22-16,13 2-1 16,-2-5 1-16,5 6 0 15</inkml:trace>
  <inkml:trace contextRef="#ctx0" brushRef="#br0" timeOffset="70822.298">16281 9380 60 0,'15'8'39'16,"-15"-8"1"-16,16 26-3 15,-13-6-24-15,-12-1-14 16,-7 5-34-16,-9-10-3 15,4 1-2-15,-3-11 1 16</inkml:trace>
  <inkml:trace contextRef="#ctx0" brushRef="#br0" timeOffset="71244.1585">16758 9002 52 0,'14'5'39'0,"-11"7"0"0,-3 10-9 16,-7 14-13-16,-6 1-6 15,1 9-4-15,-3 0-2 16,5-3-1-16,1-2-2 15,9-5-1-15,12-6-2 16,7-13-3-16,12-1-10 16,-3-6-21-16,0-10-5 15,2 0 0-15,-8-7-1 16</inkml:trace>
  <inkml:trace contextRef="#ctx0" brushRef="#br0" timeOffset="71402.0043">16634 9174 46 0,'0'0'38'16,"0"0"-1"-16,25 0-1 15,4 4-23-15,11 7-13 16,3-4-34-16,10 8-2 16,-7-6 0-16,11 1-2 15</inkml:trace>
  <inkml:trace contextRef="#ctx0" brushRef="#br0" timeOffset="71648.1467">17104 9131 37 0,'-16'-8'37'16,"16"8"-1"-16,0 0 2 0,12 5-20 16,13 4-8-16,0 1-7 15,4 3-1-15,-2 4-1 16,-1-5 0-16,-7 5 0 15,-12-5-1-15,-7 2 1 16,-15 3-1-16,-8-2 1 16,-8 4-1-16,-3 2-1 15,0-1-4-15,12 2-10 16,1-1-20-16,8-8-3 16,13-1 1-16,0-12-1 15</inkml:trace>
  <inkml:trace contextRef="#ctx0" brushRef="#br0" timeOffset="71934.0937">17565 9201 63 0,'0'0'36'0,"-26"0"0"15,9 0-16-15,5 17-10 16,2 4-4-16,10 1-4 15,3 7 1-15,9 5-2 16,9-7 0-16,8-3 0 16,4-7 1-16,4-8-1 15,-2-9 0-15,-3-13 0 16,-6-6 0-16,-10-7 0 16,-16-7 0-16,-10-3-4 0,-12 5-9 15,-8 1-25 1,-17 1-1-16,0 11-1 0,-14 7 2 15</inkml:trace>
  <inkml:trace contextRef="#ctx0" brushRef="#br0" timeOffset="72446.7126">15791 9905 23 0,'-13'-13'32'15,"1"11"-1"-15,-9-3-8 0,2 12-8 16,-1 7-6-1,3 4-3-15,7 8-3 16,8 3 0-16,8-1-1 0,14 4 0 16,9-8 2-16,6-10-1 15,8-5 1-15,-2-9 0 16,-5-15 1-16,-8-12-2 16,-6-1 0-16,-20-7-2 15,-10 4-1-15,-14 3-7 16,-9 6-19-16,-6 3-11 15,9 19 0-15,-6-5 1 16</inkml:trace>
  <inkml:trace contextRef="#ctx0" brushRef="#br0" timeOffset="72620.1136">16244 10061 51 0,'12'21'37'0,"-17"1"-3"16,-5 4-10-16,-10 0-14 16,2-4-27-16,3 4-15 15,-10-14-3-15,13 4-1 16</inkml:trace>
  <inkml:trace contextRef="#ctx0" brushRef="#br0" timeOffset="72964.9319">16688 9760 34 0,'12'-5'36'16,"-12"5"2"-16,15 0-4 15,-9 9-13-15,-9 10-8 16,3 13-6-16,-6 5-2 16,6 4-1-16,-3 2-1 0,3-1-2 15,0-6 0 1,9-2-2-16,9-8-4 0,1-10-10 15,6-7-24-15,9-4 1 16,-9-8-2-16,4 3 0 16</inkml:trace>
  <inkml:trace contextRef="#ctx0" brushRef="#br0" timeOffset="73122.1722">16584 9876 38 0,'-11'-10'36'16,"22"10"0"-16,6 0-3 16,13 6-24-16,7 4-24 15,4-2-18-15,15 6-1 16,-7-10-1-16</inkml:trace>
  <inkml:trace contextRef="#ctx0" brushRef="#br0" timeOffset="73371.667">17294 9844 51 0,'0'0'38'0,"0"0"0"15,-11 0-5-15,-6 0-19 16,2 15-5-16,-12 2-5 16,-5 1-3-16,-3 1 0 15,2-3-1-15,2 1-1 16,6-2 0-16,8-2 1 0,10-2-2 15,11-2 1 1,10-1-1-16,11 6-4 0,0-4-14 16,5-1-18-16,9 4 1 15,-3-7 0-15,-1 2 0 16</inkml:trace>
  <inkml:trace contextRef="#ctx0" brushRef="#br0" timeOffset="73717.9644">17613 9904 37 0,'-24'-14'33'0,"7"6"0"15,-11-1-11-15,-1 7-8 16,4 7-7-16,0 4-3 15,3 10-2-15,7 8-1 16,9 7-1-16,6-2 2 16,9 4-1-16,10-6 0 15,9-3 1-15,3-13 0 16,6-8-1-16,1-10 1 16,-2-10 1-16,-8-11 0 15,-4-2 2-15,-13-6-2 16,-11 5 1-16,-7-3-2 15,-9 2-7-15,-9 0-31 0,-1 15-1 16,-10-5-1 0,4 6-1-16</inkml:trace>
  <inkml:trace contextRef="#ctx0" brushRef="#br0" timeOffset="75651.741">907 10486 62 0,'0'0'36'0,"0"0"1"0,0 0-14 15,59 31-18-15,3-26-11 16,2 5-21-16,-1-10-7 16,0 10-2-16,-14-10 0 15</inkml:trace>
  <inkml:trace contextRef="#ctx0" brushRef="#br0" timeOffset="75817.1247">1018 10602 32 0,'-50'19'39'0,"50"-19"-1"16,0 0-1-16,31 13-18 15,10-8-6-15,11-5-14 0,10 8-32 16,-6-16-4-16,5 8-2 15,-3-9 0-15</inkml:trace>
  <inkml:trace contextRef="#ctx0" brushRef="#br0" timeOffset="76281.8535">2114 9915 18 0,'-28'-34'33'0,"3"19"1"15,-2 11 0-15,5 23-14 0,3 27-8 16,2 24-4-1,8 24-3-15,-1 13 0 0,10 17-1 16,-4 7 0-16,4 5 0 16,-7-3-1-16,-5-7 1 15,-5-14-1-15,-3-15-4 16,-4-18-6-16,-5-14-29 16,1-30-2-16,4-11 0 15,0-21 0-15</inkml:trace>
  <inkml:trace contextRef="#ctx0" brushRef="#br0" timeOffset="76627.8565">2081 11422 48 0,'-18'-11'37'16,"-12"-2"0"-16,-1 8-14 16,6 10-8-16,-2 2-5 15,8 13-3-15,1 3-2 16,18 7-1-16,5 1-1 15,14-4 1-15,11-6 0 0,1-5 0 16,2-10-1-16,3-6-2 16,-8-14-4-16,-9-5-27 15,-11-15-10-15,-8-2-1 16,-10-15 0-16</inkml:trace>
  <inkml:trace contextRef="#ctx0" brushRef="#br0" timeOffset="77013.5327">2360 9588 67 0,'-4'-10'38'0,"4"22"-1"16,0 8-10-16,0 10-17 0,3 12-6 16,1 5-5-1,4 2-8-15,-2-6-26 0,7 7-2 16,-11-21 0-16,3-7-1 16</inkml:trace>
  <inkml:trace contextRef="#ctx0" brushRef="#br0" timeOffset="77146.6849">2260 9783 25 0,'29'6'23'0,"-3"-6"-8"16,15 0-26-16,7 14-11 16,-9-6 0-16,10 10 15 15</inkml:trace>
  <inkml:trace contextRef="#ctx0" brushRef="#br0" timeOffset="77432.0861">2632 9885 56 0,'-13'-4'31'0,"-5"-9"-3"0,-4-5-5 16,3-1-8-16,6-9-7 15,7 4-4-15,6 0-2 16,7 2-3-16,8 9 1 16,8 7-2-16,1 6 0 15,4 4 1-15,1 7 1 16,0 5 0-16,3 0 0 15,-5 2 1-15,6-5-1 16,-3-2 2-16,1-8 0 16,-1-6 1-16,-8-8 0 15,-9-7 2-15,-8-11 0 16,-10 3 0-16,-11-2 1 0,-9 7-2 16,-9 8-2-16,-3 9-10 15,-6 9-30-15,12 14-2 16,0 5 0-16,15 14-1 15</inkml:trace>
  <inkml:trace contextRef="#ctx0" brushRef="#br0" timeOffset="78172.5718">2880 10759 43 0,'8'19'39'0,"5"-14"0"16,15 5 1-16,10-6-24 15,-5-4-7-15,11 0-4 0,0-4-3 16,-7-5-2-16,-6-1-1 16,-13-4 0-16,-12 0 0 15,-12 0 0-15,-13 0-1 16,-15 0 2-16,-6 6 0 15,-6 8 2-15,-1 8 0 16,10 6 0-16,6 10 0 16,12 8 1-16,12 4-1 15,20 4 1-15,9-1-2 16,18-6 1-16,10-5-3 16,-1-18-7-16,5-10-33 0,1-5 0 15,-5-21 1-15,0-4-2 16</inkml:trace>
  <inkml:trace contextRef="#ctx0" brushRef="#br0" timeOffset="78373.9589">3202 10399 55 0,'13'0'38'16,"14"2"-1"-16,1-2-7 16,12-2-28-16,7 9-33 15,-3-12-3-15,11 9-3 0,-7-4 0 16</inkml:trace>
  <inkml:trace contextRef="#ctx0" brushRef="#br0" timeOffset="78817.0592">3736 10449 21 0,'0'-10'34'0,"0"10"-1"16,3-24-6-16,-3 7-10 15,-3-2-5-15,-8-3-4 0,-1 7-2 16,-9 1-1-16,-1 8-2 16,-2 6-1-16,-1 9 0 15,2 5 0-15,2 10-1 16,9 0 0-16,9 3 0 16,6-3-1-16,9-4 1 15,6-4 0-15,8-7 0 16,-1-9-1-16,2-8 0 15,-2-6 0-15,-4-4-1 16,-4-6 1-16,-5 0-1 16,-7 6-1-16,-5 0 2 15,0 8-1-15,0 10 1 16,-6 0 1-16,1 10 0 16,1 8 0-16,4 4 0 15,4 3-2-15,1-6-8 0,4-1-27 16,8 2-2-1,-8-11 1-15,10 0 0 0</inkml:trace>
  <inkml:trace contextRef="#ctx0" brushRef="#br0" timeOffset="79057.4117">3965 10090 42 0,'0'0'39'0,"21"0"0"16,-11 14-2-16,-7 10-20 16,6 9-6-16,-9 8-5 0,0 6-1 15,0 3-2 1,0 2-1-16,0-5-1 0,0-9-3 16,4-1-3-16,2-15-10 15,9-12-25-15,4-5-1 16,-1-11 1-16,3-8-1 15</inkml:trace>
  <inkml:trace contextRef="#ctx0" brushRef="#br0" timeOffset="79200.5517">3974 10342 54 0,'0'0'38'15,"0"0"0"-15,22 11-7 0,0-4-40 16,12 2-25-1,-9-9-2-15,11 12-1 0,-10-1-1 16</inkml:trace>
  <inkml:trace contextRef="#ctx0" brushRef="#br0" timeOffset="79433.1389">4036 10861 74 0,'-10'0'43'0,"10"0"-1"16,0 0-2-1,13-4-37-15,0-3-38 0,2 7-6 16,-3 0-1-16,3 0 0 15</inkml:trace>
  <inkml:trace contextRef="#ctx0" brushRef="#br0" timeOffset="79718.6533">4423 10672 31 0,'0'-32'39'16,"4"7"1"-16,-4 2-6 0,0-2-12 15,9 14-7-15,-9 11-5 16,7 9-3-16,-7 14-2 16,6 14-1-16,-3 5-2 15,0 9 0-15,-3 0 0 16,5 4-2-16,-5-7-2 15,0-11-13-15,0-8-27 16,3-12 0-16,-3-17 0 16,11 5-1-16</inkml:trace>
  <inkml:trace contextRef="#ctx0" brushRef="#br0" timeOffset="79907.6947">4811 10789 78 0,'0'0'41'0,"0"0"-1"16,12 0-15-16,1 7-58 16,-13-7-5-16,0 0-2 15,0 0-2-15</inkml:trace>
  <inkml:trace contextRef="#ctx0" brushRef="#br0" timeOffset="82621.8578">5256 10867 6 0,'28'13'31'15,"-4"-8"1"-15,10 4-2 16,-3-9-13-16,1-4-5 16,-3-6-4-16,-10-3-3 15,-9-6 0-15,-14 0-2 16,-10 0 0-16,-11 2 0 16,-6 9-1-16,-5 8 0 15,-5 12 0-15,3 13 1 16,10 10 0-16,7 7 0 15,13 7 0-15,13-3 0 16,17 0 1-16,18-10-2 0,12-12-6 16,13-14-25-16,2-10-9 15,-3-20 1-15,2-9-2 16</inkml:trace>
  <inkml:trace contextRef="#ctx0" brushRef="#br0" timeOffset="82839.2017">5559 10444 52 0,'22'0'36'0,"15"9"-2"16,7-5-16-16,2-4-28 15,15 5-20-15,-15-13-2 16,9 8-3-16,-15-14 3 16</inkml:trace>
  <inkml:trace contextRef="#ctx0" brushRef="#br0" timeOffset="82997.2451">6157 10201 53 0,'-8'-13'37'16,"-5"-1"0"-16,7 4-6 16,6 10-29-16,-13-17-25 0,13 17-13 15,-9 0-1-15,9 0 1 16</inkml:trace>
  <inkml:trace contextRef="#ctx0" brushRef="#br0" timeOffset="83185.2914">6101 10334 11 0,'10'40'33'0,"-10"-3"2"16,0-1-5-16,-2 4-7 15,-14-5-7-15,-3 4-2 16,-9-12-4-16,-1-4-3 16,-4-9-4-16,6-14-8 15,2-4-13-15,8-6-20 0,1-18 0 16,13 0-1-1,3-8 0-15</inkml:trace>
  <inkml:trace contextRef="#ctx0" brushRef="#br0" timeOffset="83741.2196">6484 10304 18 0,'-31'-14'34'0,"6"-4"1"16,-4-6-4-16,7-9-14 15,11 3-6-15,4 1-4 0,11 5-3 16,5 2-1 0,12 8-2-16,8 9 0 0,1 9-1 15,-5 9 1-15,0 7 0 16,-12 8 0-16,-10 6 0 15,-13 8 0-15,-5 4 0 16,-13 2 0-16,0-5 0 16,0-1-1-16,3-7 1 15,10-7-1-15,11-8 0 16,10-10 0-16,7-9 0 16,12-1-1-16,3-5 1 15,2 3 0-15,-1-2 0 16,-2 4 0-16,-4 0 0 15,-9 2 0-15,-14-2 0 16,10 14 0-16,-10-14 0 0,-12 12 1 16,12-12-1-16,-13 5 0 15,13-5 1-15,-6-17-1 16,15 5 0-16,3-3 1 16,5-1-1-16,4 1-1 15,4 2 1-15,3 4 0 16,-3 5 0-16,0 4 1 15,-4 7-1-15,-2 3 1 16,-6 4-1-16,-5 5-6 16,-8-2-18-16,0-5-13 15,0 7 1-15,-3-7-1 16</inkml:trace>
  <inkml:trace contextRef="#ctx0" brushRef="#br0" timeOffset="83998.0156">6908 10597 57 0,'16'0'37'0,"-7"-4"2"16,10-10-14-16,1 2-10 16,-9-13-6-16,7-3-4 15,-11-10-2-15,2-8-1 16,-5-5 0-16,2-4 0 15,-4-1-1-15,1 5-1 16,4 8-1-16,-1 1-4 16,3 20-10-16,4 12-24 0,-1 2-1 15,9 15 1-15,-6-2-1 16</inkml:trace>
  <inkml:trace contextRef="#ctx0" brushRef="#br0" timeOffset="84154.0505">6887 10360 42 0,'-17'14'36'15,"6"-7"1"-15,20 1-1 16,7-4-30-16,11-8-34 16,14 11-6-16,-6-11-2 15,17 4 0-15</inkml:trace>
  <inkml:trace contextRef="#ctx0" brushRef="#br0" timeOffset="84381.8127">7401 10122 71 0,'-11'13'39'0,"0"8"-1"15,-1 6-12-15,12 12-16 16,-6 4-6-16,6 7 0 15,-4 4-1-15,7-6-2 16,1-3 0-16,5-7-3 16,9-6-5-16,-5-16-15 15,3-8-17-15,12-4-1 16,-6-9 1-16,2-4-1 0</inkml:trace>
  <inkml:trace contextRef="#ctx0" brushRef="#br0" timeOffset="84524.5987">7274 10398 75 0,'-22'-5'40'0,"22"5"0"15,0 0-14-15,28 5-20 16,3 0-41-16,7-7-2 16,14 2-2-16,7-7-1 15</inkml:trace>
  <inkml:trace contextRef="#ctx0" brushRef="#br0" timeOffset="85517.101">7950 10965 39 0,'-3'-25'34'16,"-12"-5"0"-16,-5 0-14 15,-4 11-6-15,-7-2-4 16,3 15-2-16,-3 6-2 16,3 12-2-16,7 10-2 15,2 9-1-15,10 3-1 16,9 5 0-16,9-5 1 15,10-5-1-15,5-6 1 16,11-14 0-16,-1-16 0 0,6-9 0 16,0-11-1-1,-6-12 0-15,-3-11 0 16,-6-6 0-16,-7-9 0 0,-5 1-1 16,-10 7 1-16,-3 6 0 15,-6 10 1-15,-3 12 0 16,-7 11-1-16,4 18 1 15,-4 22 0-15,3 11 0 16,2 13-1-16,0 10 1 16,8 4-1-16,3 10 1 15,10-7-1-15,6-5 0 16,6-7-1-16,2-14-2 16,11-13-1-16,-4-15-1 15,6-18-1-15,-3-19 1 0,2-8-1 16,-8-15 1-1,-2-4 3-15,-2-7 3 16,-8 2 2-16,-1 4 3 0,-8 9 1 16,1 9 0-16,-8 10-1 15,3 15 1-15,-3 13 0 16,0 15-3-16,0 11-1 16,0 9-1-16,0 9 0 15,7 4-1-15,-3 6 0 16,1-1 0-16,1-2 0 15,-3-5-1-15,-3-10-2 16,0-7-4-16,3-9-6 16,-3-20-8-16,-10 0-14 15,2-11-5-15,-8-13 1 16,-1-6 7-16,1 0 9 0,-3 3 22 16,3-2 0-16,-4-6 25 15,16 20 10 1,16 10-1-16,5 5-6 15,10-4-6-15,9 8-7 16,-1-4-5-16,9 0-3 16,-8 0-3-16,-2 4-3 15,-8-4-9-15,-4 5-29 16,-22-5-1-16,0 0 1 16,-12-14-2-16</inkml:trace>
  <inkml:trace contextRef="#ctx0" brushRef="#br0" timeOffset="86930.1004">9042 10710 50 0,'19'8'35'15,"0"-8"-1"-15,12 0-17 16,10 0-8-16,7 4-6 16,2-4-6-16,4 0-12 15,-6 0-14-15,-13-7-5 16,-4 7 0-16,-13-5 2 15</inkml:trace>
  <inkml:trace contextRef="#ctx0" brushRef="#br0" timeOffset="87132.3839">9111 10836 46 0,'10'8'37'0,"14"-13"-1"16,11 1-13-16,8 4-7 16,3-4-8-16,0 4-13 15,-2 0-28-15,-1 4-3 16,-9-4-1-16,0 4 0 0</inkml:trace>
  <inkml:trace contextRef="#ctx0" brushRef="#br0" timeOffset="87718.6768">10273 9903 16 0,'-18'-32'33'0,"-16"8"1"0,3 27 1 16,-3 23-19-16,2 30-6 16,6 26-1-16,4 19-4 15,5 19-1-15,8 10-1 16,9 12 0-16,3 0-1 16,3-4 0-16,-6-11 1 15,3-15-1-15,-9-15-1 16,-5-11-2-16,-9-18-5 15,-5-19-10-15,-9-23-21 16,7-5 0-16,2-21-1 16,8-8 1-16</inkml:trace>
  <inkml:trace contextRef="#ctx0" brushRef="#br0" timeOffset="88058.465">10360 11458 24 0,'0'0'34'0,"-15"-24"1"15,2 16-2-15,-5-1-18 16,-3-1-5-16,-1 10-3 15,-3 8-3-15,3 7-2 16,2 3-1-16,9 7 0 0,5 2 0 16,12 2 2-16,5-7 0 15,12-4 0-15,5-12 1 16,4-6 0-16,-1-6 0 16,-4-8-3-16,-3-8-7 15,-14 3-32-15,-10-17 0 16,-3 6-1-16,-13-13 0 15</inkml:trace>
  <inkml:trace contextRef="#ctx0" brushRef="#br0" timeOffset="88454.7974">10553 9551 44 0,'5'-13'35'0,"-5"13"1"0,7 18-13 16,2 23-9-16,-3 6-6 15,7 13-4-15,-1-4-3 16,-2-1-7-16,2-6-16 15,-3-10-14-15,-9-23 1 16,-5-8-1-16</inkml:trace>
  <inkml:trace contextRef="#ctx0" brushRef="#br0" timeOffset="88868.1609">10504 9774 30 0,'23'0'29'0,"17"10"1"15,2-3-16-15,7 0-9 0,4-2-4 16,-3 3-3-16,-4-4-1 16,-9 1 1-16,-12-5 0 15,-10 0 2-15,-15 0 2 16,-15-14 2-16,-9 7 3 16,-5-3 0-16,1-3 0 15,1-2-1-15,11 4-2 16,5-3-2-16,11 4-1 15,14 7 0-15,5 3-2 16,6 3 0-16,0 9 1 16,2 5 0-16,2 2 2 0,-4 4-1 15,1-1 1 1,-4-3-1-16,3-5 2 16,0-9 0-16,0-5 0 0,-1-10 0 15,-2-7 1-15,-9-10 0 16,-4 0 1-16,-14-4-1 15,-7 9 0-15,-14 5 0 16,-4 11-3-16,-7 15-10 16,4 10-29-16,-7 4 1 15,13 13-1-15,4-1 0 16</inkml:trace>
  <inkml:trace contextRef="#ctx0" brushRef="#br0" timeOffset="89628.856">10900 10880 23 0,'0'0'34'16,"3"26"0"-16,9-8-9 15,10-3-7-15,6 1-5 16,3-6-5-16,4-3-1 15,-2-10-3-15,0-2-2 16,-8-12-1-16,-9-2 0 16,-6-8 0-16,-15 3 0 15,-10 0-1-15,-9 2-1 16,-6 10 1-16,-8 8 0 16,-2 8 0-16,-2 13 1 15,3 14-1-15,13 6 2 16,10 2 0-16,12 7 0 15,15-5 1-15,15-2 0 16,14-9 0-16,10-7-3 0,7-9-2 16,1-14-19-16,4-18-17 15,1-3-1-15,-13-15 0 16,-1 2 0-16</inkml:trace>
  <inkml:trace contextRef="#ctx0" brushRef="#br0" timeOffset="89861.749">11049 10542 30 0,'0'0'36'0,"9"5"1"15,10-1-1-15,11-4-21 16,8 3-14-16,7 3-30 16,0-10-4-16,10 4-2 15,-8-5-1-15</inkml:trace>
  <inkml:trace contextRef="#ctx0" brushRef="#br0" timeOffset="90170.1046">11616 10114 20 0,'0'0'36'16,"-31"4"-1"-16,6 25 2 16,-6 7-17-16,3 11-7 15,10 13-5-15,1 5-3 16,13 5-1-16,10-1-5 16,5-7-9-16,11-10-25 15,6-5-2-15,-3-17-1 16,7-9 1-16</inkml:trace>
  <inkml:trace contextRef="#ctx0" brushRef="#br0" timeOffset="90637.1023">11838 10536 32 0,'0'0'32'0,"-4"-22"2"16,-3 8-13-16,-3 4-6 16,-5-4-5-16,-1 5-2 15,-8 1-3-15,4 8-1 0,-7 0-2 16,2 7-1 0,1 3 1-16,6 8-1 0,6 2 0 15,6 3 0-15,6 1 1 16,11 0 0-16,6-5 0 15,4-4-1-15,6-8 0 16,-2-7 0-16,2-5-2 16,-2-9 1-16,-3-5-1 15,-6-4 1-15,-6-3-2 16,-3 1 1-16,-3 1 1 16,-4 6-1-16,0 4 1 15,0 14 0-15,0 0 1 16,-11 0-1-16,11 18 0 15,0-1 1-15,2 4-1 0,3 1 1 16,5 3-4 0,0-3-10-16,-1-8-22 0,7 4-1 15,-6-12 0-15,11 3-1 16</inkml:trace>
  <inkml:trace contextRef="#ctx0" brushRef="#br0" timeOffset="90876.6116">12044 10353 54 0,'0'0'38'0,"0"13"0"0,3 5-9 16,5 9-14-16,-8 1-8 15,11 9-2-15,-8 0-1 16,0-4-4-16,3 0-6 16,0-10-11-16,-6-4-21 15,0-9 0-15,0-10 0 16,0 0-2-16</inkml:trace>
  <inkml:trace contextRef="#ctx0" brushRef="#br0" timeOffset="91042.3705">11969 10510 57 0,'0'0'36'0,"18"0"1"15,2 0-12-15,3 0-13 16,6 3-10-16,-1-1-15 16,5-2-22-16,6 4-1 15,-9-6 0-15,0 2 0 16</inkml:trace>
  <inkml:trace contextRef="#ctx0" brushRef="#br0" timeOffset="91230.1353">12315 10415 34 0,'0'-17'35'0,"0"17"0"16,0 0-4-1,-3-9-18-15,3 9-10 0,0 0-14 16,0 0-16-16,0 0-7 16,-6 14 0-16,6-14 0 15</inkml:trace>
  <inkml:trace contextRef="#ctx0" brushRef="#br0" timeOffset="91448.1813">12317 10454 32 0,'7'19'31'16,"-10"-5"-1"-16,3 9-8 15,0 3-8-15,3 2-7 16,-3 5-2-16,4-2 0 16,-8 3 0-16,-3-1 0 15,-2 0 0-15,-9-6 0 16,-1-3 1-16,-15-10 0 0,4-4-1 16,-5-10-1-16,4-7-3 15,6-6-5-15,2-9-11 16,10-7-23-16,13 2 0 15,4-6-1-15,22 8 0 16</inkml:trace>
  <inkml:trace contextRef="#ctx0" brushRef="#br0" timeOffset="92050.4224">12455 10273 15 0,'5'-24'34'16,"1"0"0"-16,13 14-1 16,6 6-13-16,-3 4-7 15,12 10-4-15,-7 4-3 16,-8 13-1-16,-8 1-2 15,-6 6 0-15,-12 2-1 16,-8 2 0-16,-8-6-1 16,-10 2 1-16,5-8-1 15,3-2-1-15,7-9 1 16,2-2-1-16,16-13 0 16,0 0 0-16,0 0 1 0,13 0-2 15,5-5-1-15,4 0 0 16,3 2-2-16,3 0 1 15,0 3-1-15,-8 0 0 16,0 3 2-16,-5 4 0 16,-2-1 2-16,-4 3 1 15,-6 0 1-15,-3 1 0 16,0-10 2-16,-6 13-2 16,6-13 0-16,0 0 0 15,0 0-1-15,-6-16 0 16,9 4-1-16,6-1 1 15,0-2-2-15,7 1 1 0,-4 1 0 16,5 3 0-16,0 6 0 16,-1 4 0-1,-1 0 1-15,-5 9 0 0,-1 1-1 16,-2 4 1-16,-2-1-2 16,-1 1-8-16,-1-5-26 15,3 4-2-15,-6-13 0 16,9 8-1-16</inkml:trace>
  <inkml:trace contextRef="#ctx0" brushRef="#br0" timeOffset="92343.9607">12969 10585 21 0,'7'12'35'15,"-7"-12"1"-15,17-3-1 0,-3-4-14 16,-3-7-7-16,2-2-5 16,-7-7-2-16,3-1-2 15,-6-10-2-15,-3-6-1 16,0-3 0-16,-5-4 0 16,1 4-1-16,1 2 0 15,0 1 0-15,0 10-1 16,3 7-2-16,3 6-5 15,9 12-7-15,1 12-25 16,2-7 1-16,3 6-1 16,-3-2 1-16</inkml:trace>
  <inkml:trace contextRef="#ctx0" brushRef="#br0" timeOffset="92524.0907">12923 10369 49 0,'-4'15'37'16,"4"-15"1"-16,19 10-4 15,2-6-22-15,10-4-11 16,7 8-32-16,2-13-4 16,6 5-2-16,-5-7-1 15</inkml:trace>
  <inkml:trace contextRef="#ctx0" brushRef="#br0" timeOffset="92840.8143">13292 10104 62 0,'9'-4'38'16,"12"18"0"-16,4 9-10 16,2 9-15-16,2 15-6 15,-5 5-3-15,-13 5-1 0,-11 2-1 16,-11-4-4-16,-7-4-8 15,-17-9-16-15,2-14-12 16,8-9-1-16,-2-15 0 16</inkml:trace>
  <inkml:trace contextRef="#ctx0" brushRef="#br0" timeOffset="93139.3726">13599 10109 49 0,'8'-8'38'16,"8"15"1"-16,-10 3-9 16,-6 9-13-16,0 13-7 15,-3 6-4-15,0 6 0 16,-6 1-3-16,6 1 0 15,3-4-2-15,5-2 0 16,2-10 0-16,9-6-1 16,-1-7-2-16,-2-12-7 15,7 0-16-15,3-5-15 16,-13-7 1-16,-3-2-2 16,-7-6 1-16</inkml:trace>
  <inkml:trace contextRef="#ctx0" brushRef="#br0" timeOffset="93314.4144">13541 10328 77 0,'0'0'39'16,"14"4"0"-16,10-4-13 16,11 0-17-16,3 4-9 15,1-4-15-15,-3-5-23 16,6 0-1-16,-8-3 0 15,0 4 0-15</inkml:trace>
  <inkml:trace contextRef="#ctx0" brushRef="#br0" timeOffset="94304.6774">13886 11122 21 0,'19'-14'34'15,"-13"-12"-2"-15,0-2-8 16,-6-1-6-16,-12-4-4 16,3 5-5-16,-13 1-4 15,0 4-1-15,-9 10-2 0,0 9 0 16,-2 8 0-16,2 13-1 15,5 5-1-15,5 7 1 16,6 3-1-16,9 2 1 16,11-5-1-16,8-3 1 15,11-8 0-15,11-7-1 16,2-11 1-16,1-9 0 16,0-11-1-16,4-12-1 15,-3-5 0-15,-6-13 0 16,-9-3 0-16,-8-2 0 15,-4 2 0-15,-6 7 1 16,-6 12 0-16,-13 9 0 0,-5 14 1 16,5 16-1-1,-1 14 1-15,-3 14 0 0,11 9-1 16,3 4 1-16,7 4-1 16,11-1 0-16,1-3 1 15,9-9-1-15,5-11 0 16,4-13 0-16,-2-13-2 15,1-16 1-15,-1-7-1 16,1-14 0-16,-2-10-1 16,-11-10 1-16,1-4 0 15,-6 2 1-15,-3-2 2 16,-2 9 2-16,-4 4 1 16,-6 10 0-16,0 9 0 15,6 12 0-15,-6 17 1 16,0 0-1-16,4 27 0 0,-4 7-1 15,-4 11 0-15,4 6-1 16,0 13 1-16,-6 5-1 16,0-2 0-16,0-1 0 15,6-10-1-15,0-7-1 16,0-7-2-16,6-17-2 16,0-8-5-16,-6-17-9 15,10-9-17-15,-7-6-6 16,-6-12 1-16,-1-6 0 15</inkml:trace>
  <inkml:trace contextRef="#ctx0" brushRef="#br0" timeOffset="94464.4017">14222 10872 51 0,'15'-19'72'16,"6"19"-47"-16,5-2-9 16,10 8-6-16,-4-6-2 15,5 10-2-15,-6-5-2 16,-7 3-3-16,-4-2-5 15,-20-6-26-15,9 5-9 16,-9-5 0-16,0 0 0 16</inkml:trace>
  <inkml:trace contextRef="#ctx0" brushRef="#br0" timeOffset="100402.1157">730 13073 36 0,'0'0'37'16,"0"0"1"-16,55 26-3 0,-55-26-22 15,79 0-9-15,-30-3-9 16,-49 3-18-16,82-4-13 16,-82 4 0-16,55-3 0 15</inkml:trace>
  <inkml:trace contextRef="#ctx0" brushRef="#br0" timeOffset="100590.0389">758 13205 33 0,'0'0'38'15,"0"0"0"-15,55 12-5 0,-55-12-17 16,82 0-7-16,-36 0-16 15,-3 5-26-15,-43-5-2 16,69 0-2-16,-69 0-1 16</inkml:trace>
  <inkml:trace contextRef="#ctx0" brushRef="#br0" timeOffset="101507.5047">1629 13290 27 0,'-13'8'31'0,"46"2"1"15,29-10-4-15,59-4-20 16,38-2 0-16,38-2-1 15,30 1-1-15,27-2 1 16,13 3-2-16,2 3-2 16,-11-1-6-16,-29 4-9 15,-34 10-23-15,-46-13-1 16,-31 11 0-16,-59-13-1 0</inkml:trace>
  <inkml:trace contextRef="#ctx0" brushRef="#br0" timeOffset="101815.1335">2821 13012 9 0,'7'-27'34'0,"-7"-16"2"16,2-3 0-16,-2-6-14 15,-2-8-8-15,7 7-3 0,-5 0-3 16,0 16-2-16,-7 17-2 16,7 20-1-16,-6 28-3 15,1 13-6-15,5 19-31 16,3 20-2-16,-3-2 1 15,8 11-1-15</inkml:trace>
  <inkml:trace contextRef="#ctx0" brushRef="#br0" timeOffset="102267.1101">1568 13854 18 0,'0'0'37'16,"22"8"2"-16,12-4-3 16,10-4-14-16,8 0-10 15,7 0-11-15,4-6-32 16,3 6-4-16,-16 0-3 16,-7 0-1-16</inkml:trace>
  <inkml:trace contextRef="#ctx0" brushRef="#br0" timeOffset="102860.9684">2230 13466 19 0,'-26'14'35'0,"-13"9"-1"15,0 24 0-15,-3 11-19 16,2 14-5-16,15 12-3 15,8 4-5-15,17-2-7 16,16-3-11-16,5-10-17 16,11-21-2-16,14-6 0 15,-9-23 4-15</inkml:trace>
  <inkml:trace contextRef="#ctx0" brushRef="#br0" timeOffset="103273.9627">2517 14002 18 0,'0'-18'32'16,"-12"-6"0"-16,2-2-10 15,-2 4-4-15,-10-2-4 16,0 7-3-16,-9 0-3 15,0 15-1-15,3 6-3 16,-2 12-1-16,5 7-1 16,9 6-1-16,6 2 0 15,10 3 0-15,7-2 0 16,12-6 0-16,6-7 0 0,5-9-1 16,5-10 0-1,-4-10-2-15,-1-4 0 0,-5-8-1 16,-3-6 0-16,-9 1 0 15,-5 4 0-15,-8 5 2 16,0 18 1-16,0 0 0 16,-12 0 2-16,9 19-1 15,-3 7 0-15,6 3-5 16,9 0-20-16,9 5-12 16,-8-19-1-16,9 3 1 15</inkml:trace>
  <inkml:trace contextRef="#ctx0" brushRef="#br0" timeOffset="103484.1236">2805 13741 39 0,'0'0'38'16,"0"0"0"-16,10 28 1 15,-5 4-22-15,-1 1-10 16,8 13-2-16,-2 0-1 15,-7-1-3-15,6-1-4 16,-9-9-10-16,0-9-26 16,5-8 0-16,-5-18 0 15,-11 0-1-15</inkml:trace>
  <inkml:trace contextRef="#ctx0" brushRef="#br0" timeOffset="103628.1566">2684 13926 27 0,'7'10'35'0,"2"-10"0"16,19 10 1-16,9-4-26 16,6-3-14-16,6 7-27 15,-5-17-2-15,9 7-1 16,-10-8 0-16</inkml:trace>
  <inkml:trace contextRef="#ctx0" brushRef="#br0" timeOffset="103778.6873">3189 13774 59 0,'0'0'40'0,"-15"-10"0"15,15 10-6-15,-12-5-24 0,12 5-16 16,-6 10-26-16,6-10-7 16,0 0-1-16,-10 13 1 15</inkml:trace>
  <inkml:trace contextRef="#ctx0" brushRef="#br0" timeOffset="103988.7337">3137 13941 5 0,'0'29'34'0,"9"14"0"16,-9 3-1-16,3 8-15 15,-3 7-4-15,-3-3-4 16,-7 1-2-16,-7-7-5 15,-9-7 0-15,-14-15-2 16,-1-14-2-16,-1-16-16 0,1-14-18 16,-2-23-1-16,21-4 0 15,4-15-1-15</inkml:trace>
  <inkml:trace contextRef="#ctx0" brushRef="#br0" timeOffset="104748.5689">3608 13880 13 0,'19'5'33'0,"-28"-5"2"15,-4-2-7 1,-3-6-9-16,-11-8-5 16,8-3-3-16,-2-8-6 15,3-4-2-15,13-5-1 0,14 0-2 16,11 6 0-16,10 5 0 16,4 13-1-16,4 12 1 15,-5 10 0-15,-8 15 0 16,-17 10 1-16,-13 14 0 15,-16 2 0-15,-10 2 0 16,-6-7 1-16,0-6-2 16,3-8 1-16,9-5-1 15,12-14 0-15,13-13 0 16,0 0-1-16,25-6 0 16,3 0 1-16,3 0-1 0,4 6 1 15,-4 0-1 1,-4 9 1-16,-1 1 0 15,-6 8-1-15,-10-2 1 0,0 1 0 16,-7 1 1-16,-3-7-1 16,0-11 1-16,0 0-1 15,0 0-1-15,-10-9 1 16,10-8-1-16,3-3-1 16,7-4 1-16,5 4 0 15,7-3 1-15,3 6 0 16,0 7 1-16,-4 6 1 15,6 11 0-15,-6 4 0 16,-4 6 0-16,-7 5-2 16,-4 3-8-16,3-6-27 15,0 7-2-15,-2-13 0 0,4 1 0 16</inkml:trace>
  <inkml:trace contextRef="#ctx0" brushRef="#br0" timeOffset="104981.4001">4026 14164 34 0,'0'0'37'16,"0"0"2"-16,13 2-5 16,-10-14-19-16,10 3-5 15,-4-13-2-15,4 0-3 16,-7-13-2-16,-3-6-1 16,-3-7-1-16,-3-3 0 15,3-4-1-15,6 1 0 16,0 1 0-16,6 2-1 0,4 13-2 15,8 9-5-15,9 14-8 16,-8 11-15-16,-2 4-8 16,-2 14 0-16,-10 0 0 15</inkml:trace>
  <inkml:trace contextRef="#ctx0" brushRef="#br0" timeOffset="105146.9319">3956 13854 59 0,'0'0'35'0,"24"12"0"15,4-12-16-15,7 0-19 16,2 0-19-16,0 0-14 16,6-4-2-16,-12-7 1 0</inkml:trace>
  <inkml:trace contextRef="#ctx0" brushRef="#br0" timeOffset="105334.9794">4377 13559 80 0,'31'5'40'0,"-3"14"-2"16,-2 9-19-16,7 16-8 16,-8 5-4-16,-7 14-2 15,-14 7-1-15,-11 2-3 16,-14 0-2-16,-13-10-7 15,-3-9-33-15,-10 0 0 16,-3-19-1-16,10-8 0 16</inkml:trace>
  <inkml:trace contextRef="#ctx0" brushRef="#br0" timeOffset="105997.1191">5014 13084 44 0,'0'0'35'0,"25"15"1"15,-4-6-14-15,9-4-12 16,5 0-1-16,-4-5-4 15,4-4-2-15,-8-6-2 16,-6-3 0-16,-11-5-1 16,-16 0 0-16,-14-2-1 15,-9 4 0-15,-12 6 0 16,-1 4 1-16,-6 12 0 16,2 10 0-16,6 9 1 15,10 9 0-15,9 7 2 16,17 8 1-16,12-6 0 0,17 3 0 15,9-9 0 1,14-6 0-16,6-7-3 0,2-14-5 16,5-10-23-16,-4-10-12 15,-12-16-1-15,-2-6 0 16</inkml:trace>
  <inkml:trace contextRef="#ctx0" brushRef="#br0" timeOffset="106222.1">5175 12593 72 0,'28'5'38'0,"6"-5"0"0,13 4-21 15,5-4-18-15,6 0-32 16,5 3-3-16,-6-6-1 16,-2 6 0-16</inkml:trace>
  <inkml:trace contextRef="#ctx0" brushRef="#br0" timeOffset="106493.1645">5882 12189 25 0,'-25'5'35'16,"0"19"1"-16,-10 3-2 15,-6 8-20-15,6 17-3 16,1 4-3-16,12 9-4 15,13 0 0-15,9-1-2 16,19-5-3-16,8-9-8 16,15-10-27-16,10-4-1 15,-9-20-1-15,8-2 1 16</inkml:trace>
  <inkml:trace contextRef="#ctx0" brushRef="#br0" timeOffset="106897.3296">6111 12630 26 0,'-6'-25'31'0,"6"8"-5"16,-9-7-5-16,-7 3-4 16,1 6-4-16,-9-2-2 15,1 10-3-15,-6 2-2 16,4 7-2-16,-1 10-1 15,8 7-1-15,6 3-1 16,6 3 0-16,9 1 1 16,9-1-1-16,6-4 0 0,7-4-1 15,4-13-1 1,0-4 0-16,-1-9-1 16,-3-7 0-16,-4-6-1 0,-8-1 1 15,-3-3 0-15,-10 1 2 16,0 6-1-16,-6 5 2 15,6 14 0-15,-13-5 0 16,6 15 1-16,5 9-1 16,2 5 1-16,0 3-2 15,3 5-2-15,3-4-12 16,2-5-21-16,11 1-1 16,-6-15-1-16,12 2 0 15</inkml:trace>
  <inkml:trace contextRef="#ctx0" brushRef="#br0" timeOffset="107093.3664">6362 12471 26 0,'0'-16'37'0,"0"16"-1"16,7 21 2-16,-7-6-18 15,8 15-11-15,-5 3-4 16,1 3-2-16,3 4-6 15,-7-6-13-15,0-6-21 16,5-1 0-16,-5-15-1 16,3-2 1-16</inkml:trace>
  <inkml:trace contextRef="#ctx0" brushRef="#br0" timeOffset="107260.3992">6270 12585 21 0,'0'0'32'16,"24"13"0"-16,-5-13 0 16,12 4-27-16,3 2-15 15,-6-6-20-15,15 10 0 16,-15-16-2-16,13 11 13 16</inkml:trace>
  <inkml:trace contextRef="#ctx0" brushRef="#br0" timeOffset="107411.4483">6734 12501 70 0,'0'0'41'0,"-15"-10"-1"15,15 10-8-15,0 0-25 0,0 0-16 16,-12 0-30-16,12 0 0 16,0 0-2-16,0 0 0 15</inkml:trace>
  <inkml:trace contextRef="#ctx0" brushRef="#br0" timeOffset="107583.4859">6732 12615 40 0,'0'31'37'0,"5"13"0"16,-5 0-8-16,0 2-14 16,-5 9-5-16,-9-5-4 15,-1 1-1-15,-12-11-2 16,-8-7-3-16,-8-13-6 15,-2-11-29-15,-3-26-3 0,15-12-1 16,-3-18 0-16</inkml:trace>
  <inkml:trace contextRef="#ctx0" brushRef="#br0" timeOffset="108424.4104">7115 12500 28 0,'0'0'31'0,"-18"-28"-4"16,3 6-11-16,3-4-4 16,2-5-4-16,7 2-3 15,6 2-1-15,10 5-2 16,8 12 0-16,7 10-1 15,3 10 0-15,-3 12 0 16,-9 10 0-16,-16 8 0 16,-10 4 1-16,-17 3-1 15,-10-5 0-15,-10-1 0 16,-2-6 0-16,2-9 0 16,7-8-1-16,15-7 0 0,7-11 0 15,15 0 0-15,11 0 0 16,9 0 0-16,11 0 0 15,2 5 0-15,5 2 0 16,3 3 0-16,-4 1 0 16,-3 0 0-16,-6-2 0 15,-3 1 0-15,-10-3 0 16,0 0 0-16,-15-7 1 16,0 0-1-16,0 0 0 15,0 0 1-15,-15-16 0 16,8 5-1-16,2-3 1 15,5-1-1-15,5-3 0 16,5 1 0-16,9 4 1 16,6 6-1-16,0 2 2 15,2 10 0-15,-6 0 1 0,-2 10 0 16,-9 4 0-16,-1 4-2 16,-2 2-8-16,-7-1-20 15,-7-12-9-15,14 1 0 16,-7-13-1-16</inkml:trace>
  <inkml:trace contextRef="#ctx0" brushRef="#br0" timeOffset="108665.0402">7575 12789 30 0,'0'0'37'15,"19"7"1"-15,-7-11-3 0,-3-9-17 16,12 2-5-1,-8-11-4-15,1-4-4 16,-7-9-2-16,-3-3-1 0,-4-7-1 16,0-3 0-16,3-1-1 15,0 2 0-15,7 0-2 16,1 5-3-16,11 13-6 16,0 4-15-16,3 9-12 15,6 16-1-15,-7-3 0 16</inkml:trace>
  <inkml:trace contextRef="#ctx0" brushRef="#br0" timeOffset="108846.589">7615 12532 51 0,'10'9'34'0,"4"-13"-1"15,15 4-21-15,6 10-36 16,-8-10-7-16,10 4-1 16,-13-8-1-16</inkml:trace>
  <inkml:trace contextRef="#ctx0" brushRef="#br0" timeOffset="109033.6404">7952 12359 48 0,'14'5'40'16,"5"16"0"-16,-4 5 0 0,-3 6-24 16,3 12-7-1,-11 1-4-15,-4 6-3 0,-6-2-3 16,-13-8-11-16,-4-5-27 16,-4-6-1-16,-4-17-1 15,9-3 0-15</inkml:trace>
  <inkml:trace contextRef="#ctx0" brushRef="#br0" timeOffset="109342.7089">8270 12310 58 0,'21'0'40'0,"-5"3"1"16,-1 12-5-16,2 12-21 15,-12 3-7-15,1 14-1 16,-6 0-3-16,0 9 0 16,-6-3-1-16,3-1-1 15,3-6 0-15,0-2-2 16,9-9-2-16,0-13-4 15,13 0-14-15,0-11-22 16,-4-15-1-16,7 0 0 16,-10-11 1-16</inkml:trace>
  <inkml:trace contextRef="#ctx0" brushRef="#br0" timeOffset="109500.7568">8238 12593 77 0,'22'0'40'0,"19"1"-1"16,1-1-16-16,2-4-55 15,2 8-4-15,-7-8-2 16,1 7-2-16</inkml:trace>
  <inkml:trace contextRef="#ctx0" brushRef="#br0" timeOffset="110176.31">8794 12373 20 0,'22'0'31'0,"14"7"0"15,3 1-16-15,10 1-3 16,1-3-2-16,-3 2-2 16,-1-3-3-16,-11-5-2 15,-8 0-1-15,-8-8-1 16,-10 2 0-16,-9 6 0 15,0 0-1-15,-18 0 0 16,5 10 0-16,0 8 0 0,-5 7 0 16,0 14 0-16,2 8 0 15,0 14 1-15,1 10 1 16,2 11 2-16,1 10 0 16,0 7 1-16,3 8 0 15,-1-3-1-15,3 5 1 16,-3-8 0-16,1-6-2 15,4-17-1-15,-1-7-1 16,2-20 0-16,-2-9 0 16,-5-17-1-16,-9-13 1 15,-7-12 0-15,-11 0 0 16,-8-6 0-16,-4 1-1 16,-4 1-1-16,-4-3-6 15,12 2-25-15,12 5-6 0,9-8-1 16,25 8 0-16</inkml:trace>
  <inkml:trace contextRef="#ctx0" brushRef="#br0" timeOffset="110592.1113">9167 13723 56 0,'0'0'37'15,"3"28"0"-15,-10 0-11 16,-4 4-15-16,1 11-5 16,-3 0-1-16,4 1-2 15,3-2 0-15,6-4-1 16,4-7-3-16,5-7-4 15,15-4-9-15,-2-11-14 0,0-9-10 16,5 0 0-16,-11-11-1 16</inkml:trace>
  <inkml:trace contextRef="#ctx0" brushRef="#br0" timeOffset="110749.9677">9030 13952 49 0,'-9'-9'38'0,"25"9"1"16,1 0-6-16,12-2-21 16,8 4-11-16,6-2-24 15,7 7-13-15,-7-11-1 16,4 8-1-16</inkml:trace>
  <inkml:trace contextRef="#ctx0" brushRef="#br0" timeOffset="110938.0134">9372 13888 42 0,'12'3'35'0,"4"-3"0"16,17 0-6-16,-1 4-23 15,4 1-20-15,11 2-19 16,-15-11-1-16,7 10 0 15,-16-12 3-15</inkml:trace>
  <inkml:trace contextRef="#ctx0" brushRef="#br0" timeOffset="111103.0579">9403 13997 28 0,'-7'12'35'16,"7"-12"0"-16,13 6-3 15,18-6-17-15,2 0-14 16,5 9-27-16,2-12-7 16,6 6-2-16,-5-6 0 15</inkml:trace>
  <inkml:trace contextRef="#ctx0" brushRef="#br0" timeOffset="111472.1973">9902 13941 40 0,'-16'0'37'0,"-11"-5"0"16,5 10-3-16,3 6-18 0,-6 1-9 16,13 11-4-1,7 2-1-15,7 1-1 16,10-2 0-16,7-7 1 0,6-5-1 16,5-5 1-16,-1-11 0 15,-1-7-1-15,-7-8 0 16,-6-2 0-16,-10-1-4 15,-10-6-13-15,-10-1-22 16,-1 6-1-16,-8-6 1 16,4 4-1-16</inkml:trace>
  <inkml:trace contextRef="#ctx0" brushRef="#br0" timeOffset="112118.7381">9499 12258 30 0,'5'-19'36'15,"-5"19"1"-15,0 19-2 16,-3 1-18-16,3 10-5 15,0 8-7-15,0 3-3 16,0 1-7-16,0-3-14 16,0-8-17-16,3-7-1 15,-8-14 0-15,5-10 0 16</inkml:trace>
  <inkml:trace contextRef="#ctx0" brushRef="#br0" timeOffset="112270.7649">9372 12431 44 0,'-9'-15'36'0,"23"15"0"16,5 0-1-16,6 0-25 16,9 0-11-16,6 4-18 15,10 2-16-15,-10-8 0 16,13 4-1-16,-15-8 2 16</inkml:trace>
  <inkml:trace contextRef="#ctx0" brushRef="#br0" timeOffset="112598.8592">9834 12390 28 0,'0'0'36'16,"0"0"1"-16,-20 17-1 16,5-13-16-16,-6-4-10 0,4-4-5 15,2-2-4 1,3-7-1-16,6 0-2 16,6-6 0-16,9 4 0 0,3-4-1 15,8 5 1-15,1 5 1 16,0 6 1-16,2 6 1 15,-2 6 1-15,0 8 0 16,-4 0-1-16,1 7 2 16,-3-3-2-16,4 0 1 15,-2-3-1-15,6-10 0 16,-1-8 0-16,-1 0 0 16,-1-13-1-16,-2-6 1 15,-5-3 0-15,-5-7 1 16,-12 3-1-16,-7 6 0 15,-14 6 0-15,-3 13-4 16,-2 7-20-16,1 11-15 16,-4 1 0-16,10 15 0 0</inkml:trace>
  <inkml:trace contextRef="#ctx0" brushRef="#br0" timeOffset="113344.6995">10701 13108 54 0,'13'0'37'0,"21"5"-1"15,3-5-13-15,4 0-10 16,12-5-7-16,2 2-8 15,-7 2-11-15,-3-4-17 16,-5 10-7-16,-20-5 0 16,-3 2 0-16</inkml:trace>
  <inkml:trace contextRef="#ctx0" brushRef="#br0" timeOffset="113531.5263">10759 13261 25 0,'0'0'38'16,"29"7"0"-16,2-9 1 15,7 2-19-15,14 0-7 16,-2-3-10-16,2 3-22 16,-5-9-17-16,-1 9-1 15,-18-12-2-15</inkml:trace>
  <inkml:trace contextRef="#ctx0" brushRef="#br0" timeOffset="118455.1106">11838 13230 7 0,'-76'0'19'16,"17"0"-4"-16,40 4-1 0,32-4 3 16,48 0 0-16,45 0 1 15,41-7-5-15,51 7-1 16,25-5-2-16,31 5-3 16,13-4-1-16,-3 4-6 15,-10-3-9-15,-28 6-23 16,-36-6-2-16,-38 3-2 15,-59-5 0-15</inkml:trace>
  <inkml:trace contextRef="#ctx0" brushRef="#br0" timeOffset="118807.044">12769 12910 19 0,'23'-31'34'15,"-11"-15"1"-15,3-8-11 16,-2-1-4-16,-9-3-5 16,5 9-2-16,-16 8-3 0,1 16-3 15,-2 21-3-15,1 23 0 16,0 26-3-16,-1 17-9 16,14 15-29-16,3 13-1 15,-5-3-1-15,13 8 1 16</inkml:trace>
  <inkml:trace contextRef="#ctx0" brushRef="#br0" timeOffset="119184.5988">11679 13820 61 0,'21'0'36'0,"8"-9"0"16,16 9-21-16,7 0-23 15,0 0-22-15,18 0-4 16,-5-6-1-16,6 6-1 15</inkml:trace>
  <inkml:trace contextRef="#ctx0" brushRef="#br0" timeOffset="119440.3964">12269 13479 24 0,'-14'0'35'0,"-13"0"0"0,2 26-3 16,-4 9-16-16,-1 10-7 15,0 13-1-15,3 10-3 16,13 5-2-16,14 1-4 16,13-6-9-16,17-10-21 15,20-1-5-15,2-17 0 16,13-8-1-16</inkml:trace>
  <inkml:trace contextRef="#ctx0" brushRef="#br0" timeOffset="119841.7718">12519 13825 3 0,'-16'-26'29'16,"5"9"1"-16,-9-4-9 16,-1 8-4-16,-7 6-4 15,-3 7-3-15,1 4-3 16,3 10-1-16,6 9-1 16,0 5-1-16,15 2-1 15,6 1-1-15,6-2 0 16,15-5 0-16,7-7-1 15,0-10-1-15,3-7-3 16,0-12-1-16,-7-7 0 16,2-4-1-16,-10-5 2 15,-4 2 0-15,-8 7 2 0,-4 3 2 16,0 16 3-16,-14-4 0 16,8 15 0-16,1 9 2 15,5 7-3-15,0 1 0 16,9 2-4-16,9-1-6 15,1-2-19-15,-1-13-8 16,10 0-1-16,-12-19 0 16</inkml:trace>
  <inkml:trace contextRef="#ctx0" brushRef="#br0" timeOffset="120017.4759">12737 13684 53 0,'0'0'37'0,"11"13"0"0,-7 9-6 16,-4 1-21-16,10 11-5 16,-3 1-2-16,1 6-4 15,4-2-9-15,-9-4-16 16,-3-11-10-16,6-3-2 16,-6-21 1-16</inkml:trace>
  <inkml:trace contextRef="#ctx0" brushRef="#br0" timeOffset="120170.4994">12656 13832 72 0,'18'0'37'0,"10"0"-2"16,6 5-25-16,-1-5-18 16,5 10-24-16,-6-10-3 15,5 0 0-15,-13 0-1 16</inkml:trace>
  <inkml:trace contextRef="#ctx0" brushRef="#br0" timeOffset="120313.5397">12990 13728 56 0,'3'-12'38'16,"-10"0"0"-16,7 2-6 16,0 10-27-16,-7-13-20 15,7 13-21-15,0 0-1 16,0 0-1-16,-10 3 0 15</inkml:trace>
  <inkml:trace contextRef="#ctx0" brushRef="#br0" timeOffset="120509.5826">12956 13852 32 0,'0'31'37'16,"7"8"-1"-16,-5 3-2 15,-2 2-17-15,0 7-6 16,-2 0-4-16,-8 1-2 15,-9-5-4-15,-5-9-1 16,-10-8-2-16,-10-16-3 16,4-14-4-16,-4-16-6 15,5-12-9-15,7-10-9 16,8-9-4-16,17 3 1 16</inkml:trace>
  <inkml:trace contextRef="#ctx0" brushRef="#br0" timeOffset="121092.5836">13300 13759 8 0,'-24'-31'30'0,"17"4"2"16,2-5-3-16,5 0-14 16,19 6-3-16,1 2-3 0,8 10-2 15,-3 7-1-15,1 12-1 16,-8 7-1-16,-8 13-2 16,-13 6-1-16,-13 5 1 15,-9 5-3-15,-7-3 1 16,-5 1-1-16,9-5 0 15,4-7 0-15,3-6 1 16,17-6-1-16,13-5 1 16,10-10 0-16,9 0 2 15,6 0-1-15,1-10 0 16,1 4 0-16,-7 2-1 16,-1 4 1-16,-13 0-1 15,-6 3 1-15,-9-3-1 16,0 20 1-16,-3-6-1 0,-7 0 2 15,5-2-2-15,5-12 2 16,-10 10-1-16,10-10-1 16,6-15 0-16,4-1 0 15,8-3 1-15,4-1-1 16,-1 0 1-16,2 3-1 16,4 8 2-16,-9 6 0 15,4 8 0-15,-7 5 1 16,-2 7-2-16,-7 5-3 15,-2 2-12-15,-2-5-23 16,4 5 0-16,1-6 0 16,5-1-1-16</inkml:trace>
  <inkml:trace contextRef="#ctx0" brushRef="#br0" timeOffset="121278.6187">13765 14005 29 0,'16'-4'36'0,"-4"-10"1"15,-2 2-1-15,-5-8-15 16,-5-9-10-16,0-5-6 15,-5-9-3-15,5-7 0 16,0-3-2-16,0 3 0 16,9 0-1-16,0 6-1 15,11 10-4-15,-6 7-8 16,8 6-21-16,6 17-2 16,-12 0 0-16,7 14-1 15</inkml:trace>
  <inkml:trace contextRef="#ctx0" brushRef="#br0" timeOffset="121439.6578">13700 13773 31 0,'22'0'32'0,"12"3"-1"15,0-3-7-15,7-3-45 16,6 9-7-16,-11-14-2 15,8 8-2-15</inkml:trace>
  <inkml:trace contextRef="#ctx0" brushRef="#br0" timeOffset="121663.7036">14042 13395 40 0,'48'21'40'0,"-2"15"-1"16,2 17 2-16,-1 10-23 16,-16 3-6-16,-9 11-3 15,-22 0-5-15,-16-3-3 16,-8-5-10-16,-17-17-16 16,-2-19-15-16,2-11-2 15,-8-17 0-15,11-11 1 16</inkml:trace>
  <inkml:trace contextRef="#ctx0" brushRef="#br0" timeOffset="122138.8597">14879 12221 18 0,'-48'24'36'0,"-14"22"2"15,3 41 1-15,-8 26-19 16,8 21-5-16,16 21-5 16,15 4-3-16,28-2-5 15,28-11-13-15,21-16-26 16,10-40-2-16,26-27 0 0,1-38 0 16</inkml:trace>
  <inkml:trace contextRef="#ctx0" brushRef="#br0" timeOffset="122718.5917">15200 13225 28 0,'12'7'36'15,"9"-2"0"-15,0-13-5 16,6-11-13-16,5-6-6 16,-3-18-5-16,2-10-3 15,-9-11-2-15,-8-8-1 16,-8-8 0-16,-6-1 0 15,-8 3-1-15,-7 14 1 16,-5 10-1-16,-5 19 0 16,2 21 0-16,2 19 0 15,6 26 1-15,3 20-1 16,2 15 1-16,7 9-1 16,8 7 0-16,6 0 1 15,4-9-1-15,7-7 1 16,6-14-1-16,3-14-1 0,3-21 0 15,1-17 0-15,0-10-1 16,-3-13 0-16,-1-4 1 16,-6-4-1-16,-5 1 2 15,-4 4 0-15,-6 7 1 16,-10 19 1-16,10-4 0 16,-10 15-1-16,0 10 1 15,0 7 0-15,3 1-1 16,-3 0 0-16,5 4-3 15,-5-11-7-15,5-7-22 16,-2-1-7-16,-3-14 1 16,0 0-2-16</inkml:trace>
  <inkml:trace contextRef="#ctx0" brushRef="#br0" timeOffset="122870.1151">15652 12805 54 0,'0'-16'37'15,"0"16"-2"-15,0 0-14 16,-14 0-49-16,20 10-5 16,-6-10-4-16,8 26-1 15</inkml:trace>
  <inkml:trace contextRef="#ctx0" brushRef="#br0" timeOffset="123355.2393">15803 13019 35 0,'0'0'37'16,"7"12"1"-16,1 7 0 16,-4 7-20-16,-4-1-10 15,6 4-2-15,0 5-2 16,4-8-2-16,2-4-1 15,4-8-1-15,-1-10-1 16,1-9 0-16,2-7 0 16,2-11 0-16,-3-8 0 15,-1-1 1-15,-6-1 0 16,-1 5 1-16,-2 3 0 16,-5 10 0-16,-2 15 1 15,0 0-1-15,0 0 0 0,0 24 0 16,4-1-1-16,2 3 1 15,-3 0-1-15,6-1 1 16,3-4 0-16,0-5-1 16,7-6 1-16,0-10 0 15,3-3 0-15,3-8 0 16,0-8 0-16,2-8-1 16,-2-2 1-16,-3 3 0 15,-4 1-1-15,-3 7 1 16,-8 8 0-16,-7 10 0 15,0 10 0-15,-4 9-2 0,-2 12-10 16,-2 4-23 0,-2-4-7-16,13 3 1 0,6-5-1 15</inkml:trace>
  <inkml:trace contextRef="#ctx0" brushRef="#br0" timeOffset="123823.6553">15269 13416 39 0,'0'0'37'0,"0"0"0"16,12 19-5-16,-8 10-16 0,-8 3-7 15,4 12-3 1,-8 1 0-16,8 6-2 0,0-3-2 16,0-4-1-16,8-6-1 15,7-11-2-15,5-3-9 16,-2-12-17-16,7-12-10 15,-6 0-1-15,-7-11 0 16</inkml:trace>
  <inkml:trace contextRef="#ctx0" brushRef="#br0" timeOffset="123996.4197">15162 13639 29 0,'-7'-15'36'0,"21"15"1"15,7 0-4-15,9 0-16 16,7 0-7-16,8 6-10 0,-3 0-16 16,-2-3-18-16,7 6-2 15,-10-9-1-15,-6 4 1 16</inkml:trace>
  <inkml:trace contextRef="#ctx0" brushRef="#br0" timeOffset="124290.06">15500 13593 21 0,'0'0'34'0,"20"0"1"15,4 7-1-15,5-2-20 16,1-5-4-16,4 7-4 16,-5-5-5-16,-2 2-3 0,-6-4-3 15,-5 0-3-15,-8-4 0 16,-8 4-1-16,0-13 0 15,0 13 1-15,-12-11 3 16,12 11 1-16,0 0 5 16,0 0 7-1,-4 12-3-15,-1 0 0 16,5 3-3-16,-5-1-10 16,5 6-20-16,-12-14-1 15,12 6-1-15,0-12 8 16</inkml:trace>
  <inkml:trace contextRef="#ctx0" brushRef="#br0" timeOffset="124507.9644">15903 13512 45 0,'0'0'38'16,"7"15"1"-16,-7 2-4 15,0 2-21-15,8 10-5 16,-8-1-5-16,0 2-4 16,0 0-8-16,-5-9-11 15,1-6-19-15,1-1-1 16,3-14 1-16,-13 0-2 16</inkml:trace>
  <inkml:trace contextRef="#ctx0" brushRef="#br0" timeOffset="124951.058">15820 13671 32 0,'18'4'31'16,"-18"-4"-1"-16,31-10-10 15,-12 4-21-15,8 2-12 16,8 4-7-16,2 0 1 16,6 0 0-16,-2 0 5 15,-4 0 8-15,-4 3 9 16,-5 6 8-16,-12-1 10 15,-16-8 5-15,0 14-1 16,-16-7 0-16,-9-7-5 16,4 0-8-16,-3-9-7 0,2-7-5 15,7-6-2 1,5-3-2-16,10 1 1 0,8-1 0 16,7 6 1-16,3 3 0 15,0 8 3-15,6 13 1 16,-2 4 1-16,0 11 1 15,-1 1-2-15,2 4 1 16,-5 2-1-16,3-4-1 16,-4-4 0-16,4-4 0 15,-2-7 0-15,2-12-1 16,-3-7 0-16,-1-6 0 16,-8-5 1-16,-4-1-2 15,-10 3 1-15,-8 0-3 16,-8 4-11-16,-2 6-23 15,-14-3 0-15,7 7 1 0,-7-5-1 16</inkml:trace>
  <inkml:trace contextRef="#ctx0" brushRef="#br0" timeOffset="125582.73">16827 13031 31 0,'3'22'32'0,"-3"-22"-1"15,19 15-12-15,5-7-6 0,2-8-4 16,5 4-3-16,-1-11-3 16,4-3-2-16,-6-3-1 15,-6-3 0-15,-9-4-1 16,-10 0 1-16,-9 4 0 15,-10 2 0-15,-9 4 1 16,-6 10 1-16,-3 3 0 16,-6 14 1-16,5 6-1 15,4 6 2-15,9 4-1 16,11 7 0-16,11-3 1 16,11 1-1-16,14-8 1 15,9-5-1-15,7-6-1 0,5-12-3 16,4-7-17-1,-8 0-18-15,-4-21-2 0,0-3 0 16,-11-12 0-16</inkml:trace>
  <inkml:trace contextRef="#ctx0" brushRef="#br0" timeOffset="125854.0436">16930 12618 43 0,'18'0'37'16,"1"3"-1"-16,13 1-6 15,10 5-18-15,0-2-10 16,2 6-27-16,-3-13-10 16,8 5 0-16,-11-10-2 15</inkml:trace>
  <inkml:trace contextRef="#ctx0" brushRef="#br0" timeOffset="126222.0956">17617 12184 16 0,'0'0'33'0,"-18"-13"1"16,3 22-1-16,-9 12-15 16,-5 8-6-16,3 20-3 0,-4 9-3 15,7 10-1-15,5 0-1 16,15 6-1-16,9-4-5 15,12-11-6-15,13-9-21 16,10-3-7-16,-3-24-1 16,10-3 0-16</inkml:trace>
  <inkml:trace contextRef="#ctx0" brushRef="#br0" timeOffset="126650.6675">17843 12589 68 0,'-11'-20'35'16,"1"-2"-13"-16,-2 10-6 15,-6-5-7-15,-2 8-3 16,-5 1-1-16,0 8-2 15,-1 8-1-15,1 2-1 16,5 9 1-16,5 3-1 16,9 1 1-16,6-1-1 15,11-2 1-15,6-2-1 16,7-6 1-16,1-4-2 16,2-8 1-16,-2-10-1 15,-2-4-1-15,-2-4 0 16,-6-1-1-16,-6 0 1 15,-3 6-1-15,-6 0 2 0,0 13 0 16,0 0 0-16,0 0 0 16,-3 26 1-16,3-6 0 15,0 2-4-15,5 2-6 16,1 2-24-16,-1-16-4 16,6 5 0-16,-11-15 0 15</inkml:trace>
  <inkml:trace contextRef="#ctx0" brushRef="#br0" timeOffset="126876.0774">18054 12407 62 0,'0'0'39'0,"0"0"0"0,9 17-9 16,-9 2-17-16,9 14-6 15,-2 0-3-15,-1 5-2 16,1 3-3-16,-2-9-7 16,5-3-12-16,-3-6-20 15,-7-12 0-15,0-11 0 16,0 0 0-16</inkml:trace>
  <inkml:trace contextRef="#ctx0" brushRef="#br0" timeOffset="127038.4856">17949 12526 26 0,'0'0'34'16,"18"6"1"-16,4 0-4 15,6-2-17-15,3 1-11 16,0 2-16-16,-5-7-19 16,8 6-1-16,-10-9-1 15,4 3 4-15</inkml:trace>
  <inkml:trace contextRef="#ctx0" brushRef="#br0" timeOffset="127198.5207">18302 12476 27 0,'0'-14'37'0,"0"14"0"16,9-19-1-16,-9 19-18 16,4-17-17-16,-4 17-28 15,0 0-8-15,0 0-1 0,0 0-2 16</inkml:trace>
  <inkml:trace contextRef="#ctx0" brushRef="#br0" timeOffset="127364.5563">18289 12509 19 0,'5'23'35'0,"-5"-8"1"16,8 14-2-16,-3 3-14 15,-2-1-8-15,1 10-5 16,-7 2-2-16,-1-1-3 15,-7-3 0-15,-5-5-1 16,-8-6-3-16,-4-9-5 16,1-13-20-16,-2-6-9 0,-2-20 0 15,13-4 0 1</inkml:trace>
  <inkml:trace contextRef="#ctx0" brushRef="#br0" timeOffset="127980.7004">18485 12458 20 0,'-6'-32'34'16,"10"9"0"-16,-4-5 0 16,11 4-17-16,8 10-6 15,3 9-5-15,8 10-1 16,-3 4-1-16,-1 11-2 16,-7 6 1-16,-9 4-1 15,-10 3-1-15,-13 1 1 16,-10-5-1-16,-4 0-1 15,-3-10 1-15,-1-1-1 16,4-6-1-16,4-4 0 16,11-4 0-16,12-4 0 0,0 0 0 15,0 0 0 1,23-10 1-16,-4 6 0 16,3 4 0-16,2 0 0 0,2 7-1 15,-4-3 1-15,-2 3-1 16,-6 3 1-16,-2-2 0 15,-4 3-1-15,-4-1 1 16,-4-10 1-16,0 11-1 16,0-11 1-16,0 0-1 15,7-11 1-15,1 0-1 16,4-2 0-16,2-2 0 16,4 2 1-16,0 2-1 15,2 3 2-15,-4 8 0 16,1 3 0-16,-4 3 0 15,-1 7 1-15,-3 0-2 0,-5 2-6 16,4-2-21 0,-1 3-12-16,-7-16 0 15,10 12 0-15</inkml:trace>
  <inkml:trace contextRef="#ctx0" brushRef="#br0" timeOffset="128252.1249">18949 12666 26 0,'16'0'34'0,"-16"0"1"15,20-17-7-15,-9 5-9 16,-1-7-7-16,2 2-2 0,-12-10-3 16,7-2-2-1,-12-7-2-15,1-2 0 16,-4-7 0-16,0 7-2 0,0 1 0 15,3 1 0-15,5 7-2 16,0 5-1-16,16 10-4 16,-3 1-8-16,7 8-19 15,6 10-6-15,-4-5 1 16,4 6 0-16</inkml:trace>
  <inkml:trace contextRef="#ctx0" brushRef="#br0" timeOffset="128644.1139">18899 12443 43 0,'0'0'34'0,"24"5"-1"0,0-5-10 16,6 0-10-16,5 0-6 15,-1 0-6-15,0 0-3 16,-1 0-5-16,-5-5-4 15,-3 1-3-15,-6-6 0 16,0 1 1-16,-6-8 2 16,3 1 5-16,-2-5 6 15,-1 1 6-15,18-18 18 16,-13 29-9 0,-4 6 0-16,7 7-1 15,-7 8-3-15,6 13-2 16,-9 4-4-16,2 10 0 0,-9 2 0 15,-4 5-2 1,-7-3 0-16,-3 1-1 0,-9-6-1 16,-5-6-3-16,-1-5-4 15,-6-12-11-15,1-6-22 16,10-6 1-16,0-9-2 16,9 1 1-16</inkml:trace>
  <inkml:trace contextRef="#ctx0" brushRef="#br0" timeOffset="129198.8511">19744 12194 47 0,'8'-10'38'15,"-8"10"1"-15,0 0-9 16,7 20-13-16,-12 6-6 16,5 15-5-16,-8 3-4 15,4 9 2-15,-1 1-2 16,1 2 0-16,4-5-1 16,9-7-1-16,7-9-2 15,4-9-3-15,11-6-6 0,-3-12-10 16,3-15-17-16,2 2-1 15,-9-14 0-15,-4 1-1 16</inkml:trace>
  <inkml:trace contextRef="#ctx0" brushRef="#br0" timeOffset="129440.6427">19638 12453 33 0,'0'0'36'16,"18"10"0"-16,0-12 1 0,9 2-23 15,9 0-6 1,1 0-3-16,3 0-1 0,-3 0-2 16,-3 0-4-16,-6 0-5 15,-11-3-14-15,-17 3-15 16,16-6-1-16,-16 6 0 15,4-13 3-15</inkml:trace>
  <inkml:trace contextRef="#ctx0" brushRef="#br0" timeOffset="130130.8334">19957 13039 43 0,'0'0'36'0,"34"11"0"15,-3-6-11-15,15-5-12 0,13 7-4 16,0-7-2-16,6 4-3 16,-8-4-2-16,-4 0-1 15,-13 3 0-15,-12-3 0 16,-14 0-1-16,-14 0 1 15,0 0-1-15,0 0 0 16,-13 11-1-16,13-11-1 16,-14 11-6-16,4-11-10 15,0 0-19-15,10 0 0 16,0 0 0-16,0 0-1 16</inkml:trace>
  <inkml:trace contextRef="#ctx0" brushRef="#br0" timeOffset="132627.0177">20926 12862 13 0,'7'-19'33'16,"-10"-9"1"-16,6 2-4 16,-3 1-10-16,-3-1-7 15,3 7-3-15,0 4-3 16,0 15-1-16,0 0-3 15,12 27 0-15,-7 1-2 16,2 6 0-16,1 7 0 16,2 7 1-16,-3-1-1 0,-1-1 1 15,-6-5 0 1,0-4-1-16,-12-7 1 16,-3-8-1-16,-4-6 0 0,-3-7 0 15,0-2 0-15,2-4 0 16,4-3 0-16,7 0-1 15,9 0 0-15,11 0 0 16,8 0 0-16,9 0-4 16,8 0-9-16,9 6-26 15,-4-12 1-15,7 2-2 16,3-7 2-16</inkml:trace>
  <inkml:trace contextRef="#ctx0" brushRef="#br0" timeOffset="133068.3609">21233 12241 32 0,'24'-6'36'0,"24"25"1"15,3 18-3-15,16 19-16 16,8 23-6-16,-8 13-4 0,-6 15-3 15,-23 9-1-15,-19 2-1 16,-24-6-1-16,-14-8 0 16,-21-11-1-16,-7-13 0 15,-3-13 0-15,3-12-1 16,7-12-1-16,4-13 0 16,13-7-2-16,2-10-2 15,11-2-6-15,-3-11-6 16,13 0-21-16,0 0-1 15,-15-6 1-15,15 6 0 16</inkml:trace>
  <inkml:trace contextRef="#ctx0" brushRef="#br0" timeOffset="141783.6624">22460 5475 17 0,'-39'-37'26'16,"-5"10"-6"-16,-17 6-1 0,-7 13-4 16,-1 10-4-1,6 11-2-15,11 15-1 16,12 11-2-16,11 11-1 0,16 5-1 15,24-2 0-15,19-2-1 16,17-5 0-16,11-8-1 16,4-6 0-16,-4-13-1 15,-6-7 0-15,-13-12-1 16,-22-3 0-16,-17 3-1 16,-42-14 1-16,-16 14-1 15,-11 0 1-15,-10 10 1 16,-5 7 0-16,5 12 0 15,9 12 0-15,16 1 1 16,21 5 0-16,21-2 0 16,26-1-1-16,24-6 1 0,20-7-1 15,17-8-1 1,12-13-3-16,10-6-10 0,-1-4-22 16,-13-17 1-16,-5-3-1 15,-25-17 0-15</inkml:trace>
  <inkml:trace contextRef="#ctx0" brushRef="#br0" timeOffset="142023.8289">22878 5457 11 0,'-5'-36'30'16,"5"22"3"-16,-17 14 0 15,10 19-14-15,0 28-5 0,0 18-5 16,10 17-2-16,-3 10-1 16,10 9-1-16,-2 1-4 15,0-7-6-15,3-9-14 16,8-19-16-16,-15-28-1 16,0-10 0-16,-4-29 0 15</inkml:trace>
  <inkml:trace contextRef="#ctx0" brushRef="#br0" timeOffset="142355.283">22716 5473 36 0,'12'-39'31'16,"24"14"0"0,6 4-8-16,12 4-14 0,8 10-2 15,6 7-3-15,3 0 0 16,-13 11-1-16,-3 7 0 15,-13 1-1-15,-19 7 0 16,-11-1-1-16,-6-6 0 16,-13 4-1-16,2-4 1 15,5-1-1-15,0 4 1 16,0 2-1-16,6 1 0 16,0 6 0-16,-6 0 0 15,-3 3 1-15,-22 4-1 16,-12 2 0-16,-9-4 0 15,-8-5-3-15,2-4-5 0,6-5-9 16,6 0-17-16,11-15 0 16,29-7 0-16,11 0 5 15</inkml:trace>
  <inkml:trace contextRef="#ctx0" brushRef="#br0" timeOffset="142754.795">23633 5556 20 0,'2'12'34'15,"-5"8"1"-15,3 19 0 0,-14 12-18 16,-12 9-6 0,0 9-2-16,-4-5-2 15,6-1-2-15,5-12-1 0,4-10-3 16,8-19 0-16,7-22-1 15,0-12 0-15,19-27-1 16,4-20 0-16,4-17 1 16,-3-8-1-16,4-4 1 15,-10 4 1-15,7 11 0 16,-10 13 0-16,-2 22-1 16,-1 24 2-16,0 34 0 15,0 18 0-15,2 20 0 16,12 10 0-16,-3 9-1 15,9 0 2-15,-2 0-2 16,-2-5-1-16,7-12-3 0,-3-7-6 16,-18-15-10-1,-20-15-17-15,-9-2-2 0,-23-15-1 16,-9-6 0-16</inkml:trace>
  <inkml:trace contextRef="#ctx0" brushRef="#br0" timeOffset="142953.0273">23514 5966 8 0,'34'0'27'16,"12"0"-1"-16,19 12-9 16,9 5-5-16,7 4-7 15,3 5-9-15,-7 4-7 16,15 8-7-16,-14-9-5 16,0 10-3-16,-29-12 14 15</inkml:trace>
  <inkml:trace contextRef="#ctx0" brushRef="#br0" timeOffset="143148.0753">24369 6278 38 0,'29'17'33'15,"-43"-8"-1"-15,-31-3-7 16,-30 6-9-16,-51 8-5 16,-38 3-4-16,-67 11-1 15,-53 5-2-15,-45 8 0 16,-31-3 0-16,2 2-1 15,20-9 0-15,33-2-1 16,40-10 1-16,63-6-2 16,54-6 0-16,56-9-1 15,43 1-5-15,25-3-14 16,24-2-19-16,3 13-1 0,11-8 0 16,9 2 1-16</inkml:trace>
  <inkml:trace contextRef="#ctx0" brushRef="#br0" timeOffset="146456.4981">22823 5929 13 0,'0'0'28'0,"0"0"1"15,12-7-8-15,1 7-3 16,8 0-5-16,18 0-2 16,4 14-3-16,21 3-1 15,4 5-1-15,3 5-1 16,-14 2 0-16,-5 7-1 16,-23-3 0-16,-23 9-1 15,-28-10 0-15,-28 2-1 16,-20-2-5-16,-8-1-22 15,8-15-11-15,6 4-1 16,9-13-1-16</inkml:trace>
  <inkml:trace contextRef="#ctx0" brushRef="#br0" timeOffset="269875.401">22179 7033 21 0,'-11'26'26'16,"-17"5"-6"-16,1 10-9 15,-1 1-3-15,4 2-1 16,6-3-3-16,11-4 0 16,15-7-2-16,12-8 0 15,10-6 0-15,5-9-1 16,4-7-1-16,-4 0-1 15,-5-16-2-15,-7 0-4 16,-11-6-2-16,-12-3-1 0,0-5-1 16,-7-7 2-16,1-2 1 15,6 3 4-15,-2 5 5 16,12 1 20 0,1 32-6-16,0 18 3 15,-4 12 1-15,0 15-2 16,-7 0-2-16,7 8-2 15,-7-7-4-15,0-1-3 16,-5-6-5-16,0-10-8 16,8-7-15-16,4-6-15 15,-7-18 0-15,15 4-1 16,-5-16 1-16</inkml:trace>
  <inkml:trace contextRef="#ctx0" brushRef="#br0" timeOffset="270208.2128">22595 7161 14 0,'17'-17'29'15,"-3"-12"0"-15,16 10-10 16,4 4-3-16,9 2-4 15,1 13-2-15,-10 0 0 16,0 16-2-16,-23 6-1 16,-13 13-2-16,-25 5 0 15,-7 3-2-15,-9 0 0 0,2 0 0 16,9-6-1 0,6-5 0-16,17-8 1 0,18-7-2 15,17-12 0-15,17-5-3 16,11 0-10-16,2 3-24 15,-1-11-1-15,10 1 0 16,-13-3-1-16</inkml:trace>
  <inkml:trace contextRef="#ctx0" brushRef="#br0" timeOffset="270764.1326">23123 7045 7 0,'14'5'32'15,"-21"11"-2"-15,7 9-4 0,-9 8-8 16,-1 3-2-1,10 2-3-15,-3-5-6 0,3-2-4 16,2-8-4-16,7-13-5 16,7-6-3-16,3-12-1 15,4-6-1-15,-5-10 0 16,0-5 2-16,-7-3 3 16,4-1 5-16,-3 3 6 15,-12-10 12 1,0 40-6-16,0 0 1 15,-8 26 0-15,8 8-2 16,-3 5-2-16,3 9-2 16,0-2-2-16,8 0-5 15,13-4-13-15,-2-1-22 0,-2-19 0 16,11-5-1 0,-6-14-1-16</inkml:trace>
  <inkml:trace contextRef="#ctx0" brushRef="#br0" timeOffset="271059.8733">23521 7090 50 0,'24'-36'35'0,"7"14"-1"15,5 6-17-15,2 4-3 0,-4 18-3 16,-12 5-2-1,-9 16-1-15,-19 6-3 16,-14 11-1-16,-13 2-1 0,-8 1 0 16,-4-3 0-16,7-7-2 15,13-13 0-15,28-8 1 16,19-10-2-16,17-6 1 16,13-9-5-16,13-4-7 15,1 0-28-15,-7 7-1 16,-12-3 1-16,-19 9-1 15</inkml:trace>
  <inkml:trace contextRef="#ctx0" brushRef="#br0" timeOffset="444796.26">22926 13000 20 0,'10'-36'35'0,"-10"-3"0"0,-5 3-11 16,5 9-4-16,-7 1-6 15,7 26-3-15,0 0-2 16,-7 19-1-16,12 12-3 16,5 10-1-16,0 6-2 15,7 8 2-15,1-4-1 16,-1-1-4-16,-3-2-4 16,-3-19-11-16,-5-11-22 15,9-4-1-15,-15-14 0 16,-3-14-1-16</inkml:trace>
  <inkml:trace contextRef="#ctx0" brushRef="#br0" timeOffset="445150.3436">23021 12741 19 0,'-16'-38'31'0,"-23"-1"0"15,-4 9-12-15,-13 8-3 16,-10 12-6-16,-5 10-3 15,-6 18-2-15,9 15-1 16,6 15 1-16,11 19-1 16,16 6 1-16,18 9 0 15,17 2 0-15,25 3 1 16,22-7-2-16,21-5 1 0,24-16 0 16,17-19-2-1,12-19 1-15,18-18-1 0,-9-22-1 16,-4-17 0-16,-28-24 1 15,-22-19 0-15,-51-16-1 16,-30 0 0-16,-42 0 0 16,-36 10-1-16,-19 8-1 15,-8 9-2-15,5 26-7 16,3 14-23-16,28 17-10 16,18 11 0-16,18 9 0 15</inkml:trace>
  <inkml:trace contextRef="#ctx0" brushRef="#br0" timeOffset="446493.1555">910 15507 18 0,'-44'-58'33'15,"44"58"0"-15,-81-27-9 16,33 27-7-16,-2 11-5 16,9 9-5-16,41-20-2 15,-62 72-1-15,62-72-2 0,10 76-1 16,-10-76 1-16,68 61-1 15,-15-40 1-15,-1-6-1 16,1-7 1-16,-9-5 0 16,-44-3-1-16,43 13 0 15,-43-13 0-15,0 0-1 16,-53 36 1-16,53-36-1 16,-86 44 0-16,39-17-1 15,3 6 0-15,44-33 1 16,-55 70 0-16,55-70 0 15,0 70 1-15,0-70 0 16,52 60 1-16,-52-60 0 16,93 25 0-16,-44-25 1 0,-1-6-1 15,-2-9 1-15,-3-6-1 16,-43 21 0-16,55-55 1 16,-55 55-2-16,26-53 1 15,-26 53 0-15,0 0-1 16,0 0 0-16,0 0-1 15,0 0 2-15,0 0-3 16,0 0-2-16,-24 58-10 16,24-58-22-16,5 51-5 15,-5-51 0-15,0 0 0 16</inkml:trace>
  <inkml:trace contextRef="#ctx0" brushRef="#br0" timeOffset="446681.8106">1018 15587 49 0,'0'0'34'15,"0"0"-5"-15,0 0-21 16,0 0-36-16,0 0-6 16,0 0-1-16</inkml:trace>
  <inkml:trace contextRef="#ctx0" brushRef="#br0" timeOffset="446876.8513">1133 15920 12 0,'0'0'35'16,"-6"68"0"-16,15-47-2 15,1 4-16-15,5 3-5 16,1-5-2-16,2-4-3 15,8-12-2-15,-10-7-1 16,5-11-3-16,-4-9-5 16,-3-7-16-16,3 3-15 15,-1-16-3-15,10 8 1 16,-4-2 1-16</inkml:trace>
  <inkml:trace contextRef="#ctx0" brushRef="#br0" timeOffset="447242.9339">1689 15913 50 0,'0'29'37'16,"-13"-1"1"-16,-6 0-13 16,-2 1-8-16,-3-10-8 15,0-6-5-15,0-7-5 16,0-9-2-16,9-11 0 16,5-7-1-16,10 0 0 15,4-5 0-15,8 5 1 16,2 3 2-16,6 9 1 15,7 9 3-15,-3 5 0 16,4 10 0-16,-2 2 2 16,1 1-2-16,-4-4 1 15,2 2-1-15,-6-8-1 16,-1-8 0-16,-1-13 0 16,-4-2 0-16,0-11-2 15,-6 2 2-15,-2 0-2 0,0 1 1 16,0 8-1-16,-5 15 2 15,0 0 0-15,5 21-1 16,-2 9 1-16,2 3-6 16,7 8-22-16,0 2-14 15,-4-13 0-15,18-5-1 16</inkml:trace>
  <inkml:trace contextRef="#ctx0" brushRef="#br0" timeOffset="447989.1286">3102 16760 24 0,'41'12'33'0,"0"-27"1"16,7-11-6-16,0-22-17 15,-5-23-3-15,2-14-2 16,-10-17-1-16,-7-1-2 15,-6-1 0-15,-6 9 0 16,-10 13 0-16,-15 19 0 16,-10 22 0-16,-3 31 0 15,-9 25-1-15,-3 24 0 0,2 18 1 16,5 13-1-16,6 6-1 16,18 6 1-16,12 3-1 15,13-7 1-15,13-8-1 16,10-10 1-16,8-14 0 15,5-12-1-15,1-15 1 16,-3-9-3-16,-7-17 0 16,-7-10 0-16,-5-7 1 15,-9-4-1-15,-7-2 1 16,-8 5 0-16,-10 0 0 16,-3 12 2-16,0 13 0 15,-13-5 0-15,7 22 0 16,2 5-1-16,4 1 1 15,0 9-2-15,4-3 0 16,-1-2-4-16,10 2-7 0,-10-6-29 16,-3-23-1-16,0 0 0 15,0 0 1-15</inkml:trace>
  <inkml:trace contextRef="#ctx0" brushRef="#br0" timeOffset="448185.95">3782 16249 43 0,'0'0'23'16,"0"0"-23"-16,0 17-9 15,0-17-21-15,6 20 4 16</inkml:trace>
  <inkml:trace contextRef="#ctx0" brushRef="#br0" timeOffset="448665.0537">3949 16462 15 0,'0'0'36'0,"7"15"0"15,-7-2 1-15,3 5-19 16,6 8-8-16,1-1-2 0,5 4-2 16,0-4-1-1,7-3-2-15,-1-9-1 16,2-3-1-16,-5-10 0 0,1-13-1 16,-4-3 1-16,-2-11 0 15,-5-4-1-15,-1 0 0 16,-4 6 1-16,-3 1 0 15,0 9-1-15,0 15 2 16,0 0-1-16,-7 15 0 16,7 9 0-16,0 4 0 15,7 0-1-15,3 0 1 16,3-3 0-16,1-1-1 16,5-9 1-16,0-11-1 15,2-8 0-15,-2-10 0 16,0-6 0-16,1-6 0 0,-1-6 1 15,-3-2 1 1,0 3 0-16,-4 7 1 0,-2 4 0 16,-1 11 1-16,-9 9-1 15,8 10 0-15,-8 10-1 16,0 5-4-16,4 7-8 16,-8 4-32-16,4-8-1 15,0 2 1-15,-2-6-2 16</inkml:trace>
  <inkml:trace contextRef="#ctx0" brushRef="#br0" timeOffset="449208.1944">3131 16990 50 0,'0'0'39'0,"15"16"0"16,-8 11-11-16,-11 8-15 0,7 14-6 16,-3 0-2-1,0 5-5-15,0-1-5 16,0-7-3-16,10-8-6 0,-4-13-10 15,3-10-12-15,6-6-1 16,-15-9-1-16</inkml:trace>
  <inkml:trace contextRef="#ctx0" brushRef="#br0" timeOffset="449397.6513">3047 17237 34 0,'0'0'36'0,"0"0"-2"16,21-8-14-16,12 3-7 15,3 2-13-15,4 0-24 0,3-3-9 16,11 6 0-16,-8 0-2 16</inkml:trace>
  <inkml:trace contextRef="#ctx0" brushRef="#br0" timeOffset="449771.2579">3481 17181 33 0,'-10'0'36'0,"-1"0"2"16,11 0-7-1,0 0-15-15,15 10-6 0,6 1-6 16,1-5-1-16,6 5-5 16,7-1 0-16,-1 1-5 15,1-1 1-15,-8-10-3 16,-3 3 3-16,-8-12-1 16,-7-1 1-16,-4-7 5 15,-5 0 1-15,0-3 4 16,-5 2-1-16,5 7 4 15,0 0-2-15,0 11 1 16,10 7-1-16,-4 8-3 16,-1 3 2-16,-1 7-3 15,-4-1-1-15,0-2-11 16,-3-8-25-16,3 2-2 0,-10-16 1 16,10 0-1-16</inkml:trace>
  <inkml:trace contextRef="#ctx0" brushRef="#br0" timeOffset="450110.3831">3989 17098 34 0,'9'0'37'0,"-9"0"2"15,3 28-7-15,1-2-19 16,-4 5-4-16,0 1-5 15,3-3-3-15,-3 2-8 16,7-2-9-16,-4-9-17 16,-3-20-5-16,-5 12-1 15,-6-19 4-15</inkml:trace>
  <inkml:trace contextRef="#ctx0" brushRef="#br0" timeOffset="450553.1536">3921 17251 2 0,'0'0'34'0,"10"0"-2"15,-10 0-5-15,25-10-10 16,-1 10-7-16,1-4-5 16,9 1-4-16,1 3-4 15,-4-7-2-15,0 7-1 16,-2 0-1-16,0 7 0 16,-7-3 2-16,3 2 3 15,-10 6 4-15,-15-12 4 16,12 20 1-16,-12-9 2 15,-6 1-1-15,-7-5 1 16,-1 1-2-16,-5-8-2 16,4-5-3-16,-2-6-1 0,6-5-1 15,7-5-1 1,4-3 2-16,7 4-2 0,4 1 2 16,9 9-1-16,1 5 2 15,1 11-1-15,2 8 1 16,-1 7 0-16,2 8-2 15,-4-6 2-15,3-1-1 16,-2-6 0-16,0-6 0 16,-7-6 3-16,2-9-1 15,-8-8 1-15,-1-7 0 16,-8-3-1-16,0 4 2 16,-9-2-7-16,-3 1-17 15,-3 2-20-15,5 9 1 16,-5-9-2-16,15 18 0 0</inkml:trace>
  <inkml:trace contextRef="#ctx0" brushRef="#br0" timeOffset="451124.3454">5051 16471 21 0,'0'19'35'0,"9"-10"2"16,16 3-5-16,3 1-17 15,1-4-4-15,10 1-1 16,-2-10-3-16,4-3-3 15,-7-10-1-15,-5 0-2 16,-10-7 0-16,-11-3-1 0,-8-4 0 16,-14 2-1-16,-13 3 1 15,-9 12 0-15,-8 4 0 16,-3 10 1-16,1 12-1 16,1 7 1-16,8 15 0 15,9 6 0-15,14 4 1 16,14 1 0-16,11-1 0 15,14-5 0-15,13-8 1 16,12-4-1-16,2-12-2 16,4-11-6-16,5-12-28 15,-8-5-6-15,-15-15 1 16,2-4-3-16</inkml:trace>
  <inkml:trace contextRef="#ctx0" brushRef="#br0" timeOffset="451364.4023">5272 16058 47 0,'24'-5'38'15,"10"8"0"-15,6-3-7 16,1 0-26-16,5 6-20 16,-2-6-19-16,5 3-2 0,-15-3-1 15,0 0 1 1</inkml:trace>
  <inkml:trace contextRef="#ctx0" brushRef="#br0" timeOffset="451884.5091">5936 16069 21 0,'17'-7'34'0,"-13"-7"1"16,2 2-7-16,-4 1-8 15,-4-7-6-15,2 3-4 16,-14-4-3-16,0 0-1 16,-9-2-2-16,-1 8-1 15,-4-1-2-15,0 12 1 16,-1 2-1-16,3 9-1 15,5 5 0-15,6 10 0 16,12 4 0-16,7 0 1 16,12 1-1-16,7-9 1 15,5-4-1-15,5-7 0 16,-2-9-1-16,0-6 1 16,-5-7-1-16,-6-5 1 0,-10-6-2 15,-3 2 2-15,-7 3-1 16,0 2 1-16,-7 5 1 15,7 12-1-15,-14-5 0 16,9 16 1-16,5 6-1 16,0 2-2-16,5 9-6 15,-1 0-20-15,3-4-11 16,6 4 0-16,1-15 0 16</inkml:trace>
  <inkml:trace contextRef="#ctx0" brushRef="#br0" timeOffset="452154.5723">6155 15722 33 0,'12'-7'38'0,"-12"7"1"15,12 10-3-15,-8 11-18 16,-8 8-7-16,4 9-3 15,-9 2-2-15,3 8-1 16,3-2-2-16,6 0-1 16,3-3 0-16,7-4-2 15,5-8-3-15,1-13-5 16,9 0-17-16,0-9-15 16,-8-12-1-16,0-6 1 15,-11-10-1-15</inkml:trace>
  <inkml:trace contextRef="#ctx0" brushRef="#br0" timeOffset="452344.6176">6120 15925 57 0,'16'0'38'0,"15"8"0"16,3 0-13-16,3-2-32 15,9 6-25-15,-14-12-4 16,5 11 0-16,-13-7-2 15</inkml:trace>
  <inkml:trace contextRef="#ctx0" brushRef="#br0" timeOffset="452674.4075">6372 16624 36 0,'0'0'40'0,"12"5"-1"16,-12-5 1-16,18-12-21 16,-5 10-20-16,-3-5-34 15,8 7-3-15,-4-13-1 16,3 10 0-16</inkml:trace>
  <inkml:trace contextRef="#ctx0" brushRef="#br0" timeOffset="453150.8722">6880 16554 34 0,'18'12'35'0,"-2"-12"1"16,15 12-3-16,3-6-24 15,1-6-2-15,2 0-1 16,-3-9-2-16,-1 3 1 16,-7-11-3-16,-4-3 1 0,-10-6-2 15,-9-1 1-15,-12-3-2 16,-11 6 1-16,-11 5-1 16,-9 7 1-16,-6 12 0 15,-6 12 0-15,2 8 0 16,7 16 0-16,11 6 1 15,11 6 1-15,17 1 0 16,20 1 0-16,15-11 0 16,18 2 0-16,5-10-2 15,5-14-3-15,7-2-18 16,-5-8-21-16,-12-17-1 16,-5-7 0-16,-13-16 1 0</inkml:trace>
  <inkml:trace contextRef="#ctx0" brushRef="#br0" timeOffset="454006.8879">7050 16011 45 0,'29'5'37'16,"1"-5"-1"-16,9 0-9 16,6 9-18-16,-2-7-10 0,-2 8-30 15,-7-10-4-15,1 7-1 16,-17-7-1-16</inkml:trace>
  <inkml:trace contextRef="#ctx0" brushRef="#br0" timeOffset="454213.305">7506 15836 50 0,'0'-16'38'15,"0"16"-2"-15,0-18-8 0,0 18-30 16,0 0-28-16,-12 0-5 15,12 0-2-15,-10 6 0 16</inkml:trace>
  <inkml:trace contextRef="#ctx0" brushRef="#br0" timeOffset="454405.3486">7507 15919 34 0,'9'26'37'16,"-9"0"1"-16,12 11-4 15,-5 2-17-15,-7-1-9 16,-3 1-2-16,-8-1-4 16,-3-4 0-16,-9-5-6 15,-8-14-7-15,-3-15-26 16,3 0-1-16,-5-22 0 0,11 2-1 16</inkml:trace>
  <inkml:trace contextRef="#ctx0" brushRef="#br0" timeOffset="455070.8555">7845 15962 11 0,'0'0'33'16,"-29"-12"0"-16,14-1-2 15,-4-11-15-15,1-4-5 16,11-5-4-16,7-3-2 16,13 3-2-16,8-1 0 15,8 12 0-15,4 10 0 16,1 16 1-16,-9 11-1 16,-9 16 1-16,-16 10-1 0,-6 10-2 15,-16 1 0 1,-6 0-1-16,-2-6-1 0,2-9-1 15,5-11 1-15,12-11-1 16,11-15 0-16,9 0 0 16,11-10 2-16,6-3-1 15,3 4 2-15,1 0 1 16,-2 3-1-16,0 12 0 16,-8 0 1-16,-3 6-1 15,-4 3 0-15,-7 0-1 16,-6 1 0-16,0-5-1 15,0-11 0-15,0 0-1 16,-9-6 1-16,9-8-1 16,3-5 1-16,8-5 1 15,3 2 1-15,4 0 0 0,5 7 1 16,-2 4 0-16,0 8 1 16,1 7 0-16,-7 6-1 15,-3 1-2-15,-2 6-13 16,5 2-24-16,-15-9-1 15,10 2 0-15,-10-12-1 16</inkml:trace>
  <inkml:trace contextRef="#ctx0" brushRef="#br0" timeOffset="455358.6404">8339 16131 4 0,'2'10'35'0,"-2"-10"1"16,0 0 0-16,8-10-15 15,-8-5-5-15,10-2-5 16,-6-16-4-16,5-2-2 16,-2-9-2-16,4-1-1 15,-1-6 0-15,2 3-1 16,3 2 0-16,1 5-1 15,3 12-3-15,1 5-3 16,1 16-8-16,-6 8-17 16,-3 7-6-16,4 10-1 15,-10-3 0-15</inkml:trace>
  <inkml:trace contextRef="#ctx0" brushRef="#br0" timeOffset="455554.684">8304 15948 75 0,'0'0'38'15,"21"0"0"-15,7 0-20 16,6 0-29-16,-6-4-25 16,11 4-1-16,-9 0-1 15,1 0-1-15</inkml:trace>
  <inkml:trace contextRef="#ctx0" brushRef="#br0" timeOffset="456185.1516">8695 15738 22 0,'9'-2'36'0,"-9"2"3"16,0 0-3-16,7 23-13 15,-17 1-9-15,10 13-4 16,-10 0-4-16,5 10 0 16,-1-1-2-16,2 1-2 15,4-4 0-15,7-2-2 16,5-6 1-16,4-8 0 16,2-3-2-16,5-9-3 15,7-1-8-15,-8-4-26 0,-4-17-3 16,1-1 0-1,-12-9 0-15</inkml:trace>
  <inkml:trace contextRef="#ctx0" brushRef="#br0" timeOffset="456393.0642">8621 15971 41 0,'0'0'40'16,"22"-8"0"-16,3 2 0 15,9 6-22-15,1-7-8 16,10 7-3-16,-4 0-5 16,-1 0-9-16,-3-8-33 0,-6 8-1 15,-16 0 1 1,1 0-1-16</inkml:trace>
  <inkml:trace contextRef="#ctx0" brushRef="#br0" timeOffset="475907.6146">6762 15683 27 0,'-27'32'36'0,"-14"11"1"15,3 28-6-15,-2 32-12 16,-6 14-5-16,15 29-3 16,7 10-2-16,17 11-1 15,11-7-3-15,19 2-2 16,15-12-9-16,15-22-32 16,8-34-3-16,11-24 1 15,-6-35-2-15</inkml:trace>
  <inkml:trace contextRef="#ctx0" brushRef="#br0" timeOffset="476613.5919">9148 15689 10 0,'25'11'35'15,"12"33"2"-15,-3 18 1 0,-5 36-18 16,2 42-4 0,-14 24-4-16,-4 30 0 0,-16 9-4 15,-13 8-1-15,-12-16-2 16,-5-20 0-16,-4-35-3 15,2-29 1-15,1-43 0 16,6-27 0-16,6-25-2 16,7-19 1-16,15 3-2 15,-9-17-1-15,9 17 3 16,6-13-3-16,-6 13 0 16,13 0-1-16,-13 0 1 15,12 15 0-15,-12-15 1 16,0 0-1-16,0 0-1 15,0 0 2-15,0 0 0 0,0-10-2 16,0 10-8-16,0 0-28 16,0 0-3-16,0 0 0 15,0-10 0-15</inkml:trace>
  <inkml:trace contextRef="#ctx0" brushRef="#br0" timeOffset="524107.7183">6620 16462 14 0,'0'0'23'16,"0"0"-8"-16,0 0-2 16,0 0 0-16,0 0-2 15,0 0 1-15,9 1 1 16,3-1 0-16,-5-13 1 0,5-1-3 16,-2-15-2-1,5 0-2-15,-3-8-1 0,1-1-3 16,-1-3 0-16,-6 4 0 15,1 6-1-15,-1 11 0 16,-6 20 0-16,0 0 0 16,0 27 0-16,-6 12-1 15,-1 16 0-15,-2 9-1 16,2 5 0-16,-1 4 1 16,-2-1-1-16,4-11 1 15,-1-10-1-15,5-10 0 16,2-7 1-16,0-15-1 15,-3-2-1-15,0-7-3 16,3 4-9-16,-7 0-25 0,7-14-2 16,-6 15-1-16,6-15 0 15</inkml:trace>
  <inkml:trace contextRef="#ctx0" brushRef="#br0" timeOffset="532179.6411">6549 15545 21 0,'-25'-29'28'0,"-2"-1"-13"16,-5 2 0-16,-11-1 0 15,-7 6-1-15,-15 3 0 16,-7 12-2-16,-14 3-3 16,-4 16-2-16,-9 11-4 15,-8 10-1-15,-4 12 0 16,1 10 0-16,2 9-1 15,4 11 0-15,4 11 0 0,2 16 0 16,1 14-1 0,7 15 2-16,5 6-2 0,8 7 1 15,12 8 0-15,15-3 0 16,20-14-2-16,27-12 2 16,31-19-1-16,27-17-1 15,33-27 1-15,28-23-1 16,25-28 2-16,21-18 0 15,16-23 0-15,12-27-1 16,4-24 1-16,2-32 0 16,-9-20 1-16,-15-26 0 15,-31-19-1-15,-39-32-1 16,-55-16 0-16,-47-12 0 16,-52 6-3-16,-58 30-17 15,-66 50-17-15,-53 65-1 0,-64 60-1 16,-43 83 1-16</inkml:trace>
  <inkml:trace contextRef="#ctx0" brushRef="#br0" timeOffset="535368.1706">5933 15680 4 0,'8'10'11'0,"-8"-10"-1"16,0 10 0-16,0-10-2 15,0 12 0-15,0-12 0 16,0 0 0-16,0 0 2 15,0 0 0-15,0 0-1 0,0 0 1 16,0 0-2-16,0 0-1 16,0 0-1-16,0 0-2 15,0 0 0-15,0 0-1 16,0 0-1-16,12-19 0 16,-2-6 0-16,7-14 1 15,8-13-2-15,11-18 2 16,10-13 0-16,3-8 0 15,6 1 0-15,-4 0 1 16,-2 13 0-16,-8 12-1 16,-7 16 2-16,-13 15-2 15,-5 16 1-15,-10 8-2 0,-6 10 0 16,0 0 0 0,0 0-1-16,8-9-1 15,-8 9 0-15,0 0 1 0,0 0-1 16,10-1 1-16,-10 1-1 15,0 0 1-15,0 0-1 16,-12 3 1-16,12-3-1 16,-12 6 0-16,12-6 1 15,-16 0-2-15,16 0 2 16,-16 3-1-16,16-3 0 16,-18 0 0-16,9 0 0 15,9 0 0-15,-16 0 0 16,16 0 0-16,-10 5-1 15,10-5 1-15,7-10 0 0,6 3 0 16,2-2 0 0,4 0 0-16,2-4 0 0,1 2 0 15,0 0 1-15,-3 0 0 16,-5 7 0-16,-14 4 1 16,10 5-1-16,-10-5 1 15,-6 23 1-15,-1-8-2 16,-1 4 1-16,2 1-1 15,2-2-1-15,4-3 0 16,0-15-2-16,0 0-7 16,10 0-27-16,-1-21-5 15,7-2-1-15,-5-11 0 16</inkml:trace>
  <inkml:trace contextRef="#ctx0" brushRef="#br0" timeOffset="536215.3656">6880 14578 20 0,'10'-8'14'16,"-4"0"0"-16,-6 8-1 15,10-12 1-15,-10 12-2 16,5-11-1-16,-5 11-1 15,-7-14-1-15,2 1 0 16,5 13-2-16,-12-20-1 0,5 8 0 16,-5 0 0-16,2 5-1 15,-6-4 0-15,5 7-2 16,-5 0-1-16,1 4 0 16,-4 4-1-16,4 1-1 15,-1 5 1-15,3 3-1 16,1 6 0-16,3 0-1 15,3 3 2-15,6-1-2 16,4 0 2-16,7 0-2 16,-1-5 2-16,9-4-1 15,-1-10 0-15,0-2 1 16,1-8-1-16,0-7 1 0,-1-3-1 16,-5-5 0-1,-1-3 1-15,-3 1 0 0,-2 3 0 16,-1 2 1-16,-3 4 0 15,0 4-1-15,-3 12 1 16,0 0 0-16,0 0-1 16,-3 9 0-16,3 5 0 15,-3-1-1-15,3 2 0 16,0 1 0-16,0 1 0 16,9-2 0-16,-3-1 1 15,4-2-1-15,-10-12 0 16,17 9-1-16,-6-3-5 15,-11-6-12-15,6-10-21 16,-6 10 0-16,0 0 0 16,12 3 0-16</inkml:trace>
  <inkml:trace contextRef="#ctx0" brushRef="#br0" timeOffset="536657.1624">6997 14301 35 0,'0'0'33'0,"0"0"-5"15,11 0-9-15,-2 4-4 16,2-4-4-16,6 0-3 15,-3 0-2-15,6 0-1 0,-2-5-2 16,4 2-1-16,-4 0 0 16,-2 3-1-16,-3-7 1 15,-1 7 0-15,-12 0 1 16,12 0-1-16,-12 0 0 16,0 12 1-16,-2-3-1 15,-5 6 0-15,-1 0-1 16,1 6 1-16,-6-1-2 15,4 4 1-15,-2-2-1 16,0-2 0-16,2-4 0 16,5-1 0-16,-1-6-1 0,5-9-2 15,0 0-4 1,0 0-8-16,9-8-18 16,0 2-6-16,-3-4 0 0,4 4 0 15</inkml:trace>
  <inkml:trace contextRef="#ctx0" brushRef="#br0" timeOffset="537113.4572">7327 14291 38 0,'0'0'21'0,"0"0"-5"15,0 0-3 1,-16 10-4-16,14 3-4 0,-5 0-1 16,4 0-1-16,0 0 0 15,3 2-1-15,0-1 1 16,6 0 0-16,3-3 1 16,0 0 1-16,1-4 0 15,2-2 2-15,0-5 0 16,4 0 1-16,-4-5 0 15,3 0 0-15,-4-8 0 16,1 2-1-16,-6-6 0 16,6 2-2-16,-8-2 1 15,-1-2-2-15,-3-1-1 16,-7 1 0-16,-1 0-1 0,-2 6-1 16,-2-3 0-1,-1 1 0-15,-2 4-2 16,-1 3 1-16,6 5-2 0,-2 3 0 15,12 0-2-15,-15 0-3 16,15 15-19-16,-3 0-17 16,-4-2 1-16,7 4 0 15,-9-5 0-15</inkml:trace>
  <inkml:trace contextRef="#ctx0" brushRef="#br0" timeOffset="599767.6059">21864 8126 31 0,'11'-22'31'0,"4"-3"-2"16,15 4-9-16,14 7-6 15,4-1-4-15,3 13-1 16,-7 2-1-16,-4 8-1 16,-17 4-3-16,-15 5-1 15,-22 1 0-15,-13-4-1 16,-5-2 0-16,-1-5-1 16,4-7 0-16,13 0 0 15,16 0 0-15,18-5-1 0,15 5 1 16,11 5 0-16,2 7 0 15,-5 9 0-15,-9 6 0 16,-14 5 1-16,-21 6 0 16,-13-6-2-16,-11 0-2 15,-11-6-7-15,7-10-19 16,3-3-10-16,4-16 0 16,24 3 0-16</inkml:trace>
  <inkml:trace contextRef="#ctx0" brushRef="#br0" timeOffset="600151.7126">22623 8083 34 0,'-10'-22'32'16,"4"6"1"-1,-10-4-14-15,-4-2-7 0,-3 8-3 16,-5 2-3-16,-2 5-2 15,-5 7-2-15,4 9 0 16,5 3-1-16,3 5 0 16,9 4 0-16,14-3 1 15,13-4-2-15,15-2 1 16,11-9 0-16,1-3 1 16,2-3-1-16,1-6 0 15,-10-2 1-15,-6-2 1 16,-6 2 0-16,-21 11 0 15,0 0 1-15,0 0-1 16,-13 11 1-16,5 13 0 0,-2 1-1 16,5 8-1-16,0 2-3 15,8-3-6-15,10 5-17 16,-2 1-15-16,-1-12 0 16,11-1 0-16,-1-15 0 15</inkml:trace>
  <inkml:trace contextRef="#ctx0" brushRef="#br0" timeOffset="600383.7786">22869 8173 20 0,'9'-35'35'0,"8"0"1"16,-5-7 1-16,1 1-15 15,4 9-7-15,-10-2-5 0,6 13-1 16,-7 5-3-1,-6 16-1-15,-4 15 0 0,4 9-1 16,-8 9-1-16,8 7-3 16,0 7-6-16,-6 1-18 15,1-7-15-15,15-2-2 16,-6-12 0-16,11-6 0 16</inkml:trace>
  <inkml:trace contextRef="#ctx0" brushRef="#br0" timeOffset="600679.3339">23129 7996 50 0,'16'-8'39'0,"6"3"0"15,15 15 1-15,9 12-23 16,1-2-8-16,4 15-4 0,-11 3 0 16,-4 1-3-16,-20-7-1 15,-20-4-1-15,-23-11 0 16,-10-13-1-16,-5-12 0 15,6-13 1-15,13-11-1 16,15-7 0-16,15-4 0 16,17-2 1-16,9 4 1 15,9 6 0-15,-8 4-1 16,-15 9 2-16,-19 8-1 16,-19 7-2-16,-10 12-13 15,-13 6-26-15,-18 0-1 16,4 6 1-16,-14-5-1 15</inkml:trace>
  <inkml:trace contextRef="#ctx0" brushRef="#br0" timeOffset="603246.8765">9756 16232 8 0,'-13'-14'35'15,"13"14"0"-15,-12-5 2 16,12 5-17-16,6-10-6 16,10-5-3-16,21 1-2 15,4-12-3-15,15 1-2 16,6-4 0-16,7-3-2 15,-4 4-3-15,-8 1-2 16,-10 10-3-16,-22 8-4 16,-10 15-6-16,-21 5-10 15,-15 3-7-15,-2 12-5 16,-13-6 1-16</inkml:trace>
  <inkml:trace contextRef="#ctx0" brushRef="#br0" timeOffset="603532.1982">9831 16341 22 0,'0'0'26'0,"11"-12"-3"16,18-10-2-16,20-9-3 15,14-7-4-15,5-4-3 0,5 6-3 16,-10-2 0-16,-4 11-1 15,-12 7-2 1,-13 10 0-16,-21 10-1 0,-13 0 0 16,-13 16-1-16,0 0 0 15,-1-3-2-15,-3-1-3 16,7 4-9-16,-1 1-27 16,11-17-1-16,-4 11 0 15,4-11 0-15</inkml:trace>
  <inkml:trace contextRef="#ctx0" brushRef="#br0" timeOffset="615123.8145">10742 15594 29 0,'-21'-10'27'0,"1"20"-4"0,-4 9-4 16,2 14-4-16,3 11-4 16,4 7-2-16,15 6 0 15,13-7-1-15,20-7 0 16,11-14 0-16,14-12 1 16,5-22-1-16,5-7 1 15,-14-23-1-15,-4-7-2 16,-24-13 0-16,-20 3-2 15,-28 2 0-15,-16 11-2 16,-17 12-1-16,-10 8-5 16,4 19-7-16,-2 12-25 15,14 8-7-15,14 6-1 0,14-2 0 16</inkml:trace>
  <inkml:trace contextRef="#ctx0" brushRef="#br0" timeOffset="629268.1769">11542 16412 49 0,'-4'12'39'0,"4"-12"1"16,-12 7-6-16,12-7-24 15,0 14-16-15,12-9-29 16,-2-11-2-16,11-5-2 16,3-16 0-16</inkml:trace>
  <inkml:trace contextRef="#ctx0" brushRef="#br0" timeOffset="629817.6768">12334 16390 10 0,'16'26'33'0,"-5"-18"1"16,14-12-11-16,-1-14-5 16,1-15-4-16,9-12-3 15,-3-16-1-15,6-6-3 16,-2-7-4-16,-4 0 0 16,-13 4-1-16,-2 5 0 15,-12 7 0-15,-4 14-1 16,-10 11 0-16,-4 14 1 15,-3 11-1-15,2 13 0 16,6 12 0-16,5 12 0 16,7 12 0-16,9 7-1 15,7 8 1-15,6 5-1 16,2 0 1-16,5-2-1 16,-1-5 0-16,-4-7-1 15,1-7-6-15,-9-11-6 0,-6-10-24 16,2-3-2-16,-15-16 1 15,0 0 0-15</inkml:trace>
  <inkml:trace contextRef="#ctx0" brushRef="#br0" timeOffset="630029.7672">12489 16188 16 0,'18'-8'33'0,"12"15"0"16,2-7-1-16,14 3-29 0,-3 8-16 16,-8-8-15-16,5 13-2 15,-14-16-3-15</inkml:trace>
  <inkml:trace contextRef="#ctx0" brushRef="#br0" timeOffset="630240.8089">12416 16081 27 0,'-21'-13'28'15,"21"13"-5"-15,-12-6-21 16,12 6-24-16,0 0-1 16,13 7-4-16,11 7 20 0</inkml:trace>
  <inkml:trace contextRef="#ctx0" brushRef="#br0" timeOffset="630559.8769">12975 16264 36 0,'7'24'35'16,"-7"-24"0"-16,21 10-12 16,-3-4-10-16,-1-6-4 15,7 4-2-15,-2-9-2 0,-4-6-3 16,-6-5 1 0,-2-6-2-16,-7-3 1 0,-3 2-1 15,-13-1 0-15,-5 4-1 16,-4 6 1-16,0 7 0 15,-2 7-1-15,2 17 0 16,0 9 0-16,3 10 0 16,10 5-1-16,3 5 2 15,6 1-1-15,0 5 0 16,6 2 1-16,3-3-1 16,2-7-1-16,0-4-2 15,2-8-10-15,-2-1-23 16,-3-19-2-16,7-7-1 15,-3-22 2-15</inkml:trace>
  <inkml:trace contextRef="#ctx0" brushRef="#br0" timeOffset="630944.5739">13530 16081 30 0,'-12'11'32'0,"2"15"1"16,1 1-16-16,-12 2-5 16,-2 3-4-16,-5-6-3 15,1-6-3-15,-1-12-1 0,3-5-2 16,4-9 1-16,-2-8-1 15,11-7 2-15,4-5 1 16,8 4 1-16,0 5 2 16,8 3 1-16,11 11 0 15,-3 3 2-15,8 15-1 16,0 4-1-16,5 11-1 16,-5 3-1-16,2-1-2 15,-4 3-4-15,-7-8-14 16,-6-8-23-16,6 1-1 15,-15-20 0-15,10 3 0 16</inkml:trace>
  <inkml:trace contextRef="#ctx0" brushRef="#br0" timeOffset="633434.7465">14942 15805 31 0,'5'-35'38'0,"-2"3"1"16,15 16-6-16,10 21-13 15,8 13-6-15,13 21-4 0,-1 15-3 16,7 16-3 0,-1 12-2-16,-4 0-5 15,3-2-10-15,-13-7-24 0,-9-22-4 16,-3-12 1-16,-10-25-1 15</inkml:trace>
  <inkml:trace contextRef="#ctx0" brushRef="#br0" timeOffset="633662.7494">15533 15749 35 0,'-28'-11'38'0,"-2"18"0"15,-18 4-6-15,-6 16-16 0,-3 14-5 16,-11 9-3 0,2 13-2-16,-2 7-4 0,6 3-2 15,6 2-1-15,7-10-4 16,12-5-7-16,4-11-14 16,10-17-13-16,16-15 0 15,7-17 1-15</inkml:trace>
  <inkml:trace contextRef="#ctx0" brushRef="#br0" timeOffset="633994.5008">15858 15827 13 0,'-4'-22'35'0,"-9"19"2"16,-11-2-5-16,-8 5-11 16,1 16-5-16,-10 4-4 15,4 15-5-15,0 6-2 16,11 11-2-16,9 6-1 15,13 4-2-15,13 0-4 16,13-10-9-16,10-9-24 16,19-5-1-16,-2-19 0 15,13-14-1-15</inkml:trace>
  <inkml:trace contextRef="#ctx0" brushRef="#br0" timeOffset="634313.6455">15943 16240 15 0,'16'24'34'0,"-3"-12"1"15,5-5-8-15,4-4-8 16,-10-13-3-16,9-4-3 15,-11-14-3-15,2 0-1 16,-9-13-2-16,2 3-3 0,-5-7-1 16,0 0-1-16,-4 1-1 15,4-1-1-15,5 3 0 16,1 4-2-16,11 6-1 16,1-2-6-16,13 9-8 15,-6 6-14-15,2-1-9 16,1 13 1-16,-8 1 0 15</inkml:trace>
  <inkml:trace contextRef="#ctx0" brushRef="#br0" timeOffset="634541.5017">15903 15988 55 0,'0'0'37'16,"24"0"2"-16,11-2-6 16,5-5-26-16,10 7-11 15,5-5-26-15,-1 9-6 16,-12-4-2-16,-1 0 1 16</inkml:trace>
  <inkml:trace contextRef="#ctx0" brushRef="#br0" timeOffset="634758.5477">16393 15808 31 0,'18'0'38'0,"7"13"1"16,-6 11-2-16,-4 7-18 16,4 16-5-16,-10 3-4 15,-4 14-4-15,-9 3-2 16,-6-1-2-16,-9-5-4 15,-3-12-8-15,2-12-26 16,3-9-5-16,-4-28 0 16,12-4 0-16</inkml:trace>
  <inkml:trace contextRef="#ctx0" brushRef="#br0" timeOffset="635185.7893">16809 16007 31 0,'0'0'37'0,"30"10"1"16,-5-10-5-16,6 0-16 16,15 0-8-16,2 0-8 15,0 0-12-15,-4-5-21 16,-1 9-5-16,-18-8 0 15,-1 4 0-15</inkml:trace>
  <inkml:trace contextRef="#ctx0" brushRef="#br0" timeOffset="635479.5522">16834 16148 36 0,'15'7'37'0,"1"-7"1"0,14 0-8 16,7 7-13-16,-2-7-4 15,10 0-7-15,-2 7-19 16,4-2-23-16,-15-17-2 16,2 7 0-16,-12-11-1 15</inkml:trace>
  <inkml:trace contextRef="#ctx0" brushRef="#br0" timeOffset="636042.9674">17560 16162 40 0,'-23'4'33'16,"23"-4"0"-16,49-16-14 15,38 11-5-15,39-7-4 16,43 9-1-16,35-6 0 16,34 6-2-16,19-6-1 15,13 4-1-15,2-2-2 16,-10 7-2-16,-16 0-7 0,-29-6-12 16,-37 0-21-16,-24 6 0 15,-47-10 0-15,-27 5 0 16</inkml:trace>
  <inkml:trace contextRef="#ctx0" brushRef="#br0" timeOffset="636435.0517">18586 15874 28 0,'5'-16'35'0,"10"-4"1"15,-2-14-2-15,4-15-19 16,9-6-4-16,-5-12 0 16,6 2-3-16,-5 1 0 15,-3 7-3-15,-9 12 0 16,-5 19-2-16,-5 26 0 0,-5 26-1 16,-1 29-3-1,-3 13-10-15,-2 18-30 16,8 8 1-16,-3-2-1 0,8 6-1 15</inkml:trace>
  <inkml:trace contextRef="#ctx0" brushRef="#br0" timeOffset="637177.6919">18014 16697 42 0,'16'-15'35'0,"-9"-9"-8"16,-7-5-6-16,-5 3-4 16,-10-3-5-16,-1 7-3 15,-12 2-3-15,1 8-1 16,-6 10-2-16,1 8-1 15,-1 7 0-15,6 9-1 16,3 9 0-16,12 3-1 16,6 5 0-16,13 2 0 15,8-7 0-15,11-9 1 16,8-4-1-16,4-11 0 0,2-10 1 16,0-12-1-16,-1-10 1 15,-6-14-1-15,-9-3 0 16,-10-1 0-16,-9 2 0 15,-5 4 0-15,-9 6 0 16,-6 10 0-16,-1 9 0 16,-1 14 0-16,3 9 1 15,6 8-2-15,4 7 1 16,4 3 1-16,11 3-2 16,3 2-4-16,10 2-15 15,4-10-18-15,-8-13-1 16,9 2 0-16,-5-14 0 15</inkml:trace>
  <inkml:trace contextRef="#ctx0" brushRef="#br0" timeOffset="637440.576">18389 16452 51 0,'0'0'39'16,"0"0"-1"-16,-7 10-9 15,2 9-14-15,5 15-5 16,0 5-5-16,0 5 0 16,0 3-2-16,0-2-3 15,0-1-2-15,0-9-7 0,6-8-18 16,2-12-13-16,-8-15-1 15,0 0 1-15</inkml:trace>
  <inkml:trace contextRef="#ctx0" brushRef="#br0" timeOffset="637677.6294">18259 16602 52 0,'14'-3'38'0,"9"3"0"15,4 0-11-15,7-5-14 0,12 9-5 16,-2-4-6 0,-1 7-9-16,-3-7-28 15,-3 8-3-15,-15-8-1 0,3 9 1 16</inkml:trace>
  <inkml:trace contextRef="#ctx0" brushRef="#br0" timeOffset="637989.6965">18763 16508 52 0,'0'0'37'0,"10"-9"-2"15,-10 9-11-15,0 0-15 16,0 0-8-16,0 0-11 16,0 0-14-16,0 0-11 15,0 0-1-15,0 0 0 16</inkml:trace>
  <inkml:trace contextRef="#ctx0" brushRef="#br0" timeOffset="638270.766">18788 16649 29 0,'-6'18'35'15,"6"14"-1"-15,-4 0-8 16,1 6-7-16,3 9-6 16,-9 1-4-16,4 6-3 15,-9-2-2-15,0-3-1 16,-3-6-2-16,-3-6 0 15,-6-9 0-15,-2-9-1 0,-3-13-1 16,-2-10-2 0,2-12-7-16,-4-10-13 0,-1-14-15 15,19-1 0-15,-1-11-1 16,18 3 11-16</inkml:trace>
  <inkml:trace contextRef="#ctx0" brushRef="#br0" timeOffset="639105.9852">19138 16616 28 0,'-14'-8'35'0,"-4"-14"-1"16,14 2-10-16,4-6-9 15,9-6-3-15,15 5-3 0,7 1-2 16,10 14-1 0,2 2-1-16,-5 10-1 15,-8 16-1-15,-13 11-1 0,-17 8-1 16,-15 10 0-16,-17 7 0 16,-5-2-2-16,-8-6 0 15,0-8-1-15,7-5 0 16,6-17-1-16,17-4 1 15,15-10 0-15,5-14 0 16,13 4 2-16,10-2 0 16,6 5 1-16,3 1 0 15,5 6 1-15,-6 3 0 16,0 3 0-16,-5 3-1 16,-4 3 0-16,-8-3 0 15,-4-1 0-15,-4-8 0 16,-11 0-1-16,14 7 1 15,-14-7-1-15,0 0 1 16,0 0 0-16,0 0-1 0,8-11 1 16,-8 11-1-16,0 0 0 15,7-14 0-15,-7 14 0 16,10-16 0-16,-10 16 0 16,10-12 0-16,-10 12 0 15,7-9 1-15,-7 9-1 16,6-12 0-16,-6 12 1 15,8-11-1-15,-8 11 1 16,10-14-1-16,-10 14 1 16,12-12-2-16,-12 12 1 15,16 0 0-15,-16 0 0 16,15 3 0-16,-15-3 0 0,14 12 0 16,-7-3 0-1,-2-1 0-15,-2 4 0 0,-3-2 0 16,0 5 0-16,0 3-3 15,-8 4-6-15,3-5-24 16,2 7-7-16,-5-12 1 16,8 1-1-16</inkml:trace>
  <inkml:trace contextRef="#ctx0" brushRef="#br0" timeOffset="639675.5969">19795 16779 32 0,'15'17'32'16,"-1"-5"-3"-16,3-4-3 15,0 0-4-15,-2-17-4 16,4 5-4-16,-8-20-2 15,3-3-4-15,-5-14-2 16,1-5-1-16,-2-10-2 16,2 4-1-16,-1-2 0 15,3 0-1-15,-2 9-1 0,2 3-1 16,5 17-4-16,-3 0-9 16,11 13-20-16,-1 5-8 15,-5 4 0-15,3 8 0 16</inkml:trace>
  <inkml:trace contextRef="#ctx0" brushRef="#br0" timeOffset="639900.37">19807 16566 31 0,'0'13'37'16,"0"-13"1"-16,35 16-5 16,3-8-14-16,-1-8-10 15,7 8-9-15,1-8-24 16,0 0-12-16,-14-9-1 16,0 9-1-16</inkml:trace>
  <inkml:trace contextRef="#ctx0" brushRef="#br0" timeOffset="640624.9453">20716 16044 31 0,'16'0'37'0,"-16"0"1"15,0 0-5-15,9 5-15 16,-9-5-5-16,10 4-5 16,-10-4-8-16,9 12-36 0,-9-12-1 15,11-7-1 1,-11-7-1-16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1:06:16.5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453 7057 30 0,'0'0'30'0,"0"0"-3"16,14 43-2-16,-14-43-5 16,0 0-5-16,65-52-3 15,-44 11-3-15,0-16-3 16,8-5-2-16,1-6 0 16,-20-3-3-16,6 1 1 15,-7 8-1-15,-15 6 0 16,23 15 0-16,-17 41 0 0,14-45 0 15,-14 45 1 1,0 0-1-16,-14 42 0 16,14-42 1-16,9 89-1 0,-9-28 1 15,7 4-1-15,-3 6 1 16,16-9-2-16,5-2 2 16,5-3-3-16,-6-16-3 15,-24-41-4-15,25 54-15 16,-25-54-16-16,0 0-1 15,0 0 0-15,0 0 0 16</inkml:trace>
  <inkml:trace contextRef="#ctx0" brushRef="#br0" timeOffset="340.0766">563 6962 37 0,'0'0'35'0,"4"-43"2"16,-4 43-7-16,64-10-14 0,-21 3-5 15,-43 7-4-15,76-7-1 16,-76 7-3-16,48 0 0 16,-48 0 0-16,53 5-1 15,-53-5 0-15,0 0 0 16,38 44 1-16,-38-44-1 16,0 0 0-16,38 59 1 15,-38-59-1-15,0 0 1 16,26 42-1-16,-26-42 1 15,0 0-1-15,0 0 0 16,50-34 0-16,-50 34 0 16,7-46 0-16,-7 46-1 0,15-49-1 15,-15 49-3 1,0 0-8-16,-10-48-29 0,10 48-2 16,13-7-1-16,-1 7 0 15</inkml:trace>
  <inkml:trace contextRef="#ctx0" brushRef="#br0" timeOffset="842.1873">1946 6775 48 0,'23'-4'37'0,"20"10"0"16,0-6-5-16,4 0-19 16,11 0-5-16,-11 4-2 15,-1 0-3-15,-8-1 0 16,-13 3-2-16,-10 5 1 0,-18 6-2 16,-19 5 1-16,-9 4 0 15,-6 1-1-15,-6 4 1 16,2 4 0-16,-5-3 0 15,5-3 1-15,17-2 1 16,12-8 0-16,17-3 0 16,14-5 1-16,10-2-1 15,2-5-1-15,14-1-1 16,2-3-3-16,3-7-6 16,-1 4-20-16,-5-3-14 15,-13-5 1-15,-13 2-1 16</inkml:trace>
  <inkml:trace contextRef="#ctx0" brushRef="#br0" timeOffset="1029.2308">1977 6985 43 0,'0'0'39'15,"0"0"0"-15,35 3-3 16,5-3-16-16,0-3-8 15,20 3-5-15,-4 0-11 16,2-3-33-16,-2-7-2 16,-1 5-1-16,-10-6 0 15</inkml:trace>
  <inkml:trace contextRef="#ctx0" brushRef="#br0" timeOffset="1377.2978">2660 6684 49 0,'-22'15'36'0,"-11"2"-1"0,4 3-11 16,-1 10-8-16,-3 1-5 15,15 9-4 1,9 0-2-16,9 2-2 0,9-3-1 16,8-3-1-16,10-6-3 15,7-8-7-15,4-1-10 16,4-8-19-16,-11-13 0 15,10-3 0-15,-11-12 0 16</inkml:trace>
  <inkml:trace contextRef="#ctx0" brushRef="#br0" timeOffset="1631.3679">2770 6723 69 0,'0'0'39'0,"18"-6"1"16,-7 17-16-16,2-2-9 0,8 13-5 16,-11 4-4-16,2 9-1 15,-6 1-2-15,-3 0 0 16,-3 2-2-16,0-3 1 16,0-3-2-16,4-6-1 15,8-4-4-15,3-15-4 16,12 3-11-16,5-10-21 15,-6-5 0-15,2-4-1 16,-7-7 1-16</inkml:trace>
  <inkml:trace contextRef="#ctx0" brushRef="#br0" timeOffset="1818.4115">2697 6897 56 0,'23'0'37'0,"4"0"0"16,10-8-8-16,-6 1-18 15,10 0-12-15,2-3-26 16,3 4-8-16,-17-7-2 16,1 8 0-16</inkml:trace>
  <inkml:trace contextRef="#ctx0" brushRef="#br0" timeOffset="2008.4574">3091 6717 41 0,'34'16'37'0,"-3"4"2"16,7 5-1-16,-5 12-20 16,-14-3-5-16,-1 12-5 15,-18-2-2-15,-9 2-4 16,-10-3-8-16,-11-11-20 15,-5-6-14-15,5-9 0 16,-4-11-1-16</inkml:trace>
  <inkml:trace contextRef="#ctx0" brushRef="#br0" timeOffset="2286.5128">3509 6829 44 0,'0'0'39'0,"28"8"1"16,-3-8-1-16,9-3-18 15,9 6-12-15,1-3-7 16,-1-3-9-16,1 3-20 16,-9 0-11-16,-11-9-2 15,0 6 0-15</inkml:trace>
  <inkml:trace contextRef="#ctx0" brushRef="#br0" timeOffset="2466.5536">3525 6953 41 0,'9'12'38'0,"7"-5"1"15,15-2-3-15,9 0-14 16,-3-5-11-16,10 0-11 16,-4 0-25-16,-7 0-13 15,-8-6 0-15,-2 2-1 16</inkml:trace>
  <inkml:trace contextRef="#ctx0" brushRef="#br0" timeOffset="3187.7239">4162 6697 27 0,'0'0'35'16,"14"17"1"-1,11 4-3-15,10 6-13 0,13 16-8 16,-1 4-3-16,9 5-4 16,-4 0-6-16,-7-4-10 15,-6-10-23-15,-6-3-3 16,-18-19 0-16,0-9-1 16</inkml:trace>
  <inkml:trace contextRef="#ctx0" brushRef="#br0" timeOffset="3390.7768">4518 6687 55 0,'0'0'37'0,"-20"12"0"16,-3 0-12-16,-2 17-12 0,-10 1-4 16,-3 7-4-16,-3 1-3 15,-1-3-2-15,4 1-5 16,2-11-5-16,8 2-5 15,6-10-13-15,8-8-10 16,14-9 1-16,9 2 1 16</inkml:trace>
  <inkml:trace contextRef="#ctx0" brushRef="#br0" timeOffset="3676.8366">4939 6593 19 0,'-9'0'33'0,"-18"0"1"16,2 14-3-16,-10 7-15 15,-6 7-5-15,6 12-3 16,-1 7-3-16,10 5-1 15,5 2-2-15,15 1 0 16,11-6-2-16,12-2-1 16,14-7-5-16,8-9-20 15,2-14-8-15,13-6-2 16,-8-19 1-16</inkml:trace>
  <inkml:trace contextRef="#ctx0" brushRef="#br0" timeOffset="3924.9153">5026 6590 46 0,'0'0'37'16,"0"0"0"-16,6 14-5 16,1 8-17-16,-7 5-5 15,6 12-3-15,-6 3-1 16,0 7-1-16,-3-3-3 15,3 0 0-15,0-3-2 16,7-8-3-16,4-2-3 0,5-15-12 16,2-11-21-1,10-3 0-15,-9-9-1 0,3-1 1 16</inkml:trace>
  <inkml:trace contextRef="#ctx0" brushRef="#br0" timeOffset="4105.9618">4901 6857 45 0,'0'0'37'0,"10"0"1"16,12 0 0-16,9 6-25 16,4-6-10-16,5 0-22 15,3-8-16-15,7 8-1 16,-10-6-2-16,6 10 1 15</inkml:trace>
  <inkml:trace contextRef="#ctx0" brushRef="#br0" timeOffset="4294.0009">5259 6868 45 0,'0'0'36'15,"25"-4"1"-15,11 4 0 16,4 0-26-16,11 0-12 16,4 0-26-16,-2-5-7 15,3 5-2-15,-13-12-1 0</inkml:trace>
  <inkml:trace contextRef="#ctx0" brushRef="#br0" timeOffset="4549.0605">5700 6582 76 0,'0'0'39'16,"18"8"0"-16,-9 17-19 16,-9-2-10-16,7 12-4 15,-7 5 0-15,0 9-2 16,-3-3-1-16,3 2 0 15,-2-2-2-15,4-8-1 16,7-6-1-16,7-10-5 0,5-6-9 16,6-11-25-16,-5-12 1 15,3-4-2-15,-12-11 1 16</inkml:trace>
  <inkml:trace contextRef="#ctx0" brushRef="#br0" timeOffset="4715.1122">5618 6774 41 0,'0'0'37'0,"0"0"1"15,24 0-5-15,2-8-15 16,11 8-12-16,7-4-12 0,3 8-28 16,-7-4-2-1,6 3-1-15,-9-3-1 0</inkml:trace>
  <inkml:trace contextRef="#ctx0" brushRef="#br0" timeOffset="5068.1879">6069 7056 17 0,'2'-14'31'15,"5"3"-3"-15,-7-7-3 0,-4 2-5 16,-4 3-4-16,-12-1-2 16,2 7-3-16,-10 0-2 15,3 7-3-15,-2 7-1 16,4 5 0-16,6 1-1 15,6 5-1-15,11-4 0 16,7 2 0-16,6-6-1 16,8-2-1-16,1-3-4 15,-1-8-9-15,3-7-28 16,2 1 0-16,-11-10 0 16,1-2-1-16</inkml:trace>
  <inkml:trace contextRef="#ctx0" brushRef="#br0" timeOffset="5294.7468">6087 6635 39 0,'22'-11'37'16,"11"11"2"-16,-1 0 0 15,-1 12-21-15,6 16-6 16,-12 5-5-16,-3 16-1 15,-16 5-3-15,-8 7-2 16,-11-1-7-16,-13-7-10 16,-2-7-23-16,-2-4-1 15,-4-16-1-15,9-11 1 16</inkml:trace>
  <inkml:trace contextRef="#ctx0" brushRef="#br0" timeOffset="5993.9257">6790 7036 25 0,'20'21'35'0,"-15"-4"1"16,2 12-1-16,-16-3-24 15,-3-1-19-15,1 2-22 16,-13-20-2-16,9 0-2 15,-1-14-1-15</inkml:trace>
  <inkml:trace contextRef="#ctx0" brushRef="#br0" timeOffset="6587.5772">7200 6771 35 0,'25'7'32'15,"-1"-7"0"-15,7-7-12 16,4 7-11-16,-4 0-2 15,0 0-3-15,-7 0-3 16,-8-3 0-16,-16 3-1 16,0 0 0-16,-9 7 0 15,-9 4 1-15,-6 6 0 0,-1 5 0 16,0 2 1 0,10 5 1-16,5 0-1 0,15 3 1 15,10-4-1-15,16-3 0 16,10-8 0-16,11-7-1 15,7-6 0-15,6-7-1 16,-2-7 0-16,-5-8-1 16,-6-2 0-16,-15-5 0 15,-11-4 0-15,-17-1 1 16,-18 1 0-16,-9 4 3 16,-15 6 0-16,-3 8 1 15,-9 2 0-15,5 13 0 16,1 5 0-16,11 11 0 15,8 1 0-15,12 8-1 0,8-5 0 16,16 3-1 0,3-3 1-16,7-5 0 0,7-7-2 15,1-5-2-15,0-4-6 16,-6-15-11-16,0-7-19 16,-7-3-2-16,-8-8-1 15,-4-4 0-15</inkml:trace>
  <inkml:trace contextRef="#ctx0" brushRef="#br0" timeOffset="6693.6058">7703 6646 39 0,'-16'-15'32'0,"16"15"-1"15,0 0-16-15,-10-5-24 16,23 13-17-16,-13-8-5 16,21 7-1-16</inkml:trace>
  <inkml:trace contextRef="#ctx0" brushRef="#br0" timeOffset="7038.6805">7856 6832 21 0,'6'10'31'0,"-6"-10"0"15,28 0-3-15,-2 0-19 16,5-5-3-16,2 2-2 15,1-3-4-15,-5 2 0 16,-4 0-1-16,-13 4 0 16,-12 0 0-16,0 0 1 0,-24 14 3 15,-1-2 1 1,-3 3 0-16,2 3 2 0,-1 2-1 16,13 2 1-16,5-2-2 15,15 1 0-15,8-5-1 16,12-3-1-16,10-4-2 15,7-5-3-15,11-4-10 16,-1-4-7-16,5-7-15 16,4 4-1-16,-9-13 1 15,1 5 10-15</inkml:trace>
  <inkml:trace contextRef="#ctx0" brushRef="#br0" timeOffset="7360.7503">8424 6793 35 0,'-23'0'30'0,"-6"-8"-5"15,8 8-7 1,9 6-6-16,1 1-5 0,11 4-2 16,11 0-1-16,3 1-1 15,2 0-1-15,2-3 0 16,1-1-3-16,-1-8-1 16,-6 4-1-16,-12-4 0 15,0 0 0-15,-11-6 0 16,-8 6 2-16,-4 4 2 15,-7 3 1-15,2 3 3 16,-1 0 0-16,8 11 3 16,3-5 0-16,13 7 1 15,5-5-1-15,11 5-1 16,5-10-1-16,12 2-1 16,0-7-1-16,6-6-6 0,1-2-12 15,4-5-25-15,-7-11 0 16,5-1-1-16,-2-11 1 15</inkml:trace>
  <inkml:trace contextRef="#ctx0" brushRef="#br0" timeOffset="9079.1214">9678 6420 14 0,'-9'8'35'0,"28"1"1"16,11-9-3-16,8 0-12 16,24 4-6-16,10-4-3 15,14 2-4-15,-6-2-3 16,2 7-2-16,-16-3-2 15,-9 3 0-15,-17 4-1 16,-21 5 1-16,-21 6-1 16,-24 4 0-16,-10 6 0 15,-17 7 1-15,-8 7-1 16,-9 4 1-16,-2 1-1 0,1-1 0 16,4-2 0-1,13-8 1-15,7-2 0 16,16-9 0-16,16-6 0 0,15-8 0 15,19-6 1-15,17-4 0 16,15-5-1-16,10 2 1 16,9-2-1-16,6 0-2 15,-3-2-6-15,-7-5-12 16,-9-1-20-16,-8 3-1 16,-20-10 1-16,-7 2-1 15</inkml:trace>
  <inkml:trace contextRef="#ctx0" brushRef="#br0" timeOffset="9304.183">9743 6684 33 0,'0'0'37'0,"15"12"0"15,19-12-5-15,16 0-15 16,19 0-6-16,5-2-5 16,14-3-12-16,0 0-29 15,0 5-1-15,-12-9-1 16,-3 9 0-16</inkml:trace>
  <inkml:trace contextRef="#ctx0" brushRef="#br0" timeOffset="9712.271">10718 6482 23 0,'-36'10'34'16,"-13"2"0"-16,3 13-5 15,1 12-11-15,3 8-6 16,11 11-3-16,11 5-2 16,13 1-2-16,14 0-2 15,15-7-1-15,13-4-6 16,9-13-9-16,9-13-22 16,9-6-2-16,-6-19 1 15,5 0-1-15</inkml:trace>
  <inkml:trace contextRef="#ctx0" brushRef="#br0" timeOffset="10003.3349">10766 6972 15 0,'9'22'34'0,"0"-10"2"16,8 1 0-16,6-4-17 15,-4-13-4-15,6 1-3 16,-8-11-3-16,2-5-2 16,-9-9-3-16,0-5-1 15,-10-11-2-15,0-5 0 16,-6-4 0-16,3-5 0 16,3 0-2-16,0 4 0 15,9 4-4-15,-2 6-5 0,11 13-13 16,7 11-15-1,-8 4-1-15,8 16 1 0,-12 0 0 16</inkml:trace>
  <inkml:trace contextRef="#ctx0" brushRef="#br0" timeOffset="10192.3688">10663 6742 54 0,'0'0'38'16,"23"0"-1"-16,7-2-4 16,13 2-23-16,2-6-10 15,8 0-15-15,-2-2-20 0,4 3-1 16,-13-8-1 0,-3 3-1-16</inkml:trace>
  <inkml:trace contextRef="#ctx0" brushRef="#br0" timeOffset="10407.4285">11092 6494 28 0,'28'4'36'0,"2"5"2"16,5 13 0-16,4 10-19 16,-13 2-5-16,0 15-3 15,-19 4-3-15,-7 9-2 16,-14-4-3-16,-9-1-2 15,-4-4-4-15,-6-10-7 0,9-4-10 16,5-12-19 0,2-18-2-16,17-9 1 0,-9-12 1 15</inkml:trace>
  <inkml:trace contextRef="#ctx0" brushRef="#br0" timeOffset="10927.5386">11583 6702 49 0,'0'0'35'16,"18"6"0"-16,9-6-10 15,4 3-11-15,3-3-7 16,3 0-4-16,4 0-7 16,-4 0-11-16,-4 0-17 15,-2 0-4-15,-14-4 0 16,-3 4 1-16</inkml:trace>
  <inkml:trace contextRef="#ctx0" brushRef="#br0" timeOffset="11146.592">11625 6815 27 0,'10'17'35'0,"5"-10"0"16,16-7-5-16,5 5-10 15,5-11-6-15,4 6-6 16,-4-9-4-16,-6 5-5 15,-2 1-11-15,-5 3-24 16,-13-9 0-16,2 9-1 16,-17 0 0-16</inkml:trace>
  <inkml:trace contextRef="#ctx0" brushRef="#br0" timeOffset="13312.2008">12492 5918 28 0,'0'-35'30'0,"-6"-1"1"16,-3 14-14-16,0 10-4 15,-3 18-5-15,1 20-1 0,0 22-3 16,6 22-1-16,2 16-1 16,3 14 1-16,0 9 0 15,0 9 1-15,3 0 0 16,1 0 1-16,-4-9 0 15,-7-7-1-15,-8-11 1 16,-1-10-1-16,-6-11-1 16,-1-17-5-16,4-10-11 15,-1-16-24-15,-4-23 1 16,9-7-1-16,-1-16-1 16</inkml:trace>
  <inkml:trace contextRef="#ctx0" brushRef="#br0" timeOffset="13537.2562">12411 7354 35 0,'13'0'34'15,"12"3"1"-15,-1-6-7 16,3-1-25-16,9 4-29 16,-6-5-5-16,4 5-2 15,-9-5-1-15</inkml:trace>
  <inkml:trace contextRef="#ctx0" brushRef="#br0" timeOffset="13829.336">12690 7307 42 0,'-9'-10'34'16,"-3"-5"0"-16,17 4-1 15,4 2-24-15,8 3-2 16,9 6-3-16,0 2 0 16,-1 10 0-16,-3 0-1 15,-2 8 1-15,-4-2 0 16,-1 4 1-16,-6-7-1 15,0-2 1-15,-9-13-1 16,15 0-1-16,-8-9 0 16,5-5-1-16,-7-5 0 15,-2-2-3-15,-3 1-2 0,0-6-11 16,-3 1-23-16,-2 6-4 16,-2-8 1-16,2 0-1 15</inkml:trace>
  <inkml:trace contextRef="#ctx0" brushRef="#br0" timeOffset="14200.4251">12679 5695 26 0,'0'-13'34'15,"-11"2"2"-15,11 11-2 16,0 12-16-16,0 7-7 16,0 15-5-16,10 0-4 15,-2 6-4-15,3 0-8 0,-1-4-13 16,-10-10-12 0,10-4-1-16,-10-12 1 15</inkml:trace>
  <inkml:trace contextRef="#ctx0" brushRef="#br0" timeOffset="14612.5302">12600 5840 8 0,'0'0'24'15,"31"2"1"-15,-12 4-8 16,21 0-9-16,1 0-4 16,5 0-2-16,1-2 0 15,-5-4-1-15,-5 4 1 16,-8-4 0-16,-10-4 1 15,-19 4 0-15,6-10 1 16,-18 2 0-16,-5 3 0 0,-4-4 0 16,4 1 0-1,-1-2-3-15,9 3 1 0,9 7-2 16,3-14 0-16,14 9 0 16,2 5-1-16,8 0 0 15,2 5 1-15,-1 6 2 16,1 0 0-16,-4 3 0 15,-2 2 1-15,-2-1 1 16,-2-2 0-16,-1-4 2 16,-2-9-2-16,-3-5 0 15,-3-2 0-15,-5-8-1 16,-5-1-1-16,-5-2 1 16,-6 2-4-16,-7 4-4 15,-5 7-15-15,-5 1-14 16,7 10-2-16,0-1 2 0,11 12 0 15</inkml:trace>
  <inkml:trace contextRef="#ctx0" brushRef="#br0" timeOffset="16319.9018">13193 6546 50 0,'15'17'36'0,"5"-5"1"15,9 8-9-15,10 4-15 16,-1 0-5-16,12 5-2 16,-7 1-4-16,-2-5-5 15,-2 1-8-15,-9-5-20 16,-10-14-6-16,-4 0 0 16,-16-7-1-16</inkml:trace>
  <inkml:trace contextRef="#ctx0" brushRef="#br0" timeOffset="16529.9473">13571 6534 30 0,'-14'-5'36'16,"2"12"0"-16,-9 2-2 0,-5 2-14 16,0 13-7-16,-10-1-5 15,0 8-3-15,-9 0-2 16,1 3-2-16,3-3-3 15,1-4-5-15,9 1-8 16,4-8-16-16,7-10-7 16,20-10 0-16,0 0 0 15</inkml:trace>
  <inkml:trace contextRef="#ctx0" brushRef="#br0" timeOffset="16864.0179">13945 6384 28 0,'-18'-7'33'15,"1"16"-1"-15,-10 4-10 16,-4 6-6-16,0 12-5 16,-6 3-2-16,7 8-2 15,3 4-1-15,14 4-3 16,6-1 0-16,13 4 0 0,8-7-3 16,12-5-4-16,11-4-14 15,6-6-18-15,-6-19 0 16,13-4 0-16,-8-16 0 15</inkml:trace>
  <inkml:trace contextRef="#ctx0" brushRef="#br0" timeOffset="17118.0874">14042 6433 32 0,'0'0'34'15,"0"0"2"-15,0 0-3 0,15 23-16 16,-11-1-5 0,7 12-4-16,-11 3-1 0,7 4 0 15,-7 5-3-15,4-3-1 16,-4-1-1-16,0-9-2 16,6-1-2-16,1-15-8 15,10 3-8-15,-1-11-21 16,-1-13 0-16,6-2 0 15,-5-8 1-15</inkml:trace>
  <inkml:trace contextRef="#ctx0" brushRef="#br0" timeOffset="17313.1334">13958 6632 37 0,'0'0'36'0,"0"0"0"16,21 0-3-16,4 0-16 16,12 6-11-16,0-1-12 15,8 2-26-15,-6-7-3 16,8 3 0-16,-11-9-2 16</inkml:trace>
  <inkml:trace contextRef="#ctx0" brushRef="#br0" timeOffset="17531.178">14312 6673 48 0,'20'4'35'0,"0"-4"-1"15,11 0-2-15,4 0-31 16,5-4-19-16,3 4-14 16,-13-9-2-16,4 5 0 15</inkml:trace>
  <inkml:trace contextRef="#ctx0" brushRef="#br0" timeOffset="17793.2394">14639 6422 62 0,'0'0'37'0,"19"19"0"16,-10 2-8-16,-6-1-19 16,3 9-5-16,-2 2 0 15,1 4-1-15,-5 0 0 16,4 0-1-16,0-3-1 15,6-2-2-15,5-4-1 16,3-9-3-16,5-1-10 16,4-7-24-16,-6-12-1 15,6-2 0-15,-14-10-1 16</inkml:trace>
  <inkml:trace contextRef="#ctx0" brushRef="#br0" timeOffset="17966.2734">14559 6561 67 0,'0'0'37'15,"28"5"1"-15,5 0-12 16,2-5-23-16,7 0-19 16,2 0-20-16,12 0 0 15,-4-5-1-15,2 9 0 16</inkml:trace>
  <inkml:trace contextRef="#ctx0" brushRef="#br0" timeOffset="18335.3618">14998 6838 32 0,'8'-12'31'0,"4"3"-7"16,-6-4-4-16,-6-3-4 16,0 5-4-16,-14-4-1 0,-3 7-2 15,-4 3-3-15,-1 5-1 16,-4 5-2-16,5 6 1 15,-1 1-1-15,10 2-1 16,8 1 0-16,8 2 0 16,7-6 0-16,3-1 1 15,5-7-4-15,-1-3-4 16,6 0-18-16,-1-3-15 16,-11-14 1-16,4 3-2 15,-9-9 1-15</inkml:trace>
  <inkml:trace contextRef="#ctx0" brushRef="#br0" timeOffset="18560.4128">15055 6362 59 0,'24'-12'38'0,"11"15"1"15,4 14-4-15,-2 9-22 16,6 13-7-16,-11 8 0 15,-9 12-1-15,-15 3-2 16,-13 5-1-16,-10-3-4 16,-10-7-5-16,-3-2-16 15,-2-11-17-15,0-17-1 16,9-8 1-16,7-17-1 16</inkml:trace>
  <inkml:trace contextRef="#ctx0" brushRef="#br0" timeOffset="19237.5814">15566 6653 13 0,'13'17'34'16,"-1"-8"0"-16,10 7 0 0,-3-5-14 16,4-6-7-16,6 2-3 15,-1-7-4-15,-2-7-3 16,-4-2-1-16,-10-9-3 16,-8-1 1-16,-8-2-2 15,-8 1 1-15,-12 3-1 16,-6 5 0-16,-4 7 1 15,-7 5 1-15,4 14 1 16,1 7 1-16,11 12 2 16,8 3 0-16,17 6 1 15,7-1-1-15,17-3 1 16,7-6 0-16,10-5-1 16,3-12-4-16,1-15-6 15,5-4-16-15,-1-11-17 16,-8-17 1-16,-2-2-2 0,-11-11 1 15</inkml:trace>
  <inkml:trace contextRef="#ctx0" brushRef="#br0" timeOffset="19441.6308">15727 6324 16 0,'0'0'32'0,"28"12"-1"16,-8-12 1-16,15 0-20 15,3 0-22-15,-2-5-19 16,12 5-1-16,-4-7-1 0,4 7 9 16</inkml:trace>
  <inkml:trace contextRef="#ctx0" brushRef="#br0" timeOffset="21379.1544">16102 6162 47 0,'0'0'38'16,"0"0"1"-16,0 0-3 15,0-10-19-15,0 10-13 16,0 0-14-16,0 0-26 15,11 0-2-15,-11 0 0 0,0 0-1 16</inkml:trace>
  <inkml:trace contextRef="#ctx0" brushRef="#br0" timeOffset="21608.2259">16157 6263 23 0,'0'29'34'15,"-6"-4"3"-15,6 8-5 16,-6 1-12-16,-3-4-6 16,0 6-4-16,-7-7-3 15,1-1-3-15,-6-6-2 0,-2-9-3 16,-2-4-2 0,-3-9-7-16,8-7-9 15,6-3-17-15,-1-10-1 0,15 0-1 16,0-7 1-16</inkml:trace>
  <inkml:trace contextRef="#ctx0" brushRef="#br0" timeOffset="22221.3589">16417 6164 10 0,'-32'-36'29'15,"10"4"-2"-15,0-1-8 0,12 0-4 16,10 7-3-16,6 4-2 16,15 15-2-16,3 7-1 15,6 5-2-15,0 7 0 16,-4 10-1-16,-11 3 0 15,-9 10-1-15,-13 4 0 16,-13 2-1-16,-12 0 1 16,-5-2-1-16,-3-4-1 15,5-4-1-15,1-7 0 16,12-7 1-16,11-8-1 16,11-9 0-16,19 0 0 0,6-6 0 15,7 0 0 1,3 0 0-16,6 0 0 15,-4 2-1-15,-4 1 0 0,-7 3 1 16,-5 0-1-16,-9 5 0 16,-12-5 1-16,7 14 0 15,-7-14-1-15,-9 15 2 16,9-15-1-16,-15 12 1 16,15-12-1-16,-13 0 1 15,13 0-1-15,-6-19 1 16,11 6-1-16,4-4 0 15,8 1 1-15,1-2-2 16,4 2 2-16,3 5-1 16,-3 6 1-16,0 5 0 15,-3 8 0-15,-2 2 0 0,-8 3 1 16,-2 3-3 0,-2 3-6-16,-5-1-22 0,-5-9-7 15,8 2 0-15,-3-11-1 16</inkml:trace>
  <inkml:trace contextRef="#ctx0" brushRef="#br0" timeOffset="22492.4153">16847 6411 24 0,'0'0'34'16,"10"-7"1"-1,-5-5 1-15,-2-5-18 16,6-1-7-16,-6-8-3 0,3-8-2 16,-6-5-2-16,6-4-1 15,-1-3-1-15,0 0-1 16,1 2 0-16,1 3-1 16,-1 7-1-16,3 9-3 15,8 12-8-15,-3 8-20 16,-2 1-6-16,6 8 1 15,-7 1 0-15</inkml:trace>
  <inkml:trace contextRef="#ctx0" brushRef="#br0" timeOffset="22680.4471">16773 6186 63 0,'13'13'35'16,"10"-13"0"-16,12 5-17 16,7-5-26-16,2-4-23 15,5 4-3-15,-4-5 0 16,2 5-1-16</inkml:trace>
  <inkml:trace contextRef="#ctx0" brushRef="#br0" timeOffset="22949.5114">17155 5958 46 0,'0'0'37'0,"12"11"0"15,-6 5-2-15,2 11-22 16,-8 3-6-16,6 10-2 15,-6-2 0-15,5 3-2 16,-5-2-1-16,5-3-1 16,3-6-2-16,2-8-3 15,5-6-5-15,-2-8-11 16,-1-8-18-16,8 0-1 16,-6-12 1-16,3 3 0 15</inkml:trace>
  <inkml:trace contextRef="#ctx0" brushRef="#br0" timeOffset="23109.5527">17075 6139 47 0,'0'0'37'16,"13"12"0"-16,13-4 1 16,7-3-26-16,6 0-15 15,5 0-30-15,3-10-3 16,11 5-1-16,-2-9 0 15</inkml:trace>
  <inkml:trace contextRef="#ctx0" brushRef="#br0" timeOffset="23793.2033">17682 6750 27 0,'-6'-22'34'0,"6"3"0"16,-12-5-8-16,-6-4-9 15,-2 7-6-15,-8 0-3 16,-2 10-4-16,-5 4 0 16,5 12-3-16,-4 6 0 15,9 11 0-15,10 7 0 16,8 3 0-16,7 2 0 16,10 0 1-16,9-8 0 15,9-7 0-15,6-8 1 0,5-11-1 16,-1-7 0-16,1-12-1 15,-7-10 0-15,-2-6-1 16,-5-10 0-16,-10-4-1 16,-8-7 0-16,-7-4 1 15,0 5-1-15,-7 4 0 16,-1 11-1-16,-1 9 2 16,-1 13-1-16,-3 15 1 15,4 17-1-15,-1 17 1 16,5 8 0-16,5 9 0 15,0 2 0-15,0 4 0 16,9 2-6-16,-2-6-14 0,1-8-16 16,11-5-1-1,-6-13 0-15,8-3 0 16</inkml:trace>
  <inkml:trace contextRef="#ctx0" brushRef="#br0" timeOffset="24055.7577">17908 6399 49 0,'0'0'36'16,"0"0"1"-16,-9 10-4 16,9 16-22-16,-7 2-5 15,7 9-3-15,-3-1 1 16,3 6-1-16,0-1 0 0,10 0-2 15,-3-5 0 1,7-5-1-16,0-5-2 0,-1-11-3 16,8 1-9-16,-2-6-22 15,-1-14-2-15,4-3 0 16,-6-10 0-16</inkml:trace>
  <inkml:trace contextRef="#ctx0" brushRef="#br0" timeOffset="24221.8044">17888 6527 45 0,'15'8'37'15,"12"-4"-1"1,13 0-4-16,4 2-20 16,-1-2-10-16,0 4-31 0,-9-11-6 15,0 3-1-15,-16-9 0 16</inkml:trace>
  <inkml:trace contextRef="#ctx0" brushRef="#br0" timeOffset="29417.3949">10749 8298 46 0,'25'-31'34'0,"5"3"-11"16,1 6-3-16,-4 5-2 16,4 17-3-16,-13 6-4 15,-8 19-2-15,-10 5-3 16,0 12-1-16,-10 4 1 0,5 3-2 16,-3-4-1-16,5-8-1 15,3-9 0-15,11-14-2 16,3-8 1-16,4-11 0 15,8-12-1-15,-1-9 0 16,0-8 0-16,-1-6 0 16,-3-2-1-16,-5 1 1 15,-3 7 0-15,-3 5-1 16,-7 8 1-16,-3 21 0 16,0 0 0-16,-4 10 0 15,4 13 0-15,-5 8 0 16,2-2 0-16,3 4 1 15,0-5-1-15,4-4 0 16,1-8-3-16,-5-16-6 0,15 15-18 16,-2-15-13-16,-4-7 0 15,8-1 0-15</inkml:trace>
  <inkml:trace contextRef="#ctx0" brushRef="#br0" timeOffset="29628.4377">11345 8322 67 0,'14'7'37'16,"3"-7"1"-16,7 0-10 15,11 0-20-15,3 0-7 0,-3-7-11 16,6 0-22-16,-3 7-5 15,-16-5 0-15,-3 5-1 16</inkml:trace>
  <inkml:trace contextRef="#ctx0" brushRef="#br0" timeOffset="29800.4731">11407 8383 58 0,'15'12'36'0,"3"-12"1"16,15 2-10-16,4-2-20 16,6 3-13-16,3 2-27 15,-4-5-2-15,4 0-1 0,-12 0 0 16</inkml:trace>
  <inkml:trace contextRef="#ctx0" brushRef="#br0" timeOffset="30147.5512">12014 7974 73 0,'10'-2'38'16,"-2"13"1"-16,-5 20-15 15,-7 0-13-15,4 14-4 16,-7 5-2-16,4 9 0 16,-4-1-3-16,-1-2 0 15,8-4-2-15,0-10-1 16,10-6-2-16,4-14-7 15,8-5-9-15,3-14-21 16,-5-10 0-16,6-3 0 16,-11-12 1-16</inkml:trace>
  <inkml:trace contextRef="#ctx0" brushRef="#br0" timeOffset="30320.5933">11935 8303 54 0,'0'0'38'0,"0"0"0"16,20 10-4-16,5-13-22 15,12 3-15-15,4-9-31 16,9 9-2-16,-4-8-1 16,14 8-1-16</inkml:trace>
  <inkml:trace contextRef="#ctx0" brushRef="#br0" timeOffset="30529.6398">12310 8338 52 0,'7'11'37'0,"10"-11"0"15,11 5-1-15,2-5-30 16,12 0-28-16,3 0-12 16,-2-9-2-16,0 9 0 15</inkml:trace>
  <inkml:trace contextRef="#ctx0" brushRef="#br0" timeOffset="30814.7125">12750 7989 56 0,'15'2'38'16,"-8"7"1"-16,-2 14 1 16,-2 9-28-16,-7 3-5 15,-4 15-1-15,-8 2-2 16,4 4 0-16,-6-4-2 15,10-5-1-15,8-7 0 16,10-9-1-16,4-9-2 16,13-13-4-16,7-5-9 0,-3-4-25 15,-1-17 0 1,-1 0-1-16,-10-7 1 16</inkml:trace>
  <inkml:trace contextRef="#ctx0" brushRef="#br0" timeOffset="30974.7375">12683 8210 64 0,'0'0'36'16,"28"14"0"-16,-1-5-16 16,9-9-20-16,7 10-26 15,1-14-8-15,5 10 0 16,-9-6-2-16</inkml:trace>
  <inkml:trace contextRef="#ctx0" brushRef="#br0" timeOffset="31297.8147">13131 8400 47 0,'-10'8'32'16,"-8"-8"-2"-16,6 7-12 15,5 2-5-15,7-9-5 16,-7 23-1-16,10-10 0 0,8 2-1 16,5-2 0-16,4-4-2 15,0-9 0-15,3 0 0 16,-6-10 0-16,-4-2-1 15,-6-7-1-15,-7-4 0 16,-4 1-2-16,-6 1-7 16,0 0-30-16,-2 9-2 15,-4-4 0-15,16 16 0 16</inkml:trace>
  <inkml:trace contextRef="#ctx0" brushRef="#br0" timeOffset="31801.9233">13685 8245 29 0,'0'0'36'15,"0"13"0"-15,19-13 1 16,11 0-21-16,23 4-4 15,8-4-4-15,15 0-2 16,0 0-5-16,3 0-5 16,-1 0-10-16,-13 0-14 15,-16-5-9-15,-9 5 0 16,-22-7 0-16</inkml:trace>
  <inkml:trace contextRef="#ctx0" brushRef="#br0" timeOffset="32184.0019">13784 8347 38 0,'12'0'36'0,"19"5"-3"16,12-5-8-16,10-3-6 15,9 3-7-15,0-4-5 16,1 0-4-16,-4 1-5 15,-11-3-5-15,-7 0-4 16,-22-7-4-16,-4 6-3 0,-15-9-2 16,-6 0-2-16,-7-2 3 15,-2-1 3-15,5-1 7 16,2 3 6-16,8 4 6 16,9 3 5-16,7 5 6 15,33 18 25 1,-27 1-17-16,-1 11-3 15,-15-2-1-15,-1 10-4 16,-18-6-3-16,-4 3-6 16,-7-3-16-16,2-5-25 15,-8-15-2-15,10-2-1 16,6-13 1-16</inkml:trace>
  <inkml:trace contextRef="#ctx0" brushRef="#br0" timeOffset="33185.2348">15099 8318 28 0,'0'-17'34'15,"0"5"0"-15,-10-12 0 16,-3 2-21-16,-5 3-5 16,-6-1-4-16,-2 5-1 15,-3 8-1-15,-2 7-2 16,1 4 1-16,3 13-1 16,5 4 0-16,10 7 1 15,7 0 0-15,8 2 0 0,7-5 0 16,10-3 2-1,4-10-2-15,5-7 2 0,3-8-1 16,0-10-1-16,0-9 1 16,-2-11-1-16,-5-8 0 15,-2-10-1-15,-7-3 1 16,-3-8-1-16,-6-4 0 16,-2 4 0-16,-5 2 1 15,-6 10-1-15,0 12 1 16,0 12-1-16,-5 11 0 15,4 19 1-15,-3 13 0 16,2 12-1-16,2 13 1 16,2 6-1-16,1 11 1 15,3 2-1-15,0 3 0 16,0-6 0-16,6-2 0 0,1-7-1 16,2-7 0-16,2-12-1 15,2-9 0-15,-1-11-1 16,6-7 0-16,-1-8 0 15,4-5 0-15,-3-9 0 16,2-3 0-16,-1-7 1 16,3 0 0-16,-4 0 1 15,-3 2 2-15,-6 5 0 16,-9 6 1-16,0 16 2 16,0 0-1-16,-19 38 6 15,10-10-5 1,-1 1 0-16,10 2-1 15,-3-5-1-15,8-4 0 16,3-9 0-16,4-6-1 0,2-7 1 16,4-7-2-16,-1-6 1 15,1-6-1-15,-3-9-1 16,2-1 1-16,-1 1-1 16,-4 3 0-16,-3 5 1 15,-3 7-1-15,-6 13 1 16,0 0 1-16,0 19-1 15,-3 5 1-15,-2 3 0 16,2 2 0-16,3 0-1 16,0-7-1-16,6-2-5 15,4-7-26-15,2-13-7 16,6 0 0-16,0-9-1 16</inkml:trace>
  <inkml:trace contextRef="#ctx0" brushRef="#br0" timeOffset="33394.7866">15772 8138 55 0,'14'0'39'0,"3"0"-1"15,10 6 0-15,5-2-27 16,0-4-8-16,0 3-8 15,4 2-14-15,-2-1-18 16,-15-7-1-16,0 3 0 16,-19 0 0-16</inkml:trace>
  <inkml:trace contextRef="#ctx0" brushRef="#br0" timeOffset="33576.3252">15789 8249 45 0,'-4'13'38'16,"4"-13"1"-16,15 16 0 16,5-8-19-16,7-8-12 15,11 4-8-15,6 0-15 16,3 0-23-16,-11-13-1 16,4 6 0-16,-12-9 0 0</inkml:trace>
  <inkml:trace contextRef="#ctx0" brushRef="#br0" timeOffset="34251.4871">16589 8326 34 0,'12'-11'34'16,"-12"-13"1"-16,0-2-9 16,-4-2-9-16,-9-4-6 15,1 2-5-15,-8 1-2 16,-5 5-2-16,-1 9-1 16,-4 11 0-16,2 8-1 15,5 13 0-15,3 6 0 16,8 8 2-16,5 1-2 15,10 3 2-15,7-6 0 0,11-4 0 16,3-9 1 0,5-8-1-16,2-8 0 0,4-8 0 15,-2-13 0-15,0-9-2 16,-3-10 0-16,-5-7-1 16,-2-8 1-16,-5-6-2 15,-4-1 1-15,-6 1 0 16,-2 6 0-16,-6 8 0 15,0 7 1-15,-6 12 0 16,0 12 0-16,-6 16 1 16,2 12 0-16,-1 14 0 15,2 8 1-15,-1 9-1 16,3 8 0-16,2 8 0 16,1 2 0-16,4-2-1 0,4-3-2 15,0-10-4 1,4-2-13-16,7-13-19 0,-8-11 0 15,8-11-1-15,-2-11 1 16</inkml:trace>
  <inkml:trace contextRef="#ctx0" brushRef="#br0" timeOffset="34507.5495">16920 7903 80 0,'0'0'38'15,"0"0"0"-15,-21 8-19 16,17 15-10-16,-6 4-3 16,3 8-2-16,-3 4 0 0,4 4-1 15,6 3 0-15,0-3-1 16,8-3-1-16,3-7 1 16,3-6-1-16,1-9-1 15,5-5-3-15,-2-13-6 16,4 0-12-16,1-4-19 15,-13-12 0-15,3-1-1 16,-9-5 0-16</inkml:trace>
  <inkml:trace contextRef="#ctx0" brushRef="#br0" timeOffset="34697.102">16824 8020 35 0,'0'0'38'15,"13"-3"0"-15,8 6-4 0,10-3-14 16,5 7-9-16,-3-2-3 16,2-1-4-16,-7 2-4 15,-6-6-15-15,-8 0-23 16,-2 0 0-16,-12 0-1 16,0-14 1-16</inkml:trace>
  <inkml:trace contextRef="#ctx0" brushRef="#br0" timeOffset="37681.2939">10874 9144 57 0,'9'-4'35'15,"-9"4"-1"-15,0 17-13 16,0 11-6-16,-3 4-4 16,3 12-4-16,-7 5-1 15,7 10-1-15,0 3-1 16,0-5-2-16,4-9-1 15,4-8 0-15,2-9-2 16,3-10-2-16,4-9-4 16,-4-12-16-16,5-10-16 15,2 2 1-15,-7-7-1 16,3 3 1-16</inkml:trace>
  <inkml:trace contextRef="#ctx0" brushRef="#br0" timeOffset="37867.335">10706 9433 41 0,'-12'-7'37'0,"12"7"1"16,0 0-1-16,35-3-20 16,-1 3-5-16,13 0-7 15,3 5-8-15,7 2-32 16,-6-7-1-16,0 0-3 15,-9 0 1-15</inkml:trace>
  <inkml:trace contextRef="#ctx0" brushRef="#br0" timeOffset="38273.4185">11092 9673 46 0,'8'-15'30'0,"-1"3"-7"16,-1 0-3-16,-6 0-1 0,0 12-4 15,9-16-2-15,-9 16-3 16,0 0-2-16,0 18-1 16,-5-1-3-16,5 7-1 15,0-1-1-15,0 3 0 16,0-4-1-16,4-1-1 15,3-4-5-15,-7-5-22 16,0-12-12-16,17 0 0 16,-12-9 0-16</inkml:trace>
  <inkml:trace contextRef="#ctx0" brushRef="#br0" timeOffset="38527.4863">11398 9464 64 0,'26'8'35'16,"-2"-5"-4"-16,7 1-13 15,6-1-10-15,2 1-11 16,-4-1-24-16,-11-7-6 16,5 4-2-16,-13-8 0 15</inkml:trace>
  <inkml:trace contextRef="#ctx0" brushRef="#br0" timeOffset="38708.0266">11414 9574 54 0,'6'11'37'0,"-6"-11"-2"15,24 3-10-15,5-1-11 16,-2-2-10-16,5 6-29 16,1-13-10-16,3 7 0 15,-3-13-2-15</inkml:trace>
  <inkml:trace contextRef="#ctx0" brushRef="#br0" timeOffset="38957.583">11804 9494 70 0,'10'5'36'15,"3"-5"0"-15,8-6-14 16,7 6-21-16,3-5-25 16,9 5-11-16,-11-6 1 0,9 6-3 15</inkml:trace>
  <inkml:trace contextRef="#ctx0" brushRef="#br0" timeOffset="39309.1655">12304 9507 45 0,'-36'-4'35'16,"3"4"1"-16,-5-12-5 15,2-5-18-15,11 0-9 16,5-3-4-16,12-1-2 15,8 2 0-15,13 2 0 0,7 2 0 16,2 7 1 0,8 4 2-16,1 7 3 0,-2 5 0 15,1 7 1-15,-7 2 1 16,2 3-1-16,-6 1-1 16,0 0 0-16,-5-4 0 15,3-3-1-15,-7-10-1 16,3-4 1-16,-13 0-2 15,15-24 1-15,-15 5-1 16,0-3 0-16,-3 0-2 16,-11 1-3-16,-1 9-11 15,-1 2-25-15,-8-2 1 16,4 8 0-16,-2 1-1 16</inkml:trace>
  <inkml:trace contextRef="#ctx0" brushRef="#br0" timeOffset="39753.7742">13092 9365 36 0,'0'0'36'0,"4"11"1"15,13-5-4-15,18-3-15 16,19 1-8-16,5-4-2 16,11 8-3-16,2-4-4 15,1 0-3-15,-4 2-6 16,-14-2-14-16,-13-4-15 0,-8 3 0 15,-20-6-1 1,-14 3 1-16</inkml:trace>
  <inkml:trace contextRef="#ctx0" brushRef="#br0" timeOffset="40227.8899">13500 9290 33 0,'27'14'34'16,"-8"-8"0"-16,12 8-2 15,2 0-19-15,-4-1-4 16,1 3-4-16,-2-1 0 16,-7 2-2-16,-8-1-1 0,-13 2-1 15,-11-2 1-15,-9 2 0 16,-8 0-1-16,-5 0 0 16,-1 5-6-16,-2-3-19 15,0-7-12-15,17 2-1 16,1-11 1-16</inkml:trace>
  <inkml:trace contextRef="#ctx0" brushRef="#br0" timeOffset="41280.1148">14147 9401 36 0,'19'-16'34'16,"8"9"-1"-16,-9 7-8 15,-1 0-6-15,0 18-6 16,-10 3-5-16,-1 10-2 16,-2 0-1-16,2 5-1 15,1-4 0-15,1-5-2 16,5-8 0-16,8-10-1 15,4-9 0-15,2-12 0 16,1-8 0-16,1-8 0 16,-4-6-1-16,0-2 0 15,-6 2 0-15,-7 3 0 0,-2 4 0 16,-8 8 0-16,-2 9 0 16,0 10 0-16,-13 10 0 15,7 9 0-15,-2 3 0 16,3 4 1-16,0 3-2 15,5 0-3-15,2 3-9 16,4-3-24-16,0-9 0 16,7 1-2-16,-3-9 0 15</inkml:trace>
  <inkml:trace contextRef="#ctx0" brushRef="#br0" timeOffset="41581.1899">14555 9709 91 0,'0'0'36'0,"0"0"-11"15,13-15-12-15,2 8-6 16,-3-2-2-16,2 0 0 16,-3 0-2-16,-1 2 0 15,-10 7 0-15,12-5 0 16,-12 5-1-16,0 0 0 15,0 11 0-15,-4 0-1 16,4 4 0-16,0 1 1 16,0 1-2-16,0 1 1 15,0-2-2-15,4 0 0 16,-1 0-5-16,-3-7-20 0,0-9-14 16,0 0 1-16,15 0-1 15</inkml:trace>
  <inkml:trace contextRef="#ctx0" brushRef="#br0" timeOffset="41845.2592">14882 9438 64 0,'18'0'37'16,"9"0"0"-16,4 5-17 15,0-9-7-15,7 4-7 16,-2 0-5-16,-6 0-11 16,-1 0-16-16,-4 0-11 15,-14-4 0-15,0 4 1 16</inkml:trace>
  <inkml:trace contextRef="#ctx0" brushRef="#br0" timeOffset="42056.3126">14941 9544 42 0,'0'0'35'0,"26"11"1"15,-7-6-8-15,5-5-12 16,8 0-7-16,0 0-7 16,-4-3-12-16,-2-5-21 15,0 8-4-15,-14-9-1 16,4 9 0-16</inkml:trace>
  <inkml:trace contextRef="#ctx0" brushRef="#br0" timeOffset="43491.6487">15326 9499 32 0,'8'12'36'0,"6"-12"-1"16,14 4 0-16,8-1-22 15,6-3-12-15,4 10-27 16,-1-10-6-16,8 4-3 15,-13-10 0-15</inkml:trace>
  <inkml:trace contextRef="#ctx0" brushRef="#br0" timeOffset="43949.7763">15969 9440 22 0,'-4'28'33'16,"-12"-15"1"-16,-1 5-10 16,-8 1-5-16,-4-7-4 15,2-2-6-15,-7-10-5 16,6-5-2-16,6-10-2 15,9-5-1-15,8-5 1 16,11-2-2-16,6 3 2 16,7 2-1-16,6 10 2 0,5 8 0 15,-1 4 1-15,2 15 1 16,-1 0-1-16,-1 7 1 16,0 2 0-16,1 0 0 15,-3-4-2-15,2-4 1 16,-5-8 0-16,-2-8-1 15,-2-8 0-15,-3-4 0 16,-9-8-1-16,-8-1 0 16,-4-1 1-16,-10 3-1 15,-3 5-1-15,-9 5-5 16,5 9-19-16,-3 4-12 16,0 1 0-16,8 9 0 0</inkml:trace>
  <inkml:trace contextRef="#ctx0" brushRef="#br0" timeOffset="46786.9493">10704 10125 33 0,'0'0'36'0,"0"0"1"16,-4 22-6-16,2 9-9 16,-10 7-9-16,6 11-5 15,-5 2-2-15,11 5-2 16,-3-4-2-16,10-8-1 15,9-7-1-15,2-13-5 16,10-6-9-16,-1-9-22 16,-4-17-2-16,-1-4-1 15,-12-5 1-15</inkml:trace>
  <inkml:trace contextRef="#ctx0" brushRef="#br0" timeOffset="46952.9952">10618 10437 58 0,'14'-2'35'0,"15"2"0"15,3-5-14-15,5 5-24 16,9 0-28-16,-6-4-1 16,6 8-3-16,-13-4 1 15</inkml:trace>
  <inkml:trace contextRef="#ctx0" brushRef="#br0" timeOffset="47230.0652">10968 10517 58 0,'0'0'38'0,"11"-7"0"16,5 7-2-16,6 0-24 15,-4 0-4-15,1 9-4 16,-4-1-1-16,-9 7-1 15,-11 3-1-15,-9 1 0 16,-8 1 0-16,-1-4-1 16,-2-1 0-16,4-2 1 15,2-3-1-15,19-10 0 16,-4 15 0-16,15-15-2 16,7 4-2-16,5-8-6 15,8 0-19-15,5-3-9 16,-3-5-1-16,8 1-1 0</inkml:trace>
  <inkml:trace contextRef="#ctx0" brushRef="#br0" timeOffset="47434.1143">11278 10357 43 0,'0'0'36'0,"27"-3"-1"16,-5 3 2-16,9 0-25 16,6 3-12-16,6 0-15 0,-2 3-19 15,-10-6 0 1,0 0-2-16,-13 0 1 0</inkml:trace>
  <inkml:trace contextRef="#ctx0" brushRef="#br0" timeOffset="47592.1409">11361 10424 34 0,'0'0'35'15,"0"11"-1"-15,16-11 0 16,7 0-23-16,7 4-16 16,2-8-22-16,13 8-6 15,-5-13 0-15,10 7-1 0</inkml:trace>
  <inkml:trace contextRef="#ctx0" brushRef="#br0" timeOffset="47794.1899">11856 10281 77 0,'-12'9'38'0,"12"10"1"16,0 2-14-16,0 2-16 15,7 9-4-15,-2-2-1 16,0 1-4-16,3-1-7 16,-8-9-19-16,-3-6-12 15,3-5-1-15,-11-10 1 16</inkml:trace>
  <inkml:trace contextRef="#ctx0" brushRef="#br0" timeOffset="48208.3002">11755 10418 49 0,'11'-7'33'16,"15"7"-2"-16,-2 0-12 16,16 0-15-16,4 0-8 15,9 0-4-15,-2 0 0 16,3 7 0-16,-5-5 0 16,-5 4 3-16,-12-2 3 15,-12-1 5-15,-20-3 5 16,0 0 3-16,-16 4-1 15,-9-11 1-15,-4-1-2 16,0-6-2-16,3-1-4 16,9-2-2-16,8 1-2 0,9-1-1 15,12 6 0-15,8 7 1 16,6 7 1-16,2 4 1 16,3 7 1-16,-3 1 1 15,4 4 2-15,-2-1-1 16,1 1 1-16,-4-9 0 15,4 0-1-15,-4-10 0 16,2 0-1-16,-7-11 1 16,-10 1-2-16,-12-4-1 15,-7 0 0-15,-9 2-2 16,-12-1-7-16,-3 1-30 16,-2 12 0-16,-6-4 0 15,8 8 0-15</inkml:trace>
  <inkml:trace contextRef="#ctx0" brushRef="#br0" timeOffset="48825.4561">13044 10444 55 0,'-16'0'37'0,"16"0"0"15,-10 0-14-15,10 0-9 16,23 0-4-16,8 0-3 16,19 3-3-16,14-3-1 15,15 5-1-15,9-5-1 0,3 4-1 16,-3-4-1-1,-9 3-1-15,-11-3-2 16,-21 0 0-16,-19 0-1 16,-28 0-1-16,-7-13 0 0,-19 0 2 15,-2 2 0-15,-6-4 0 16,2 2 2-16,4-2 0 16,8 5 2-16,20 10-1 15,0-14 1-15,16 14-1 16,10 5 2-16,5 4 1 15,1-1 2-15,0 7 1 16,-8-1 1-16,-7 5 0 16,-14 0 0-16,-11 1 0 15,-12-1-3-15,-5-5-16 16,-10-4-23-16,10 2 0 0,-1-9-2 16,15 1 0-1</inkml:trace>
  <inkml:trace contextRef="#ctx0" brushRef="#br0" timeOffset="49342.5835">14205 10389 39 0,'23'-3'36'0,"-9"3"1"16,-1 3-2-16,-10 12-16 15,-9-1-7-15,2 12-5 16,-3-2 0-16,4 6-2 16,3-2-1-16,0-3-2 15,14-9-1-15,3-6 0 16,7-10 0-16,6-4 0 16,1-12-1-16,-2-6 0 0,-1-8-1 15,-3-2 0 1,-5-1 0-16,-6 4 0 15,-5 4 0-15,-5 8 1 0,-4 17-1 16,0 0 2-16,-14 12 0 16,5 13-1-16,3 6 1 15,0 5-1-15,6 1-4 16,0-8-7-16,11 0-27 16,6-3-2-16,1-11 0 15,5-3 0-15</inkml:trace>
  <inkml:trace contextRef="#ctx0" brushRef="#br0" timeOffset="49620.6595">14491 10580 47 0,'0'0'38'16,"0"0"-1"-16,12-3 2 15,12 0-21-15,0 3-11 16,2 4-3-16,0 3-2 15,-6-2 0-15,-4 7-1 16,-12 0 1-16,-9 0-2 16,-10 1 0-16,-3 3 0 15,0-2 1-15,0-1-1 16,4 0 0-16,14-13 0 16,-4 15-3-16,17-10 1 15,13 2-4-15,4-7-15 16,5-7-18-16,13 5 1 15,-1-8-1-15,5 6 2 16</inkml:trace>
  <inkml:trace contextRef="#ctx0" brushRef="#br0" timeOffset="49824.7112">14938 10379 52 0,'24'-10'35'16,"-8"10"2"-16,7 5-4 15,0-3-24-15,4 4-14 16,-2 1-29-16,-5-7 0 16,1 5-2-16,-9-5 1 0</inkml:trace>
  <inkml:trace contextRef="#ctx0" brushRef="#br0" timeOffset="49989.7368">14916 10481 71 0,'4'12'37'0,"-4"-12"0"16,28 5-17-16,2 2-14 15,2-2-9-15,6-1-24 16,7-8-8-16,9 4-1 15,-8-8-1-15</inkml:trace>
  <inkml:trace contextRef="#ctx0" brushRef="#br0" timeOffset="50184.7864">15421 10343 62 0,'0'0'37'0,"0"17"1"15,5 4-8-15,-5-1-19 16,11 11-5-16,-6 1-1 16,2-1-5-16,-1 0-6 15,-6-6-22-15,-3-8-10 16,0-5 0-16,-7-12-1 16</inkml:trace>
  <inkml:trace contextRef="#ctx0" brushRef="#br0" timeOffset="50635.9073">15338 10444 48 0,'10'-8'32'16,"14"8"-1"-16,-3 3-15 15,10-3-21-15,8 7-9 16,5-7-7-16,7 7-3 16,1-1 1-16,1-1 5 15,-2 2 6-15,-7-3 10 16,-7-1 12-16,-10-3 8 15,-14 7 35 1,-25-7-26-16,-7-4-5 16,-8-4-4-16,2-1-7 15,-1-8-6-15,6 2-5 0,10-4-1 16,5-1-1 0,10 2-1-16,7 7 1 15,7 4 0-15,5 7 0 0,1 3 3 16,4 9 2-16,0 5 0 15,2 8 1-15,-3-2 2 16,5 4-1-16,0-5 0 16,5-1-1-16,2-6 0 15,3-6-1-15,-3-13-1 16,2-4 0-16,-8-9-1 16,-10-4 0-16,-12-1-1 15,-12 0 1-15,-13 3-1 16,-13 5-1-16,-9 14-9 15,-6 0-30-15,-11 7 1 0,5 10 0 16,-3-1-2 0</inkml:trace>
  <inkml:trace contextRef="#ctx0" brushRef="#br0" timeOffset="52695.5662">19107 6104 15 0,'0'0'29'16,"0"0"2"-16,-12 45-12 0,0 23-5 16,-4 22-3-1,2 24-2-15,-1 14-1 0,4 11-2 16,2 5-1-16,9 6-2 16,9-3 0-16,9-2-1 15,8-11 0-15,7-12-1 16,10-14 0-16,4-18-1 15,3-15 0-15,-6-21-1 16,-5-17 0-16,-10-17 0 16,-13-10 0-16,-16-10-1 15,0 0 1-15,-26 0 1 16,-1 12 1-16,-7 15 1 16,-1 16 1-16,1 26 1 15,-2 19 1-15,7 25 0 16,1 18 0-16,7 15 1 0,2 11-2 15,8 10 0 1,0 1-2-16,1-2-1 0,3-4-1 16,-1-5-2-16,2-10-1 15,-8-15-9-15,1-12-14 16,-2-18-12-16,-8-24 0 16,-1-15-1-16</inkml:trace>
  <inkml:trace contextRef="#ctx0" brushRef="#br0" timeOffset="53417.7443">19870 7757 49 0,'0'0'35'0,"28"0"1"16,8 0-13-16,11 0-13 15,1 0-5-15,7 0-5 16,1 4-7-16,-13-1-12 16,-3-3-12-16,-6 7-5 0,-20-7 1 15,-3 3 6 1</inkml:trace>
  <inkml:trace contextRef="#ctx0" brushRef="#br0" timeOffset="53642.7895">19997 7839 35 0,'-15'8'38'0,"15"1"1"16,12 0-7-16,10-9-9 15,15 5-8-15,3-7-4 16,9 2-4-16,-2 0-3 16,0-3-1-16,-8 3-2 15,-10-4-1-15,-6 4-1 16,-13 0-3-16,-10 0-6 0,0 0-14 15,-9 4-17 1,9-4 1-16,-20 0-1 0,20 0 1 16</inkml:trace>
  <inkml:trace contextRef="#ctx0" brushRef="#br0" timeOffset="54944.1572">358 11882 51 0,'0'0'39'0,"0"0"0"15,62 19-13-15,-19-14-10 16,3-10-4-16,14 5-5 15,-5 0-3-15,-3-5-4 16,-52 5-3-16,61-5-4 16,-61 5-4-16,0 0-4 15,44 0-7-15,-44 0-10 16,0 0-6-16,0 0 1 16,0 0 9-16</inkml:trace>
  <inkml:trace contextRef="#ctx0" brushRef="#br0" timeOffset="55246.2292">437 12028 37 0,'0'0'35'16,"0"0"-6"-16,0 0-5 15,0 0-6-15,64 12-7 16,-64-12-2-16,82 0-2 16,-82 0-3-16,67-4-2 15,-67 4-1-15,63-4-1 16,-63 4 1-16,0 0 0 16,0 0 0-16,0 0-2 15,44 0-4-15,-44 0-10 16,0 0-21-16,0 0 0 15,0 0-1-15,0 0-1 0</inkml:trace>
  <inkml:trace contextRef="#ctx0" brushRef="#br0" timeOffset="56847.5756">1736 11235 36 0,'-13'-31'29'0,"-2"15"-8"16,-2 13-5-16,0 9-4 16,5 22-1-16,0 16-4 15,2 21-1-15,0 11-1 16,1 16 0-16,3 8 0 15,6 11 1-15,0 4-1 16,0-2 0-16,-3-9-2 16,-4-7 0-16,1-10 1 15,1-9-2-15,-5-13-1 0,-6-14-2 16,-5-13-2 0,-4-17-9-16,0-10-14 15,10-9-11-15,-10-15 0 0,7-1 0 16</inkml:trace>
  <inkml:trace contextRef="#ctx0" brushRef="#br0" timeOffset="57073.6212">1479 12683 60 0,'10'14'35'0,"10"-14"1"15,11 0-14-15,6 0-21 0,4-5-19 16,5 5-14-16,-5-5-2 16,-3 5-1-16</inkml:trace>
  <inkml:trace contextRef="#ctx0" brushRef="#br0" timeOffset="57349.6963">1829 12706 7 0,'0'0'29'16,"-13"-19"1"-16,13 6-1 16,-4-6-14-16,6-3-8 0,7 4-2 15,7 2-1 1,8 8 1-16,1 8 2 15,-1 5 0-15,-5 7 1 0,-4 7 0 16,1 0 0-16,3 3-1 16,-12-5-1-16,9-1-1 15,-16-16-2-15,20 6-1 16,-8-13-2-16,1-6-1 16,-1 0-7-16,-12-3-18 15,0-8-12-15,0 7 0 16,-9-9-1-16</inkml:trace>
  <inkml:trace contextRef="#ctx0" brushRef="#br0" timeOffset="57674.7682">1971 11041 41 0,'0'-13'34'0,"0"13"1"16,0 0-8-16,3 9-13 0,7 13-4 15,-10 2-3 1,9 10-5-16,-9 2-5 16,3 2-15-16,-3-7-16 0,8 0-2 15,-14-12 0-15,6-2 0 16</inkml:trace>
  <inkml:trace contextRef="#ctx0" brushRef="#br0" timeOffset="58087.8661">1934 11235 18 0,'26'-9'25'15,"18"9"0"-15,-8 0-11 16,3-6-10-16,-1 6-2 16,-3 0-1-16,-10 6 1 0,-7-1 1 15,-3 3 0 1,-15-8 1-16,-3 13 0 0,-9-13 0 15,0-4 0-15,2-6-1 16,4-8-1-16,-1-5-1 16,2 1 0-16,5-2 0 15,12 1 1-15,4 3 0 16,1 10 3-16,0 2 0 16,1 11 2-16,-2 6 0 15,9 6 0-15,-7-1 0 16,7 3-2-16,-4-3 1 15,6-3-3-15,-4-5 1 16,2-6-2-16,-4-10 0 16,-7-3 0-16,-11-3 0 15,-3-2 0-15,-14-2-1 0,-4 4-2 16,-1 6-8-16,-5 10-28 16,-4-7 0-16,9 10-1 15,4 1-1-15</inkml:trace>
  <inkml:trace contextRef="#ctx0" brushRef="#br0" timeOffset="58554.9824">2495 11865 42 0,'13'0'37'16,"15"12"0"-16,4 9 0 15,8 6-24-15,9 12-5 16,1 2-3-16,-2 2-7 16,2 1-13-16,-2-6-21 15,-15-15-1-15,-5-6 0 16,-16-17-1-16</inkml:trace>
  <inkml:trace contextRef="#ctx0" brushRef="#br0" timeOffset="58766.0308">2905 11817 56 0,'-25'9'37'0,"1"13"0"16,-11 2-3-16,-9 2-23 16,2 13-5-16,-4-3-3 15,4 3-3-15,2 0-4 16,0-7-5-16,9-3-9 15,10-8-19-15,7-13 0 16,14-8-1-16,0 0 2 16</inkml:trace>
  <inkml:trace contextRef="#ctx0" brushRef="#br0" timeOffset="59066.107">3196 11681 33 0,'-21'12'34'0,"-11"5"1"15,4 15-5-15,-3 9-15 16,0 5-5-16,10 12-3 15,5 2-2-15,16 3-1 16,9-5-2-16,13-4-2 16,7-1-5-16,7-14-12 0,-1-12-19 15,11-6 0 1,-6-19 0-16,1-2-1 0</inkml:trace>
  <inkml:trace contextRef="#ctx0" brushRef="#br0" timeOffset="59455.2142">3255 11901 59 0,'0'0'37'15,"0"13"1"-15,0 0-10 16,0 7-18-16,0 4-3 15,0 5-2-15,0 0-1 0,9 0 0 16,1-2-2-16,3-7 0 16,5-11-1-16,4-1 1 15,1-8-1-15,3-10 0 16,-1-8 0-16,-3-3-1 16,-4-5 1-16,-3 1-1 15,-5 2 0-15,-7 2-1 16,-3 3 1-16,-3 8 0 15,3 10-1-15,0 0 1 16,-15 14 0-16,11 5 0 16,4 3 0-16,3 3 0 15,0 4-1-15,7-2-5 16,2 4-14-16,1-5-19 16,-4-14-1-16,6-5 1 15,-5-7 0-15</inkml:trace>
  <inkml:trace contextRef="#ctx0" brushRef="#br0" timeOffset="59688.2712">3605 11697 55 0,'34'26'39'16,"-1"6"1"-16,3 7-4 15,-2 14-21-15,-9 5-4 16,-5 15-2-16,-18 0-4 0,-7 2-2 16,-12-11-4-16,-9-9-8 15,-2-10-31-15,1-9-1 16,-3-18 0-16,10-9-1 16</inkml:trace>
  <inkml:trace contextRef="#ctx0" brushRef="#br0" timeOffset="62140.8318">4086 11993 29 0,'20'25'31'16,"-1"-11"-1"-16,7 1-11 15,5-5-7-15,-3-7-4 16,5-3-2-16,-8-12-1 16,1-4-1-16,-12-6-1 15,-5 0-1-15,-9-7 1 16,-11 6 0-16,-8 0 0 15,-5 8 1-15,-9 6 0 16,-1 13 0-16,-2 4 0 16,5 15 0-16,3 5 1 0,13 11 0 15,6 1-1 1,18 4 0-16,9-7 0 0,10-2 1 16,7-7-2-16,6-6-1 15,0-9-1-15,-1-13-6 16,2 0-12-16,-5-9-23 15,-9-11-1-15,0-3 0 16,-6-6 1-16</inkml:trace>
  <inkml:trace contextRef="#ctx0" brushRef="#br0" timeOffset="71086.0143">4291 11500 77 0,'32'14'36'15,"-6"-6"-12"-15,12-8-10 16,7 4-12-16,1-8-28 16,7 4-6-16,-14-10-2 15,5 4-2-15</inkml:trace>
  <inkml:trace contextRef="#ctx0" brushRef="#br0" timeOffset="71264.5517">4687 11364 49 0,'0'0'38'0,"-6"-11"0"15,6 11 1-15,0 0-23 16,-7-14-15-16,7 14-17 15,0-11-20-15,0 11-1 16,10-7-1-16,-10 7 0 16</inkml:trace>
  <inkml:trace contextRef="#ctx0" brushRef="#br0" timeOffset="71421.5944">4731 11442 19 0,'4'40'36'15,"-4"-4"1"-15,0 6-1 16,-7-8-13-1,-3-7-8-15,-1-1-5 0,-5-8-7 16,-5-10-8-16,5-8-13 16,-3-11-19-16,-2-11 0 15,5 0 0-15,-3-10-1 16</inkml:trace>
  <inkml:trace contextRef="#ctx0" brushRef="#br0" timeOffset="71998.7344">5011 11425 20 0,'-31'-13'26'0,"-7"-16"1"15,11 1-14-15,8-3-5 16,7-1-2-16,12 3-1 15,9 1 0-15,13 12 2 16,5 7 1-16,8 9 1 16,-7 7 2-16,3 9-1 15,-10 5 0-15,-8 11-1 16,-16 6-2-16,-9 7-2 16,-14 0-3-16,-8-1-3 15,0-2-1-15,-3-13-3 16,9-3-1-16,6-14 0 15,22-12 0-15,0 0 0 0,12-14 2 16,13-3 2 0,6 0 1-16,4 5 2 0,-1 2 2 15,-3 10 1-15,-6 0 0 16,-6 9 0-16,-7 4 1 16,-9 2-1-16,-3-2 0 15,-7 0-2-15,7-13-2 16,-14 7 0-16,14-7-2 15,-4-16 0-15,10 3 0 16,6-4 0-16,1 0 1 16,5 2 1-16,1 2 2 15,3 5 0-15,-7 8 2 16,2 7-1-16,-7 3 0 16,0 5-1-16,-3 4-3 15,-4 0-6-15,3 3-14 0,-2 1-17 16,-4-10 1-16,8 3-1 15,-8-7 0-15</inkml:trace>
  <inkml:trace contextRef="#ctx0" brushRef="#br0" timeOffset="72181.7711">5302 11646 52 0,'23'-13'37'0,"-12"-2"1"16,2-5-8-16,3-3-13 15,-4-9-7-15,0-4-4 16,-2-7-2-16,2-3-2 15,-5 1-1-15,1 4 0 16,1 3-1-16,1 5-1 16,1 8-4-16,-1 6-11 0,5 6-17 15,5 13-5-15,-5-7-1 16,5 12 0-16</inkml:trace>
  <inkml:trace contextRef="#ctx0" brushRef="#br0" timeOffset="72348.8224">5362 11384 49 0,'0'0'35'0,"31"9"0"16,-10-9-13-16,10-4-33 0,9 4-18 15,-6-13-4 1,10 10-1-16</inkml:trace>
  <inkml:trace contextRef="#ctx0" brushRef="#br0" timeOffset="72589.3843">5882 11058 39 0,'-31'13'37'0,"-6"8"2"16,6 14-1-16,-3 16-18 16,6 4-10-16,9 15-4 0,5 0 0 15,14 1-2-15,12-5-3 16,9-11-8 0,10-11-31-16,7-6-2 15,2-17 1-15,9-9-1 0</inkml:trace>
  <inkml:trace contextRef="#ctx0" brushRef="#br0" timeOffset="73182.0264">5972 11350 9 0,'0'0'31'16,"6"14"2"-16,-6 2-4 0,3 2-10 15,7 3-6 1,-7-1-2-16,7 4-2 0,-3-5-3 15,4-1-1-15,-2-9-2 16,6-9-1-16,1-8 1 16,2-6-2-16,1-8 1 15,-1-4-1-15,1-3 0 16,-3-2-1-16,-6 2 0 16,-2 5 0-16,-5 9 0 15,-3 15 1-15,0 0 0 16,-16 7 1-16,11 8-1 15,-1 12 1-15,6 2-1 16,0 0 1-16,3 1 0 16,9-3-3-16,1-2-5 15,3-11-20-15,-2-7-11 0,6-2-1 16,-6-13 0-16</inkml:trace>
  <inkml:trace contextRef="#ctx0" brushRef="#br0" timeOffset="73409.0971">6415 11310 83 0,'0'0'40'0,"0"0"0"15,-6 14-16-15,6 9-14 0,-6 0-5 16,2 9-1-16,4 0-3 15,0-2-5-15,0 2-13 16,7-5-23-16,-7-11 0 16,4-4-1-16,-4-12 0 15</inkml:trace>
  <inkml:trace contextRef="#ctx0" brushRef="#br0" timeOffset="73560.1216">6316 11415 45 0,'12'4'36'16,"4"-4"1"-16,10 8 0 16,7-2-25-16,2-6-18 15,8 6-27-15,-4-15-3 16,8 4 0-16,-10-7 0 0</inkml:trace>
  <inkml:trace contextRef="#ctx0" brushRef="#br0" timeOffset="73815.1974">6723 11134 66 0,'0'0'40'0,"9"17"0"16,-6 3-6-16,7 11-22 15,-10 3-4-15,5 11-2 16,-8-1-1-16,3 7-1 15,-6-5-1-15,6-3-2 0,6-3 0 16,3-10-1 0,10-5-2-16,3-16-5 0,9 4-10 15,0-13-24-15,-6-10-1 16,-1-2 0-16,-8-8 0 16</inkml:trace>
  <inkml:trace contextRef="#ctx0" brushRef="#br0" timeOffset="73981.2267">6698 11352 56 0,'0'0'39'0,"0"0"1"16,27 18-7-16,-4-18-18 16,14 9-8-16,-4 1-8 15,5 1-34-15,-4-11-3 16,3 4-1-16,-10-7-1 0</inkml:trace>
  <inkml:trace contextRef="#ctx0" brushRef="#br0" timeOffset="74332.3258">7017 11609 43 0,'12'-5'34'16,"-12"-7"-7"-16,0 2-4 15,0 10-5-15,-21-14-4 16,7 14-4-16,-7 0-1 15,6 7-3-15,-7 1-2 16,11 5-1-16,1 2-1 16,10 2 0-16,0-2-1 15,12-2-1-15,1-1-4 16,1-9-11-16,-1-3-22 16,7-6-2-16,-5-12 0 15,6-1 0-15</inkml:trace>
  <inkml:trace contextRef="#ctx0" brushRef="#br0" timeOffset="74544.3681">7128 11108 75 0,'29'24'39'0,"2"6"0"15,2 2-19-15,5 17-8 16,-10 4-4-16,-10 12-2 15,-14-1 0-15,-14 0-4 16,-12-6-3-16,-15-9-9 16,-3-5-29-16,0-8-2 15,0-16 1-15,14-9-1 16</inkml:trace>
  <inkml:trace contextRef="#ctx0" brushRef="#br0" timeOffset="75258.5278">7590 12247 66 0,'0'-22'34'16,"8"-5"-8"-16,-12 1-13 16,-3-3-6-16,-8 0-3 15,-3 4 0-15,-3 7-2 0,-4 6-1 16,-3 12-1-1,4 5 0-15,1 11 1 0,8 8-1 16,5 3 0-16,10 2 1 16,4-2 0-16,7-6 0 15,11-7 1-15,3-6 0 16,2-8-1-16,3-16 0 16,-1-9 0-16,-1-12-1 15,-1-6 0-15,-4-6 0 16,-6-8-2-16,-1-4 2 15,-8-4-1-15,-3 2 1 16,-5 7 1-16,0 12 0 16,0 10 0-16,-6 10 1 15,6 24-1-15,-11-4 1 0,7 28-1 16,-3 10 1-16,4 13-1 16,0 3 0-16,0 8 1 15,3 4-3-15,-4-1-4 16,4 2-8-16,4-9-13 15,1-13-8-15,10-6-3 16,-4-15 1-16</inkml:trace>
  <inkml:trace contextRef="#ctx0" brushRef="#br0" timeOffset="75604.616">7831 12010 85 0,'0'-13'38'16,"0"13"-10"-16,0 16-7 15,-5 2-7-15,5 12-7 0,-8-3-2 16,8 3-1 0,0-2-2-16,10-2 1 0,-2-8 0 15,7-7-2-15,0-11 1 16,1-4-1-16,4-8 0 16,-3-6 0-16,2-6-1 15,-5-5 0-15,3-2-1 16,-6 3 1-16,-3 7 0 15,-1 3-1-15,-7 7 1 16,0 11 0-16,0 0 0 16,-3 21 1-16,3 4-1 15,0 4 0-15,0 1 1 16,5 3 0-16,4-5-1 0,3-5-1 16,7-1-7-1,5-12-33-15,-5-17-1 0,8-6 1 16,-1-11-1-16</inkml:trace>
  <inkml:trace contextRef="#ctx0" brushRef="#br0" timeOffset="81174.8272">8706 11979 21 0,'0'0'35'0,"18"11"1"16,4-11-2-16,5 0-16 15,18 3-7-15,1-3-3 16,7-3-6-16,-1 6-8 0,-2-3-11 16,-10-7-15-1,-3 7-3-15,-15-5-1 16,-3 5 0-16</inkml:trace>
  <inkml:trace contextRef="#ctx0" brushRef="#br0" timeOffset="81385.8767">8774 12108 52 0,'0'9'37'0,"11"-6"-4"16,11-3-7-16,16 6-8 15,2-10-5-15,10 4-3 16,-1 0-6-16,1-5-8 15,-4-3-31-15,-8 8-3 0,-13-17-1 16,-4 12 0-16</inkml:trace>
  <inkml:trace contextRef="#ctx0" brushRef="#br0" timeOffset="82573.1538">9956 11981 25 0,'14'0'33'0,"16"10"3"15,-5-10-5-15,6 0-13 16,6 0-6-16,-6-10-4 0,4 0-4 16,-11-3-1-16,-4-2-2 15,-12-3 0-15,-12 0-1 16,-11 0 0-16,-10 5 0 16,-7 6-1-16,-7 10 1 15,-1 7 0-15,-2 12 1 16,5 7 1-16,12 7 1 15,8 7 1-15,17 2 0 16,14-4 0-16,17-2-1 16,10-9 1-16,9-8-1 15,6-13-4-15,0-11-10 16,1-17-28-16,-1-3-1 0,-11-13 1 16,-4 0-1-1</inkml:trace>
  <inkml:trace contextRef="#ctx0" brushRef="#br0" timeOffset="82823.2061">10109 11551 45 0,'19'-4'36'0,"9"8"1"16,-1-4 0-16,11-7-25 15,3 5-11-15,4 2-15 0,3 0-21 16,-13-7 0-16,3 7-1 16,-10-9 0-16</inkml:trace>
  <inkml:trace contextRef="#ctx0" brushRef="#br0" timeOffset="83004.2521">10648 11364 55 0,'3'-17'35'0,"-3"17"0"15,9-17-11 1,-9 17-27-16,0 0-27 15,0 0-3-15,0 0-1 0,0 0-1 16</inkml:trace>
  <inkml:trace contextRef="#ctx0" brushRef="#br0" timeOffset="83192.2986">10659 11592 68 0,'-4'35'38'0,"4"2"0"15,-6-1-16-15,-3-13-8 16,4 5-6-16,-10-11-4 16,-4-2-3-16,-4-6-5 15,-5-9-9-15,2-7-20 16,6-2-5-16,-5-8-1 0,8 0 0 16</inkml:trace>
  <inkml:trace contextRef="#ctx0" brushRef="#br0" timeOffset="83838.4653">10968 11564 32 0,'-19'-22'29'0,"4"3"0"16,5-8-15 0,7-1-5-16,6-1-3 0,7 2 0 15,7 7-1-15,3 1 0 16,8 13-1-16,0 6 0 16,1 6 2-16,-8 7-1 15,-5 11 1-15,-16 5-3 16,-6 6 1-16,-12 1-2 15,-9 0 2-15,-4-3-2 16,0-4-2-16,4-4 0 16,5-5 0-16,9-6-1 15,13-14 0-15,9 14 1 16,9-10 0-16,5-4 0 16,3 0 0-16,1 0 0 15,1-3 0-15,-4 0 0 0,0-3 0 16,-5 2 0-16,-7-1 0 15,-12 5 0-15,12-7-1 16,-12 7 1-16,0 0 1 16,0 0 0-16,0 0-1 15,0 0 1-15,0 0 0 16,-6 10 0-16,6-10 0 16,0 0-1-16,11-20 1 15,-1 6-1-15,1-1 1 16,5 1 0-16,-1-1 0 15,-1 1 0-15,2 5 1 0,-2 6 0 16,0 9 0 0,-7 5 1-16,2 7 0 15,-9-1-1-15,3 4-1 0,2 2-4 16,-5-6-8-16,4-4-24 16,9-1-4-16,2-8 1 15,14-4-2-15</inkml:trace>
  <inkml:trace contextRef="#ctx0" brushRef="#br0" timeOffset="84176.5558">11508 11703 47 0,'0'0'36'16,"13"9"1"-16,-13-9-11 16,17-4-8-16,-4-1-7 15,-8-9-3-15,5-2-3 16,-4-6-2-16,2-7 0 16,-8-4-2-16,6-8 1 15,-6-4-2-15,4 0 1 16,0 1 0-16,3 2-1 15,2 3 1-15,2 9-4 16,7 4 0-16,2 6-5 16,7 13-8-16,-5 4-17 0,0-1-5 15,3 7 0 1,-7 1-1-16</inkml:trace>
  <inkml:trace contextRef="#ctx0" brushRef="#br0" timeOffset="84357.6062">11513 11567 38 0,'8'0'34'0,"17"10"0"16,-2-10-1-16,8 0-29 15,6 8-33-15,-5-14-3 16,6 6 0-16,-10-7-2 0</inkml:trace>
  <inkml:trace contextRef="#ctx0" brushRef="#br0" timeOffset="84695.6799">11914 11293 49 0,'11'0'38'16,"1"12"2"-16,-6 11-2 0,-6 2-21 15,4 14-7 1,-8 1-3-16,-2 5-2 0,-3 0-1 15,3-1-1-15,3-6-2 16,3-3 1-16,12-9-3 16,2-8 0-16,4-5-6 15,0-13-14-15,3 0-19 16,5-8 0-16,-4-8-1 16,-2-1 0-16</inkml:trace>
  <inkml:trace contextRef="#ctx0" brushRef="#br0" timeOffset="84868.7253">11872 11492 49 0,'-13'4'39'16,"13"-4"0"-16,0 0-1 0,23 7-20 16,4-10-11-16,11 3-9 15,5 0-13-15,5 0-22 16,-9-7-2-16,3 7 1 15,-11 0-1-15</inkml:trace>
  <inkml:trace contextRef="#ctx0" brushRef="#br0" timeOffset="85249.8184">12356 11759 34 0,'0'0'33'16,"-3"-20"-2"-16,-5 3-10 15,-3 5-6-15,-11-4-2 16,2 9-2-16,-7 1-3 15,3 9-1-15,-1 2-3 16,6 7 1-16,1 1-2 16,15 7 0-16,6 0 1 15,9 0-1-15,8-5 0 0,4-6-1 16,0-5 0-16,4-8-1 16,-4-4 1-16,-5-6-3 15,-4-5-2-15,-12-8-10 16,-6 1-25-16,3 4-2 15,-8-1 0-15,5 6 0 16</inkml:trace>
  <inkml:trace contextRef="#ctx0" brushRef="#br0" timeOffset="85898.9596">13165 11246 51 0,'-10'-17'31'0,"-13"10"-6"15,-2 16-10-15,-6 23-4 16,-4 23-4-16,5 20 0 16,5 15-2-16,4 13-1 0,4 11-1 15,7 11-1-15,6-2 0 16,4 0-1-16,5-14 1 16,-5-11-2-16,0-18 2 15,-5-12-1-15,-6-15 0 16,-10-16-2-16,-5-9-5 15,-14-12-12-15,-6-16-17 16,11 0 0-16,-4-9 0 16,16 2-1-16</inkml:trace>
  <inkml:trace contextRef="#ctx0" brushRef="#br0" timeOffset="86138.0174">12803 12822 39 0,'18'-4'33'0,"-3"-6"1"16,16 10-3-16,4-7-32 15,4-2-17-15,9 9-15 16,-11-12 1-16,3 9-1 16</inkml:trace>
  <inkml:trace contextRef="#ctx0" brushRef="#br0" timeOffset="86417.0791">13096 12799 27 0,'-12'0'28'16,"-10"-16"0"-16,12 0-13 15,7-1-5-15,3-3-4 16,13 5-1-16,1 0 1 16,9 12 1-16,-1 3 1 15,7 10 1-15,-8 5 1 16,3 11 0-16,-8-2-2 16,4 3 1-16,-3-4-3 15,1-4 0-15,2-10-3 16,3-9 1-16,-1-10-2 0,-1-7 0 15,-4-3-2 1,-6-8-3-16,-4 4-5 0,-7-2-22 16,-15-2-10-16,-1 4-1 15,-5 0 0-15</inkml:trace>
  <inkml:trace contextRef="#ctx0" brushRef="#br0" timeOffset="86876.186">13337 11097 23 0,'0'0'34'0,"10"0"2"16,3 17-1-16,-7 9-17 16,0 3-8-16,6 8-2 15,-9 0-5-15,2-3-9 16,-1 0-14-16,3-3-15 15,-14-17-1-15,3-3 0 16</inkml:trace>
  <inkml:trace contextRef="#ctx0" brushRef="#br0" timeOffset="87268.2849">13279 11262 2 0,'7'-9'59'15,"13"13"-30"-15,2-4-14 16,6 0-5-16,9 5-4 0,1-5-1 15,2 5-2-15,-6-5 1 16,-2 0 0-16,-10-5 0 16,-5 0 0-16,-17 5 0 15,3-17 0-15,-13 7 0 16,0 1-1-16,-3-2-2 16,13 11 0-16,-12-16-1 15,12 16 0-15,0 0-2 16,18 0 2-16,2 13-2 15,1-1 2-15,6 5 0 16,0 2-1-16,2 1 3 16,2-3-2-16,-4-4 2 15,-1-4 0-15,-3-9 2 16,-3 0-1-16,-8-16 1 16,-3 0 0-16,-9-5-1 0,-9 0 1 15,-6 1-1-15,-4 7-1 16,-5 0-3-16,-2 8-8 15,2 5-28-15,2 5-1 16,-3 1 0-16,10 11 0 16</inkml:trace>
  <inkml:trace contextRef="#ctx0" brushRef="#br0" timeOffset="87831.9117">13695 11880 32 0,'12'-8'38'0,"1"4"0"15,17 11 1-15,1 11-17 16,6 3-8-16,14 12-7 16,-3 7-1-16,1 5-4 0,-7 3-2 15,-5-5-7-15,-3-1-10 16,-8-10-22-16,-16-15-1 16,-1-9 1-16,-9-17-1 15</inkml:trace>
  <inkml:trace contextRef="#ctx0" brushRef="#br0" timeOffset="88019.4482">14136 11896 32 0,'-16'-5'36'0,"-1"18"2"16,-16 2 0-16,-6 4-18 16,-3 7-8-16,-8 3-4 15,-3 4-3-15,-3 0-4 16,1-5-3-16,9 1-6 15,6-12-6-15,14-1-15 0,14-5-8 16,12-11-2-16,0 0 1 16</inkml:trace>
  <inkml:trace contextRef="#ctx0" brushRef="#br0" timeOffset="88319.5161">14431 11729 47 0,'-24'-4'35'0,"0"14"0"16,-7 9-12-16,0 7-11 15,3 12-4-15,-3 7-1 16,7 10-2-16,4-1 0 15,13 2-2-15,7-1-2 16,13-8 2-16,10-5-3 16,6-10-2-16,7-7-7 15,-3-13-12-15,0-8-16 16,2-2 0-16,-10-14-1 16,0-1 1-16</inkml:trace>
  <inkml:trace contextRef="#ctx0" brushRef="#br0" timeOffset="88688.6134">14473 11976 53 0,'0'-9'36'0,"0"9"0"15,0 0-10-15,0 0-10 16,0 13-5-16,0 8-5 16,-3 0-1-16,3 5-1 15,0 3-2-15,0-1 1 16,6-2-1-16,4-4 0 15,1-7-1-15,6-11 0 16,3-4 0-16,3-9-1 16,-2-7 0-16,0-9-1 15,0-5 0-15,-3 1 0 16,-2 0 0-16,-5 3 0 16,-3 8 0-16,-5 4 1 0,-3 14-1 15,0 0 2 1,0 0-2-16,-9 23 2 0,9 0-1 15,-4 1 1-15,4 2-1 16,0-1 0-16,3 0-2 16,4-7-5-16,3-1-18 15,5-12-14-15,-3-10 0 16,10-5-1-16,-6-11 1 16</inkml:trace>
  <inkml:trace contextRef="#ctx0" brushRef="#br0" timeOffset="88890.6584">14828 11700 45 0,'29'12'38'15,"8"18"1"1,-8 4 0-16,-5 2-23 0,5 12-6 16,-12 3-2-16,-8 9-2 15,-15-5-2-15,-6-2-2 16,-10-4-4-16,-9-16-6 15,5-3-21-15,-1-10-11 16,-1-17-1-16,12-3 0 16</inkml:trace>
  <inkml:trace contextRef="#ctx0" brushRef="#br0" timeOffset="89552.8334">15262 11923 24 0,'6'17'36'0,"-6"-17"0"15,28 14 1-15,-9-8-17 16,4-6-10-16,8 0-2 15,-6-6-3-15,1-1-2 16,-4-5-1-16,-6-2-2 16,-10-3 1-16,-12 0-2 0,-11 2 1 15,-9 3-1-15,-3 9 1 16,-7 6-1-16,-1 6 1 16,2 11 1-16,2 9 1 15,14 10 1-15,13 2 0 16,12 4 2-16,11-3-1 15,13-4 1-15,7-4 0 16,8-13-2-16,4-10-3 16,-4-13-8-16,3-14-28 15,-6-7-5-15,-9-11 0 16,-4-5 0-16</inkml:trace>
  <inkml:trace contextRef="#ctx0" brushRef="#br0" timeOffset="89763.8857">15452 11601 48 0,'14'0'36'15,"6"3"-2"-15,1-3-3 16,7 0-24-16,9 0-18 15,-8 0-21-15,14-3-2 16,-8-9 0-16,7 7-1 0</inkml:trace>
  <inkml:trace contextRef="#ctx0" brushRef="#br0" timeOffset="89929.9206">15913 11456 51 0,'-12'-14'36'0,"12"14"1"16,-8-10-6-16,8 10-23 16,-6-10-18-16,6 10-24 15,0 0-2-15,4-11 0 16,-4 11-1-16</inkml:trace>
  <inkml:trace contextRef="#ctx0" brushRef="#br0" timeOffset="90093.9555">15926 11585 54 0,'0'39'37'0,"-10"-4"0"16,4-4-11-16,-5 4-10 15,-7-9-6-15,3-5-4 16,-7-7-6-16,-2-14-10 16,4 0-18-16,2-8-10 15,-6-11 1-15,10-1-2 16</inkml:trace>
  <inkml:trace contextRef="#ctx0" brushRef="#br0" timeOffset="90846.1511">16144 11407 41 0,'7'-22'32'16,"-1"-10"0"-16,7 3-15 0,13 10-4 15,5 0-3-15,9 16-3 16,2 6 1-16,-2 14-2 16,-8 2-1-16,-7 12 0 15,-14 5-1-15,-15 4 0 16,-16-1-1-16,-10 3 0 15,-9-8-1-15,1-3 0 16,1-8 0-16,2-6-2 16,10-7 0-16,9-7 0 15,16-3 0-15,0 0 0 16,0-17-1-16,13 9 1 16,6-1 0-16,7 1-1 15,3 1 0-15,3 3 0 16,0 1 0-16,-1 3-1 0,-2 0 1 15,-5 3-1-15,-8 1 0 16,-4 2 1-16,-12-6 0 16,6 16 0-16,-6-16 1 15,-6 14 0-15,6-14 0 16,-12 8 0-16,12-8-1 16,-11-2 0-16,11 2 0 15,0-17-1-15,8 2 0 16,2 1 1-16,5 1 1 15,1 1 1-15,2 4 0 16,4 8 2-16,-4-4 0 16,1 10 1-16,-4 4-1 15,-2 4 1-15,-5 2-1 16,0 1-2-16,-3-3-3 0,-5-2-8 16,0-12-28-16,6 17 0 15,-6-17-2-15,0 0 1 16</inkml:trace>
  <inkml:trace contextRef="#ctx0" brushRef="#br0" timeOffset="91139.7181">16722 11700 65 0,'7'10'39'0,"-7"-10"1"15,22-9-13-15,-1 9-13 0,-8-14-4 16,5 0-3-16,-7-6-3 16,-1-7-1-16,-3-5 0 15,-4-7-2-15,-3-6 0 16,0-3 0-16,0-3 0 16,0 1-1-16,0 4-1 15,8 7-2-15,4 6-2 16,1 4-5-16,12 15-11 15,0 5-18-15,-1 3-2 16,7 10 0-16,-6-4 1 16</inkml:trace>
  <inkml:trace contextRef="#ctx0" brushRef="#br0" timeOffset="91329.2684">16738 11432 37 0,'0'0'33'16,"13"10"1"-16,5-10 0 15,19-6-24-15,8 6-12 16,9 0-18-16,9 0-12 16,-13-3-2-16,7 3 1 15</inkml:trace>
  <inkml:trace contextRef="#ctx0" brushRef="#br0" timeOffset="91741.3753">17086 11446 25 0,'11'0'35'15,"-11"0"1"-15,0 0 0 16,9 14-16-16,-13-6-8 16,4 14-4-16,-9 0-1 15,9 6-2-15,-2-3-1 16,4 2 0-16,4-7-2 16,5-2 0-16,3-8 0 15,5-6 0-15,2-8-2 16,1-6 1-16,-1-7-2 0,-1-4 1 15,-4-4-1 1,1 1 1-16,-7 3-1 0,-2 3 0 16,-3 6 0-16,-5 12 1 15,0 0 1-15,0 17-1 16,-5 0 1-16,5 8-1 16,0 4 1-16,0-1-3 15,8 1-7-15,2-4-29 16,-3-12-2-16,8-2 1 15,4-11 0-15</inkml:trace>
  <inkml:trace contextRef="#ctx0" brushRef="#br0" timeOffset="92514.5538">17640 12134 41 0,'9'-22'30'0,"-14"-12"-11"16,-5 0-4-16,-4 2-5 16,-8 0-2-16,-5 9-3 0,-7 5 0 15,0 14-1 1,0 8-1-16,9 15-1 0,6 6 1 15,9 7 0-15,5 1 0 16,15 2 0-16,4-6 1 16,14-3 0-16,2-12 1 15,6-6-1-15,-2-13-1 16,3-9-1-16,-5-9 0 16,1-9-1-16,-8-8-1 15,-5-10 1-15,-6-7-2 16,-3 0 1-16,-1-3-1 15,-4 6 1-15,-6 5 0 0,0 11 0 16,-6 8 0 0,0 14 1-16,6 16 0 15,-16 9-1-15,4 15 1 0,3 12 0 16,0 5 0-16,5 8 1 16,4 4-1-16,0 5 0 15,0-1-1-15,6-7-4 16,6-1-12-16,2-6-22 15,-7-17 0-15,10-3 0 16,-5-15 0-16</inkml:trace>
  <inkml:trace contextRef="#ctx0" brushRef="#br0" timeOffset="92882.6427">17868 11971 34 0,'0'0'36'15,"-3"-15"0"-15,3 15 1 16,-4 16-19-16,-3-2-7 16,7 8-6-16,-3 1-1 15,3 4-1-15,4 0 0 16,4-3 0-16,4-5-1 16,3-8 0-16,3-7-1 15,2-4 1-15,-1-14-1 16,2-1-1-16,-2-9 0 15,-3-6-1-15,-1-1 1 16,-1 3-2-16,-3 2 1 16,-5 3 0-16,-1 7 1 0,-5 16 0 15,0 0 0 1,0 0 1-16,8 29 0 16,-3-1 0-16,0 1 1 0,6 4-1 15,1 0 0-15,3-4-1 16,-2-3-7-16,-5-9-30 15,-8-17-2-15,17 6-1 16,-17-17 0-16</inkml:trace>
  <inkml:trace contextRef="#ctx0" brushRef="#br0" timeOffset="100528.6197">18668 11901 47 0,'15'3'34'0,"18"6"0"15,2-6-14-15,8-3-8 16,7 3-8-16,3-3-6 15,-6 0-6-15,-4 0-9 16,-7 0-12-16,-14-3-5 16,1 3 0-16,-23 0 8 15</inkml:trace>
  <inkml:trace contextRef="#ctx0" brushRef="#br0" timeOffset="100733.171">18723 11980 22 0,'-13'13'74'15,"17"4"-42"-15,17-10-8 16,5-7-7-16,10 5-5 16,0-5-6-16,3-6-11 15,2-3-30-15,-2 3-3 16,-6-4 0-16,3 3-1 15</inkml:trace>
  <inkml:trace contextRef="#ctx0" brushRef="#br0" timeOffset="101362.8104">19671 11891 45 0,'22'20'36'0,"-1"-7"0"16,11-2-11-16,2 2-10 0,-3-9-5 15,4-4-3 1,-5-2-3-16,0-6-2 0,-9-8-1 16,-7-5 0-16,-11-2-1 15,-11-1 0-15,-8 2 0 16,-10 4 0-16,-7 7 0 15,-8 8 0-15,-4 9-1 16,-2 10 2-16,5 12-1 16,6 5 1-16,8 5 1 15,12 3 0-15,13-2-1 16,16 0 2-16,14-4 0 16,14-7-1-16,12-9-2 15,3-16-8-15,12-9-25 16,-1-6-6-16,-9-14 0 0,2-5-1 15</inkml:trace>
  <inkml:trace contextRef="#ctx0" brushRef="#br0" timeOffset="101650.8775">19847 11472 48 0,'29'0'38'15,"-6"0"0"-15,12 0-4 16,5 4-19-16,-1-7-9 15,7 3-9-15,-3-5-20 16,8 1-13-16,-11-7-2 16,0 3 0-16</inkml:trace>
  <inkml:trace contextRef="#ctx0" brushRef="#br0" timeOffset="102032.4584">20400 11262 47 0,'0'0'38'0,"7"-12"1"16,-7 12-1-16,0 0-21 0,-9-3-9 15,9 3-9-15,0 0-11 16,0 0-20-16,-10 6-7 16,10-6 1-16,0 0-1 15</inkml:trace>
  <inkml:trace contextRef="#ctx0" brushRef="#br0" timeOffset="102261.0151">20420 11417 35 0,'0'34'37'16,"-7"-2"-2"-16,0 0-5 0,1 4-9 15,-5-8-7 1,2 4-4-16,-9-10-3 0,0-1-3 16,-4-11-2-16,-4-6-1 15,0-4-4-15,-3-12-5 16,6 0-7-16,-2-7-16 15,2-9-8-15,14 3 0 16,-2-7 0-16</inkml:trace>
  <inkml:trace contextRef="#ctx0" brushRef="#br0" timeOffset="102928.1557">20685 11375 32 0,'-17'-28'29'0,"17"6"-3"16,0-3-10-16,7-3-4 15,9 7-3-15,6-1 0 16,5 11-1-16,1 3-2 16,5 8 0-16,-4 4-1 15,-3 11 1-15,-14 2-1 16,-9 9-1-16,-15 0-1 16,-9 6 0-16,-9 2-1 0,-7 0 0 15,-1-5-2-15,1-2 0 16,7-4-2-16,8-6 1 15,17-2 0-15,5-15 0 16,20 10 0-16,3-10 0 16,4 0 1-16,2 0-1 15,1 0 0-15,0 0 0 16,-6 4-1-16,-6 2 1 16,-2 3 0-16,-16-9 0 15,15 16 0-15,-15-16 1 16,3 13 0-16,-3-13 1 15,0 0-1-15,0 0 1 16,0-12-1-16,0 0 1 16,4-6-1-16,2-1 0 15,5 0 1-15,4 3-1 0,1-1 1 16,2 5 0-16,2 0 1 16,-2 9 0-16,-2 3 2 15,0 6 0-15,-16-6 0 16,17 20 0-16,-17-8 0 15,6 5 0-15,-6 1-1 16,4-1-2-16,-4 0-3 16,0-8-7-16,7 1-21 15,-7-1-9-15,0-9-2 16,0 0 1-16</inkml:trace>
  <inkml:trace contextRef="#ctx0" brushRef="#br0" timeOffset="103236.2314">21208 11637 39 0,'0'10'39'0,"0"-10"0"16,14 0-1-16,1-7-18 15,-2-6-8-15,5 4-4 16,-4-12-2-16,-1-1-4 15,-3-6 1-15,-5-7-2 16,-2-3 1-16,-3-3-2 16,0-3 1-16,0-1-1 15,-5 2 0-15,5 2 0 16,5 4-2-16,2 8-2 0,11 6-3 16,-2 2-5-16,10 11-11 15,0 7-14-15,-3-3-3 16,5 9 0-16,-7-3 2 15</inkml:trace>
  <inkml:trace contextRef="#ctx0" brushRef="#br0" timeOffset="103431.276">21248 11365 53 0,'9'11'36'0,"5"-11"1"16,10 6-4-16,4-6-27 16,0 0-24-16,6 7-16 15,-8-11-2-15,8 8 0 16,-4-8-1-16</inkml:trace>
  <inkml:trace contextRef="#ctx0" brushRef="#br0" timeOffset="103778.3597">21606 11243 44 0,'0'0'37'16,"0"0"1"-16,9 0-4 16,-6 17-16-16,-12-2-7 15,6 11-2-15,-7 1-3 16,4 10-1-16,-4 0-2 16,5 3 0-16,1-5-1 15,4 2-1-15,7-7 1 16,6-5-3-16,-2-5-1 15,5-11-3-15,4 5-7 16,-3-11-23-16,-1-5-5 16,2-3-1-16,-3-6 0 0</inkml:trace>
  <inkml:trace contextRef="#ctx0" brushRef="#br0" timeOffset="103980.4074">21519 11410 63 0,'0'0'38'0,"-4"8"-2"15,15-8-11-15,15 7-11 16,2-7-5-16,11 0-4 16,-1 0-6-16,0-4-11 15,8-4-24-15,-2 8-2 0,-12-9-1 16,1 9 1-1</inkml:trace>
  <inkml:trace contextRef="#ctx0" brushRef="#br0" timeOffset="104401.5076">21964 11644 28 0,'7'-19'34'15,"-10"8"-5"-15,-7 1-5 16,-3-2-5-16,1 9-5 15,-10-6-3-15,4 14-3 16,-4-1-2-16,1 5-3 16,8 7 0-16,5 3-1 15,5 1 0-15,3-1 0 16,11-3 0-16,5-1 0 16,6-6 0-16,5-6-1 15,-3-6 1-15,-2-5-1 16,-8-7-1-16,-5-1 1 0,-6-1-2 15,-9-4-5 1,-1 4-19-16,-4 4-14 16,-6 0 1-16,7 3-1 0</inkml:trace>
  <inkml:trace contextRef="#ctx0" brushRef="#br0" timeOffset="105026.6489">22347 11628 53 0,'12'0'38'16,"5"8"1"-16,15 11-5 15,5 16-19-15,0 4-6 16,14 12-4-16,3 6-2 0,2 2-4 15,0 3-8-15,-8-2-28 16,-7-12-3-16,0-7 1 16,-10-17 0-16</inkml:trace>
  <inkml:trace contextRef="#ctx0" brushRef="#br0" timeOffset="105289.7184">23005 11656 29 0,'-16'0'34'16,"-14"6"1"0,3 5-2-16,-9 16-16 0,-14-1-5 15,-8 16-3-15,-13 0-2 16,1 8-1-16,-4 1-2 15,6 0-4-15,3-3-3 16,2-12-11-16,15-9-23 16,15-4-1-16,8-14-1 15,15 0 0-15</inkml:trace>
  <inkml:trace contextRef="#ctx0" brushRef="#br0" timeOffset="109390.7539">23325 11595 24 0,'7'-9'35'16,"-16"-2"0"-1,-9 11-6-15,-13 14-7 16,-17 10-6-16,2 19-4 0,-8 11-4 16,6 16-3-16,4 10-1 15,19 3-2-15,15-1-1 16,22-10-2-16,17-4-7 15,12-15-24-15,10-21-6 16,11-13-1-16,-2-19 0 16</inkml:trace>
  <inkml:trace contextRef="#ctx0" brushRef="#br0" timeOffset="109713.8266">23397 12093 38 0,'8'24'35'0,"1"-12"0"16,0-3-13-16,8-1-4 15,-6-16-4-15,7-4-3 16,-7-13-2-16,4-4-3 15,-11-13-1-15,4-7-2 16,-4-4-1-16,1-3-1 16,3-1 1-16,-5 3-2 15,6 5 0-15,0 2-1 0,9 12-5 16,-5 8-6 0,6 8-17-16,2 14-9 15,-4 1-2-15,3 13 2 0</inkml:trace>
  <inkml:trace contextRef="#ctx0" brushRef="#br0" timeOffset="109902.8753">23364 11904 51 0,'0'0'37'0,"17"9"2"16,4-9-7-16,7-4-17 0,13 4-8 15,-3 0-9 1,7-3-24-16,-4-5-11 16,-1 1 1-16,-6-9-2 0</inkml:trace>
  <inkml:trace contextRef="#ctx0" brushRef="#br0" timeOffset="110112.923">23820 11646 58 0,'28'10'38'0,"0"14"2"16,4 11-4-16,3 17-20 16,-9-2-4-16,-7 15-2 15,-15-1-2-15,-11 2-2 16,-17-3-2-16,-11-8-1 16,-8-3-3-16,-7-13-5 15,4-1-10-15,5-10-28 16,6-12 0-16,9-4-1 0,5-8 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1:08:30.2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809 7686 49 0,'-57'0'27'0,"15"9"-1"16,-1-1-2-16,43-8-5 0,-58 34-6 16,58-34-3-16,-25 62-1 15,25-62-3-15,-3 69-1 16,3-69-2-16,65 63 0 16,-65-63-1-16,82 39 0 15,-82-39-1-15,53 12-1 16,-53-12 0-16,52-5 0 15,-52 5 0-15,0 0-1 16,0 0 1-16,-58-8-1 16,58 8 1-16,-46 27 0 15,2-3 0-15,44-24 1 16,-61 68-1-16,61-68 1 0,-18 80 0 16,18-80 0-1,30 77 0-15,-30-77 1 16,62 49-1-16,-20-37 0 0,20-12 0 15,-4-12-1-15,-14-8 1 16,-1-2-1-16,-43 22 0 16,61-61-1-16,-61 61 1 15,38-55 1-15,-38 55 0 16,0 0 0-16,0 0 1 16,-52-20-1-16,52 20 1 15,-8 42 0-15,8-42 0 16,-11 61-1-16,11-61-1 15,14 57-2-15,-14-57-7 16,0 0-21-16,40 37-12 0,-21-47-1 16,-2-7 1-1</inkml:trace>
  <inkml:trace contextRef="#ctx0" brushRef="#br0" timeOffset="159.5384">1003 7911 71 0,'0'0'40'0,"-23"-50"0"16,23 50-7-16,0 0-23 16,0 0-12-16,0 0-20 15,0 0-16-15,22 25-3 16,-6-5 1-16,0-2 0 16</inkml:trace>
  <inkml:trace contextRef="#ctx0" brushRef="#br0" timeOffset="340.5816">1183 8200 111 0,'3'28'41'16,"14"-9"-14"-16,-5 3-13 15,3-14-6-15,-3-4-2 16,-12-4-2-16,29-14-2 16,-14-1-3-16,-3-5-5 15,5 4-11-15,-6-3-22 16,-1-3-2-16,3 3 0 15,1-5-1-15</inkml:trace>
  <inkml:trace contextRef="#ctx0" brushRef="#br0" timeOffset="745.6846">1618 8111 37 0,'10'24'39'0,"-14"8"1"16,-8-2-3-16,-10-3-13 15,-6 1-9-15,-2-8-7 16,5-4-5-16,-3-11-4 15,2-9-2-15,6-6 0 16,3-8-1-16,17 0 0 16,13-5 0-16,1 3 1 15,3 2 2-15,2 8 1 16,5 6 2-16,7 4 1 16,3 14 0-16,-7 3 1 15,-4 5 0-15,2 0 0 0,3 0 0 16,-4-1-2-1,2-8 0-15,-2-6-2 16,-2-10 0-16,0-7-1 0,-4-9 0 16,-2-3-1-16,-7-6 1 15,-4 3-1-15,2 2 1 16,-4 4 1-16,-3 8 1 16,0 11 1-16,-12 7 0 15,9 8 0-15,3 8 1 16,3 1-1-16,-3 1-1 15,2 3-4-15,-2-5-25 16,8-7-13-16,4-5 0 16,-12-11-1-16</inkml:trace>
  <inkml:trace contextRef="#ctx0" brushRef="#br0" timeOffset="1784.9037">3280 7829 61 0,'30'9'40'16,"14"10"0"-16,13 14-5 15,8 20-21-15,0 7-5 16,6 15-3-16,-8 0-4 16,-6 0-2-16,-8 0-8 15,-15-17-23-15,-8-16-9 16,2-12-2-16,-11-19 2 16</inkml:trace>
  <inkml:trace contextRef="#ctx0" brushRef="#br0" timeOffset="2016.9747">3922 7863 63 0,'-17'0'40'0,"-7"7"-1"16,-4 5-9-16,-3 13-16 15,-12 5-5-15,-4 18-3 16,-8 5-3-16,-4 11 0 15,0 1-4-15,0-4-1 16,9 5-7-16,1-15-12 16,9-8-18-16,18-12-2 15,6-18 0-15,16-13 1 0</inkml:trace>
  <inkml:trace contextRef="#ctx0" brushRef="#br0" timeOffset="3000.2027">4170 7845 85 0,'-25'-6'33'0,"-3"6"-10"15,2 18-7-15,-4 4-5 16,8 18-4-16,1 8-1 16,7 10-2-16,8 3-2 15,10 1 1-15,6-2-2 16,8-4-1-16,8-5-3 15,4-16-5-15,7-6-15 16,3-11-16-16,-9-15 1 0,7-6-1 16,-7-12 0-1</inkml:trace>
  <inkml:trace contextRef="#ctx0" brushRef="#br0" timeOffset="3289.7787">4291 8361 54 0,'0'22'37'0,"-7"-4"-1"16,10-9-12-16,11 5-9 15,-14-14-4-15,22 0-3 16,-9-9-2-16,4-6-1 16,-7-9-2-16,1-7-1 0,-4-11 0 15,-4-4-1 1,-3-8 0-16,0-1-1 15,-3 2 1-15,-1 0-2 0,1 6 2 16,3 5-3-16,5 10-2 16,0 5-5-16,9 12-9 15,1 9-21-15,1-2-1 16,7 8 0-16,-1-9 1 16</inkml:trace>
  <inkml:trace contextRef="#ctx0" brushRef="#br0" timeOffset="3513.346">4198 8107 59 0,'0'0'37'16,"17"9"-1"-16,3-5-18 15,11-4-7-15,7 0-6 16,4-4-12-16,1 4-26 16,-3-13-3-16,0 6 0 15,-9-11-1-15</inkml:trace>
  <inkml:trace contextRef="#ctx0" brushRef="#br0" timeOffset="3717.4006">4650 7846 47 0,'25'24'39'0,"-3"8"1"0,3 9-3 15,-5 11-19-15,-9 2-7 16,-4 11-4-16,-11-3-3 16,-6-1-2-16,-4-4-6 15,-6-11-10-15,0-10-25 16,6-13-2-16,2-19 1 15,12-4-1-15</inkml:trace>
  <inkml:trace contextRef="#ctx0" brushRef="#br0" timeOffset="4055.4799">5089 8039 64 0,'15'5'39'0,"13"2"1"16,0-2-6-1,6-5-25-15,11 0-11 16,0 2-13-16,-1 4-23 0,-8-13 0 16,-2 7-1-16,-9-6 0 15</inkml:trace>
  <inkml:trace contextRef="#ctx0" brushRef="#br0" timeOffset="4256.5271">5141 8195 41 0,'0'0'36'0,"26"19"0"15,-2-15-7-15,4-4-15 0,9 6-14 16,0-10-24-16,0 4-10 16,-9-5-1-16,0 5-1 15</inkml:trace>
  <inkml:trace contextRef="#ctx0" brushRef="#br0" timeOffset="14218.8014">5767 7720 32 0,'13'12'36'0,"-9"8"1"15,4 14-7-15,4 16-12 0,-8 1-4 16,5 19-2-16,-9 1-4 16,0 4-3-1,-3-8-1-15,0-8-2 0,-4-11 0 16,2-14-1-16,2-13 0 16,3-21 0-16,-10-12-1 15,7-18 0-15,-3-8 1 16,0-10-1-16,-2-5 0 15,3-3-1-15,3-3 0 16,2 2 1-16,0 5 0 16,2 4 0-16,3 8-1 15,6 7 1-15,1 5-1 16,6 7 1-16,-2 7-1 16,6 3 0-16,2 3-2 15,11 4-3-15,8 4-9 0,4 4-20 16,3-4-4-1,8 11-1-15,-8-6 1 0</inkml:trace>
  <inkml:trace contextRef="#ctx0" brushRef="#br0" timeOffset="14452.8456">5842 8023 31 0,'-16'13'37'15,"16"-13"0"1,16 6-3-16,15-6-16 16,13-4-8-16,8-2-9 0,7-1-25 15,4 7-11-15,-8-12-2 16,0 7 0-16</inkml:trace>
  <inkml:trace contextRef="#ctx0" brushRef="#br0" timeOffset="15114.0082">6477 7683 55 0,'-23'0'28'0,"-6"-4"-6"16,7 8-7-16,4 4-7 0,8 3-3 16,10 4-2-1,9 0-2-15,6 2 0 0,11-3-1 16,2 1 1-16,-1 0 0 15,1-4 0-15,-6 0 0 16,-3-2 0-16,-10 2 0 16,-9-1 0-16,-5 1 0 15,-8 3-1-15,-2-5 1 16,-2 4-1-16,2-1 1 16,2 0-1-16,5 0 0 15,8-3 1-15,0-9-2 16,18 17 2-16,0-5-2 15,1 3 1-15,0 4 1 16,-9 7 1-16,-10 4 0 16,-3 9 2-16,-11 4 0 0,-7 5 1 15,-7-2 0-15,0 0 1 16,3-6-1-16,10-4 1 16,5-8-3-16,14 0 1 15,5-9-2-15,9-4 1 16,7 0-3-16,-3-9-12 15,0-1-27-15,2-3-1 16,-5-9 1-16,3-2-2 16</inkml:trace>
  <inkml:trace contextRef="#ctx0" brushRef="#br0" timeOffset="15616.1189">6868 8025 72 0,'25'7'42'16,"12"15"-1"-16,4 3-4 15,2 3-26-15,6 11-5 16,-4 0-4-16,-3 0-5 0,-2-1-11 15,-12-9-26 1,-11-11-1-16,-6-9-1 16,-11-9 0-16</inkml:trace>
  <inkml:trace contextRef="#ctx0" brushRef="#br0" timeOffset="15797.6593">7253 8003 52 0,'-19'-9'40'0,"0"18"0"15,-8 11-3-15,-11-1-20 16,3 14-7-16,-5-1-4 16,1 5-3-16,4 1-6 15,-1-6-5-15,11-1-9 16,3-11-12-16,4-3-12 0,12-5 0 16,6-12 0-1</inkml:trace>
  <inkml:trace contextRef="#ctx0" brushRef="#br0" timeOffset="16086.2209">7620 7876 41 0,'-31'0'35'0,"1"10"1"16,-7 6-8-16,0 7-12 16,8 16-6-1,-2 4-3-15,10 11-2 16,9-3-1-16,12 0-1 0,12-3-2 16,14-7-3-16,6-4-8 15,7-8-28-15,-1-18 1 16,7-5-1-16,-6-19-1 15</inkml:trace>
  <inkml:trace contextRef="#ctx0" brushRef="#br0" timeOffset="16310.2908">7773 7840 66 0,'0'0'40'0,"-15"18"-1"16,10 0-6-1,5 13-25-15,0 7-1 0,0 7-3 16,0 4 0-16,3 1-2 16,2-1-1-16,6-5-1 15,3 0-1-15,1-13-4 16,8-2-10-16,1-12-25 16,-2-17 0-16,2-6-1 15,-8-10 1-15</inkml:trace>
  <inkml:trace contextRef="#ctx0" brushRef="#br0" timeOffset="16610.3682">7663 8108 46 0,'10'16'31'15,"7"-22"1"-15,11 6-13 16,3-10-18-16,4 0-3 15,1-5-2-15,1-1 2 16,-3-4 2-16,-3-2 3 16,-3 4 2-16,-8-1 2 15,3 12 4-15,-5 0 2 16,6 16 0-16,-7 5-1 16,8 16-3-16,-12 4-3 15,1 12-1-15,-7 0-2 16,-7 4-3-16,-4 0-7 0,-13-6-27 15,-5-12-7 1,3-5 0-16,-7-15 0 0</inkml:trace>
  <inkml:trace contextRef="#ctx0" brushRef="#br0" timeOffset="17225.5061">8435 7728 10 0,'5'18'30'15,"-9"-6"1"-15,4 8-8 16,4 1-7-16,-4 1-2 16,5 2-4-16,-1-4-2 15,3 0-2-15,-1-6-2 0,2-2-2 16,-8-12 0-16,17 5 0 16,-17-5 0-16,14-2-1 15,-14 2 1-15,0 0-1 16,0 0 1-16,5 10 1 15,-8 6 0-15,3 11 1 16,-6 9 1-16,6 12 1 16,0 8-1-16,4 7 1 15,-4 5-1-15,0 5-1 16,-4-5 0-16,-3-4-1 16,-4-8-2-16,-6-10 0 15,-5-8-2-15,-1-15-5 0,2-5-8 16,0-13-26-1,2-16-2-15,7-6-1 16,0-8 1-16</inkml:trace>
  <inkml:trace contextRef="#ctx0" brushRef="#br0" timeOffset="17656.6046">9021 8112 43 0,'21'5'38'15,"4"-5"0"1,13 0-1-16,8 0-23 16,1 0-12-16,1 0-12 0,1-5-17 15,-4 5-9-15,-13-4-2 16,-4 8 1-16</inkml:trace>
  <inkml:trace contextRef="#ctx0" brushRef="#br0" timeOffset="17836.6527">9077 8250 42 0,'17'6'39'0,"16"2"0"16,7-3 0-16,6-5-21 15,4 5-22-15,-6-5-30 0,5 3-3 16,-9-6-1-16,-2 3-2 15</inkml:trace>
  <inkml:trace contextRef="#ctx0" brushRef="#br0" timeOffset="20789.3374">9937 7784 28 0,'0'0'37'0,"0"0"1"16,5 31-2-16,-5 7-16 15,0 15-7-15,-5 9-3 0,5 12-1 16,-11 2-4-16,6 0-2 15,-2-12-2-15,2-7 1 16,0-14-3-16,2-11 1 16,3-17-1-16,0-15 1 15,10-15-1-15,-3-14 0 16,-1-7 0-16,0-15 0 16,-1-6 1-16,-2-7-1 15,-3 1 1-15,0 2-1 16,0 4 1-16,0 10 0 15,4 9 0-15,3 12 0 16,6 9-1-16,10 6 1 16,12 6-1-16,10 5-3 15,11 0-9-15,3 5-20 0,6-5-5 16,6 0-1-16,-8-8 1 16</inkml:trace>
  <inkml:trace contextRef="#ctx0" brushRef="#br0" timeOffset="21008.3969">9880 8104 19 0,'0'0'35'0,"37"12"1"0,7-16-1 15,16 4-17 1,4-2-19-16,4-8-26 0,5 10-5 16,-12-7-2-16,-3 7-1 15</inkml:trace>
  <inkml:trace contextRef="#ctx0" brushRef="#br0" timeOffset="21661.5321">10754 7739 7 0,'-41'-12'31'0,"7"12"-1"15,-7-10 1-15,6 10-17 16,6 3-5-16,8 4-3 0,15 6-3 15,14 2-1 1,14 2 0-16,7 1-1 16,7 3 0-16,1-1 0 0,3-3 0 15,-5 0 0-15,-5 0-1 16,-10-2 2-16,-10-1 0 16,-10 0 0-16,-4-2 0 15,-8 0 0-15,0 0 0 16,-1-4 0-16,-1 1-1 15,4 1-1-15,10-10 0 16,-8 18-1-16,8-18 0 16,12 19-1-16,-6-7 1 15,4 5-1-15,-5 4 2 16,-5 8 0-16,-10 7 0 16,-9 2 1-16,-7 5 1 15,-7 0-1-15,1 3 1 16,-1-4 1-16,8 2 0 0,4-8 1 15,12-3 0-15,9-3 0 16,14-3-1-16,4-4 1 16,8-6-2-16,4 1-5 15,-1-7-32-15,4-13-2 16,7-3 0-16,-7-15 0 16</inkml:trace>
  <inkml:trace contextRef="#ctx0" brushRef="#br0" timeOffset="23204.3721">11404 7833 29 0,'10'-12'35'0,"-10"12"2"16,0 0-1-16,0 31-16 15,-4 4-6-15,4 18-5 16,-11 10-2-16,6 7-2 16,-3 0 0-16,8 1-3 15,4-9 0-15,5-9-2 16,6-11 0-16,6-15-3 16,10-10-7-16,-4-11-15 15,1-10-14-15,0-6 0 0,-11-9-1 16,-3-1 1-16</inkml:trace>
  <inkml:trace contextRef="#ctx0" brushRef="#br0" timeOffset="23367.9086">11182 8161 71 0,'0'0'37'0,"16"17"1"16,11-9-21-16,7-5-8 15,11 3-10-15,6-4-19 16,5 2-16-16,-8-9 0 16,4-1-1-16</inkml:trace>
  <inkml:trace contextRef="#ctx0" brushRef="#br0" timeOffset="23676.9827">11650 8124 36 0,'5'11'37'16,"6"4"1"-16,0 3-1 15,-1 5-18-15,8 12-6 16,-6-3-4-16,1 7-2 16,-9-7-2-16,1-3-2 0,-5-5 0 15,0-8-1 1,0-16-1-16,0 0 0 15,0 0-1-15,0-22 0 0,4-5 0 16,8-4-1-16,6-1 0 16,2-2-2-16,8 6-2 15,-4 1-6-15,7 12-10 16,0 9-19-16,-3-2 1 16,-1 13-1-16,-9 0 0 15</inkml:trace>
  <inkml:trace contextRef="#ctx0" brushRef="#br0" timeOffset="23889.0255">12048 8211 58 0,'-4'25'37'0,"4"-9"1"16,0 2-13-16,8 10-13 15,-8-4-3-15,6 1-6 16,-1-2-8-16,-5-3-28 16,0-20-4-16,5 12-1 15,-5-12 0-15</inkml:trace>
  <inkml:trace contextRef="#ctx0" brushRef="#br0" timeOffset="24046.0745">12035 7979 50 0,'0'0'39'16,"0"0"0"-16,11-7-1 15,-11 7-24-15,18 0-32 16,-6 6-19-16,-12-6-1 16,25 8 0-16</inkml:trace>
  <inkml:trace contextRef="#ctx0" brushRef="#br0" timeOffset="24444.1681">12601 7706 8 0,'-32'5'31'15,"-2"24"3"-15,-12 18-3 0,-2 20-12 16,8 26-3 0,2 7-1-16,15 16-2 15,11-3-2-15,14 6-3 0,10-13-3 16,14-11-7-16,9-17-17 16,10-19-18-16,-3-22-2 15,3-13 0-15,-4-16-1 16</inkml:trace>
  <inkml:trace contextRef="#ctx0" brushRef="#br0" timeOffset="38863.212">12894 7728 22 0,'9'-8'35'16,"-9"8"1"-16,0 0-1 16,0 0-13-16,-8 24-6 15,3 10-5-15,-8 3-4 16,6 9-1-16,2 0-1 16,7 4-2-16,7-4-1 15,7-9-2-15,5-8-1 16,5-14-4-16,5-4-5 15,-8-16-18-15,-6-7-11 16,-4-5 0-16,-17-8-1 16</inkml:trace>
  <inkml:trace contextRef="#ctx0" brushRef="#br0" timeOffset="39021.2576">12724 7915 29 0,'-10'3'38'16,"20"4"1"-16,7-7 0 15,14 0-15-15,11 8-12 16,1-5-7-16,10-3-16 16,-4 0-25-16,6 4-2 15,-10-8-1-15,-4 4 0 16</inkml:trace>
  <inkml:trace contextRef="#ctx0" brushRef="#br0" timeOffset="39208.293">13142 7914 58 0,'10'7'37'0,"6"-7"-1"0,12 0-6 16,7 0-27-16,6 0-16 15,11 3-21-15,-4-9-2 16,7 6 0-16,-10-4-1 15</inkml:trace>
  <inkml:trace contextRef="#ctx0" brushRef="#br0" timeOffset="39542.3831">13570 7784 27 0,'18'-12'37'0,"-2"-4"1"16,11 12 0-16,4 4-15 15,-3 0-9-15,2 11-5 16,-10 4-3-16,-10 11-2 16,-12 3 0-16,-12 3-2 15,-10 2 0-15,-4-1 0 16,-4-2-1-16,5-3 0 15,8-6-1-15,14-7 0 16,10-5 0-16,13-6 0 16,8-4-2-16,5 0-3 0,7 5-12 15,0-5-23 1,-9-5 0-16,0 5-1 0,-8-5 1 16</inkml:trace>
  <inkml:trace contextRef="#ctx0" brushRef="#br0" timeOffset="39895.4576">12752 8265 14 0,'-34'5'35'16,"24"7"1"-16,10-12 1 15,26 7-14-15,32-2-7 16,22-5-4-16,34 0-2 15,14 0-2-15,22 0-3 16,4 0-5-16,-1-5-8 16,-3 2-18-16,-16 3-13 15,-27-12-1-15,-21 6 0 16</inkml:trace>
  <inkml:trace contextRef="#ctx0" brushRef="#br0" timeOffset="40329.5815">13187 8485 41 0,'0'0'36'0,"12"-20"0"15,12 5-10-15,12 9-9 16,4-2-5-16,12 8-1 16,-7 0-4-16,3 15-1 15,-13-1-2-15,-16 9-1 16,-19 2-2-16,-20 2-1 15,-16-2 0-15,-12-1 0 16,-1 0 0-16,-1-7-2 16,10-2 1-16,13-3-1 15,12-5 2-15,15-7 0 16,29 8 1-16,11-4-1 16,9-4-1-16,7 0-4 15,12-3-28-15,1-2-5 16,-4-9-1-16,6 2 0 0</inkml:trace>
  <inkml:trace contextRef="#ctx0" brushRef="#br0" timeOffset="40652.6536">14092 7778 49 0,'39'26'37'15,"8"16"2"-15,-4 16-8 16,-12 12-17-16,-5 21-2 15,-17 5-3-15,-12 10-2 16,-23-8-3-16,-8-4-6 16,-1-5-7-16,-10-17-20 15,4-20-11-15,10-13 0 16,4-19 0-16</inkml:trace>
  <inkml:trace contextRef="#ctx0" brushRef="#br0" timeOffset="41562.8742">14590 7692 10 0,'20'10'24'15,"-13"3"-2"-15,2 11-2 16,-9 6-3-16,-3 7-2 16,-3 4 0-16,-3-1-3 0,5 4-3 15,4-8-1-15,4-3-2 16,6-10-2-1,10-4-2-15,0-12 0 0,4-3 0 16,-3-10-1-16,-1-2-1 16,-5-2 1-16,-6-1-2 15,-9 1 1-15,0 10 0 16,-9-10-1-16,-3 12 1 16,4 12 0-16,-3 8 0 15,6 15 0-15,5 12 2 16,5 7-1-16,4 11 1 15,0 6 1-15,2 6 0 16,-11-3 1-16,-3 0 0 16,-14-12-1-16,-13-11 0 15,-14-12 0-15,-6-9-2 0,-2-15-1 16,-2-11-6 0,12-6-18-16,8-8-15 0,3-10 0 15,21 2 0-15</inkml:trace>
  <inkml:trace contextRef="#ctx0" brushRef="#br0" timeOffset="59387.2782">15272 8165 3 0,'0'0'30'16,"24"13"1"-16,-1-13-3 15,14 4-13-15,8-4-6 16,3 5-8-16,2-5-14 16,-5-2-14-16,2 6-3 15,-21-11 0-15</inkml:trace>
  <inkml:trace contextRef="#ctx0" brushRef="#br0" timeOffset="59582.329">15320 8279 41 0,'0'11'36'15,"0"-11"-2"-15,28 7-9 16,10-1-6-16,0-6-6 16,10 3-5-16,-2-3-8 15,-6 5-30-15,-9-9-6 16,-5 4-1-16,-13-4-1 15</inkml:trace>
  <inkml:trace contextRef="#ctx0" brushRef="#br0" timeOffset="60295.5066">16291 8086 40 0,'-22'-33'27'16,"7"-5"-3"-16,10-2-3 16,17 5-3-16,11 2-4 15,23 19-3-15,9 8-2 0,12 18-2 16,-5 7 0-16,-7 20-2 15,-22 7 0-15,-18 15-1 16,-25 1-2-16,-25 3 0 16,-20-4-2-16,-16-6 0 15,-9-8-2-15,3-11-2 16,12-12-1-16,11-18 0 16,19-6 0-16,17-18 2 15,18-2 1-15,18-1 1 16,13 0 2-16,13 7 2 15,2 3 2-15,5 11-1 16,-5 5 1-16,-2 12-1 0,-8 2-1 16,-7 3-4-16,-7 1-4 15,-7-6-12-15,-2-6-21 16,8-1-1-16,-3-10 0 16,10 0-1-16</inkml:trace>
  <inkml:trace contextRef="#ctx0" brushRef="#br0" timeOffset="60897.656">17056 8153 19 0,'0'0'33'16,"-5"-13"0"-16,-9 9-7 15,-7 0-7-15,-7 4-6 16,0 0-4-16,-2 4-2 16,2 4-3-16,4-1-2 15,11 7 0-15,10 0-1 16,13 2 1-16,8 0-1 16,12 6 1-16,0-1 0 15,-1 6 1-15,-2-1 0 16,-9 2-1-16,-14-2 1 15,-14-2-1-15,-13-7-1 0,-10-7-3 16,1-5-4-16,-6-15-10 16,8-7-16-16,10-4-6 15,8-9-1-15,12 2 0 16</inkml:trace>
  <inkml:trace contextRef="#ctx0" brushRef="#br0" timeOffset="61101.7032">17172 8165 52 0,'5'14'39'16,"1"4"0"-16,-2 0-5 0,-4 0-18 16,9 11-7-1,-9-2-5-15,0 2-6 0,5-2-20 16,-5-4-16-16,0-13-2 15,0-10 1-15,-15 0-1 16</inkml:trace>
  <inkml:trace contextRef="#ctx0" brushRef="#br0" timeOffset="61244.7498">17151 7940 42 0,'0'-13'35'0,"0"13"-2"15,0 0-8-15,10-11-47 16,-3 23-9-16,-7-12-4 0,10 26 0 16</inkml:trace>
  <inkml:trace contextRef="#ctx0" brushRef="#br0" timeOffset="61641.8534">17325 8197 20 0,'28'6'38'0,"-2"6"1"16,4 9 0-16,-2 8-14 15,-11-3-8-15,1 11-5 0,-15-8-4 16,-3 1-2-16,-8-10-3 16,-5-7-1-16,3-9-2 15,10-4-1-15,-12-19-1 16,17-4 0-16,5-9 0 16,8-3 0-16,8 3 0 15,8 2 1-15,-1 6 1 16,2 10 0-16,-5 7 1 15,-2 13 0-15,-8 8 0 16,-6 8-2-16,-7 7-8 16,-7 1-23-16,-3-2-7 15,6 1-1-15,1-6 0 0</inkml:trace>
  <inkml:trace contextRef="#ctx0" brushRef="#br0" timeOffset="62064.9603">18117 8272 22 0,'0'-14'32'0,"0"14"3"16,-22-15-11-16,-3 7-6 15,-5 8-4-15,-8 0-3 16,1 8-2-16,-5 2-2 15,7 11-2-15,2 2-1 16,15 6 1-16,7-1-1 16,19 4 0-16,9-8-1 15,15-2 0-15,8-5-2 16,5-8-5-16,7-2-15 16,-4-7-21-16,-9-14 1 15,-2 2-2-15,-3-9 1 0</inkml:trace>
  <inkml:trace contextRef="#ctx0" brushRef="#br0" timeOffset="62545.073">18670 7841 45 0,'-36'5'34'0,"1"19"1"16,-5 20-17-16,-3 10-5 0,12 18-1 15,4 6-2-15,16 7-4 16,11-5 1-16,20-2-2 16,10-10-2-16,13-15-4 15,13-13-9-15,0-12-27 16,0-23-2-16,1-9 1 16,-6-12-2-16</inkml:trace>
  <inkml:trace contextRef="#ctx0" brushRef="#br0" timeOffset="63041.1878">19045 8260 24 0,'-39'-24'24'0,"5"-4"0"15,0-10-2-15,8-1-2 16,12 1-4-16,10-4-3 15,20 11-2-15,8 2-2 0,17 17-2 16,4 10-1 0,3 14-1-16,-4 6-1 0,-9 11 0 15,-18 6 0-15,-17 9-1 16,-15 0-1-16,-18 4 1 16,-11-5-2-16,-5-4 1 15,0-8-2-15,6-4 0 16,8-9 0-16,11-7-1 15,14-6 1-15,10-5 0 16,16 0-1-16,4-3 1 16,9 3 0-16,3-5-4 15,8 5-6-15,-3 0-26 0,3-7-4 16,4 2 0 0,-7-4 0-16</inkml:trace>
  <inkml:trace contextRef="#ctx0" brushRef="#br0" timeOffset="63334.2559">19287 8424 38 0,'0'16'39'16,"3"-6"0"-16,5 0 0 15,10-5-20-15,-8-5-7 16,8-5-4-16,-4-8-2 15,1-5-2-15,-5-10-1 0,-3-9-2 16,-7-12 1 0,0-5-2-16,0-4 1 15,5-1-1-15,-5 4 0 0,4 2 0 16,3 10-1-16,1 7-2 16,7 19-4-16,0 5-8 15,6 7-26-15,3 10 0 16,-4 3 0-16,11 6 0 15</inkml:trace>
  <inkml:trace contextRef="#ctx0" brushRef="#br0" timeOffset="63693.3252">19232 8200 28 0,'22'8'27'16,"2"-10"-7"-16,14 2-8 16,2-7-6-16,3 0-4 15,-3 0-3-15,-4-8 1 16,-4 1 0-16,-3-6 3 16,-5 3 3-16,-6-5 3 15,4 7 3-15,-2-3 0 16,6 9 1-16,-1 3-1 15,10 15-2-15,-7 8-1 16,5 15-2-16,-11 4-2 16,-4 11 0-16,-11 6-1 15,-7 2 0-15,-16-1-1 16,-11-1-1-16,-7-8-3 0,-7-10-8 16,4-10-27-16,1-7-5 15,0-18 0-15,11 0-1 16</inkml:trace>
  <inkml:trace contextRef="#ctx0" brushRef="#br0" timeOffset="64221.9488">20165 8253 29 0,'5'12'36'16,"-5"-12"0"-16,31 11-1 15,-5-2-18-15,1-9-8 16,4 4-1-16,-3-4-3 16,-1-4-3-16,-5-4 0 0,-9-4-1 15,-13-3-1 1,-13 0 0-16,-10 4-1 0,-7 3 1 15,-5 8-1-15,-6 3 1 16,0 9 0-16,2 7 1 16,6 8 2-16,19 7 0 15,10-1 1-15,15 1 0 16,6-4 0-16,18 1 0 16,7-7 0-16,12-5-2 15,1-10-4-15,-1-13-11 16,1-8-27-16,0-3 0 15,-8-13-1-15,0-7-1 16</inkml:trace>
  <inkml:trace contextRef="#ctx0" brushRef="#br0" timeOffset="64529.5189">20437 7829 54 0,'28'7'37'0,"2"-7"0"16,9 6-10-16,7 0-19 16,-1-1-17-16,3 0-24 15,-8-10-3-15,0 1-1 16,-13-12 0-16</inkml:trace>
  <inkml:trace contextRef="#ctx0" brushRef="#br0" timeOffset="64710.5486">20846 7682 39 0,'0'0'36'16,"10"-15"-1"0,-10 15-1-16,11-7-27 15,-11 7-16-15,0 0-24 0,0 0-2 16,10 2-1-16,-10-2 1 15</inkml:trace>
  <inkml:trace contextRef="#ctx0" brushRef="#br0" timeOffset="64876.5964">20886 7800 26 0,'4'39'38'16,"-8"-1"1"-16,2 2-5 15,-5 4-10-15,-12-6-8 16,1 1-6-16,-8-10-5 15,-5-7-7-15,-1-4-8 16,-6-15-20-16,0-13-9 16,13-5 0-16,-2-14-1 0</inkml:trace>
  <inkml:trace contextRef="#ctx0" brushRef="#br0" timeOffset="65505.7453">21102 7670 12 0,'-11'-25'28'0,"-2"-9"0"0,24 9-12 15,9 9-3-15,8 4-2 16,12 12-1-16,0 0-1 16,2 12 1-16,-6 4-2 15,-8 12 0-15,-19-2-1 16,-12 8-1-16,-21-1-1 16,-11 4 0-16,-10-3-1 15,-2-2-3-15,6-6 0 16,4-6-1-16,12-6 0 15,12-5 0-15,13-9-1 16,21-3 1-16,8-3-1 16,5 0 1-16,5 0 0 0,3 6 0 15,1 0 0 1,-4 5 0-16,-10 2 0 0,-7 6 0 16,-10 1 1-16,-7 0-1 15,-5-4 1-15,-10 1-1 16,-3-5 1-16,-1-6-1 15,3 0 0-15,2-10-1 16,4-4 0-16,10-3 0 16,1-4 0-16,11-2 0 15,8 3 0-15,2 4 1 16,4 2 1-16,2 6 1 16,-5 3 1-16,-2 10 0 15,-6 4 2-15,-3 8-1 16,-10 0 1-16,-3 5-2 15,-4 0-1-15,-4-2-5 0,4 3-7 16,0-3-30-16,0-20-1 16,5 16 0-16,-5-16-1 15</inkml:trace>
  <inkml:trace contextRef="#ctx0" brushRef="#br0" timeOffset="66058.8855">21891 7768 35 0,'-19'-4'35'0,"-6"-8"-6"15,3-5-6-15,7 2-5 16,2-9-5-16,15 5-4 16,9-1-2-16,11 6-2 0,8 3-2 15,7 7-1-15,-3 4 0 16,1 10 0-16,-8 5 1 16,-11 6-2-16,-16 3 1 15,-12 4-1-15,-16 1 1 16,-6 2-1-16,-1-1 0 15,-1-3-1-15,3-5 1 16,12-2-1-16,8-6 1 16,13-5-1-16,17-3 0 15,8-6 0-15,9 0-3 16,4-8-8-16,7 1-28 16,6 2 0-16,-3-7-1 0,3 6 1 15</inkml:trace>
  <inkml:trace contextRef="#ctx0" brushRef="#br0" timeOffset="66394.9601">22172 7911 24 0,'3'20'38'0,"-3"-20"0"15,10 19 2-15,-2-11-17 16,5-8-7-16,3 0-6 16,-6-6-3-16,7-3-2 0,-6-9-2 15,0-4 0 1,-2-8-2-16,-2-7 1 16,-7-4-2-16,0-5 0 0,4-3 0 15,-4 0 0-15,0 3 0 16,8 3-1-16,1 5 0 15,1 7-1-15,6 13-3 16,1 1-5-16,9 17-14 16,3 0-17-16,-3 5 1 15,2 5-1-15,-7-2 1 16</inkml:trace>
  <inkml:trace contextRef="#ctx0" brushRef="#br0" timeOffset="66590.9991">22145 7746 46 0,'24'17'37'0,"6"-14"2"16,15 2-4-16,7 2-23 15,-1-3-13-15,3 4-33 16,-10-8-2-16,-1 0-1 15,-19-4-1-15</inkml:trace>
  <inkml:trace contextRef="#ctx0" brushRef="#br0" timeOffset="68468.4753">3184 9385 79 0,'0'0'39'0,"18"3"2"16,8 20-20-16,1 2-9 0,13 13-5 16,-3 5-3-1,4 4-4-15,2 3-13 16,-3-6-26-16,-9-11-1 0,-6-6-1 15,-8-17 1-15</inkml:trace>
  <inkml:trace contextRef="#ctx0" brushRef="#br0" timeOffset="68686.5286">3713 9353 67 0,'-22'17'41'15,"1"12"1"-15,-5 11-3 16,-15 7-25-16,3 14-6 16,-5 7-3-16,3 4-2 0,-1 1-2 15,4-4-2 1,3-4-5-16,3-16-9 0,15-13-24 16,7-11-3-16,9-25-1 15,0 0 2-15</inkml:trace>
  <inkml:trace contextRef="#ctx0" brushRef="#br0" timeOffset="68987.5964">3984 9401 42 0,'-31'13'38'15,"0"19"0"-15,-8 11-2 16,3 9-19-16,8 18-7 16,7 1-3-16,12 7-2 15,9-3-1-15,15-9-4 16,6-5-5-16,11-17-18 15,5-17-16-15,12-10 0 16,-7-17 0-16,4-6-1 16</inkml:trace>
  <inkml:trace contextRef="#ctx0" brushRef="#br0" timeOffset="69273.6676">4055 10001 61 0,'0'0'39'0,"25"15"1"16,-6-15-7-16,-3-9-20 15,13-1-5-15,-8-5-2 16,-1-7-3-16,-4-8-1 16,-7-6 0-16,-6-6-2 15,-3-9 1-15,-6-5-1 16,3-4 0-16,3 3 0 0,-3 2 0 15,3 4-1 1,3 8-3-16,9 14-6 16,-1 5-15-16,3 9-16 0,6 9 1 15,-3 0 0-15,6 6-1 16</inkml:trace>
  <inkml:trace contextRef="#ctx0" brushRef="#br0" timeOffset="69611.7417">4008 9743 37 0,'0'0'37'0,"15"12"0"16,6-15 0-1,12-6-20-15,10-1-15 16,0-4-3-16,4-6-4 0,-4 1 0 15,-2-5 1-15,-4-3 2 16,0 0 1-16,-6-1 4 16,-1 10 5-16,-1 4 1 15,6 14 2-15,-10 7-1 16,5 17 0-16,-11 5-1 16,-5 19-3-16,-9 4-1 15,-5 10-3-15,-12-3-1 16,-9-4-9-16,2 0-16 15,-6-13-18-15,-4-13-1 16,9-10 0-16,-1-19 0 0</inkml:trace>
  <inkml:trace contextRef="#ctx0" brushRef="#br0" timeOffset="69890.8161">4933 9680 58 0,'0'0'40'16,"9"0"0"-1,19 0 0-15,4 0-27 16,8 0-13-16,1 0-21 0,-1-7-17 16,4 7-1-16,-12-10-1 15,-2 7 0-15</inkml:trace>
  <inkml:trace contextRef="#ctx0" brushRef="#br0" timeOffset="70048.8425">5001 9779 73 0,'23'4'38'0,"13"2"-4"16,2-6-30-16,-1-3-34 16,9-1-5-16,-5-7-2 15</inkml:trace>
  <inkml:trace contextRef="#ctx0" brushRef="#br0" timeOffset="70619.9847">5729 9418 52 0,'4'42'38'15,"-4"5"1"-15,-4 6-5 16,4 11-20-16,-8 0-6 16,8-2-3-16,-10-9-3 0,7-9-1 15,3-10-2 1,-5-14-3-16,5-11 1 15,0-19-1-15,0-8 0 0,0-17 0 16,-3-4 0-16,-1-14 1 16,1-3 1-16,0-3 2 15,-3 4 1-15,3 5 0 16,3 4 2-16,0 10-1 16,0 7 0-16,15 11 0 15,-2 8 1-15,11 6-2 16,6 4-1-16,5 0-7 15,15 4-13-15,10-1-17 16,-2-5 0-16,11 2 0 16,-5-11 0-16</inkml:trace>
  <inkml:trace contextRef="#ctx0" brushRef="#br0" timeOffset="70846.0346">5736 9665 37 0,'0'0'38'0,"20"11"0"15,4-11 0-15,19 0-24 16,4 3-43-16,-3-14-5 15,14 5-2-15,-12-5-2 0</inkml:trace>
  <inkml:trace contextRef="#ctx0" brushRef="#br0" timeOffset="71514.2059">6432 9312 18 0,'-31'-9'25'0,"5"9"-8"16,-1 0-4-16,7 10-2 15,8 1-3-15,4 3-3 0,8 2 0 16,10 2 0 0,10-1 0-16,1 0 0 15,7 1-1-15,0-4-1 0,-2 3 1 16,-5-3-1-16,-3 5 1 16,-11-4-2-16,-7 7 1 15,-6-3 0-15,-3 1-1 16,-4 1-1-16,0-1-4 15,5-1-3-15,4 0-3 16,4-2 1-16,4-2-1 16,7 1 1-16,-1-1 3 15,-1 5 3-15,-5 6 4 16,-14 0 4-16,-40 43 12 16,16-26-7-16,-9-3 1 15,9 4-1 1,-3-8-1-16,21-2 0 15,10-9-3-15,18-2 0 0,16-7-5 16,8-6-8-16,12-10-31 16,5-4-2-16,-4-9 0 15,5-2-1-15</inkml:trace>
  <inkml:trace contextRef="#ctx0" brushRef="#br0" timeOffset="72191.382">6785 9629 42 0,'-10'15'36'0,"10"14"-1"16,0 0-3-16,0 0-20 15,10 2-5-15,-2-6-1 16,12-6-3-16,0-7 0 15,6-12-3-15,-1-5 1 16,0-8-2-16,-1-9 0 16,-5-5 1-16,-6-1-1 15,-4-1 0-15,-3 5 2 16,-6 7-1-16,0 5 2 0,0 12 0 16,0 12 1-1,0 17 0-15,4 8 1 16,1 15 0-16,-1 6 1 0,2 8-1 15,-6 4 0-15,0 0-1 16,-7-5 0-16,-8-8-1 16,-13-7-2-16,-7-13-2 15,-6-10-3-15,-7-20-3 16,4-7-5-16,-2-24-6 16,8-8-20-16,11-6-2 15,5-11 1-15,22 0 2 16</inkml:trace>
  <inkml:trace contextRef="#ctx0" brushRef="#br0" timeOffset="72484.4595">7364 9457 52 0,'-9'-4'37'16,"-13"4"0"-16,0 7-14 15,-6 18-9-15,-4 3-5 16,3 13-3-16,1 3-1 16,9 11-1-16,10-1-1 15,9 0-1-15,9-5 0 16,6-7-3-16,13-4-6 0,3-14-18 15,2-9-13 1,7-8-1-16,-5-16 0 0</inkml:trace>
  <inkml:trace contextRef="#ctx0" brushRef="#br0" timeOffset="72710.5119">7583 9513 72 0,'0'0'39'16,"-11"22"0"-16,8 7-15 16,-7-3-13-16,4 15-4 15,-3 3-1-15,7 4-2 0,-5-2-1 16,7 0-2 0,7-7-1-16,2-8-5 15,7-2-4-15,1-10-24 0,7-16-7 16,5-3-1-16,-6-14 1 15</inkml:trace>
  <inkml:trace contextRef="#ctx0" brushRef="#br0" timeOffset="73007.5867">7432 9704 19 0,'0'0'33'15,"25"-10"1"-15,9 5 1 0,-3-4-16 16,11-3-9-16,6 4-3 16,-3-5 0-1,1 5-2-15,-11-2 1 0,0 10-1 16,-7 0 1-16,0 14-1 16,-6 1-1-16,-1 7 1 15,-6 5-2-15,-5 8 0 16,-10 2-1-16,-3 2-3 15,-9 4-3-15,-16-9-19 16,-5-2-18-16,-2-3 0 16,-2-11 1-16,3-2-1 15</inkml:trace>
  <inkml:trace contextRef="#ctx0" brushRef="#br0" timeOffset="73612.7181">8235 9319 19 0,'16'5'35'0,"-16"-5"1"15,9 25-1-15,-6-2-16 16,-6 1-6-16,3 8-3 16,-3-3-2-16,3 3-2 15,0-3-2-15,6-5-2 16,1-7-1-16,0-6-1 16,3-7 0-16,-10-4 0 15,17-4 0-15,-17 4-1 16,15-9 0-16,-15 9 0 0,0 0 0 15,6 13 0 1,-6 8 1-16,3 10 0 0,1 11 1 16,5 8 0-16,1 8 0 15,2 6 1-15,-3 1-1 16,-6 0 0-16,-3-2 0 16,-9-3-1-16,-7-11-1 15,-10-10 0-15,-4-9-2 16,-4-15-3-16,6-6-7 15,2-12-23-15,7-19-2 16,15-6 0-16,4-11 1 16</inkml:trace>
  <inkml:trace contextRef="#ctx0" brushRef="#br0" timeOffset="73967.2957">8766 9738 55 0,'11'5'38'0,"10"0"-1"16,2-5-5-16,7 3-22 15,7-3-16-15,7 0-21 16,3 0-9-16,-12 0 0 15,0 0-2-15</inkml:trace>
  <inkml:trace contextRef="#ctx0" brushRef="#br0" timeOffset="74130.8306">8769 9876 47 0,'11'12'37'15,"6"-10"0"-15,18 5-4 0,3-7-31 16,2-4-30-16,12 4-4 16,-8-3-4-16,6 3 0 15</inkml:trace>
  <inkml:trace contextRef="#ctx0" brushRef="#br0" timeOffset="74851.9864">9680 9401 55 0,'0'0'37'16,"-7"33"-1"-16,7 15-15 16,-7 7-5-16,7 15-5 15,0-1-2-15,0 5-3 0,3-9-2 16,1-6-1 0,-4-16-1-16,0-14-1 15,2-12-1-15,-2-17 0 0,0 0 1 16,-5-24-1-16,-1-7-1 15,-1-7 1-15,-2-7-2 16,0-6 2-16,1-2-1 16,2-1 1-16,6 1-1 15,0 3 1-15,4 6-1 16,9 8 1-16,5 5 0 16,6 7 0-16,6 9 0 15,5 7-2-15,9 3-2 16,2 0-8-16,13 5-22 15,4 0-4-15,-2 0 0 16,5 3-1-16</inkml:trace>
  <inkml:trace contextRef="#ctx0" brushRef="#br0" timeOffset="75102.0517">9655 9692 66 0,'0'0'36'16,"14"7"-10"-16,17-2-8 15,9-5-6-15,10 4-5 16,11-4-17-16,8 6-23 0,-9-11-2 15,3 5-1-15,-12-15-1 16</inkml:trace>
  <inkml:trace contextRef="#ctx0" brushRef="#br0" timeOffset="75748.1909">10411 9339 20 0,'-35'-8'23'16,"10"4"-9"-16,-2 1-5 15,10 7 0-15,17-4-2 16,-5 19 0-16,21-3-1 15,7 3 0-15,5 0 0 0,1 5 1 16,4 3 0-16,-5-4 0 16,-3 5 0-16,-12-8-2 15,-6 6 1-15,-7-1-1 16,-10-1 1-16,-5-3-2 16,-5 0-1-16,-1-1-3 15,0-4-1-15,5 0-2 16,2-2-1-16,6-1 1 15,5-1-1-15,8 4 1 16,0 1 2-16,1 5 1 16,-1 5 4-16,-5 2 2 15,-7 7 1-15,-7 0 1 0,1 6 0 16,-5-5-1 0,6 5 0-16,2-8-1 15,12-3-2-15,8-7-1 0,14-1-2 16,7-8-2-16,1-8-12 15,2-4-26-15,-2-3-1 16,-6-7-1-16,-1 3 1 16</inkml:trace>
  <inkml:trace contextRef="#ctx0" brushRef="#br0" timeOffset="77064.9855">10911 9800 54 0,'0'0'37'16,"23"6"-1"-16,3-1-10 16,6-8-10-16,8 7-3 15,1-4-5-15,3 6-3 16,-3-3-7-16,-6-3-12 16,-10 0-24-16,-2-3 0 15,-11-3-1-15,1 2-1 0</inkml:trace>
  <inkml:trace contextRef="#ctx0" brushRef="#br0" timeOffset="77959.1844">11612 9489 32 0,'-4'-14'36'16,"4"14"1"-16,0 0 0 15,-5 23-18-15,5 11-6 16,-7 3-5-16,7 13-2 16,-6 6 0-16,9 4-1 0,-3-4-2 15,16 0 0-15,-1-9-1 16,4-7 0-16,4-9-3 16,0-13-4-16,3-4-10 15,-4-7-24-15,-6-12-1 16,-3-6 1-16,-10-8-1 15</inkml:trace>
  <inkml:trace contextRef="#ctx0" brushRef="#br0" timeOffset="78131.7204">11462 9786 69 0,'0'0'37'0,"17"0"0"15,10 0-13-15,10 4-20 0,6 0-21 16,0-4-18-16,10 7-1 16,-4-7 0-16,3 0-1 15</inkml:trace>
  <inkml:trace contextRef="#ctx0" brushRef="#br0" timeOffset="78417.7965">11861 9772 40 0,'0'12'38'0,"0"3"2"16,10 5 1-16,-5 8-19 15,4-2-9-15,4 6-4 0,0-3-2 16,-2 0-2-16,-5-10-1 16,-6-4-1-16,3-5-1 15,-3-10-1-15,0 0 0 16,-5-22 0-16,5 0-1 15,5-5 0-15,7 1-1 16,2-3 0-16,3 2 0 16,6 8-1-16,1 2-3 15,-3 5-6-15,5 3-28 16,-5 12-2-16,-6-3 0 16,0 6-1-16</inkml:trace>
  <inkml:trace contextRef="#ctx0" brushRef="#br0" timeOffset="78643.8546">12231 9825 82 0,'0'0'40'15,"-8"12"1"-15,8 8-19 16,0-7-11-16,6 10-4 15,-6-4-2-15,0 3-4 16,0 0-7-16,-8-7-19 16,1-4-16-16,7-11 1 15,-16 9-1-15,5-15 0 0</inkml:trace>
  <inkml:trace contextRef="#ctx0" brushRef="#br0" timeOffset="78807.9034">12204 9547 79 0,'8'-9'39'15,"-6"0"1"-15,-2 9-10 16,9-10-35-16,-9 10-30 16,11 8-3-16,-11-8-1 15,13 9-1-15</inkml:trace>
  <inkml:trace contextRef="#ctx0" brushRef="#br0" timeOffset="79356.5389">12826 9360 25 0,'-45'34'34'16,"-10"18"3"-16,-2 21-5 15,5 25-13-15,4 11-5 16,16 16-2-16,9-2-3 0,23 1-2 16,13-15-3-16,17-11-3 15,13-17-6-15,5-23-16 16,2-24-17-16,10-17-1 15,-8-19 1-15,1-13-1 16</inkml:trace>
  <inkml:trace contextRef="#ctx0" brushRef="#br0" timeOffset="79674.1309">13013 9513 46 0,'0'0'39'0,"10"16"0"15,-14 14-1-15,-11 1-21 16,8 22-6-16,-11-2-4 15,9 10-1-15,-4-4-1 16,9-3-2-16,4-6-1 16,11-6-1-16,6-8-1 15,3-15-3-15,5-2-7 16,-4-12-18-16,3-5-12 16,-1-5-1-16,-9-10 0 0</inkml:trace>
  <inkml:trace contextRef="#ctx0" brushRef="#br0" timeOffset="79847.1607">12886 9812 52 0,'0'0'39'16,"14"3"-1"-16,11-3 2 15,10 0-25-15,5 7-14 16,4 2-22-16,2 0-15 15,-11-5-2-15,2 3-1 0</inkml:trace>
  <inkml:trace contextRef="#ctx0" brushRef="#br0" timeOffset="81199.4831">13356 9761 54 0,'-17'10'40'0,"17"-10"0"15,13 10-4-15,-2-10-19 16,22 0-8-16,2 0-6 16,6 0-10-16,8-4-30 15,-1 4-3-15,-7-8 0 16,1 8-1-16</inkml:trace>
  <inkml:trace contextRef="#ctx0" brushRef="#br0" timeOffset="81521.557">13842 9593 33 0,'10'0'38'0,"-10"0"1"16,4 9 1-16,-8 7-16 16,-9-2-11-16,5 10-5 15,-2-5-1-15,2 6-2 16,1 1-2-16,7-3-1 15,4 0 0-15,10-6-2 16,3-3-1-16,6-8-4 0,6 3-7 16,-5-9-18-1,-1-12-11-15,2 3 1 16,-7-14-2-16</inkml:trace>
  <inkml:trace contextRef="#ctx0" brushRef="#br0" timeOffset="81696.6015">14007 9593 68 0,'0'0'40'16,"-9"14"0"-16,2 3-14 16,7 12-9-16,-5-1-7 15,8 10-3-15,-6-2-2 16,8 2-3-16,-2 1-4 16,-3-9-11-16,3-3-28 15,3-3 0-15,-2-10-1 0,3-1 1 16</inkml:trace>
  <inkml:trace contextRef="#ctx0" brushRef="#br0" timeOffset="82080.6869">12945 10096 19 0,'-17'5'35'0,"17"-5"0"16,10 5 2-16,12-8-15 16,24 6-7-16,17-6-4 15,28 3-2-15,17-2-2 16,23 2-2-16,12-6-3 16,7-3-6-16,4 9-10 15,-14 0-19-15,-20-2-5 0,-19 4-2 16,-29-2 1-1</inkml:trace>
  <inkml:trace contextRef="#ctx0" brushRef="#br0" timeOffset="82500.7797">13344 10285 26 0,'8'-13'36'0,"20"9"-1"15,10-6 1-15,9 3-21 16,9 9-2-16,-4-2-3 15,1 15-1-15,-17-2-3 16,-14 9-2-16,-17 3 0 16,-18 2-2-16,-19-1 0 15,-13-2 0-15,-9-1 0 16,1-2-2-16,5-4 1 16,11-7 0-16,11-1-1 15,26-9 0-15,0 0-1 16,28 4 1-16,16-7 0 15,9-2-2-15,7 5-5 0,6-3-19 16,0-2-13 0,4 5-1-16,-8-12 1 15</inkml:trace>
  <inkml:trace contextRef="#ctx0" brushRef="#br0" timeOffset="82854.851">14240 9486 66 0,'38'42'40'16,"-2"13"2"-16,-1 13-5 15,1 21-24-15,-18 10-2 16,-7 11-4-16,-15-5-1 16,-10-5-2-16,-10-3-2 15,-3-14-4-15,-1-9-3 16,-3-23-18-16,9-12-19 15,10-15-1-15,12-24 1 16,0 0-1-16</inkml:trace>
  <inkml:trace contextRef="#ctx0" brushRef="#br0" timeOffset="83674.0519">14714 9409 18 0,'11'-8'30'16,"14"15"0"-16,-13 1-5 15,5 4-11-15,3 9-3 16,-9 5-4-16,-1 8-1 16,-6 1 0-16,-4 2-1 15,-4-3-1-15,1-2 0 16,-1-7-1-16,4-3-1 16,7-7 1-16,4-7-2 15,3-8 1-15,3 0 0 16,1-6 0-16,1-1-1 15,-3-3 0-15,-7 1 0 16,-9 9-1-16,0-14 0 0,0 14 0 16,-13 4 0-1,2 6 0-15,-2 7 0 0,1 12 2 16,-1 9-1-16,3 11 1 16,10 9 0-16,0 10 1 15,5 4-1-15,0 2 1 16,-2-3-1-16,-3-7 0 15,0-4 0-15,-10-13 0 16,-8-10-1-16,-10-13 0 16,-3-12 0-16,-3-6-1 15,4-11-5-15,4-3-13 16,11-9-21-16,4-11-1 16,18 1 0-16,4-10 0 15</inkml:trace>
  <inkml:trace contextRef="#ctx0" brushRef="#br0" timeOffset="84111.1412">15302 9771 65 0,'19'3'38'0,"7"1"0"16,0-4-15-16,8 0-11 15,8 0-6-15,4 0-7 16,-6 0-7-16,1 0-9 15,-10 0-14-15,-10 0-6 16,-2 0-1-16,-19 0 0 0</inkml:trace>
  <inkml:trace contextRef="#ctx0" brushRef="#br0" timeOffset="84328.1894">15337 9921 53 0,'9'3'38'15,"17"5"0"-15,1-4-11 16,8-4-10-16,7 6-8 16,-1-6-8-16,-4 0-19 15,-10 0-18-15,4 0-1 0,-14-6-1 16,1 6-1-16</inkml:trace>
  <inkml:trace contextRef="#ctx0" brushRef="#br0" timeOffset="86331.6387">15932 9806 60 0,'-11'12'40'0,"22"-7"0"15,15 3-13-15,7-8-9 16,20 7-6-16,2-7-4 16,9 6-6-16,4-3-10 15,-8-3-32-15,-3-6-1 16,-3 0 0-16,-14-10-1 15</inkml:trace>
  <inkml:trace contextRef="#ctx0" brushRef="#br0" timeOffset="87108.8326">16878 9842 6 0,'-24'10'33'16,"-14"-15"0"-16,9-2-4 0,-3-12-11 15,6-9-4-15,12-5-3 16,8-9-3-16,15 0-1 16,7-2-1-16,15 14-1 15,4 2 0-15,11 18 1 16,-3 10 0-16,3 21 0 16,-15 6 0-16,-9 21 0 15,-20 6-2-15,-13 6-1 16,-15 1 0-16,-15 1-2 15,-9-6-2-15,-6-10-3 16,5-5-3-16,2-19-2 16,15-7 0-16,6-18 0 15,16-4 3-15,12-12 2 16,12-1 4-16,14 3 3 16,4 0 4-16,14 13 2 0,-4 4 0 15,4 14 0-15,-2 4-3 16,-6 3-8-16,-3 5-26 15,-6-2-12-15,-8-5-1 16,0-4 0-16</inkml:trace>
  <inkml:trace contextRef="#ctx0" brushRef="#br0" timeOffset="87666.4742">17536 9792 38 0,'-21'-9'34'0,"6"9"-4"15,-11-3-8-15,-4 0-6 16,1 7-5-16,-5 4-2 16,9 4-4-16,2 2 1 15,16 6-3-15,10-4 1 16,16 6-1-16,8-2 1 16,8 5 0-16,3-4 0 15,-1 1 1-15,-7-1-2 16,-8 1 0-16,-19-3 0 15,-16-2-1-15,-15-5-2 16,-9-4-1-16,-8-5-4 16,-4-9-4-16,8 4-5 0,-3-13-11 15,13-1-10-15,12 2-5 16,10-4 1-16,12 4 2 16</inkml:trace>
  <inkml:trace contextRef="#ctx0" brushRef="#br0" timeOffset="87853.0131">17634 9853 37 0,'0'13'37'16,"2"13"1"-16,-2-3-3 0,-7 1-16 15,7 2-11 1,0-1-14-16,0-1-27 15,-3-15-3-15,3-9-1 0,0 0-1 16</inkml:trace>
  <inkml:trace contextRef="#ctx0" brushRef="#br0" timeOffset="88017.0615">17589 9540 59 0,'7'-21'37'15,"-7"3"1"-15,0 18-8 16,7-10-28-16,-7 10-19 16,0 19-19-16,0-19-1 0,0 25-1 15,0-11 1 1</inkml:trace>
  <inkml:trace contextRef="#ctx0" brushRef="#br0" timeOffset="88288.1282">17731 9800 51 0,'17'37'37'15,"-2"2"1"-15,-8 2-8 16,-4-10-15-16,2 0-6 16,-8-13-3-16,3-1-1 15,0-17-2-15,-12 4-1 16,12-4-1-16,6-24-1 16,4 4 0-16,5-3 0 15,6-2 0-15,5 0 0 16,1 9 1-16,4 7 0 15,-3 2 1-15,-4 7 0 0,-4 10 1 16,-5 4-1-16,-7 3-1 16,-4 5-4-16,1 2-7 15,-9-5-24-15,4-1-7 16,6-2 1-16,-6-16-2 16</inkml:trace>
  <inkml:trace contextRef="#ctx0" brushRef="#br0" timeOffset="88629.1953">18410 9830 48 0,'-13'-5'37'0,"-12"-1"1"16,-4 6-11-16,0 6-9 15,-6-2-5-15,4 11-5 16,0 0 0-16,10 9-3 16,7 3 0-16,14 4-1 15,9-4 0-15,12-1 0 16,4-2-2-16,9-4 0 15,4-4-5-15,-4-13-13 16,-3-5-26-16,5-9-1 0,4-7 1 16,7-4-1-1</inkml:trace>
  <inkml:trace contextRef="#ctx0" brushRef="#br0" timeOffset="89048.2896">18947 9397 24 0,'-34'29'36'0,"-12"7"2"16,1 17-3-16,2 15-15 15,-3 6-5-15,16 14-4 16,7-2-3-16,18 4-2 16,11-10-2-16,16-7-4 15,12-12-4-15,7-18-11 0,7-15-24 16,8-10-1-16,-4-18 0 16,2-5 0-16</inkml:trace>
  <inkml:trace contextRef="#ctx0" brushRef="#br0" timeOffset="89612.4255">19282 9868 26 0,'-35'0'29'15,"4"0"-2"-15,-10-9-11 16,3-10-5-16,4-3-3 16,6-9-2-16,14 2-1 15,6-3 0-15,16 0-1 16,11 5 0-16,13 10 1 16,7 8 0-16,4 16 0 0,-2 5 1 15,-3 10 1 1,-10 10-1-16,-11 6 0 0,-17 2-2 15,-18 3-1-15,-10-5-1 16,-9-5-2-16,-4-5-1 16,-1-6-1-16,5-6-1 15,5-6 1-15,11-7-1 16,10-3 2-16,11 0 0 16,0 0 2-16,22-10 0 15,3 10-1-15,6 0 1 16,4 0-2-16,6 5-8 15,-4-2-15-15,3-3-13 16,3 8 0-16,-7-8-1 16</inkml:trace>
  <inkml:trace contextRef="#ctx0" brushRef="#br0" timeOffset="89882.4928">19437 10074 31 0,'0'0'38'0,"0"0"1"15,0 0-3-15,17 3-15 16,-10-13-6-16,10 3-5 16,-7-10-3-16,1 0-2 15,-3-3-2-15,-1-5-1 16,-4-7 0-16,-3-7 0 16,0-7-2-16,0-3 1 15,0-2 0-15,5 1-1 16,3-3-2-16,0 2-1 0,8 12-3 15,-5 4-7 1,14 9-22-16,-2 15-7 0,-6 2 1 16,0 13 0-16</inkml:trace>
  <inkml:trace contextRef="#ctx0" brushRef="#br0" timeOffset="90071.5274">19420 9820 33 0,'13'0'37'15,"12"11"-1"1,2-11 0-16,8 0-16 16,6 0-23-16,-1-3-24 0,3 10-7 15,-10-14-2-15,4 7 0 16</inkml:trace>
  <inkml:trace contextRef="#ctx0" brushRef="#br0" timeOffset="90288.5867">19898 9525 58 0,'25'15'41'0,"-2"13"1"16,2 15 1-16,-2 14-28 15,-8 1-5-15,-5 19-3 0,-16-4-1 16,-8 0-2 0,-10-3-1-16,-7-7-5 15,-3-8-6-15,-6-16-26 0,2-15-10 16,5-18 1-16,5-14-1 16</inkml:trace>
  <inkml:trace contextRef="#ctx0" brushRef="#br0" timeOffset="90907.7193">20261 9847 35 0,'22'21'37'16,"-6"-16"0"-16,8 7 1 16,0-4-19-16,6-8-10 15,0 0-5-15,-2-10-1 16,-4-1-2-16,-8-4-1 15,-9-2 0-15,-7-2-1 16,-11 4 0-16,-7-2 0 16,-8 5 1-16,-6 4-1 15,-5 8 2-15,1 13 1 16,3 6-1-16,2 5 3 16,10 7 0-16,5 3 1 15,13 5 1-15,11-3 0 0,12 2-1 16,5-10 0-1,10-2-1-15,3-9-1 16,5-8-1-16,0-9-3 0,-4-7-4 16,-2 0-11-16,-4-12-27 15,-6-5 0-15,-1-2-1 16,-4-3 1-16</inkml:trace>
  <inkml:trace contextRef="#ctx0" brushRef="#br0" timeOffset="91303.8055">20585 9462 57 0,'10'7'38'16,"-1"-7"1"-16,16 3-6 0,4 1-23 15,0-4-8-15,4 0-10 16,5-4-26-16,2 4-3 16,-8-5-1-16,3 5 0 15</inkml:trace>
  <inkml:trace contextRef="#ctx0" brushRef="#br0" timeOffset="91505.8533">20995 9299 76 0,'7'-9'41'0,"-7"9"-1"15,0 0-10 1,0 0-19-16,0 0-6 15,0 0-5-15,0 0-7 0,0 0-11 16,0 0-22-16,0 0-1 16,0 12 1-16,0-12-1 15</inkml:trace>
  <inkml:trace contextRef="#ctx0" brushRef="#br0" timeOffset="91694.897">21002 9508 71 0,'0'34'40'0,"0"2"-5"16,0 1-12-16,-16-9-8 0,2 4-5 15,-8-10-5 1,-4-5-5-16,-2-7-6 16,-7-10-7-16,8 0-14 0,4-6-13 15,5-11 0-15,8-2-1 16</inkml:trace>
  <inkml:trace contextRef="#ctx0" brushRef="#br0" timeOffset="92332.048">21259 9217 33 0,'-9'-28'33'0,"16"11"0"16,4 1-11-16,11 0-8 16,11 10-4-16,-2 3-3 15,4 10 1-15,-2 5-1 16,-7 7-2-16,-13 6 0 15,-13 6-2-15,-10 3 0 16,-15 6 0-16,-10-1-1 16,-3 0-1-16,-1-5 0 15,5-2-1-15,4-9-1 16,13-7 1-16,9-7-1 0,8-9 0 16,28-2 0-1,-1-8 0-15,6 0 0 0,0-1 0 16,4 3 0-16,-3 5 0 15,-4 3 0-15,-5 6 1 16,-9 3 0-16,-5 3 0 16,-3 3 1-16,-5 2 0 15,-3-3 1-15,-4-2-1 16,4-12 0-16,-16 12 0 16,16-12-1-16,-9-12-1 15,9 0 0-15,0-8 0 16,4-2-1-16,7-1 0 15,9-1 2-15,4 7 0 16,1 0 2-16,3 7 1 0,-3 5 0 16,-1 11 1-1,-5 2 1-15,-3 7-1 0,-10 5 0 16,-2 4-1-16,-4 0-2 16,-5 0-3-16,1 1-8 15,-1-6-22-15,-1-7-8 16,6-3-1-16,0-9 0 15</inkml:trace>
  <inkml:trace contextRef="#ctx0" brushRef="#br0" timeOffset="92650.1244">21847 9144 87 0,'13'6'41'0,"-13"-6"1"16,5 13-21-16,-5 7-10 16,-8 0-4-16,5 4-2 15,-1 1-1-15,4 4-1 16,7-6-2-16,7-2 1 15,3-5-2-15,8-3-2 16,8-2-2-16,-3-11-7 16,3 0-13-16,-5 0-18 0,-8-12 0 15,-1-3 0-15,-8-8-1 16</inkml:trace>
  <inkml:trace contextRef="#ctx0" brushRef="#br0" timeOffset="92831.1731">22067 9113 52 0,'0'0'41'16,"-15"20"1"-16,15 4-5 16,0 11-19-16,-4-3-5 15,8 10-4-15,-7 0-2 16,6 3-3-16,-3-6-2 16,0-7-5-16,5-1-8 15,-5-7-29-15,0-10-2 16,0-14-2-16,22 7 1 0</inkml:trace>
  <inkml:trace contextRef="#ctx0" brushRef="#br0" timeOffset="93167.2573">22175 9497 44 0,'10'14'40'0,"0"-3"1"16,4 2 1-16,9-4-21 15,-7-9-8-15,7-3-4 16,-8-6-2-16,0-5-2 16,-2-5-2-16,-3-4 0 15,-10-8-2-15,3-3 0 0,-6-8-1 16,-2-5 1-16,5 0-2 15,-3-3 1-15,3-1-2 16,8 5 0-16,4 3-2 16,1 6-2-16,10 11-4 15,-2 7-10-15,1 6-22 16,4 13 0-16,-1 0 0 16,0 7 1-16</inkml:trace>
  <inkml:trace contextRef="#ctx0" brushRef="#br0" timeOffset="93357.2907">22272 9273 56 0,'6'11'40'0,"8"-5"0"15,10 3 0-15,8-1-25 16,1-1-15-16,-3 3-33 15,0-10-5-15,2 8-2 16,-15-8 0-16</inkml:trace>
  <inkml:trace contextRef="#ctx0" brushRef="#br0" timeOffset="99340.8644">467 12436 41 0,'0'0'34'15,"0"0"-3"-15,55-16-9 16,-55 16-5-16,56-51-5 16,-56 51-2-16,55-93-4 15,-15 33-1-15,-4-7-1 16,-17-3 0-16,0-2-1 16,-16 4-1-16,-6 4 0 15,8 15 0-15,-5 49-1 16,-12-58 0-16,12 58 1 15,0 0-2-15,0 0 2 0,-22 79-1 16,33-20-1-16,-11 10 1 16,20 4-1-16,-6 5 1 15,6-7-1-15,16-7 2 16,-4-7-2-16,-1-12 0 16,-31-45-2-16,68 54-4 15,-68-54-9-15,47 13-23 16,-47-13-2-16,0 0 0 15,15-55-1-15</inkml:trace>
  <inkml:trace contextRef="#ctx0" brushRef="#br0" timeOffset="99498.9154">709 12204 37 0,'0'0'34'0,"68"53"-2"15,-68-53-7-15,63 5-34 16,-21 1-18-16,-42-6-4 16,53 0-2-16</inkml:trace>
  <inkml:trace contextRef="#ctx0" brushRef="#br0" timeOffset="99670.951">626 12130 34 0,'0'0'32'0,"0"0"-1"15,-40-45-9-15,40 45-26 0,0 0-22 16,0 0-5-16,0 0 0 16,60 12 5-16</inkml:trace>
  <inkml:trace contextRef="#ctx0" brushRef="#br0" timeOffset="100025.0407">1022 12289 51 0,'20'9'39'16,"6"3"-1"-16,-7-3-2 0,-1-9-20 15,8 0-6 1,1-7-5-16,3-4-2 0,-6-7 0 15,-2-1-2-15,-22-5 0 16,0 0-1-16,-13-3 0 16,-5 6-1-16,-1 2 1 15,19 19-1-15,-60-16 2 16,60 16-1-16,-59 17 0 16,59-17 2-16,-28 48-1 15,28-48 1-15,-12 75-1 16,27-31 0-16,-9-2 0 15,11 1 0-15,4-2-1 16,-7-4-3-16,7-3-6 16,-4-13-14-16,-7-6-17 15,8-8 0-15,-18-7-1 0,31-19 0 16</inkml:trace>
  <inkml:trace contextRef="#ctx0" brushRef="#br0" timeOffset="100325.1092">1652 12207 36 0,'-6'18'36'15,"-1"8"1"-15,-17-1-4 16,-3-10-11-16,-4 4-13 16,-4-10-7-16,-2-9-4 15,9-4-2-15,5-11 0 16,2-2-1-16,6-8 1 0,6 2 1 15,12-5 3 1,12 6 2-16,10 6 2 16,-6 5 3-16,11 15 0 0,-4 2 0 15,1 13 1-15,2 0-3 16,-2 7-4-16,-5 3-15 16,-4-2-23-16,-2-10-2 15,-1 0 0-15,0-9 0 16</inkml:trace>
  <inkml:trace contextRef="#ctx0" brushRef="#br0" timeOffset="101701.4399">3115 11930 35 0,'13'8'34'15,"5"-8"-3"-15,20 0-9 16,12 5-7-16,6-5 0 15,12 4-6-15,-3-4-1 16,-2 5-3-16,-8 2-2 16,-9 3-1-16,-18 5 0 15,-15 8-1-15,-16-3 0 16,-19 7 0-16,-10 2 0 16,-11 4 0-16,-14 3 0 15,-1 1 0-15,-1-1-1 16,-3-3 1-16,7 0 0 15,9-3 0-15,8-4 2 16,13-2-1-16,12-10 0 0,17-1 0 16,14-7 1-16,16 0-1 15,10-6 0-15,11 0 0 16,7 0-3-16,7-6-1 16,1 6-8-16,-7-6-20 15,1-1-11-15,-7 3 0 16,-11-4 1-16</inkml:trace>
  <inkml:trace contextRef="#ctx0" brushRef="#br0" timeOffset="102212.5686">3252 12146 50 0,'0'0'35'0,"29"4"2"16,10-4-9-16,11 0-18 15,5 5-9-15,11 3-29 16,-1-11-5-16,6 3-3 15,-12-7 0-15</inkml:trace>
  <inkml:trace contextRef="#ctx0" brushRef="#br0" timeOffset="102581.6722">4074 11826 27 0,'-38'14'35'0,"-8"3"0"16,2 13-3-16,3 11-14 16,5 2-6-16,14 15-3 15,4 0-2-15,18 3-1 16,4-4-3-16,13-4-3 16,13-6-5-16,2-13-8 15,6-10-17-15,8-7-8 16,-6-14 0-16,7-3 0 15</inkml:trace>
  <inkml:trace contextRef="#ctx0" brushRef="#br0" timeOffset="102865.7384">4101 12380 62 0,'-6'10'37'16,"6"-10"3"-16,0 0-14 15,20 7-13-15,-7-7-3 16,6-4-3-16,1-4-1 16,0-6-2-16,-2-7-1 15,-2-3-1-15,-9-6 0 16,0-6-1-16,-7-8 0 16,0-2-1-16,-3-4 0 15,3 1-1-15,0 4-1 16,0 2-3-16,6 8-3 0,-1 3-8 15,12 11-17-15,3 8-7 16,-3 3-1-16,8 10 1 16</inkml:trace>
  <inkml:trace contextRef="#ctx0" brushRef="#br0" timeOffset="103242.8269">4025 12176 28 0,'10'-8'29'0,"19"1"-3"16,4-2-11-16,1 0-4 15,6 0 1-15,-4-2-3 16,0 6 0-16,-7-4-1 15,2 1-1-15,-11-1 0 16,0 2 0-16,0-2-2 16,4 1 0-16,-1 4-1 15,6 4-1-15,-1 0 0 16,3 8-1-16,-6 6 0 16,-2 10 0-16,-9 5 0 15,-9 7 0-15,-8-1-1 16,-9 2-2-16,-2 2-5 15,-12-8-11-15,2-8-22 16,8-4 0-16,1-10-1 0,15-9 0 16</inkml:trace>
  <inkml:trace contextRef="#ctx0" brushRef="#br0" timeOffset="103491.8878">4899 12163 62 0,'19'-3'35'0,"15"9"-1"16,0-2-19-16,4-4-18 15,5 8-24-15,-9-14-6 16,3 6 0-16,-12-6-2 16</inkml:trace>
  <inkml:trace contextRef="#ctx0" brushRef="#br0" timeOffset="103664.9231">4962 12288 48 0,'0'0'37'0,"24"12"0"16,-3-9-4-16,4-3-20 15,10 0-11-15,5-7-31 0,4 7-7 16,-14-13 0-16,8 6-1 16</inkml:trace>
  <inkml:trace contextRef="#ctx0" brushRef="#br0" timeOffset="104201.0533">5594 11901 51 0,'16'3'39'16,"11"16"1"-16,4 12-5 16,0 8-19-16,9 16-5 15,-2 2-4-15,2 10-2 16,-5-2-5-16,-5-6-7 16,1-1-18-16,-3-12-15 15,-9-20 0-15,6-9-1 16,-5-10 1-16</inkml:trace>
  <inkml:trace contextRef="#ctx0" brushRef="#br0" timeOffset="104437.1005">6102 11948 57 0,'-27'9'37'15,"-14"3"0"-15,-2 12-14 16,-6 11-12-16,-11 9-5 16,1 10-1-16,-5 4-3 15,4-1-2-15,5 1-5 16,5-10-4-16,13-4-9 16,15-15-14-16,10-16-4 0,21-8-1 15,9-17 0 1</inkml:trace>
  <inkml:trace contextRef="#ctx0" brushRef="#br0" timeOffset="104735.1666">6366 11880 62 0,'-41'9'36'0,"2"12"1"15,-5 12-16-15,1 3-11 16,11 15-3-16,7 4-2 16,13 6-1-16,12 1-3 15,9-2 0-15,16 1-7 16,7-11-11-16,5-12-21 15,15-7 1-15,-5-17 0 16,8-4-1-16</inkml:trace>
  <inkml:trace contextRef="#ctx0" brushRef="#br0" timeOffset="105019.2326">6558 12478 50 0,'0'0'37'0,"0"0"2"16,0-18-4-16,10 8-21 15,-5-11-6-15,8-1-2 16,-4-7-1-16,2-1-2 16,-6-8 0-16,2-8-2 15,-2-2 0-15,-1-2 0 16,2 0-1-16,0 3 0 15,6 3-2-15,-3 3-2 16,10 15-5-16,-4 3-8 16,8 6-19-16,5 15-4 15,-7 2 0-15,0 5 2 16</inkml:trace>
  <inkml:trace contextRef="#ctx0" brushRef="#br0" timeOffset="105237.2812">6304 12194 54 0,'-6'-12'37'0,"22"7"1"16,11 5-13-16,13-15-13 16,14 10-4-16,7-6-1 15,10 4-2-15,-3-2-2 16,1 5-5-16,-10 4-6 0,-10 0-16 15,-15 0-14 1,-7 0-1-16,-10-6 1 16</inkml:trace>
  <inkml:trace contextRef="#ctx0" brushRef="#br0" timeOffset="105446.3301">7039 11996 55 0,'18'0'39'15,"0"14"2"-15,-8 7-16 16,-10 2-8-16,7 13-3 16,-14 2-4-16,4 10-2 15,-12 2-2-15,-3 3-3 16,-4-2-2-16,-4-5-5 16,2 2-6-16,-7-11-25 15,9-11-7-15,6-10 0 0,4-13 0 16</inkml:trace>
  <inkml:trace contextRef="#ctx0" brushRef="#br0" timeOffset="105688.3944">7311 11988 80 0,'5'13'41'16,"1"8"0"-16,2 4-15 16,9 14-16-16,-8 4-4 15,5 7-1-15,-6 1-2 0,-3 0-6 16,-2-3-8-16,-6-6-30 16,-3-21 0-16,2-3-1 15,-8-14 1-15</inkml:trace>
  <inkml:trace contextRef="#ctx0" brushRef="#br0" timeOffset="105853.4219">7206 12264 65 0,'32'0'39'0,"7"-6"1"15,8 0-1-15,2 2-33 16,3 4-10-16,-4 0-33 0,-5-5-1 15,-3 5 0 1,-9-6-1-16</inkml:trace>
  <inkml:trace contextRef="#ctx0" brushRef="#br0" timeOffset="106281.5264">7727 12022 43 0,'0'0'38'0,"19"12"0"15,2 15-1-15,10 12-21 0,-5-3-6 16,9 8-4 0,-3 2-7-16,-4-3-13 0,-2-7-23 15,1-7-1-15,-6-20-1 16,1-9 0-16</inkml:trace>
  <inkml:trace contextRef="#ctx0" brushRef="#br0" timeOffset="106480.5741">8211 12019 61 0,'-10'0'40'15,"-15"18"-1"-15,-2 9-3 16,-1 10-24-16,-13 3-4 16,1 9-3-16,-3 4-3 15,1 3-2-15,4 0-4 16,4-11-8-16,11-5-20 0,6-8-8 15,2-15 0-15,15-3 0 16</inkml:trace>
  <inkml:trace contextRef="#ctx0" brushRef="#br0" timeOffset="106746.627">8483 11958 58 0,'-31'-3'36'0,"6"15"1"16,-8 7-15-16,-2 10-11 16,6 14-4-16,-2 8-2 15,7 9-1-15,5 1 0 16,11 7-3-16,8-8-2 15,12-6-5-15,13-5-17 16,9-5-15-16,3-20 1 16,11-6-1-16</inkml:trace>
  <inkml:trace contextRef="#ctx0" brushRef="#br0" timeOffset="107063.2087">8574 12489 49 0,'0'17'37'0,"0"-5"0"16,0-12-6-16,13 12-18 16,-13-12-3-16,21-9-1 15,-14-9-3-15,6-1-1 16,-6-10-2-16,1-4 1 15,-5-11-3-15,1-6 0 16,-1-7 0-16,0-1-1 16,2 3 1-16,0-1-1 15,0 11-1-15,-1 1-3 16,7 19-5-16,-3 3-12 16,2 13-19-16,7 9 0 15,-1 3-1-15,6 6 2 0</inkml:trace>
  <inkml:trace contextRef="#ctx0" brushRef="#br0" timeOffset="107385.7905">8394 12233 25 0,'0'-20'33'0,"26"5"1"16,10-8-2-16,12-3-19 16,17 6-2-16,2 1 0 0,6 10-2 15,-9 0 0-15,-1 11-2 16,-12 5 0-16,-10 15 0 16,-13 5-1-16,-11 12-1 15,-17-2 0-15,-4 7-2 16,-12-1 0-16,-5 3-2 15,-7-3-1-15,-3-9-7 16,3 1-13-16,6-13-22 16,-1-9-1-16,8-7 1 15,15-6 0-15</inkml:trace>
  <inkml:trace contextRef="#ctx0" brushRef="#br0" timeOffset="107686.8534">9352 12308 55 0,'0'0'38'16,"17"2"1"-16,4-2-1 0,8 3-27 15,4-3-6 1,3 0-9-16,7 4-11 16,-1 1-22-16,-11-8-1 0,0 3-1 15,-10 0 1-15</inkml:trace>
  <inkml:trace contextRef="#ctx0" brushRef="#br0" timeOffset="107905.9051">9380 12422 61 0,'0'0'39'0,"25"12"1"15,0-12-10 1,8 0-16-16,9 4-5 0,1-4-6 16,-3 0-12-16,-9-5-28 15,1 5-2-15,-10-7 0 16,0 7-2-16</inkml:trace>
  <inkml:trace contextRef="#ctx0" brushRef="#br0" timeOffset="110107.4383">10490 12262 5 0,'-33'-7'28'16,"7"-1"-5"-16,-5-16-4 0,4-5-5 15,7-8-2 1,9-6-1-16,11 2-2 16,12 2 0-16,15 8-3 0,4 1 3 15,13 21-3-15,-1 9 2 16,3 16-1-16,-13 11 1 16,-8 13-1-16,-17 5-2 15,-14 6-1-15,-16 4-1 16,-16-3-2-16,-7-2-3 15,-9-11-2-15,5-7-2 16,0-12-1-16,14-8 0 16,7-12 0-16,14-3 2 15,14-8 2-15,11-3 3 16,12 3 3-16,7 2 2 16,11 9 1-16,-1 5 0 0,3 7 0 15,-3 5-1 1,-4 1-6-16,-2 4-17 0,-5-2-19 15,-9-14 0-15,0 0-2 16,-6-14 1-16</inkml:trace>
  <inkml:trace contextRef="#ctx0" brushRef="#br0" timeOffset="110505.5454">11076 12218 33 0,'-10'-17'34'0,"-1"7"-1"15,-9 1-11-15,-8-2-7 16,3 7-4-16,-6-2-2 15,3 10-4-15,1 1 0 16,9 9-3-16,6 0 1 16,12 4-1-16,3 1 0 15,17 5 0-15,6-2 1 16,8 2 0-16,-3-1 0 16,3 0 0-16,-7-3 0 15,-9 3 0-15,-13-3 0 16,-12-4-2-16,-18-3-2 15,-10-7-3-15,-2 0-5 0,-9-10-8 16,9 1-8-16,3-6-10 16,7-9-4-16,15 2 0 15</inkml:trace>
  <inkml:trace contextRef="#ctx0" brushRef="#br0" timeOffset="110695.5919">11255 12222 42 0,'16'6'40'16,"-10"7"0"-16,-6 0 0 15,-13 5-20-15,8 8-8 16,-6-2-6-16,1 1-9 16,5-1-19-16,0-3-18 0,-4-9 0 15,9-2 0-15,0-10-1 16</inkml:trace>
  <inkml:trace contextRef="#ctx0" brushRef="#br0" timeOffset="110846.6198">11165 11925 48 0,'0'-14'33'0,"0"14"-4"16,0 0-16-16,0 0-41 15,10 7-4-15,-10-7-2 0</inkml:trace>
  <inkml:trace contextRef="#ctx0" brushRef="#br0" timeOffset="111116.669">11345 12337 46 0,'3'34'37'16,"-3"3"2"-16,0-16-5 15,-6-9-19-15,6-12-7 16,0 0-3-16,0 0-3 16,6-24 0-16,9 2-2 15,2-4-1-15,7 1 1 16,0 3 1-16,0 5 1 16,0 5 0-16,3 12 1 0,-9 6-1 15,-1 8 1 1,-8 5-2-16,-2 3-3 0,-2 6-7 15,-5 0-30-15,0-12 1 16,4-3-2-16,-4-13 1 16</inkml:trace>
  <inkml:trace contextRef="#ctx0" brushRef="#br0" timeOffset="111434.7459">11954 12284 13 0,'-19'-43'70'16,"-6"24"-35"-1,-6 4-14-15,6 9-6 16,-9 3-4-16,6 16-2 15,0 4-2-15,12 12-1 16,3 0-1-16,17 7 1 16,5-3-1-16,13 2-1 15,4-6 2-15,11-7-5 16,3-3-7-16,-4-10-35 16,-2-13 1-16,7-6-2 15,0-9 0-15</inkml:trace>
  <inkml:trace contextRef="#ctx0" brushRef="#br0" timeOffset="111943.8683">12378 11835 35 0,'-23'8'35'0,"-15"7"0"15,-2 14-8-15,-6 21-9 16,-6 6-7-16,11 15-2 0,5 3-2 16,17 7-1-16,10-2 0 15,18-2-2-15,12-9-2 16,13-8-1-16,15-9-7 16,5-12-22-16,0-15-11 15,6-14 0-15,-7-14-1 16</inkml:trace>
  <inkml:trace contextRef="#ctx0" brushRef="#br0" timeOffset="112503.9826">12521 12229 60 0,'-16'-37'23'16,"13"5"-3"-16,8 1-2 0,11 2-4 15,11 14-4-15,6 3 0 16,8 19-2-16,-2 5-1 15,3 10-1-15,-10 3-1 16,-10 8 0-16,-16 0-3 16,-12-1 0-16,-15-2-2 15,-15-6-1-15,-6 0-1 16,-2-7 0-16,3-1-1 16,4-4 0-16,13 0 0 15,8-1 1-15,13-1 1 16,12 0 1-16,10-1 0 15,5 1-3-15,12 0-8 0,6-4-24 16,-1-11-1 0,9 1-1-16,-7-11 1 0</inkml:trace>
  <inkml:trace contextRef="#ctx0" brushRef="#br0" timeOffset="112801.0497">12895 12451 42 0,'-3'10'38'15,"10"2"2"-15,4-7-2 16,-1-11-21-16,14 6-4 16,-5-10-3-16,4-1-4 0,-6-11-3 15,-2-5 1-15,-5-6-2 16,-4-4-1-16,-6-8 0 15,0-5-1-15,-3 0 0 16,-2 2-1-16,5 3 1 16,0 5-3-16,5 8-1 15,3 6-5-15,12 14-7 16,-7 3-11-16,7 5-14 16,9 4 1-16,-3 0-1 15</inkml:trace>
  <inkml:trace contextRef="#ctx0" brushRef="#br0" timeOffset="113048.1183">12883 12271 46 0,'0'0'38'0,"17"8"1"16,13-5-2-16,9-3-22 16,0 0-6-16,6 0-4 15,-2 0-7-15,-8 0-14 16,-5-10-22-16,-4 4 0 16,-8-6 0-16,-2 0-2 15</inkml:trace>
  <inkml:trace contextRef="#ctx0" brushRef="#br0" timeOffset="113252.1685">13315 11923 51 0,'31'7'39'0,"7"23"1"16,-8 13-5-16,-6 2-18 16,3 21-4-16,-14 2-4 15,-5 9-3-15,-16-5 0 16,-5-1-4-16,-12-6-4 15,-10-14-7-15,4-3-17 16,-5-12-17-16,-5-13 1 16,8-11 0-16,2-12-1 15</inkml:trace>
  <inkml:trace contextRef="#ctx0" brushRef="#br0" timeOffset="114049.3401">14024 11589 10 0,'-39'4'33'0,"3"30"2"16,-18 17-3-16,-4 25-12 15,6 30-5-15,-1 10-2 16,21 18-2-16,10-2-1 16,22 5-3-16,9-10-4 15,24-12-5-15,13-21-7 16,11-23-22-16,7-24-7 16,9-13-1-16,-7-25 0 15</inkml:trace>
  <inkml:trace contextRef="#ctx0" brushRef="#br0" timeOffset="115100.574">14155 12235 20 0,'0'0'35'0,"4"19"1"16,6-9-1-16,11-3-16 0,10 1-6 15,1-8-3-15,10 5-2 16,-2-9-2-16,3-3-3 16,-7-4-1-16,-5-6-1 15,-11-6 0-15,-12-1-1 16,-11 1 1-16,-13-2-1 15,-10 6 0-15,-8 7-1 16,-6 7 1-16,-3 14 0 16,1 11 1-16,7 9 0 15,10 9 0-15,13 7 1 16,12-1 0-16,12 4 1 16,10-7-1-16,14-6 0 15,7-8 0-15,5-14-6 0,8-6-12 16,5-15-23-16,-3-13-1 15,7-8 1-15,-8-17-2 16</inkml:trace>
  <inkml:trace contextRef="#ctx0" brushRef="#br0" timeOffset="115350.6399">14454 11904 54 0,'17'9'36'0,"2"-9"1"16,13 0-6-16,8 0-22 15,1 0-5-15,4-4-11 16,5 1-15-16,0 3-13 15,-8-9-1-15,2 9 0 16</inkml:trace>
  <inkml:trace contextRef="#ctx0" brushRef="#br0" timeOffset="115568.6966">14965 11700 65 0,'-3'-12'38'0,"3"12"-1"15,0-10-4-15,0 10-26 16,0 0-10-16,0 0-15 16,14 0-19-16,-14 0 0 15,0 0 0-15,0 12 0 16</inkml:trace>
  <inkml:trace contextRef="#ctx0" brushRef="#br0" timeOffset="115761.7424">14978 11904 37 0,'0'39'36'0,"-7"-7"0"16,7-2-9-1,-9 4-10-15,-8-7-4 0,3-3-4 16,-8-9-4-16,0-6-4 15,0-9-6-15,-6-5-11 16,6-10-16-16,7 1-5 16,-1-11 0-16,14 2-1 15</inkml:trace>
  <inkml:trace contextRef="#ctx0" brushRef="#br0" timeOffset="116364.8888">15293 11743 57 0,'-25'-21'32'0,"20"2"-4"16,5-3-13-16,6-2-7 15,10 2-3-15,6 5-2 16,8 3 0-16,2 7-1 16,1 11 1-16,-3 3 1 15,-7 12 0-15,-12 4-1 16,-11 8 1-16,-18 3-1 16,-10 6-1-16,-10-2 0 15,-3-1-1-15,0-5-1 16,1-7-2-16,11-5 1 0,8-9 0 15,21-11-1-15,0 0 1 16,24 0-1-16,2-9 1 16,7 1 1-16,4 2 0 15,-1 2 1-15,0 4-1 16,-6 3 1-16,-7 4 1 16,-6 2-1-16,-7 3 1 15,-10 1-1-15,0-1 1 16,-2-2-1-16,2-10-2 15,-12 10 0-15,12-10-2 16,0 0 1-16,-4-16-2 16,10 3 1-16,4 0 1 15,3-1 1-15,4 4 1 16,0 3 3-16,1 7 0 0,-5 0 2 16,1 7 0-16,-14-7 0 15,15 21-1-15,-11-7-1 16,-4 0-5-16,8 0-19 15,0-2-17-15,-8-12 0 16,21 10-1-16,-5-13 0 16</inkml:trace>
  <inkml:trace contextRef="#ctx0" brushRef="#br0" timeOffset="116725.9661">15793 11739 64 0,'0'-10'37'0,"3"-3"0"16,5 1-16-16,11 4-6 15,-1 0-6-15,7 8-2 16,-3 0-3-16,2 5-1 15,-8 3-2-15,-8 4 1 16,-8 4-2-16,-15 6 1 16,-5 1 0-16,-5 1-1 15,0 0 0-15,-3 0 0 16,7-3 0-16,8-2 0 16,13-4 1-16,13-5-3 15,8-3 0-15,7-2-5 0,9 2-9 16,2-2-23-16,-1-10 0 15,5 5-1-15,-7-6 0 16</inkml:trace>
  <inkml:trace contextRef="#ctx0" brushRef="#br0" timeOffset="116981.0374">16126 11916 31 0,'0'0'37'15,"-14"11"1"-15,14-11 1 16,3 13-19-16,-3-13-5 15,15 0-6-15,-15 0-1 16,21-11-3-16,-12-2-1 16,1-5-2-16,-1-5 0 0,-2-5 0 15,-2-5-1-15,0-6-1 16,-3-6 1-16,2 0-1 16,4 0-1-16,2 6-2 15,4 6-2-15,-1 1-5 16,7 15-6-16,-3 8-14 15,1 9-10-15,3 4 0 16,-7 4 0-16</inkml:trace>
  <inkml:trace contextRef="#ctx0" brushRef="#br0" timeOffset="117158.0815">16113 11746 86 0,'17'15'36'16,"4"-11"-4"-16,4-4-22 16,6 6-24-16,-2-6-19 15,5 0-3-15,-4 0 0 16,7 0-1-16</inkml:trace>
  <inkml:trace contextRef="#ctx0" brushRef="#br0" timeOffset="117538.6695">16245 12318 41 0,'0'0'39'0,"22"7"1"16,6-3 0-16,11 4-19 15,8-8-10-15,14 2-5 16,2-2-3-16,0 4 0 0,-6 1-5 16,-9-5-4-16,-4 7-11 15,-13-7-23-15,-17-7 0 16,-3 2-1-16,-11-8 2 16</inkml:trace>
  <inkml:trace contextRef="#ctx0" brushRef="#br0" timeOffset="118425.3786">17106 12279 69 0,'30'17'35'0,"-5"-12"-3"15,6-1-18-15,13 1-4 16,0-5-3-16,3-5-4 16,-6-4-3-16,-9-6-1 15,-9 0-2-15,-15-6 0 0,-15 4 0 16,-16-2-1 0,-10 8 1-16,-11 4 2 0,-7 10 1 15,1 12 1-15,0 6 2 16,8 10 1-16,7 1 1 15,20 9 1-15,10-4 1 16,23 2-1-16,9-8 0 16,20-2-2-16,3-10 1 15,9-7-4-15,3-3-6 16,-5-9-26-16,-1-13-9 16,-1-5 1-16,-11-10-2 15</inkml:trace>
  <inkml:trace contextRef="#ctx0" brushRef="#br0" timeOffset="118659.4457">17372 11927 47 0,'22'0'37'16,"7"0"0"-16,2 0-6 16,7 0-21-16,9 0-11 15,0-4-20-15,5 4-12 16,-10-7-3-16,6 4 1 16</inkml:trace>
  <inkml:trace contextRef="#ctx0" brushRef="#br0" timeOffset="118854.4964">17875 11774 38 0,'0'0'34'15,"0"-17"-1"-15,0 17-1 16,0 0-29-16,13-9-20 15,0 12-16-15,-13-3-1 16,11-6 0-16</inkml:trace>
  <inkml:trace contextRef="#ctx0" brushRef="#br0" timeOffset="119044.5346">17913 11895 24 0,'0'33'38'16,"0"7"-1"-16,-10-8 2 15,3-1-15-15,-3 1-10 16,-11-12-6-16,0-2-4 16,-5-9-5-16,-3-9-6 15,5-5-10-15,0-3-19 16,-1-16-2-16,13 1-1 16,-3-5 0-16</inkml:trace>
  <inkml:trace contextRef="#ctx0" brushRef="#br0" timeOffset="119657.6987">18159 11822 29 0,'-25'-25'32'0,"17"1"-2"16,4-6-11-16,10 0-4 15,12 5-6-15,8 1 0 0,8 11-2 16,1 4-1 0,4 11-3-16,-9 9 1 15,-3 7 1-15,-12 9-1 0,-7 8 0 16,-16 2-1-16,-7 3 0 15,-9-2 0-15,-3-1-2 16,0-3 0-16,2-7-1 16,6-6-1-16,5-9 1 15,14-12-1-15,0 0-1 16,0 0 2-16,23-8-1 16,-1-3 0-16,2 1 0 15,2 1 0-15,1 3 1 16,-1 6-1-16,-3 6 0 15,-6 2 0-15,-5 1 1 0,-5 3 0 16,-7 0 0 0,0 0 1-16,0-12 0 15,-11 9 0-15,11-9 0 0,-9-9 0 16,9-3-1-16,6-1 0 16,3-3 0-16,7-1 0 15,1 2 0-15,5 3 0 16,2 5 0-16,0 7 1 15,-3 0 0-15,-5 7 0 16,-3 5 0-16,-4 3 1 16,-6 3-2-16,-3 4-5 15,-3-4-21-15,-6-4-11 16,6 1-1-16,3-15 0 16</inkml:trace>
  <inkml:trace contextRef="#ctx0" brushRef="#br0" timeOffset="119944.7535">18823 11748 37 0,'0'0'37'0,"0"0"1"16,0 0 0-16,0 17-22 15,-10-5-5-15,3 8-4 16,-4 1-1-16,4 4-2 16,-1-1 0-16,8 0-2 15,6-1 0-15,9-7-3 0,1-4-2 16,1-12-6-16,8 5-8 16,-6-12-9-16,6-5-11 15,-3-3-2-15,-3-11 0 16</inkml:trace>
  <inkml:trace contextRef="#ctx0" brushRef="#br0" timeOffset="120104.7875">19006 11722 63 0,'0'0'38'15,"0"0"-4"-15,-10 21-7 16,5 7-10-16,-4-2-7 16,4 8-3-16,-2 0-3 15,7-1-4-15,0-1-7 0,0-5-14 16,0-9-19-1,7-2 0-15,4-10-1 16,10 2 1-16</inkml:trace>
  <inkml:trace contextRef="#ctx0" brushRef="#br0" timeOffset="120388.8483">19202 12059 62 0,'-3'12'39'0,"3"-12"0"16,8-10-8-16,10 7-20 15,-11-12-3-15,6-1-2 16,-4-4-1-16,0-7-3 16,-3-3 0-16,0-7-2 0,-3-4 1 15,-3 0 0 1,4 4-1-16,1 0-1 0,3 5-1 15,0 3-2-15,5 12-3 16,-6 0-8-16,11 12-16 16,2 5-9-16,-8 0 1 15,6 10-1-15</inkml:trace>
  <inkml:trace contextRef="#ctx0" brushRef="#br0" timeOffset="120568.3858">19123 11844 65 0,'0'0'37'0,"31"14"1"0,0-10-13 16,7-1-19-16,4 0-18 16,2-3-23-16,6 4-1 15,-5-8-2-15,5 4 2 16</inkml:trace>
  <inkml:trace contextRef="#ctx0" brushRef="#br0" timeOffset="121058.4974">19651 11480 24 0,'27'17'38'16,"10"39"2"-16,-3 21 1 15,-1 16-15-15,2 27-7 16,-19 2-4-16,-7 15-4 16,-21-4-2-16,-13-10-4 15,-15-13-4-15,-14-23-7 16,0-8-20-16,-8-25-18 16,-5-17-1-16,6-16 0 15,-7-21 1-15</inkml:trace>
  <inkml:trace contextRef="#ctx0" brushRef="#br0" timeOffset="213084.5503">4746 13897 42 0,'10'7'37'0,"4"-10"-4"15,6 3-6-15,10-4-7 16,0-2-6-16,10 6-8 16,2-6-8-16,-4 1-11 15,-1-3-21-15,-2 8-3 16,-10-6-1-16,-6 6 1 15</inkml:trace>
  <inkml:trace contextRef="#ctx0" brushRef="#br0" timeOffset="213251.0813">4871 13983 44 0,'0'0'37'0,"19"16"0"16,3-16 0-16,8-6-25 15,11 0-16-15,-4-5-27 16,13 5-4-16,-12-13-3 16,7 7 1-16</inkml:trace>
  <inkml:trace contextRef="#ctx0" brushRef="#br0" timeOffset="213978.7506">5644 13679 14 0,'24'-31'33'16,"6"0"0"-16,10 14-9 16,12 14-3-16,0 10-2 15,-2 21-3-15,-13 9-5 16,-13 20-3-16,-20 8-2 16,-13 10-2-16,-22 0-1 0,-13-2-2 15,-8-6-2-15,1-14-3 16,4-9-2-1,1-22-1-15,9-13-1 0,6-21 2 16,16-12 2-16,5-8 1 16,10-4 3-16,10 7 3 15,5 3 3-15,14 18 1 16,1 8 0-16,7 13 0 16,-3 8-2-16,4 11-1 15,-7 3-2-15,3-3-7 16,3-3-9-16,-3-8-24 15,1-12 0-15,5-5-1 16,-3-16 0-16</inkml:trace>
  <inkml:trace contextRef="#ctx0" brushRef="#br0" timeOffset="214302.8241">6304 13982 16 0,'-10'-20'33'0,"2"8"1"16,-8-5 0-16,-3 4-15 15,0 4-6-15,-2 3-4 16,2 6-4-16,4 6-1 16,3 6-2-16,9 6-1 15,8 3 0-15,8 3 0 16,4 4-1-16,6 0 1 0,-1 2 0 15,-1-1-1 1,-6-1 2-16,-5-3-1 0,-10-1 0 16,-15-5 0-16,-5-7-3 15,-3 1-5-15,-12-13-9 16,4-13-17-16,9 4-3 16,-3-13-1-16,13 6 0 15</inkml:trace>
  <inkml:trace contextRef="#ctx0" brushRef="#br0" timeOffset="214481.8689">6394 13932 47 0,'13'7'39'16,"-4"12"1"-16,-9 0-1 0,-7 4-21 15,7 7-6-15,-3 4-7 16,-2-4-12-16,5-2-20 15,0-4-12-15,0-24-1 16,0 13 1-16</inkml:trace>
  <inkml:trace contextRef="#ctx0" brushRef="#br0" timeOffset="214652.4072">6397 13732 48 0,'-13'-21'37'15,"13"21"-1"1,-15-24-6-16,15 12-35 16,0 12-27-16,0 0-3 0,0 0-2 15,0 0 0-15</inkml:trace>
  <inkml:trace contextRef="#ctx0" brushRef="#br0" timeOffset="214926.4652">6567 13952 73 0,'13'47'39'0,"-10"-3"1"16,-3-2-13-16,4 2-14 15,-8-9-5-15,-2-5-3 16,2-12-2-16,4-18-1 16,0 0 0-16,0 0-1 0,10-27 0 15,5 1-1 1,5-6 1-16,7-1-1 0,4 3 0 15,3 9 0-15,-3 6 0 16,-2 9 1-16,-2 6-1 16,-5 12 1-16,-8 10-1 15,-7 5-3-15,-1 5-7 16,-10 2-27-16,4-6-3 16,0-1-2-16,0-2 1 15</inkml:trace>
  <inkml:trace contextRef="#ctx0" brushRef="#br0" timeOffset="215304.5575">7231 14002 45 0,'-15'-23'37'16,"-1"7"0"-16,-12 4-9 15,-3 0-8-15,3 12-7 16,-8 7-4-16,10 14-3 15,-1 3-2-15,12 10 0 0,7 6-2 16,15 3 1-16,8-1-1 16,10-4-1-16,9-4-3 15,3-17-9-15,7-5-29 16,4-6 0-16,-2-20-1 16,6-6 0-16</inkml:trace>
  <inkml:trace contextRef="#ctx0" brushRef="#br0" timeOffset="215688.6508">7719 13641 60 0,'-37'14'34'0,"-16"15"-2"16,4 5-17-16,1 15-4 0,4 9-3 16,13 11-2-16,9-1-2 15,19 0-1-15,13-2-3 16,14-11-8-16,14-6-21 16,11-8-7-16,1-19 0 15,10-6 0-15</inkml:trace>
  <inkml:trace contextRef="#ctx0" brushRef="#br0" timeOffset="216047.2364">7860 13972 14 0,'-29'-46'32'15,"13"5"2"-15,4-7 1 16,7 7-15-16,19 7-6 16,5 10-2-16,15 15-3 15,2 5-2-15,4 17-2 16,-3 2 0-16,-9 14-1 16,-9 7-1-16,-19 7 0 15,-13 3-2-15,-16 0 0 16,-9 0 0-16,-5-8-1 15,3-1-1-15,3-6 0 16,7-4-1-16,12-8 1 16,11-4 0-16,17-5-2 0,11-1-1 15,6-4-8 1,10-2-16-16,10-1-9 0,0-11-1 16,8 5 0-16</inkml:trace>
  <inkml:trace contextRef="#ctx0" brushRef="#br0" timeOffset="216324.8007">8149 14225 25 0,'-17'16'35'0,"10"-2"2"16,7-14-2-16,-12 13-14 15,21-9-6-15,-9-4-3 16,20-12-3-16,-10-7-2 0,2-3-3 15,-3-14-1 1,0-6-1-16,-7-8 0 0,-2-8-2 16,0-5 1-16,3 0-1 15,0 2-1-15,1 8 1 16,6 12-2-16,3 8-3 16,7 14-7-16,0 9-21 15,8 7-6-15,6 9-1 16,-3-2 0-16</inkml:trace>
  <inkml:trace contextRef="#ctx0" brushRef="#br0" timeOffset="216685.892">8073 13981 23 0,'-10'6'32'0,"20"9"0"16,2-11-3-16,11-4-16 16,7 0-4-16,2-10-4 15,2-2-2-15,4-5-2 16,0-4-1-16,1-2-1 16,-2-5 0-16,1 2 0 15,2 3 3-15,3 4 1 16,5 13 2-16,-3 6 2 15,3 22 2-15,-7 6 1 0,-3 20 0 16,-18 1 0 0,-11 17-1-16,-20-4-2 15,-10 5-1-15,-17-9-3 0,-4-12-3 16,-3-2-13-16,1-15-29 16,-6-17-1-16,9-12 0 15,-3-12 0-15</inkml:trace>
  <inkml:trace contextRef="#ctx0" brushRef="#br0" timeOffset="249492.5765">9096 14052 30 0,'0'0'34'15,"27"15"1"-15,-7-6-11 0,3-9-6 16,7 8-5-16,-3-8-4 16,1-5-2-16,-3-2-3 15,-6-6-2-15,-7-4 0 16,-12-3-1-16,-7-2 0 15,-10 1 0-15,-8 0 0 16,-6 11 0-16,-5 5 0 16,-3 10 1-16,-1 11 0 15,6 11 0-15,5 8 0 16,8 10 2-16,12 1-1 16,14 2 1-16,9-4-1 15,15-7 1-15,11-8 0 0,8-5-2 16,1-14-2-1,0-10-8-15,4-16-32 16,-7-1-1-16,-8-12-1 0,-1-1 1 16</inkml:trace>
  <inkml:trace contextRef="#ctx0" brushRef="#br0" timeOffset="250686.8349">9282 13516 43 0,'27'6'32'15,"-5"-6"-2"-15,10 0-13 16,0 0-12-16,-2 0-12 16,3 3-20-16,-11-8-3 0,3 10-3 15,-9-10 4-15</inkml:trace>
  <inkml:trace contextRef="#ctx0" brushRef="#br0" timeOffset="253492.5121">11297 13411 11 0,'-30'15'33'15,"-16"6"2"-15,4 21-4 16,0 25-12-16,-5 13-2 16,13 22-4-16,4 6-3 15,21 11-1-15,13-3-1 16,17-3-5-16,17-11-4 15,10-21-14-15,7-17-23 16,17-18 1-16,-4-24-2 0,1-10 1 16</inkml:trace>
  <inkml:trace contextRef="#ctx0" brushRef="#br0" timeOffset="254703.7845">11609 14054 30 0,'0'0'32'15,"19"17"-1"-15,-3-9-9 16,10 2-7-16,5 1-4 0,2-8-3 16,2-3-2-16,-4 0-2 15,-2-10-1-15,-10-1-1 16,-7-2-1-16,-12-6 0 16,-6-1 0-16,-10 1-1 15,-8 2 0-15,-4 4 0 16,-6 8 0-16,-1 5-1 15,2 13 2-15,4 9-1 16,5 8 1-16,9 8 0 16,11 3 2-16,6 1-1 15,13 0 1-15,5-5 0 16,13-6 1-16,5-9-3 16,2-11-3-16,4-8-7 0,2-9-28 15,-7-20 0 1,4-3-1-16,-7-15 0 15</inkml:trace>
  <inkml:trace contextRef="#ctx0" brushRef="#br0" timeOffset="254929.8349">11959 13525 56 0,'20'-5'36'0,"-20"5"0"15,0-10-9-15,0 10-23 0,0 0-12 16,3 12-22 0,-3-12-5-16,0 0 0 0,0 0-1 15</inkml:trace>
  <inkml:trace contextRef="#ctx0" brushRef="#br0" timeOffset="255125.8762">11992 13624 24 0,'7'31'36'16,"-7"-6"2"-16,7 11-3 16,-3-4-14-16,-7-1-7 15,3-2-4-15,-14-5-3 16,0-5-4-16,-6-4-5 15,-2-10-6-15,1-2-9 0,-6-6-16 16,-2-17-6-16,11 3 0 16,0-7 1-16</inkml:trace>
  <inkml:trace contextRef="#ctx0" brushRef="#br0" timeOffset="256612.2149">13046 14146 50 0,'19'-5'39'16,"3"1"0"-16,18 10 1 15,1 0-24-15,5-3-8 16,9 3-10-16,2 0-20 15,1-2-16-15,-8-10-1 16,3 2 0-16,-10-12 0 16</inkml:trace>
  <inkml:trace contextRef="#ctx0" brushRef="#br0" timeOffset="257093.3293">13762 14125 59 0,'21'12'38'16,"7"3"1"-16,2-6-12 0,-1-9-14 15,8 5-5 1,-2-13-4-16,-5-6-2 0,-4-4-3 16,-13-5 0-16,-7-4 0 15,-16-5-1-15,-6 4 0 16,-13 2 0-16,-9 8 0 15,-5 10 1-15,-5 8 1 16,2 17 0-16,4 7 1 16,11 15 2-16,12 6 0 15,19 5 0-15,7-3 1 16,17-2 0-16,10-9-1 16,14-2 1-16,5-10-3 15,3-9-2-15,-1-5-12 16,-4-10-26-16,-8-12-1 0,-1 0 0 15,-9-10 0 1</inkml:trace>
  <inkml:trace contextRef="#ctx0" brushRef="#br0" timeOffset="258457.128">14016 13595 47 0,'22'0'34'16,"12"9"1"-16,-3-6-14 16,7-3-15-16,3 0-17 15,-8 0-20-15,7 5-3 16,-12-8 0-16,-1 3 2 15</inkml:trace>
  <inkml:trace contextRef="#ctx0" brushRef="#br0" timeOffset="258682.6885">14372 13406 58 0,'0'0'38'16,"6"-9"-2"-16,-6 9-14 15,0 0-10-15,0 0-9 16,0 0-10-16,0 0-17 16,0 0-12-16,0 0-1 15,7 13 0-15</inkml:trace>
  <inkml:trace contextRef="#ctx0" brushRef="#br0" timeOffset="258877.7337">14413 13602 27 0,'0'34'37'16,"6"9"1"-16,-6-6 0 16,-5-3-18-16,5 2-7 15,-17-9-3-15,0-3-5 16,-8-7-5-16,-4-10-9 15,1-7-13-15,2-7-17 16,-5-13 0-16,11-2 0 16,5-7 0-16</inkml:trace>
  <inkml:trace contextRef="#ctx0" brushRef="#br0" timeOffset="260359.0486">15548 13521 35 0,'59'52'37'16,"-1"8"2"-16,-4 11-8 16,-6 18-11-16,-24 1-4 15,-18 11-2-15,-33-3-4 0,-19-3-5 16,-20-6-8-16,-16-12-23 15,5-13-15-15,11-14 1 16,5-20-2-16</inkml:trace>
  <inkml:trace contextRef="#ctx0" brushRef="#br0" timeOffset="320707.288">9635 13423 53 0,'0'0'34'15,"0"0"-7"-15,0 0-6 16,0 0-6-16,0 0-6 16,-4 10-8-16,4-10-7 15,0 15-14-15,0-15-15 16,6 19 0-16,-6-19 0 15</inkml:trace>
  <inkml:trace contextRef="#ctx0" brushRef="#br0" timeOffset="320993.3612">9673 13525 52 0,'0'14'35'16,"0"10"-8"-16,0 8-5 16,-4 2-5-16,4 9-3 15,-12-3-4-15,4-1-2 16,-4-7-2-16,-3-3-1 16,0-7-2-16,-4-6-2 15,-1-12 0-15,-3-4-4 16,1-5-3-16,-2-11-7 15,8 8-10-15,5-5-16 16,0-6 0-16,11 5 0 0,0-6 1 16</inkml:trace>
  <inkml:trace contextRef="#ctx0" brushRef="#br0" timeOffset="324800.2149">9827 13413 32 0,'-11'-29'31'16,"7"3"-4"-16,8-3-6 15,4 0-2-15,11 7-5 16,4 0-2-16,8 11-2 16,-1 5-1-16,0 15-1 15,-9 9-3-15,-9 14-1 16,-12 8-1-16,-8 8 0 0,-13 2-1 15,-3 0 0-15,-9-5-1 16,8-7-1-16,0-9-1 16,6-13 1-16,8-7-1 15,11-9 0-15,0 0 0 16,14-14 0-16,2 6 0 16,3 4 0-16,3 4 1 15,3 0-1-15,-3 7 1 16,-2 1 0-16,0 3 0 15,-7 0 0-15,-1 1-1 16,-4-3 1-16,-8-9-1 16,0 0-1-16,10 0 0 0,-10-7-1 15,5-4 1 1,3-8-1-16,7-2 1 16,1-5 1-16,5 5 0 0,-2 1 1 15,6 8 1-15,-3 5 1 16,-4 7 1-16,-3 4 0 15,-7 6 0-15,-2 12 1 16,-6-3-1-16,4 10 1 16,-4-8-2-16,0-3-3 15,0 0-2-15,4-9-9 16,9-9-25-16,6 0-3 16,4-15 0-16,9-5 0 15</inkml:trace>
  <inkml:trace contextRef="#ctx0" brushRef="#br0" timeOffset="325289.3309">10335 13331 44 0,'0'0'36'0,"17"-16"1"15,-3 7-12 1,6 5-6-16,0 0-6 0,5 8-5 15,-3 0-2-15,-2 6-2 16,-8 5-1-16,-7 4-1 16,-10 6-1-16,-5-5-1 15,-8-1-1-15,-1-5 1 16,4 0-2-16,4-8 0 16,11-6 1-16,0 0 0 15,14 0 0-15,5 0 2 16,2 11 0-16,1 4 1 15,-6 4 1-15,-2 8-1 16,-11 0 1-16,-9 2-2 16,-6 2-3-16,-11-7-6 15,2-3-12-15,4-8-20 0,-7-13 1 16,9 0-2-16,-1-10 2 16</inkml:trace>
  <inkml:trace contextRef="#ctx0" brushRef="#br0" timeOffset="325603.3992">10609 13701 61 0,'19'12'38'0,"-4"-7"-1"16,3-5-11-1,7 5-10-15,-7-12-5 16,5 1-4-16,-8-11-3 0,0-4-1 16,-6-5-1-16,-6-9 0 15,-3-7-1-15,-3-2 0 16,0-5-1-16,-1-1 0 16,4 1-1-16,0 3-1 15,10 7-2-15,0 5-5 16,8 13-5-16,0 2-20 15,-1 6-6-15,7 13 1 16,-6-7-1-16</inkml:trace>
  <inkml:trace contextRef="#ctx0" brushRef="#br0" timeOffset="325807.4438">10631 13498 69 0,'32'-7'39'0,"12"7"1"15,6-5-12-15,-3 0-19 16,1 3-17-16,-13-3-28 16,-1 12-1-16,-17-9-3 15,0 7 1-15</inkml:trace>
  <inkml:trace contextRef="#ctx0" brushRef="#br0" timeOffset="332048.9285">12174 13480 23 0,'-5'-30'24'16,"8"10"-1"-16,3-6-4 15,5 0-2-15,7 6-4 16,0-1-2-16,7 9-2 16,-3 1-1-16,0 11-2 0,-4 12-2 15,-9 11 0-15,-9 8-2 16,-7 12 1-16,-8-2-2 15,-3 3 1-15,-6-3-2 16,4-3 1-16,1-7-1 16,8-9 0-16,7-11 0 15,4-11 0-15,16-5 0 16,2-4 0-16,1-1 0 16,2 2 1-16,2 0-1 15,-4 2 0-15,-1 6 0 16,-3 7 1-16,-5 4-1 15,-4 5 0-15,-3 0 0 16,-3 0 1-16,4 0-1 16,-4-2 1-16,0-3-1 0,0-11 0 15,0 0-1-15,0 0 1 16,0-13 0-16,5-5-1 16,1-3 1-16,4-3-1 15,-2 0 1-15,4 0 0 16,3 7 0-16,-4 3 2 15,2 8-1-15,-2 11 1 16,-11-5-1-16,14 22 1 16,-8-3 0-16,-2 5-2 15,0 1-3-15,-1-6-8 16,5-7-19-16,8 3-7 16,-1-15 0-16,10 5-1 0</inkml:trace>
  <inkml:trace contextRef="#ctx0" brushRef="#br0" timeOffset="332365.0092">12647 13733 29 0,'0'0'34'0,"11"-4"-5"16,-1-4-5-16,-1-5-4 16,4-4-4-16,-3-6-4 15,1-4-5-15,-1-6-2 0,0-6-1 16,-3-5-2 0,-1-4 0-16,0 4 0 0,2 2-1 15,-2 8-2-15,2 3-3 16,4 11-6-16,1 4-11 15,1 6-16-15,7 16-1 16,-5-6 1-16,2 11 0 16</inkml:trace>
  <inkml:trace contextRef="#ctx0" brushRef="#br0" timeOffset="332553.045">12565 13560 37 0,'0'0'37'16,"0"0"1"-16,30-6-1 16,4 6-20-16,6-5-15 15,5 7-33-15,5-7-4 16,4 5-1-16,-4-14-2 16</inkml:trace>
  <inkml:trace contextRef="#ctx0" brushRef="#br0" timeOffset="333378.2234">14608 13525 27 0,'-24'-8'31'0,"15"-7"-2"16,-4-7-8-16,9-7-4 16,11-3-5-16,7-3-2 15,16 4-2-15,3 2-3 16,8 14 0-16,-1 8-2 16,-7 17 1-16,-11 15-2 15,-14 14 0-15,-16 8-1 16,-13 4 0-16,-7 0 0 0,-4-4-1 15,0-5-1-15,5-10 0 16,9-13-1-16,10-9 1 16,8-10 1-16,21-7-1 15,3-3 1-15,4 0 0 16,1 0 0-16,1 1 1 16,-3 0-1-16,-4 9 1 15,-6 0-1-15,-5 10 1 16,-8 3-1-16,-4 2 1 15,0 2-1-15,-7-2 1 16,4 1-1-16,-4-6-1 16,7-10 1-16,0 0-1 0,0 0 0 15,10-25 0 1,1 6 1-16,4-3 0 16,1 1 0-16,3 1 1 0,-3 8 0 15,2 6 1-15,-6 6 0 16,-1 9-1-16,-7 3-1 15,-4 3-4-15,7 6-7 16,-7 2-16-16,0-7-10 16,6 3-1-16,-6-7 1 15</inkml:trace>
  <inkml:trace contextRef="#ctx0" brushRef="#br0" timeOffset="333628.2758">15054 13827 22 0,'0'0'33'16,"8"-9"0"-16,-8-4-6 16,4-3-9-16,3-3-6 15,-3-9-4-15,2-3-3 16,0-9-1-16,4-2-2 16,-1-4 0-16,5-3-1 15,2 6 1-15,1 0-2 16,3 8 1-16,-2 4-4 15,2 12-3-15,-6 7-5 16,2 4-16-16,1 18-9 16,-17-10 0-16,13 17 0 15</inkml:trace>
  <inkml:trace contextRef="#ctx0" brushRef="#br0" timeOffset="333819.3224">15024 13592 38 0,'0'0'39'0,"30"6"-1"16,-7-9 1-16,8-4-21 15,8 7-11-15,-1-3-15 16,4 3-28-16,-16-5-1 16,0 0-1-16,-11-14-2 15</inkml:trace>
  <inkml:trace contextRef="#ctx0" brushRef="#br0" timeOffset="340842.4835">4630 15698 51 0,'26'8'36'0,"5"-8"2"16,11 6-11-16,6-2-16 16,0-4-6-16,7 0-9 15,1 0-16-15,-3 0-16 16,-16-10 0-16,-3 7-1 15,-12-6 3-15</inkml:trace>
  <inkml:trace contextRef="#ctx0" brushRef="#br0" timeOffset="341043.0267">4796 15862 53 0,'0'0'38'0,"20"5"-1"0,7-7-13 16,10 2-8-16,-2-6-4 16,5 2-11-16,0-3-32 15,-2 7-6-15,-11-7-1 16,0 7-1 0</inkml:trace>
  <inkml:trace contextRef="#ctx0" brushRef="#br0" timeOffset="341676.654">5839 15717 32 0,'-30'-17'20'16,"4"-13"-3"-16,10-7 0 15,12-5-1-15,10-2-1 16,14 5-2-16,8 4 0 15,15 16 0-15,-2 6 0 16,2 27-2-16,-14 8-2 16,-8 22-2-16,-19 8-3 15,-14 8-4-15,-12 5-4 16,-14-7-3-16,-5 1-4 16,-6-22-4-16,5-1-1 15,1-20-1-15,11-7 2 0,4-14 7 16,13-6 6-16,9-2 5 15,31-13 18 1,-1 15-5-16,14 14 1 16,-3 4-2-16,7 13-2 15,-4 0-6-15,2 8-8 16,0 1-23-16,-3-2-14 16,-6-11-2-16,3-5-1 15</inkml:trace>
  <inkml:trace contextRef="#ctx0" brushRef="#br0" timeOffset="342113.7526">6404 15642 48 0,'-7'-9'35'0,"-17"-4"-2"16,-1 6-9-1,-1 5-8-15,-5 2-6 0,6 0-5 16,1 5-2-16,9 5-1 16,8 4-1-16,17 3 0 15,6 4 0-15,14 1-1 16,1 4 2-16,3 2 0 16,-3-2 1-16,-6 5-2 15,-13-1-1-15,-12-6-3 16,-10-3-5-16,-17-11-12 15,-6-10-16-15,2 0-1 16,-7-14-3-16,10 0 2 16</inkml:trace>
  <inkml:trace contextRef="#ctx0" brushRef="#br0" timeOffset="342308.7963">6499 15662 35 0,'16'7'38'0,"2"14"1"16,-12 1-4-16,-6 7-14 16,7 3-9-16,-4-1-12 15,-3-2-25-15,-3-6-11 16,3-2-2-16,0-21-1 16</inkml:trace>
  <inkml:trace contextRef="#ctx0" brushRef="#br0" timeOffset="342505.8393">6468 15413 68 0,'12'-18'38'0,"-7"2"0"16,-5 16-7-16,11 0-33 16,-11 0-28-16,6 19-6 15,-6-10-2-15,7 10 0 16</inkml:trace>
  <inkml:trace contextRef="#ctx0" brushRef="#br0" timeOffset="342734.8876">6660 15661 39 0,'13'29'39'15,"-6"-1"-1"-15,1 7 1 16,-8-2-18-16,0-7-10 15,0 0-5-15,0-11-3 16,0-15-2-16,0 0-2 16,13-16 2-16,0-8-1 15,5-5 1-15,4-5-1 16,5 1 1-16,1 5 0 16,3 9 2-16,-5 11 0 15,-2 16 0-15,-6 9 0 16,-5 11-4-16,-4 7-10 15,-5 2-29-15,-4-8 0 16,2 0-2-16,2-12 0 16</inkml:trace>
  <inkml:trace contextRef="#ctx0" brushRef="#br0" timeOffset="343198.9815">7426 15591 33 0,'-31'-8'36'0,"0"8"1"16,-9 0 0-16,-4 5-19 15,7 12-6-15,-3 1-5 16,12 9-2-16,9 6-1 16,16 2-1-16,9 1 0 15,16-3-2-15,9-4 0 16,10-12-4-16,11 0-15 0,7-11-21 16,-9-19 0-1,6-4 0-15,-5-14-1 0</inkml:trace>
  <inkml:trace contextRef="#ctx0" brushRef="#br0" timeOffset="343586.0716">7910 15250 44 0,'-39'16'34'16,"-8"6"-1"-16,0 13-11 15,6 20-8-15,8 4-4 16,12 16-4-16,13 4-1 16,19 7-1-16,12-7-2 15,12-11-7-15,16-15-21 16,14-12-9-16,-2-22-1 0,8-11 0 15</inkml:trace>
  <inkml:trace contextRef="#ctx0" brushRef="#br0" timeOffset="344151.7076">8235 15603 34 0,'-34'-9'28'16,"-8"-15"-6"-16,11-5-5 16,9-4-3-16,9-5-3 15,17 4-2-15,10 4-2 16,17 11 0-16,5 7 0 0,6 16 2 15,-5 10-1-15,-4 18-1 16,-13 6-2-16,-11 14-1 16,-18 1-1-16,-10 5-3 15,-12-4 1-15,-9-8-4 16,-2-7 0-16,0-14 0 16,10-9-1-16,4-13 0 15,9-8 1-15,8-7 2 16,11 12 0-16,13-16 2 15,7 8-1-15,7 8 1 16,2 0-1-16,3 5-16 16,1-5-19-16,6 10-1 15,-4-15 0-15,5 5-1 16</inkml:trace>
  <inkml:trace contextRef="#ctx0" brushRef="#br0" timeOffset="344421.2641">8454 15831 58 0,'0'0'38'0,"16"9"2"16,-2-9-8-16,-4-3-19 16,10-3-3-16,-6-10-3 15,-1-2-3-15,-6-4-2 16,-3-8 1-16,-7-3-2 15,-3-11 0-15,-3-8-1 16,-2 2 0-16,2-3 0 16,2 2-1-16,7 4-3 15,0 1-4-15,13 11-7 0,2 9-18 16,4 4-7-16,8 12 0 16,-4 4 1-16</inkml:trace>
  <inkml:trace contextRef="#ctx0" brushRef="#br0" timeOffset="344623.2895">8403 15649 72 0,'0'0'39'0,"14"0"1"15,12-12-13-15,10 8-16 0,3-3-10 16,3-1-18-1,1 1-20-15,3 7-1 0,-5-10-1 16,1 10-1-16</inkml:trace>
  <inkml:trace contextRef="#ctx0" brushRef="#br0" timeOffset="345055.3436">8698 15219 18 0,'40'28'37'15,"4"13"3"1,4 21 1-16,-6 12-14 0,-13 9-8 16,-4 13-5-16,-20-4-5 15,-18-1-7-15,-13-1-15 16,-8-15-26-16,-10-18-2 16,6-14-1-16,-1-19 0 15</inkml:trace>
  <inkml:trace contextRef="#ctx0" brushRef="#br0" timeOffset="363482.3886">9290 15547 56 0,'4'-39'29'0,"19"4"-4"16,12 7-3-16,7 6-5 15,10 11-4-15,-4 11-2 16,1 21-3-16,-13 8-2 16,-11 17-1-16,-20 8-1 15,-17 7-1-15,-18-4-1 16,-11 1-2-16,-5-9 0 15,-6-13-3-15,4-9 1 16,5-18-1-16,10-9-1 16,14-16 1-16,14-3 0 15,10-3 3-15,11 0-1 0,12 8 4 16,6 9 0 0,8 10 1-16,-4 4 1 0,2 11-3 15,-7 5-1-15,-4-2-5 16,0 1-17-16,-2-6-18 15,-11-18-1-15,5-6 0 16,0-11-1-16</inkml:trace>
  <inkml:trace contextRef="#ctx0" brushRef="#br0" timeOffset="363702.4316">9793 15650 52 0,'0'0'39'15,"5"-10"1"1,-5 10-2-16,0 0-23 16,0 0-11-16,0 0-9 0,0 0-19 15,0 0-14-15,0 0-1 16,0 9 0-16</inkml:trace>
  <inkml:trace contextRef="#ctx0" brushRef="#br0" timeOffset="363909.9652">9818 15886 78 0,'8'42'41'0,"0"10"2"16,-4 2-14-16,-8-1-16 0,4 10-5 16,-13-7-2-1,-7-1-3-15,-4-12-1 16,-4-8-2-16,-5-9 0 0,-4-9-2 15,0-12-1-15,-1-17-4 16,8-4-4-16,1-20-19 16,5-4-12-16,15-3 0 15,6-15 0-15</inkml:trace>
  <inkml:trace contextRef="#ctx0" brushRef="#br0" timeOffset="364677.0986">10342 15577 68 0,'-11'-7'26'15,"-10"3"-4"-15,-6 0-6 16,4 4-4-16,-4 0-3 16,6 7-4-16,4-1-1 15,9 6-1-15,8 4 0 16,16 4-1-16,2 3 1 15,4 4 2-15,-1 0-1 0,0 9 1 16,-6-3 0 0,-8 2-1-16,-12-8-1 15,-9-6-4-15,-7-3-4 0,-9-18-12 16,4-8-11-16,1-9-11 16,-2-15-1-16,11-1 0 15</inkml:trace>
  <inkml:trace contextRef="#ctx0" brushRef="#br0" timeOffset="364902.1271">10431 15614 61 0,'21'11'36'0,"-11"1"-2"15,-3-3-10-15,1 11-7 0,-8-3-6 16,4 12-3-16,-8 0-2 15,4 0-5-15,-4 5-3 16,-1-10-14 0,1-4-22-16,4 2-2 0,-5-13 1 15,5-9-1-15</inkml:trace>
  <inkml:trace contextRef="#ctx0" brushRef="#br0" timeOffset="365110.152">10421 15432 55 0,'0'-15'36'0,"0"15"-1"16,0 0-6-16,10-5-32 0,-10 5-25 16,0 0-7-16,18 17 0 15,-18-17-1-15</inkml:trace>
  <inkml:trace contextRef="#ctx0" brushRef="#br0" timeOffset="365355.6839">10598 15652 34 0,'11'32'39'16,"3"3"0"-16,-10-3-2 16,-4-8-14-16,0 5-8 15,-3-10-6-15,0-6-3 16,3-13-3-16,0 0-1 0,-7-20-2 15,14-4 2 1,4-2-3-16,5-3 2 0,5-5-2 16,3 9 1-16,4 2 1 15,-1 10-1-15,-1 8 1 16,-5 5 0-16,-4 13-1 16,-7 3 2-16,-6 11-1 15,-4-2-1-15,0 6-4 16,-9-5-19-16,-1-1-18 15,10-2 0-15,-7-6 0 16,11 2-1-16</inkml:trace>
  <inkml:trace contextRef="#ctx0" brushRef="#br0" timeOffset="365775.2385">11347 15187 33 0,'-33'-7'35'0,"9"20"1"16,-11 10-8-16,-3 6-10 15,1 19-5-15,0 6-4 16,7 16-1-16,6 7-2 15,15 8-2-15,9-6 0 16,12 7-2-16,10-6-2 16,11-14-9-16,10-12-26 15,10-11-4-15,-6-20-1 16,8-13 1-16</inkml:trace>
  <inkml:trace contextRef="#ctx0" brushRef="#br0" timeOffset="366586.8724">11706 15591 6 0,'-50'5'60'16,"25"-15"-34"0,-1-13-9-16,2-6-5 15,12-6-2-15,5-6-2 16,13 0-2-16,7 2 0 16,13 7-1-16,4 11-1 15,7 12 0-15,-6 9 0 16,-4 18-1-16,-13 11 0 15,-10 12-1-15,-19 7-2 0,-10 2 1 16,-10 1-3-16,-9-3 0 16,3-5-1-16,2-10-1 15,9-3 0-15,10-13 1 16,14-7 1-16,6-10 2 16,21 4 1-16,6-4 1 15,6 0 2-15,5 3 0 16,0-3 0-16,0 3-1 15,0-3 0-15,-8 7-2 16,-5 0 0-16,-5-7 0 16,-7 6-1-16,-13-6 0 15,12 0 0-15,-12 0-1 16,0 0 0-16,-4-16 1 16,4 6-1-16,0-1 1 0,0-4-1 15,8 0 1-15,5-2 0 16,5 3 1-16,3-3 1 15,2 2-1-15,-1 4 2 16,1 5 0-16,-7 6 1 16,-2 8 0-16,-6 4 0 15,-8 6-1-15,0 2 0 16,0 3-1-16,-5 5-2 16,5-7-4-16,0 2-8 15,0-23-13-15,8 10-15 16,10-13 0-16,-1-9 0 15,5 1-1-15</inkml:trace>
  <inkml:trace contextRef="#ctx0" brushRef="#br0" timeOffset="366881.9215">12162 15779 27 0,'0'0'37'15,"10"17"2"-15,-10-17-1 16,7-13-17-16,3 7-6 16,-10-12-4-16,5 0-4 15,-5-11-1-15,3-7-3 16,-3-8-1-16,0-4 0 16,0-3 0-16,-3-3-2 15,3-1 1-15,6 4-1 0,1 3 0 16,3 11-1-1,7 10-2-15,-1 6-5 0,11 13-8 16,-2 2-20-16,1 3-5 16,4 3 1-16,-5 0-1 15</inkml:trace>
  <inkml:trace contextRef="#ctx0" brushRef="#br0" timeOffset="367101.9497">12048 15575 33 0,'0'0'36'0,"7"9"1"16,18-14 0-16,11 1-20 0,14 4-7 15,0-7-3-15,5 2-9 16,-1 1-19-16,-2 4-16 15,-15-9 0-15,-3 2-1 16</inkml:trace>
  <inkml:trace contextRef="#ctx0" brushRef="#br0" timeOffset="367399.4884">12539 15225 58 0,'33'8'41'0,"12"16"-1"16,-2 5-2-16,-10 8-24 15,7 16-4-15,-20 7-4 16,-7 8-1-16,-17 1-1 15,-10-2-2-15,-12-7-2 16,-10-7-4-16,-3-6-3 16,-5-19-12-16,7-13-22 15,6-8-1-15,3-16-1 16,11-3 1-16</inkml:trace>
  <inkml:trace contextRef="#ctx0" brushRef="#br0" timeOffset="367957.0576">13024 15586 63 0,'17'9'37'0,"10"4"1"16,-1-3-10-16,0-5-18 16,6-2-4-16,-5-3-2 15,0-6-2-15,-4-9-1 16,-7-3-1-16,-6-3-1 16,-10-5 0-16,-3 5-1 15,-12 1 0-15,-5 4 0 16,-7 9 1-16,-4 7 0 0,-6 14 0 15,0 5 1 1,4 12 1-16,7 3 1 0,9 6 1 16,9 1-1-16,17-1 1 15,9-2 0-15,14-4-1 16,11-9 0-16,9-6-2 16,5-6-2-16,-1-17-12 15,-3-9-25-15,3-6 0 16,-9-13-1-16,1-4 1 15</inkml:trace>
  <inkml:trace contextRef="#ctx0" brushRef="#br0" timeOffset="368257.5966">13296 15158 41 0,'32'5'38'16,"2"-5"-1"-16,9 0 1 0,-1 0-23 15,-3 0-8-15,-1-5-17 16,-5-5-25 0,-1 7-2-16,-14-8 0 0,4 3 0 15</inkml:trace>
  <inkml:trace contextRef="#ctx0" brushRef="#br0" timeOffset="368484.1252">13745 15005 48 0,'7'-9'37'15,"-7"9"-1"-15,0 0-5 0,0 0-23 16,0 0-20-16,-9-9-21 15,9 9-3-15,0 0-1 16,0 0 1-16</inkml:trace>
  <inkml:trace contextRef="#ctx0" brushRef="#br0" timeOffset="368709.6532">13750 15175 78 0,'6'35'41'0,"0"6"-1"16,-3 3-18-16,-10-2-9 0,1 4-4 16,-14-5-4-1,-2-2-2-15,-7-9-3 0,-4-10-2 16,1-4-5-16,-5-19-16 16,1-7-17-16,10-9-2 15,4-12 1-15,13-2 0 16</inkml:trace>
  <inkml:trace contextRef="#ctx0" brushRef="#br0" timeOffset="369527.7576">14136 15092 35 0,'-33'-10'27'0,"-3"-9"-4"15,7-3-4-15,7-1-3 16,8-8-4-16,14 3 1 16,5 1-4-16,19 5-1 15,7 6-3-15,10 12 0 16,0 4-1-16,-1 11 0 16,-7 8 0-16,-12 11-1 15,-15 7 0-15,-14 7-3 16,-15 0-1-16,-12-2-2 15,-5-1-1-15,-5-9-3 16,7-3-1-16,3-15-1 16,10-4 0-16,9-13 3 0,16 3 1 15,7-19 4-15,14 8 1 16,6 1 3-16,4-3 3 16,10 10 0-16,-3-1 0 15,1 8 0-15,-7 2-1 16,-3 5-1-16,-9-1 0 15,-5 1-2-15,-7-1 0 16,-8-10-1-16,0 9 0 16,0-9-2-16,-8-11 1 15,5-3-1-15,3-1-1 16,0-5 1-16,10-3-1 16,2 3 2-16,5 2 0 0,2 5 2 15,2 1 0 1,0 12 1-16,-3 0 0 0,-1 14 1 15,-5 1 0-15,-3 5-2 16,-5 0 0-16,-4 0-6 16,2 5-8-16,-6-6-17 15,0-9-10-15,4 2-1 16,0-12 0-16</inkml:trace>
  <inkml:trace contextRef="#ctx0" brushRef="#br0" timeOffset="370016.319">14500 14965 28 0,'0'0'36'16,"10"-17"1"-16,13 11-3 16,6 0-15-16,5-2-7 15,8 8-4-15,-4 0-3 16,0 8-2-16,-11 4 0 0,-8 6-1 15,-13 2-1-15,-9 2-1 16,-6-5-1-16,-7-1 1 16,3 0-2-16,2-7 1 15,11-9-1-15,0 9 1 16,12-5 1-16,9-1 0 16,-2 5 1-16,3 6 0 15,-9 4 2-15,-7 6-1 16,-14 2 0-16,-12 3 0 15,-11-2-1-15,-10-5-2 16,-1-6-5-16,-3-12-11 16,8-7-21-16,12-3 0 15,9-11-1-15,21 1 0 16</inkml:trace>
  <inkml:trace contextRef="#ctx0" brushRef="#br0" timeOffset="370453.8753">14951 15298 23 0,'0'0'36'16,"16"13"0"-16,-7-11-7 16,2-7-6-16,5 0-5 15,-7-10-5-15,5 3-3 16,-9-9-2-16,5-1-2 15,-8-9-2-15,3-5 0 16,-5-5-2-16,6-1 0 16,-2-4-1-16,2 0 0 15,4 2-1-15,2 6 0 16,4 7 0-16,4 8-2 16,3 11-2-16,-2 6-7 0,7 10-25 15,0 6-5 1,-6 0 0-16,2 7 0 0</inkml:trace>
  <inkml:trace contextRef="#ctx0" brushRef="#br0" timeOffset="370687.9061">14887 15148 50 0,'0'0'37'16,"21"5"0"-16,13-5-13 16,10-3-9-16,0-1-6 15,5 4-3-15,-2 0-3 16,-4 0-4-16,-7 0-8 0,-14 8-26 16,-11-8-1-16,-11 0-2 15,0 0 1-15</inkml:trace>
  <inkml:trace contextRef="#ctx0" brushRef="#br0" timeOffset="371935.6496">4574 17230 37 0,'11'7'36'16,"5"-3"0"-16,18 1-1 0,8-5-19 16,3-7-8-16,10 7-1 15,1 7-5-15,-3-7-8 16,0 0-16-16,-6-9-14 16,-16 1-3-16,-6 8 1 15,-13-9 3-15</inkml:trace>
  <inkml:trace contextRef="#ctx0" brushRef="#br0" timeOffset="372197.711">4642 17388 35 0,'0'11'37'16,"14"-4"-1"-16,14-7-2 16,8 10-19-16,3-20-6 15,9 10 1-15,1 0-4 16,0 7-3-16,-5-7-3 16,-7 0-7-16,-6-4-23 15,-12 4-7-15,-13-12-2 16,-6 12-1-16</inkml:trace>
  <inkml:trace contextRef="#ctx0" brushRef="#br0" timeOffset="372588.7818">5606 17050 81 0,'0'0'40'0,"0"0"0"16,0 0-18-16,0 0-16 15,0 0-16-15,0 15-22 16,6-3-7-16,-6-12 0 15,0 17-2-15</inkml:trace>
  <inkml:trace contextRef="#ctx0" brushRef="#br0" timeOffset="372897.8363">5635 17282 29 0,'11'30'38'0,"-8"-9"1"15,4 11-2-15,2 9-15 16,-9-2-6-16,0 8-3 16,-3 14-5-16,-3 5-2 15,-8-5-2-15,-3-1-1 16,17-60-2-16,-47 70 0 15,47-70-2-15,-62 39 0 16,62-39-6-16,-60-26-5 16,39-6-12-16,6-17-16 0,0 5-2 15,15 1 1-15,6-21-1 16</inkml:trace>
  <inkml:trace contextRef="#ctx0" brushRef="#br0" timeOffset="373363.9218">6124 16998 47 0,'12'0'38'15,"4"6"-1"-15,-16 10-13 16,-13 3-8-16,7 11-5 16,-12 1-1-16,2 6-7 0,1-14 1 15,2 0-2-15,4 0 2 16,6-7-4-16,7-1 3 16,10-5-4-16,8-10 0 15,4-7 3-15,4 18-2 16,-2-3-6-16,6 6-9 15,-9-7-21-15,-3-10-4 16,-1 3 2-16,-9-4-1 16</inkml:trace>
  <inkml:trace contextRef="#ctx0" brushRef="#br0" timeOffset="373601.9516">6273 16996 45 0,'0'0'40'15,"-10"10"0"-15,10 10 2 0,0 16-23 16,-5-4-7-16,7 7-3 16,-2 23 1-16,0 5-6 15,0-6 1-15,4-4-2 16,-4-7-2-16,0-7-1 16,6 5-5-16,-6-13-14 15,0-35-26-15,0 0 3 16,8 0-1-16,-1-20 0 15</inkml:trace>
  <inkml:trace contextRef="#ctx0" brushRef="#br0" timeOffset="374227.0309">6899 17189 55 0,'-18'0'29'0,"-10"0"-4"16,0 0-7-16,0 8-4 0,0-8-3 16,4 6-3-1,4 6 0-15,15 2-4 16,10 1 1-16,17 9-3 0,3-10 3 15,5 10 0-15,1 0-2 16,2 6 1-16,-9-4 2 16,-3 4-4-16,-18-9 1 15,-11-9 0-15,-8 8-3 16,-15-12-3-16,3-5-3 16,-10-9-4-16,11-2-8 15,-7-4-7-15,9 12-9 16,12-5-7-16,4-15 1 15,13 2 8-15</inkml:trace>
  <inkml:trace contextRef="#ctx0" brushRef="#br0" timeOffset="374477.5626">7001 17232 63 0,'8'12'41'0,"-8"0"-1"15,2 5-2-15,4 0-23 16,-6 4-5-16,3 4-4 16,-3 1-4-16,3 6-3 15,1-10-7-15,-4-6-12 16,-6 1-21-16,6-4 0 16,0-13-1-16,0 0 0 15</inkml:trace>
  <inkml:trace contextRef="#ctx0" brushRef="#br0" timeOffset="374724.5948">7001 17033 67 0,'0'0'37'16,"8"-12"0"-16,-8 12-15 15,0 15-50-15,0-15-7 16,2 9-1-16,-2-9-2 15</inkml:trace>
  <inkml:trace contextRef="#ctx0" brushRef="#br0" timeOffset="375043.6359">7188 17268 54 0,'13'-3'38'0,"-2"3"3"15,5 14-3-15,-1 4-20 16,-6 4-7-16,1 7-6 0,-7-3 0 16,-3-2-2-16,0 0-1 15,-5-8-1-15,1-5 0 16,4-11-3-16,-5-11 0 16,7-15 3-16,10 4-3 15,3-3 1-15,4-2 2 16,6 3-3-16,3-3 1 15,0 3 3-15,-2 24 0 16,-1 14-2-16,-8-1 2 16,-5 16-4-16,-2-3-3 15,-10 0-11-15,-4 9-22 16,9-3-3-16,-3-19 0 16,10-8 2-16</inkml:trace>
  <inkml:trace contextRef="#ctx0" brushRef="#br0" timeOffset="375446.1856">7901 17217 50 0,'0'-11'38'0,"0"11"0"15,-16 0-14-15,-4-4-7 16,-3 10-5-16,-8-6-3 15,3 16-4-15,-4-9 0 16,5 11-2-16,6 9-1 16,6 8 0-16,12-1 2 15,15-5-3-15,9-2-1 16,10-6 3-16,8 9-3 16,1-8-15-16,4-22-26 15,6-7 3-15,-9-3-4 16,4-7 2-16</inkml:trace>
  <inkml:trace contextRef="#ctx0" brushRef="#br0" timeOffset="375905.7444">8509 16955 16 0,'-34'-11'32'0,"2"11"-1"16,-8 7-7-16,-4 6-6 15,4 13-4-15,-2 4 1 16,10 17-4-16,5-1-4 15,17 18 0-15,10 6 1 16,9-3-4-16,13-2 1 0,12-4-6 16,8-15-10-1,9-13-16-15,0-13-9 0,10-18-1 16,-4-19-2-16</inkml:trace>
  <inkml:trace contextRef="#ctx0" brushRef="#br0" timeOffset="376454.8149">8883 17259 28 0,'-13'14'36'15,"-15"-8"-1"-15,0 2 2 16,-6-8-21-16,-3-17-5 15,6 3-3-15,2-15-4 16,12-1 1-16,4 0-3 16,19 3 0-16,8 0-2 15,15 15 1-15,7 7 1 16,5 5 2-16,-8 13-2 0,-3 13 2 16,-9 5 2-16,-15 15-5 15,-16 1 2-15,-13-9-1 16,-9 3-2-16,-8 4-2 15,1-8 2-15,1-13-3 16,7-8 0-16,5-16 1 16,11 3 2-16,15-3-3 15,0 0 3-15,18-19 1 16,8 10-2-16,6 9 2 16,9 0-3-16,-1 10-12 15,2-18-26-15,5 8 5 0,-4 0-4 16,3-7 1-1</inkml:trace>
  <inkml:trace contextRef="#ctx0" brushRef="#br0" timeOffset="376785.3566">9056 17435 45 0,'0'0'37'0,"13"12"0"15,-2-12-8-15,-11 0-13 0,20-12-4 16,-14-10-4 0,6-3 0-16,-7 4-1 0,2-13-4 15,-4-7-2-15,1 2 1 16,1-8-3-16,1-5 2 15,0 15-1-15,3 7-1 16,-2-4-2-16,3 12-2 16,6 14-3-16,-5-4-8 15,8 12-14-15,0 16-11 16,-5-10 2-16,2 8-1 16</inkml:trace>
  <inkml:trace contextRef="#ctx0" brushRef="#br0" timeOffset="377102.8972">8928 17241 32 0,'-9'-12'38'0,"9"12"-1"16,24-17 2-16,2 10-17 15,14 0-8-15,3-1-5 16,9 8-3-16,0-9-4 15,5 4 2-15,-4 5-1 16,0 7-1-16,-9-4 1 16,-2 10-4-16,-6-6 4 15,-9-1-3-15,-5 9 3 16,-9 4-3-16,-7 2 3 16,-10 7-3-16,-7-3-1 0,-11 0 2 15,-1 4-6 1,-5 3-8-16,-3-13-29 0,7-3 2 15,0-3-1-15,8-8 0 16</inkml:trace>
  <inkml:trace contextRef="#ctx0" brushRef="#br0" timeOffset="378664.595">9770 17302 42 0,'4'12'35'16,"-4"-12"2"-16,0 0-1 16,12 5-17-16,-12-5-14 15,0 0-18-15,0 0-23 16,19-15 1-16,-12 3-2 16,9 0 1-16</inkml:trace>
  <inkml:trace contextRef="#ctx0" brushRef="#br0" timeOffset="379109.6535">10348 17227 28 0,'-3'-12'34'0,"3"12"-1"16,-22-10-9-16,0 10-6 15,1 0-5-15,-4 0-4 16,2 10-4-16,-1-5 1 15,6 4-4-15,3 6 1 16,10 3-2-16,5 1 0 16,13 4-1-16,3 3 2 15,5-8 1-15,-1 6-1 16,2-5 1-16,-5 3-1 16,-5 2 0-16,-12-14-2 15,0-10 0-15,-18 19-3 16,-6-7-7-16,1-4-5 0,-6-8-12 15,-1-5-10-15,7-5 0 16,-2 6 1-16</inkml:trace>
  <inkml:trace contextRef="#ctx0" brushRef="#br0" timeOffset="379362.1848">10414 17239 37 0,'14'17'39'0,"-14"-17"-1"15,9 23 1-15,-4-4-21 16,-5-7-8-16,7 17-2 0,-7-3-4 16,3-3-9-16,2-8-16 15,0-3-16-15,-11 1 0 16,6-13-2-16,-10-8 1 15</inkml:trace>
  <inkml:trace contextRef="#ctx0" brushRef="#br0" timeOffset="379599.7142">10388 16994 68 0,'0'0'37'0,"13"-6"-3"15,-13 6-21-15,11 6-34 0,-11-6-14 16,6 11-1-16,1 3 1 16</inkml:trace>
  <inkml:trace contextRef="#ctx0" brushRef="#br0" timeOffset="379854.2466">10573 17328 44 0,'0'20'36'16,"7"6"2"-16,-3-4-4 0,-1-3-19 16,6-2-4-1,-7 2-4-15,5-1-5 0,-7-18-1 16,9-9 2-16,0-2-3 15,1-8 1-15,0 0 1 16,6-3-1-16,4-12-2 16,5 7 1-16,0 10 1 15,1 5 0-15,-4 7 1 16,1 13-1-16,-4-3 0 16,-3 5 2-16,-6 14-2 15,-4 0 0-15,-2 2-4 16,-8 1-17-16,-1-13-21 15,5 1 3-15,0-2-1 16,6-1-3-16</inkml:trace>
  <inkml:trace contextRef="#ctx0" brushRef="#br0" timeOffset="380335.3066">11362 16922 40 0,'-25'7'34'16,"-12"8"-1"-16,-2 6-16 16,6 13-1-16,-2 10-3 15,7 19-4-15,3-3-2 0,14 8-2 16,8 7 1 0,11 0-6-16,9-1-3 15,5-12-17-15,3-17-17 0,14-17 1 16,-2-12 0-16,6-13-1 15</inkml:trace>
  <inkml:trace contextRef="#ctx0" brushRef="#br0" timeOffset="380861.8749">11581 17240 37 0,'-18'-10'32'16,"-7"-8"3"-16,8-3-14 16,7-6-4-16,3 3-7 15,16 7-4-15,2 0-1 16,13 14-1-16,2-6-1 16,7 9 1-16,-9 17 2 15,-3 9-4-15,-11 2 2 0,-10 7-2 16,-10-3 1-16,-11-1 0 15,-10 10 0-15,-4-4-3 16,-2-13-2-16,-1-10 1 16,7-5-2-16,5-9 1 15,9 3 0-15,8-3-1 16,9-17 2-16,14 4 0 16,5 2 1-16,10 9 1 15,2 4 1-15,3 10 0 16,1-2-3-16,-3 6-18 15,-2 7-17-15,4-1-2 16,-9-11 1-16,7 4-3 0</inkml:trace>
  <inkml:trace contextRef="#ctx0" brushRef="#br0" timeOffset="381372.9559">11821 17282 31 0,'17'22'36'16,"-17"-6"-1"-16,6 9 2 0,-6-2-21 16,-3-11-5-16,3 6-6 15,-3-7-2-15,3-11 0 16,-7 13-1-16,7-13-2 16,-5-14 0-16,5 0-1 15,-5-6 0-15,5-6 0 16,0 2 1-16,5 4-1 15,0-7-2-15,2 6 3 16,5 5-2-16,1 0 3 16,3 16 0-16,2 0-2 15,-1 5 2-15,3 0-2 16,-2 2 4-16,-1-1 0 0,-1 8 0 16,-4 8-2-16,-2-6 2 15,-4 4 0-15,-6 3-1 16,0 0 1-16,0 8-4 15,-5 2-10-15,0-14-25 16,5-7-1-16,0-3-1 16,10-5 0-16</inkml:trace>
  <inkml:trace contextRef="#ctx0" brushRef="#br0" timeOffset="381727.0435">12191 17444 36 0,'16'13'37'0,"-6"1"-2"15,2-9-3-15,2-10-14 16,-5-6-4-16,4-4-4 15,-13 15-3-15,12-18-4 16,-12-15 1-16,6 4-1 16,-6-10-3-16,-6-6 2 15,1-2-2-15,2 10 0 16,3-12-2-16,0 1 3 0,3 8-4 16,2 3 1-16,10 16-4 15,-1 4-9-15,10 2-16 16,1 1-9-16,-5 2 0 15,5 12-1-15</inkml:trace>
  <inkml:trace contextRef="#ctx0" brushRef="#br0" timeOffset="381969.1005">12160 17253 44 0,'-6'9'37'0,"18"-2"1"16,5-3-5-16,7-14-19 15,16 5-7-15,0 10-8 0,6-10-25 16,-2-6-11-16,10 2 0 16,-8-2-2-16</inkml:trace>
  <inkml:trace contextRef="#ctx0" brushRef="#br0" timeOffset="382297.1766">12620 16835 52 0,'27'10'40'0,"12"18"1"16,-6 14 1-16,-7 8-27 15,-2 30-6-15,-14-7-2 16,-10 15-4-16,-17-4 0 16,-17-9-2-16,-6-3-4 15,-7-11-8-15,7-13-8 0,-2-28-10 16,10-3-11 0,13-17-2-16,8-17 1 0</inkml:trace>
  <inkml:trace contextRef="#ctx0" brushRef="#br0" timeOffset="382899.3101">13079 17247 68 0,'11'19'35'0,"10"-3"4"16,-1-8-21-16,8 4-8 0,6-5-3 15,-3-7-4 1,2 0-2-16,-4-14-1 0,-7-1 1 15,-7 2-2-15,-7-1 1 16,-11-10-2-16,-11 7 1 16,-7 0-2-16,-7 2 3 15,-5 15 1-15,-4 3-1 16,2 7 1-16,-1 4-2 16,6 3 3-16,10 3 0 15,9 15 2-15,11-4-1 16,11-2 1-16,14-3-1 15,7-7-1-15,14 1 4 16,3 5-3-16,4-5-4 16,2-12-7-16,-8-8-25 0,-1-15-8 15,-2-4 1 1,-7-5 0-16</inkml:trace>
  <inkml:trace contextRef="#ctx0" brushRef="#br0" timeOffset="383274.3955">13316 16830 46 0,'19'7'38'0,"0"-7"-1"15,11 0-6-15,6 3-20 16,-1-3-4-16,2-8-11 16,1 11-15-16,-2 5-18 15,-11-17-1-15,3 0 1 16,-15 1 3-16</inkml:trace>
  <inkml:trace contextRef="#ctx0" brushRef="#br0" timeOffset="383525.4419">13725 16641 78 0,'0'0'38'0,"10"-8"-4"16,-10 8-17-16,0 0-11 0,0 0-12 16,0 0-17-16,0 0-14 15,0 0-2-15,0 0 1 16</inkml:trace>
  <inkml:trace contextRef="#ctx0" brushRef="#br0" timeOffset="383770.4745">13760 16837 36 0,'2'32'37'16,"5"6"0"-16,-7-4-11 16,-4-5-7-16,1 9-5 15,-14 1-3-15,-1 0-4 0,-6-10-3 16,-3-7-2-1,-2-10-2-15,-2-12-1 0,4 10-4 16,0-20-8-16,13-13-14 16,7-7-12-16,1 1-1 15,14-2 1-15</inkml:trace>
  <inkml:trace contextRef="#ctx0" brushRef="#br0" timeOffset="385102.6799">14202 16491 15 0,'0'0'35'15,"-18"-4"-2"1,-1 4-7-16,-5 16-6 0,-5-6-5 16,6 14-4-16,-4 3-5 15,7 11 0-15,7 8-2 16,13 5-1-16,6-10-2 15,13-2 1-15,5-4-1 16,8-7 1-16,1-8 0 16,3-13 0-16,-6-15 0 15,-5-11 0-15,-10-5 0 16,-9-1-1-16,-15 1 2 16,-9 4-3-16,-5-4 0 15,-5 5 0-15,1 15-5 16,-5-2-10-16,8 6-24 15,13 8-1-15,0-8-1 0,11 0 3 16</inkml:trace>
  <inkml:trace contextRef="#ctx0" brushRef="#br0" timeOffset="385546.2372">14396 16682 23 0,'0'0'36'16,"11"32"1"-16,-11-8-2 0,0 0-19 15,0 2-5-15,0-6-6 16,0 4 0-16,0-7-2 15,0 2-1-15,0-19-1 16,0 0 1-16,-5-12-1 16,5-4 1-16,0-6 0 15,0 0-2-15,0-9 0 16,5-5 0-16,1 6 1 16,4 1 0-16,1 4 0 15,5 7-1-15,0 10 1 16,2 0 0-16,1 10 0 15,-1 11 0-15,-1 5 0 16,-5 10 0-16,0-6-1 16,-7 7 1-16,-1 0-2 15,-4 3-3-15,4 2-11 0,-4-12-24 16,0-10 0-16,0-12 0 16,8 9-1-16</inkml:trace>
  <inkml:trace contextRef="#ctx0" brushRef="#br0" timeOffset="385892.7805">14736 16847 5 0,'9'22'34'16,"-9"-8"1"-1,13 2 1-15,-5-3-14 0,-8-13-9 16,20 3-1-16,-14-12-3 16,6-3-1-16,-5-13-3 15,4-1 1-15,-7 1-1 16,2-7-3-16,-3-6 1 16,2-5-2-16,-1-1 0 15,-1-2 1-15,2 2-1 16,2 0-1-16,3-1 0 15,3 7-1-15,4 8-3 16,-3 1-4-16,9 14-6 16,-4 0-22-16,0 6-3 15,3 9-1-15,-8 4 0 16</inkml:trace>
  <inkml:trace contextRef="#ctx0" brushRef="#br0" timeOffset="386146.8137">14720 16686 28 0,'-17'0'38'16,"17"0"3"-16,0 0-5 16,26-14-13-16,7 14-8 15,2-7-7-15,10 3-2 16,-1 4-5-16,-3 4-8 15,-3 1-21-15,-7-5-12 0,-14 0 0 16,-4 3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1:56:26.9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977 6464 18 0,'-53'-12'33'0,"0"12"2"15,2 17-8-15,-5 6-10 16,4 5-4-16,52-28-4 15,-66 77-3-15,44-30-2 0,17-2 0 16,8 0-2-16,-3-45 0 16,55 72 0-16,-2-43-2 15,-3-11-1-15,1-7 0 16,-1-11-1-16,-50 0 1 16,60-3-1-16,-60 3 0 15,0 0 2-15,0 0 0 16,-73 3 2-16,11 12-1 15,1 10 1-15,8 5 0 16,-2 3 0-16,12 0 0 16,43-33-1-16,-34 67 0 15,34-67 1-15,52 45-1 16,-52-45 0-16,90 17 0 0,-26-21 1 16,-1-6-1-1,9-5-1-15,-12-6 0 0,-6-2-1 16,-14-2 0-16,-10-2 0 15,-10 5 0-15,-20 22 1 16,0 0 0-16,0 0 1 16,0 0 0-16,0 0 0 15,-47-14 1-15,45 35-3 16,2-21-2-16,-13 43-10 16,13-43-19-16,7 34-6 15,-7-34 0-15,13 3-1 16</inkml:trace>
  <inkml:trace contextRef="#ctx0" brushRef="#br0" timeOffset="129.0435">1056 6673 29 0,'0'0'35'16,"-31"-56"-2"-16,31 56-5 16,0 0-36-16,0 0-20 15,0 0-3-15,14 27-4 16</inkml:trace>
  <inkml:trace contextRef="#ctx0" brushRef="#br0" timeOffset="309.0829">1242 6975 55 0,'13'25'41'0,"-1"-1"0"0,1-3 0 16,-13-21-25-1,12 14-7-15,4-17-3 0,-6-4-4 16,-4-3-3-16,6-8-7 15,-6 3-16-15,7-4-18 16,0-3 0-16,5 7 0 16,-10-1 0-16</inkml:trace>
  <inkml:trace contextRef="#ctx0" brushRef="#br0" timeOffset="735.1907">1702 6967 68 0,'-4'28'40'0,"-5"-4"1"16,-9-3-12-16,2 4-12 16,-6-10-9-16,1-2-4 0,-3-9-4 15,2-8-3-15,9-7-1 16,0-10-3-16,13 0 0 16,-3-6-1-16,6 5 1 15,4-4 0-15,16 9 2 16,0 5 2-16,2 9 3 15,0 8 1-15,0 6 3 16,0 7 0-16,-4 1 0 16,4 3 1-16,-6-3-2 15,2-1 1-15,-5-9-1 16,3-4-1-16,3-11-1 16,-5-5-1-16,7-6 1 15,-4-5-1-15,-7-2 1 16,-1 1 0-16,1 0 0 0,-2 7 1 15,-4 6 0-15,-7 10 1 16,0 0 1-16,0 26-1 16,0-6 0-16,3 9-1 15,-3 0-3-15,0 0-12 16,0-4-29-16,8-2 0 16,5-8 1-16,22-3-1 15</inkml:trace>
  <inkml:trace contextRef="#ctx0" brushRef="#br0" timeOffset="2309.5439">4213 6573 36 0,'-26'5'35'15,"-10"1"1"-15,-1 9-10 16,-6 8-13-16,-2 5-4 16,9 14-3-16,2 4-3 0,12 7-1 15,13 3-1 1,13 1 0-16,15 1-2 0,13-7-3 15,13-3-8-15,7-6-22 16,0-20-2-16,9-3-1 16,-8-17 1-16</inkml:trace>
  <inkml:trace contextRef="#ctx0" brushRef="#br0" timeOffset="2571.6111">4278 7062 24 0,'-11'15'35'16,"2"-8"3"0,9 5-3-16,9-2-16 15,-9-10-5-15,20 4-4 0,-6-11-3 16,0-5-1-16,2-8-2 16,-4-5-2-16,-2-11 0 15,-1-7-1-15,-3-6 1 16,0-3-2-16,1 1 0 15,-4-2-1-15,6 9-3 16,-4 0-7-16,8 14-14 16,3 6-15-16,-7 4-1 15,7 12 2-15</inkml:trace>
  <inkml:trace contextRef="#ctx0" brushRef="#br0" timeOffset="2894.6877">4123 6856 11 0,'0'0'33'16,"34"5"0"-16,-4-14 0 16,6-2-19-16,13-1-3 15,-4-5-4-15,5 0-2 16,-6-4-1-16,2 6 0 15,-8 2 0-15,3 13 0 16,-10 0 1-16,-2 11 0 16,-7 6 1-16,-4 13 0 15,-7 2-1-15,-4 6 0 16,-7 0-1-16,-7 3-1 16,-5-3-2-16,-7-5-3 0,4 2-7 15,-7-10-26-15,5-10-6 16,4-2-1-16,3-13 1 15</inkml:trace>
  <inkml:trace contextRef="#ctx0" brushRef="#br0" timeOffset="3158.7557">4924 6895 20 0,'0'0'38'0,"0"0"-1"16,15 7 2-16,11-2-18 16,5-5-9-16,12 0-6 15,1 4-7-15,1-8-11 16,-1-3-22-16,-4 7-4 15,-14-10 0-15,-4 10-1 16</inkml:trace>
  <inkml:trace contextRef="#ctx0" brushRef="#br0" timeOffset="3337.8066">4967 7035 57 0,'10'12'38'15,"5"-5"-2"-15,13-7-12 16,9 5-9-16,0-5-8 16,4-5-15-16,-8-1-28 15,6 0-2-15,-11-3 0 16,-1 4-1-16</inkml:trace>
  <inkml:trace contextRef="#ctx0" brushRef="#br0" timeOffset="4090.9911">5855 6309 9 0,'-26'-38'31'16,"5"17"0"-16,-14 10-8 15,8 11-7-15,2 25-6 16,0 15-4-16,9 21-1 16,4 12-1-16,12 23-2 15,0 8 0-15,7 11 1 16,2 2-1-16,1 0 0 15,-2-5 0-15,-5-8 0 16,-3-8-1-16,-3-18 1 0,-8-9-4 16,-5-18-8-1,-6-18-22-15,4-3-3 0,-7-20 1 16,9-3-1-16</inkml:trace>
  <inkml:trace contextRef="#ctx0" brushRef="#br0" timeOffset="4272.0421">5632 7757 25 0,'10'4'32'0,"19"8"-4"15,-6-12-11-15,10-8-38 16,13 8-7-16,-4-7-3 0,9 7 10 15</inkml:trace>
  <inkml:trace contextRef="#ctx0" brushRef="#br0" timeOffset="4525.1194">6022 7807 9 0,'-28'7'30'0,"-9"-14"1"15,15 2-1-15,0-12-18 16,10-4-6-16,12 1-2 15,9-2-1-15,7 8 1 16,6 4 1-16,5 10 1 16,1 5 0-16,4 10 2 0,-5 0-1 15,1 8-1 1,-3-5 0-16,-1-2-2 16,-2-3-3-16,-3-9-3 0,-3-8-7 15,-7-9-19-15,-9-14-10 16,7-8 0-16,-17-15 0 15</inkml:trace>
  <inkml:trace contextRef="#ctx0" brushRef="#br0" timeOffset="4828.1881">6018 6028 44 0,'0'0'33'0,"0"0"-4"15,-9 29-12-15,13 8-7 16,1 8-8-16,2 0-10 16,3 0-16-16,6 4-8 15,-16-18-2-15,11-2 2 16</inkml:trace>
  <inkml:trace contextRef="#ctx0" brushRef="#br0" timeOffset="5211.7691">5910 6182 4 0,'22'9'26'16,"-1"-9"0"-16,17 16-9 15,-1-8-11-15,7 4-2 16,1-3-2-16,-3 1-2 16,-6-2 2-16,-11-2-2 15,-7-3 1-15,-18-3 0 16,0 0 1-16,-12-4-1 15,-2-6 1-15,-1-3 0 16,4-1 0-16,5-1 0 16,6 0-1-16,10-1 2 0,4 10 0 15,6 0 1-15,7 11 2 16,-2 0-1-16,3 10 2 16,-3-1-1-16,3 3 1 15,-4-6-1-15,-2-3 0 16,-6-8-2-16,-1 0 0 15,-10-12-1-15,-5-1 1 16,-7-3-2-16,-10 0-2 16,-1 5-6-16,-7 6-28 15,-3-7-3-15,2 12 0 16,-1 5-1-16</inkml:trace>
  <inkml:trace contextRef="#ctx0" brushRef="#br0" timeOffset="6948.6564">6670 6874 12 0,'0'18'29'16,"19"9"1"-16,-4-1-15 16,9-1-4-16,7 0-1 15,1-9-3-15,5-3-2 16,-3-13-2-16,-6 0-1 15,-7-13-1-15,-5-6 1 16,-13-1-1-16,-12-4 1 16,-6 0-1-16,-11 4 1 15,-8 6 1-15,0 11-1 16,-6 6 0-16,3 13 1 0,3 3 0 16,9 12 1-1,6 1-1-15,16 7 1 16,9-2 0-16,14-1 0 0,10-7 0 15,11-4-1-15,8-8-2 16,4-14-7-16,3-6-16 16,2-9-15-16,-11-16 0 15,-4-3-1-15</inkml:trace>
  <inkml:trace contextRef="#ctx0" brushRef="#br0" timeOffset="7210.7102">6973 6459 46 0,'7'-9'36'0,"-7"-4"0"16,4 0-13-16,-4 13-13 16,5-11-9-16,-5 11-21 15,0 0-14-15,0 0-2 16,0 0-1-16</inkml:trace>
  <inkml:trace contextRef="#ctx0" brushRef="#br0" timeOffset="7406.747">7020 6624 53 0,'0'26'35'0,"0"6"-6"16,0-3-9-16,-9 0-5 16,0-3-6-16,-4-6-5 15,-6-8-6-15,1-6-11 16,-6-10-16-16,-2-15-7 15,8-3-1-15,-7-10 0 16</inkml:trace>
  <inkml:trace contextRef="#ctx0" brushRef="#br0" timeOffset="8015.8969">7234 6510 15 0,'-28'-24'28'15,"13"2"-3"-15,2-7-9 16,13-1-5-16,6 4-3 16,6 0-2-16,13 9 0 15,0 5 0-15,6 8-1 16,1 4-1-16,-8 11 1 15,-7 6-1-15,-11 12-1 16,-10 5-1-16,-15 5 0 0,-7 2-1 16,-7 0 0-16,-1-3-1 15,3-4 0-15,3-6 0 16,13-10 0-16,8-6-1 16,17-9 1-16,11-3 1 15,7-9-2-15,11 1 1 16,5 0 0-16,2 1 0 15,-1 2 0-15,-5 5 0 16,-6 0 0-16,-9 5 0 16,-5 3 1-16,-20-8 0 15,7 19 0-15,-11-9 0 16,4-10 1-16,-17 14-1 0,8-12 0 16,9-2 0-1,-17-10-2-15,17 10 1 16,-3-22-1-16,8 9 0 0,0 0 0 15,8-2 0-15,3 4 1 16,1 1 2-16,5 6 0 16,-4 0 1-16,1 4 1 15,-4 6-1-15,1-1 1 16,-5 4-1-16,-2 1-2 16,-1 4-6-16,-8-4-6 15,7 0-20-15,1 5-6 16,-8-15 0-16,17 16 0 15</inkml:trace>
  <inkml:trace contextRef="#ctx0" brushRef="#br0" timeOffset="8277.9575">7789 6746 54 0,'0'0'37'16,"2"-11"0"-16,7-1-13 15,0-2-13-15,-4-9-4 16,1 2-2-16,-6-10-2 16,6-4-1-16,-6-6 0 15,6-2-1-15,-3-2 0 16,2 0-1-16,1 4-1 16,4 3 0-16,4 11-3 15,-2 0-6-15,13 15-11 16,-4 7-17-16,1 1-1 0,0 8 1 15,-7-4 7 1</inkml:trace>
  <inkml:trace contextRef="#ctx0" brushRef="#br0" timeOffset="8656.0537">7705 6488 45 0,'-11'8'34'15,"27"-2"-1"-15,4-6-11 16,11 2-17-16,8 6-8 16,6 3-6-16,-2 0-1 15,2 4-2-15,-11-3 1 16,-1 2 1-16,-15 1 3 16,-5-2 4-16,-13-1 5 0,-13 11 17 15,-2-11-6 1,5 3-2-16,2-1 1 15,8-1-3-15,0-3-1 16,12-3-3-16,3-7-1 16,5 2-1-16,0-5 1 15,1-3-1-15,-3-9-1 16,-5 2 0-16,-9-5-1 16,-6 3 1-16,-10-1-2 15,-5 3-3-15,-4 4-6 16,-4 3-22-16,-3-1-6 15,8 7 0-15,-4-6 0 0</inkml:trace>
  <inkml:trace contextRef="#ctx0" brushRef="#br0" timeOffset="8926.1292">8270 6275 55 0,'0'0'38'15,"18"10"0"-15,-8 15-9 16,-7-1-19-16,3 16-3 16,-6-1-2-16,3 7-1 0,-3-2-1 15,0-1-1-15,3-2-2 16,2-7-4-1,9-2-8-15,-1-9-24 0,1-15-4 16,7-4 1-16,-11-13 0 16</inkml:trace>
  <inkml:trace contextRef="#ctx0" brushRef="#br0" timeOffset="9084.1575">8182 6483 53 0,'0'0'37'16,"19"0"0"-16,8 0-10 16,8 0-26-16,5 0-32 15,8 0-4-15,4-5-1 0,17 5-1 16</inkml:trace>
  <inkml:trace contextRef="#ctx0" brushRef="#br0" timeOffset="9460.2498">8556 6950 40 0,'10'12'36'16,"9"5"1"-16,15 12-6 15,8 8-20-15,-3-3-3 16,6 7-4-16,-5-4-5 16,-2-8-10-16,-5-5-20 15,-3-4-6-15,-18-14 1 16,1-6-2-16</inkml:trace>
  <inkml:trace contextRef="#ctx0" brushRef="#br0" timeOffset="9624.3007">8904 6949 43 0,'-31'0'39'16,"0"18"-1"-16,-14-1-3 15,-3 3-20-15,5 8-7 16,-4 2-5-16,3-2-10 16,10 2-23-16,7-1-8 15,0-8-1-15,12-1 0 16</inkml:trace>
  <inkml:trace contextRef="#ctx0" brushRef="#br0" timeOffset="9918.8664">9258 6736 33 0,'-25'0'36'0,"3"7"-1"16,-12 12-3-16,-5 5-20 15,8 14-3-15,1 5-4 16,6 9-1-16,10 4-1 16,12 1-1-16,7-1 0 15,14-5-1-15,10-7-1 0,6-9-6 16,9-8-14-1,8-10-16-15,-18-17-2 0,8-3 2 16,-13-17-1-16</inkml:trace>
  <inkml:trace contextRef="#ctx0" brushRef="#br0" timeOffset="10122.4164">9394 6809 35 0,'-10'-3'37'15,"8"17"0"-15,-11 5-4 16,3 8-19-16,10 13-3 16,0-1-3-16,4 11-2 15,0-3 0-15,7 2-4 0,1-6-3 16,0-9-9 0,4-10-24-16,-3-4-5 0,-13-20 0 15,0 0 0-15</inkml:trace>
  <inkml:trace contextRef="#ctx0" brushRef="#br0" timeOffset="10370.4787">9291 6947 22 0,'34'-16'36'16,"-3"-3"1"-16,3 5-4 15,3 6-14-15,-5 4-5 16,6 13-5-16,-7 3-3 0,4 14-1 16,-8 0-2-16,-3 10-1 15,-8 4 0-15,-7-1-5 16,-9 2-9-16,0-4-26 16,-17-16-1-16,2 1 0 15,-12-16 0-15</inkml:trace>
  <inkml:trace contextRef="#ctx0" brushRef="#br0" timeOffset="10880.6029">9980 7040 18 0,'18'16'33'16,"-7"-16"1"-16,12 8-3 0,3-8-18 15,-1-5-3 1,8-2-3-16,-7-5-4 0,-4-5-1 16,-6-2-1-16,-16-1-1 15,-6-1 0-15,-15 6 0 16,-8 5 0-16,-8 6 0 15,-7 8 1-15,4 11 0 16,-1 4 1-16,14 13 2 16,3 6 0-16,17 4 1 15,7-6-1-15,21 2 1 16,10-7-1-16,13-8-3 16,9-6-7-16,0-10-30 15,8-19-2-15,4-8-1 16,-7-16 0-16</inkml:trace>
  <inkml:trace contextRef="#ctx0" brushRef="#br0" timeOffset="11165.6788">10093 6493 40 0,'35'10'35'0,"-13"-10"0"15,12 5-10-15,9-1-17 16,1 1-12-16,6 3-26 15,-10-16-4-15,5 5 1 16,-13-13-2-16</inkml:trace>
  <inkml:trace contextRef="#ctx0" brushRef="#br0" timeOffset="11332.7245">10550 6316 12 0,'-10'-12'31'16,"10"12"0"-16,0 0-1 0,0-9-25 16,0 9-20-16,0 0-15 15,0 0 0-15,0 0-1 16</inkml:trace>
  <inkml:trace contextRef="#ctx0" brushRef="#br0" timeOffset="11520.7687">10527 6517 31 0,'0'44'36'16,"-9"-1"1"-16,3-4-9 15,-2 0-7-15,-6-10-9 16,0 0-3-16,-5-12-4 0,-1-12-5 16,-1-1-6-1,-5-14-16-15,-1-10-16 16,9-2 0-16,1-10 0 0,10 0 2 15</inkml:trace>
  <inkml:trace contextRef="#ctx0" brushRef="#br0" timeOffset="12158.9427">10817 6409 22 0,'-25'-27'30'0,"-8"-13"-6"0,12 2-8 16,5 3-5-16,8-2-2 16,13 8-2-16,10 8-3 15,10 13 0-15,6 8-1 16,6 15 0-16,-2 4 0 15,0 5 0-15,-8 7 0 16,-8 6 0-16,-13-1-1 16,-10 1 0-16,-13-1 1 15,-8-4-2-15,-5-4 0 16,-3-3-1-16,3-5 0 16,1-8-2-16,7-3 0 15,8-9 0-15,14 0-2 0,0 0 3 16,11-6-1-16,9 0 0 15,2 3 0 1,7-2 2-16,2 5 0 0,3 0 0 16,-2 0 0-16,-2 0 1 15,-4 5 0-15,-7 2 0 16,-4 1 3-16,-6 2-2 16,-9-10 1-16,0 18-1 15,0-18 2-15,-9 12-2 16,9-12 0-16,-13-4-2 15,9-6-3-15,4-2 1 16,7-5-1-16,3-1 0 16,2 0 0-16,4 3 2 15,1 1 1-15,4 6 1 0,-1 5 2 16,-3 3 0-16,-2 9 0 16,-1 2 1-1,-5 3-2-15,-5 2-5 0,3 3-13 16,-2 2-16-16,-5-6-3 15,6 4 0-15,-6-19-1 16</inkml:trace>
  <inkml:trace contextRef="#ctx0" brushRef="#br0" timeOffset="12372.989">11293 6590 48 0,'0'-10'37'0,"0"10"-1"16,4-21-6-16,-4 1-18 15,3-2-6-15,-3-7-2 16,0-5-1-16,-5-11-1 0,5-6-1 16,0 0 1-16,4-1-3 15,4 1-2-15,1 4-3 16,9 6-6-16,0 12-18 16,3 5-8-16,6 16 1 15,-6-1-1-15</inkml:trace>
  <inkml:trace contextRef="#ctx0" brushRef="#br0" timeOffset="12535.0366">11209 6346 39 0,'0'16'34'15,"15"3"-2"-15,7-6-14 0,13-8-20 16,11-2-22-16,0-13-7 15,9 2-1-15,-7-16-1 16</inkml:trace>
  <inkml:trace contextRef="#ctx0" brushRef="#br0" timeOffset="12731.083">11698 6116 63 0,'-15'14'38'0,"6"13"0"16,-3 7-18-16,-6 0-9 15,10 11-3-15,-6 1-2 16,9 4-2-16,2-3-1 16,3-6-1-16,7-7-2 15,3-9-3-15,9-3-9 0,2-8-24 16,-2-14-2-16,1-10-2 16,-6-9 0-16</inkml:trace>
  <inkml:trace contextRef="#ctx0" brushRef="#br0" timeOffset="12888.1084">11540 6341 29 0,'-9'7'37'0,"9"-7"1"16,4 14-1-16,16-9-18 16,8 0-14-16,11-5-17 15,4 0-22-15,20 5-3 0,-5-10 0 16,12 5-1-1</inkml:trace>
  <inkml:trace contextRef="#ctx0" brushRef="#br0" timeOffset="13768.3193">12189 7139 40 0,'11'-10'32'15,"3"3"-3"-15,-4-3-10 16,-3-2-6-16,-3-2-5 16,-8-3-2-16,-8-1-3 15,-6-1 0-15,-7 0-2 16,-6 5 0-16,-6 3-1 15,-1 7 0-15,0 7 0 16,3 5-1-16,7 10 2 0,9 4-2 16,12 4 2-16,11 2 1 15,8-2-1-15,13-2 2 16,7-9-2-16,5-8 2 16,5-7-1-16,1-8 0 15,0-11-1-15,-3-12-1 16,-2-11-1-16,-7-8-2 15,-7-8 2-15,-3-3-1 16,-11-5 0-16,-5 2 1 16,-5 1 0-16,-5 13 2 15,-1 12-1-15,-5 10 2 16,2 18-1-16,-2 14 0 16,2 16 0-16,0 16 0 15,4 10-1-15,1 11 0 0,4 6 1 16,0 2-1-16,6-2 1 15,4-3-1-15,5-7-1 16,5-7-2-16,-2-19-5 16,7-9-6-16,-2-18-5 15,8-6-3-15,-2-16-1 16,-1-10 1-16,-3-15 4 16,0-7 7-16,-6-5 10 15,-4-5 12-15,2-45 29 16,-17 68-16-1,-3 14 1-15,3 27-4 16,-17 0-4-16,13 26-6 16,-5 14-5-16,5 12-2 0,-2 4-1 15,6 6 0-15,0-3-2 16,0-1 0-16,3-10-2 16,-3-11-3-16,5-6-16 15,2-12-19-15,-7-19 1 16,0 0-2-16,-4-22 0 15</inkml:trace>
  <inkml:trace contextRef="#ctx0" brushRef="#br0" timeOffset="13904.3451">12471 6924 38 0,'28'3'74'16,"0"5"-37"-1,4-5-22-15,12-3-15 16,5 7-28-16,4-16-7 15,11 2-1-15,-5-11-2 0</inkml:trace>
  <inkml:trace contextRef="#ctx0" brushRef="#br0" timeOffset="14250.4299">13268 6861 38 0,'15'0'36'0,"16"4"0"15,-1-4-3-15,6-4-22 16,6 4-9-16,3 4-13 16,-1 1-22-16,-10-11-2 15,0 6-1-15,-14-6 0 16</inkml:trace>
  <inkml:trace contextRef="#ctx0" brushRef="#br0" timeOffset="14423.9642">13347 7000 47 0,'24'0'34'16,"15"11"0"-16,-2-11-19 15,9-4-34-15,9 4-12 16,-12-10-1-16,8 7-1 16</inkml:trace>
  <inkml:trace contextRef="#ctx0" brushRef="#br0" timeOffset="15037.6043">14717 6018 58 0,'-24'-40'26'16,"-2"19"-12"-16,-2 21-3 15,-6 14-4-15,5 26-1 0,2 21-2 16,7 21-1-16,5 16-1 16,2 17 0-16,2 15 0 15,5 8 0-15,4 2 1 16,-1-4-1-16,-1-10 2 16,-5-10-1-16,-2-11 0 15,-2-16 0-15,0-16-2 16,-3-19-5-16,1-14-16 15,6-11-14-15,-9-19-1 16,18-10 0-16</inkml:trace>
  <inkml:trace contextRef="#ctx0" brushRef="#br0" timeOffset="15234.6479">14423 7603 47 0,'0'0'31'15,"31"11"-3"-15,-9-11-21 16,9-4-26-16,17 4-11 16,-6-10-1-16,10 10 0 15</inkml:trace>
  <inkml:trace contextRef="#ctx0" brushRef="#br0" timeOffset="15496.7039">14813 7665 35 0,'-17'4'32'15,"-10"-16"-1"-15,3-9-13 16,9-2-7-16,4-8-5 16,11 2-2-16,0 0-2 15,14 4-1-15,4 5 1 16,7 14 1-16,-1 11 0 15,3 10 1-15,-3 6 2 16,1 8 0-16,-4-2-1 16,4 2 1-16,-4-9-1 15,1-4-2-15,-1-11-2 16,-4-12-6-16,-2-7-9 16,-4-10-24-16,-11-18-1 0,-6-7 1 15,-10-15-1 1</inkml:trace>
  <inkml:trace contextRef="#ctx0" brushRef="#br0" timeOffset="15813.7807">14897 5782 45 0,'-10'-17'34'0,"10"17"0"15,-5 14-15-15,2 7-6 16,6 11-7-16,-3 4-4 15,8 1-5-15,1 4-9 16,1 2-21-16,-4-18-1 16,3-3 0-16,-9-22-2 15</inkml:trace>
  <inkml:trace contextRef="#ctx0" brushRef="#br0" timeOffset="16221.8794">14807 5949 27 0,'10'0'30'0,"-1"-7"-1"16,16 3-9 0,5 4-13-16,4 0-4 0,6 4-2 15,1 1-1-15,-4 2-1 16,-2 2 0-16,-8 3 2 16,-8-2 0-16,-10 0 0 15,-9-10 1-15,-9 9 0 16,-3-9 2-16,-2-3-1 15,-1-8 0-15,5-1-2 16,5-3-1-16,5-4 0 16,8 4 0-16,5-1-1 15,5 6 1-15,2 7-1 16,7 3 2-16,-2 3 1 16,4 4 0-16,-1 3 1 0,-1-2 1 15,0 0-1 1,-4-8 2-16,-2 0-1 0,-9-4 0 15,-12 4-1-15,0-21 0 16,-12 9-1-16,-7-1-1 16,-6 1-3-16,-1 6-10 15,-2 6-24-15,-4-9 0 16,7 16 0-16,-2-4-1 16</inkml:trace>
  <inkml:trace contextRef="#ctx0" brushRef="#br0" timeOffset="17137.0819">15374 6645 47 0,'15'17'35'0,"14"16"1"15,0 7-15-15,6 2-10 0,13 10-4 16,-3 5-6 0,-2-5-7-16,-3-4-12 15,-2-6-18-15,-15-20 0 0,-1-5 0 16,-22-17 11-16</inkml:trace>
  <inkml:trace contextRef="#ctx0" brushRef="#br0" timeOffset="17340.1324">15688 6693 20 0,'-16'9'34'0,"-13"0"1"16,4 12-5-16,-7 6-15 15,-6 4-4-15,5 5-5 16,-6-1-3-16,4 2-4 16,3 0-6-16,0-9-9 15,6-7-15-15,11-1-4 0,-1-15 0 16,16-5 7-16</inkml:trace>
  <inkml:trace contextRef="#ctx0" brushRef="#br0" timeOffset="17634.208">16062 6593 59 0,'-26'0'34'0,"-4"6"-4"0,2 7-18 16,-6 6-4-16,3 10-3 16,-1 6-2-16,7 8-1 15,5 5 0-15,9 3-1 16,8 1-1-16,11-5-2 16,13-1-5-16,4-10-14 15,8-12-13-15,13-5-1 16,-4-19 0-16</inkml:trace>
  <inkml:trace contextRef="#ctx0" brushRef="#br0" timeOffset="17888.2624">16217 6609 26 0,'-8'-12'35'0,"8"12"2"16,-6 12-2-16,3 3-17 15,3 11-6-15,-4 3-4 16,4 12-1-16,-8 1-1 16,8 5-2-16,0-3-1 15,0-1-1-15,8-3-1 16,1-6 0-16,5-5-2 16,0-11-4-16,7-3-7 15,-5-5-27-15,-4-13 0 0,6-3-1 16,-15-9 0-1</inkml:trace>
  <inkml:trace contextRef="#ctx0" brushRef="#br0" timeOffset="18063.3108">16064 6861 28 0,'9'0'34'16,"16"9"0"-16,1-13-1 15,5 4-25-15,6 0-12 16,0-5-17-16,4 5-12 16,-14-7 0-16,7 5 0 15</inkml:trace>
  <inkml:trace contextRef="#ctx0" brushRef="#br0" timeOffset="18250.3622">16413 6673 34 0,'10'0'36'0,"9"12"2"16,-3 11-3-16,2 1-19 16,2 13-5-16,-6 3-4 15,-4 10-1-15,-10-2-1 16,-10 1-4-16,-4-3-6 16,-12-6-23-16,-3-8-11 15,3-8-1-15,-7-16 1 16</inkml:trace>
  <inkml:trace contextRef="#ctx0" brushRef="#br0" timeOffset="18820.4984">16841 6817 15 0,'0'0'32'0,"17"15"1"16,0-5-13-16,7-5-4 15,7 1-4-15,2-6-2 16,2-4-4-16,-7-3-2 15,-3-3-2-15,-8-2-1 16,-7-1-1-16,-13 0 0 16,-14 2-1-16,-6 2 0 15,-8 1 0-15,-3 8 0 16,-3 8 0-16,1 4 1 0,4 10 2 16,6 6-1-1,14 6 2-15,6 2 0 0,16 3 1 16,6-5 1-16,14 2 0 15,5-12-1-15,11-4-2 16,3-8-10-16,6-5-28 16,-7-18-1-16,3-6-1 15,-3-13 0-15</inkml:trace>
  <inkml:trace contextRef="#ctx0" brushRef="#br0" timeOffset="19312.1308">17086 6336 28 0,'10'0'33'16,"14"12"-3"-16,1-7-9 15,9-1-10-15,4 2-10 16,3-6-21-16,1 8-10 16,-11-12-2-16,6 8-1 0</inkml:trace>
  <inkml:trace contextRef="#ctx0" brushRef="#br0" timeOffset="19529.6959">17496 6202 38 0,'0'-16'32'0,"0"16"0"16,0 0-17-16,0 0-11 0,4-10-9 15,-4 10-9 1,0 0-13-16,0 0-4 15,0 0-1-15,0 0 21 0</inkml:trace>
  <inkml:trace contextRef="#ctx0" brushRef="#br0" timeOffset="19746.7458">17510 6375 37 0,'-13'24'36'15,"6"8"0"-15,-5-2-13 16,-4-3-8-16,3 2-5 16,-7-7-2-16,0 0-4 15,-7-6-1-15,3-7-6 16,0-5-5-16,-3-11-11 0,3-9-15 16,8 0-3-1,0-10-1-15,13 4 6 0</inkml:trace>
  <inkml:trace contextRef="#ctx0" brushRef="#br0" timeOffset="20612.43">17797 6264 13 0,'-9'-8'30'15,"-6"-16"0"-15,9 2-12 16,6-5-5-16,5-4-5 16,9 4-1-16,7 1-3 15,6 9 0-15,1 5-2 16,-1 12 1-16,-3 7 0 16,-6 12 1-16,-10 6-1 15,-14 8-2-15,-15 5-1 16,-9 1 0-16,-3 0-1 15,-3-2 0-15,1-6 0 16,4-4 0-16,9-8-1 0,14-4 2 16,11-5 0-1,14-6 1-15,11-4 0 16,6 0 0-16,2-2 1 0,2-1 0 16,-2-1-1-16,-6 4 1 15,-5 0 1-15,-9 4 0 16,-16-4-1-16,3 10 0 15,-3-10 1-15,-18 15-2 16,5-11 1-16,0-4-2 16,1 0-2-16,1-12-1 15,11 1-1-15,0-4 0 16,9-2 0-16,6-2 1 16,3 1 2-16,8 4 2 15,0 3 2-15,4 7 1 16,-6 4 1-16,1 4 1 0,-7 4-1 15,-2 7 0 1,-7 4-1-16,-4 3 0 0,-5-2-2 16,0 1-1-16,0-1-2 15,-2-6-6-15,8 1-13 16,-6-15-19-16,12 5 1 16,3-8-1-16,-3-7 2 15</inkml:trace>
  <inkml:trace contextRef="#ctx0" brushRef="#br0" timeOffset="23626.6409">18484 5966 12 0,'-14'12'30'0,"-8"-3"1"15,2 14-12-15,-7 10-5 16,-4 10-4-16,7 9-3 16,0 2-2-16,7 5-1 15,8-3-1-15,9-3-1 16,15-4-2-16,10-12-7 16,12-13-16-16,10-3-9 15,-3-18-1-15,11-3-1 16</inkml:trace>
  <inkml:trace contextRef="#ctx0" brushRef="#br0" timeOffset="23920.2123">18569 6385 10 0,'-10'5'33'0,"15"7"0"16,-5-12-4-16,8 7-10 15,5-2-6-15,-13-5-3 16,21-8-2-16,-13-3-3 16,1-5 0-16,-5-6-2 15,0-7-1-15,-4-7 0 16,-3-4-1-16,-1-1 0 16,4-1-1-16,0 2-1 15,4 1-2-15,4 7-4 16,-2 4-4-16,11 10-9 15,2 10-15-15,-5-4-2 16,6 12 0-16,-7-4 15 0</inkml:trace>
  <inkml:trace contextRef="#ctx0" brushRef="#br0" timeOffset="24106.7452">18491 6270 27 0,'4'11'33'0,"7"-11"1"15,14 4-5-15,5-1-22 16,5-3-20-16,9 9-17 0,-10-13-2 16,10 10-2-1</inkml:trace>
  <inkml:trace contextRef="#ctx0" brushRef="#br0" timeOffset="24331.8151">18806 6263 21 0,'0'0'35'15,"0"0"0"-15,23 0 0 16,2 7-17-16,3-4-16 16,5 2-15-16,-4-5-21 0,5 12 0 15,-6-12-1-15,4 11 6 16</inkml:trace>
  <inkml:trace contextRef="#ctx0" brushRef="#br0" timeOffset="24643.8921">19101 6357 24 0,'9'14'34'0,"-9"-14"2"0,21 6-14 16,-4-6-6-16,-4-7-5 15,3-5-2-15,-7-8-2 16,4-2-2-16,-5-11-1 16,2 0-3-16,-4-5 1 15,1-3-2-15,1 3 1 16,1 1-2-16,2 6-3 16,-4 2-5-16,10 7-12 15,0 9-16-15,-6-3 0 16,7 11 0-16,-6-3 12 15</inkml:trace>
  <inkml:trace contextRef="#ctx0" brushRef="#br0" timeOffset="24822.9302">19123 6179 31 0,'6'10'31'0,"-6"-10"-1"16,30 13-10-16,-6-5-32 16,-1-5-18-16,12 11-1 15,-11-14 0-15</inkml:trace>
  <inkml:trace contextRef="#ctx0" brushRef="#br0" timeOffset="25054.9878">19319 6341 27 0,'0'20'31'0,"-10"-7"2"0,14 0-14 16,6 2-6-16,2-6-3 15,6-2-2-15,-3-7-1 16,3 0-1-16,-2-5 0 16,-4-3-2-16,-9-4-1 15,-3 0-1-15,-11-2 0 16,-4 1-1-16,0 3-5 15,-5-1-8-15,4-2-22 16,16 13-3-16,-24-10-1 16,24 10 0-16</inkml:trace>
  <inkml:trace contextRef="#ctx0" brushRef="#br0" timeOffset="25394.0637">19519 6010 13 0,'10'16'36'16,"12"15"1"-16,-5 3 1 0,3 7-15 15,-5 13-9 1,-9-3-4-16,1 7-3 0,-10-8-5 16,-6-5-5-16,-3-4-14 15,2-9-22-15,-7-17 1 16,8-7-2-16,-3-10 1 15</inkml:trace>
  <inkml:trace contextRef="#ctx0" brushRef="#br0" timeOffset="25678.1413">19777 6038 14 0,'16'10'36'0,"-5"3"1"15,2 15 1-15,-7 6-18 16,-6 2-7-16,4 12-2 16,-8-3-3-16,4 4-1 15,-5-7-2-15,5-1-3 16,9-3-1-16,2-11-6 15,6-2-4-15,1-11-23 16,0-11-7-16,4-3-1 16,-4-12 0-16</inkml:trace>
  <inkml:trace contextRef="#ctx0" brushRef="#br0" timeOffset="25845.188">19785 6254 31 0,'10'0'37'0,"13"5"-1"16,5-5-3-16,8 4-26 15,5 5-34-15,1-9-6 16,12 6-2-16,-5-6 0 16</inkml:trace>
  <inkml:trace contextRef="#ctx0" brushRef="#br0" timeOffset="26875.4492">20506 7071 30 0,'-3'-29'31'0,"-4"4"-9"16,-6-1-5-16,-7 2-3 16,-2 5-4-16,-6 5-3 15,-1 7-3-15,-4 7-1 16,5 9-1-16,4 5 0 16,3 8-1-16,7 3 0 15,8 3 1-15,6-3-1 16,16 2 2-16,2-8-1 15,10-3 1-15,5-8-1 16,3-8-1-16,2-5 0 16,0-10-2-16,-2-6-1 15,-6-12-1-15,2-4 0 16,-13-12-1-16,-2-2 1 0,-5-5 1 16,-9 2 2-16,-3 4 0 15,-5 5 2-15,-1 11-1 16,-5 7 1-16,2 15 0 15,-3 12 0-15,-1 7-1 16,3 15 0-16,1 9-1 16,1 6 1-16,5 9 0 15,3 2-1-15,3 1 1 16,6 0 0-16,7-4-1 16,2-6-1-16,5-11-1 15,2-9-1-15,0-13-2 16,3-6 0-16,-2-15-1 15,3-4 0-15,-5-17 1 16,-1-4 0-16,-4-10 3 0,-1-2 2 16,-1 1 4-16,-8-1 2 15,2 12 1-15,-8 1 0 16,1 14 0-16,-4 7 1 16,0 18-1-16,-12 9-1 15,6 15-2-15,-1 7 0 16,-1 9-1-16,2 6 0 15,1 8 0-15,0-1 0 16,5-1 0-16,0-4-1 16,0-7-1-16,7-8-2 15,-5-10-4-15,5-9-5 16,-7-14-8-16,0 0-9 0,9-18-8 16,-12-6 0-1,-3-5 4-15,0 3 11 0,-4-7 9 16,2 6 11-16,2 3 9 15,0-12 42 1,17 33-20-16,5 3-4 16,5 0-8-16,9 9-6 15,-1-6-4-15,5 5-5 16,-3-1-4-16,-3-7-10 16,-1 0-22-16,-3 0-4 15,-16-13-1-15,4 5 0 16</inkml:trace>
  <inkml:trace contextRef="#ctx0" brushRef="#br0" timeOffset="39174.3306">3084 6508 7 0,'-18'0'34'15,"18"0"0"-15,9 7-4 16,17-7-9-16,14 0-5 16,12-7-5-16,19 7 0 15,1-6-4-15,8 6-3 16,-5-6-1-16,-7 10-1 16,-12 4 0-16,-19 13-1 15,-22 4 0-15,-22 11 0 16,-21 10 0-16,-17 7 0 15,-14 7 0-15,-9-1 0 16,0-2-1-16,2-5 1 16,7-6-2-16,10-10 2 15,12-7-2-15,16-10 2 0,14-7-1 16,7-12 1-16,31 8 0 16,4-8-1-16,8 0 2 15,13-8-2-15,9 1 0 16,-1-6-7-16,8 2-11 15,-4-1-22-15,-14-7 1 16,-8 7-1-16,-16-6 0 16</inkml:trace>
  <inkml:trace contextRef="#ctx0" brushRef="#br0" timeOffset="39356.3805">3122 6812 48 0,'0'0'37'16,"19"0"-4"-16,29 0-14 15,19 0-11-15,20 0-35 16,6-9-3-16,21 2-4 16,-4-12-2-16</inkml:trace>
  <inkml:trace contextRef="#ctx0" brushRef="#br0" timeOffset="42077.0345">4822 8896 19 0,'31'10'28'0,"0"-10"-4"15,9 2-10-15,3-2-6 16,2 5-6-16,-3-5-9 16,-9 0-7-16,-4 8-6 15,-17-11-4-15,-1 12-4 16</inkml:trace>
  <inkml:trace contextRef="#ctx0" brushRef="#br0" timeOffset="42250.0856">4796 9026 54 0,'9'3'33'0,"13"1"-5"15,11 2-5-15,0-6-7 16,10 3-8-16,-2 1-13 16,2 1-29-16,-12-12-1 15,3 2-3-15,-8-10 1 16</inkml:trace>
  <inkml:trace contextRef="#ctx0" brushRef="#br0" timeOffset="46425.1121">5677 8586 21 0,'0'0'36'0,"22"17"2"16,1 4 0-16,14 11-18 15,13 14-9-15,5 5-3 16,13 9-3-16,-3 2-5 0,0 0-11 15,-3-6-19-15,-6-1-8 16,-16-18 0-16,-3-3 0 16</inkml:trace>
  <inkml:trace contextRef="#ctx0" brushRef="#br0" timeOffset="46674.1706">6273 8592 44 0,'-25'9'40'15,"-19"10"0"1,-3 10-2-16,-8 17-23 16,-11 2-4-16,2 13-4 0,-7 4-3 15,2-2-3-15,7 2-3 16,7-14-5-16,17 0-5 15,3-24-14-15,18-13-14 16,17-14-1-16,0 0 1 16</inkml:trace>
  <inkml:trace contextRef="#ctx0" brushRef="#br0" timeOffset="46988.2478">6553 8615 45 0,'-33'17'35'0,"-3"5"-4"15,1 13-11-15,5 12-7 16,2 4-3-16,10 12-4 16,4-2-1-16,14 2-1 15,7-3-2-15,14-5-3 0,8-4-7 16,8-10-20 0,3-16-9-16,7-3 0 15,0-15 0-15</inkml:trace>
  <inkml:trace contextRef="#ctx0" brushRef="#br0" timeOffset="47274.3189">6785 9169 9 0,'0'10'34'15,"0"-10"2"-15,0 0-1 16,2-10-15-16,1-5-8 15,7-1-2-15,-10-11-2 0,4-2-1 16,-8-12-2-16,-3-4-2 16,-1-5 1-1,-2-5-2-15,1 0 1 0,2 0-2 16,7 3-1-16,3 4-2 16,10 9-3-16,0 7-5 15,12 12-13-15,4 11-15 16,-3-2-1-16,2 11 0 15,-9 0 7-15</inkml:trace>
  <inkml:trace contextRef="#ctx0" brushRef="#br0" timeOffset="47455.367">6626 8932 42 0,'0'0'37'0,"15"3"0"0,14-3-3 16,8-8-28-16,4 2-18 16,11 3-22-16,-10-12-1 15,10 11-1-15,-13-9-1 16</inkml:trace>
  <inkml:trace contextRef="#ctx0" brushRef="#br0" timeOffset="47643.4185">6973 8955 32 0,'28'8'34'16,"0"-8"1"-16,13 0-6 0,4 0-37 15,3-4-21-15,14 4-3 16,-4-8-1-16,8 6 6 15</inkml:trace>
  <inkml:trace contextRef="#ctx0" brushRef="#br0" timeOffset="47998.4966">7454 9107 13 0,'12'15'35'16,"-12"-15"1"-16,25 4-2 16,-10-9-13-16,-3-9-6 15,5 0-6-15,-8-12-3 16,3-2-2-16,-9-7-1 15,-3-6-1-15,0-7 0 16,0-2-1-16,0-1 0 16,-3-2-1-16,3 2 0 15,0 4-2-15,10 7-2 16,-1 3-6-16,8 11-10 16,3 11-18-16,-2-4 0 0,11 14 0 15,-9 0 7 1</inkml:trace>
  <inkml:trace contextRef="#ctx0" brushRef="#br0" timeOffset="48184.5428">7473 8939 38 0,'18'0'35'15,"16"4"-3"-15,-1-11-5 16,8-1-48-16,9 12-11 0,-9-11-1 16,5 12-1-1</inkml:trace>
  <inkml:trace contextRef="#ctx0" brushRef="#br0" timeOffset="48522.6234">7857 9064 41 0,'-29'-8'36'0,"12"12"1"15,-5-4-15-15,-6 3-6 0,6 4-5 16,-3-2-3-16,10 6-3 16,-1 0 0-16,12 3-2 15,4-3 1-15,12-2-1 16,2-3 0-16,8 0-1 16,0-6-1-16,-1 0-4 15,5-6-10-15,-2 0-27 16,-5-7 0-16,1 1 0 15,-8-5-1-15</inkml:trace>
  <inkml:trace contextRef="#ctx0" brushRef="#br0" timeOffset="48789.6829">7860 8521 57 0,'42'15'40'0,"12"19"1"16,-1 8-5-16,-3 10-21 16,-1 20-4-16,-18 3-3 15,-12 13-2-15,-19-1-3 16,-22-3-9-16,-8-9-34 0,-10-6-2 15,-14-18-1 1,-1-10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1:57:29.3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975 4030 51 0,'0'0'34'15,"-70"-5"-9"-15,70 5-6 16,-66 18-5-16,66-18-4 16,-68 44-4-16,68-44-2 15,-22 62-1-15,22-62-1 16,25 66-1-16,-25-66 1 15,47 48-1-15,2-35 0 16,5-5-1-16,-8-4 1 0,-46-4 0 16,58 0 0-1,-58 0 0-15,0 0-1 0,0 0 0 16,0 0 1-16,-47 23 0 16,47-23-1-16,-69 39 0 15,69-39-1-15,-46 58 1 16,46-58 0-16,-27 67 0 15,27-67 1-15,11 56-1 16,-11-56 1-16,66 37 0 16,-22-28-1-16,-2-9 0 15,9-10 0-15,4-2-1 16,-5-7 0-16,-8 1 0 16,-12-2 1-16,-5 0-1 15,-16 3 1-15,4 5 1 16,-13 12 0-16,-9-8 0 0,-1 13 0 15,-1 5 1-15,0 5-1 16,11 3 1-16,0 3-4 16,0 5-5-16,3-6-16 15,0-5-15-15,14-2-1 16,-5-8 0-16,3-5 2 16</inkml:trace>
  <inkml:trace contextRef="#ctx0" brushRef="#br0" timeOffset="152.024">1247 4100 65 0,'-10'-19'37'0,"10"19"-3"16,-10-6-25 0,10 6-39-16,12 12-6 0,-8-1 0 15,3 11-2-15</inkml:trace>
  <inkml:trace contextRef="#ctx0" brushRef="#br0" timeOffset="385.0856">1450 4446 60 0,'7'20'40'15,"-4"-3"-1"-15,4-2-13 16,4 11-13-16,5-8-4 0,2 3-4 15,-2-6 0 1,0-6-3-16,2-6 0 16,1-11 0-16,0-6-3 0,2-6-2 15,-3 3-10-15,-11-3-24 16,3-2-4-16,2 1 0 16,-6 1 0-16</inkml:trace>
  <inkml:trace contextRef="#ctx0" brushRef="#br0" timeOffset="819.196">1940 4399 29 0,'0'18'40'16,"0"4"1"-16,-21 2-1 0,2-2-16 16,0 5-9-1,-5-5-7-15,-1-4-6 16,0-3-3-16,-3-15-3 0,13 0-1 15,0-17 0-15,5 3-2 16,7-11 1-16,9 3 0 16,1-1 4-16,4 3 0 15,11 8 4-15,-3 5 1 16,6 11 1-16,-4 3 1 16,4 12 0-16,-6 2 0 15,3 5-2-15,-1-1 1 16,2 1-1-16,-5-9 0 15,4-2-2-15,8-9 1 16,4-6-1-16,-6-9-1 16,4-4 1-16,-8-8-1 0,1 0 0 15,0-1 0-15,-7 1 0 16,-8 3 1-16,-4 6 0 16,-6 12 0-16,0 0 1 15,0 0 0-15,0 22 0 16,0 1-4-16,-10 4-26 15,14-2-13-15,2 2-1 16,7-7 0-16</inkml:trace>
  <inkml:trace contextRef="#ctx0" brushRef="#br0" timeOffset="3300.7857">4790 5514 45 0,'14'-5'35'0,"10"9"-1"16,1-4-15-16,3 0-12 15,9 0-11-15,0 0-17 16,3 5-12-16,-15-5-1 15,4 6-1-15</inkml:trace>
  <inkml:trace contextRef="#ctx0" brushRef="#br0" timeOffset="3503.8326">4796 5648 38 0,'5'15'39'0,"5"-11"1"16,15 2-4-16,13-1-19 16,-1-5-6-16,11 0-7 15,-3 4-15-15,0-4-27 16,-12-11 0-16,-2 3-2 16,-11-6 1-16</inkml:trace>
  <inkml:trace contextRef="#ctx0" brushRef="#br0" timeOffset="12092.7942">5808 5393 7 0,'-35'-13'29'0,"8"-3"-4"0,-1-11-4 16,10-6-5-16,11-2-2 15,7-4-2-15,15 8-1 16,6 2-4-16,11 13 1 16,3 12-2-16,1 18 1 15,-8 13-1-15,-6 16-1 16,-16 9-1-16,-10 13-2 15,-16 3 0-15,-11 5-1 16,-10-6-1-16,-8-9 0 16,4-9-2-16,0-15 0 15,5-13 0-15,9-18 0 16,12-8-1-16,12-14 1 0,11-3 1 16,9-3 0-1,8 4 1-15,10 6 1 0,6 10 0 16,1 10 0-16,0 7-3 15,-3 8-5-15,0 4-19 16,-1 7-11-16,-10-7 0 16,1 3-1-16</inkml:trace>
  <inkml:trace contextRef="#ctx0" brushRef="#br0" timeOffset="12284.8346">6025 5462 41 0,'11'-7'39'16,"6"7"0"-16,10 15-1 0,2 11-24 15,-2 3-6-15,5 10-5 16,2 4-8-16,-6-2-11 16,-1-4-17-16,-6-2-6 15,-10-12 1-15,1-6-2 16</inkml:trace>
  <inkml:trace contextRef="#ctx0" brushRef="#br0" timeOffset="12456.8697">6345 5446 22 0,'-13'-12'38'16,"-5"14"0"-16,-11 10-3 15,-8 6-12-15,0 12-9 16,-6 2-7-16,3 6-7 0,5-1-10 15,1 2-24-15,6-12-4 16,13-1-1-16,4-14 0 16</inkml:trace>
  <inkml:trace contextRef="#ctx0" brushRef="#br0" timeOffset="12756.9441">6735 5242 24 0,'-28'-8'34'16,"0"14"2"-1,-10 3-6-15,-2 8-14 0,9 17-6 16,-2 3-4-16,8 12-3 15,3 3 0-15,12 5-1 16,10 0-1-16,10-3-1 16,6-4-1-16,8-9-6 15,12-8-13-15,6-7-16 16,-5-19 0-16,6-7 0 16,-6-14 8-16</inkml:trace>
  <inkml:trace contextRef="#ctx0" brushRef="#br0" timeOffset="12959.9903">6903 5293 40 0,'-16'-9'36'0,"9"25"0"16,-4 6-10-16,4 9-13 16,7 11-4-16,0 4-3 15,4 5-2-15,-1-1-1 16,5 1-4-16,5-6-5 15,-7-12-12-15,0-9-19 16,3-4-1-16,-9-20 1 16,0 0 2-16</inkml:trace>
  <inkml:trace contextRef="#ctx0" brushRef="#br0" timeOffset="13298.0841">6729 5517 17 0,'12'-18'28'15,"10"10"1"-15,-4-4-15 16,2 3-4-16,0 2-2 16,0-3-2-16,5 3 0 15,-7-1 0-15,4 4-1 16,-1-5 1-16,1 5-1 15,2-2 1-15,4 6-1 16,-2-4 0-16,4 4 0 16,-4 6 1-16,1 6 0 15,-7 3 1-15,0 9-1 0,-14 4 0 16,-3 9 0-16,-8 4-2 16,-8 2-3-16,0 3-17 15,-4-5-24-15,-3-7-1 16,4-5-1-16,1-12 0 15</inkml:trace>
  <inkml:trace contextRef="#ctx0" brushRef="#br0" timeOffset="14154.2565">7804 4773 17 0,'-24'36'34'15,"-17"10"0"-15,1 19-11 16,1 26-6-16,-1 15-4 16,12 22-3-16,5 1-2 15,20 3-2-15,10-9-2 16,17-3-5-16,11-12-8 16,7-18-23-16,5-26-5 15,9-15 1-15,-7-25-1 16</inkml:trace>
  <inkml:trace contextRef="#ctx0" brushRef="#br0" timeOffset="14498.3479">8062 5397 11 0,'11'-40'33'15,"7"0"1"-15,-5-4-10 16,-3-9-5-16,3 9-3 16,-10 2-3-16,5 12-2 0,-11 1-4 15,3 17-2-15,0 12-1 16,0 0-1-16,-11 27-1 15,11 4-1-15,9 8-4 16,0 2-3-16,3 12-8 16,1-1-15-16,-4-5-8 15,7 3-2-15,-14-15 0 16</inkml:trace>
  <inkml:trace contextRef="#ctx0" brushRef="#br0" timeOffset="14651.372">7921 5575 25 0,'20'8'32'0,"8"-13"0"15,18 5-6 1,10-3-18-16,12 3-11 16,10 3-25-16,-5-10-2 0,9 11-3 15,-14-11 5-15</inkml:trace>
  <inkml:trace contextRef="#ctx0" brushRef="#br0" timeOffset="15050.4649">8015 5749 12 0,'0'0'34'0,"0"-25"1"16,28 17-2-16,12-1-15 16,2 3-5-16,8 6-3 0,-5 8-3 15,-2 7-2-15,-15 10-1 16,-12 5-1-16,-16 4-1 16,-19 3 0-16,-10-3-1 15,-10-2-1-15,-5-6 1 16,0-7-2-16,3-7 0 15,7-10 0-15,10-2-1 16,9-9 1-16,15 1 0 16,10-3 1-16,11 1 0 15,10 2 0-15,3 8 1 16,10 0-1-16,-2 7 1 16,0 3-4-16,1 1-16 0,0 2-18 15,-8-10-1 1,5-1 1-16,-9-9-1 0</inkml:trace>
  <inkml:trace contextRef="#ctx0" brushRef="#br0" timeOffset="15463.5596">8719 5479 14 0,'27'22'34'16,"-6"-16"0"-16,12 5-1 16,-1-5-16-16,-1-10-7 15,-1 0-5-15,-5-6-1 16,-8-4-2-16,-7-1-2 15,-10-2 0-15,-12 1 0 16,-10 0-1-16,-4 6 0 16,-11 6 1-16,0 4-1 15,-2 13 1-15,2 6 1 16,8 9 2-16,6 5 0 16,13 7 2-16,10-1 0 15,17 2 1-15,5-7 0 16,15 0-1-16,2-12 0 0,5-5-4 15,5-8-4-15,-9-16-23 16,-4-11-13-16,7-8-1 16,-10-10 0-16</inkml:trace>
  <inkml:trace contextRef="#ctx0" brushRef="#br0" timeOffset="15710.6327">9004 4845 41 0,'11'-4'36'16,"-11"4"1"-16,16-13-4 15,-5 13-28-15,-4 0-22 16,7 6-17-16,-14-6-2 16,11 9 0-16</inkml:trace>
  <inkml:trace contextRef="#ctx0" brushRef="#br0" timeOffset="15907.6796">9084 5017 22 0,'6'29'36'16,"-6"-1"2"-16,-3 5-3 0,-2-2-17 15,-10-4-5-15,1-3-10 16,-5-5-4-16,-7-14-11 16,0-5-15-16,3-2-10 15,-8-20 0-15,13-2-1 16</inkml:trace>
  <inkml:trace contextRef="#ctx0" brushRef="#br0" timeOffset="16545.8191">9366 4953 20 0,'-31'-20'26'15,"-3"-12"-7"-15,12 1-6 16,9-6-3-16,8 0-2 16,13 2-1-16,7 4 0 15,10 9 0-15,8 6 0 16,4 12-1-16,-1 4 0 15,-1 19 1-15,-9 3-2 16,-8 10 0-16,-15 6-2 16,-13 8 0-16,-13 2-2 15,-11 1 1-15,-3-3-2 0,-1-7 1 16,2-5-2-16,5-8 1 16,10-9-1-16,21-17 1 15,-4 10-1-15,17-10 1 16,11-5 0-16,4 0 0 15,7 2-1-15,2-1 1 16,1 4 0-16,-4 0 0 16,-6 7 0-16,-7 1 0 15,-8 1 1-15,-8-1-1 16,-5-8 1-16,-9 14 0 16,0-9 0-16,-1-5-1 15,10 0 0-15,-14-14-1 16,14 1 0-16,3-1 0 15,5-1 0-15,5 1 0 0,5 0 1 16,4 3 0-16,-1 2 0 16,1 6 2-16,-1 3 0 15,-1 5 0-15,-5 1 0 16,-2 3 0-16,-4 4-1 16,-4 0-1-16,2 4-7 15,-7-2-19-15,0-6-11 16,9 1 0-16,-9-10 0 15</inkml:trace>
  <inkml:trace contextRef="#ctx0" brushRef="#br0" timeOffset="16793.8898">9812 5184 28 0,'0'0'37'16,"0"0"1"-16,0 0 1 15,0 0-18-15,12-14-10 16,-8-4-4-16,2 0-3 15,-2-9-1-15,1-2-1 16,-5-13-1-16,0-5 0 16,0-7 0-16,0 0 0 15,0-2 0-15,5 1-1 16,-1 6 0-16,5 8-3 16,6 11-4-16,-1 5-9 15,7 13-20-15,6 12-4 16,-5-4 0-16,3 12 0 15</inkml:trace>
  <inkml:trace contextRef="#ctx0" brushRef="#br0" timeOffset="16958.9169">9758 4964 33 0,'25'7'32'15,"-1"-12"-3"-15,14 5-23 16,9 7-33-16,-17-7-2 16,10 11-3-16</inkml:trace>
  <inkml:trace contextRef="#ctx0" brushRef="#br0" timeOffset="17271.985">10066 5104 49 0,'-20'-9'38'16,"4"5"-5"-16,-3 0-10 15,-5-1-8-15,6 10-4 16,-2-1-4-16,8 7-2 15,3 0-2-15,9 4 0 16,4-2-1-16,6-1 0 16,4-2 1-16,7-3-2 0,2-3 1 15,2-8-6-15,3 4-8 16,-2-6-28-16,-6-8 1 16,-1 2-2-16,-9-5 1 15</inkml:trace>
  <inkml:trace contextRef="#ctx0" brushRef="#br0" timeOffset="17547.0559">10152 4702 59 0,'18'5'39'0,"5"10"0"15,-4 9-14-15,-7-4-12 0,4 13-5 16,-11 2-3-16,-1 8-1 16,-8-2-1-16,1 1-1 15,-4-2-1-15,4-4-1 16,3-1-1-16,0-10-2 16,5-1-3-16,3-12-13 15,6-6-20-15,4-1-2 16,-3-10 1-16,6 1 1 15</inkml:trace>
  <inkml:trace contextRef="#ctx0" brushRef="#br0" timeOffset="17720.103">10080 4852 38 0,'0'0'38'16,"10"-6"0"-16,14 10-4 15,14-1-20-15,3-1-13 16,9 6-33-16,7-13-4 16,16 5-1-16,-2-8-1 15</inkml:trace>
  <inkml:trace contextRef="#ctx0" brushRef="#br0" timeOffset="18164.2045">10634 5338 46 0,'0'-9'38'0,"0"23"1"16,0 10-3-16,-5 6-22 15,9 14-7-15,-4 2-3 16,4 5-4-16,-1 0-6 16,-3-8-15-16,5-12-17 15,1-6-1-15,-9-13 1 16,3-12-2-16</inkml:trace>
  <inkml:trace contextRef="#ctx0" brushRef="#br0" timeOffset="18313.2519">10449 5586 48 0,'13'-6'37'0,"6"-3"1"16,16 9-6-16,11-5-21 15,7 1-9-15,8 1-20 16,5-2-17-16,12 5-2 15,-1-12 0-15,6 7-1 16</inkml:trace>
  <inkml:trace contextRef="#ctx0" brushRef="#br0" timeOffset="18541.3008">11166 5527 33 0,'22'-14'35'0,"24"10"1"15,15 4-8-15,8-10-16 16,20 10-1-16,4-3-7 16,4 3-7-16,-1-5-22 15,-7 5-9-15,-28-7-3 16,-12 2 1-16</inkml:trace>
  <inkml:trace contextRef="#ctx0" brushRef="#br0" timeOffset="18750.3546">11587 5055 14 0,'-18'-38'35'15,"10"9"2"-15,0 3 0 16,8 6-18-16,0 20-6 15,0 0-4-15,6 10-3 16,-3 13-1-16,1 12-4 16,-4 11-5-16,0 9-12 15,0 8-20-15,0 12-2 16,-6-7 1-16,6 7-1 16</inkml:trace>
  <inkml:trace contextRef="#ctx0" brushRef="#br0" timeOffset="19125.4535">11352 5791 31 0,'6'-13'36'15,"2"-7"1"-15,18 10-6 16,4 0-18-16,3 2-3 15,7 8-2-15,-4 6-1 16,-4 6-2-16,-12 7-2 16,-10 6-1-16,-18 0-1 15,-16 3-1-15,-9-3 0 16,-15-4-2-16,3 0 0 16,-7-8-1-16,8-4 0 15,6-9 0-15,13 0 0 16,14-9 2-16,11 9 1 0,22-15 1 15,5 10 2-15,13 5 0 16,1 4 0-16,8 7 1 16,-2 3-3-16,-3 5-8 15,-1-6-29-15,-5 8-2 16,-11-13 0-16,0 1 0 16</inkml:trace>
  <inkml:trace contextRef="#ctx0" brushRef="#br0" timeOffset="19710.5974">12237 5356 43 0,'0'15'35'0,"0"-15"-3"16,29 7-11-16,0-2-9 16,1-5-2-16,7-3-3 15,-6-6-3-15,0-1-2 16,-6-5-1-16,-9-2-1 15,-13 0-1-15,-16 0 1 16,-10 4-2-16,-11 5 1 16,-2 8 0-16,-3 2 0 15,-1 10 2-15,6 10 0 16,7 7 1-16,15 7 1 16,12 5 1-16,9 1 0 15,13 1 0-15,12-4 0 0,5-8-1 16,11-7-1-16,4-12-5 15,0-16-17-15,-2-14-19 16,7-8 0-16,-11-17 0 16,-1-3-1-16</inkml:trace>
  <inkml:trace contextRef="#ctx0" brushRef="#br0" timeOffset="19921.6368">12377 4970 34 0,'20'0'36'16,"14"5"0"-16,3-9-2 16,5-1-23-16,7 1-10 15,7-3-22-15,0 4-14 16,-13-12 0-16,2 6-1 15</inkml:trace>
  <inkml:trace contextRef="#ctx0" brushRef="#br0" timeOffset="20089.1793">12852 4830 43 0,'0'0'38'16,"0"0"0"-16,-14-13-3 0,14 13-29 15,0 0-21-15,-11-10-20 16,11 10-2-16,0 0 0 16,12 2 2-16</inkml:trace>
  <inkml:trace contextRef="#ctx0" brushRef="#br0" timeOffset="20260.7156">12877 4971 35 0,'3'39'37'15,"-9"-6"1"-15,1 2-2 16,-4-6-20-16,-9-7-7 16,-7-3-5-16,-3-7-4 0,-9-12-9 15,6 0-11 1,-3-6-18-16,2-10 2 0,14 1-3 16,0-13 7-16</inkml:trace>
  <inkml:trace contextRef="#ctx0" brushRef="#br0" timeOffset="20847.8504">13213 4951 6 0,'-27'-6'32'0,"-12"-11"1"15,8-5-4-15,5-4-13 16,5-5-7-16,12-1-3 0,5 0-3 16,14 3 0-16,6 7-1 15,10 5-1-15,5 7 1 16,2 10 0-16,1 8-1 16,-5 8 2-16,-7 7 0 15,-10 7-1-15,-12 6 0 16,-12 2 0-16,-11 3-1 15,-4-2 0-15,-3-2 0 16,1-5-1-16,5-7-1 16,7-8 0-16,10-5-1 15,7-12 1-15,17 7 0 16,2-7 0-16,7-5 0 0,1 1 0 16,1 4 0-1,1 0 0-15,-3 2 1 0,-5 5-1 16,-7-1 1-16,-14-6 0 15,9 16 1-15,-9-16-1 16,-8 11 1-16,8-11-3 16,-15-6-1-16,11-4-1 15,7 0-1-15,2-6 1 16,7 1 0-16,3-2 1 16,5 1 1-16,2 5 3 15,-1 3 3-15,4 8 0 16,-6 0 1-16,-1 8-1 15,-5 0-1-15,-1 4-5 16,0 4-11-16,-5 4-18 0,-7-10-2 16,12 7 0-1,-12-17 2-15</inkml:trace>
  <inkml:trace contextRef="#ctx0" brushRef="#br0" timeOffset="21073.8998">13601 5175 42 0,'12'0'36'16,"-12"0"3"-16,10-22-6 16,1 7-17-16,-6-11-8 15,3 1-3-15,-8-12-1 16,6-6-1-16,-6-7 0 16,9-7-3-16,-2 2 1 15,0 1-2-15,4 6-2 16,-1 3-5-16,6 14-9 0,0 11-22 15,-1 5-1-15,1 15 2 16,-7-2-1-16</inkml:trace>
  <inkml:trace contextRef="#ctx0" brushRef="#br0" timeOffset="21252.9441">13607 4919 39 0,'0'0'36'16,"22"11"1"-16,1-11-3 0,10 0-29 15,3 2-30 1,1-2-10-16,13 5-1 16,-5-5 0-16</inkml:trace>
  <inkml:trace contextRef="#ctx0" brushRef="#br0" timeOffset="21614.0337">13967 5059 66 0,'-7'-10'36'0,"-8"1"-12"15,-9-2-7-15,5 11-5 16,-7-4-3-16,6 10-2 16,-2 0-2-16,12 9-1 15,1-1-1-15,9 3 1 16,10-3-1-16,7 0 1 15,2-4-1-15,6-2-1 16,-2-3 0-16,2-5-6 16,1 0-14-16,0-6-22 15,-9-10 0-15,6 1-1 16,-7-4 0-16</inkml:trace>
  <inkml:trace contextRef="#ctx0" brushRef="#br0" timeOffset="21900.0974">14163 4711 56 0,'11'-6'38'0,"2"12"1"16,-4 13-13-16,-9-6-12 15,7 19-5-15,-7 2-3 16,-3 9-1-16,-1 1-1 16,1 3-1-16,0-2-1 0,3-6 0 15,9-5-2-15,2-8-3 16,10-4-6-16,-6-12-20 16,3-10-11-16,7-5-1 15,-6-7 0-15</inkml:trace>
  <inkml:trace contextRef="#ctx0" brushRef="#br0" timeOffset="22066.1217">14093 4893 66 0,'20'7'38'0,"8"-1"-1"15,7 1-13 1,6-4-22-16,4 5-36 15,-2-13-2-15,12 5-1 0,-2-6 0 16</inkml:trace>
  <inkml:trace contextRef="#ctx0" brushRef="#br0" timeOffset="22608.2528">14494 4566 45 0,'40'88'36'16,"-2"19"1"-16,-2 21-14 15,-5 24-9-15,-16 9-3 16,-11 8-2-16,-20-5-3 15,-15-4-2-15,-18-13-1 16,-9-11-2-16,-4-13-4 16,3-19-25-16,5-17-10 15,17-17-1-15,7-23 0 16</inkml:trace>
  <inkml:trace contextRef="#ctx0" brushRef="#br0" timeOffset="24495.7498">4746 7100 21 0,'0'0'38'0,"31"13"0"16,-7-8-2-16,8-2-14 16,9 3-11-16,3-4-10 15,5-2-23-15,-8-4-14 16,6 0-1-16,-13-5-1 16</inkml:trace>
  <inkml:trace contextRef="#ctx0" brushRef="#br0" timeOffset="24677.2913">4775 7250 39 0,'0'0'38'16,"15"15"1"-16,10-15-3 15,7 0-29-15,14 7-36 16,-5-7-4-16,14 0-3 15,-5-7-3-15</inkml:trace>
  <inkml:trace contextRef="#ctx0" brushRef="#br0" timeOffset="25121.9057">5622 7042 45 0,'13'0'38'0,"2"6"1"15,13 10-5-15,9 8-19 16,-6 3-8-16,7 7-4 0,1 5-8 16,-7-6-15-1,-5-1-17-15,-1-3-2 16,-12-12 1-16,2-8-1 0</inkml:trace>
  <inkml:trace contextRef="#ctx0" brushRef="#br0" timeOffset="25294.9534">5948 7054 37 0,'-29'0'39'0,"-4"16"0"15,-7 2 2-15,-5 2-21 16,2 11-11-16,0-1-6 16,3 0-8-16,5 2-15 15,10 2-19-15,1-13 0 16,11 3-1-16,4-13 0 0</inkml:trace>
  <inkml:trace contextRef="#ctx0" brushRef="#br0" timeOffset="25595.0275">6449 6858 34 0,'-21'-4'36'0,"-13"2"1"16,3 15-6-16,-4 8-15 16,-4 5-7-16,7 15-2 0,-1 3-3 15,11 9 0-15,10 0-2 16,12 3 0-16,2-5-1 15,14-5-5-15,11-5-7 16,8-7-27-16,2-18 0 16,7-6-1-16,-10-17 1 15</inkml:trace>
  <inkml:trace contextRef="#ctx0" brushRef="#br0" timeOffset="25834.0838">6580 6909 41 0,'-13'5'39'0,"5"12"0"15,-5 5-3-15,-5 2-22 0,12 16-3 16,-7-3-3-16,9 9-2 16,-1-2-1-16,10 1-2 15,2-5-1-15,6-4-2 16,4-1-1-16,5-13-7 15,4 1-13-15,4-8-20 16,-9-15 0-16,1 0 0 16,-4-13 0-16</inkml:trace>
  <inkml:trace contextRef="#ctx0" brushRef="#br0" timeOffset="26032.1318">6432 7131 55 0,'12'0'38'0,"16"3"-2"16,-1 1-13-16,7-1-22 16,3 1-27-16,-6-4-7 15,7 0-4-15,-11-9 1 16</inkml:trace>
  <inkml:trace contextRef="#ctx0" brushRef="#br0" timeOffset="26227.1821">6842 6929 40 0,'21'19'40'0,"-4"5"1"15,5 8 1-15,-3 12-21 16,-9-4-9-16,-2 11-4 15,-14-1-3-15,-6 1-5 16,-6 2-12-16,-7-7-27 16,-9-14-3-16,2-7 0 15,1-13-1-15</inkml:trace>
  <inkml:trace contextRef="#ctx0" brushRef="#br0" timeOffset="26835.342">7309 7154 38 0,'0'0'36'16,"7"20"0"-16,4-11-13 15,7-2-8-15,7-2-5 16,2-5-3-16,7-5-3 16,-5-3-3-16,1-4-1 15,-7-5-1-15,-4-2-1 16,-9-2 0-16,-14 1 0 15,-6 1 0-15,-11 2 0 0,-8 5 1 16,-4 6 0 0,-4 6 1-16,-2 9 0 15,0 9 1-15,6 7 0 0,6 6 2 16,10 6 0-16,8-1 2 16,16 5 0-16,7-5 0 15,17-1 0-15,5-11-1 16,12-3-1-16,3-6-5 15,0-15-11-15,-1-7-26 16,2-8-1-16,-6-15 0 16,1-3 0-16</inkml:trace>
  <inkml:trace contextRef="#ctx0" brushRef="#br0" timeOffset="27084.9062">7679 6603 49 0,'0'0'37'16,"8"-10"0"-16,-8 10-7 15,0 0-30-15,0 0-30 16,0 0-6-16,0 0-1 16,0 0-1-16</inkml:trace>
  <inkml:trace contextRef="#ctx0" brushRef="#br0" timeOffset="27270.4446">7691 6665 20 0,'0'28'38'15,"0"-3"1"-15,3 9 0 16,-3 2-17-16,-7-6-7 16,3 8-5-16,-6-9-4 15,0-3-3-15,-5-3-5 16,-5-13-10-16,3-6-18 16,0-4-10-16,-4-15 0 15,11-1 0-15</inkml:trace>
  <inkml:trace contextRef="#ctx0" brushRef="#br0" timeOffset="27903.6032">7963 6624 16 0,'-16'-22'29'0,"-3"-14"0"15,10 6-13-15,9 1-5 16,9 4-3-16,10 6 1 16,3 6-4-16,6 13 1 0,3 4-1 15,-3 11 0 1,-7 2-1-16,-5 9 0 0,-13 3-1 15,-9 5-2-15,-15 3 1 16,-6 1-2-16,-7-4 0 16,-2-2-1-16,2-3-1 15,3-7 0-15,9-5 0 16,7-8-1-16,15-9 1 16,0 0 0-16,10 0 2 15,10-7-1-15,2 2 1 16,8-2 0-16,5 4 0 15,-1 0 0-15,1 3 1 16,-4 6-1-16,-7-6 1 16,-5 9 1-16,-7-2 0 15,-12-7 0-15,7 14 1 0,-7-14-1 16,0 0-1-16,-13 5 0 16,13-5-3-16,0-9 0 15,3-1-1-15,7-2 1 16,5-1-1-16,4-2 1 15,1 5 2-15,2 3 1 16,-4-1 2-16,2 8 1 16,-8 3 1-16,3 7 0 15,-7 1 0-15,-2 4-3 16,0-1-5-16,-3-1-12 16,2-4-17-16,5 4-4 15,-10-13-1-15,25 7 0 0</inkml:trace>
  <inkml:trace contextRef="#ctx0" brushRef="#br0" timeOffset="28182.6575">8537 6855 47 0,'0'0'38'16,"6"-13"0"-16,-1-2-10 15,3 2-13-15,-8-10-4 16,4 3-5-16,-4-6-1 16,3-2-1-16,-3-3-1 15,0-5-1-15,3 1-1 16,1 0 0-16,1 4-1 16,5-3-2-16,1 7-3 0,-1 1-5 15,9 10-6-15,-4 4-15 16,-2 1-8-16,7 8-1 15,-6-3 0-15</inkml:trace>
  <inkml:trace contextRef="#ctx0" brushRef="#br0" timeOffset="28377.2038">8469 6633 38 0,'0'0'38'0,"-7"8"1"16,22-8-4-16,9 5-17 16,3-5-11-16,8-3-10 0,6 3-15 15,5 5-19-15,-7-5-1 16,2 5 0-16,-7-5-1 16</inkml:trace>
  <inkml:trace contextRef="#ctx0" brushRef="#br0" timeOffset="28743.7837">8793 6834 38 0,'-13'-11'36'0,"-10"-3"-5"16,-3 4-7-16,2 10-6 16,-4-5-4-16,7 11-3 15,-1 1-3-15,11 9-1 16,4-1-3-16,10 5 0 15,6-4-1-15,10 0 0 16,2-3-1-16,6-5-1 16,2-1-5-16,-4-14-10 15,0-4-27-15,0-1 0 0,-6-8 0 16,-1 1-1-16</inkml:trace>
  <inkml:trace contextRef="#ctx0" brushRef="#br0" timeOffset="29033.851">9015 6438 42 0,'0'0'38'0,"7"9"0"16,-7 3-3-16,-6 4-19 15,6 12-7-15,-8 1-2 0,8 9-2 16,-6-1 1-16,6 4-3 16,0-3-1-16,7-3 0 15,5-6-2-15,5-4-3 16,6-4-5-16,-4-14-13 16,2-7-20-16,3-6 1 15,-7-10-1-15,-3-1 0 16</inkml:trace>
  <inkml:trace contextRef="#ctx0" brushRef="#br0" timeOffset="29197.8953">8940 6590 38 0,'0'0'39'16,"0"0"-1"-1,23 16 0-15,4-13-22 0,4-3-10 16,2 0-17-16,2-6-25 15,6 6-1-15,2-11-2 16,8 9 1-16</inkml:trace>
  <inkml:trace contextRef="#ctx0" brushRef="#br0" timeOffset="29671.988">9611 6907 28 0,'0'11'37'0,"8"15"0"15,-8 2 0-15,-5 11-20 16,5 10-6-16,0 0-4 16,0 2-6-16,8-7-8 15,-5-6-20-15,-3-15-10 16,10-5-1-16,-10-18-1 15</inkml:trace>
  <inkml:trace contextRef="#ctx0" brushRef="#br0" timeOffset="29836.033">9478 7144 58 0,'16'0'37'0,"1"0"1"16,9-5-13-16,13 5-20 15,5 5-12-15,11 1-28 16,3-12 0-16,14 6-2 16,2-10 1-16</inkml:trace>
  <inkml:trace contextRef="#ctx0" brushRef="#br0" timeOffset="30085.0932">10255 6979 50 0,'25'12'38'15,"2"3"1"-15,9 4-5 16,4 8-22-16,-4 2-8 15,1 0-10-15,4-2-24 16,-1-1-7-16,-15-15-1 16,3-2 0-16</inkml:trace>
  <inkml:trace contextRef="#ctx0" brushRef="#br0" timeOffset="30266.1301">10634 6928 48 0,'-23'5'39'0,"-11"5"0"16,-6 10-4-16,-7 12-19 16,-5-3-7-16,0 8-6 15,4 2-6-15,-1-5-16 16,5-2-20-16,17-3 0 16,6-15-1-16,14-2 0 15</inkml:trace>
  <inkml:trace contextRef="#ctx0" brushRef="#br0" timeOffset="30723.2409">11129 6781 16 0,'-28'14'35'0,"-11"3"1"16,1 13-3-16,0 11-14 16,1 1-5-16,12 15-5 15,3-4-3-15,17 3 0 16,5-3-2-16,21-5-1 15,7-9-1-15,9-10-5 16,9-7-11-16,4-11-24 16,-7-15 0-16,9-6-1 15,-9-13 1-15</inkml:trace>
  <inkml:trace contextRef="#ctx0" brushRef="#br0" timeOffset="30956.2929">11243 6864 33 0,'-9'14'36'0,"9"11"2"15,-9 5-4-15,3-7-19 16,9 15-4-16,-3-4-2 16,5 7-2-16,1-4-2 15,8-3-2-15,1-5 0 16,4-3-5-16,8-7-4 0,-1-9-11 15,-1-10-22 1,6 4 0-16,-5-15 0 16,-2-2-1-16</inkml:trace>
  <inkml:trace contextRef="#ctx0" brushRef="#br0" timeOffset="31256.3648">11088 7011 29 0,'19'-4'35'16,"19"4"-3"-16,1-7-9 16,10-2-7-16,8 3-5 0,-2 0-3 15,7 6-3-15,-7 0-1 16,-1 7 0-16,-5 3-2 15,-13 7 2-15,-10 6-1 16,-10 5 1-16,-11 1 0 16,-9 7-1-16,-9-4-5 15,-9-3-16-15,-9-5-20 16,8-2-1-16,-4-9 0 16,7-4 0-16</inkml:trace>
  <inkml:trace contextRef="#ctx0" brushRef="#br0" timeOffset="31844.4719">11947 7091 32 0,'5'15'36'15,"-5"-15"1"-15,28 19-3 16,0-12-20-16,-1-7-3 16,6 6-5-16,0-6-3 15,-1-9-2-15,-5 0-2 16,-8-5-2-16,-9-2 0 15,-10-3-1-15,-10 5-1 16,-13-3 1-16,-5 8 0 16,-10 2 1-16,-4 7 1 15,-1 8 3-15,1 5 1 16,7 8 1-16,4 3 2 0,15 8 1 16,8-2 1-16,17 3 0 15,9-6 0-15,17 0-1 16,3-8-1-16,10-3-2 15,2-7-3-15,-1-9-10 16,2-13-28-16,-3-1-2 16,-8-12 0-16,0-4-1 15</inkml:trace>
  <inkml:trace contextRef="#ctx0" brushRef="#br0" timeOffset="32077.0009">12147 6693 29 0,'22'6'34'15,"0"-6"0"-15,11 0-2 16,8 0-25-16,-1 0-17 15,7 0-20-15,-9-6-2 16,5 6-2-16,-9-11 5 16</inkml:trace>
  <inkml:trace contextRef="#ctx0" brushRef="#br0" timeOffset="32243.5224">12643 6595 60 0,'-9'-5'37'16,"9"5"-1"-16,0 0-15 16,-13-5-24-16,13 5-29 15,0 0-3-15,0 0-1 16,0 0-1-16</inkml:trace>
  <inkml:trace contextRef="#ctx0" brushRef="#br0" timeOffset="32431.047">12648 6735 32 0,'-5'34'37'0,"3"9"1"15,-8-3-6 1,-4-6-12-16,3 4-7 0,-12-9-5 16,-1-3-5-16,-3-10-6 15,-3-11-8-15,4-5-14 16,2-5-13-16,3-13 0 15,10-3-1-15</inkml:trace>
  <inkml:trace contextRef="#ctx0" brushRef="#br0" timeOffset="33032.6232">12976 6653 6 0,'-28'-29'31'15,"11"1"0"-15,2-7 0 16,9 3-16-16,10 3-3 16,8 0-4-16,9 11 0 15,1 2-3-15,6 11 0 16,-1 5-1-16,-1 9 0 15,-4 6-1-15,-8 7-1 16,-14 5 0-16,-7 7-2 16,-13 2 2-16,-8 1-1 0,-5 4 0 15,-2-7-1 1,-3-3 0-16,8-6-1 16,7-6 1-16,13-7-1 0,10-12 0 15,0 0-1-15,26 0 1 16,-1-8 0-16,6 1 0 15,1 1 0-15,2 6 1 16,-3 0 0-16,-4 4-1 16,-6 7 2-16,-7 0-1 15,-5 3 1-15,-9-1 0 16,0-1 0-16,0-12-1 16,-12 11 0-16,12-11 0 15,0 0-1-15,-8-14 0 16,12 3 0-16,3-3-1 15,3-1 2-15,4 1-1 16,1 2 2-16,2 3 0 16,-2 6 0-16,1 3 1 0,-4 3-1 15,-1 6 0-15,0 1-2 16,0 5-3-16,-1-1-10 16,0-2-17-16,7 8-5 15,-7-8 1-15,8 8-1 16</inkml:trace>
  <inkml:trace contextRef="#ctx0" brushRef="#br0" timeOffset="33284.1549">13396 6918 23 0,'21'0'35'0,"-11"-7"-1"16,4-1-2-16,0-3-13 16,-4-10-7-16,1 2-4 0,-6-9-2 15,1-1-2 1,-6-7 0-16,-4 0 0 0,-3-8-2 15,1 0 0-15,1-1-2 16,5 4 0-16,3 2-1 16,4 5-1-16,5 7-4 15,-1 2-4-15,9 12-14 16,3 6-14-16,-7 2 1 16,3 5-1-16</inkml:trace>
  <inkml:trace contextRef="#ctx0" brushRef="#br0" timeOffset="33439.1735">13316 6667 52 0,'12'10'36'0,"4"-10"-2"15,9 0-12-15,11 0-33 16,-3-3-20-16,12 11-3 15,-7-8-1-15,10 7 3 16</inkml:trace>
  <inkml:trace contextRef="#ctx0" brushRef="#br0" timeOffset="33763.2149">13772 6841 39 0,'-10'-15'33'0,"10"15"-3"16,-21-12-7-16,1 5-5 15,3 7-6-15,-5 0-2 16,4 8-3-16,-1-3-1 15,9 9-1-15,2-2-1 16,13 1 0-16,2-2-1 16,8-2 1-16,0-1-2 15,6-5-3-15,2 2-5 16,-5-8-20-16,-1-6-14 16,0 4 0-16,-6-6-1 0</inkml:trace>
  <inkml:trace contextRef="#ctx0" brushRef="#br0" timeOffset="34055.7532">14041 6558 45 0,'0'0'39'0,"0"0"-1"16,6 15-2-16,-6 8-22 0,-6 0-5 16,1 8-3-16,-1 3-1 15,6 3 0-15,0 1-3 16,4 0 1-16,6-6-2 16,3-4-2-16,8-5-3 15,-3-13-10-15,6-5-24 16,-1-5-2-16,-6-7-1 15,0-3 0-15</inkml:trace>
  <inkml:trace contextRef="#ctx0" brushRef="#br0" timeOffset="34235.2752">13954 6749 40 0,'0'0'39'0,"0"0"0"15,22 8 1-15,7-8-20 0,8 0-11 16,0 7-9-16,3-7-21 16,-6 0-17-16,6 0-1 15,-14-10-1-15,7 10 1 16</inkml:trace>
  <inkml:trace contextRef="#ctx0" brushRef="#br0" timeOffset="78212.1414">3379 5375 29 0,'-3'15'29'0,"-6"-2"-3"15,3 9-3-15,2 7-7 0,1-1-4 16,6 6-3 0,3-8-3-16,11 0-2 15,4-10-2-15,4-9 0 0,2-7 0 16,1-10-1-16,-3-5 1 16,-2-9-1-16,-2 2 0 15,-6-2 0-15,-6 4 0 16,-2 6-1-16,-7 14 1 15,11 0-1-15,-7 22 0 16,2 14 0-16,-3 10 1 16,7 12 0-16,-4 6 0 15,-2 5 0-15,-4-1 0 16,0-2 0-16,-7-8 0 16,-11-7 0-16,-5-9-1 15,-10-10-1-15,-7-7-1 16,-8-14-1-16,2-11-3 15,-6-10-5-15,12-6-5 0,6-11-6 16,12-6-9-16,22 0-5 16,8-12 2-16</inkml:trace>
  <inkml:trace contextRef="#ctx0" brushRef="#br0" timeOffset="78513.2055">3891 5317 32 0,'-10'-5'34'16,"-14"0"-3"-16,-4 12-9 15,0 11-8-15,-3 5-3 16,3 12-4-16,-1 6-1 15,12 7-1-15,5 1-2 16,12 3 0-16,14-3-1 16,8-5-1-16,4-7-2 15,7-9-6-15,6-10-13 16,3-6-16-16,-4-17-1 16,3-5 0-16,-12-14 5 15</inkml:trace>
  <inkml:trace contextRef="#ctx0" brushRef="#br0" timeOffset="78726.2527">4069 5282 11 0,'-16'-23'33'15,"16"23"2"-15,-15-5 1 16,15 16-15-16,-3 15-6 16,3 3-5-16,0 14-2 15,0 0-1-15,6 7-1 16,-3 0-2-16,3-2-1 15,-3-3-3-15,3-7-5 16,1-6-8-16,-3-6-25 16,-4-14-1-16,0-12-1 15,0 0 1-15</inkml:trace>
  <inkml:trace contextRef="#ctx0" brushRef="#br0" timeOffset="78972.8141">4024 5450 17 0,'28'-12'34'15,"-6"-2"-1"-15,5 7-8 16,9 7-6-16,-3 0-3 16,4 12-2-16,-9 6-2 15,0 14-2-15,-11 3-1 16,-3 8-1-16,-14-1-2 15,-3 1-1-15,-13-3-3 16,-6-2-11-16,-3-10-32 16,2-6 0-16,-6-10-1 15,2 0-1-15</inkml:trace>
  <inkml:trace contextRef="#ctx0" brushRef="#br0" timeOffset="84511.6119">9321 7827 31 0,'-4'-45'37'16,"4"21"1"-16,0 24-4 15,-13 13-17-15,13 36-6 16,0 16-2-16,3 20-4 16,1 6-2-16,2 8-4 0,3 2-5 15,0-17-12 1,1-15-21-16,4-12 1 16,-10-18-1-16,4-13 0 0</inkml:trace>
  <inkml:trace contextRef="#ctx0" brushRef="#br0" timeOffset="84887.7034">9309 7895 56 0,'-12'4'29'0,"-15"4"-10"16,-4 6-6 0,-3 10-4-16,2-2-4 15,1 2-1-15,7-5-1 0,6-4-1 16,8-8-2-16,10-7 1 16,12-15 0-16,6-4-1 15,2-7 1-15,3-3-1 16,-3-6 1-16,1 4 0 15,-4 3 1-15,-5 7-1 16,0 5 0-16,0 8 0 16,0 14 1-16,3 8-2 15,2 9-5-15,6 5-12 16,-1 4-17-16,15 13-1 16,-6-7 0-16,10 11 10 15</inkml:trace>
  <inkml:trace contextRef="#ctx0" brushRef="#br0" timeOffset="85254.7801">9133 8555 11 0,'10'0'35'0,"-10"0"0"15,18 17 2-15,-11 0-16 16,2 5-7-16,5 10-4 16,-4-2-2-16,7 4-2 15,-3-5-1-15,2-3-1 16,0-13-2-16,6-6 1 15,-1-19 0-15,7-7-1 16,0-8 0-16,-1-5-4 16,1 1-6-16,-3-1-30 15,-2-6-2-15,-1 9-1 16,-5 3 1-16</inkml:trace>
  <inkml:trace contextRef="#ctx0" brushRef="#br0" timeOffset="85682.8952">9832 8115 39 0,'10'17'37'16,"-10"4"1"-16,0 14-9 15,0 10-14-15,-7-4-4 16,7 7-3-16,-5-4-4 0,5-4 0 16,0-13-2-1,4-2 0-15,-2-13 0 0,-2-12-2 16,6-10 1-16,-3-10 0 15,-3-6 0-15,0-12-1 16,-3-3 1-16,-3-8-2 16,-2 1 1-16,3-1 0 15,0 4 0-15,5 5 0 16,0 4 0-16,12 7 0 16,4 7-2-16,8 2-2 15,10 8-5-15,4-1-14 16,5 2-16-16,14 7 0 15,-6 1 1-15,8 10-1 16</inkml:trace>
  <inkml:trace contextRef="#ctx0" brushRef="#br0" timeOffset="85910.9451">9862 8313 31 0,'11'2'38'0,"20"5"0"16,10-11-4-16,14-6-41 15,4 10-23-15,-15-5-4 0,2 5-2 16</inkml:trace>
  <inkml:trace contextRef="#ctx0" brushRef="#br0" timeOffset="86650.0941">3020 9809 36 0,'33'19'35'0,"2"0"2"0,14 10-6 15,3 8-20-15,-2 3-6 16,-3 1-13-16,-6-9-24 16,2 6-3-16,-15-16 0 15,-1 0-1-15</inkml:trace>
  <inkml:trace contextRef="#ctx0" brushRef="#br0" timeOffset="86860.1448">3596 9812 69 0,'-19'0'41'0,"1"18"1"15,-7 5-11-15,-5-2-17 16,1 17-6-16,-10 6-2 0,4 9-2 15,-3 1-4-15,2 1-2 16,8 5-8-16,-1-8-14 16,5-2-18-16,5-11 0 15,7-11-1-15,9-9 1 16</inkml:trace>
  <inkml:trace contextRef="#ctx0" brushRef="#br0" timeOffset="87148.2174">3959 9780 50 0,'-31'6'38'16,"-10"4"0"-16,4 13-12 15,4 15-12-15,-3 9-5 16,8 14-3-16,6 5-2 16,11 6-2-16,11-3-1 15,12-2-2-15,9-5-4 16,8-15-17-16,6-9-16 16,10-9-1-16,-4-16 1 15,5-6-1-15</inkml:trace>
  <inkml:trace contextRef="#ctx0" brushRef="#br0" timeOffset="87441.2911">4047 10408 41 0,'0'0'36'16,"12"14"1"-16,-12-14-11 15,11-4-10-15,2-3-4 16,-9-9-2-16,3-2-3 16,-7-11-1-16,0-5-2 15,0-10-1-15,-5-4-1 16,2-5-1-16,3 2 0 16,6-3 0-16,6 4-2 0,1 6-2 15,5 5-7 1,6 14-11-16,2 7-18 0,-1 1-2 15,0 10 1-15,-8 3-1 16</inkml:trace>
  <inkml:trace contextRef="#ctx0" brushRef="#br0" timeOffset="87628.337">3948 10193 27 0,'0'0'35'16,"19"-11"-1"-16,12 5-1 0,-3-1-24 15,10-5-25-15,9 6-15 16,-14-10-2-16,5 6-1 16</inkml:trace>
  <inkml:trace contextRef="#ctx0" brushRef="#br0" timeOffset="87826.3861">4389 9885 56 0,'13'0'41'15,"7"17"1"-15,-7 8-5 16,-5 4-19-16,7 18-7 16,-9 5-4-16,4 11-2 15,-10-3-3-15,-4 1-2 0,-2-3-5 16,-11-10-6-16,3-4-27 15,-2-10-4-15,-5-14-1 16,7-10 0-16</inkml:trace>
  <inkml:trace contextRef="#ctx0" brushRef="#br0" timeOffset="88094.4604">4793 10099 47 0,'15'-17'41'15,"10"12"0"-15,2 0-1 16,4-2-19-16,6 7-15 15,0 4-10-15,-3-4-18 16,-7 0-18-16,1 3 0 16,-9-3-1-16,-6 0 0 15</inkml:trace>
  <inkml:trace contextRef="#ctx0" brushRef="#br0" timeOffset="88260.4877">4841 10212 45 0,'0'0'39'0,"12"19"2"16,6-19-5-16,12 0-17 15,8-5-15-15,3-2-31 16,5 3-11-16,-5-9-1 16,0 4-1-16</inkml:trace>
  <inkml:trace contextRef="#ctx0" brushRef="#br0" timeOffset="88672.595">5547 9761 55 0,'16'11'41'0,"15"15"1"16,7 8-4-16,-1 10-23 15,12 20-6-15,-4 6-2 16,6 6-5-16,-8 2-4 16,-6-8-6-16,1-1-16 15,-10-12-18-15,-10-14 0 16,-2-11 1-16,-5-20-1 15</inkml:trace>
  <inkml:trace contextRef="#ctx0" brushRef="#br0" timeOffset="88898.6627">6105 9840 23 0,'-21'0'38'0,"-17"7"0"15,-3 12 1-15,-7 9-17 16,-12 4-8-16,7 14-6 16,-8 4-3-16,-4 9-3 15,4 0-4-15,-2-4-3 16,13 3-7-16,4-12-15 16,6-11-12-16,21-6-1 15,6-18 1-15</inkml:trace>
  <inkml:trace contextRef="#ctx0" brushRef="#br0" timeOffset="89189.7397">6412 9787 38 0,'-39'0'35'0,"4"16"2"16,-9 6-4-16,3 10-20 15,6 16-4-15,3 8-3 16,8 9-1-16,8 1-2 16,9 2 1-16,14-3-2 15,8-3-2-15,10-5-3 0,6-17-13 16,6-13-22-1,7-5-1-15,-4-12 1 16,3-6-2-16</inkml:trace>
  <inkml:trace contextRef="#ctx0" brushRef="#br0" timeOffset="89464.8055">6502 10377 49 0,'0'0'37'0,"-12"0"1"16,12 0-9-16,7-14-16 16,-7-5-4-16,0-3-3 15,0-10-2-15,0-5-1 0,0-10 0 16,0-3-2 0,0-3 1-16,5-2-2 15,1 1 0-15,1 3-1 0,2 9-2 16,2 5-2-16,7 12-6 15,-9 4-7-15,9 6-15 16,-2 11-5-16,-6-3-1 16,2 14 1-16</inkml:trace>
  <inkml:trace contextRef="#ctx0" brushRef="#br0" timeOffset="89626.8419">6376 10108 60 0,'21'10'38'0,"7"-10"0"16,19 0-11-1,-1 0-40-15,0-9-20 0,13 9-3 16,-5-13-2-16,4 9 0 16</inkml:trace>
  <inkml:trace contextRef="#ctx0" brushRef="#br0" timeOffset="89876.9">6812 10193 60 0,'9'8'40'16,"16"-12"0"-16,19 0-6 16,2 4-24-16,5-5-17 15,7 5-29-15,-12-12-3 16,1 5 0-16,-12 0-1 16</inkml:trace>
  <inkml:trace contextRef="#ctx0" brushRef="#br0" timeOffset="90227.9812">7366 10364 41 0,'0'0'39'0,"19"-4"0"15,-4-6 0-15,8-5-22 16,-4-13-6-16,2-1-4 16,-6-10-2-16,1-2-1 15,-9-8-1-15,-1-1-2 16,-6-5 1-16,4-1-2 0,-2 4-2 15,3 2 0 1,5 8-5-16,4 4-5 16,7 13-18-16,3 8-10 0,-2 6-1 15,3 11 0-15</inkml:trace>
  <inkml:trace contextRef="#ctx0" brushRef="#br0" timeOffset="90418.0255">7386 10120 9 0,'31'-5'28'16,"15"8"-2"-1,-5-6-19-15,-3-3-26 0,10 6-3 16,-16-13-3-16</inkml:trace>
  <inkml:trace contextRef="#ctx0" brushRef="#br0" timeOffset="90882.136">6914 10012 44 0,'-3'-9'39'16,"3"24"1"-16,-12 9-1 16,7 8-20-16,-2 12-16 15,4 6-23-15,3 1-18 16,0-5-1-16,15 1 0 16,1-12 0-16</inkml:trace>
  <inkml:trace contextRef="#ctx0" brushRef="#br0" timeOffset="91245.2051">7652 10366 43 0,'0'0'37'16,"-24"-4"-1"-16,13 4-7 16,-3 7-12-16,1-2-6 15,10 10-5-15,-1-6-2 16,11 4-1-16,2-6 0 0,6 0 0 15,0-4 0 1,2-3 0-16,-4-3-2 16,-2-5-2-16,-1 1-8 0,-10 7-28 15,0-24-3-15,0 10 0 16,0-10-1-16</inkml:trace>
  <inkml:trace contextRef="#ctx0" brushRef="#br0" timeOffset="91476.7607">7809 9797 58 0,'39'3'41'16,"-2"10"1"-1,3 18 0-15,1 15-27 16,-7 10-6-16,-1 16-3 0,-14 4-2 15,-10 2-2-15,-9 1-5 16,-21-15-13-16,-2-4-26 16,-2-13-1-16,-4-20 0 15,6-12 0-15</inkml:trace>
  <inkml:trace contextRef="#ctx0" brushRef="#br0" timeOffset="91898.3537">8500 9936 71 0,'0'0'40'0,"0"0"-1"0,0 24-14 16,4 10-13-16,-4 3-6 15,8 9-3-15,0 2-4 16,-5-5-8-16,4-4-24 16,1-2-6-16,-11-17-1 15,3-3-1-15</inkml:trace>
  <inkml:trace contextRef="#ctx0" brushRef="#br0" timeOffset="92042.3827">8375 10178 79 0,'21'-10'40'0,"12"4"0"16,8 6-18-16,7-3-20 0,8 3-36 15,7-12-3-15,7 7-2 16,-4-6 0-16</inkml:trace>
  <inkml:trace contextRef="#ctx0" brushRef="#br0" timeOffset="92402.4691">9140 9750 73 0,'12'8'41'16,"9"12"1"-16,7 12-15 16,20 19-14-16,1 0-4 15,9 15-4-15,-2 4-3 16,-3-3-10-16,-1-4-17 16,-7-7-17-16,-16-16 1 15,-9-10-1-15,-9-12 0 0</inkml:trace>
  <inkml:trace contextRef="#ctx0" brushRef="#br0" timeOffset="92611.5124">9645 9774 49 0,'-26'-5'39'15,"-5"20"0"-15,-12 9-4 16,-12 3-20-16,5 14-6 15,-8 2-4-15,1 10-2 16,1 6-4-16,6-4-4 0,10 3-9 16,4-9-13-1,8-11-13-15,16-5 1 16,9-16-1-16</inkml:trace>
  <inkml:trace contextRef="#ctx0" brushRef="#br0" timeOffset="92900.5795">10100 9628 34 0,'-42'-6'37'0,"-1"18"-1"15,-6 7 2-15,1 16-22 16,12 16-7-16,5 6-2 0,8 13-3 16,12 3 0-16,11-1-1 15,13-2-3-15,8-9-6 16,16-5-9-16,3-9-23 16,-2-17-1-16,7-11 1 15,-7-16-1-15</inkml:trace>
  <inkml:trace contextRef="#ctx0" brushRef="#br0" timeOffset="93184.6492">10187 10265 47 0,'0'0'36'0,"12"20"1"16,-12-20-14-16,20-5-9 15,-2-4-3-15,-6-13-3 16,1-3-1-16,-6-7-1 16,1-7-2-16,-8-6 0 15,0-8-1-15,-8-5-2 16,5 0 0-16,-1 0 0 16,4 2-2-16,5 5-1 15,1 3-5-15,8 16-6 16,0 10-21-16,4 3-6 15,5 15 1-15,-3 4-2 16</inkml:trace>
  <inkml:trace contextRef="#ctx0" brushRef="#br0" timeOffset="93358.678">10143 9979 45 0,'9'6'36'16,"19"3"0"-16,6-9-7 16,12-3-42-16,18 3-18 15,-2-6-3-15,16 6-2 16</inkml:trace>
  <inkml:trace contextRef="#ctx0" brushRef="#br0" timeOffset="93620.7536">10527 10022 65 0,'26'0'40'16,"7"-8"1"-16,15 8-7 16,9-3-26-16,4 3-12 15,2 0-33-15,-1-7-1 16,-1 4-2-16,-8-5 0 0</inkml:trace>
  <inkml:trace contextRef="#ctx0" brushRef="#br0" timeOffset="93924.8296">11044 10210 59 0,'11'23'39'0,"10"-2"1"16,0-7-10-1,1-14-15-15,6-4-5 0,-9-16-4 16,-1-5-1-16,-5-11-1 16,-1-6-2-16,-3-8 0 15,-3-8-3-15,-2-2 0 16,1-3-4-16,4 9-2 16,-3-1-5-16,8 11-8 15,3 5-19-15,-1 3-2 16,7 15 1-16,1 1 1 15</inkml:trace>
  <inkml:trace contextRef="#ctx0" brushRef="#br0" timeOffset="94117.8747">11069 9979 32 0,'0'0'36'16,"31"10"0"-16,-2-10-3 16,16 0-21-16,5 4-36 15,0-8-9-15,8 9-2 16,-8-8-1-16</inkml:trace>
  <inkml:trace contextRef="#ctx0" brushRef="#br0" timeOffset="94423.9403">11503 10109 31 0,'-16'-3'36'16,"-10"-3"2"-16,3 9-1 15,2 9-21-15,-1 1-4 16,12 11-4-16,-1-1-1 16,11 6-2-16,6-7-2 15,13 1 0-15,3-7 0 16,5-4-1-16,0-12 0 16,-2 0-3-16,1-12-6 0,-10-9-16 15,-8-4-16 1,1-2-2-16,-13-9 0 15,4 4 1-15</inkml:trace>
  <inkml:trace contextRef="#ctx0" brushRef="#br0" timeOffset="94659.989">11655 9583 59 0,'53'38'42'0,"-1"13"1"15,-4 13 1-15,-3 15-28 16,-24 1-4-16,-13 12-7 0,-24 0-9 16,-21-7-37-16,-16-18-1 15,-13-8 0-15,-16-14-1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1:59:11.7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865 6940 31 0,'19'-48'34'0,"-19"48"-5"16,-42-22-3-16,42 22-6 16,-62-7-7-16,62 7-3 15,-58 26-3-15,58-26-3 16,-45 57-1-16,45-57-1 16,-9 77-1-16,22-36 0 15,-13-41 0-15,43 70 0 0,-43-70-1 16,56 41 0-1,-56-41-1-15,66 10 0 16,-66-10-1-16,0 0 0 0,0 0 0 16,0 0 0-16,-9-48 1 15,9 48-1-15,-76-5 2 16,31 15 2-16,-3 8-2 16,2 3 2-16,46-21 0 15,-45 58 0-15,45-58 0 16,-14 72 0-16,14-72 0 15,25 60-1-15,-25-60 1 16,76 44-2-16,-76-44-5 16,65 14-9-16,-65-14-23 15,73-19-2-15,-73 19 1 16,43-50-1-16</inkml:trace>
  <inkml:trace contextRef="#ctx0" brushRef="#br0" timeOffset="137.0287">536 7057 51 0,'0'0'34'0,"-54"-5"-5"16,54 5-15-16,0 0-14 15,0 0-21-15,19 51-12 16,-19-51 0-16,57 47 0 16</inkml:trace>
  <inkml:trace contextRef="#ctx0" brushRef="#br0" timeOffset="438.104">1132 7258 25 0,'-41'-48'37'16,"41"48"0"-16,-60-12-1 15,17 6-16-15,43 6-8 16,-48 15-6-16,48-15-3 15,-36 41-1-15,36-41-1 16,6 52 0-16,-6-52-1 16,40 45 1-16,-40-45 0 15,44 29 0-15,-44-29 0 16,40 3 1-16,-21-9-2 16,-19 6-1-16,0 0-5 15,0 0-10-15,-7-43-21 0,7 43-1 16,0 0 0-16,-28-43-1 15</inkml:trace>
  <inkml:trace contextRef="#ctx0" brushRef="#br0" timeOffset="573.1319">1143 7214 43 0,'46'0'38'16,"-11"0"0"-16,5 0 0 15,1 0-25-15,-4 0-13 16,-15-7-22-16,0-3-13 15,2 3-3-15,-15-5 0 16</inkml:trace>
  <inkml:trace contextRef="#ctx0" brushRef="#br0" timeOffset="716.1817">1360 7224 38 0,'-14'28'36'0,"7"-6"0"16,7 7-5-16,7-8-25 15,-2-3-22-15,12 2-16 16,-6-13-3-16,11 1 0 16</inkml:trace>
  <inkml:trace contextRef="#ctx0" brushRef="#br0" timeOffset="1106.2788">1605 7214 43 0,'-14'10'37'0,"-3"-3"1"16,2 10 0-16,6 3-22 0,-1-3-7 16,14 2-3-16,5-2-2 15,10-3-1-15,2-4-1 16,-6-4-2-16,7-6 0 16,0-6-1-16,0-6-2 15,-4-5 0-15,-5 0 0 16,-7 0 0-16,-1 0-1 15,2 5 1-15,-7 12 1 16,0 0 1-16,0 0 2 16,0 0 0-16,4 18 0 15,0-1 1-15,4-2 0 16,4 2 1-16,1-6 0 0,5-2 1 16,1-9-1-1,6 0 0-15,3-11 0 0,-1 0-1 16,-8-5 1-16,-9-1-3 15,-1 0-5-15,-9-5-13 16,-9 8-23-16,-3 6 0 16,-5-9 0-16,-7 11 0 15</inkml:trace>
  <inkml:trace contextRef="#ctx0" brushRef="#br0" timeOffset="1768.4078">3115 7294 47 0,'16'-8'35'0,"-10"-7"-6"16,-6 0-5-16,0-3-7 15,-14-3-5-15,3 6-3 16,-10 0-3-16,-3 9-2 16,-6 6-1-16,3 8-1 15,-3 6 0-15,4 12-2 16,8 4 1-16,4 4-2 15,14 1 2-15,0-6-1 16,14-4 0-16,6-7 0 16,9-11-1-16,0-7 0 15,4-12-1-15,-3-6 1 16,-4-5-1-16,-4-6 0 0,-4 1 0 16,-8-1 1-16,-7 7 1 15,-3 3 0-15,-3 6 1 16,3 13 0-16,-12-5 0 15,12 5 0-15,-10 18 1 16,10 1-2-16,4 0 1 16,2 5-2-16,6 0-3 15,3-6-6-15,10-4-24 16,4-2-4-16,4-12 0 16,8 0-1-16</inkml:trace>
  <inkml:trace contextRef="#ctx0" brushRef="#br0" timeOffset="2098.4905">3379 6999 27 0,'-6'14'38'15,"24"2"0"-15,4 0 1 16,15-2-23-16,10 11-5 15,-4-6-2-15,11 6-5 16,-4-6-4-16,-8-3-3 16,-5-1-3-16,-14-8-1 15,-4 0-1-15,-19-7 1 16,0 0 1-16,-14 15 4 0,-8-8 2 16,-6 6 4-1,-6-1 0-15,2 9 2 0,-7 0 0 16,5 4-2-16,6-3-6 15,3-5-10-15,13-5-20 16,12 2-4-16,0-14-1 16,21 3 0-16</inkml:trace>
  <inkml:trace contextRef="#ctx0" brushRef="#br0" timeOffset="2437.5967">4092 7103 42 0,'-15'-6'36'0,"-12"-3"1"16,3 9-3-16,5 10-23 16,-5 1-4-16,6 11-4 15,6 5-1-15,5 5-1 16,7 2 0-16,13 2 0 15,6-2 1-15,7-6-1 16,6-8 0-16,7-10-1 16,-2-8 1-16,-2-7 0 15,-5-9 0-15,-6-8-1 16,-12-3 1-16,-12-4 0 16,-11 0-1-16,-11 1 0 15,-7 4-8-15,-2 5-29 0,-5-6-1 16,11 9-1-1,2-3 1-15</inkml:trace>
  <inkml:trace contextRef="#ctx0" brushRef="#br0" timeOffset="2766.6683">4712 7103 42 0,'0'0'35'0,"0"0"-2"15,10 9-10-15,-10-9-44 16,0 0-10-16,0 0-4 16,0 0 1-16</inkml:trace>
  <inkml:trace contextRef="#ctx0" brushRef="#br0" timeOffset="2946.7123">4740 7283 95 0,'-3'13'43'16,"3"-13"1"-16,0 0-11 15,0 0-30-15,0 0-21 16,0 0-24-16,0 0-2 15,12 4 1-15,-12-4-1 16</inkml:trace>
  <inkml:trace contextRef="#ctx0" brushRef="#br0" timeOffset="7318.0792">5734 7088 32 0,'0'9'36'0,"15"-6"-2"16,6 0-12-16,11-3-7 15,14 5-4-15,3-5-2 16,4 7-3-16,-3-7-3 16,-7 5 0-16,-9 0-2 15,-12 4-1-15,-15 6 1 16,-14 2 0-16,-15 3-1 15,-9 1 1-15,-4 6 0 16,-3-1-1-16,3 1 1 0,1-3-2 16,9-4 1-1,7-6 1-15,11 1-1 0,7-4 0 16,12-3 0-16,6-4 1 16,11 2-1-16,6-6-4 15,8 0-6-15,0 0-22 16,7-12-5-16,5-2-1 15,-1-7 0-15</inkml:trace>
  <inkml:trace contextRef="#ctx0" brushRef="#br0" timeOffset="7701.6629">5814 7214 29 0,'0'0'37'0,"22"7"1"16,5-7-3-16,14 3-17 15,3-3-9-15,11-5-13 16,7-4-29-16,6 9-3 15,-6-12-1-15,7 6-1 16</inkml:trace>
  <inkml:trace contextRef="#ctx0" brushRef="#br0" timeOffset="8031.7629">6589 6948 43 0,'-33'-10'36'0,"7"15"0"16,-10 8-13-16,-2 1-7 15,4 16-6-15,-3 5-2 16,11 9-4-16,6 1-2 16,13 2 0-16,13 0-1 15,9-3-2-15,13-2-5 16,3-11-12-16,4-12-20 16,14-2 0-16,-6-17-1 0,4 0 1 15</inkml:trace>
  <inkml:trace contextRef="#ctx0" brushRef="#br0" timeOffset="8271.8204">6781 7039 42 0,'-9'-16'38'16,"9"16"0"-16,-10 16-2 15,-5-4-20-15,10 14-6 16,-5 0-4-16,3 12-2 15,-2-1 0-15,7 5-2 0,2-4 0 16,8-1-1 0,11-7 0-16,2-7-3 15,10-4-4-15,-2-15-5 0,8-4-22 16,-2-5-7-16,-11-11-1 16,0-1 0-16</inkml:trace>
  <inkml:trace contextRef="#ctx0" brushRef="#br0" timeOffset="8460.8684">6629 7165 16 0,'-11'4'35'0,"19"6"2"16,-8-10-5-16,28 8-11 15,3 0-9-15,1-6-5 0,7-2-8 16,-2 0-14-1,1 0-16-15,-10-12-5 0,3 4 0 16,-13-8 0-16</inkml:trace>
  <inkml:trace contextRef="#ctx0" brushRef="#br0" timeOffset="8618.9057">6987 7052 54 0,'21'0'38'0,"-2"8"-3"15,5 6-8-15,2 12-8 16,-6 3-8-16,0 11-4 15,-11 1-2-15,-3 2-4 16,-13 1-5-16,-8-8-18 16,-7-5-18-16,1-9 0 15,-4-10-1-15,12-7 0 16</inkml:trace>
  <inkml:trace contextRef="#ctx0" brushRef="#br0" timeOffset="8843.9675">7411 7171 50 0,'0'0'37'15,"15"0"1"-15,13 6-5 16,5-6-23-16,-2 4-11 15,4-4-15-15,-4 0-19 0,0 2-3 16,-9-8 1 0,-3 6 0-16</inkml:trace>
  <inkml:trace contextRef="#ctx0" brushRef="#br0" timeOffset="9010.0018">7408 7287 44 0,'22'13'36'0,"2"-9"0"16,12-1-8-16,7-3-26 15,6-5-27-15,6 5-8 16,-9-12-3-16,9 4 1 16</inkml:trace>
  <inkml:trace contextRef="#ctx0" brushRef="#br0" timeOffset="12613.8802">8108 7057 23 0,'0'0'35'15,"10"5"1"-15,2 7-5 0,2 9-13 16,15 9-8-1,-1 4-4-15,6 5-4 0,1 1-6 16,-4-3-9-16,0-2-16 16,-4 0-7-16,-7-18-1 15,-3 0 1-15</inkml:trace>
  <inkml:trace contextRef="#ctx0" brushRef="#br0" timeOffset="12818.9373">8409 7068 33 0,'-28'6'36'0,"3"13"0"16,-10 3-9-16,-3 2-12 16,4 6-6-16,-7-1-4 0,3 1-6 15,7 1-10-15,1-2-21 16,4-11-3-16,14 1-1 15,-5-12-1-15</inkml:trace>
  <inkml:trace contextRef="#ctx0" brushRef="#br0" timeOffset="13141.0211">8830 6847 37 0,'-28'-5'36'0,"3"12"-1"15,-10 14-15-15,-6-1-5 16,6 14-4-16,-4 5-4 15,9 11-1-15,5 2-1 16,13 5-2-16,10-2 0 16,14-4-3-16,16-1-4 15,4-12-14-15,9-4-19 16,12-6-1-16,-4-17-1 16,6-1 0-16</inkml:trace>
  <inkml:trace contextRef="#ctx0" brushRef="#br0" timeOffset="13561.1262">9100 7260 13 0,'0'0'30'0,"-8"-26"0"15,3 10-10-15,-4 0-5 16,-5 0-4-16,-1 4-2 15,-7 5-2-15,-1 3-1 16,-4 4 0-16,2 14-2 16,-1 1-1-16,6 5-1 0,6 4 1 15,8 1-1 1,6-3-1-16,8 2 1 0,8-8-1 16,6-6-1-16,7-4-2 15,0-10-1-15,0-2-2 16,-2-8 0-16,0-2 0 15,-10-6 0-15,0 2 2 16,-6-1 0-16,-9 6 4 16,-2 15 1-16,-5-14 1 15,5 14 2-15,-8 10-1 16,8 4-1-16,0 3-1 16,0 0-3-16,8 4-6 15,2-5-11-15,0-7-16 16,11 3-1-16,-3-12 0 0,13 2 12 15</inkml:trace>
  <inkml:trace contextRef="#ctx0" brushRef="#br0" timeOffset="13811.1798">9353 6892 70 0,'0'0'38'0,"-6"14"2"16,3 5-22-16,7 14-8 16,-4 4-3-16,0 13-2 15,0 2 1-15,0 1-4 16,0-3 0-16,8-5-3 0,5-3 0 16,2-13-6-16,12 0-3 15,-2-17-17-15,3-12-14 16,8-5 2-16,-5-12-2 15</inkml:trace>
  <inkml:trace contextRef="#ctx0" brushRef="#br0" timeOffset="13984.232">9287 7134 13 0,'0'0'35'16,"0"0"0"-16,11 16-3 15,16-13-13-15,5-3-9 16,8 5-11-16,0-10-24 16,6 5-8-16,-8-9-2 0,5 6-1 15</inkml:trace>
  <inkml:trace contextRef="#ctx0" brushRef="#br0" timeOffset="14187.2838">9711 6914 50 0,'20'22'39'0,"2"7"1"15,5 8-4-15,-3 12-24 16,-10-1-3-16,-1 10-3 16,-13-5-3-16,-5-3-3 15,-4 0-8-15,-13-12-19 0,-3-9-13 16,11-11 0-16,-1-11-1 15</inkml:trace>
  <inkml:trace contextRef="#ctx0" brushRef="#br0" timeOffset="15014.478">10342 7378 33 0,'21'22'39'16,"-8"-1"0"0,-2 8 0-16,-15-1-24 15,-6-3-21-15,-1 0-27 0,-16-20-3 16,3-2-2-16,-5-15-1 16</inkml:trace>
  <inkml:trace contextRef="#ctx0" brushRef="#br0" timeOffset="15760.6598">10911 7106 26 0,'0'0'32'16,"13"-6"1"-16,8 6-6 15,5 0-17-15,4 0-5 16,4 0-2-16,3 0-2 15,-6-7-2-15,-5 3-1 16,-7-1-2-16,-19 5 0 16,0 0 1-16,-10 4 0 15,-13 4 1-15,-3 8 2 16,0 3 2-16,1 6 1 16,6 5 0-16,11-2 1 15,11 3-1-15,9-4 0 0,14-2 0 16,8-6-1-1,8-7 0-15,3-9-1 0,3-6 0 16,-2-4 0-16,-5-7 1 16,-6-5-1-16,-9-4 0 15,-12 0 0-15,-10 2 1 16,-14 1 1-16,-8 8 1 16,-9 2 0-16,-1 10 0 15,-4 3 1-15,6 10-1 16,4 2 0-16,12 3 0 15,10 0-2-15,17 1 0 16,-2-7-1-16,8-2-1 16,5-3-3-16,-7-7-9 15,3-9-22-15,-4-1-4 16,-12-13-1-16,-1-2 0 0</inkml:trace>
  <inkml:trace contextRef="#ctx0" brushRef="#br0" timeOffset="16122.2417">11329 6957 19 0,'-10'-18'24'0,"10"18"-3"16,5 14-16-16,2 0-8 15,4 4-2-15,4 1 2 16,8 2 2-16,8-1 3 16,8-1 1-16,6-5 2 15,5-3 2-15,-1-3 1 16,-1-5 0-16,-3-3-3 15,-11 0-2-15,-5-3-2 16,-11 3 0-16,-18 0 0 0,0 0 2 16,0 0 1-1,-17 0 2-15,-5 3 0 0,3 9 1 16,-7 3 1-16,7 5-1 16,-3 1 0-16,9 6-2 15,2-1 0-15,11 3-2 16,6-5-1-16,9-2-1 15,6-5-2-15,8-8-3 16,9 0-6-16,0-9-7 16,7-8-11-16,7 0-4 15,-8-10-4-15,8 6 1 16</inkml:trace>
  <inkml:trace contextRef="#ctx0" brushRef="#br0" timeOffset="16428.3167">12077 7127 31 0,'-16'-7'31'15,"-11"-1"-2"-15,5 8-7 16,2 0-7-16,3 0-7 16,17 0-4-16,-9 17-2 15,12-8 0-15,8 2-1 16,4-2 0-16,4 0-2 16,-3-4-2-16,-1 1 0 15,-15-6-2-15,13 7 2 16,-13-7-2-16,-16 5 2 15,-4 3 0-15,-3-2 4 16,-1 8 2-16,-4-3 3 16,9 6 1-16,-2-3 1 15,14 7 0-15,7-7 0 16,14 2 0-16,3-5-2 0,11 0-2 16,6-4-7-16,-3-2-27 15,6-12-7-15,6-2 0 16,-3-9-2-16</inkml:trace>
  <inkml:trace contextRef="#ctx0" brushRef="#br0" timeOffset="20132.4948">12921 6721 8 0,'-7'9'32'0,"7"-9"1"15,10 6-8-15,14 1-7 16,12-4-6-16,17 1 0 16,4-4-4-16,10 0-1 15,-2 0-2-15,-3-3-3 0,-12 1 1 16,-12 2-1-16,-14 5-1 15,-19 7 0-15,-14 9 0 16,-16 6-1-16,-12 9 1 16,-11 6 0-16,-4 8-1 15,-10 6 0-15,-3 0 1 16,4 0-1-16,2-9 0 16,10-5 0-16,10-5 0 15,12-8 1-15,14-7-1 16,19-9 1-16,17-6-1 15,17-7 0-15,11 4 1 16,11-4 0-16,10 0-1 0,2-3-3 16,2 3-5-1,-11 0-16-15,-15-2-13 16,-7 2 0-16,-21-7 0 0</inkml:trace>
  <inkml:trace contextRef="#ctx0" brushRef="#br0" timeOffset="20342.5437">12817 7065 36 0,'0'0'35'0,"15"0"0"15,19-6-9-15,13 6-11 0,8 0-7 16,12 0-6-1,8 0-15-15,8 0-20 16,-12-8-2-16,6 8-1 0,-15-11 0 16</inkml:trace>
  <inkml:trace contextRef="#ctx0" brushRef="#br0" timeOffset="20606.6118">13734 6803 22 0,'-14'-9'33'16,"-11"1"2"-16,3 12-5 0,-4 15-15 16,-5 4-6-1,4 16-1-15,-3 2-2 0,9 10-1 16,7 1-1-16,14 3-1 15,3-1-3-15,13-9-7 16,13-4-15-16,13-5-14 16,-5-15 0-16,10 1-1 15</inkml:trace>
  <inkml:trace contextRef="#ctx0" brushRef="#br0" timeOffset="20891.6859">13810 7302 40 0,'8'11'36'0,"4"-11"0"0,10-5-12 16,0 5-9-16,-3-11-4 16,5 2-3-16,-6-8-2 15,-1-1-1-15,-11-8-3 16,-1-3 0-16,-5-4-1 15,-5-7 0-15,-1-1-1 16,1-3-1-16,5 1-1 16,-3 2-3-16,10 6-5 15,-3 4-13-15,8 5-15 16,8 11 0-16,-3 1 0 16,9 14 7-16</inkml:trace>
  <inkml:trace contextRef="#ctx0" brushRef="#br0" timeOffset="21251.762">13802 7106 38 0,'0'0'28'15,"24"0"-6"-15,2-3-13 16,8-3-8-16,1-3-6 15,6-1-7-15,-1-1-3 16,-4-6 0-16,-4-1 3 16,-4-1 5-16,-5-7 4 0,-3-1 6 15,16-24 25 1,-20 29-7-16,1 3 1 16,1 12-2-16,-1 7-4 15,7 13-4-15,-4 5-2 16,0 15-2-16,-9 1-2 15,-7 9-1-15,-4 2-1 16,-9 3-3-16,-3-4-4 16,-8-6-8-16,-4-5-21 15,2-7-6-15,-2-9 0 16,11-3-1-16</inkml:trace>
  <inkml:trace contextRef="#ctx0" brushRef="#br0" timeOffset="21485.8281">14638 7079 37 0,'10'-5'32'0,"3"1"2"15,9 4-8-15,3 0-21 16,3 0-10-16,-2 0-18 16,-4 0-8-16,5 7-2 15,-16-10 1-15</inkml:trace>
  <inkml:trace contextRef="#ctx0" brushRef="#br0" timeOffset="21651.8534">14605 7174 42 0,'7'21'38'16,"14"-17"0"-16,11 4-2 15,8-5-26-15,3 1-20 16,9 0-24-16,-8-8-2 16,8 4-1-16,-6-16 0 15</inkml:trace>
  <inkml:trace contextRef="#ctx0" brushRef="#br0" timeOffset="22305.0089">15652 6332 29 0,'-16'-11'30'0,"-13"11"-2"15,-3 17-13-15,5 24-4 16,1 14-2-16,6 24-1 15,3 12-1-15,7 16-1 16,3 5 1-16,7 5-3 16,0 0 0-16,7-4 0 15,-7-9-2-15,-7-11 0 16,-6-11 0-16,-6-14-2 16,-5-12-4-16,-9-15-6 15,4-15-20-15,3-4-6 16,-4-22 0-16,15 0 0 15</inkml:trace>
  <inkml:trace contextRef="#ctx0" brushRef="#br0" timeOffset="22502.0615">15358 7821 44 0,'17'-2'33'0,"14"4"-3"16,0-8-14-16,4-9-43 15,15 12-5-15,-10-10 0 16,8 10 1-16</inkml:trace>
  <inkml:trace contextRef="#ctx0" brushRef="#br0" timeOffset="22764.6226">15706 7863 14 0,'-13'9'28'0,"-8"-16"1"16,8-4-7-16,3-5-14 15,5-5-4-15,5-1-2 16,5-1 0-16,8 8 4 16,2 3 0-16,4 12 2 15,-2 0 0-15,4 10 2 16,-8 3 0-16,8 9 0 15,-4-2-2-15,4-2-3 0,-2-4 0 16,4-6-2 0,-1-8-2-16,-3-6-5 0,1-6-8 15,-9-7-27-15,-11-13 0 16,0-5 0-16,-10-13-1 16</inkml:trace>
  <inkml:trace contextRef="#ctx0" brushRef="#br0" timeOffset="23103.2118">15921 6096 20 0,'5'32'33'0,"-8"-3"1"16,7 13-3-16,-4-4-18 15,0 3-11-15,0-3-15 16,0-11-18-16,4 3-1 16,-10-19-1-16,6-1 10 15</inkml:trace>
  <inkml:trace contextRef="#ctx0" brushRef="#br0" timeOffset="23514.3093">15789 6287 50 0,'10'0'34'0,"11"4"0"16,1 2-13-16,8-6-16 16,5 7-8-16,8-2-5 15,-2-5-1-15,2 7 0 16,-4-7-1-16,-3 5 1 16,-11-5 3-16,-5 7 3 15,-20-7 5-15,0 0 11 16,-11 3-5-16,-3-9-1 15,-4-3 0 1,7-4-3-16,4-2-1 0,7-1-1 16,7 2-2-16,5 0 0 15,6 4 1-15,3 7 0 16,2 3 2-16,3 12 0 16,-3-1 1-16,-1 6 0 15,0-4 0-15,-1 2 1 16,-2-7-1-16,-2 1 0 15,-1-9-1-15,-5-9-1 16,-7-1 0-16,-4-7 0 16,-14 0 0-16,-3-3-4 15,-3 6-6-15,-8 1-25 16,0-3-4-16,3 11-1 16,-5-4 1-16</inkml:trace>
  <inkml:trace contextRef="#ctx0" brushRef="#br0" timeOffset="24043.4394">16238 6972 23 0,'7'7'36'16,"-7"-7"2"-16,30 29-1 16,-9-2-17-16,6-1-8 15,8 10-5-15,0-1-3 16,3-1-10-16,1-3-13 16,0-4-18-16,-11-15-1 15,-1-2 0-15,-9-17 0 16</inkml:trace>
  <inkml:trace contextRef="#ctx0" brushRef="#br0" timeOffset="24224.4882">16604 6958 29 0,'-31'9'38'16,"0"12"-1"-16,-6 2 0 15,-6 5-19-15,2 10-8 16,-3-6-3-16,4 3-8 15,5-2-6-15,2-6-20 16,5-10-10-16,11 0-1 16,3-13 1-16</inkml:trace>
  <inkml:trace contextRef="#ctx0" brushRef="#br0" timeOffset="24531.5644">16985 6754 32 0,'-28'5'35'16,"-12"4"0"-16,1 9-4 15,5 14-18-15,-1 4-5 16,7 8-3-16,9 4-2 16,9 3 0-16,10 3 0 15,16-2-4-15,7-8-2 16,5-6-11-16,9-9-18 0,8-3-4 16,-9-13 0-1,9-1-1-15</inkml:trace>
  <inkml:trace contextRef="#ctx0" brushRef="#br0" timeOffset="24935.6718">17244 7127 38 0,'-4'-15'34'0,"-9"-7"0"16,3-1-15-16,-3 5-7 15,-5 1-3-15,2 8-4 16,-7 4-1-16,1 8-1 16,0 4-1-16,2 10 0 0,5 2 0 15,4 5-1-15,5 3 1 16,6-2 0-16,10-4 0 16,4-1-2-16,5-6 1 15,3-11-3-15,1-3-2 16,-1-9 0-16,3-5-3 15,-7-5 1-15,2 0 0 16,-9-1 0-16,-1 3 2 16,-10 5 2-16,0 12 3 15,0 0 1-15,0 0 1 16,0 0 1-16,-5 20 0 16,5-3-2-16,3 2-3 15,2 0-10-15,2-5-21 16,8 1-2-16,-15-15 0 15,25 10 0-15</inkml:trace>
  <inkml:trace contextRef="#ctx0" brushRef="#br0" timeOffset="25177.7406">17487 6749 54 0,'0'0'39'15,"0"0"0"-15,0 25-3 16,-6 1-24-16,6 16-5 16,0 1-2-16,0 7-1 15,4-3-1-15,0-1 0 16,3-4-1-16,3-9-3 16,2-2-4-16,-3-16-10 0,3-7-26 15,2-4 0-15,-3-9 0 16,1-4 0-16</inkml:trace>
  <inkml:trace contextRef="#ctx0" brushRef="#br0" timeOffset="25351.7677">17327 6985 30 0,'4'10'35'16,"-4"-10"0"-16,31 9 1 15,-7-9-24-15,9 4-17 16,0-4-19-16,0-13-10 16,9 3-1-16,-11-12 1 0</inkml:trace>
  <inkml:trace contextRef="#ctx0" brushRef="#br0" timeOffset="25515.8098">17776 6837 38 0,'16'5'38'16,"5"12"0"-16,-2 7-7 15,-2 2-10-15,6 9-8 16,-7-1-4-16,-5 7-3 16,-7 1-3-16,-8-3-5 15,-3 3-13-15,-10-7-25 16,-9-13 0-16,0-2 0 16,-5-11-1-16</inkml:trace>
  <inkml:trace contextRef="#ctx0" brushRef="#br0" timeOffset="26097.9456">18206 7086 37 0,'0'14'36'0,"0"-14"1"16,5 13-11-16,12-5-13 16,2-4-3-16,8-4-3 15,-2 0-3-15,3-7-2 16,-7-3-1-16,-2-5-1 0,-7-1-2 15,-12-5 1-15,-6 3-1 16,-10 1-1-16,-7 6 1 16,-4 3 0-16,-1 8 0 15,-3 7 2-15,4 7 0 16,3 8 2-16,8 4 1 16,12 6 0-16,4 1 2 15,17-1-1-15,8-5 1 16,11 2-2-16,5-11-3 15,6-7-10-15,2-11-27 16,6-7-1-16,-6-12-2 16,6-5 1-16</inkml:trace>
  <inkml:trace contextRef="#ctx0" brushRef="#br0" timeOffset="26321.9898">18307 6672 33 0,'20'12'35'0,"-2"-12"1"16,17 7-5-16,7-3-19 15,-1-4-8-15,5 0-16 16,-3-9-22-16,7 9-1 15,-11-14-1-15,5 7 3 0</inkml:trace>
  <inkml:trace contextRef="#ctx0" brushRef="#br0" timeOffset="26488.0326">18848 6532 37 0,'-18'-12'32'0,"18"12"-4"16,-10-12-19-16,6 0-29 16,4 12-9-16,4-11-3 15,-4 11 8-15</inkml:trace>
  <inkml:trace contextRef="#ctx0" brushRef="#br0" timeOffset="26681.0798">18861 6564 3 0,'0'24'36'15,"6"10"0"-15,-6-3 0 16,-6 5-14-16,2 8-5 16,-12-3-5-16,0 2-2 15,-8-4-5-15,-5-5-3 16,-5-7-3-16,-3-9-5 16,3-6-5-16,0-12-9 15,7-14-13-15,14-3-5 16,4-12 0-16,17 1 7 15</inkml:trace>
  <inkml:trace contextRef="#ctx0" brushRef="#br0" timeOffset="27260.2105">19143 6636 7 0,'-30'-25'27'0,"13"4"-1"16,-1-6-10-16,10-1-6 15,8 4-3-15,6 1-1 16,8 7-1-16,5 3-1 16,6 13 1-16,0 5 0 15,-1 9 1-15,-2 4-1 0,-5 6 0 16,-11 5-1-1,-6 2-1-15,-12 4 1 16,-6-1-2-16,-5-1 0 0,0-4-2 16,0-3-1-16,4-7 0 15,8-4-1-15,11-15 0 16,0 13-1-16,10-13 1 16,8-6 1-16,-1-1 0 15,6 4 0-15,2 0-1 16,0 3 2-16,-5 3-1 15,1 3 1-15,-7 1 1 16,-5 3 0-16,-2 2 1 16,-7-1 0-16,0-2 1 15,0-9 0-15,0 0 0 16,0 0-2-16,0 0-1 0,0-15 0 16,13 2 0-16,2-3-1 15,1 2 1-15,3-1 1 16,2 5 0-16,-2 4 1 15,1 6 1-15,-7 0-1 16,0 6 1-16,-4 4 0 16,0 1-5-16,2 3-12 15,1 1-21-15,-12-15-1 16,21 19 0-16,-21-19 0 16</inkml:trace>
  <inkml:trace contextRef="#ctx0" brushRef="#br0" timeOffset="27517.2696">19653 6870 30 0,'0'0'37'0,"0"0"1"16,15-14-3-16,-2 3-17 16,-8-9-8-16,8 2-4 15,-9-8-2-15,-4-2-1 16,0-7 0-16,0-4-1 15,-6-2-2-15,1-1 1 16,1 0-1-16,4 1 0 16,0 4-2-16,5 6-3 15,8 11-9-15,0 9-22 16,2 1-3-16,6 10 0 16,-2 0 1-16</inkml:trace>
  <inkml:trace contextRef="#ctx0" brushRef="#br0" timeOffset="27683.3113">19588 6649 40 0,'4'14'34'16,"8"-14"-4"-16,18 2-15 15,4 5-43-15,-3-12-3 16,14 5-2-16,-2-5 7 15</inkml:trace>
  <inkml:trace contextRef="#ctx0" brushRef="#br0" timeOffset="27916.3554">19991 6495 51 0,'0'0'38'0,"0"0"0"15,-6 25-11-15,12 1-14 16,-6 3-5-16,8 9-3 16,-8-1 0-16,10 4 0 15,-4-7-3-15,5 0 0 16,1-3-5-16,-3-14-13 16,1-7-24-16,4-3 0 15,-5-11 0-15,0-1-1 0</inkml:trace>
  <inkml:trace contextRef="#ctx0" brushRef="#br0" timeOffset="28074.3944">19922 6611 68 0,'16'6'38'0,"10"2"0"15,5-8-20-15,7 0-25 16,7 9-27-16,4-9-3 15,11 0 0-15,-4 0-2 16</inkml:trace>
  <inkml:trace contextRef="#ctx0" brushRef="#br0" timeOffset="28669.0371">20531 7228 31 0,'0'-10'35'0,"0"10"0"16,6-18-9 0,-6 0-11-16,-6 4-4 15,-5-7-4-15,-1 5-1 0,-8 0-2 16,-3 4-2-16,-1 4-1 16,-1 8-1-16,-2 3 0 15,6 9 0-15,4 7 1 16,5 4-1-16,7 3 0 15,9-1 1-15,7 0-1 16,10-4-1-16,4-7-1 16,3-9-2-16,7-5-2 15,-5-12 0-15,4-8-1 16,-6-9 1-16,-2-6-1 16,-8-8 1-16,-1-4 4 15,-8-4 2-15,-4-3 3 0,-2 6 1 16,-8 7 1-1,5 9-1-15,-7 11 2 0,7 21-1 16,-10 7-1-16,10 21-1 16,-5 11-1-16,5 8 0 15,0 5 0-15,6 4 0 16,0-3-4-16,-6-9-11 16,3-10-23-16,8-5-1 15,-4-15 0-15,9-4 0 16</inkml:trace>
  <inkml:trace contextRef="#ctx0" brushRef="#br0" timeOffset="28893.5987">20859 6838 48 0,'0'0'38'0,"12"20"1"15,-14 5-3-15,-5 3-25 16,7 11-4-16,-8 2-1 15,8 6-2-15,-5-1 0 16,5-1-2-16,0-6 0 16,3-4-3-16,9-2-4 15,-5-11-10-15,7-8-25 16,3-4 0-16,-3-10-1 16,3-8 1-16</inkml:trace>
  <inkml:trace contextRef="#ctx0" brushRef="#br0" timeOffset="29059.6359">20781 7015 47 0,'15'13'40'16,"11"-1"-1"-16,1 0 1 16,6-4-28-16,2 1-21 15,-5-4-27-15,6-1-2 16,-11-8-1-16,5-1-1 15</inkml:trace>
  <inkml:trace contextRef="#ctx0" brushRef="#br0" timeOffset="37528.6768">14738 8622 7 0,'10'6'26'16,"-1"-16"-8"-16,7-2-1 16,3-4-3-16,0 3-3 15,4 0-2-15,-5 4-1 16,1 9-1-16,-8 0 0 0,0 10-1 16,-11 6 0-16,0 11-1 15,0 4-1-15,-4 4 1 16,1 1-2-16,3-2-1 15,3-1 0-15,5-9-1 16,0-6 0-16,7-9 1 16,3-9-1-16,0-9 0 15,1-8 0-15,2-5-1 16,-5-7 1-16,1 0-2 16,-4 2 1-16,-3-3 0 15,-1 5-1-15,-4 6 1 16,-1 6 0-16,-4 13 0 15,0 0 0-15,0 0 1 16,0 20 0-16,-4 1 0 16,4 4 0-16,0 3 0 0,3 1-1 15,2-6-4-15,4 5-9 16,7-7-22-16,-5-17-1 16,12 3 0-16,-6-15 0 15</inkml:trace>
  <inkml:trace contextRef="#ctx0" brushRef="#br0" timeOffset="37731.7243">15321 8663 46 0,'13'-3'35'0,"11"7"1"0,0-7-4 15,6 3-26-15,2-4-14 16,3-1-20-16,2 5-6 16,-12-3-1-16,0 3 0 15</inkml:trace>
  <inkml:trace contextRef="#ctx0" brushRef="#br0" timeOffset="37912.7753">15348 8768 24 0,'0'0'33'15,"20"9"1"-15,-2-14-5 0,14 5-15 16,4 0-20-16,-1-8-23 16,17 14-3-16,-12-12-2 15,7 13 2-15</inkml:trace>
  <inkml:trace contextRef="#ctx0" brushRef="#br0" timeOffset="38438.9131">16059 8734 12 0,'11'-8'29'0,"-16"-8"0"16,5-1-9-16,-10 0-3 15,-3 1-4-15,-1 5-4 16,-6-2-3-16,-4 8-1 15,-4 5-1-15,-1 4-2 16,1 10-1-16,4 7 0 16,3 4-1-16,6 1 1 15,9 3 0-15,11-2 0 16,8-4 0-16,9-5-1 0,4-8 0 16,2-10-2-16,4 0 0 15,-4-9 0-15,0-4 0 16,-7-6-1-16,-4-3 1 15,-6 2 1-15,-5 1 1 16,-1 4 2-16,-5 2 0 16,0 13 0-16,0-10 1 15,0 10-1-15,0 10 0 16,0 2 0-16,0 0-2 16,4 2-3-16,1 8-2 15,0-7-8-15,6-3-20 16,10 6-1-16,-2-15 0 0,14 6 4 15</inkml:trace>
  <inkml:trace contextRef="#ctx0" brushRef="#br0" timeOffset="38732.9862">16348 8393 56 0,'9'-6'39'15,"2"11"-1"-15,-7 10-11 0,-4 2-12 16,5 12-5 0,-5 4-3-16,3 9-2 15,-3 4-1-15,4 0-2 0,0-1-1 16,4-5-1-16,2-2-3 15,2-10-3-15,6 0-11 16,-3-11-21-16,-4-14-2 16,3-3-1-16,-3-15 1 15</inkml:trace>
  <inkml:trace contextRef="#ctx0" brushRef="#br0" timeOffset="38934.0402">16249 8600 48 0,'0'0'40'15,"0"0"0"1,20 6 0-16,8-6-25 0,15 0-8 16,3 0-6-16,-2 0-19 15,-4-3-20-15,3 3-1 16,-12-5-1-16,-3 5 0 15</inkml:trace>
  <inkml:trace contextRef="#ctx0" brushRef="#br0" timeOffset="40040.2858">17066 8601 21 0,'0'0'30'0,"15"8"-1"16,15-8-9-16,11 0-7 15,13 0-4-15,6 0-4 16,5 6-5-16,-2 0-8 16,-3 3-15-16,-14-7-8 15,0 8 0-15,-22-13 0 16</inkml:trace>
  <inkml:trace contextRef="#ctx0" brushRef="#br0" timeOffset="40365.3772">17189 8710 11 0,'-11'2'31'15,"22"8"1"-15,7-10-10 16,15 0-6-16,10-8-5 15,2 1-6-15,5-5-7 16,-1-2-5-16,-8-2-3 16,-6-2 0-16,-11 0 0 15,-8 2 2-15,-10 2 4 16,-2 4 2-16,-4 10 6 16,0-12 4-16,0 12 3 0,2 12 2 15,8 2-1-15,-3 1 0 16,4 6-3-16,-8 0 1 15,0 4-3-15,-8-3-4 16,-4-3-8-16,-2-5-22 16,-3 2-7-16,-6-16-3 15,8 0 1-15</inkml:trace>
  <inkml:trace contextRef="#ctx0" brushRef="#br0" timeOffset="40883.4913">18258 8734 13 0,'3'-10'30'0,"-13"-10"1"16,5 5-6-16,-10-2-13 15,-3-2-4-15,-7 8-3 16,-5 1-1-16,-3 10-1 16,0 6-1-16,3 7 0 15,2 8 0-15,7 4 0 16,7 2 0-16,11 0 0 16,10 0 1-16,10-4-1 15,3-6 1-15,8-7-1 0,3-10 0 16,3-13 0-16,1-5-1 15,-2-9-1-15,-4-7 0 16,-4-7 0-16,-4-4-2 16,-5-4 1-16,-2-2 0 15,-5 3-1-15,-6 2 2 16,-3 5 0-16,0 8 0 16,0 7 1-16,-5 10 0 15,5 16 1-15,-14 4-1 16,8 13 1-16,-1 9 0 15,3 9-1-15,-2 3 2 16,6 6-2-16,-5 0 0 16,5-1-6-16,3 4-13 15,6-4-18-15,-9-14 0 0,13 0 0 16,-6-12 1-16</inkml:trace>
  <inkml:trace contextRef="#ctx0" brushRef="#br0" timeOffset="41273.5876">18444 8589 38 0,'0'0'35'0,"-11"9"0"16,11 4-1-16,0 7-23 15,0 1-4-15,5 6-2 16,-5-2-1-16,10 2 0 15,-3-5-1-15,6-4-1 0,2-6-1 16,3-5 0-16,0-7 0 16,-1-12-1-16,2-1-1 15,-2-6 0-15,0-1 0 16,-4-5-1-16,-3 0 1 16,0 3-1-16,-5 4 1 15,-2 4 1-15,-3 5 1 16,0 9 1-16,0 0-1 15,-10 14 2-15,4 2-1 16,2 5 0-16,4 1 0 16,0 3 0-16,0-3-3 15,6-4-4-15,9 1-9 16,12-4-24-16,2-15 0 16,17 2-1-16,-2-8 0 15</inkml:trace>
  <inkml:trace contextRef="#ctx0" brushRef="#br0" timeOffset="41500.6355">18965 8606 39 0,'10'0'36'15,"13"4"1"-15,-5-4-2 0,9 0-23 16,3 0-7 0,3 0-12-16,-4 5-23 15,-7-10-6-15,3 5 0 0,-13-4 0 16</inkml:trace>
  <inkml:trace contextRef="#ctx0" brushRef="#br0" timeOffset="41671.6846">19010 8690 65 0,'0'0'38'0,"17"15"0"16,-1-7-15-16,6-8-14 16,9 0-14-16,0-6-29 15,6 6-3-15,-9-9-1 16,3 6 0-16</inkml:trace>
  <inkml:trace contextRef="#ctx0" brushRef="#br0" timeOffset="42318.8209">19795 8705 50 0,'0'0'32'16,"6"-23"-11"-16,-6 6-6 15,-5-1-6-15,-4-2-3 16,-1 3-2-16,-8 0-2 0,-7 8-1 15,-3 5 0 1,-3 7-1-16,2 7 1 16,4 8-1-16,2 4 0 0,5 6 1 15,6 1 0-15,12 1 1 16,10-5-1-16,4-2 2 16,10-8-2-16,0-5 2 15,4-10-2-15,3-6 1 16,0-9-1-16,-5-6-1 15,-3-3 1-15,-6 0-1 16,-4 0-1-16,-4 5 1 16,-4 3 0-16,-5 16 0 15,-5-9 0-15,5 9 1 16,-14 19-1-16,9 0 1 16,2 3 0-16,3 4 0 15,3-1-3-15,3-6-6 0,9 3-13 16,8 0-14-16,-8-16 0 15,13 3 0-15</inkml:trace>
  <inkml:trace contextRef="#ctx0" brushRef="#br0" timeOffset="42770.9399">20228 8736 15 0,'-2'-23'31'0,"2"8"2"16,-9-5-11-16,-2-1-5 16,-2 7-6-16,-10 2-2 0,2 12-3 15,-4 0-1-15,0 11-2 16,1 7-1-16,6 7 0 16,5 2-1-16,7 1 0 15,6 0 1-15,6-6 0 16,9-5-1-16,6-5 1 15,1-12-1-15,6-8 0 16,-3-9 0-16,2-7 0 16,2-7-1-16,-5-8-1 15,-1-7-1-15,-5-5 1 16,-2-2-1-16,-6 0 2 16,1 4-1-16,-5 8 0 0,-6 5 1 15,0 15 0 1,-6 12 2-16,6 9 0 15,-17 29 0-15,7 8 0 0,0 3 1 16,1 7-1-16,3 4 1 16,-1 3-2-16,7-3-2 15,0-6-8-15,7-8-21 16,0-5-7-16,-1-13-1 16,5-3 0-16</inkml:trace>
  <inkml:trace contextRef="#ctx0" brushRef="#br0" timeOffset="43026.996">20503 8440 51 0,'0'13'38'0,"-9"2"1"15,5 7-5-15,4 9-23 16,-5 3-3-16,5 5-2 15,-4 4 0-15,4 2-2 16,0-5-2-16,6 0 0 16,0-8-2-16,0-5-1 15,3-4-7-15,-3-10-11 16,-6-13-21-16,19 4 0 16,-6-12 0-16,2-3-1 15</inkml:trace>
  <inkml:trace contextRef="#ctx0" brushRef="#br0" timeOffset="43207.0436">20428 8638 52 0,'12'4'38'16,"6"-4"1"-16,9 7-4 15,9 1-23-15,1-5-7 16,4 1-8-16,-2-4-24 15,-5 6-10-15,-10-11-2 16,-2 5 1-16</inkml:trace>
  <inkml:trace contextRef="#ctx0" brushRef="#br0" timeOffset="53508.3827">14791 9389 37 0,'0'13'35'16,"-7"9"0"-16,-4 11-13 15,1 11-5-15,-6 2-6 16,7 9-2-16,-3-1-4 15,12-2-2-15,8-9-1 16,6-8-2-16,9-9-1 16,3-13-5-16,8-1-8 15,-5-8-19-15,-7-13-3 0,-2-1-1 16,-14-6 0-16</inkml:trace>
  <inkml:trace contextRef="#ctx0" brushRef="#br0" timeOffset="53659.4078">14673 9697 29 0,'0'0'35'0,"9"0"0"15,14-3-1-15,6 3-22 16,2 0-11-16,6 0-22 16,-1-4-11-16,8 11-2 15,-13-7 0-15</inkml:trace>
  <inkml:trace contextRef="#ctx0" brushRef="#br0" timeOffset="53898.4797">14996 9853 38 0,'0'0'35'16,"-10"-18"1"-16,17 8-5 15,-1 0-17-15,-6-5-7 16,0 15-3-16,14-17-2 15,-14 17 0-15,11 9 0 16,-5 8 0-16,-6 5-1 16,4 4 1-16,-4 6-2 15,4-4-7-15,3 3-13 0,3-5-16 16,-7-13-1 0,9-3 1-16,-3-10-1 15</inkml:trace>
  <inkml:trace contextRef="#ctx0" brushRef="#br0" timeOffset="54087.5267">15278 9649 33 0,'0'0'33'15,"27"7"1"-15,-7-7-8 16,7 4-19-16,7-4-9 15,1 3-15-15,10 3-13 16,-11-6-2-16,2 7-1 0</inkml:trace>
  <inkml:trace contextRef="#ctx0" brushRef="#br0" timeOffset="54245.5539">15293 9769 15 0,'-8'10'33'15,"8"-10"-1"-15,0 0 0 16,28 3-19-16,2-3-14 16,10 0-21-16,1-3-8 15,15 3-2-15,-5-5 0 16</inkml:trace>
  <inkml:trace contextRef="#ctx0" brushRef="#br0" timeOffset="54418.6033">15694 9745 35 0,'0'0'31'0,"0"0"1"16,32-6-8-16,-6 3-29 16,4-2-15-16,21 5-11 15,-11-7 0-15,14 7 0 16</inkml:trace>
  <inkml:trace contextRef="#ctx0" brushRef="#br0" timeOffset="54740.6816">16151 9736 12 0,'-20'3'27'0,"-14"-14"-2"16,15 2-9-16,-4-4-13 0,10-3-6 15,7-2-2-15,6 2-1 16,12 1 0-16,4 8 2 15,4 4 4-15,0 3 4 16,2 12 4-16,-5 2 3 16,2 5 1-16,-5-1 1 15,6 6 1-15,-5-9-3 16,5 0-1-16,0-8-1 16,4-7-2-16,-3-7-1 15,2-5 0-15,-7-7-1 16,-3-1-1-16,-13-6 0 15,0 8 0-15,-16-1-1 0,-1 6-4 16,-4 10-8-16,-6 6-29 16,1-3-1-16,2 13 0 15,3-6 0-15</inkml:trace>
  <inkml:trace contextRef="#ctx0" brushRef="#br0" timeOffset="55275.3229">16827 9717 39 0,'0'0'33'16,"23"9"-3"-16,8-4-13 16,11-5-6-16,13 5-4 15,2-5-7-15,7 0-16 16,-2-8-15-16,7 8-2 16,-21-5 0-16,-2 8 10 15</inkml:trace>
  <inkml:trace contextRef="#ctx0" brushRef="#br0" timeOffset="55463.8603">16968 9844 22 0,'0'0'30'0,"25"3"0"15,-2-3-9-15,13 0-12 16,6 0-8-16,9-6-13 15,6 6-15-15,-11-16-2 16,5 9-1-16,-15-12 16 16</inkml:trace>
  <inkml:trace contextRef="#ctx0" brushRef="#br0" timeOffset="55612.9043">17407 9697 69 0,'16'3'32'0,"-5"5"-9"16,-4 1-8-16,4 7-5 15,-7 2-1-15,-1 2-5 16,-10 0-8-16,-4 2-29 16,-12-14-1-16,6 6-1 15,-5-14-1-15</inkml:trace>
  <inkml:trace contextRef="#ctx0" brushRef="#br0" timeOffset="56275.0535">17934 9649 52 0,'28'-19'36'16,"9"10"-8"-16,-6 9-9 16,-4 0-4-16,-4 15-3 15,-11 2-4-15,-1 12-2 16,-11 3-2-16,0 2 0 15,-6-1-2-15,6-1 0 16,0-5-1-16,10-5 0 16,6-6-1-16,7-9-1 0,3-10-1 15,4-8 0 1,1-6-1-16,-3-8 1 0,0-4-1 16,-4-6 0-16,-4 1 1 15,-7 0 2-15,-4 9 0 16,-4 6 1-16,-5 5 1 15,0 14 0-15,-15 0 0 16,7 14 1-16,1 5-1 16,0 6 0-16,7-1-2 15,0-2-4-15,4 6-8 16,3-5-19-16,2-7-7 16,8-1-1-16,-7-9 1 15</inkml:trace>
  <inkml:trace contextRef="#ctx0" brushRef="#br0" timeOffset="56561.115">18430 9946 69 0,'0'0'37'0,"0"0"-4"15,14-14-17-15,0 4-7 16,-2-2-4-16,3-1-2 15,-2 1 0-15,1 3-1 16,-14 9-1-16,15-12 1 16,-15 12 0-16,0 0 0 15,0 17 1-15,0 1-1 16,-5 2 0-16,2 3 0 0,-3 3-1 16,2-4-3-16,4 4-6 15,0-10-17-15,-3-6-14 16,12-2 0-16,0-8 0 15</inkml:trace>
  <inkml:trace contextRef="#ctx0" brushRef="#br0" timeOffset="56802.1815">18717 9714 38 0,'0'0'37'15,"0"0"1"-15,13-6-1 0,8 6-22 16,5 0-7-16,13 3-7 16,2 0-7-16,0 1-21 15,-5-4-9-15,5 3-2 16,-16-3 1-16</inkml:trace>
  <inkml:trace contextRef="#ctx0" brushRef="#br0" timeOffset="56975.7146">18783 9822 47 0,'-6'13'38'0,"6"-13"0"16,12 9-4-16,15-6-21 0,4-3-9 15,6-3-12-15,8-4-21 16,9 5-8-16,-4-10-1 16,8 7 0-16</inkml:trace>
  <inkml:trace contextRef="#ctx0" brushRef="#br0" timeOffset="57177.2574">19231 9771 43 0,'0'0'34'0,"14"-10"0"16,10 7-10-16,10 3-21 16,1 0-16-16,10 0-19 15,-8 0 0-15,7 0-2 16,-5 0 8-16</inkml:trace>
  <inkml:trace contextRef="#ctx0" brushRef="#br0" timeOffset="57507.3412">19925 9774 40 0,'-16'12'38'16,"-13"-12"-1"-16,-14-3-3 15,-2-8-16-15,4 1-11 16,4-4-5-16,5-3-3 15,13 0-2-15,12-3 0 0,12 7-1 16,6 0 1-16,11 6 1 16,7 7 1-16,2 4 3 15,4 7 1-15,-4 1 2 16,3 8 0-16,-6-2 0 16,0 3 1-16,0-4-2 15,-1-1 0-15,-6-7-1 16,3-7 0-16,-4-4-1 15,-3-8 0-15,-5-5-1 16,-9-4 0-16,-10 0-1 16,-11 1-1-16,-6 7-4 0,-14 4-22 15,-3 2-13 1,2 10-1-16,-5 2 0 16</inkml:trace>
  <inkml:trace contextRef="#ctx0" brushRef="#br0" timeOffset="58320.5238">14707 10414 38 0,'0'0'35'0,"16"3"-2"16,-16 12-9-16,-6 8-6 16,0 12-7-16,-5 9-4 15,5 8-1-15,0 2-1 16,6 2-3-16,5-5 0 16,9-5-1-16,8-8-2 15,6-12-4-15,4-7-8 16,-1-10-23-16,-6-19-1 15,-1-2 0-15,-13-16-1 0</inkml:trace>
  <inkml:trace contextRef="#ctx0" brushRef="#br0" timeOffset="58479.0633">14626 10599 28 0,'0'0'35'0,"-11"0"0"16,29 0-4-16,4 0-15 15,8 0-7-15,13 0-9 16,8 0-17-16,8 0-16 16,-4-3-2-16,5 8 0 15</inkml:trace>
  <inkml:trace contextRef="#ctx0" brushRef="#br0" timeOffset="58772.141">14992 10797 35 0,'0'0'34'0,"13"-9"1"16,0 2-2-16,2 4-22 16,3 8-3-16,-5 5-2 15,-1 4 0-15,-12 3-3 16,-7 7 1-16,-7-1-1 15,-4 0-1-15,-1 2 0 16,2-1-1-16,2-7 0 16,8-5-1-16,7 0-1 0,14-7-2 15,8 0-5-15,5-5-22 16,3-8-7-16,8 1-1 16,0-11 0-16</inkml:trace>
  <inkml:trace contextRef="#ctx0" brushRef="#br0" timeOffset="58960.6768">15296 10657 43 0,'4'-18'34'15,"16"18"-1"-15,4-5-4 0,5 5-24 16,7 3-12-1,-1-3-18-15,3 9-7 0,-10-9-1 16,0 11 0-16</inkml:trace>
  <inkml:trace contextRef="#ctx0" brushRef="#br0" timeOffset="59133.7183">15303 10720 49 0,'0'0'34'0,"0"0"0"16,22 7-13-16,4-7-11 16,10 3-9-16,4 2-12 0,6 3-17 15,3-11-6 1,8 9 1-16,-9-12-1 16</inkml:trace>
  <inkml:trace contextRef="#ctx0" brushRef="#br0" timeOffset="59501.8112">15896 10536 32 0,'0'0'35'16,"0"10"1"-16,2 12-3 15,1 4-19-15,-3 5-5 16,2 6-3-16,-2-1-7 16,0-5-14-16,0-5-20 15,7-1-1-15,-14-12 0 16,7-4 0-16</inkml:trace>
  <inkml:trace contextRef="#ctx0" brushRef="#br0" timeOffset="59636.8352">15813 10698 51 0,'0'0'31'16,"32"0"-2"-16,-7 0-23 15,6 0-20-15,11 9-15 16,-6-15-1-16,12 6 0 16</inkml:trace>
  <inkml:trace contextRef="#ctx0" brushRef="#br0" timeOffset="59950.9091">16297 10714 62 0,'6'11'26'16,"-21"-7"-3"0,-9-4-3-16,1-3-10 0,-5-5-5 15,7-5-5-15,5-3-1 16,6-1-1-16,10-2 0 16,0 4-1-16,14 3 2 15,4 7 2-15,3 5 2 16,2 9 2-16,-2 1 0 15,3 8 2-15,-4 3 0 16,4 4 1-16,-6-6-2 16,3 2-1-16,-6-10 0 15,5-5-1-15,-5-6 0 16,1-10-1-16,-3-9-1 16,-4-3-1-16,-6-1 0 15,-6-2-3-15,-3 6-3 0,-6 0-11 16,-1 2-24-1,1 11 0-15,-3 2 0 0,15 4 0 16</inkml:trace>
  <inkml:trace contextRef="#ctx0" brushRef="#br0" timeOffset="60298.9979">17043 10658 47 0,'18'0'35'0,"17"4"0"15,6 0-13-15,8-4-9 16,8 0-6-16,2 3-6 16,0-3-12-16,-5-3-21 15,-4 6-3-15,-18-8 0 16,-4 5 0-16</inkml:trace>
  <inkml:trace contextRef="#ctx0" brushRef="#br0" timeOffset="60479.5394">17130 10757 54 0,'15'7'35'0,"13"-10"-1"16,16 3-16-16,7 0-7 15,3 0-6-15,3-3-11 16,-2-6-19-16,-2 6-9 16,-15-13-1-16,-5 5 0 15</inkml:trace>
  <inkml:trace contextRef="#ctx0" brushRef="#br0" timeOffset="60630.075">17630 10621 21 0,'27'22'34'15,"-10"-5"1"-15,1 9 2 16,-8 1-20-16,-10-5-5 16,-10 2-8-16,-6-4-21 15,-3 1-17-15,-17-18 0 16,7 1-2-16</inkml:trace>
  <inkml:trace contextRef="#ctx0" brushRef="#br0" timeOffset="61246.2286">18166 10504 53 0,'0'0'35'0,"16"18"0"16,-16 2-13-16,0 3-13 15,0 8-3-15,0 1-1 16,3 6-1-16,2-7 0 15,7-2-2-15,3-9 0 16,5-8-1-16,4-6 0 16,1-12-1-16,2-5-1 15,-3-10 0-15,-3-4 0 0,-4-4-1 16,-7 0 1-16,-7 1-1 16,-3 3 1-16,0 8 0 15,-11 5 1-15,11 12 0 16,-19 4 0-16,9 10 1 15,2 8 0-15,8 7-1 16,0 3-2-16,3-1-6 16,8-1-20-16,7 5-8 15,-5-13 0-15,12 5-1 16</inkml:trace>
  <inkml:trace contextRef="#ctx0" brushRef="#br0" timeOffset="61532.3052">18479 10818 35 0,'12'-13'36'0,"9"8"0"15,-3 1-4-15,-1-2-17 16,8 9-5-16,-9 3-4 16,0 7 0-16,-14 4-2 15,-5 3-1-15,-17 0-1 16,-4 3 0-16,-4-1 0 15,3 0-1-15,4-3 0 16,6-5 0-16,10-2-1 16,5-12 1-16,26 15-1 15,4-11-1-15,8-1-3 16,2-6-8-16,7-8-26 16,5 4-1-16,-2-10 0 0,6 0-1 15</inkml:trace>
  <inkml:trace contextRef="#ctx0" brushRef="#br0" timeOffset="61718.3554">18878 10653 28 0,'0'0'32'0,"16"-7"0"16,8 11-2-16,4-4-23 15,1 0-9-15,2 7-19 16,-4-11-9-16,5 8-2 16,-18-9 0-16</inkml:trace>
  <inkml:trace contextRef="#ctx0" brushRef="#br0" timeOffset="61892.4032">18903 10723 32 0,'-12'4'35'0,"21"6"2"16,3-5-5-16,10-5-16 16,9 0-10-16,2 0-7 15,2-3-11-15,5-4-20 16,10 7-3-16,-12-14-1 16,7 9 1-16</inkml:trace>
  <inkml:trace contextRef="#ctx0" brushRef="#br0" timeOffset="62096.4506">19430 10519 37 0,'0'0'37'0,"0"0"0"16,9 15 0-16,-4 5-21 16,-5 1-7-16,7 10-3 15,-7-4-1-15,0 4-2 16,3-1-4-16,-3-5-5 15,3-2-15-15,0-6-18 16,-3-17 1-16,-8 12-1 16,-2-16 0-16</inkml:trace>
  <inkml:trace contextRef="#ctx0" brushRef="#br0" timeOffset="62239.4774">19306 10660 23 0,'12'0'32'16,"-3"-7"0"-16,16 7-1 15,3 0-22-15,3 0-9 16,7 0-11-16,5-4-19 16,12 10-1-16,-6-9-1 15,13 9 10-15</inkml:trace>
  <inkml:trace contextRef="#ctx0" brushRef="#br0" timeOffset="62584.5828">19963 10686 48 0,'-31'-4'33'0,"9"4"1"16,-5-10-13-16,-2-4-10 0,5 1-6 16,5-4-2-16,7 0-3 15,6 0-1-15,6 1 0 16,9 5 0-16,2 2 0 16,6 9 0-16,0 0 2 15,1 11-1-15,3 5 1 16,-1 3 1-16,0 2-1 15,1 0 1-15,7 1 1 16,-1-4 0-16,8-4 1 16,3-9 0-16,3-5 0 15,-4-7 1-15,-7-2 1 16,-8-11 0-16,-11 4-2 16,-16-6 1-16,-8 8-2 0,-12 1-1 15,-6 5-3-15,0 8-8 16,2 3-31-16,1-3-1 15,12 11 0-15,5-6-1 16</inkml:trace>
  <inkml:trace contextRef="#ctx0" brushRef="#br0" timeOffset="63376.7592">22337 6806 24 0,'-8'43'32'15,"-15"23"-9"-15,-9 25-7 16,2 28-3-16,-4 13 1 16,8 13-4-16,7-4-2 15,19-1-4-15,10-10 0 16,19-15-2-16,15-15 0 0,14-22 0 16,7-19-1-16,5-16 1 15,-8-15-1-15,-8-12 1 16,-11-11-2-16,-14-5 1 15,-15 4-1-15,-14-4 1 16,-17 18-1-16,-9 10 0 16,-5 15 2-16,-1 24-1 15,-2 22 0-15,3 20 1 16,4 19 0-16,5 15 0 16,8 15 1-16,7 9-1 15,4 7-1-15,3-1 0 16,6 0-1-16,-6-6 0 15,0-1-2-15,-10-8-2 16,2-6-1-16,-11-16-6 0,1-9-5 16,-6-15-21-16,-6-26 0 15,8-17 1-15,-8-35 6 16</inkml:trace>
  <inkml:trace contextRef="#ctx0" brushRef="#br0" timeOffset="63878.8676">22962 8247 31 0,'14'0'32'0,"19"10"-2"16,1-6-12-16,7 0-9 16,4 1-10-16,-1-5-19 15,2 7-10-15,-14-7-1 16,-1 0-1-16</inkml:trace>
  <inkml:trace contextRef="#ctx0" brushRef="#br0" timeOffset="64126.9284">22979 8410 53 0,'16'8'37'15,"10"-8"-5"-15,7 0-8 16,6-4-7-16,10 4-5 15,-6 0-4-15,1 0-3 16,-9 0-4-16,-9 0-6 16,0 0-17-16,-7 0-17 15,-19 0 0-15,0 0 0 0,-12 0 0 16</inkml:trace>
  <inkml:trace contextRef="#ctx0" brushRef="#br0" timeOffset="65393.2008">463 11422 28 0,'0'0'40'15,"-13"46"1"-15,13-46 0 16,48 7-15-16,-48-7-9 16,80-10-7-16,-27 7-7 15,-53 3-10-15,71-14-22 16,-21 9-11-16,-50 5-1 16,69-10 0-16</inkml:trace>
  <inkml:trace contextRef="#ctx0" brushRef="#br0" timeOffset="65611.2513">546 11601 71 0,'0'0'40'16,"0"0"1"-16,57 27-16 15,-57-27-11-15,79-6-6 16,-79 6-12-16,65 4-34 16,-65-4-1-16,51 0-1 15,-51 0-1-15</inkml:trace>
  <inkml:trace contextRef="#ctx0" brushRef="#br0" timeOffset="66918.537">1481 10894 47 0,'-14'-23'33'0,"-11"8"1"16,9 15-16-16,0 29-6 15,4 14-3-15,8 25-4 16,1 15 0-16,7 23-2 15,6 6 0-15,5 10 0 0,1 1 1 16,5-1-1-16,-8-6 0 16,-2-5-1-16,-8-15 1 15,1-17-2-15,-4-11-2 16,-15-15-4-16,-8-12-7 16,-8-17-15-16,3-14-11 15,0-10 0-15,4-10-1 16</inkml:trace>
  <inkml:trace contextRef="#ctx0" brushRef="#br0" timeOffset="67165.5876">1463 12440 27 0,'0'0'34'0,"9"0"0"15,14 0 0-15,1 3-16 16,10-5-17-16,3 2-17 16,-6-3-16-16,12 3-2 15,-9 0 0-15,4 0 3 16</inkml:trace>
  <inkml:trace contextRef="#ctx0" brushRef="#br0" timeOffset="67453.6688">1833 12455 26 0,'-17'14'34'16,"-4"-14"0"-16,2 3-1 16,-8-7-17-16,7-11-11 15,6-2-2-15,14-7-1 16,8-1 0-16,5-1-1 15,5 9 2-15,2 5 2 16,1 12 0-16,1 3 1 16,5 13 1-16,-8 4-1 15,0 9-1-15,-4-6 1 16,3-3-2-16,2-8-1 16,3-4-1-16,-10-8-1 15,-13 0-2-15,16-22-4 0,-16 0-5 16,0-2-22-1,-6 2-9-15,-13-7 0 0,7-5 0 16</inkml:trace>
  <inkml:trace contextRef="#ctx0" brushRef="#br0" timeOffset="67849.7644">1808 10599 73 0,'14'-12'39'0,"-10"22"1"15,-4 8-11-15,0 7-16 16,3 17-6-16,-3 2-3 15,0 4-3-15,8 2-8 16,-8-7-21-16,0-10-12 0,0-7 0 16,0-13-1-16</inkml:trace>
  <inkml:trace contextRef="#ctx0" brushRef="#br0" timeOffset="68001.8124">1720 10776 36 0,'0'0'34'16,"16"-3"0"-16,-3-1-2 16,11 8-22-16,1-4-30 15,3 0-13-15,16 0 0 16,-7 0-1-16</inkml:trace>
  <inkml:trace contextRef="#ctx0" brushRef="#br0" timeOffset="68317.8937">2071 10824 34 0,'-12'10'33'16,"-14"-17"-1"-16,5-2-9 16,0-6-9-16,3-10-6 15,9 2-4-15,9-5-2 16,10 2-1-16,4 3-1 16,3 9 1-16,9 5 0 15,-2 12 2-15,7 6 0 16,1 8 2-16,-5 0 1 15,5 9 0-15,-2-6 0 16,7 1 0-16,-6-8-1 16,10-1-1-16,-13-12 0 0,-4-5-1 15,-5-7-1-15,-10-3 0 16,-9-4-1-16,-9 0 1 16,-10 4-1-16,-11 2-1 15,4 4-6-15,-5 7-23 16,1-3-12-16,8 11 0 15,-3-6 0-15</inkml:trace>
  <inkml:trace contextRef="#ctx0" brushRef="#br0" timeOffset="69800.2574">2498 11518 42 0,'0'0'39'0,"13"7"1"0,5 14-2 16,10 9-18-16,3 2-7 15,10 13-5-15,2 3-2 16,1 2-4-16,5 0-5 16,-11-13-14-16,-2-9-23 15,-4-5-1-15,-10-14 0 16,-1-9 0-16</inkml:trace>
  <inkml:trace contextRef="#ctx0" brushRef="#br0" timeOffset="69997.3056">2901 11569 36 0,'-21'-11'37'16,"-1"13"1"-16,-8 10 0 15,-8 2-18-15,1 15-8 16,-7 0-5-16,2 9-3 15,-2-1-1-15,3-1-5 16,8 2-3-16,1-9-7 16,8-1-14-16,8-6-13 15,6-9 0-15,10-13 0 16</inkml:trace>
  <inkml:trace contextRef="#ctx0" brushRef="#br0" timeOffset="70280.8736">3228 11344 37 0,'-16'-9'36'0,"3"15"1"16,-11 4-1-16,-2 10-19 15,2 14-6-15,-4 6-4 16,6 9-2-16,0 7-2 16,8 7 0-16,4 2-2 15,10-1-2-15,15-5-6 16,4-12-12-16,6-8-19 16,10-2-1-16,1-18 0 15,11-8 1-15</inkml:trace>
  <inkml:trace contextRef="#ctx0" brushRef="#br0" timeOffset="70701.4798">3280 11577 50 0,'0'12'35'0,"-10"0"1"16,10 8-13-16,0 6-10 0,0 0-4 16,7 6-1-1,-3-2-3-15,7 0-1 0,2-10-1 16,7-8-1-16,-2-5-1 16,2-10 1-16,2-5-1 15,1-9-1-15,0-8 0 16,-1-3 0-16,0-1-1 15,-6 0 0-15,0 1 0 16,-5 6 0-16,-4 5 0 16,-7 17 1-16,-3-9 0 15,3 9 0-15,-18 24 0 16,8-4 0-16,0 6 1 16,4 1-1-16,3 1 1 15,3 2-1-15,9-3-4 0,-2-8-9 16,8-6-20-1,5-4-4-15,-5-9-1 16,9-3 0-16</inkml:trace>
  <inkml:trace contextRef="#ctx0" brushRef="#br0" timeOffset="70938.5315">3600 11309 35 0,'15'16'39'16,"11"18"0"-16,-2 5 1 15,0 7-18-15,0 13-8 16,-11 4-4-16,-2 6-4 16,-11-3-2-16,-6-6-5 0,-3-4-6 15,-12-10-23-15,0-14-10 16,2-9-1-16,4-13-1 15</inkml:trace>
  <inkml:trace contextRef="#ctx0" brushRef="#br0" timeOffset="72031.7797">4105 11652 32 0,'7'10'34'0,"13"6"0"15,0-7-9-15,4-2-12 16,8 0-3-16,-2-7-3 16,0-5-4-16,-2-3-3 15,-9-5 0-15,-6 0-1 0,-10 1-1 16,-9-3 0 0,-13 2 0-16,-4 5 1 0,-10 3 0 15,-2 9 1-15,0 6 1 16,-3 6 0-16,10 4 2 15,6 3 0-15,13 5 1 16,9 1 0-16,16 3 0 16,3-6 1-16,14-1-1 15,3-7-1-15,2 0-2 16,4-7-6-16,-5-3-24 16,-2-18-9-16,0-7 1 15,-8-12-1-15</inkml:trace>
  <inkml:trace contextRef="#ctx0" brushRef="#br0" timeOffset="72267.8263">4204 11093 39 0,'0'0'36'16,"12"6"0"-16,13-3-5 16,6-3-18-16,1 3-6 15,7-3-9-15,5 0-17 16,2 5-15-16,-10-10-2 16,3 5 0-16</inkml:trace>
  <inkml:trace contextRef="#ctx0" brushRef="#br0" timeOffset="72446.8744">4666 10868 35 0,'0'0'33'0,"-11"-10"-1"15,11 10-7-15,0 0-27 16,-9-10-24-16,9 10-4 15,0 0-2-15,4 11-1 16</inkml:trace>
  <inkml:trace contextRef="#ctx0" brushRef="#br0" timeOffset="72687.9483">4655 10996 30 0,'5'33'37'15,"-5"-1"2"-15,0 6-3 16,0 3-15-16,-5-3-6 16,2 6-5-16,-11-5-3 15,1 0-2-15,-5-7-3 16,-1-9-1-16,-2-5-2 16,-1-11-4-16,2-2-5 15,0-15-9-15,4-9-19 0,13 0-1 16,-2-13-1-1,13 2 1-15</inkml:trace>
  <inkml:trace contextRef="#ctx0" brushRef="#br0" timeOffset="73334.0901">4949 10960 51 0,'-10'-27'23'0,"3"-7"-9"15,7-1-3-15,5 2-1 0,4 4 0 16,9 6-2-16,-2 8-1 15,6 15 0-15,-1 0-1 16,-5 17-1-16,-10 7-1 16,-6 8-1-16,-9 6-1 15,-10 1 0-15,-6 2-2 16,-3 1 1-16,-3-4-2 16,6-6 0-16,7-6 1 15,8-7-2-15,10-3 2 16,17-9-1-16,4-3 2 15,10-4-1-15,3-5 0 16,3-1 0-16,1-3-1 16,-2 0 1-16,-5 1-2 0,-5 3 1 15,-7 1-1-15,-5 4 1 16,-14 0 0-16,0 0 0 16,4 12 1-16,-4-12 0 15,-9 12 0-15,9-12-1 16,-9 4 0-16,9-4-1 15,0 0 0-15,0-21-1 16,5 6-1-16,1-6 1 16,7 7 2-16,1-4 1 15,3 3 2-15,-1 1 2 16,-1 8 1-16,3 6 1 16,-5 4 0-16,-3 8 0 15,-2 0-1-15,-1 5-2 16,-1 5-5-16,-4-5-10 0,-2-2-19 15,10 6-4-15,-10-21-1 16,10 20-1-16</inkml:trace>
  <inkml:trace contextRef="#ctx0" brushRef="#br0" timeOffset="73629.1618">5547 11229 73 0,'13'-3'38'0,"-1"-9"-1"15,-6-5-20 1,7 5-6-16,-7-8-4 0,-1 2-2 16,-5-7-2-16,0 0 0 15,0-4-2-15,-5-4 0 16,-1-6 0-16,-1-2-1 15,7-3-1-15,4 1-1 16,5 3-1-16,-4-1-4 16,15 9-8-16,-5 5-15 15,4 4-9-15,5 10 1 16,-4-1-1-16</inkml:trace>
  <inkml:trace contextRef="#ctx0" brushRef="#br0" timeOffset="73847.2111">5501 10943 63 0,'7'12'37'15,"7"-12"0"-15,11 0-15 16,6 0-12-16,-5-5-7 15,5 1-11-15,-3-3-25 16,0 7-4-16,-14-3 1 16,-1 3-2-16</inkml:trace>
  <inkml:trace contextRef="#ctx0" brushRef="#br0" timeOffset="75654.6062">6080 10560 39 0,'16'-18'27'0,"6"4"-2"15,-1 8-2-15,-5 6-4 0,-1 12-5 16,-15 5-4-16,4 9-2 15,-6 1-2-15,2 4-1 16,0-4-2-16,2-2 0 16,4-6-2-16,6-8 1 15,0-8-1-15,7-3 0 16,0-13 1-16,-1-1-1 16,-1-7 0-16,-1-4-1 15,-2-1 1-15,-3 2-1 16,-1 0 1-16,-3 5-1 15,-3 7 0-15,-4 12 0 0,0 0 0 16,0 0 0 0,-14 21-1-16,11 1 1 15,-2 7 0-15,5 3-2 0,0 4-7 16,6-5-16-16,3-7-14 16,7-2 1-16,-5-12 0 15</inkml:trace>
  <inkml:trace contextRef="#ctx0" brushRef="#br0" timeOffset="75908.6825">5935 10950 35 0,'-10'0'37'15,"10"0"2"-15,25 0 0 16,6-7-18-16,22 4-9 16,3-8-4-16,15 6-2 15,0-2-3-15,4-2-6 16,-1 9-14-16,-6-3-23 16,-18-5 0-16,-7 3 0 15,-12-2 0-15</inkml:trace>
  <inkml:trace contextRef="#ctx0" brushRef="#br0" timeOffset="76487.8321">6208 11267 24 0,'22'-10'34'0,"-14"0"-1"16,2-4-9-1,0-1-5-15,-5-6-5 16,2 2-4-16,-7-3-2 0,-4 5-3 16,-7 1-2-16,-2 7 0 15,-9 6-2-15,1 10 0 16,-1 2 0-16,0 10-1 16,3 3 0-16,4 4 0 15,9 1 1-15,6 0-1 16,9-7 1-16,6-5-1 15,8-4 1-15,5-11-1 16,-4 0 1-16,1-12 0 16,-1-5-1-16,-4-5 1 15,-6 0-2-15,-7 1 2 16,-3 1-2-16,-4 2 1 0,-4 6-1 16,4 12 1-1,-11 0 0-15,4 8 0 0,3 6 0 16,4 6 0-16,0 2 0 15,0 0 1-15,9 3-1 16,1-9-7-16,6 0-18 16,5-4-12-16,-3-12 0 15,7-5 0-15</inkml:trace>
  <inkml:trace contextRef="#ctx0" brushRef="#br0" timeOffset="92203.3934">7039 11684 48 0,'7'-31'22'0,"-2"-9"-1"15,-1-5-2-15,1 0-2 16,-8 0-3-16,3 9-2 16,-3-1-3-16,3 13-2 15,-6 4-1-15,6 20-3 16,0 0 0-16,-6 10-2 16,12 13 0-16,0 10-1 15,0 8-1-15,4 3-2 16,0 8-5-16,-2-1-18 15,-1-7-11-15,2 1 0 16,-9-12 0-16</inkml:trace>
  <inkml:trace contextRef="#ctx0" brushRef="#br0" timeOffset="92391.9387">6754 11889 23 0,'0'0'36'0,"0"0"1"15,28 0-1-15,12-3-14 16,15-1-10-16,4-2-4 16,16 2-4-16,-1 1-4 15,-3-3-8-15,1 6-15 16,-9 0-14-16,-16 0 0 16,-8 0-1-16</inkml:trace>
  <inkml:trace contextRef="#ctx0" brushRef="#br0" timeOffset="92895.0573">7148 12247 18 0,'0'0'31'0,"18"-12"-2"16,-12 0-8-16,-3-2-5 15,-3-1-4-15,-6-3-3 16,-7 0-4-16,-5 3-1 16,-5 0-2-16,-4 6-1 15,-4 6 0-15,-2 3-1 16,2 12 0-16,2 1 0 15,7 7 0-15,4 6 1 16,12-3 0-16,6-3 0 16,9-2 1-16,10-4-1 15,5-7 1-15,4-7-1 16,1-7 0-16,1-5-1 16,-2-3-1-16,-5-2 1 15,-5 0-1-15,-6 5 0 16,-2 0 0-16,-10 12 1 0,0 0 0 15,0 0 1-15,5 12 0 16,-2 5 1-16,4 2-1 16,2-1 0-16,3 0-3 15,7 0-9-15,6-1-23 16,-6-17-1-16,14 0 0 16,-8-14 0-16</inkml:trace>
  <inkml:trace contextRef="#ctx0" brushRef="#br0" timeOffset="93475.1897">7843 11860 16 0,'21'-5'34'15,"-15"-7"0"-15,3 0-7 16,-9 0-7-16,-5-3-4 16,0 0-5-16,-10-1-5 15,1 4-1-15,-6 2-3 16,-5 10-1-16,-1 5 1 15,1 7-2-15,3 5 0 16,5 7 0-16,3 4 0 0,8-2 1 16,6 2 0-16,11-3-1 15,6-11 1-15,5-5 0 16,4-9 0-16,1-4-1 16,2-16 0-16,-1-6 0 15,-2-9 0-15,-3-7-1 16,-1-6 0-16,-6-11-1 15,-6-2 1-15,0-3 0 16,-5 7 1-16,-5 5 0 16,0 8 1-16,0 10 0 15,-5 9 0-15,5 25 0 16,-11 0 0-16,6 24 1 16,1 10-1-16,-1 11 0 0,5 6-1 15,0 6 2 1,0 6-2-16,0 0-2 0,9 0-7 15,-4-12-13-15,1-10-15 16,10-5-1-16,-7-14 0 16,9-4 1-16</inkml:trace>
  <inkml:trace contextRef="#ctx0" brushRef="#br0" timeOffset="93868.2874">8139 11761 68 0,'0'0'36'0,"-12"19"0"15,7-5-19-15,-6 2-6 0,8 7-5 16,-3-1 0-16,6 5-2 16,0-4-1-16,6 1 0 15,4-6-1-15,2-6 0 16,4-7-1-16,2-5 0 15,1-7-1-15,1-6-1 16,-3-4 1-16,2-9-2 16,-4 0 0-16,-2-3 1 15,-5 4 0-15,0 1 0 16,-3 7 1-16,-5 5 1 16,0 12 0-16,0 0 1 15,-6 12 1-15,6 10-1 16,0-2 1-16,3 6-1 15,2-2 0-15,3 1-2 0,7-4-4 16,0-9-18-16,6-6-18 16,14-6 0-16,1-11-1 15,10 0 0-15</inkml:trace>
  <inkml:trace contextRef="#ctx0" brushRef="#br0" timeOffset="97311.5289">9019 11853 25 0,'0'0'30'0,"30"10"-2"16,-5-10-10-16,12 5-4 0,3-1-7 16,4-1-8-16,-1-3-10 15,-5 0-10-15,-1 7-7 16,-15-7-3-16,-1 0 2 15</inkml:trace>
  <inkml:trace contextRef="#ctx0" brushRef="#br0" timeOffset="97484.5761">9102 11962 28 0,'-7'13'36'0,"7"-13"1"16,8 13-8-16,16-8-7 15,5-5-6-15,13 6-4 0,1-6-9 16,-3 0-37-16,0-9-3 16,4-1-1-16,-9-8-1 15</inkml:trace>
  <inkml:trace contextRef="#ctx0" brushRef="#br0" timeOffset="98107.7129">9909 12041 49 0,'-24'7'34'15,"12"-7"-9"-15,25 0-6 16,30 0-3-16,21-5-3 16,28 5-3-16,13-11-2 15,18 7-3-15,2-2 0 16,-5 2-1-16,-12 4-3 0,-22 0-3 15,-21 9-5-15,-30-5-12 16,-21 0-17-16,-18 5-2 16,-26-9-2-16,-8 0 2 15</inkml:trace>
  <inkml:trace contextRef="#ctx0" brushRef="#br0" timeOffset="98355.7677">10285 11839 34 0,'-6'-38'36'0,"9"4"1"16,-8-7-4-16,1-5-16 15,4 8-6 1,0-3-4-16,0 7-1 16,-6 5-1-16,6 10-3 0,-3 9 0 15,3 10-1-15,-3 20 0 16,3 6-1-16,0 13-3 15,-3 11-6-15,7 6-24 16,1 12-6-16,-5-6 0 16,7 6 1-16</inkml:trace>
  <inkml:trace contextRef="#ctx0" brushRef="#br0" timeOffset="98910.9062">10301 12533 51 0,'21'-7'35'0,"-1"-7"-10"16,-4-4-5-16,-1 6-5 16,-6-7-3-16,-3 4-4 15,-8-4-2-15,-2 1-2 16,-9 0-1-16,-4 5-2 0,-6 1 1 16,-2 3-2-1,-2 6 1-15,-4 8-2 0,4 6 2 16,3 8-1-16,4 4 0 15,7 4 0-15,10 4 1 16,6-2-2-16,9-7 2 16,6-3-1-16,7-8 0 15,1-7 0-15,5-4 0 16,-1-14 0-16,-2-4 0 16,-4-3 0-16,-4-3-2 15,-9-1 3-15,-3 4-2 16,-8 4 1-16,0 5 0 15,0 12 0-15,-16 0 1 16,9 11-1-16,2 7 2 16,9 6-1-16,-2-1 1 0,10 2-1 15,1-1 0-15,3-2-4 16,4 2-13-16,2-7-22 16,-10-17 0-16,3 3-1 15,-5-10 0-15</inkml:trace>
  <inkml:trace contextRef="#ctx0" brushRef="#br0" timeOffset="99716.0826">11469 11272 6 0,'-30'-41'60'15,"11"33"-33"-15,1 8-11 16,4 17-4-16,-3 18-3 15,7 20-3-15,1 13-2 16,2 19 1-16,1 13-1 16,6 15 0-16,0 7-1 15,0 3 1-15,6-1 0 16,-3-6-1-16,-3-11-1 16,0-6 0-16,-8-8 0 15,-5-10 0-15,-6-12-1 0,-6-13-3 16,-3-12-3-16,-3-18-13 15,0-11-17-15,9-6-2 16,-1-19 0-16,13-1 0 16</inkml:trace>
  <inkml:trace contextRef="#ctx0" brushRef="#br0" timeOffset="99934.1309">11286 12959 30 0,'12'0'34'16,"14"0"-1"-16,-3 0-4 0,10 0-28 15,1 5-30-15,-6-5-3 16,9 4-1-16,-13-4 1 15</inkml:trace>
  <inkml:trace contextRef="#ctx0" brushRef="#br0" timeOffset="100183.1995">11563 12966 51 0,'-9'5'37'16,"-7"-5"0"-16,2 0-2 15,4-3-26-15,-1-8-7 16,6-4-3-16,8-1 0 0,7-1 0 15,5-1 0 1,5 1 0-16,2 7 2 0,3 10 2 16,-4 0 1-16,6 17 1 15,-9-2 0-15,0 7-1 16,-5-3 0-16,2 0-2 16,-5-2-4-16,-10-17-12 15,16 0-24-15,-9-10-2 16,-3-19 1-16,4-2-1 15</inkml:trace>
  <inkml:trace contextRef="#ctx0" brushRef="#br0" timeOffset="100545.2736">11776 11214 59 0,'0'0'36'0,"0"0"1"0,-5 24-14 15,2-2-10-15,6 10-7 16,-3-1-5-16,0 0-10 16,3-1-24-16,5-3-2 15,-8-12-2-15,4-2-1 16</inkml:trace>
  <inkml:trace contextRef="#ctx0" brushRef="#br0" timeOffset="100957.3742">11655 11318 39 0,'0'0'35'0,"14"-3"-1"16,9 10-3-16,5-1-19 15,3 1-5-15,6 0-5 0,3 1-1 16,-2-2-2-16,-4-2-1 15,-5-4 1-15,-6 0-2 16,-12-9 1-16,-5-1 0 16,-12-5 0-16,-2-5 0 15,-3 0 2-15,2 2-1 16,0 1 1-16,5 1 0 16,4 3-1-16,6 3 1 15,4 7 0-15,5 5 1 16,3 5 1-16,-1 1 0 15,5 8 0-15,2 0 1 16,0 1 0-16,1-2 0 16,2 0 1-16,-3-6-1 15,2-5 1-15,-5-4 0 16,-2-7 0-16,-12-7 1 0,-7 3-1 16,-7-7 0-16,-9 5-1 15,-8 0-1-15,-3 4-4 16,2 9-13-16,4 7-24 15,-8-4-1-15,14 9 1 16,0 1-1-16</inkml:trace>
  <inkml:trace contextRef="#ctx0" brushRef="#br0" timeOffset="102056.6239">12307 11971 58 0,'14'0'37'0,"15"13"-2"15,4 11-13-15,8 5-7 16,6 14-7-16,-2 5-4 16,-3 4-4-16,-3 1-10 15,-8-4-21-15,-9-14-7 0,-3-8 1 16,-11-16-1-16</inkml:trace>
  <inkml:trace contextRef="#ctx0" brushRef="#br0" timeOffset="102251.6724">12672 12039 76 0,'-22'-2'38'15,"0"12"-5"-15,-3 7-15 16,-12 2-7-16,1 9-5 15,-5 2-2-15,0 7-1 16,-1-2-4-16,1-1-2 16,4 3-8-16,-1-6-15 15,7-7-12-15,14-8 0 0,6-11-1 16</inkml:trace>
  <inkml:trace contextRef="#ctx0" brushRef="#br0" timeOffset="102550.7466">13047 11834 53 0,'-21'-8'36'0,"2"13"1"15,-9 11-16-15,-3 2-8 0,8 18-5 16,-7 3-2 0,7 17-2-16,6-1-2 15,7 8 1-15,10-1-1 0,7 0-1 16,10-7-3-16,7-9-3 16,13-5-18-16,4-10-15 15,-3-18 0-15,5-6-1 16,-8-14 1-16</inkml:trace>
  <inkml:trace contextRef="#ctx0" brushRef="#br0" timeOffset="102966.8425">13059 12055 29 0,'-11'9'35'0,"11"12"1"16,-10 1-7-16,4 2-13 16,6 10-5-16,0-5-4 15,6 5-1-15,1-5-3 16,8-4 0-16,3-8-1 16,4-6 0-16,-1-11-2 15,0-10 1-15,2-4-2 16,-1-11-1-16,-2-3 1 15,-4-8-1-15,-4 0 0 16,-4 3 0-16,0 5 2 16,-8 5-1-16,0 12 2 15,0 11 1-15,-16 7-1 0,10 16 1 16,-2 4 0-16,8 8 1 16,-4-1-2-16,8 2 1 15,3-5-2-15,-1-6-4 16,8-1-6-16,-1-10-18 15,0-10-10-15,12-4 0 16,-1-14 0-16</inkml:trace>
  <inkml:trace contextRef="#ctx0" brushRef="#br0" timeOffset="103176.402">13468 11885 35 0,'16'0'37'0,"5"16"2"16,-5 6-1-16,4 6-20 16,3 14-8-16,-10 5-3 15,-1 10-2-15,-12-2-2 16,-7 0-2-16,-7-1-7 16,-9-10-16-16,-11-5-16 15,10-11-1-15,-2-12 0 16,12-9-2-16</inkml:trace>
  <inkml:trace contextRef="#ctx0" brushRef="#br0" timeOffset="103597.0153">13790 12171 50 0,'0'0'38'15,"17"18"0"-15,2-9-6 16,1-9-22-16,7 0-3 16,0-4-2-16,0-5-2 15,1-4-1-15,-4-1-2 16,-9-6 0-16,-7-4 0 15,-8 2-1-15,-8 1 0 0,-7 4 0 16,-9 4 0 0,-5 7 0-16,-4 6 0 15,2 13 1-15,0 8 0 0,5 8 1 16,11 9 0-16,6 1 0 16,12-1 1-16,10 0-1 15,11-3 1-15,3-6 0 16,8-7-2-16,5-8-5 15,-5-10-11-15,-1-8-22 16,6-6-1-16,-2-16 1 16,4-2-1-16</inkml:trace>
  <inkml:trace contextRef="#ctx0" brushRef="#br0" timeOffset="103823.0641">14008 11696 32 0,'15'5'35'0,"4"-5"0"16,11 0-2-16,1 4-20 15,7-1-9-15,-1-1-17 16,-4-5-19-16,8 3-3 15,-10-6 1-15,1 1-1 16</inkml:trace>
  <inkml:trace contextRef="#ctx0" brushRef="#br0" timeOffset="103983.1009">14411 11585 33 0,'-8'-16'35'0,"8"16"1"16,-5-9-4-16,5 9-18 15,-4-9-19-15,4 9-21 16,0 0-9-16,0 0 0 16,0 0-1-16</inkml:trace>
  <inkml:trace contextRef="#ctx0" brushRef="#br0" timeOffset="104145.1395">14413 11710 52 0,'0'29'37'0,"0"6"-1"0,0-3-14 16,-10-5-7-16,3 3-5 16,-11-6-4-16,-2-2-5 15,-4-6-8-15,-8-8-18 16,-3-8-12-16,7-5-1 16,-1-8 1-16</inkml:trace>
  <inkml:trace contextRef="#ctx0" brushRef="#br0" timeOffset="104814.3064">14739 11572 30 0,'-16'-29'30'0,"16"1"-2"16,0-1-8-16,3 1-6 16,13 9-3-16,5 5-2 15,8 14-3-15,-4 0 0 16,-1 14-2-16,-8 5-1 15,-5 8 0-15,-11 7-1 16,-8 2 0-16,-12 1-2 16,-10-3 0-16,-4-1-1 0,0-6 0 15,8-3-1-15,2-7 0 16,11-5 0-16,13-12 0 16,7 9 1-16,14-9 0 15,6 0 1-15,4 0 0 16,3 0 0-16,1 0 1 15,-6-2-1-15,-3 2 1 16,-6 0-2-16,-6 0 1 16,-14 0 0-16,11 2 0 15,-11-2 0-15,0 0 1 16,0 0-1-16,-11 7 1 16,11-7 0-16,0 0 0 15,-5-9-1-15,5 9 0 16,13-17 0-16,1 4 0 15,1-2 0-15,3 1 1 0,0 2 0 16,4 4 2-16,-4 3 0 16,1 5 2-16,-10 5-1 15,0 4 2-15,-3 3-1 16,-3 5-1-16,-3 0 0 16,0 0-2-16,0 0-3 15,-3-5-14-15,3-3-24 16,4 0-1-16,-4-9 0 15,0 0-1-15</inkml:trace>
  <inkml:trace contextRef="#ctx0" brushRef="#br0" timeOffset="105552.4647">15366 11668 54 0,'23'7'35'0,"-11"-7"-6"15,1-13-8-15,3 2-6 16,-11-14-4-16,2 2-3 15,-7-8-3-15,0-3-1 16,-3-4-2-16,3-1 0 0,-3 0-1 16,3-2-1-1,5 7 0-15,3 1-1 0,3 5-1 16,2 5-2-16,3 8-7 16,-2 3-11-16,3 5-15 15,4 10-1-15,-6-3 0 16,4 12 5-16</inkml:trace>
  <inkml:trace contextRef="#ctx0" brushRef="#br0" timeOffset="105733.5074">15354 11480 66 0,'11'0'34'0,"20"6"-2"15,5-2-20-15,0-4-10 0,3 4-17 16,-5-4-17-16,6 8-2 16,-14-8 0-16,3 8 4 15</inkml:trace>
  <inkml:trace contextRef="#ctx0" brushRef="#br0" timeOffset="105980.5627">15229 11757 33 0,'0'10'35'0,"0"-10"2"0,24 6-3 16,10-3-21-16,4-3-4 15,13 0-4-15,5 0-8 16,3 0-24-16,-2-8-8 16,5 5-1-16,-12-7 0 15</inkml:trace>
  <inkml:trace contextRef="#ctx0" brushRef="#br0" timeOffset="106536.6924">15466 12073 37 0,'9'-7'34'16,"7"2"-2"-16,-3-5-8 15,-2-2-6-15,3 1-6 16,-9-7-4-16,0 4-2 16,-8-4-3-16,-3 2-1 15,-7 4-1-15,-8 4 0 16,-7 2-1-16,-3 6 0 0,-2 7 0 15,2 5 0-15,4 5 1 16,6 7-1-16,7-1 0 16,8 1 1-16,9-3-1 15,9-2 1-15,7-6 0 16,6-7-1-16,4-6 1 16,-1-5-1-16,3-7-1 15,-1-7 1-15,-4 0-1 16,-4-2 1-16,-4 3-1 15,-8 1 1-15,-2 4 0 16,-8 13 0-16,0 0 0 16,0 0 1-16,4 15-1 0,-4 0 1 15,5 3-2-15,-1-1-4 16,8 0-10-16,3-2-21 16,0-15-2-16,12 0 0 15,-3-7 1-15</inkml:trace>
  <inkml:trace contextRef="#ctx0" brushRef="#br0" timeOffset="107010.8064">15770 11557 38 0,'16'-3'36'16,"-2"-3"2"-16,6 9-7 15,-1 11-14-15,-5 0-6 16,2 11-5-16,-10-1-1 16,1 5-1-16,-7-2-2 15,0 1-1-15,0-6 0 16,0-2 0-16,0-6-1 15,9-4 0-15,1-3-1 16,2-7-1-16,6 0-1 16,-1-10-1-16,7 2-1 15,-6-11 0-15,5 3-1 0,-5-9 2 16,3 2 1 0,-5-1 2-16,-5 3 2 15,-2 4 1-15,-9 0 2 0,0 17 1 16,0 0 1-16,-10 0-1 15,1 13 0-15,2 5-2 16,2 2 1-16,5 4-2 16,0 3-2-16,5-7-9 15,2 0-30-15,8 0 1 16,3-7-1-16,13-1-1 16</inkml:trace>
  <inkml:trace contextRef="#ctx0" brushRef="#br0" timeOffset="107734.9656">16382 12446 44 0,'14'-17'35'0,"-7"-7"-7"16,-1-2-6-16,-3 2-6 16,-7-5-7-16,-2 8-3 15,-8 2-1-15,-6 6-2 16,-4 9-1-16,-1 8-1 15,0 10-1-15,3 7 1 16,4 8 0-16,5 5-1 16,8 0 1-16,8 0-1 15,9-3 1-15,5-7-1 0,6-5 1 16,4-10-1-16,1-13 0 16,1-9 1-16,-1-10-2 15,0-10 1-15,-3-9-2 16,-2-10 1-16,-3-7-1 15,-6-8 0-15,0 3 1 16,-7-4 0-16,1 6 1 16,-4 7 1-16,-4 10 0 15,0 11 1-15,0 11 0 16,0 23 0-16,0 0 0 16,-7 28 1-16,2 9-2 15,3 13 0-15,2 8 0 16,-5 8 1-16,5 4-2 15,-3 2-2-15,3-3-8 0,0-12-11 16,12-11-11-16,3-8-6 16,-2-18 0-16,9-8 0 15</inkml:trace>
  <inkml:trace contextRef="#ctx0" brushRef="#br0" timeOffset="108108.065">16726 12293 56 0,'0'0'35'0,"-4"-10"0"16,4 10-13-16,-5 22-8 16,-2-6-6-16,7 7-4 0,-3-1-1 15,3 2 1 1,6 0-1-16,1-2-1 16,3-3 0-16,4-7 0 0,0-9-1 15,3-3 0-15,-1-9 0 16,2-2 0-16,-3-5-1 15,3-4 0-15,-4-2 0 16,-2 1 0-16,-3 4 0 16,-3 3-1-16,-3 3 1 15,-3 11-1-15,-4-9 1 16,4 9 0-16,-12 10 0 16,6 3 1-16,3 5-1 15,-1 1 1-15,4 6 0 16,5 0 0-16,-2 0 0 15,6 0 0-15,0-2-2 16,-2-8-9-16,5-10-29 16,7 1-1-16,2-19 0 0,13 0 1 15</inkml:trace>
  <inkml:trace contextRef="#ctx0" brushRef="#br0" timeOffset="110411.4198">17508 12146 27 0,'-9'9'37'0,"19"-4"0"0,8-5-1 16,10-5-16-16,12 5-8 15,0-5-5-15,5 2-8 16,5 3-13-16,-5 4-22 16,-10-9-2-16,-8 5 1 15,-9-7-1-15</inkml:trace>
  <inkml:trace contextRef="#ctx0" brushRef="#br0" timeOffset="110585.4681">17564 12282 42 0,'0'0'37'15,"16"19"0"-15,8-10-2 0,8-7-24 16,6 5-25-16,-2-7-20 15,16 6-2-15,-7-12 0 16,11 2-1-16</inkml:trace>
  <inkml:trace contextRef="#ctx0" brushRef="#br0" timeOffset="110960.5457">18271 12250 41 0,'0'0'39'15,"4"14"-1"-15,19-9 0 16,15-2-21-16,27 3-6 16,13-6-4-16,17 2-2 15,8-2-3-15,5-4-2 0,-4-2-4 16,-15-6-8-1,-9 4-17-15,-26 3-11 0,-23-5 1 16,-15 5-2-16</inkml:trace>
  <inkml:trace contextRef="#ctx0" brushRef="#br0" timeOffset="111220.619">18665 11973 63 0,'5'-30'37'0,"0"-7"0"15,0-4-17 1,10 10-8-16,-9-3-4 0,3 8-2 16,-6 3-3-16,-3 15 0 15,0 8 0-15,-12 16-2 16,1 14-3-16,-3 7-9 15,5 12-27-15,3 15-1 16,-3 2 0-16,9 8 0 16</inkml:trace>
  <inkml:trace contextRef="#ctx0" brushRef="#br0" timeOffset="111793.7711">18664 12654 13 0,'9'-3'35'0,"7"7"-1"16,-16-4-5-16,17-5-9 15,-8-2-7-15,-9-5-2 16,0-1-5-16,-5-2-1 16,-2 1-2-16,-11-5 0 15,-5 6-2-15,-6 1 1 0,-5 5-1 16,1 7-1-16,3 9 0 15,3 3 0-15,6 9 0 16,6 3 1-16,10 3-1 16,9-2 1-16,9 1 0 15,8-6 0-15,4-8-1 16,4-4 0-16,0-11-1 16,4-4 0-16,-5-8 0 15,-1-4 0-15,-5-4-1 16,-5 1 1-16,-5 2 1 15,-3 5 0-15,-5 6 1 16,-4 9 1-16,0 0 0 16,0 0 0-16,0 22 1 15,0-3-1-15,10 4 0 0,-3-3-1 16,7 0 0-16,5 1-8 16,-2-4-32-16,0-17 1 15,4 3-1-15,-7-13 0 16</inkml:trace>
  <inkml:trace contextRef="#ctx0" brushRef="#br0" timeOffset="118138.1615">19458 11840 42 0,'12'-3'39'16,"3"6"0"-16,11 17-4 0,13 15-17 15,-2 5-6-15,10 18-4 16,2 4-2-16,5 6-3 16,-2 1-5-16,-7-10-10 15,3-5-18-15,-7-12-10 16,-10-16-1-16,-1-10 0 16</inkml:trace>
  <inkml:trace contextRef="#ctx0" brushRef="#br0" timeOffset="118385.9316">19996 11860 55 0,'-22'7'40'15,"-14"3"-1"-15,-3 10-3 16,-2 10-23-16,-12 2-5 15,0 14-3-15,-6 3-3 16,4 4 0-16,4 1-3 16,4-2-4-16,10-3-10 15,4-8-24-15,10-15-1 16,15-8-1-16,8-18 1 16</inkml:trace>
  <inkml:trace contextRef="#ctx0" brushRef="#br0" timeOffset="118837.5459">20523 11644 43 0,'-23'6'35'15,"-17"8"-2"-15,-2 15-11 16,-1 20-6-16,0 13-6 16,8 23-2-16,5 9-2 15,12 13-2-15,10 0-2 16,13-4-3-16,10-5-7 15,6-9-23-15,5-25-6 16,13-11-1-16,-6-25 0 0</inkml:trace>
  <inkml:trace contextRef="#ctx0" brushRef="#br0" timeOffset="119190.6423">20801 12160 21 0,'11'12'36'16,"7"-4"1"-16,-8-8-3 0,0-14-12 15,8-1-7-15,-9-13-5 16,4-2-2-16,-7-9-3 16,0-5-2-16,-6-6-1 15,0-1-1-15,0 2 0 16,0 3 0-16,0 4-1 16,0 7-2-16,10 6-2 15,-5 6-8-15,15 11-17 16,3 12-11-16,-6-5 1 15,6 9 0-15</inkml:trace>
  <inkml:trace contextRef="#ctx0" brushRef="#br0" timeOffset="119385.1835">20769 11911 53 0,'12'4'35'16,"18"4"1"-16,4-1-14 16,7-2-17-16,6 3-20 15,-5-8-17-15,6 13-3 16,-9-9 0-16,-2 7 2 16</inkml:trace>
  <inkml:trace contextRef="#ctx0" brushRef="#br0" timeOffset="119633.741">20561 12250 68 0,'7'12'37'15,"10"-7"-5"-15,14-5-16 16,22 4-5-16,9-4-3 16,15 5-3-16,4 1-9 15,-3-1-18-15,-9-1-14 16,-5 5-2-16,-15-4 1 16</inkml:trace>
  <inkml:trace contextRef="#ctx0" brushRef="#br0" timeOffset="120198.8752">20917 12610 32 0,'0'0'32'0,"21"-12"-3"15,-17 3-7-15,-7-6-6 16,3-2-5-16,-16-5-4 15,2 5-1-15,-10-2-2 16,-2 5-1-16,-8 6 0 16,-1 8-1-16,-1 0-1 15,1 15 1-15,6 4 0 16,8 5 0-16,8 2 0 16,13 2 0-16,3-8-1 15,13 0 2-15,8-8-1 16,7-3 0-16,1-9-1 15,-1-7 1-15,-3-3-1 0,-3-5-1 16,-2-2 1-16,-7 1-1 16,-5 3 0-16,-8 3 0 15,-3 10 0-15,0 0 0 16,0 0 1-16,8 19-1 16,-4-1 1-16,2 0-1 15,7 5-4-15,1-5-9 16,9-8-26-16,5 2 1 15,2-12-2-15,8-8 1 16</inkml:trace>
  <inkml:trace contextRef="#ctx0" brushRef="#br0" timeOffset="120582.9512">21286 11683 41 0,'30'44'39'0,"0"18"2"15,0 21-2-15,3 16-20 16,-13 9-5-16,-8 17-3 16,-18 0-3-16,-7-1-3 15,-14-11-5-15,-10-20-4 16,3-11-9-16,-4-19-29 15,6-23-2-15,11-20 1 16,5-20 0-16</inkml:trace>
  <inkml:trace contextRef="#ctx0" brushRef="#br0" timeOffset="120845.0106">21886 12421 84 0,'0'0'41'0,"9"12"-1"15,-9-12-31-15,-10 6-44 0,10-6-4 16,0 0-2 0,0-15 0-16</inkml:trace>
  <inkml:trace contextRef="#ctx0" brushRef="#br0" timeOffset="122345.3412">881 14156 42 0,'10'-56'34'0,"-10"56"-5"0,-31-53-6 16,31 53-5-16,-45-38-6 15,45 38-3-15,-70 0-3 16,70 0-2-16,-81 55-1 16,54-9-2-16,13 10 1 15,3 3 0-15,11 3-1 16,22-2 1-16,-4-7 0 16,-18-53 0-16,66 64 0 15,-66-64-1-15,82 4 0 16,-82-4-4-16,65-41-5 15,-65 41-14-15,32-77-16 16,-16 24-1-16,-27-3 0 0,-12-9 0 16</inkml:trace>
  <inkml:trace contextRef="#ctx0" brushRef="#br0" timeOffset="122523.3825">624 13721 98 0,'0'0'38'0,"0"0"-12"15,0 0-14-15,0 0-10 16,0 0-30-16,0 0-7 16,0 0-3-16,0 0-1 15</inkml:trace>
  <inkml:trace contextRef="#ctx0" brushRef="#br0" timeOffset="122749.4357">1174 14229 60 0,'-13'19'39'16,"16"12"0"-16,-9 13-5 15,-5 5-24-15,11 13-4 16,5 6-4-16,-11 5-6 16,6 2-6-16,18 0-28 15,-18-13-1-15,8-8-1 16,4-20 1-16</inkml:trace>
  <inkml:trace contextRef="#ctx0" brushRef="#br0" timeOffset="122919.9721">1143 14526 50 0,'15'-12'36'0,"13"7"0"16,8-2-3-16,-3 7-33 16,10 3-31-16,-12-6-3 15,7 9-1-15,-13-6-1 16</inkml:trace>
  <inkml:trace contextRef="#ctx0" brushRef="#br0" timeOffset="123336.0517">1624 14369 28 0,'-16'-27'69'16,"3"15"-38"-16,-5 2-16 16,-2 1-4-16,-3 9-4 15,-4 0-2-15,2 12 0 16,0 2-2-16,6 8-1 16,3 1-1-16,10 3 1 0,10-2-1 15,10-2 1 1,3-5 0-16,4-3 0 15,8-9 0-15,-1-5-1 0,3-12 0 16,-1-5 0-16,-5-5-1 16,-7 0 1-16,1-4-2 15,-3 2 2-15,-7 4-1 16,0 6 0-16,-9 14 1 16,0 0 0-16,0 0 1 15,3 14-1-15,-3 5 0 16,0 6-3-16,0 6-12 15,3-2-24-15,1-7 0 16,5-3-1-16,2-13 0 16</inkml:trace>
  <inkml:trace contextRef="#ctx0" brushRef="#br0" timeOffset="123645.637">2179 14326 48 0,'0'14'40'16,"-6"11"-1"-16,-12-1-3 16,-11-3-16-16,2 6-10 15,-8-10-4-15,8-1-3 16,-2-6-1-16,2-4-3 16,-4-9 1-16,3-5-2 15,10-6 0-15,6-2 1 16,12-4-2-16,0 0 2 0,5 4 0 15,8 3 1-15,9 6 0 16,-1 7 1-16,3 3 0 16,4 10 0-16,-8 7-1 15,-1 0-12-15,4-3-26 16,-3 9-1-16,-2-9 0 16,6 4 0-16</inkml:trace>
  <inkml:trace contextRef="#ctx0" brushRef="#br0" timeOffset="124156.764">2887 14270 61 0,'21'0'39'16,"17"17"0"-16,1 12-4 16,-1 5-23-16,5 16-5 15,-8 5-1-15,-11 9-3 16,-8-1-3-16,-16 0-1 15,-13-3-2-15,-14-11 0 16,-8-2-3-16,-11-18-1 0,9-7-2 16,-1-25 0-1,11-7 1-15,10-22 1 0,11-9 3 16,12-10 0-16,13-6 3 16,12-2 3-16,6-1 2 15,7 6 1-15,-3 6 0 16,39-21 7-1,-49 48-7-15,-7 8-1 16,-8 13 0-16,-16 0-1 16,12 19 0-16,-12 0-1 15,0 4-1-15,0 7-3 16,0-4-8-16,0-4-24 16,7 0-4-16,-4-10 0 15,16-5-1-15</inkml:trace>
  <inkml:trace contextRef="#ctx0" brushRef="#br0" timeOffset="124442.8349">3658 14329 45 0,'3'11'38'16,"-6"8"0"-16,-16-1-5 16,-2 2-14-16,-1 3-8 15,-6-6-5-15,-3-5-4 16,3-6-3-16,-2-6-2 15,7-6 1-15,5-6-2 16,9-8 0-16,0-4 1 16,9 2 1-16,9 1 1 15,4 4 2-15,8 5 1 0,0 6 0 16,4 9 1 0,0 9 1-16,0 10-1 0,-3 3-1 15,-4 6-7-15,1-3-31 16,-5 4-2-16,-3-8 0 15,2 0-1-15</inkml:trace>
  <inkml:trace contextRef="#ctx0" brushRef="#br0" timeOffset="125038.9873">4768 14408 54 0,'15'-12'34'0,"-11"-9"-3"16,-4-7-14-16,0 5-5 0,-12-5-4 15,-1 2-2-15,-10-1-2 16,-4 10-1-16,-5 5 0 15,-1 12-2-15,1 8 0 16,5 11 0-16,6 7-1 16,4 7 0-16,13 4 1 15,8-2 0-15,9 0 0 16,10-9-1-16,5-9 0 16,4-10 1-16,0-7-1 15,2-15 0-15,-4-2 0 16,-5-7-1-16,-5-2 0 15,-8-4 1-15,-3 3 0 0,-6 7 1 16,-6 8-1 0,3 12 1-16,-10-3 1 0,5 14-1 15,5 7 1-15,3 7-3 16,6 7-8-16,9 2-28 16,-1-11 0-16,11 1 0 15,1-11-1-15</inkml:trace>
  <inkml:trace contextRef="#ctx0" brushRef="#br0" timeOffset="125449.0845">5460 14074 56 0,'0'0'38'0,"13"7"0"15,-29 5-14-15,-8-1-8 16,-7 8-6-16,-11-3-4 15,0 8-3-15,-4-4-3 16,-1-3 1-16,9 2-2 16,5-4 0-16,11 1 1 15,6-3-1-15,16 0 1 0,7 2 0 16,14 1 2-16,7 4-1 16,4 3 1-16,7 2-1 15,8-2-3-15,-6-6-11 16,1-2-25-16,5 0-2 15,-7-15 1-15,4 0 0 16</inkml:trace>
  <inkml:trace contextRef="#ctx0" brushRef="#br0" timeOffset="125896.1856">5930 14166 56 0,'-26'-15'32'0,"5"6"-3"16,-10 9-11-16,-4 0-6 16,4 16-3-16,1 6-3 15,7 7-3-15,2 7 0 16,11 5-1-16,10-2 0 0,16 0 0 16,5-5 2-16,14-6-1 15,8-10-1-15,6-11 1 16,-1-13 0-16,-2-7 0 15,-6-14-2-15,-12-6 1 16,-9-4-2-16,-15-5 1 16,-17-3-1-16,-9 6-3 15,-6 13-6-15,-6 7-30 16,-3 2 0-16,6 14 0 16,-3 3 0-16</inkml:trace>
  <inkml:trace contextRef="#ctx0" brushRef="#br0" timeOffset="126248.2809">6375 14493 50 0,'12'16'38'16,"-2"5"0"-16,-16-1-8 16,-7-5-55-16,1 6-6 15,-10-12-2-15,6-3-3 16</inkml:trace>
  <inkml:trace contextRef="#ctx0" brushRef="#br0" timeOffset="131193.4043">7335 13961 31 0,'46'10'33'0,"6"-6"-1"0,19 2-12 15,7 2-4 1,3-1-4-16,-5 1-5 0,-12-1-1 16,-8 3-3-16,-18-1 0 15,-16 4-1-15,-22-3-1 16,-15 6 0-16,-17 4 0 16,-9 6 0-16,-10 5-1 15,-8 8 0-15,-6 2 0 16,-4 8 1-16,0 2-1 15,8-1 1-15,7-6 0 16,10-1 1-16,10-11 1 16,20-6 0-16,14-10 2 15,27-8 0-15,8-8-1 16,20 0 1-16,5-4-2 16,11 1 0-16,4-3-3 0,-4-4-5 15,-1 5-15-15,-11 0-19 16,-17-10-2-16,-9 5 1 15,-20-7-1-15</inkml:trace>
  <inkml:trace contextRef="#ctx0" brushRef="#br0" timeOffset="131404.4514">7357 14304 49 0,'-11'0'37'0,"11"0"1"0,21 0-5 16,20 0-22-16,10 0-3 15,17 0-4-15,6 0-8 16,8 5-31-16,2-10-2 16,0 0-1-16,-16-5 1 15</inkml:trace>
  <inkml:trace contextRef="#ctx0" brushRef="#br0" timeOffset="131721.5225">8325 13999 52 0,'-22'0'36'15,"-6"10"2"-15,-10 14-12 16,-5 2-11-16,7 17-4 16,-1 4-4-16,10 9-2 15,10 1-2-15,17 1 0 16,6-3-2-16,15-5-3 15,10-7-5-15,1-13-19 16,7-11-13-16,3-6-1 0,-5-13 1 16</inkml:trace>
  <inkml:trace contextRef="#ctx0" brushRef="#br0" timeOffset="131996.5911">8396 14532 20 0,'7'17'35'16,"-7"-17"0"-16,16 17 1 15,-3-13-16-15,0-11-6 16,4 2-4-16,-7-10-2 16,1-3-2-16,-7-10-1 15,-4-3-1-15,0-9-2 0,-7-4 0 16,-1-5-1-1,2 0-1-15,0 1 0 0,3 3-2 16,3 6-3-16,0 1-6 16,12 12-16-16,4 11-12 15,-3-1 0-15,11 13-1 16</inkml:trace>
  <inkml:trace contextRef="#ctx0" brushRef="#br0" timeOffset="132336.6632">8359 14316 45 0,'10'0'31'0,"15"2"0"16,-7-4-17-16,13-5-10 15,2-2-2-15,1-4-2 16,-1-4 0-16,-4-3 0 15,-1-4 3-15,-1-2 2 16,1 4 1-16,-8-5 3 16,4 12 1-16,-5 2 0 15,3 16 1-15,-4 8-1 16,7 15-2-16,-7 6-2 16,-1 9-2-16,-10 10 0 15,-2 5-2-15,-5 1-3 16,-16-6-6-16,2-2-19 15,-9-8-14-15,-11-13-1 16,8-5 0-16,-1-15-1 0</inkml:trace>
  <inkml:trace contextRef="#ctx0" brushRef="#br0" timeOffset="132690.7518">9230 14298 60 0,'15'11'36'16,"1"-11"1"-16,11 7-4 16,9 0-26-16,-1-3-6 15,6-4-10-15,1 0-17 16,3 3-11-16,-11-7 1 15,1 4-1-15</inkml:trace>
  <inkml:trace contextRef="#ctx0" brushRef="#br0" timeOffset="132907.7978">9286 14485 52 0,'20'8'37'0,"3"-13"-1"15,11 5-5-15,6-3-23 16,2 3-17-16,7 0-24 16,-15-2-2-16,0 4-1 15,-11-7-1-15</inkml:trace>
  <inkml:trace contextRef="#ctx0" brushRef="#br0" timeOffset="135257.3184">10006 14458 32 0,'-15'-4'32'15,"27"4"-3"-15,19 0-8 16,17-9-7-16,25 9-2 15,14-9-2-15,27 6 0 0,12-7-3 16,12 4-2 0,-5-3-4-16,-8 4-8 0,-11-4-23 15,-19 9-6-15,-31-10-1 16,-22 8 0-16</inkml:trace>
  <inkml:trace contextRef="#ctx0" brushRef="#br0" timeOffset="135549.3903">10577 14241 22 0,'7'-32'35'16,"-11"-14"0"-16,4 1 1 0,0-11-19 15,-6-7-3-15,1 5-3 16,-8 1-3-16,6 13-2 16,-4 9-2-16,4 21-1 15,-3 14 0-15,5 29-2 16,5 14-1-16,0 17-5 16,8 16-17-16,5 9-17 15,-10 1 0-15,9 4 1 16,-5-10-2-16</inkml:trace>
  <inkml:trace contextRef="#ctx0" brushRef="#br0" timeOffset="147788.3339">10061 14789 57 0,'29'11'37'15,"-3"-6"-2"-15,8-5-11 16,8 0-14-16,3-5-20 16,7 5-22-16,-13-12-3 0,6 7-2 15,-14-10 0 1</inkml:trace>
  <inkml:trace contextRef="#ctx0" brushRef="#br0" timeOffset="148383.4809">10803 14800 32 0,'12'-9'29'15,"-10"-9"-3"-15,3-1-5 16,-5-1-6-16,0-6-3 16,-6 6-3-16,-4-6-1 15,-3 6-2-15,-6 1-1 16,-2 7-1-16,-5 5-1 16,0 11-1-16,-2 6-1 15,3 9 0-15,0 9 0 0,7 6 0 16,6 4-1-1,6 1 1-15,9-3-1 16,8-3 1-16,8-8-1 0,6-11 0 16,3-8-1-16,3-14 0 15,0-6 0-15,-3-9-1 16,-3-2 1-16,-6-4 0 16,-5 1 1-16,-4 4 1 15,-7 4 1-15,-3 9 1 16,0 11 1-16,0 0-1 15,-7 12 1-15,7 7 0 16,5 2-1-16,0 5-1 16,5 0-4-16,0-5-11 15,1-8-26-15,6 6 1 16,-4-14-1-16,6 2-1 0</inkml:trace>
  <inkml:trace contextRef="#ctx0" brushRef="#br0" timeOffset="149146.6469">11622 13871 42 0,'8'-16'38'16,"9"26"2"-16,3 9-6 15,6 13-14-15,20 20-6 16,3 8-6-16,8 14-1 16,-1 4-4-16,-1 4-5 15,-1 1-9-15,-9-6-28 16,-11-20-1-16,-7-11-1 16,-11-20 0-16</inkml:trace>
  <inkml:trace contextRef="#ctx0" brushRef="#br0" timeOffset="149375.7048">12216 13864 49 0,'-12'-8'38'16,"-11"8"0"-16,-2 10-5 15,-8 14-18-15,-10 5-5 16,0 15-3-16,-11 9-2 15,-1 16-2-15,-10 8-1 16,-3 4-4-16,3 5-3 16,0-10-8-16,13-8-13 15,13-15-13-15,6-25-1 0,23-14 0 16</inkml:trace>
  <inkml:trace contextRef="#ctx0" brushRef="#br0" timeOffset="149780.7972">12686 13697 23 0,'-24'4'35'16,"-15"11"2"-16,0 21 0 15,-10 22-19-15,-4 20-5 16,6 21-4-16,4 12-1 16,13 14-3-16,13 2-1 15,17 2-3-15,14-4-12 16,20-17-26-16,7-25-1 16,19-17 0-16,1-25-1 15</inkml:trace>
  <inkml:trace contextRef="#ctx0" brushRef="#br0" timeOffset="150240.9025">12916 14318 30 0,'17'16'33'16,"-3"-12"-1"-16,3-8-9 15,6-7-4-15,-2-12-6 16,2-7-3-16,-9-11-2 16,1-6-3-16,-9-12-1 15,0-2-2-15,-6-4-1 16,0 2 0-16,0 4 0 15,0 7-1-15,4 5-2 0,1 11-4 16,7 12-8 0,4 9-21-16,-3 1-2 0,8 14-1 15,-4-3 1-15</inkml:trace>
  <inkml:trace contextRef="#ctx0" brushRef="#br0" timeOffset="150440.9542">12886 14023 33 0,'0'0'36'0,"19"17"1"16,7-11-6 0,12-6-14-16,9 8-12 0,5-5-11 15,7 6-27-15,-9-9-2 16,7 9 0-16,-18-9-1 15</inkml:trace>
  <inkml:trace contextRef="#ctx0" brushRef="#br0" timeOffset="150706.0036">12666 14441 41 0,'11'3'37'0,"14"-6"2"16,19-1-6-16,22 0-17 15,2-4-6-15,16 8-5 16,6-3-9-16,-1 7-28 15,-4-11-5-15,-6 4-2 16,-17-6 1-16</inkml:trace>
  <inkml:trace contextRef="#ctx0" brushRef="#br0" timeOffset="151338.1448">13093 14845 46 0,'19'-15'27'0,"-10"2"-2"16,-1-7-3-16,-1 2-4 15,-7-7-3-15,0 4-4 16,-12-4-1-16,-1 3-4 15,-9 0-1-15,-5 5-3 16,-3 6 0-16,-1 8-1 16,-1 7-1-16,2 6 0 15,2 5 0-15,9 10 0 16,6 5 0-16,6 0 0 16,7-1 0-16,11-4 1 15,3-5-2-15,6-8 1 16,7-6 0-16,1-12-2 0,3-7 1 15,-3-10-1 1,0-4 0-16,-7-4 1 0,-1 0 0 16,-3 7 2-16,-7 2-1 15,-5 7 2-15,-5 15 0 16,0 0 0-16,0 0 0 16,5 25 0-16,-5-4 0 15,4 5-1-15,3 2-2 16,3-7-4-16,8 4-7 15,1-6-26-15,3-19-1 16,6 0 0-16,-3-12 0 16</inkml:trace>
  <inkml:trace contextRef="#ctx0" brushRef="#br0" timeOffset="151700.2423">13403 13697 28 0,'27'15'38'16,"1"15"1"-1,9 21 2-15,1 27-16 0,-5 9-10 16,1 22-3-16,-17 10-4 16,-10 11-3-16,-18 4-4 15,-16-12-7-15,-7-4-20 16,-13-21-15-16,-9-19-1 15,3-13 0-15,-2-23 0 16</inkml:trace>
  <inkml:trace contextRef="#ctx0" brushRef="#br0" timeOffset="162206.2687">1008 16139 20 0,'0'0'33'0,"0"0"-1"15,0 0-6-15,-66 44-8 16,66-44-5-16,-85 11-6 15,39-11-4-15,-5 0 0 16,3-4-1-16,48 4-1 16,-53-13 0-16,53 13 0 15,0 0-1-15,0 0 1 16,0 0-1-16,40 0 1 16,-40 0 1-16,65 42-1 15,-65-42 0-15,56 79 1 16,-47-25-1-16,1 6 0 15,-15-1 0-15,-16-2-1 16,-1-2-2-16,-9-4 3 0,-3-1-2 16,34-50 0-16,-45 68 0 15,45-68 1-15,0 0 0 16,0 0 0-16,-28 44 1 16,28-44-1-16,47 10 0 15,-47-10-1-15,64 0-3 16,-64 0-9-16,75 8-12 15,-75-8-11-15,77-8-1 16,-77 8 2-16</inkml:trace>
  <inkml:trace contextRef="#ctx0" brushRef="#br0" timeOffset="162468.3313">1002 16546 41 0,'0'0'37'0,"0"0"3"0,0 0-14 15,0 0-12-15,32 66-8 16,-20-34 3-16,0 5-6 16,7-2-1-16,2-8 0 15,8-10 1-15,-1-7-1 16,3-14 1-16,-2-7 1 16,-7-3 0-16,0-11 0 15,-7-4-1-15,-1 0-3 16,-10 0-2-16,-12-2-5 15,4 12-7-15,-12-1-14 16,7-2-15-16,9 22 2 16,-21-9 0-16</inkml:trace>
  <inkml:trace contextRef="#ctx0" brushRef="#br0" timeOffset="162712.3929">1261 16602 16 0,'20'0'37'0,"7"13"0"15,-6-1-7-15,1 4-8 16,3 13-6-16,0-14-4 16,-3 14-4-16,-4-14-2 15,-2-1-1-15,3-11-1 16,2-3-1-16,-2-20 0 16,-1-1 1-16,-5-3-1 15,-1-5-2-15,-1 4-2 16,-7 3-14-16,-4-2-27 0,-6 7 2 15,6 17-2-15,-11-11 0 16</inkml:trace>
  <inkml:trace contextRef="#ctx0" brushRef="#br0" timeOffset="163311.5491">1993 16634 4 0,'4'-14'33'16,"-17"-8"0"-16,3 8 0 15,-7-1-16-15,-8 0-3 16,3 10-3-16,-12-4-3 15,5 9-1-15,-8 9-2 16,9 1 0-16,3 9-2 16,10 7 0-16,9-3-1 15,6-2 0-15,6 5-2 16,10 2 1-16,8-11 0 16,4 0 0-16,-1-17 0 15,2-5 0-15,-4-7-1 16,2-5 0-16,-5-10 2 0,-2-9-1 15,-2-9-2 1,0 0 1-16,-2 4 1 0,-1-2-1 16,2 9 1-16,-3 7-1 15,7 10 2-15,-5 17-1 16,1 13 1-16,-6 9 0 16,5 7-2-16,2 10 2 15,-2 6-1-15,2 1 0 16,-9-1-1-16,4-8 0 15,0-6 0-15,-1-6 0 16,-4-11-1-16,-4-6-1 16,-4-8 0-16,-12-17 1 15,6 6-1-15,-9 0-1 16,-7-1 0-16,-10 6 2 0,1 16-2 16,-6-5-4-1,9 11-12-15,5-2-19 16,-6-3-2-16,19 3 2 0,10-14-1 15</inkml:trace>
  <inkml:trace contextRef="#ctx0" brushRef="#br0" timeOffset="163559.6013">2467 16506 56 0,'0'0'40'0,"0"9"-3"15,0 6-12-15,0 14-9 16,-5 0-7-16,5 7-4 16,-3 3-2-16,-1 0-9 15,14-7-27-15,-7-4-7 16,-3-18-1-16,12-1 0 15</inkml:trace>
  <inkml:trace contextRef="#ctx0" brushRef="#br0" timeOffset="163996.7092">2629 16511 61 0,'13'14'38'15,"-6"10"0"-15,-3 2-13 16,-4 11-17-16,0-8-2 16,0-2-3-16,-8 1-2 15,2-5-1-15,1-9-2 16,5-14 0-16,0 0-1 15,7-26 0-15,-1 9 0 16,4-7-1-16,2-1 2 16,-2-4 0-16,2 3 2 15,-3 4 1-15,-2 5 0 0,-7 17 0 16,2-14 2 0,-2 14 0-16,0 0-1 0,-12 16 1 15,4 4 0-15,1 2-1 16,7 6 0-16,3 6-2 15,3-3 0-15,4-6-3 16,11 11-8-16,-2-12-11 16,11-9-10-16,7-8-5 15,-2-11-1-15,3-7 2 16</inkml:trace>
  <inkml:trace contextRef="#ctx0" brushRef="#br0" timeOffset="164299.7734">3171 16617 38 0,'0'10'38'0,"0"8"0"16,-12 5-11-16,-9-8-9 15,2 6-7-15,-9-1-3 16,0-7-2-16,0-2-3 16,-3-3-1-16,1-12-1 15,8-10-1-15,2-5 0 16,8-7 0-16,6-1-1 15,6 5 0-15,6-2-1 16,6 2 1-16,5 2 0 16,4 8 2-16,3 12-1 15,2 10-2-15,-5 2 2 16,1 3 0-16,-4 13-4 16,-5-6-10-16,0 0-24 15,2 5-1-15,-15-8 0 16,6-7 1-16</inkml:trace>
  <inkml:trace contextRef="#ctx0" brushRef="#br0" timeOffset="164504.8253">3008 16216 37 0,'-11'-37'38'15,"11"13"1"-15,0 24-1 16,0 0-16-16,10 33-16 15,3 10-20-15,-1 5-24 16,-3-6 0-16,0 6-1 16,-9-8-2-16</inkml:trace>
  <inkml:trace contextRef="#ctx0" brushRef="#br0" timeOffset="176979.291">3104 16661 13 0,'0'0'37'0,"8"9"1"16,-4 5-1-16,3 6-15 15,-5-5-7-15,10 2-12 16,0-1-37-16,5 9-1 16,-5-19-2-16,12 2-1 15</inkml:trace>
  <inkml:trace contextRef="#ctx0" brushRef="#br0" timeOffset="178134.0677">5960 16578 37 0,'18'10'38'16,"5"-5"2"-16,11 18 0 15,2 9-24-15,2-3-5 16,8 16-5-16,-5-5-5 16,-2 4-4-16,-1 6-11 15,-10-3-22-15,-7-23-4 16,2-7 1-16,-11-13-2 16</inkml:trace>
  <inkml:trace contextRef="#ctx0" brushRef="#br0" timeOffset="178341.1131">6378 16575 77 0,'-25'4'41'0,"-8"8"0"16,-4 2-19-16,0 18-11 16,-10 4-5-16,4 3-2 15,-2 6-4-15,3-1-6 16,8-3-11-16,8-14-22 15,1-6-3-15,17-7 1 16,8-14 1-16</inkml:trace>
  <inkml:trace contextRef="#ctx0" brushRef="#br0" timeOffset="178734.2097">6838 16483 43 0,'-17'0'36'0,"-14"8"-6"16,-3 0-11-16,0 13-7 15,-3 3-4-15,6 13-2 16,4 9-3-16,11 8-1 15,9-1-3-15,11 1-3 16,11 2-8-16,7-6-10 16,6-13-13-16,13-1 1 15,-1-24-2-15</inkml:trace>
  <inkml:trace contextRef="#ctx0" brushRef="#br0" timeOffset="179142.295">7077 16857 46 0,'8'-11'33'16,"-8"-3"-7"-16,0 0-4 16,-6 0-7-16,-6-11-4 15,-1 11-2-15,-8-6-3 16,2 8 0-16,-8 7-2 15,1 5-2-15,-1 5 0 16,7 11-2-16,2 8 1 16,9-2 0-16,6 3-1 0,6 4 0 15,9-7 0-15,3-3 1 16,5-6-1-16,4-13 1 16,2 0 0-16,-2-6-2 15,-3-8 2-15,-2-7-1 16,-6 1 0-16,-1-2 0 15,-5 8 0-15,-7 14 0 16,5-13-1-16,-5 13 1 16,3 13 0-16,-3 1-2 15,13 9-11-15,-1 2-25 16,-5-12-1-16,8 4 1 0,3-9-1 16</inkml:trace>
  <inkml:trace contextRef="#ctx0" brushRef="#br0" timeOffset="179442.3623">7270 16504 46 0,'12'-9'38'15,"-12"9"0"-15,23 4-2 16,-9 15-20-16,-9 3-6 16,1 12-2-16,-3 4-3 15,5 8 0-15,-8 0-1 0,8 5-2 16,-1-12 0-16,3-3-3 16,4-12-1-16,1-9-5 15,10 0-12-15,-3-9-23 16,-7-19 0-16,1-10 2 15,-9 2-1-15</inkml:trace>
  <inkml:trace contextRef="#ctx0" brushRef="#br0" timeOffset="179654.4043">7272 16704 70 0,'0'0'40'0,"18"5"-1"0,1-12-13 15,7 9-18-15,0-2-9 16,0 0-30-16,1-5-7 16,4 5-1-16,-8-14 0 15</inkml:trace>
  <inkml:trace contextRef="#ctx0" brushRef="#br0" timeOffset="179858.9454">7592 16557 32 0,'14'6'38'0,"10"3"1"15,2 5 1-15,5 2-16 16,-3 11-13-16,-5 10-3 0,-5 11-2 16,-10 0-2-16,-8 1-1 15,-13-6-2-15,-6-10-1 16,-3 4-3-16,-1-8-6 15,4-12-16-15,7-14-15 16,-1-10-1-16,13 7-1 16,0-19 2-16</inkml:trace>
  <inkml:trace contextRef="#ctx0" brushRef="#br0" timeOffset="180723.1088">8366 16786 25 0,'-10'15'30'16,"2"-15"-2"-16,16 5-13 15,23 2-5-15,17-7 1 16,26 0-1-16,17-7-1 15,20 0-3-15,14 2-1 16,18 5-1-16,6 0-1 16,4 3-1-16,-3-3-1 15,-2-3-1-15,-8 7-2 16,-8 1-2-16,-6-5-3 16,-23-6-3-16,-11 6 0 15,-24-16-3-15,-18 12-1 16,-26-7 2-16,-15-2 3 15,-21-2 5-15,-14 1 2 0,-10-1 5 16,-45-1 14 0,44 6-4-16,12 4-2 15,6 6 0-15,19 0-2 16,0 0 0-16,19 13-2 16,3-1-2-16,6-2-2 15,0 2-1-15,-1 5 1 16,-5 4-1-16,-10 1-5 15,-5-7-6-15,-11-1-14 16,-13-3-12-16,3 7-1 16,-13-13 1-16</inkml:trace>
  <inkml:trace contextRef="#ctx0" brushRef="#br0" timeOffset="181158.712">8507 16639 3 0,'0'0'29'0,"-16"5"1"15,-3 7-1-15,-10 0-14 16,-5 3-5-16,1 6-1 15,1 3 0-15,10 2 0 16,5-8-2-16,17 5-1 16,10-4 0-16,19 0-1 15,8-5-1-15,11 1-4 16,7-6-10-16,6 3-25 16,-8-5-1-16,5-7-1 0,-12-13-1 15</inkml:trace>
  <inkml:trace contextRef="#ctx0" brushRef="#br0" timeOffset="181576.8086">9059 16358 42 0,'0'-13'34'0,"10"24"2"15,-6 3-11-15,-4 6-12 0,7 11-6 16,-7-4-1-16,7 5-1 16,-7-4-2-16,3-1 0 15,-3-6 0-15,0-6-1 16,0-15 0-16,0 0 0 15,-7-17-1-15,1-3 0 16,-4-6 2-16,1-3-2 16,-4-14 0-16,2 0-2 15,-1 1 2-15,3-2-1 16,4 6 1-16,5-1-1 16,7 5-1-16,10 6-1 15,7 10-2-15,7 1-3 16,12 12-6-16,3 1-11 15,2-1-14-15,7 7 0 0,-9-2 1 16</inkml:trace>
  <inkml:trace contextRef="#ctx0" brushRef="#br0" timeOffset="181872.8762">9049 16397 31 0,'0'10'35'16,"0"-10"1"-16,25-5-11 0,4 2-5 15,0-6-6-15,9 9-3 16,-2-5-3-16,2 7-4 15,-7-4 0-15,-5 2-3 16,-7 0-4-16,-10 0-12 16,-9 0-22-16,0 0-2 15,0 0 0-15,0-10 0 16</inkml:trace>
  <inkml:trace contextRef="#ctx0" brushRef="#br0" timeOffset="182428.0026">10945 16615 9 0,'-25'0'32'16,"19"11"1"-16,6-11-7 15,15 5-6-15,22-5-4 16,14 0-3-16,24 0-3 16,13-2 0-16,19-5-5 15,8-3-1-15,9-4-1 0,-1 0-2 16,-4 5-3-16,-11-5-3 16,-21-1-8-16,-13 6-15 15,-22 9-10-15,-27-10-1 16,-13 10 1-16</inkml:trace>
  <inkml:trace contextRef="#ctx0" brushRef="#br0" timeOffset="182736.0663">11435 16416 19 0,'-5'-112'72'15,"5"49"-47"1,-9-4-1-16,9 9-6 16,-13 0-3-16,9 12-5 15,-3 12-3-15,7 22-1 16,-5 20-2-16,5 21-2 15,8 13-3-15,0 7-4 16,8 18-14-16,0 6-20 16,-6-7-3-16,4 4 2 15,-5-11-1-15</inkml:trace>
  <inkml:trace contextRef="#ctx0" brushRef="#br0" timeOffset="183081.6512">11146 16865 42 0,'0'-18'36'0,"0"1"-1"16,0 17-10-16,12 7-7 15,-4 3-6-15,5 14-4 16,-5 15-2-16,3 0-1 16,-3 10 0-16,-1 2-2 15,-4-9 0-15,-3-4-4 16,3-1-4-16,-8-10-21 15,5-27-13-15,0 19-1 16,0-19 0-16</inkml:trace>
  <inkml:trace contextRef="#ctx0" brushRef="#br0" timeOffset="183638.2777">11662 17154 45 0,'13'-14'28'15,"-11"-3"-7"-15,3-3-4 16,-5 2-2-16,-8-5-4 16,-1-3-3-16,-12 5-2 0,1 5 0 15,-8 4-2 1,-2 8-1-16,-1 4-1 0,2 7-1 16,2 0 0-16,7 12 1 15,6 6-1-15,9-1 1 16,5 2 0-16,15-4 0 15,-1-7-1-15,8-6 2 16,1 5 0-16,3-11-2 16,-3-16 0-16,0-1-1 15,-2-9-1-15,-7-4 2 16,-4 5-2-16,-4 6 0 16,-2-4 0-16,-4 6 0 15,0 14 1-15,0 0 0 16,-5 18 1-16,5 3-1 15,0 0 1-15,4 0-1 0,5 1 1 16,4 3 0 0,2-7-2-16,1 0-2 0,5-9-9 15,-1-4-26-15,-6-5 1 16,4 0-1-16,-8-23-1 16</inkml:trace>
  <inkml:trace contextRef="#ctx0" brushRef="#br0" timeOffset="183893.3473">11885 16815 69 0,'0'0'40'16,"0"12"0"-16,-3 1-13 16,7 18-16-16,-4-8-5 15,5 19-3-15,-1-5 1 0,5 2 0 16,-1 7-1-16,1-7-1 15,1-7-1-15,-3-3-1 16,0-4 0-16,-2-15 0 16,-1 5 0-16,-4-6-6 15,0-9-12-15,0 0-22 16,0 0 0-16,0-17-1 16,-5 6 1-16</inkml:trace>
  <inkml:trace contextRef="#ctx0" brushRef="#br0" timeOffset="184330.4416">12380 16273 22 0,'0'-10'36'0,"0"-2"1"15,10 12 0-15,10 13-15 16,7 6-7-16,22 23-5 16,2 8-5-16,12 17 0 15,-1 11-2-15,0 3-2 16,-2-4-8-16,-9-11-19 15,-10-7-13-15,-6-18-1 16,-13-16 0-16</inkml:trace>
  <inkml:trace contextRef="#ctx0" brushRef="#br0" timeOffset="184607.5042">12963 16319 33 0,'-16'-11'38'0,"-1"11"0"15,-11 5-5-15,-12 9-15 16,2 13-6-16,-10 4-4 16,-4 20-3-16,-4-1-3 15,0 9 1-15,1 8-3 16,5 1 1-16,5-8-2 0,4-7-2 15,15-9-4 1,1-15-11-16,7-11-21 16,14-4-1-16,1-25 1 0,10-7 0 15</inkml:trace>
  <inkml:trace contextRef="#ctx0" brushRef="#br0" timeOffset="185000.5992">13400 15966 42 0,'-29'17'34'0,"-1"20"0"15,-7 18-15-15,-5 11-4 16,4 21-5-16,0 16-2 15,13 14-1-15,7-6-4 16,18 3 1-16,9-11-5 0,13-13-3 16,12-5-29-1,10-10-5-15,-3-34 0 16,10-2-1-16</inkml:trace>
  <inkml:trace contextRef="#ctx0" brushRef="#br0" timeOffset="185383.6829">13697 16615 27 0,'6'-22'34'0,"5"2"-1"16,-5-16-13-16,-6-7-5 15,0 0-4-15,-6-17-3 16,2 2-2-16,1-6-1 15,3 4-2-15,0 6 0 16,2 8-3-16,5 6-2 16,2 8-8-16,7 13-9 15,3 13-16-15,-7 0-1 16,6 11 0-16,-6-5 10 0</inkml:trace>
  <inkml:trace contextRef="#ctx0" brushRef="#br0" timeOffset="185612.7313">13593 16351 48 0,'18'12'34'0,"5"-12"2"15,12-7-13-15,6 7-16 0,3 0-7 16,-1 3-22-1,-4-6-11-15,3 6-2 16,-16-3 0-16</inkml:trace>
  <inkml:trace contextRef="#ctx0" brushRef="#br0" timeOffset="185851.7613">13431 16705 22 0,'8'11'37'16,"6"-11"-1"-16,20 0-2 0,14-2-17 15,8-8-7 1,15 5-1-16,1 5-5 0,2-7-7 15,1 7-12-15,-9 12-22 16,-18-12 0-16,-7 12-1 16,-19-12 0-16</inkml:trace>
  <inkml:trace contextRef="#ctx0" brushRef="#br0" timeOffset="186420.87">13754 17085 26 0,'0'0'31'0,"11"6"-7"15,-11-6-4-15,16-12-4 16,-9 2-3-16,-5-12-2 16,2 4-2-16,-8-7-2 15,-3 3-1-15,-8-5-2 16,-6 9-2-16,-6-4-1 15,-6 14 1-15,-1 4-1 0,0 8 0 16,1 7 0-16,2 8-1 16,7 5 0-16,10 2 1 15,5 6 0-15,9-4 0 16,13-7 0-16,3-12 0 16,6-5-1-16,5-6 1 15,3-3 0-15,1-11-1 16,-2-5 0-16,-2 0 0 15,-4 1-1-15,-4 3 1 16,-2 8 1-16,-7 5-2 16,-10 4 1-16,15 4 0 15,-9 5 1-15,1 6 0 0,-2 3-1 16,2 6 0 0,5-5-5-16,-5-9-20 0,1 1-12 15,11-5-2-15,-6-16 0 16</inkml:trace>
  <inkml:trace contextRef="#ctx0" brushRef="#br0" timeOffset="186864.962">14068 16015 31 0,'24'30'37'16,"10"22"1"-16,-3 16-6 15,-2 10-17-15,2 25-4 16,-12 11-4-16,-9 9-1 16,-10 3-3-16,-12-5-2 0,-4-19-1 15,-6-15-1 1,-2-10 1-16,2-24-2 0,4-13-1 15,3-12-4-15,15-28 2 16,-17 7-9-16,17-7-13 16,0 0-9-16,-16-3-1 15,16 3 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02:26.1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5007 3384 44 0,'10'7'37'0,"-1"12"1"16,7 12-7-16,0 16-16 0,-4 2-6 16,1 10 0-16,-5-3-4 15,2-3 0-15,-7-12-2 16,-3-11-1-16,-3-14 0 15,3-16-1-15,-6-14-1 16,6-15 1-16,6-10 0 16,0-7-1-16,7-4 1 15,2-1-1-15,6 2 0 16,4 8 0-16,6 10-2 16,-4 9-8-16,9 9-27 15,-6 16-3-15,-5 5-1 16,3 11 1-16</inkml:trace>
  <inkml:trace contextRef="#ctx0" brushRef="#br0" timeOffset="399.0924">5401 3602 33 0,'4'10'36'0,"-4"-10"1"16,30 8-6-16,-2-3-17 15,-2-5-4-15,7-2-3 16,-7-8-2-16,3 0-2 16,-9-4-1-16,-7 0-1 15,-10-1 1-15,-9-2-1 0,-7 4 0 16,-9 3 0-16,-8 4 0 15,-2 10 0-15,-5 7 1 16,3 6-1-16,0 7 0 16,9 8 1-16,5 1 0 15,13 6 0-15,7-1-1 16,14-5 1-16,9-7-1 16,10-6 0-16,7-6-2 15,5-12-7-15,7-2-16 16,-3-7-16-16,-8-5 0 15,2-2-1-15,-13-4 1 0</inkml:trace>
  <inkml:trace contextRef="#ctx0" brushRef="#br0" timeOffset="808.1863">6011 3508 55 0,'-4'-13'36'0,"4"13"-5"16,-25-10-9-16,0 8-5 16,0 10-4-16,-10 3-4 15,4 13-3-15,-3 0-2 16,7 10-1-16,8-2 0 16,7 4-2-16,12 0 1 15,9-4-1-15,7-7 0 16,11-8 0-16,10-4-2 15,1-13-3-15,11 0-14 16,4-7-23-16,-5-12 0 16,3-3 0-16,-1-4 0 15</inkml:trace>
  <inkml:trace contextRef="#ctx0" brushRef="#br0" timeOffset="1180.2671">6291 3170 64 0,'0'0'39'0,"7"11"1"16,-7 18-15-16,0 7-9 15,0 17-7-15,-7 7-2 16,7 12-3-16,-5 2 0 16,5-2-2-16,0-5-1 15,8-6 0-15,2-10-1 16,2-14-1-16,7-10-1 15,2-18-5-15,2-6-10 16,-3-9-24-16,-4-15 0 16,1 0-1-16,-12-12 1 15</inkml:trace>
  <inkml:trace contextRef="#ctx0" brushRef="#br0" timeOffset="1338.3066">6220 3575 41 0,'4'9'37'0,"10"-9"1"16,14 0-1-16,3-4-29 15,7-6-31-15,0 10-10 16,-5-14-4-16,5 8 0 16</inkml:trace>
  <inkml:trace contextRef="#ctx0" brushRef="#br0" timeOffset="1840.415">7144 2780 28 0,'-24'24'35'16,"5"11"1"-16,-15 19-10 15,0 13-7-15,2 30-4 16,-4 14-5-16,13 18 0 15,5 1-3-15,18 3-2 16,9-6-1-16,17-7-1 16,9-18-1-16,7-18-6 0,10-18-12 15,1-19-23-15,-12-21-2 16,2-12 0 0,-12-18 1-16</inkml:trace>
  <inkml:trace contextRef="#ctx0" brushRef="#br0" timeOffset="2278.0161">7527 2878 45 0,'0'0'37'0,"0"-11"2"16,0 25-8-16,0 12-11 16,-5 8-8-16,5 12-4 15,-8 5-2-15,5 9-1 16,-1-6-2-16,4-1 0 16,0-7-2-16,6-5-1 0,6-12 0 15,5-8-5-15,5-11-9 16,-2-5-24-16,4-12-4 15,-3-5 1-15,-7-6 0 16</inkml:trace>
  <inkml:trace contextRef="#ctx0" brushRef="#br0" timeOffset="2459.5587">7372 3193 50 0,'0'0'40'0,"14"12"-1"16,14-12 1-16,7 0-24 16,13 0-11-16,4 0-9 0,-2 8-33 15,2-8-2-15,1 0 0 16,-13-5-1-16</inkml:trace>
  <inkml:trace contextRef="#ctx0" brushRef="#br0" timeOffset="2774.6344">7277 3566 52 0,'-12'0'39'0,"12"0"0"15,14 9-10-15,11-13-12 16,23 8-5-16,4-9-5 16,17 5-1-16,5-7-3 15,7 0-4-15,2 7-8 16,-5 0-22-16,-11-6-10 15,-7 6 0-15,-12 0 0 16</inkml:trace>
  <inkml:trace contextRef="#ctx0" brushRef="#br0" timeOffset="3158.7333">7418 3776 42 0,'13'7'36'0,"7"-7"2"0,7 0-15 15,16 0-7-15,0 0-4 16,11 0-4-16,-4-5-3 16,0 1-4-16,-4 4-4 15,-12-7-6-15,-4 7-4 16,-15-4-7-16,-15 4-8 15,0 0-6-15,0 0 0 16,-25 7 0-16</inkml:trace>
  <inkml:trace contextRef="#ctx0" brushRef="#br0" timeOffset="3331.781">7603 3796 44 0,'-9'18'32'15,"2"0"-3"-15,2 3-4 0,5 10-4 16,-4-1-4-16,4 9-5 15,0-4-3-15,0 4-3 16,0-9-3-16,0-4-2 16,0-4-8-16,5-7-26 15,-5-15-7-15,23-7-1 16,-9-14 1-16</inkml:trace>
  <inkml:trace contextRef="#ctx0" brushRef="#br0" timeOffset="3659.8534">8138 2846 43 0,'25'35'38'0,"6"30"3"16,2 24-6-16,-4 12-20 15,3 26-1-15,-12 2-4 16,-6 9-2-16,-14-10-3 16,-8-4-2-16,-8-18-1 15,-7-12-1-15,2-14-1 16,-1-22-4-16,7-11-6 15,-1-22-18-15,16-25-14 0,0 0 0 16,0-17 0-16</inkml:trace>
  <inkml:trace contextRef="#ctx0" brushRef="#br0" timeOffset="4474.0586">8959 3555 25 0,'-13'0'31'16,"13"0"-2"-16,7 8-9 16,13-8-6-16,18 9-3 15,17-9-2-15,27 3 0 16,15-8-2-16,24 2 0 16,14-4-4-16,13-1-1 0,4-4-1 15,0 0-2-15,-8-2-2 16,-19 0-2-16,-12 5 1 15,-27-2-3-15,-19 4 0 16,-27-2 1-16,-16 4 1 16,-24 5 0-16,-6-13 2 15,-15 8 0-15,-4-1 1 16,-2 1 2-16,4 0 1 16,10 5 1-16,13 0 2 15,0 0 0-15,7 12 0 16,15-2 2-16,6-3 0 15,5 9 0-15,-5-5 1 16,-3 4-2-16,-8-1 0 16,-9 2 0-16,-12-5-4 15,-13-2-6-15,-8 3-15 0,-3-4-16 16,-20-12-1-16,3 4-1 16,-15-11 2-16</inkml:trace>
  <inkml:trace contextRef="#ctx0" brushRef="#br0" timeOffset="4833.1587">9140 3392 12 0,'0'0'30'16,"-22"0"2"-16,4 8-8 16,-10 2-8-16,-2 3-4 15,-1 6-4-15,0 3 1 16,7 5-3-16,3-1 0 15,11 3-1-15,6-3-2 16,11-1 0-16,10-4 0 16,11-4-2-16,8-3-8 15,2-8-24-15,4-11-5 16,11-2-1-16,-3-11 0 16</inkml:trace>
  <inkml:trace contextRef="#ctx0" brushRef="#br0" timeOffset="5226.266">9521 2988 18 0,'0'-30'34'0,"-7"7"2"15,7 23 0-15,10 15-13 16,-10 8-10-16,8 16-4 15,-5 4-3-15,2 6-1 0,-5-4 0 16,5-2-1-16,-5-8-1 16,0-6-1-1,0-10 0-15,-2-9 0 0,2-10-1 16,-13-12 1-16,7-8-2 16,0-7 1-16,-3-10 0 15,3-7 0-15,0-6-2 16,6-3 2-16,0 3-2 15,8 2 1-15,5 4 0 16,6 6-1-16,5 6 0 16,5 9-1-16,5 12-2 15,1 3-6-15,8 8-6 16,-5 4-19-16,-2-4-5 16,2 9 0-16,-4-6 1 0</inkml:trace>
  <inkml:trace contextRef="#ctx0" brushRef="#br0" timeOffset="5465.3212">9527 3087 20 0,'-10'12'37'16,"17"2"2"-16,9-9-2 15,14-1-16-15,17 2-4 16,-6-6-4-16,7 4-5 16,-7-4-4-16,-5 0-4 0,-3 0-14 15,-7 0-25-15,-19-9-1 16,-7 9 0-16,-4-19 0 16</inkml:trace>
  <inkml:trace contextRef="#ctx0" brushRef="#br0" timeOffset="6128.4856">11342 3180 31 0,'0'0'35'16,"0"0"3"-16,20 0-6 0,12 0-15 16,9 0-7-16,13 4-4 15,5-4-1-15,5 0-2 16,0 0-3-16,-5 0-5 16,-2 4-6-16,-18-4-17 15,-14-7-8-15,-8 7-2 16,-17 0 1-16</inkml:trace>
  <inkml:trace contextRef="#ctx0" brushRef="#br0" timeOffset="6361.5342">11581 3248 21 0,'0'25'35'15,"0"-1"1"1,0 7-6-16,4 11-7 0,-7 4-5 15,3 6-5-15,-8 1-3 16,3 4-3-16,-8-6-3 16,6-3 0-16,-4-7-3 15,4-6 0-15,2-10-3 16,1-12-7-16,4-13-22 16,13 9-9-16,-13-9-1 15,19-19 0-15</inkml:trace>
  <inkml:trace contextRef="#ctx0" brushRef="#br0" timeOffset="6819.6433">12253 3529 49 0,'0'0'33'0,"0"0"-9"16,-13-16-6-16,-3 16-4 0,-8-6-5 15,2 6-2-15,-4 3-3 16,3 4-1-16,4 2-1 16,5 2-1-16,7 4 0 15,7 4 0-15,13 2 0 16,7 3 0-16,6 1 0 16,4 4 1-16,-1-3-1 15,-4 0 1-15,-7-2-1 16,-9 1 1-16,-9-8 0 15,-16 0-1-15,-10-8-2 16,-12-3-3-16,0-1-7 16,-7-5-17-16,1-11-8 15,9 2-3-15,8-8 1 16</inkml:trace>
  <inkml:trace contextRef="#ctx0" brushRef="#br0" timeOffset="7046.6888">12445 3520 75 0,'0'0'40'16,"3"19"0"-16,-3 5-18 16,-4 0-9-16,4 9-7 15,0 2 0-15,4 3-3 16,-4-4-2-16,4-2-5 15,3-3-13-15,-1-10-24 16,-6-19 0-16,0 10-1 0,0-10 1 16</inkml:trace>
  <inkml:trace contextRef="#ctx0" brushRef="#br0" timeOffset="7204.7332">12437 3278 49 0,'0'-12'34'0,"0"12"-2"16,0 0-18-16,0-17-41 15,11 21-5-15,-11-4-2 16,10 7-1-16</inkml:trace>
  <inkml:trace contextRef="#ctx0" brushRef="#br0" timeOffset="7511.7994">12641 3563 20 0,'14'49'36'0,"-11"-9"1"15,2 4 0-15,-5-5-18 16,0-12-7-16,5-1-4 16,-5-12-2-16,0-14-2 15,0 0-1-15,10 0-2 16,2-18 0-16,1-4 0 15,5-6 0-15,5 0 0 16,1 3 0-16,4 3 0 16,-5 5 0-16,3 9 1 15,-8 8 0-15,-1 10 0 0,-7 7 1 16,-1 6-2-16,-9 5-1 16,0-3-5-16,4 6-9 15,0 1-26-15,0-12 0 16,10-3-1-16,-1-8 1 15</inkml:trace>
  <inkml:trace contextRef="#ctx0" brushRef="#br0" timeOffset="7841.8675">13339 3635 50 0,'-11'-14'36'0,"-14"-3"-3"16,1 1-9-16,0 6-8 16,-10 1-4-16,6 9-4 15,-3 8-3-15,10 10 0 16,4 5-2-16,11 9-1 15,6-1 1-15,10 1-1 16,5-3 1-16,10 0-1 16,6-8-1-16,1-6-6 0,7-5-20 15,-3-6-15 1,-4-8-1-16,-1-4 0 16,-1-10 0-16</inkml:trace>
  <inkml:trace contextRef="#ctx0" brushRef="#br0" timeOffset="8270.9554">13893 3064 37 0,'-38'34'33'0,"-9"12"-1"16,-1 17-13-16,8 21-4 15,2 6-2-15,16 10-3 16,6-3-1-16,19 2-2 16,7-12-2-16,12-9-3 15,13-14-6-15,5-20-13 16,3-15-21-16,15-12 0 0,-3-17-1 15,7-11 0-15</inkml:trace>
  <inkml:trace contextRef="#ctx0" brushRef="#br0" timeOffset="8572.0288">14219 3835 35 0,'0'0'37'0,"0"0"1"16,5 11-6-16,-5-11-15 16,18-14-3-16,-12-4-6 15,1-1-1-15,-7-8-3 16,3-4-1-16,-8-13 0 0,0-5-1 16,-3-6 0-16,-1-3-2 15,-1-5 1-15,4 2-1 16,6 1 0-16,0 4 0 15,7 7-2-15,5 6-1 16,12 11-4-16,1 3-8 16,7 10-14-16,2 13-11 15,-7 0 0-15,-1 12 0 16</inkml:trace>
  <inkml:trace contextRef="#ctx0" brushRef="#br0" timeOffset="8760.0747">14020 3534 39 0,'-10'15'38'0,"10"-15"0"0,26 3 0 16,10-3-22-16,5-6-8 16,9 0-8-16,9 0-12 15,6 1-25-15,-7-7-1 16,4 6 0-16,-9-7-1 15</inkml:trace>
  <inkml:trace contextRef="#ctx0" brushRef="#br0" timeOffset="9044.1399">14448 3309 34 0,'16'0'38'0,"12"0"0"16,16 0-2-16,12-3-19 16,7-1-6-16,13 4-3 15,0-3-3-15,-1 3-4 16,-6-5-4-16,-12 0-7 15,-5 5-12-15,-13 0-14 16,-21-9-3-16,-8 4 0 16,-10 5 1-16</inkml:trace>
  <inkml:trace contextRef="#ctx0" brushRef="#br0" timeOffset="9234.1881">14817 3334 22 0,'-4'35'38'16,"-5"1"1"-16,5 9-1 16,4 3-16-16,-6-5-8 15,6 7-4-15,-5-8-5 16,2-5-10-16,3-8-25 0,5-7-9 16,-5-13 0-1,11-2-1-15</inkml:trace>
  <inkml:trace contextRef="#ctx0" brushRef="#br0" timeOffset="9541.2609">15191 3009 52 0,'33'33'40'0,"-3"15"2"15,3 13-5-15,-2 25-22 0,-15 3-3 16,-3 16-3 0,-19-2-3-16,-10 4-1 0,-16-13-3 15,-8-9-1-15,-1-8-3 16,-4-17-4-16,10-7-20 15,2-17-17-15,4-16 0 16,7-9 0-16,-2-11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03:06.7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882 6728 40 0,'-53'-23'36'0,"53"23"1"16,-77 3-13-16,77-3-8 16,-75 27-6-16,75-27-3 15,-40 61-2-15,40-61-2 16,3 82-1-16,-3-82-1 0,45 78 0 16,-45-78 0-1,86 57-1-15,-41-38 0 16,-45-19 0-16,58 13-1 0,-58-13-1 15,0 0 1-15,0 0 0 16,0 0 0-16,0 0 0 16,-76-18 1-16,35 20 0 15,-7 6 0-15,1 5 1 16,47-13 1-16,-74 40-1 16,74-40 1-16,-24 59-1 15,24-59 1-15,12 63 0 16,-12-63-1-16,43 59 1 15,-43-59-3-15,65 39-7 16,-65-39-22-16,49 13-8 16,-49-13-1-16,44-20 0 15</inkml:trace>
  <inkml:trace contextRef="#ctx0" brushRef="#br0" timeOffset="145.0421">581 7051 37 0,'-78'-41'36'0,"78"41"1"15,-41-18-5-15,41 18-17 16,0 0-12-16,0 0-17 16,0 0-22-16,51 48 0 15,-9-28 0-15,-42-20 0 16</inkml:trace>
  <inkml:trace contextRef="#ctx0" brushRef="#br0" timeOffset="466.1242">1087 7103 52 0,'0'0'38'16,"-50"-10"-1"-16,50 10-10 16,-45 6-13-16,45-6-7 15,-48 26-3-15,48-26-2 16,-9 48-1-16,9-48 0 15,15 57 1-15,-15-57-2 16,31 49 2-16,6-34-2 16,0-6 1-16,-11-9-1 15,0 0 1-15,-12-10-1 16,-14 10 1-16,0 0-2 0,-3-45-1 16,3 45-2-1,-50-39-7-15,50 39-10 0,-53-46-14 16,53 46-2-16,0 0-1 15,-40-48 0-15</inkml:trace>
  <inkml:trace contextRef="#ctx0" brushRef="#br0" timeOffset="596.1597">1095 7090 55 0,'41'0'37'0,"6"0"-1"16,4 0-11-16,8-2-12 15,-1-4-11-15,-4 1-12 16,-2 2-23-16,-2-9-3 15,-10 7 0-15,-16-6-1 16</inkml:trace>
  <inkml:trace contextRef="#ctx0" brushRef="#br0" timeOffset="752.1946">1423 7100 7 0,'-20'20'33'15,"8"9"1"-15,3-6 0 16,9 2-14-16,4 2-8 15,2 1-9-15,5-5-15 16,-3-9-20-16,10 0 0 16,2-14-2-16,7 0 2 15</inkml:trace>
  <inkml:trace contextRef="#ctx0" brushRef="#br0" timeOffset="1172.2901">1612 7096 35 0,'0'0'37'15,"-13"10"1"-15,2 6-1 16,4 8-17-16,1-3-8 16,6 7-5-16,6-5-2 15,7 1-2-15,5-1 0 16,1-6-1-16,2-5 0 16,1-7-1-16,2-5-1 15,4-7 0-15,-3-3-1 16,-3-4 0-16,-9-4 0 15,2-2-1-15,-3 0 0 16,-6 2 1-16,1 5-1 0,-7 4 2 16,-10 6 1-16,10 3-1 15,-12 11 2 1,12 3-2-16,-3 3 2 16,6 1-2-16,0 1 1 0,6-4 0 15,10-4-1-15,-6-2 1 16,9-5 0-16,-8-4 0 15,2-8 0-15,-4-4 1 16,7-5-1-16,-7-3 0 16,-12-1-1-16,0-1 0 15,-3 2-4-15,-5 0-10 16,1 4-26-16,-6 9-1 16,-8 0 0-16,7 7 0 15</inkml:trace>
  <inkml:trace contextRef="#ctx0" brushRef="#br0" timeOffset="1835.4523">2949 7021 16 0,'0'11'35'0,"0"-11"1"16,28 10-1-16,5-6-16 16,7-4-5-16,11 4-4 0,-3-4-3 15,7 0-3-15,-7 0-2 16,-5 3-1-16,-9 1 0 16,-14 0-1-16,-20-4 0 15,0 23 0-15,-19-4 0 16,-9 2 0-16,-7 4 0 15,-10 5 1-15,-2 2-1 16,3-1 0-16,1-1 0 16,11-3 0-16,8-4 0 15,12-5 1-15,12-4 0 16,12-6-1-16,9-8 1 16,10 0-1-16,10 0-4 15,0-11-11-15,5-4-22 16,0 4-1-16,-9-7 0 0,-3 7 0 15</inkml:trace>
  <inkml:trace contextRef="#ctx0" brushRef="#br0" timeOffset="2023.5004">3002 7197 27 0,'0'0'37'15,"0"0"-1"-15,30-10 1 16,8 1-18-16,11 9-11 16,3-5-13-16,6 9-27 15,2-14-4-15,1 6 0 16,-10-6-1-16</inkml:trace>
  <inkml:trace contextRef="#ctx0" brushRef="#br0" timeOffset="2301.5602">3618 6920 58 0,'-22'15'36'0,"0"13"-2"15,0 5-15-15,-5 2-5 0,6 8-6 16,1 0-1 0,12 1-3-16,8-1-1 0,10-5-2 15,8-3-3-15,6-12-9 16,10-8-25-16,4-2-1 16,-6-13-2-16,9-5 1 15</inkml:trace>
  <inkml:trace contextRef="#ctx0" brushRef="#br0" timeOffset="2550.6171">3834 6992 43 0,'0'0'38'0,"-16"-13"1"15,16 13-1-15,0 21-21 16,-3-4-8-16,3 13-3 0,0 4-3 15,0 9 1-15,0 2-1 16,-3 3-1-16,3-3-1 16,0-4-2-16,5-2 0 15,0-14-6-15,7-2-10 16,3-10-23-16,1-16 0 16,8-5-1-16,-4-10 1 15</inkml:trace>
  <inkml:trace contextRef="#ctx0" brushRef="#br0" timeOffset="2910.1977">3681 7178 36 0,'10'7'32'0,"0"-7"1"15,11 0-13-15,3-4-10 16,3 1-4-16,4-2-3 16,-1-5-1-16,1 1-1 15,2-5 0-15,-6 2 3 16,-2-4 0-16,4 4 2 16,-6 0 0-16,4 8 1 15,-4 4 0-15,8 6 0 16,-7 10 0-16,1 6-3 0,-8 4 0 15,-6 9-2-15,-4 3 1 16,-7 0-2-16,-16 5-1 16,0-9-6-16,-2 3-13 15,0-10-21-15,-3-13-1 16,10-6 0-16,11-8 0 16</inkml:trace>
  <inkml:trace contextRef="#ctx0" brushRef="#br0" timeOffset="3165.7539">4422 7131 55 0,'0'0'38'0,"27"3"2"16,5 0-7-16,9-3-20 16,-6 0-9-16,9 0-8 15,-1 0-14-15,-1 0-20 16,-16-5 0-16,-1 5-1 16,-13-7 0-16</inkml:trace>
  <inkml:trace contextRef="#ctx0" brushRef="#br0" timeOffset="3340.7987">4477 7242 42 0,'0'0'36'0,"17"16"0"16,3-11-10-16,9-5-11 15,12 0-12-15,0-4-30 16,5 1-7-16,-8-7-2 15,2 3 0-15</inkml:trace>
  <inkml:trace contextRef="#ctx0" brushRef="#br0" timeOffset="3814.9079">5055 7078 47 0,'21'17'39'0,"11"8"1"15,4 4-3-15,-4 0-23 16,14 10-8-16,0 3-12 16,-6-2-24-16,-9-14-8 15,-2-3-1-15,-11-14-1 16</inkml:trace>
  <inkml:trace contextRef="#ctx0" brushRef="#br0" timeOffset="3995.446">5373 7048 97 0,'-24'13'39'0,"-13"10"-3"15,-7-1-25-15,4 9-6 16,-1 4-5-16,-2-3-11 15,10 2-11-15,4-2-16 16,7-12-1-16,9-3 0 16,5-11 1-16</inkml:trace>
  <inkml:trace contextRef="#ctx0" brushRef="#br0" timeOffset="4266.0048">5758 6921 38 0,'-31'0'37'0,"0"10"-1"16,-9 6-3-16,1 4-18 15,6 15-8-15,3 3-2 16,8 8-2-16,7 2-1 15,15 0 0-15,5-1-1 16,14-6-4-16,12-1-6 0,1-11-19 16,4-14-10-16,7-7 1 15,-5-13-1-15</inkml:trace>
  <inkml:trace contextRef="#ctx0" brushRef="#br0" timeOffset="4468.0543">5870 6965 65 0,'-9'10'40'0,"-1"7"0"15,3 6-8-15,7 14-22 16,0 0-5-16,4 6-1 16,2-1-1-16,4-2-3 15,5-1-2-15,-6-9-10 0,7-3-18 16,-6-12-10-16,-10-15 0 15,0 0-1-15</inkml:trace>
  <inkml:trace contextRef="#ctx0" brushRef="#br0" timeOffset="4724.1268">5662 7125 37 0,'15'-16'36'0,"13"6"0"15,1-3-7-15,7-2-13 16,8 10-6-16,-1-1-4 16,10 6-2-16,-3 6-2 15,-1 5-1-15,1 3 0 0,-4 7 0 16,-5 1 1-16,-10 4 0 16,-9 1 0-16,-9 0 0 15,-13 2-2-15,-15-2-10 16,-5-8-27-16,-5 3-1 15,-9-11-1-15,7 0 0 16</inkml:trace>
  <inkml:trace contextRef="#ctx0" brushRef="#br0" timeOffset="5047.1984">6527 7010 54 0,'6'-11'40'16,"-6"11"0"-16,0 0-3 15,0 0-20-15,6 22-8 16,-3 7-4-16,4 5-3 16,-3 6-1-16,1 3-1 15,-3-3-5-15,8-1-10 16,-7-3-25-16,-3-12-1 0,0-8 0 16,0-16 0-16</inkml:trace>
  <inkml:trace contextRef="#ctx0" brushRef="#br0" timeOffset="5363.2723">6447 7199 47 0,'28'-9'37'0,"5"-7"1"16,8 7-3-16,6-3-23 16,-8-3-5-16,2 8-4 15,-13-4-1-15,-9 6-1 16,-19 5 0-16,0 0-1 15,-31-8 0-15,-4 8-1 16,-8-4 0-16,-7 1 0 0,1 3 0 16,2-5-1-16,7 5 2 15,9-4-1-15,9 4 2 16,10 8 2-16,12 2 0 16,18 9 1-16,5 2 0 15,10 5 1-15,2-1 0 16,5 3-2-16,3 0-5 15,-5-6-32-15,-5-12-6 16,2-4-1-16,-9-10 0 16</inkml:trace>
  <inkml:trace contextRef="#ctx0" brushRef="#br0" timeOffset="6010.4279">7039 7057 16 0,'3'24'31'15,"-6"-2"1"-15,9 7-6 16,3 0-14-16,4-4-2 16,5-1-3-16,5-10-1 15,1-8 0-15,-3-12-3 16,4-6 0-16,-3-8-1 16,-4-5 0-16,-4-5 0 15,-5 0 1-15,-4 0-1 0,-5 9 1 16,0 5 0-1,0 16 0-15,-15 5 0 0,9 20 1 16,-1 11-1-16,7 18 0 16,-3 10-1-16,-3 11 0 15,-3 5 0-15,-3-2 0 16,-4-2 0-16,-6-7-1 16,-8-14 0-16,-2-10-1 15,-5-20-1-15,3-17-1 16,4-12-1-16,-1-19-2 15,14-11-4-15,2-15-6 16,15 1-8-16,12-7-16 16,4-3 1-16,19 6 0 15,-2-3 15-15</inkml:trace>
  <inkml:trace contextRef="#ctx0" brushRef="#br0" timeOffset="6273.4875">7590 6870 35 0,'-6'-16'36'16,"-14"0"0"-16,2 10-8 16,-6 11-11-16,-4 10-7 15,2 12-4-15,-2 12-2 16,6 8-1-16,5 6-1 15,8 6 0-15,9-2-2 0,8-1-1 16,13-6-4 0,6-13-10-16,10-14-21 0,10-5-2 15,-9-23 1-15,10-4-1 16</inkml:trace>
  <inkml:trace contextRef="#ctx0" brushRef="#br0" timeOffset="6469.5342">7814 6832 26 0,'-11'-15'37'16,"4"24"0"-16,-3 12 2 15,1 11-19-15,9 16-8 16,-10 1-4-16,10 7-3 16,3-2-1-16,4 0-3 15,4-4-4-15,-3-11-10 0,5-7-17 16,-2-6-9-16,-7-16 0 15,-4-10 0-15</inkml:trace>
  <inkml:trace contextRef="#ctx0" brushRef="#br0" timeOffset="6761.6118">7612 7163 32 0,'0'0'33'15,"13"-22"2"-15,8 9-4 16,6 0-19-16,1-9-5 15,7 3-2-15,-2-2 0 16,2 3-2-16,0 0 1 16,-2 5-1-16,-4 1 0 15,-2 12 0-15,2 0 0 0,2 8 0 16,-1 5 0-16,1 7-1 16,-3 3-1-16,-1 7 1 15,-9 2 1-15,-7 3-1 16,-11 2 1-16,-9 1-1 15,-11-4 0-15,-7-1-2 16,-4 0-7-16,-7-8-32 16,0-17-1-16,9-2-1 15,0-13-1-15</inkml:trace>
  <inkml:trace contextRef="#ctx0" brushRef="#br0" timeOffset="7700.842">8527 7316 16 0,'19'19'35'16,"-9"-2"-1"-16,4 9 0 16,-14-4-25-16,0-4-23 15,5 5-14-15,-5-23-4 16,-9 12-2-16</inkml:trace>
  <inkml:trace contextRef="#ctx0" brushRef="#br0" timeOffset="8227.9862">8910 7125 52 0,'18'0'33'0,"2"-10"-5"16,5 4-14-16,13 3-6 16,0-3-3-16,3 4-1 15,-7-1-2-15,-9 3-1 16,-8 0 0-16,-17 0 1 16,0 0-1-16,-21 13 1 15,-2-3 0-15,1 4 0 16,-3 4 2-16,8 4-1 15,4 1 0-15,13 0-1 16,4 0 1-16,17 1-2 16,9-2 1-16,8-5-1 15,12-5-1-15,6-6-1 16,4-6-1-16,1-7 0 16,-1-6-1-16,-5-7 1 0,-9 0-1 15,-14-6 1-15,-14-1 1 16,-18-1 2-16,-12 0 1 15,-14 7 0-15,-9 1 1 16,-5 11 1-16,-5-1-1 16,5 10 0-16,6 10-1 15,11 5 1-15,8 4-1 16,15 4 0-16,9-1 0 16,11 0-1-16,7 1 1 15,5-7-1-15,2-2-2 16,-1-10-9-16,2-7-23 15,-5-2-7-15,-10-14 1 0,-3-1-1 16</inkml:trace>
  <inkml:trace contextRef="#ctx0" brushRef="#br0" timeOffset="8340.0111">9476 6960 16 0,'-18'-17'28'15,"18"17"-5"-15,-13-5-16 16,13 5-27-16,0 0-6 15,10 0-1-15</inkml:trace>
  <inkml:trace contextRef="#ctx0" brushRef="#br0" timeOffset="8679.0785">9673 7096 37 0,'0'0'36'0,"9"11"0"15,5-11-5-15,3 0-18 16,13 3-6-16,0-3-3 16,3 0-3-16,0-4-2 15,-6 1 0-15,-5 3-1 16,-12 0-1-16,-10 0 0 16,0 0 1-16,-22 4 1 15,-2 4 2-15,-4 2 1 16,-1 5 1-16,0 1 0 15,5 3 1-15,6 1 0 16,12 4-1-16,6-2 0 16,7 2-1-16,11-6-2 15,6-2-2-15,6 1-7 16,4-11-7-16,5-6-20 0,11-3-1 16,-3-9-1-16,8-1 1 15</inkml:trace>
  <inkml:trace contextRef="#ctx0" brushRef="#br0" timeOffset="9025.1713">10175 7095 39 0,'-26'0'31'0,"-9"-9"-2"16,11 9-14-16,8 0-6 15,16 0-4-15,-6 17-2 16,14-7 0-16,9 4-1 15,-4-3-1-15,9-2-4 0,-4 0-1 16,0-5-4-16,-2 1-1 16,-16-5 0-16,0 0 2 15,0 0 2-15,-25 3 3 16,1 1 5-16,-1 2 2 16,-23 18 19-1,33-5-10-15,9-4-1 16,16 6-2-16,6-4-2 15,12 2-2-15,3-6 0 16,5-3-4-16,-1-4-5 16,-1-9-14-16,-4-5-22 15,-2-1 0-15,-11-11 0 16,-1 5-1-16</inkml:trace>
  <inkml:trace contextRef="#ctx0" brushRef="#br0" timeOffset="19543.9286">11209 6711 4 0,'4'13'33'0,"7"-9"1"15,18 3-8-15,14 0-5 16,13-4-2-16,20 4-5 16,5-7-3-16,7 5-5 15,-5-5-2-15,-5 4-1 0,-10 0-2 16,-18 6 0-16,-19 1-1 15,-22 7 0-15,-18 7 0 16,-20 7 0-16,-17 7 0 16,-16 8 1-16,-13 5 0 15,-10 2-1-15,-2 3 0 16,2-4 0-16,5-2 1 16,12-6-2-16,9-7 2 15,21-6 0-15,21-9-1 16,25-8 1-16,25-5 0 15,23-7 1-15,18-3-2 16,14 0 2-16,8-3-1 0,7-3-1 16,-6 2-2-16,-14-2-5 15,-14 6-5-15,-23-7-13 16,-21 0-13-16,-10 0-1 16,-22-8 0-16</inkml:trace>
  <inkml:trace contextRef="#ctx0" brushRef="#br0" timeOffset="19791.9731">11241 7071 15 0,'0'0'35'0,"0"0"1"16,27 0-6-16,13 0-11 16,19 0-4-16,9 0-6 15,10 0-10-15,2-7-27 16,4 7-6-16,-9-11-3 16,1 11 1-16</inkml:trace>
  <inkml:trace contextRef="#ctx0" brushRef="#br0" timeOffset="20185.0575">12344 6798 12 0,'-25'-7'35'16,"-1"16"0"-16,-12 4 0 0,-5 8-14 15,2 15-7 1,-4 1-4-16,12 15-3 0,3 2-2 16,15 4-2-16,12 0-1 15,16 0-1-15,13-5-3 16,11-10-11-16,9-10-23 16,6-4-2-16,0-14 1 15,2-4-1-15</inkml:trace>
  <inkml:trace contextRef="#ctx0" brushRef="#br0" timeOffset="20479.1272">12405 7302 47 0,'-3'21'37'0,"3"-21"0"16,19 8-10-16,0-4-13 15,-4-10-4-15,6-1-3 16,-7-11-1-16,-1-3-1 16,-3-6-3-16,-6-5 0 15,-4-10-2-15,0-2 1 16,0-1-1-16,-4-2 1 16,1 0-2-16,3 4-1 15,3 3-3-15,0 2-7 16,10 14-12-16,3 5-15 15,-4-1 0-15,8 10 0 0,0 4 5 16</inkml:trace>
  <inkml:trace contextRef="#ctx0" brushRef="#br0" timeOffset="20681.1773">12302 7100 32 0,'8'12'33'16,"6"-12"0"-16,17 0-10 15,7 0-10-15,5 0-10 16,4-9-16-16,-5-4-16 0,9 4-3 16,-17-12-1-1,2 3 4-15</inkml:trace>
  <inkml:trace contextRef="#ctx0" brushRef="#br0" timeOffset="20854.2217">12744 6828 45 0,'18'0'35'0,"-1"6"-6"15,6 14-4-15,2 16-6 16,-7 4-6-16,0 15-3 16,-11 0-2-16,-5 8-4 15,-8-3-2-15,-12-6-4 16,-4-4-11-16,-12-4-25 15,-2-19 0-15,8-6-2 16,-3-16 0-16</inkml:trace>
  <inkml:trace contextRef="#ctx0" brushRef="#br0" timeOffset="21153.2974">13108 7054 42 0,'24'11'37'15,"-1"-11"1"-15,12 4 0 0,3-2-22 16,4-2-11-16,4 0-9 16,0 0-16-16,-1 0-17 15,-18-3 0-15,0 3-1 16,-18-6 0-16</inkml:trace>
  <inkml:trace contextRef="#ctx0" brushRef="#br0" timeOffset="21328.3491">13165 7166 42 0,'12'15'39'0,"4"-8"0"16,17 3-2-16,9-4-19 0,0-6-9 16,3 0-15-16,-4-3-30 15,1 3-1-15,-15-12-1 16,3 4-1-16</inkml:trace>
  <inkml:trace contextRef="#ctx0" brushRef="#br0" timeOffset="21966.4968">14146 6416 8 0,'-5'-40'30'0,"1"17"1"15,-15 6-9-15,1 15-5 16,-3 16-4-16,-1 19-5 15,4 23-2-15,-1 21-1 16,7 20-2-16,1 12 1 16,5 9-1-16,6 4 0 15,0 4 0-15,3-9-1 16,0-7 0-16,-3-16 0 16,-8-15 0-16,2-13-1 0,-5-14-3 15,-1-9-6-15,-4-16-16 16,-4-12-11-16,10-6-1 15,-4-12 1-15</inkml:trace>
  <inkml:trace contextRef="#ctx0" brushRef="#br0" timeOffset="22153.5432">13917 7752 49 0,'23'9'36'0,"-3"-9"-1"16,11 5-8-16,-1-5-35 0,1-3-20 15,10 5-6-15,-8-6-1 16,3 4-1-16</inkml:trace>
  <inkml:trace contextRef="#ctx0" brushRef="#br0" timeOffset="22410.6044">14258 7820 22 0,'-19'0'34'0,"4"4"-1"16,-3-16-1-16,5-4-20 15,11-2-6-15,2-3-3 16,11 3-1-16,2-1 0 16,5 7-1-16,2 7 1 0,2 5 2 15,-2 8 0 1,0 6 0-16,-3 1 1 0,3 1-1 15,-4-4 0-15,2-5-1 16,-2-4-3-16,-1-8-5 16,-2-5-4-16,-5-11-13 15,-8-6-15-15,3-2-1 16,-6-7 1-16,-1 0 9 16</inkml:trace>
  <inkml:trace contextRef="#ctx0" brushRef="#br0" timeOffset="22802.2056">14361 5949 45 0,'0'17'37'0,"2"14"1"0,-2 8-10 16,-3-1-12-16,9 11-4 16,-6-1-6-16,10 1-3 15,-3-5-5-15,-4-9-11 16,5-13-25-16,-1-2 0 16,-7-20 0-16,0 0-1 15</inkml:trace>
  <inkml:trace contextRef="#ctx0" brushRef="#br0" timeOffset="23243.8237">14262 6234 40 0,'0'0'34'0,"9"0"0"16,9 0-1-16,7 2-24 0,3-2-6 15,8 4-2-15,4-4 0 16,2 3-1-16,-2-3-1 15,-3 3 1-15,-7-3-1 16,-8 0 0-16,-9 0 1 16,-13 0-1-16,0-14 1 15,-13 2 0-15,-1-1 1 16,1-3-1-16,0-4 0 16,5 2 1-16,8 0-1 15,0 4-1-15,12 6 1 16,4 5-1-16,-1 3 1 15,3 6 0-15,0 7 0 0,1 1 1 16,0 4 0 0,2 1 0-16,-3-4 0 0,1-5 0 15,-1-2 0-15,2-5 0 16,-5-3 1-16,-3-8-1 16,-7-4 2-16,-5 2 0 15,-7-2 0-15,-1 2 0 16,-5 0 0-16,-4 8-3 15,-1 2-5-15,-3 5-17 16,-2 0-14-16,7 9-2 16,-2-4 1-16</inkml:trace>
  <inkml:trace contextRef="#ctx0" brushRef="#br0" timeOffset="24088.0128">15241 6278 21 0,'-17'13'31'0,"-17"9"3"16,1 23-13-16,-4 29-5 16,-4 20-4-16,6 23-1 15,2 14-3-15,11 15-1 16,4 5-3-16,12 2-1 16,9-13-2-16,15-14-4 15,16-17-9-15,11-17-23 16,7-30-1-16,10-16 0 15,-3-28 0-15</inkml:trace>
  <inkml:trace contextRef="#ctx0" brushRef="#br0" timeOffset="24651.1469">15795 6474 53 0,'-8'-25'32'0,"-11"6"-9"16,2 11-6-16,-4 21-6 0,-3 15-5 16,4 20-2-1,3 16-2-15,2 17 0 16,4 10 0-16,6 14 0 0,5 1 0 16,0 3 0-16,3-3 0 15,-3-7-1-15,0-10 0 16,0-9 0-16,-10-10 0 15,-3-11 0-15,-6-9-1 16,-1-13-1-16,-2-8-4 16,0-9-5-16,7-9-12 15,5-3-13-15,0-15 0 16,10 7-1-16</inkml:trace>
  <inkml:trace contextRef="#ctx0" brushRef="#br0" timeOffset="24870.1969">15714 7795 37 0,'0'0'35'0,"0"0"2"16,21 8-2-16,-4-8-27 15,7-4-12-15,2 4-19 16,-5-6-11-16,10 6-1 16,-10 0 0-16</inkml:trace>
  <inkml:trace contextRef="#ctx0" brushRef="#br0" timeOffset="25156.2589">15888 7804 9 0,'-19'-29'26'0,"19"19"1"16,0-3-14-16,9-2-3 16,5 9-1-16,4 6-1 15,8 0 3-15,-3 6-1 16,6 9 0-16,-5-3-1 16,0 5 1-16,-5-3-1 15,1-2-1-15,-6-5-1 16,2-2-2-16,-4-5-1 15,-3-9-1-15,-4-4-1 0,-1-2-2 16,-1-3-4 0,-7-3-9-16,-1-4-25 15,-4 5-1-15,-6-7 1 0,5 3-2 16</inkml:trace>
  <inkml:trace contextRef="#ctx0" brushRef="#br0" timeOffset="25509.8341">15896 6204 34 0,'0'0'35'0,"19"6"-3"15,-7 13-9-15,-7 4-7 16,4 10-5-16,-4 1-3 15,5 4-4-15,-4 0-8 16,-6-8-15-16,-5-9-16 16,5-1-1-16,-9-14 0 15,9-6 4-15</inkml:trace>
  <inkml:trace contextRef="#ctx0" brushRef="#br0" timeOffset="25937.4362">15858 6424 8 0,'0'0'30'15,"30"0"0"-15,-9-6-1 16,11 6-17-16,5 0-6 16,4 0-3-16,4 0-2 15,-6 6 0-15,-3-2-1 16,-9-2 1-16,-10-2 0 16,-17 0 0-16,0 0 0 15,0 0 0-15,-15-9 1 0,-2-1-1 16,2-2 0-1,5-3-1-15,1 1 0 16,9 1 0-16,0 2 0 0,0 11-1 16,22-10 1-16,-6 15 1 15,2 2 0-15,-2 2 1 16,4 6 1-16,-2-2 0 16,2 4 3-16,1-5-1 15,5 2 1-15,-5-10-1 16,1-1 1-16,-4-7-1 15,2-3 0-15,-7-6-1 16,-5-3-1-16,-13-2 0 16,-5 3-1-16,-9 1-1 15,-8 8 0-15,2 6-2 16,-6 8-6-16,7 7-15 0,2 7-17 16,-1-1 0-1,11 8 0-15,3-2 0 0</inkml:trace>
  <inkml:trace contextRef="#ctx0" brushRef="#br0" timeOffset="28207.4172">16275 7071 21 0,'0'0'35'0,"15"-3"2"15,12 13 0-15,7 7-17 16,4 1-8-16,9 9-6 16,0 2-5-16,-3 1-11 15,-3-1-16-15,-2 1-10 16,-15-14-1-16,0-1 0 15</inkml:trace>
  <inkml:trace contextRef="#ctx0" brushRef="#br0" timeOffset="28410.4673">16665 7028 31 0,'-13'-4'37'15,"-11"4"1"-15,1 11-3 16,-3 5-17-16,-8 0-7 15,1 12-5-15,-9-2 0 16,0 6-5-16,2 1-1 16,-2-5-7-16,9 6-8 15,1-5-18-15,2-10-5 16,15-4 0-16,6-10-1 16</inkml:trace>
  <inkml:trace contextRef="#ctx0" brushRef="#br0" timeOffset="28725.0557">16985 6953 32 0,'-13'-8'35'0,"-11"-2"2"16,-1 10-6-16,-2 6-15 16,-7 6-5-16,5 14-3 15,-1 6-2-15,3 9-2 16,7 4 0-16,10 3-2 0,10-1 0 16,7-1 0-1,12-5-2-15,5-9-5 0,11-1-10 16,2-12-23-16,-3-13-1 15,6-6 0-15,-9-15 0 16</inkml:trace>
  <inkml:trace contextRef="#ctx0" brushRef="#br0" timeOffset="28937.1076">16942 7088 43 0,'24'7'32'0,"-2"-7"1"16,8 0-17-1,7 5-7-15,1-2-7 0,-1-3-6 16,-2 0-9-16,-5 3-15 16,-10-10-4-16,2 7-1 15,-15-11 9-15</inkml:trace>
  <inkml:trace contextRef="#ctx0" brushRef="#br0" timeOffset="29139.1554">17103 7144 40 0,'-7'15'36'15,"7"4"-6"-15,0 2-6 0,3-1-6 16,7 0-7-1,-3-6-3-15,8 0-5 0,1-6-4 16,2-8-9-16,9 0-22 16,8-4-4-16,-2-11-1 15,14 4 0-15</inkml:trace>
  <inkml:trace contextRef="#ctx0" brushRef="#br0" timeOffset="29395.2099">17322 7009 30 0,'11'4'37'15,"13"15"1"-15,-2-2-2 16,0 8-18-16,5 9-7 15,-11 2-3-15,-3 6-3 16,-13-1-3-16,-11-5-8 16,-3 0-17-16,-8-4-16 15,-6-16 0-15,10-3 0 16</inkml:trace>
  <inkml:trace contextRef="#ctx0" brushRef="#br0" timeOffset="30002.8653">17660 7084 30 0,'0'0'36'0,"-18"19"1"16,18 6-7-16,0 5-13 15,4-1-6-15,7 5-4 16,-1-5-1-16,12-2-2 16,-1-9-1-16,3-7-2 15,3-11 0-15,-3-4-1 16,-2-7-1-16,-3-10 0 15,-4-3-1-15,-5-3 0 16,0 3 0-16,-6 0 0 16,-4 6 0-16,3 9 1 0,-3 9 0 15,-3 12 1-15,3 13 1 16,0 12-1-16,0 7 0 16,0 10 2-16,-11 9 0 15,-2 3-1-15,-3-4 0 16,-6-2 0-16,-9-5-4 15,-9-14-6-15,0-8-13 16,2-14-15-16,-3-21 0 16,14-13-1-16,-1-21 8 15</inkml:trace>
  <inkml:trace contextRef="#ctx0" brushRef="#br0" timeOffset="30305.444">18256 6861 39 0,'-23'0'36'16,"-2"12"0"-16,-11 10-14 15,-5 2-6-15,6 14-5 16,-1 4-3-16,10 8-2 16,10 0-2-16,16 4-1 15,9-4 0-15,13-4-5 16,9-5-9-16,6-6-26 0,1-18-1 16,9-5-1-16,-10-12 0 15</inkml:trace>
  <inkml:trace contextRef="#ctx0" brushRef="#br0" timeOffset="30568.5135">18407 6956 39 0,'0'0'38'16,"0"0"0"-16,13 22-4 15,-8 2-16-15,-5 1-8 16,0 12-4-16,-6-1 0 16,6 9-2-16,-6-1 0 0,6-2-2 15,0-3-1-15,7-6-1 16,5-4-3-16,0-14-10 16,10-8-24-16,1-7-3 15,-3-5-1-15,-1-8 0 16</inkml:trace>
  <inkml:trace contextRef="#ctx0" brushRef="#br0" timeOffset="30734.5603">18307 7153 48 0,'0'0'38'0,"0"0"1"15,13 8-4 1,7-8-25-16,12 2-20 0,3-2-26 15,9 8-1-15,-6-11 0 16,9 3-1-16</inkml:trace>
  <inkml:trace contextRef="#ctx0" brushRef="#br0" timeOffset="30937.6091">18689 7210 60 0,'0'0'39'0,"0"11"1"15,17-8-7-15,3-3-24 0,8 0-12 16,4 3-14-16,5-3-20 16,-9-6-2-16,8 6 0 15,-6-14 0-15</inkml:trace>
  <inkml:trace contextRef="#ctx0" brushRef="#br0" timeOffset="31184.6655">19027 7065 52 0,'13'0'38'0,"14"6"-3"16,2 0-13-16,4-6-8 15,5 2-6-15,0-2-5 16,-5 0-10-16,4 0-14 16,-8 0-17-16,-14-5 1 15,-3 5-1-15</inkml:trace>
  <inkml:trace contextRef="#ctx0" brushRef="#br0" timeOffset="31410.726">19228 7081 39 0,'0'0'35'15,"-5"12"-3"-15,1-2-11 16,-8 2-5-16,10 10-5 15,-5-3 0-15,11 6-4 16,-1-2 0-16,12 1-3 16,3-3-3-16,5-5-6 15,8-6-19-15,-1-4-14 16,-8-13-1-16,2-2 0 16</inkml:trace>
  <inkml:trace contextRef="#ctx0" brushRef="#br0" timeOffset="31897.8257">19444 6887 67 0,'15'19'40'16,"5"15"0"-16,-1 17-14 15,-7-3-14-15,3 13-4 16,-8-2-3-16,-4 0-7 0,-6-2-16 16,-1-11-23-1,-13-17 1-15,3-9-1 16,-1-12 0-16</inkml:trace>
  <inkml:trace contextRef="#ctx0" brushRef="#br0" timeOffset="32416.4604">20041 7257 23 0,'0'0'33'15,"-9"-30"1"-15,-4 10-11 0,-5-4-7 16,-7 0-6-16,0 4-3 16,-6 2-3-16,-1 7-1 15,-3 4-2-15,2 12 0 16,8 7 0-16,5 9 0 16,6 4 1-16,14 4-1 15,0-3 1-15,16-2-1 16,5-4 2-16,6-6-2 15,6-8-1-15,0-9-1 16,1-9 1-16,-3-10-1 16,1-7-1-16,-6-9 0 0,-3-6 0 15,-7-7 1 1,-4-7 1-16,-5 4 1 16,-4 4 1-16,-3 9 1 0,0 7-1 15,-4 14 1-15,4 20 0 16,-12 0 0-16,8 25-1 15,4 11 0-15,0 7-1 16,4 6 0-16,-4 2 1 16,3 4-2-16,3-2-5 15,-2-8-9-15,1-10-24 16,4-3-1-16,-3-13 1 16,8-3-1-16</inkml:trace>
  <inkml:trace contextRef="#ctx0" brushRef="#br0" timeOffset="32650.0119">20208 7074 20 0,'0'0'34'15,"0"0"2"-15,20 0-5 16,3 0-16-16,12 0-5 15,1 0-3-15,1 0-4 16,1 5-4-16,-6-5-8 16,-5-2-9-16,-6 2-14 15,-10-6-3-15,-1 6-1 16,-10 0 12-16</inkml:trace>
  <inkml:trace contextRef="#ctx0" brushRef="#br0" timeOffset="32808.0486">20370 7124 58 0,'-9'25'39'16,"-1"1"-4"-16,6-2-7 16,8 4-8-16,-4-7-6 15,19 2-5-15,0-7-4 16,7-8-8-16,8-8-34 16,-1 0-4-16,-6-13-1 15,3-1 0-15</inkml:trace>
  <inkml:trace contextRef="#ctx0" brushRef="#br0" timeOffset="33530.2034">20540 6251 10 0,'48'42'34'0,"-4"22"1"15,9 32-5-15,2 28-10 16,-6 16-5-16,-4 23-3 15,-17 8-2-15,-11 5-4 16,-21-11-3-16,-13-12-5 16,-11-15-4-16,-14-22-12 0,-3-21-20 15,8-17 0-15,0-30 0 16,15-21 4-16</inkml:trace>
  <inkml:trace contextRef="#ctx0" brushRef="#br0" timeOffset="33981.2991">21181 7236 35 0,'16'10'35'0,"-4"-10"0"16,13 7-3-16,5-7-22 16,-6-3-4-16,6-2-2 15,-6-8-3-15,-6-3 0 16,-5-3-1-16,-8 0 0 15,-9-2-1-15,-10 3 1 16,-8 4-1-16,-7 6 2 16,-2 8 0-16,-3 10 1 0,1 7 1 15,2 7 1 1,5 3 0-16,12 8 1 16,9 0 0-16,14 2-1 0,5-7 0 15,14-2-1-15,8-6-1 16,6-11-7-16,11-4-21 15,1-12-14-15,-9-13 0 16,11-6 0-16</inkml:trace>
  <inkml:trace contextRef="#ctx0" brushRef="#br0" timeOffset="34244.3702">21314 6720 21 0,'16'10'36'0,"2"-7"-1"15,14 9-1-15,4-5-19 16,2-3-6-16,6 1-9 15,2-1-13-15,1 1-21 16,-18-11-1-16,1 6 0 16,-16-8 3-16</inkml:trace>
  <inkml:trace contextRef="#ctx0" brushRef="#br0" timeOffset="34418.4157">21754 6653 55 0,'0'0'35'16,"0"-17"-2"-16,4 6-19 15,-4 11-22-15,0-19-21 16,0 19-4-16,0-16-2 16,0 16 4-16</inkml:trace>
  <inkml:trace contextRef="#ctx0" brushRef="#br0" timeOffset="34598.4555">21769 6750 46 0,'3'47'39'15,"-9"-2"-3"-15,1-4-9 0,-4 4-8 16,-7-10-6-16,1-3-5 16,-7-11-5-16,-3-9-4 15,0-5-8-15,-4-13-11 16,6-10-19-16,9-3-1 15,3-12 0-15,14 2-1 16</inkml:trace>
  <inkml:trace contextRef="#ctx0" brushRef="#br0" timeOffset="35199.611">22014 6590 51 0,'-25'-19'33'15,"-3"-6"-11"-15,12-4-9 16,9 5-3-16,11 0-3 16,11 8-4-16,4 5-1 15,7 11 0-15,5 7 0 16,0 7-1-16,-1 6 2 15,-5 7-1-15,-14 2 0 16,-8 6 0-16,-14 0 1 16,-12 0-2-16,-7-4 1 15,-2-4-1-15,-4-6-1 0,3-6 0 16,8-3-1 0,9-8 0-16,16-4 0 0,0 0 0 15,22-8 0-15,0 0-1 16,6 2 0-16,6-1 1 15,3 5-1-15,-2-1 1 16,-5 3 0-16,-4 0 1 16,-3 4 1-16,-4 2 0 15,-9 1 2-15,-10-7-1 16,0 12 1-16,0-12 0 16,0 0 1-16,-7 10-2 15,7-10 0-15,0 0-1 16,4-14 0-16,5 4 0 15,5 2-1-15,3-1 0 16,2 2-1-16,0 4 1 0,-1 3 1 16,0 6 0-16,-6 4 0 15,0 6 1-15,-6-3-1 16,1 3-2-16,-3 3-5 16,-4-3-14-16,0-5-17 15,7 0-1-15,-7-11 0 16,20 3 2-16</inkml:trace>
  <inkml:trace contextRef="#ctx0" brushRef="#br0" timeOffset="35448.6675">22529 6786 53 0,'0'0'40'0,"11"-15"-1"15,-11 15-10-15,0-21-12 0,10 9-7 16,-10-10-3-16,0 0-3 15,-5-7-2-15,2-7-1 16,3-3 0-16,-4-2 0 16,2-4-2-16,2 2 1 15,8 5-2-15,2 2-1 16,11 12-5-16,-2 2-9 16,8 10-14-16,1 12-10 15,-2 0 1-15,1 7-1 16</inkml:trace>
  <inkml:trace contextRef="#ctx0" brushRef="#br0" timeOffset="35613.7172">22442 6554 38 0,'-4'14'37'15,"4"-14"-1"-15,19 12-4 16,10-7-20-16,4 0-14 15,4-2-16-15,0-3-16 16,14 3-2-16,-5-9-1 16</inkml:trace>
  <inkml:trace contextRef="#ctx0" brushRef="#br0" timeOffset="35869.7702">22902 6466 47 0,'0'-16'37'0,"0"16"3"0,0 0-10 16,0 14-13-16,4 7-7 15,-10-1-3-15,1 10-2 16,-5 2-1-16,7 5 0 16,3 0-1-16,6 1-1 15,0-9 0-15,6-4-1 16,5-4-3-16,2-11-5 15,5-3-14-15,-3-7-19 16,-11-14-2-16,2-3 1 16,-7-7-1-16</inkml:trace>
  <inkml:trace contextRef="#ctx0" brushRef="#br0" timeOffset="36019.8154">22846 6553 25 0,'-13'3'38'16,"3"-3"1"-16,10 0 0 15,19 11-15-15,0-11-10 16,8 6-9-16,2-1-11 16,1 1-28-16,13-10-4 15,12 4-1-15,-5-3-1 16</inkml:trace>
  <inkml:trace contextRef="#ctx0" brushRef="#br0" timeOffset="36702.9983">23433 7250 30 0,'0'0'30'0,"12"-4"-5"15,-12 4-5-15,9-13-3 16,-9 4-4-16,-7-8-1 16,-3 0-4-16,-8-3-1 15,-4 3-1-15,-6 2-2 16,-1 5 0-16,-6 2-2 16,2 8 0-16,1 8 1 15,4 6-2-15,8 7 1 16,9 4-1-16,7-1 1 15,12 0-1-15,5 1 1 16,8-5-1-16,10-9 0 16,4-6-1-16,1-9-1 15,0-7 0-15,0-10 0 0,-5-7-1 16,-4-6 0-16,-2-6 0 16,-9-4 0-16,-4-6 1 15,-7-2 0-15,-5 6 2 16,0 4-1-16,-5 7 1 15,5 6 0-15,-9 14 0 16,9 15 0-16,-11 11 0 16,7 15 0-16,4 9 0 15,0 6 0-15,0 9 0 16,0 2 0-16,7 0-1 16,1-4-3-16,-1-10-16 15,-2-7-20-15,7-3-1 0,-2-14 0 16,0-5 0-1</inkml:trace>
  <inkml:trace contextRef="#ctx0" brushRef="#br0" timeOffset="36982.0588">23685 6829 45 0,'0'0'39'15,"14"-4"1"-15,-8 15 1 16,0 9-24-16,-6-1-7 16,0 12-2-16,0 1-3 15,0 8-1-15,-2 0-1 0,2 2 0 16,-4 1-1 0,8-6-1-16,3-2 0 15,5-6-2-15,4-3-1 0,3-10-7 16,10-1-14-16,-1-11-19 15,-1-8-1-15,-3-7 0 16,-6-10 0-16</inkml:trace>
  <inkml:trace contextRef="#ctx0" brushRef="#br0" timeOffset="37177.1124">23639 6999 45 0,'0'0'38'16,"0"0"2"0,21 12-5-16,4-5-17 15,5-7-9-15,5 5-8 0,6 0-10 16,-5 0-30-16,-2-9 0 16,-6 4 0-16,-6-6-1 15</inkml:trace>
  <inkml:trace contextRef="#ctx0" brushRef="#br0" timeOffset="41491.2028">795 8885 40 0,'0'0'36'0,"0"0"1"15,41 23-2-15,-3-17-24 0,7-6-7 16,-4 0-9-16,2 4-12 15,4 1-18-15,-10-10-1 16,-3 5-1-16,-34 0 5 16</inkml:trace>
  <inkml:trace contextRef="#ctx0" brushRef="#br0" timeOffset="41657.2529">868 8978 32 0,'0'0'37'0,"0"0"0"16,0 0-6-16,47 32-10 16,-9-26-10-16,11-3-11 15,-15 2-25-15,-2-5-11 16,-5 0-2-16,2-5 0 16</inkml:trace>
  <inkml:trace contextRef="#ctx0" brushRef="#br0" timeOffset="42341.4338">1895 8322 26 0,'-11'-26'34'0,"-13"4"2"16,-4 18-11-16,0 27-6 15,1 20-5-15,11 31-4 16,4 22-3-16,12 18-2 16,-4 10-1-16,4 13-1 0,6 1-1 15,1-1 0-15,5-10-2 16,-6-13 2-16,-3-15-2 16,-3-17-1-16,-6-16-3 15,0-21-10-15,0-16-21 16,-1-11-3-16,-8-23 1 15,5 0-2-15</inkml:trace>
  <inkml:trace contextRef="#ctx0" brushRef="#br0" timeOffset="42559.4833">1776 9852 45 0,'0'0'37'15,"25"17"-1"-15,-7-17-4 16,11 0-33-16,5 4-28 16,3-15-5-16,6 6-1 15,-7-8-1-15</inkml:trace>
  <inkml:trace contextRef="#ctx0" brushRef="#br0" timeOffset="42800.5358">2074 9900 42 0,'-31'-22'32'16,"9"6"-1"-16,3-6-12 0,13-5-10 15,15 7-2-15,10 3-1 16,9 10 1-16,3 7 0 15,4 12 0-15,-4 1 1 16,-1 8-1-16,-4-4 0 16,0 1-2-16,-6-6-2 15,-2-12-8-15,-6 0-12 16,-5-10-22-16,-7-13 0 16,6-6 0-16,-12-11-1 15</inkml:trace>
  <inkml:trace contextRef="#ctx0" brushRef="#br0" timeOffset="43144.6383">2232 8065 32 0,'0'0'36'16,"-3"23"1"-16,6 9-1 15,1 7-19-15,-4 1-8 16,10 7-5-16,-10 1-8 16,0-5-16-16,0-7-16 15,7-4-1-15,-7-17 1 16</inkml:trace>
  <inkml:trace contextRef="#ctx0" brushRef="#br0" timeOffset="43584.7331">2126 8306 35 0,'39'4'31'15,"-6"-4"0"-15,19 0-11 16,4 5-13-16,-3-5-4 0,-3 3-3 16,-4-3-1-16,-8 0-2 15,-7-3 1-15,-13 3 0 16,-18 0 2-16,0 0 2 15,-16-5 2-15,-2 5 1 16,-4-9 2-16,3-1-1 16,-2-2-1-16,6-3-1 15,9-4-2-15,9 0-3 16,8 4 0-16,5 3 0 16,6 5 0-16,2 7 1 15,1 5 1-15,2 8 1 0,-1 3 0 16,-4 5 3-1,-4-1 0-15,2 2 0 16,1-8 0-16,7-2-1 0,-6-7 0 16,5-5 0-16,-9-10 0 15,-2-3-2-15,-12-7 0 16,-7 0-1-16,-10 3 0 16,-9 1-4-16,-6 12-10 15,-7 4-26-15,0 0 0 16,9 11-1-16,-5 1 0 15</inkml:trace>
  <inkml:trace contextRef="#ctx0" brushRef="#br0" timeOffset="51431.6046">2743 8931 29 0,'-15'-12'38'15,"24"15"1"-15,9 5 1 16,8 2-18-16,15 14-8 16,1-1-6-16,6 9-1 15,0 5-4-15,-1-4-5 16,-7 6-10-16,-11-13-15 16,-7-6-13-16,-5-5-1 15,-17-15 1-15</inkml:trace>
  <inkml:trace contextRef="#ctx0" brushRef="#br0" timeOffset="51629.1506">3128 8857 37 0,'0'0'38'16,"-22"-7"1"-16,4 20-3 16,-4 13-17-16,-12-1-7 15,-3 13-5-15,-4 0-3 16,1-1-3-16,0 1-3 15,5-7-6-15,8 1-8 16,-1-10-15-16,9-10-8 16,9-2 0-16,10-10 0 15</inkml:trace>
  <inkml:trace contextRef="#ctx0" brushRef="#br0" timeOffset="51942.7288">3568 8792 25 0,'-24'5'35'0,"-14"-1"2"15,1 14-1-15,-3 6-19 16,-3 7-6-16,7 13-2 16,-2 6-2-16,15 4-2 15,8-2-2-15,15-1-1 0,6-4 0 16,16-11-5-16,15-4-8 16,3-11-21-16,4-17-6 15,4-4-1-15,-2-16 1 16</inkml:trace>
  <inkml:trace contextRef="#ctx0" brushRef="#br0" timeOffset="52147.7697">3478 8985 39 0,'0'0'36'16,"16"0"1"-16,9 0-3 15,12 0-21-15,-1 0-6 16,8 0-5-16,4 0-6 0,-4-4-9 16,-5-2-19-16,-4 6-4 15,-13-11-1-15,1 6 0 16</inkml:trace>
  <inkml:trace contextRef="#ctx0" brushRef="#br0" timeOffset="52335.8154">3687 9036 20 0,'-7'15'36'16,"7"7"-1"-16,0-6 1 0,4-1-16 16,6 0-11-16,1-1-10 15,1-7-19 1,2-7-13-16,8 0-2 0,-2-9-1 15</inkml:trace>
  <inkml:trace contextRef="#ctx0" brushRef="#br0" timeOffset="52823.9185">3900 8855 40 0,'18'0'40'0,"9"14"1"16,-2 8 1-16,-2 5-18 15,2 16-12-15,-17 6-3 16,-1 6-5-16,-14-4-4 16,-11-7-15-16,-6-3-27 15,-4-12 1-15,-3-10-1 16,0-9-1-16</inkml:trace>
  <inkml:trace contextRef="#ctx0" brushRef="#br0" timeOffset="53469.075">4652 8286 6 0,'-5'-19'32'0,"-11"6"1"16,1 24 0-16,0 18-15 15,-5 18-5-15,7 27-5 16,-1 15-3-16,8 22 0 16,0 10-1-16,6 7-1 15,3 1 0-15,2-1-1 16,-1-10 0-16,-1-13-1 16,-3-16-1-16,-9-19-2 15,-1-9-4-15,-11-17-6 16,-1-11-11-16,1-6-13 15,-7-19 0-15,6-4 0 16</inkml:trace>
  <inkml:trace contextRef="#ctx0" brushRef="#br0" timeOffset="53704.1199">4556 9749 54 0,'9'15'36'16,"7"-15"1"-16,18 0-7 16,3-4-29-16,5 4-13 15,4 4-19-15,-3-4-4 16,4 3-1-16,-12-3-1 15</inkml:trace>
  <inkml:trace contextRef="#ctx0" brushRef="#br0" timeOffset="53922.6755">4841 9784 2 0,'-18'-3'28'0,"-4"-10"2"15,17 3-2-15,5-1-14 16,9 0-3-16,11 7-1 15,4 4-3-15,5 4 1 16,-5 5 0-16,2 6-1 16,-8 2-1-16,-3 0-2 15,-8-2-3-15,-7-15-9 16,12 3-17-16,-12-3-11 0,9-32 0 16,-3 5-1-16</inkml:trace>
  <inkml:trace contextRef="#ctx0" brushRef="#br0" timeOffset="54186.2389">4934 8307 19 0,'0'0'35'0,"0"0"1"16,18 15 0-16,-18 8-16 15,0 1-10-15,0 6-10 16,0 4-14-16,7 3-19 16,-14-12-2-16,4 3-1 15,-10-13 1-15</inkml:trace>
  <inkml:trace contextRef="#ctx0" brushRef="#br0" timeOffset="54578.3339">4901 8450 29 0,'41'3'28'0,"-13"-6"-2"15,6 3-17-15,-6 6-2 0,-3 1-2 16,-6 0-1-16,-9 1 0 15,-10-8-1-15,-3 12 0 16,3-12-1-16,-23-3 0 16,14-5-2-16,-3-6 0 15,9 0-1-15,3-4 0 16,3 2 0-16,9-1-1 16,7 7 2-16,2 6 1 15,8 4 0-15,-1 3 1 16,5 3 0-16,-2 2 0 15,1 1 1-15,-2-2 1 16,-5-2 0-16,-6-5 0 16,-4-2 1-16,-15 2 0 0,0-16 0 15,-15 3 1-15,-3 2-2 16,-8 2 0-16,-2 0-5 16,-2 9-12-16,8 0-22 15,-9 0-1-15,16 7-1 16,-1-2 0-16</inkml:trace>
  <inkml:trace contextRef="#ctx0" brushRef="#br0" timeOffset="55247.4981">5572 9019 14 0,'0'0'28'0,"-6"12"2"15,12 8-11-15,-6 5-8 16,6 4-4-16,7 6-1 16,2-6-1-16,7 0-1 15,3-9 0-15,3-6-1 16,2-11-1-16,-2-10 1 16,-4-10-2-16,-1-5 1 15,-5-5-1-15,-7-4 0 0,-6 1-1 16,-5 2 1-1,0 3 0-15,-6 12 0 16,6 13-1-16,-13 0 2 0,10 22 0 16,3 15 0-16,4 12 1 15,5 11-1-15,-6 8 2 16,0 6-1-16,-3 1 0 16,-6-1 0-16,-12-9-1 15,-5-9-1-15,-8-13-5 16,-6-16-2-16,0-13-6 15,0-16-8-15,3-18-10 16,12-10-6-16,0-17 0 16,16-2 10-16</inkml:trace>
  <inkml:trace contextRef="#ctx0" brushRef="#br0" timeOffset="55546.5754">6248 8770 39 0,'-25'-19'35'16,"-1"17"2"-16,-7 2-10 15,-4 11-11-15,1 14-7 16,1 8-4-16,4 11-1 15,2 6-1-15,14 9-1 16,9-1 0-16,9 2 0 16,10-5-1-16,11-8-1 0,10-6-4 15,4-14-13-15,0-10-20 16,7-9 0 0,-4-16-2-16,1-4 1 0</inkml:trace>
  <inkml:trace contextRef="#ctx0" brushRef="#br0" timeOffset="55771.6246">6375 8807 40 0,'0'0'37'16,"0"0"1"-16,-5 12-4 16,5 20-17-16,-7 0-7 15,7 12-3-15,-9 4-2 16,6 6-1-16,-1-3 0 0,4-3-2 15,9-7-1-15,4-6-2 16,5-4-1-16,1-15-8 16,10-8-24-16,-2-6-6 15,-4-9 1-15,0-4-1 16</inkml:trace>
  <inkml:trace contextRef="#ctx0" brushRef="#br0" timeOffset="55937.6709">6248 9061 21 0,'-15'4'36'15,"18"5"0"-15,-3-9 1 16,30 4-19-16,1-4-16 0,5 0-23 16,10 0-12-16,-6-5-2 15,15 2-1-15</inkml:trace>
  <inkml:trace contextRef="#ctx0" brushRef="#br0" timeOffset="56140.7251">6549 9093 37 0,'0'0'36'0,"18"9"0"15,5-9 0-15,8 0-24 16,11 4-11-16,5-1-8 0,2 3-28 16,-7-10 1-16,3 4-2 15,-13-9 0-15</inkml:trace>
  <inkml:trace contextRef="#ctx0" brushRef="#br0" timeOffset="56350.7755">6890 8969 54 0,'12'5'35'0,"1"-5"1"16,11 0-10-16,10 4-18 0,-2 2-6 15,2-6-7 1,-3 6-9-16,-6 0-16 15,-7-6-5-15,-3 0-1 0,-15 0 1 16</inkml:trace>
  <inkml:trace contextRef="#ctx0" brushRef="#br0" timeOffset="56532.317">7039 8984 36 0,'-12'21'35'15,"-4"-2"2"-15,3 5-11 16,9 8-8-16,-1-6-6 15,10 5-2-15,6-4-2 16,11-2-3-16,2-7-3 0,4-5-7 16,6-1-12-1,1-8-19-15,-1-13-3 16,9-3 0-16,-9-8-1 0</inkml:trace>
  <inkml:trace contextRef="#ctx0" brushRef="#br0" timeOffset="56734.8749">7293 8790 58 0,'22'12'38'16,"2"17"1"-16,1 9-5 16,-2 1-24-16,7 14-1 15,-12 5-3-15,-5 5-2 16,-13-1-2-16,-16-3-7 0,-2-11-29 15,-10-6-6 1,-6-16 0-16,-1-6-1 0</inkml:trace>
  <inkml:trace contextRef="#ctx0" brushRef="#br0" timeOffset="60065.607">7705 9069 32 0,'13'9'35'0,"-1"-4"-1"16,4 1-10-16,11-1-7 16,-2-5-6-16,8 3-3 15,-5-7-2-15,3-4-3 16,-9-3-1-16,-6-2-1 0,-11-3 0 16,-10 0-1-1,-9 1 0-15,-9 5 0 16,-3 6-1-16,-8 7 1 0,-1 9-1 15,3 7 1-15,6 8 1 16,7 8-1-16,11 2 2 16,8 2-1-16,14-1 1 15,12-4 0-15,9-9 0 16,10-4-4-16,6-8-8 16,0-8-26-16,-7-15-2 15,5-5 0-15,-9-16 0 16</inkml:trace>
  <inkml:trace contextRef="#ctx0" brushRef="#br0" timeOffset="60261.6479">7910 8711 17 0,'0'0'36'0,"0"0"0"16,12 4 1-16,11 2-17 15,9-6-9-15,6 3-9 16,8-3-14-16,4 2-22 16,-9-9-1-16,1 0-1 15,-9-7-1-15</inkml:trace>
  <inkml:trace contextRef="#ctx0" brushRef="#br0" timeOffset="60420.184">8359 8562 41 0,'0'0'34'16,"-10"-13"0"-16,10 13-6 15,0 0-32-15,0 0-22 16,0 0-7-16,-10 4-2 16,10-4 1-16</inkml:trace>
  <inkml:trace contextRef="#ctx0" brushRef="#br0" timeOffset="60569.7228">8353 8743 66 0,'0'39'34'0,"-5"-3"-6"15,-8-7-8 1,-1 3-8-16,-9-12-7 16,-2-6-9-16,0-9-18 0,4-5-13 15,-6-12-1-15,11-2-1 16</inkml:trace>
  <inkml:trace contextRef="#ctx0" brushRef="#br0" timeOffset="61140.8599">8673 8618 13 0,'-34'-17'32'16,"10"2"0"-16,2-7-1 0,7-7-18 16,11 2-4-16,4-3-4 15,13 3-1-15,5 3 0 16,12 11-1-16,3 6 0 16,1 7 0-16,-4 12 0 15,-8 8 0-15,-12 9 0 16,-10 7-1-16,-21 5-2 15,-8 4-1-15,-9 1 1 16,-1-6-2-16,1-6 1 16,7-8-2-16,10-8 1 15,21-18 0-15,-2 11 1 16,20-11 0-16,9-7 1 0,5 0 0 16,5 2 0-1,2 5 0-15,-5 0 0 16,-6 0 1-16,-6 7 0 0,-10 2 1 15,-9 0-1-15,-6 1 1 16,-8-6 0-16,-1 1 0 16,1-2-2-16,2-6-1 15,9 3 0-15,-3-18-1 16,11 7 1-16,5-4-1 16,6 5 2-16,4 0 0 15,-1 3 2-15,3 7 0 16,-7 0 1-16,1 10 0 15,-5 0 0-15,-2 4-3 16,-1 3-6-16,-5-4-13 0,-1-2-17 16,6 2 0-1,-11-13 0-15,25 12 3 16</inkml:trace>
  <inkml:trace contextRef="#ctx0" brushRef="#br0" timeOffset="61350.9071">9037 8860 34 0,'0'0'39'0,"0"0"0"15,12 0-1-15,-7-12-15 16,11 4-10-16,-9-13-5 16,6-1-3-16,-3-7-3 15,-1-7 0-15,-4-1-1 16,1-6-1-16,-3-3 0 16,-3 2 0-16,7 4-1 15,-1 3-2-15,4 5-4 16,-2 6-10-16,8 6-22 15,2 14-2-15,-2 1 2 0,8 9-2 16</inkml:trace>
  <inkml:trace contextRef="#ctx0" brushRef="#br0" timeOffset="61509.9337">9045 8631 36 0,'-5'11'34'0,"5"-11"-1"16,16 10-5-16,1-1-43 16,4-9-15-16,12 0-3 0,-1-5 0 15</inkml:trace>
  <inkml:trace contextRef="#ctx0" brushRef="#br0" timeOffset="61742.9958">9452 8470 50 0,'-6'19'39'15,"0"-2"1"-15,-3 8-4 16,3 6-22-16,-8 3-5 16,6 9-3-16,-1-4-3 15,5 4-1-15,4-2-1 16,10-4 0-16,2-5-5 15,4-9-6-15,8-11-23 16,0-6-6-16,-6-14-1 0,0-3 0 16</inkml:trace>
  <inkml:trace contextRef="#ctx0" brushRef="#br0" timeOffset="61901.0202">9345 8692 64 0,'-14'3'39'0,"5"-3"1"15,9 0-16-15,30 3-9 16,-5-3-6-16,12 0-7 16,5 0-11-16,6 0-28 15,2-8-3-15,12 0 1 16,-5-1-1-16</inkml:trace>
  <inkml:trace contextRef="#ctx0" brushRef="#br0" timeOffset="62531.1781">9997 9308 21 0,'21'-6'32'0,"-17"-13"-2"16,-4 1-6-16,-4-3-8 15,-10-3-4-15,-3 5-3 16,-8 2-2-16,-2 5-2 16,-6 9-2-16,2 3 0 15,2 12-1-15,5 8-1 16,7 3 0-16,11 5-1 16,6-2 1-16,12 0 0 15,9-8 0-15,7-4 1 16,4-11-1-16,6-6 1 15,0-11-1-15,1-12 0 16,-2-6 0-16,-4-8-1 0,-7-7 0 16,-7-4 0-16,-3-5 0 15,-8 0 0-15,-5 5 0 16,-3 7 0-16,-5 9 1 16,-1 11 0-16,-6 14 0 15,3 17-1-15,-3 11 1 16,2 18 1-16,0 4-1 15,3 13 0-15,2 3 0 16,2 2 0-16,6-2-3 16,1-8-7-16,8-3-12 15,9-9-17-15,-5-15 1 0,8-9-2 16,0-19 1 0</inkml:trace>
  <inkml:trace contextRef="#ctx0" brushRef="#br0" timeOffset="62734.7234">10411 8978 72 0,'0'-19'39'16,"0"19"0"-16,0 0-16 15,0 16-11-15,0 11-5 16,-4 5-3-16,4 8-2 16,0 4 1-16,0 2-2 15,5-2 0-15,-1-3-2 16,5-3-1-16,-3-13-10 15,8-13-28-15,-2-4 1 0,-12-8-2 16,18-15 2 0</inkml:trace>
  <inkml:trace contextRef="#ctx0" brushRef="#br0" timeOffset="62901.266">10238 9126 59 0,'0'0'39'15,"21"11"1"-15,10-8-7 16,11 2-21-16,2-5-5 16,1 0-8-16,3 0-23 15,-5 0-15-15,-12-9 0 16,-3 1 0-16</inkml:trace>
  <inkml:trace contextRef="#ctx0" brushRef="#br0" timeOffset="64877.7208">11266 9215 38 0,'5'-11'26'0,"7"0"-2"16,-5-3-5-16,-4-5-4 0,-3 2-5 15,-10-5-3-15,3 3-1 16,-10 2-3-16,1 7 0 15,-9 4-2-15,2 6 1 16,1 13-1-16,1 4 0 16,6 8 0-16,4 3-1 15,7 3 1-15,4 0 0 16,12-3 0-16,4-6 0 16,3-8 0-16,8-8 0 15,-1-9 0-15,1-12 1 16,2-9-2-16,-2-8 0 15,-1-9 1-15,-3-6-1 0,-4-10-1 16,-7-5 1 0,0-1 0-16,-5 6 1 0,-3 6 1 15,-4 8-1-15,0 10 1 16,-4 17 0-16,4 16 1 16,-9 24 1-16,3 11-1 15,2 16 0-15,1 7 0 16,3 9 0-16,0-1 0 15,7-2-2-15,2-5-4 16,0-12-22-16,0-11-13 16,7-10-1-16,-3-18-1 15</inkml:trace>
  <inkml:trace contextRef="#ctx0" brushRef="#br0" timeOffset="65456.8756">11535 9089 56 0,'0'0'37'15,"14"7"0"-15,8-7-12 16,7 3-14-16,1-3-4 16,6 5-5-16,0-2-2 15,-3-3-7-15,2 4-5 16,-12-9-7-16,-6 2-2 16,-17 3-3-16,10-14 0 15,-10 14 2-15,-17-9 4 16,0 9 8-16,0 0 7 0,-2 2 10 15,-21 27 23 1,22-6-11-16,2 3 2 16,5 0-1-16,7 6-1 15,4-7-1-15,16-1-4 16,2-10-2-16,18-2-3 16,1-12-3-16,9-5-12 15,0-7-30-15,4 3-3 16,-19-9 0-16,-1 12-1 15</inkml:trace>
  <inkml:trace contextRef="#ctx0" brushRef="#br0" timeOffset="68128.4444">12590 9118 38 0,'27'7'32'0,"0"-7"1"15,8 0-16-15,3 0-14 16,1 0-17-16,7 0-17 16,-16-7 0-16,4 7-1 15</inkml:trace>
  <inkml:trace contextRef="#ctx0" brushRef="#br0" timeOffset="68300.9796">12634 9218 15 0,'10'15'35'16,"3"-9"0"-16,16 6 0 15,6-5-16-15,0-1-14 16,11 6-32-16,-11-15-4 16,11 3-3-16,-6-12 0 15</inkml:trace>
  <inkml:trace contextRef="#ctx0" brushRef="#br0" timeOffset="68872.1164">13824 8552 45 0,'-11'-24'32'16,"-9"0"-8"-16,2 14-5 15,-2 13-4-15,-1 14-7 16,4 26-2-16,0 20-2 16,7 17-1-16,6 13 1 15,4 15-1-15,4 6 0 16,4 5 0-16,-3-2 0 0,1-8-1 16,-6-9 0-1,0-13 1-15,-16-10-1 0,-4-11-1 16,-3-16-1-16,-6-16-3 15,5-5-7-15,-4-12-15 16,2-12-12-16,15-2-1 16,3-16 0-16</inkml:trace>
  <inkml:trace contextRef="#ctx0" brushRef="#br0" timeOffset="69090.1624">13601 10071 57 0,'15'13'37'16,"3"-7"0"-16,11 4-8 15,1-10-32-15,3-4-21 16,9 4-11-16,-10-7-1 15,2 4-1-15</inkml:trace>
  <inkml:trace contextRef="#ctx0" brushRef="#br0" timeOffset="69353.2387">13826 10115 27 0,'-21'-7'28'0,"21"7"-2"0,0-22-12 16,3 5-6-16,10 0-2 15,2 4-2-15,4 5 0 16,0 3 1-16,3 8 0 16,-3 4 1-16,3 7 0 15,-7-1 1-15,1 3-1 16,-2-4 0-16,-1 0-1 16,-3-7-1-16,2-5-1 15,-2-8-3-15,-5-8-5 16,5-1-14-16,1-2-16 15,-11-11 0-15,3 3-1 16,-11-13-1-16</inkml:trace>
  <inkml:trace contextRef="#ctx0" brushRef="#br0" timeOffset="69782.3286">14052 8339 36 0,'0'0'36'16,"13"19"1"-16,-13 2-2 15,0 2-20-15,7 11-6 16,-7-2-3-16,6 3-3 16,-1 1-7-16,-5-6-17 15,0-9-15-15,0-2-2 16,0-19 0-16,0 0 1 16</inkml:trace>
  <inkml:trace contextRef="#ctx0" brushRef="#br0" timeOffset="70225.9273">13965 8533 28 0,'0'0'33'0,"27"-2"1"15,-12-6-1-15,10 5-22 16,4 0-14-16,6 3-8 16,1 0-5-16,3 0-4 15,-1 7-1-15,-8-3 2 16,-5 3 5-16,-6-2 5 15,-10 2 10-15,-12 3 20 16,-8-10-3-16,-8-6 0 16,4-2-2-16,-1-4-5 15,5-4-4-15,5 0-3 16,6-2-3-16,10 2 0 16,2 2-2-16,7 6 2 15,4 4 0-15,2 4 2 16,-1 9 0-16,2 1 0 15,0 2 1-15,0 4 1 16,-2-3 0-16,4-1 0 16,-10-4 0-16,2-4 0 15,-9-9-1-15,-11 5 1 16,7-18 0-16,-10 5-1 16,-12-4-1-16,-1 3-1 15,-5 2-2-15,-4 6-5 0,5 6-14 16,0 5-20-16,-4 1 1 15,7 10-1-15,0-3 1 16</inkml:trace>
  <inkml:trace contextRef="#ctx0" brushRef="#br0" timeOffset="71255.6581">14491 9152 24 0,'-3'-21'37'0,"18"25"0"0,3 1-2 15,6 11-14 1,17 7-8-16,-3 4-5 0,8 6-4 15,-2 6-5-15,-7-1-13 16,-4-6-23-16,-2 2-1 16,-17-17 0-16,-1-2 0 15</inkml:trace>
  <inkml:trace contextRef="#ctx0" brushRef="#br0" timeOffset="71452.709">14854 9143 53 0,'-15'-3'39'0,"-14"3"0"16,-2 8-5-16,-4 16-21 0,-10-1-4 15,1 10-5 1,-2 5-1-16,2 1-5 0,6 3-6 16,3-7-12-16,7-11-19 15,12-2 1-15,6-10-1 16,10-12-1-16</inkml:trace>
  <inkml:trace contextRef="#ctx0" brushRef="#br0" timeOffset="71738.7856">15233 9076 40 0,'-30'-4'36'0,"2"10"0"0,-9 3-9 15,-2 7-12-15,6 12-5 16,1 1-2-16,8 8-2 16,10 2-1-16,10 6-2 15,8-7 0-15,14 1-1 16,9-5-3-16,4-10-4 15,10-1-19-15,3-9-14 16,-11-14-2-16,3-5 2 16</inkml:trace>
  <inkml:trace contextRef="#ctx0" brushRef="#br0" timeOffset="71932.3239">15213 9220 51 0,'0'0'38'16,"14"-5"-1"-16,11 5-4 16,6 0-22-16,2-4-7 15,5 4-5-15,2 0-6 16,-7 3-8-16,-2-3-12 16,-7 6-10-16,-11-6 0 15,-13 0 1-15</inkml:trace>
  <inkml:trace contextRef="#ctx0" brushRef="#br0" timeOffset="72106.86">15368 9256 53 0,'-12'8'30'15,"10"4"-3"-15,2 7-6 16,0-4-4-16,12 9-3 16,-3-5-4-16,11 3-3 15,2-3-4-15,3-8-6 16,5 1-6-16,3-4-26 15,3-17-3-15,9 2 0 16,-7-12 0-16</inkml:trace>
  <inkml:trace contextRef="#ctx0" brushRef="#br0" timeOffset="72308.9063">15594 9089 38 0,'27'20'38'0,"1"9"1"16,0 5-3-16,-6 5-19 16,0 14-5-16,-13-3-2 15,-9 6-5-15,-16-1-6 16,-14-11-17-16,-6-2-20 16,-2-9-2-16,-2-16-1 15,8-5 1-15</inkml:trace>
  <inkml:trace contextRef="#ctx0" brushRef="#br0" timeOffset="79274.3121">4560 9989 5 0,'7'14'4'0,"-7"-14"0"16,0 11-1-16,0-11 1 15,0 15-1-15,0-15 0 16,3 16 1-16,-3-16-1 15,0 17 0-15,0-17-1 16,4 17 1-16,-4-17-1 16,4 15 0-16,-4-5 1 15,3 0-1-15,-3-1 1 16,4 0-1-16,-1 1 1 0,0 2 0 16,2-2 0-16,0 0-1 15,-5-10 0-15,9 16-1 16,-9-16 1-16,9 14-1 15,-9-14 0-15,12 12 1 16,-12-12-1-16,16 10 0 16,-7-5 1-16,4-1 0 15,1 0 0-15,2-1 0 16,3 0 0-16,3-3 0 16,0 4 0-16,3-4-1 15,1 2 0-15,-1-2 0 16,-1 5-1-16,-2-5 0 15,-4 5 1-15,-2-2-1 0,2 1 0 16,-1-4 1-16,0 2-1 16,5-2 0-16,1 0 1 15,4 0-1-15,1-5 0 16,3 3 0-16,1-1 0 16,2-1 0-16,-2 1 0 15,1 3 1-15,-3-4-1 16,1 4 0-16,0-5 1 15,0 5-1-15,1-5 0 16,2 2 1-16,2 3-1 16,-4-6 0-16,4 6 0 15,-1-5 0-15,2 5 0 16,-5 0 0-16,1 0 1 16,-2 0-1-16,-2 0 0 0,1 0 0 15,1 0 0-15,1-3 1 16,1 0-1-16,2 3 0 15,2-6 0-15,0 6 0 16,2-3 0-16,-1 3 0 16,-1 0 0-16,1 0 0 15,-4-4 0-15,0 4 0 16,-3 0 1-16,-1 0-1 16,2-3 0-16,-1 3 0 15,3-6 0-15,0 6 0 16,0-3 0-16,-2 3 0 15,5 0 0-15,-3 0 0 16,2 0 1-16,-5 0-1 16,4 0 0-16,-4 0 1 15,-3 0-1-15,3 0 0 0,-1 0 1 16,1 0-1-16,-3 0 0 16,0 0 1-16,-3 0-1 15,-3 0 0-15,0 0 0 16,-4 0 0-16,-2 4 0 15,-1-4 0-15,-2 0 0 16,2 0 0-16,1 0 0 16,1 0 1-16,3 0-1 15,-2 4 0-15,1-4 0 16,3 0 0-16,-5 5 0 16,1-2 0-16,-4 3 0 15,-1-1 0-15,0 1 0 0,-2 1 0 16,0 1 0-1,1-1 0-15,0 0 1 0,1 0-1 16,-2 1 0-16,5 2 0 16,-4 1 0-16,-1 0 0 15,1 0 0-15,-4 1 0 16,-2-2 0-16,1 0 0 16,-3-1 0-16,-4-9 0 15,8 14 0-15,-8-14 0 16,0 0 1-16,9 12-1 15,-9-12 0-15,0 0 0 16,11 11 0-16,-11-11 0 16,0 0-3-16,0 0-13 15,14 9-12-15,-14-9-1 0,0 0 0 16</inkml:trace>
  <inkml:trace contextRef="#ctx0" brushRef="#br0" timeOffset="81342.9129">7296 10428 17 0,'0'0'19'15,"0"-14"-10"-15,0 14-2 16,8-13-1-16,-8 13 0 16,11-12 0-16,-11 12 0 15,10-17 0-15,-5 8-2 16,3-1 1-16,-1 0-1 16,3 0 0-16,-2 1 0 15,-1-1 0-15,0-1-1 16,-1 2-1-16,-6 9 1 0,12-13-1 15,-12 13-1-15,9-13 0 16,-9 13 0-16,16-12-1 16,-5 9 1-16,1-1-1 15,1-1 0-15,4 0 0 16,0 1 1-16,4-1-1 16,0 0 0-16,0 1 0 15,8-1 1-15,-2-1-1 16,3 2 0-16,6 0 1 15,-1-1-1-15,1 2 0 16,1 3 1-16,0-4-1 16,2 4 0-16,-1-4 0 15,3 4 0-15,-1 0 0 16,3-4 1-16,2 4-1 16,-3-4 0-16,2 2 0 0,-2 2 0 15,-1 0 1-15,-1-4-1 16,-1 1 0-16,-2-1 0 15,1 1 0-15,-2 1 1 16,1 2-1-16,-1-6 0 16,1 3 0-16,1 3 0 15,2 0 0-15,3 0 0 16,-2 0-1-16,2 0 2 16,0 0-1-16,-1 0 0 15,2-4 0-15,0 4 1 16,-1-3-1-16,-5 0 0 15,1 3 0-15,-3-4 0 16,-2 4 0-16,0 0 0 0,-3 0 0 16,-1-4 0-16,-4 4 0 15,4 0 0-15,-1 0 0 16,2 0 1-16,1 0-1 16,-2 0 0-16,0 0 0 15,1 0 1-15,-2 0-1 16,-5-2 0-16,-2 2 0 15,-3 0 0-15,-4 0 0 16,2 0 0-16,0-3 0 16,0 3 0-16,0 0-1 15,2-4 1-15,4 4 1 16,3 0-1-16,-1 0 0 16,2-3 0-16,-2 3 0 15,-3 0 0-15,-2 0 1 0,-3 0-1 16,-3 0-1-16,-3 0 1 15,-11 0 0-15,15 0 0 16,-15 0 1-16,13-6-1 16,-2 4 0-16,2 2 0 15,1-5 0-15,4 5 0 16,-1-4 0-16,-2 4-1 16,1 0 1-16,-3 0 0 15,-1 0 1-15,2 0-1 16,-3 0 0-16,-1 0 0 15,0 0 0-15,1 0 0 16,2-3 0-16,-1 3 0 0,0 0 0 16,1 0 0-1,-1 0 0-15,-2-5 1 16,0 5-1-16,-2-3-1 0,2 3 2 16,-10 0-2-16,18-7 2 15,-18 7-2-15,13-6 1 16,-13 6 0-16,15-4 1 15,-15 4-1-15,15-4 0 16,-15 4 0-16,13-3-1 16,-13 3 2-16,12 0-2 15,-12 0 2-15,13-4-2 16,-13 4 2-16,12-3-1 16,-2 3 0-16,-10 0 0 15,18-10 0-15,-10 6 0 0,2-1 0 16,-1 2 0-16,-9 3-1 15,13-9 2 1,-13 9-2-16,12-7 2 0,-12 7-1 16,0 0 1-16,11-13-1 15,-11 13 0-15,14-12 0 16,-14 12 0-16,16-17 0 16,-16 17-1-16,16-17 2 15,-4 8-2-15,-6-1 2 16,0 0-2-16,3-2 1 15,-3 1 0-15,0-1 0 16,1-3 0-16,-4 1 1 16,0 1-1-16,1 1 0 15,1 3 1-15,-5 9-1 16,3-13 1-16,-3 13-2 0,0 0-1 16,0 0-4-1,-15 0-9-15,2-5-16 0,5 12 0 16,-11-12 1-16,6 11 11 15</inkml:trace>
  <inkml:trace contextRef="#ctx0" brushRef="#br0" timeOffset="82471.1671">5587 10697 29 0,'0'0'32'0,"0"16"-3"15,15 1-9-15,8 9-4 16,5 8-5-16,2 1-2 16,8 4-2-16,-3-2-3 15,-2 1-5-15,-2-2-6 16,-7-10-15-16,-7-9-13 15,5 0 0-15,-11-15 1 16</inkml:trace>
  <inkml:trace contextRef="#ctx0" brushRef="#br0" timeOffset="82712.2119">6053 10720 30 0,'0'-14'34'15,"-12"21"2"-15,-7 3-7 16,-6 6-11-16,3 12-7 16,-9 3-3-16,1 11-2 15,-5 3-2-15,0 5-1 16,2 2-1-16,2 1-1 16,3-3-3-16,3-9-5 15,6-4-9-15,7-8-21 0,3-14 0 16,12-4-1-1,-3-11 0-15</inkml:trace>
  <inkml:trace contextRef="#ctx0" brushRef="#br0" timeOffset="83026.7957">6356 10718 8 0,'-21'-12'31'15,"3"15"1"1,-14-3-4-16,-5 16-11 16,1 6-5-16,-3 6-3 0,5 11-1 15,0 2-2-15,6 8 0 16,4 0-2-16,14 6 0 15,10-4 0-15,10-3-2 16,8-4-2-16,7-8-8 16,11-1-8-16,5-7-19 15,-2-17-2-15,9-4 1 16,-11-14-2-16</inkml:trace>
  <inkml:trace contextRef="#ctx0" brushRef="#br0" timeOffset="83350.3779">6391 11220 31 0,'0'0'33'0,"8"15"-1"15,3-10-10-15,4-5-5 16,-1 0-3-16,0-11-2 15,1 1-2-15,-6-9-3 16,4-1-2-16,-10-7-1 16,1-1-1-16,-4-7-1 15,0 1 0-15,-7-4-1 16,4 2-1-16,3 0 1 0,0 1-1 16,0 3-1-1,7 4-1-15,4 8-5 0,-1-1-8 16,10 7-16-16,1 5-8 15,-6 0 0-15,7 9 0 16</inkml:trace>
  <inkml:trace contextRef="#ctx0" brushRef="#br0" timeOffset="83575.4255">6325 11042 18 0,'0'0'31'0,"23"2"-1"15,-5-2-8-15,10-3-11 16,6 0-2-16,4-3-6 16,1 0-9-16,-2-3-11 15,4 4-11-15,-13-10-1 16,2 4-2-16</inkml:trace>
  <inkml:trace contextRef="#ctx0" brushRef="#br0" timeOffset="83793.4743">6710 10752 49 0,'12'-5'34'16,"1"5"-8"-16,6 10-5 15,2 11-5-15,1 1-5 16,2 13-3-16,-5 3-2 0,0 9-1 15,-10 2-1-15,-4 3-2 16,-9 0-1-16,-6-3-2 16,-5 0-3-16,-8-10-5 15,6-5-12-15,-5-3-15 16,0-17-1-16,9-3 0 16,-5-15 0-16</inkml:trace>
  <inkml:trace contextRef="#ctx0" brushRef="#br0" timeOffset="85420.8207">7163 11072 31 0,'25'10'27'16,"-13"-6"-2"-16,6-1-4 15,4-3-5-15,-2-4-3 16,3-3-4-16,-2-3-2 15,0-4-2-15,-7-2-2 16,-1-3-1-16,-8 0 0 16,-5-2-2-16,-5 2 1 15,-6 5-1-15,-6 1 0 16,-5 8 0-16,0 5-1 0,-5 5 1 16,2 8 0-1,3 6 1-15,0 6 1 16,10 6 1-16,0 2 0 0,12 2 2 15,12-3 0-15,10 0-1 16,2-5 2-16,17-1-2 16,1-12-1-16,2-5-4 15,1-5-7-15,-7-4-30 16,-3-16-2-16,3-4 1 16,-11-8-1-16</inkml:trace>
  <inkml:trace contextRef="#ctx0" brushRef="#br0" timeOffset="86411.0361">7390 10694 8 0,'5'9'30'16,"-5"-9"-2"-16,0 0-8 15,22 4-5-15,-2-4-2 16,9 3-3-16,2-3-2 16,7 4-6-16,2-4-8 15,2 4-19-15,-10-8-6 16,4 8-2-16,-16-12 1 16</inkml:trace>
  <inkml:trace contextRef="#ctx0" brushRef="#br0" timeOffset="86982.1798">7804 10544 39 0,'0'0'37'16,"0"0"2"0,0 0-3-16,-6-13-16 0,6 13-10 15,0 0-5-15,0 0-6 16,0 0-10-16,0 0-25 15,0 0-3-15,0 11 1 16,0-11-2-16</inkml:trace>
  <inkml:trace contextRef="#ctx0" brushRef="#br0" timeOffset="87230.7377">7814 10660 9 0,'0'26'32'16,"-6"-11"1"-1,6 11-5-15,0 1-10 0,0 2-4 16,-4 6-2-16,-4-5-3 16,1 2-2-16,-9-3-3 15,2-5-3-15,-2-5-6 16,-2-11-12-16,-2-11-18 15,8-2-1-15,-4-14 1 16,13 0-2-16</inkml:trace>
  <inkml:trace contextRef="#ctx0" brushRef="#br0" timeOffset="87898.3985">8045 10621 11 0,'-17'-24'26'15,"12"5"-2"-15,5-6-12 16,5 1-3-16,4 2-2 15,5-1-1-15,6 7 0 16,3 4-1-16,4 12 0 0,-1 0 1 16,-3 13-1-1,-6 3 1-15,-4 9-2 0,-13 4 1 16,-6 6-3-16,-8 2-1 16,-10-1-2-16,-5-1 0 15,-1-7-2-15,6 0 0 16,0-10 0-16,8-5-1 15,16-13 1-15,0 0 1 16,15-5 1-16,6-4 0 16,6 0 0-16,1-2 1 15,2 1 0-15,-1 4 1 16,-4 4 1-16,-5 2 0 16,-5 6 1-16,-6-1-1 15,-9-5 2-15,8 16-2 0,-8-16 1 16,0 16 0-1,0-16-1-15,0 0-1 0,-12 4 1 16,12-4-1-16,0-13-1 16,0 2 1-16,9-1-1 15,1-2 0-15,2 1-1 16,7 1 2-16,-4 1-1 16,5 5 2-16,0 6 0 15,-3 0 1-15,0 3 0 16,-4 6 1-16,-1 2 0 15,-4 2-1-15,-1 2 0 16,-7 0-1-16,7-1-4 16,-5 3-9-16,2 0-24 15,-4-17-1-15,8 10 0 16,-8-10 0-16</inkml:trace>
  <inkml:trace contextRef="#ctx0" brushRef="#br0" timeOffset="88200.4721">8618 10779 66 0,'0'0'37'0,"0"0"-2"16,14-3-13-16,-10-9-8 15,4 2-5-15,-3-9-3 16,-2 1-2-16,-3-4-1 15,0-4 0-15,-3 0-1 0,-3-6-1 16,-2-4 0 0,1 0-1-16,0 2 0 0,7 0-1 15,0 2-1-15,10 1-1 16,2 7-5-16,1 0-4 16,11 14-10-16,2 3-16 15,-2-4-1-15,4 7 0 16,-4 1 1-16</inkml:trace>
  <inkml:trace contextRef="#ctx0" brushRef="#br0" timeOffset="88411.5206">8528 10563 21 0,'-16'11'37'16,"4"-7"0"-16,12-4-2 15,14 7-13-15,7-7-7 16,12 0-6-16,2-3-4 16,6 3-5-16,8 0-11 15,-2 0-23-15,-2-4-3 16,0 4-1-16,-8-5 0 16</inkml:trace>
  <inkml:trace contextRef="#ctx0" brushRef="#br0" timeOffset="88920.644">8879 10567 28 0,'0'0'34'15,"12"3"1"-15,0-3-9 16,10-3-9-16,7 3-5 16,-3 0-4-16,6 0-2 15,-4-4-3-15,-1 4-1 16,-5-3-2-16,-5 3-1 16,-5 0-2-16,-12 0 0 15,15 0-2-15,-15 0-3 16,0 0-3-16,0 0-3 15,-11 5-1-15,0-5-1 0,2 3 2 16,-4-3 0-16,1 5 2 16,-1-5 6-16,2 6 5 15,-9 3 17 1,20-9-2-16,-15 14 0 16,9-1 2-16,0-2 0 15,6 8-2-15,-9-4-1 16,9 9-3-16,0-7-1 15,7 7-2-15,2-9 0 16,6 3-2-16,1-8 0 16,6-2-2-16,-1-8-1 15,3-3-6-15,1-3-18 16,-3-9-16-16,-6-5-2 0,5 2 0 16,-3-10 0-1</inkml:trace>
  <inkml:trace contextRef="#ctx0" brushRef="#br0" timeOffset="91939.2941">16251 8618 39 0,'-23'24'25'0,"-2"20"-2"16,-5 18-4-16,-4 16-3 16,2 21-3-16,3 15-3 15,13 14-2-15,9 1-2 16,17-1-3-16,14-10-8 16,10-7-29-16,8-26-1 15,13-14 0-15,-3-29-1 16</inkml:trace>
  <inkml:trace contextRef="#ctx0" brushRef="#br0" timeOffset="92270.3679">16491 9010 28 0,'8'0'36'0,"14"9"1"16,-1 6 0-16,7 5-17 15,4 11-12-15,-4 2-4 16,5 6-6-16,0 3-9 16,-1 1-25-16,-9-12 0 15,2-4-1-15,-7-12 0 16</inkml:trace>
  <inkml:trace contextRef="#ctx0" brushRef="#br0" timeOffset="92473.4176">16986 9039 48 0,'-22'5'38'0,"-1"14"0"0,-11 3-2 16,-3 7-23-16,1 10-5 16,-1 3-3-16,2 7-3 15,-3 0-4-15,2-3-8 16,8 1-14-16,5-5-14 15,3-13-1-15,10-4 0 16</inkml:trace>
  <inkml:trace contextRef="#ctx0" brushRef="#br0" timeOffset="92773.4837">17235 8978 31 0,'-18'5'33'16,"-10"-2"0"-16,4 11-14 15,-2 11-7-15,-4 10-2 16,0 9-3-16,2 6-1 15,7 7-2-15,8 0 0 16,9 4-2-16,9 0-2 16,6-6-15-16,9-11-20 15,15 2 0-15,-3-20 0 0,13 0-1 16</inkml:trace>
  <inkml:trace contextRef="#ctx0" brushRef="#br0" timeOffset="93081.5589">17335 9530 29 0,'0'0'36'16,"16"12"0"-16,-9-12-1 15,4-7-19-15,6 0-6 16,-5-8-3-16,2-4-2 15,-6-7-1-15,-5-5-2 0,-3-5 0 16,-7-5 0-16,-5-6-2 16,-1-2 1-16,-3 2 0 15,2 2-1-15,4 1 0 16,5 6 0-16,5 6-3 16,10 8-4-16,9 9-6 15,3 8-20-15,4 0-5 16,8 7 0-16,-5-3 0 15</inkml:trace>
  <inkml:trace contextRef="#ctx0" brushRef="#br0" timeOffset="93321.6057">17220 9261 36 0,'25'10'34'0,"0"-10"0"16,15 4-3-16,3-4-27 16,1 0-15-16,9 3-20 15,-16-10-2-15,3 4 0 16,-12-9 3-16</inkml:trace>
  <inkml:trace contextRef="#ctx0" brushRef="#br0" timeOffset="93525.652">17691 8997 53 0,'21'13'39'0,"11"19"1"16,-4 11-14-16,-1 3-11 15,1 15-4-15,-15 3-2 16,-9 7-4-16,-16 1-6 16,-16-6-18-16,-8-9-21 15,-5-5 0-15,-11-14-1 16,5-10 0-16</inkml:trace>
  <inkml:trace contextRef="#ctx0" brushRef="#br0" timeOffset="97835.4034">18137 9296 3 0,'11'18'32'0,"-11"-18"0"15,20 18 0-15,-3-9-15 16,6 1-4-16,5-1-4 16,3-4-2-16,0-2-3 15,-5-6-1-15,-1-2-1 16,-5-6-1-16,-7-2-1 16,-7-5 1-16,-6-1-1 15,-9 1 0-15,-9 1 0 16,-3 5-1-16,-7 6 1 15,-1 6-1-15,-3 9 1 16,0 7 0-16,3 6 2 16,5 9 0-16,13 3 1 0,7 2 0 15,11 1 1 1,10-6 0-16,14-2 0 0,7-5-1 16,10-7-4-16,8-7-13 15,1-10-23-15,-5-15-1 16,6-3 1-16,-9-12-1 15</inkml:trace>
  <inkml:trace contextRef="#ctx0" brushRef="#br0" timeOffset="98082.9581">18392 8952 39 0,'0'0'36'0,"21"7"1"16,5-7-3-16,7 4-22 16,1-4-10-16,4 0-11 15,5-8-23-15,4 8-3 16,-11-6-1-16,6 6 0 15</inkml:trace>
  <inkml:trace contextRef="#ctx0" brushRef="#br0" timeOffset="98247.4953">18860 8828 54 0,'-3'-17'36'0,"3"17"-1"16,0 0-11-16,-6-17-19 15,6 17-14-15,0 0-19 16,0 0-7-16,-10 0 0 16,10 0-1-16</inkml:trace>
  <inkml:trace contextRef="#ctx0" brushRef="#br0" timeOffset="98436.0187">18846 8937 31 0,'5'34'36'15,"-5"-5"0"-15,0 0-8 16,0 3-8-16,-10-4-6 16,2 2-5-16,-9-6-3 15,-4-5-4-15,-3-4-5 0,-7-9-13 16,1-6-19-16,1-5-3 16,-5-10-1-16,9 0 1 15</inkml:trace>
  <inkml:trace contextRef="#ctx0" brushRef="#br0" timeOffset="99051.1684">19164 8814 18 0,'-6'-25'30'16,"-4"-13"0"-16,10 4-15 15,3 5-3-15,10-2-2 16,8 9-2-16,5 5-2 16,5 12-1-16,-1 5-1 15,-3 10 0-15,-10 9 0 16,-10 10-1-16,-14 7 0 15,-11 8-3-15,-15-1 0 16,-3 1-2-16,-4-2 0 16,2-7-1-16,6-6 0 15,9-9 0-15,16-9 0 16,7-11 0-16,21 0 2 0,6 0 1 16,6-6 0-16,4 6 0 15,3-4 1-15,-2 4 0 16,-7 4 1-16,-4 5 0 15,-9-2 1-15,-8 4 0 16,-10-1 0-16,-4 0 0 16,-7-2-1-16,1-3-1 15,-2-5-2-15,3-5-2 16,9 5-1-16,-9-21-1 16,13 8 1-16,4-5 0 15,7 3 3-15,3 2 2 16,4 2 1-16,1 6 3 15,-3 1 2-15,5 10 0 0,-10-3 1 16,1 10-2-16,-9-4-1 16,2 5-1-16,-5 2-3 15,-4-4-6-15,7 4-14 16,-3-3-18-16,-4-13 0 16,0 13-1-16,0-13 0 15</inkml:trace>
  <inkml:trace contextRef="#ctx0" brushRef="#br0" timeOffset="99331.2261">19650 9056 28 0,'11'9'36'16,"-11"-9"2"-16,17 0-4 0,-4 0-14 15,-13 0-8-15,18-20-5 16,-13 4-3-16,0-3-1 15,-2-9-1-15,-3-5-1 16,0-8 0-16,3-6 0 16,-3-3-1-16,8-1 1 15,-1 3-1-15,2 4 0 16,3 6 0-16,2 8-4 16,4 10-4-16,-4 7-12 15,3 4-18-15,4 9-1 16,-5 0 0-16,3 13 1 15</inkml:trace>
  <inkml:trace contextRef="#ctx0" brushRef="#br0" timeOffset="99527.2625">19644 8793 33 0,'-21'4'38'0,"21"-4"0"15,0 9 0-15,24-9-17 16,12 5-13-16,5-1-8 16,6-4-12-16,11-2-25 15,8 5-1-15,-7-3 0 16,3 0 0-16</inkml:trace>
  <inkml:trace contextRef="#ctx0" brushRef="#br0" timeOffset="99956.3708">20016 8832 26 0,'16'0'36'0,"-2"-4"1"15,7 8-1-15,-1 0-17 16,2-4-9-16,5 4-4 16,-7 0-2-16,2 3-4 15,-4 2-3-15,-8-7-5 16,0 5-5-16,-10-7-6 16,0 0-2-16,0 0 0 0,0 0 1 15,0 0 5-15,-15 0 8 16,2 0 8-16,-1 5 8 15,-1 4 8-15,-4 0 3 16,4 9 2-16,-5-1 0 16,7 7-3-16,-1-7-4 15,14 9-5-15,4-8-1 16,10 1-4-16,3-8-1 16,7-2-2-16,6-3-5 15,-2-6-27-15,3-6-10 16,4-2-1-16,-1-6 0 15</inkml:trace>
  <inkml:trace contextRef="#ctx0" brushRef="#br0" timeOffset="100579.5103">20546 8570 29 0,'21'21'36'15,"10"27"2"-15,0 15 0 16,0 16-19-16,4 21-6 16,-15 9-2-16,-3 19-4 15,-17 0-3-15,-19-7-3 16,-12-11-2-16,-13-9-3 16,-2-11-2-16,-6-18-7 15,11-14-25-15,2-9-1 16,4-20-1-16,12-4 2 15</inkml:trace>
  <inkml:trace contextRef="#ctx0" brushRef="#br0" timeOffset="101459.7251">21338 9437 66 0,'16'-11'26'15,"-7"-4"-5"-15,-4-6-4 16,-5 3-6-16,-10-3-2 16,-2 1-4-16,-11-1-1 15,-2 6-2-15,-8 5 0 16,0 10-2-16,0 0 1 16,3 13 0-16,5 4 0 0,6 6 1 15,10 2 0 1,9 1 1-16,10-4 0 0,13-2 0 15,3-6-1-15,7-6 1 16,2-8 0-16,4-10-2 16,-1-7 0-16,-3-10-1 15,-5-7-1-15,-6-9-1 16,-2-3 1-16,-8-5-1 16,-5-5 0-16,-9 2 0 15,0 6 1-15,-3 5 0 16,-1 9 0-16,-4 12 1 15,-1 7 0-15,9 15 0 16,-14 11 1-16,9 15 1 16,1 8-1-16,4 9 1 0,0 4 1 15,0 6 0-15,6 2-1 16,1 1 1-16,2-7-2 16,2-4-2-16,2-6-5 15,-4-14-18-15,4-6-16 16,11-8 1-16,-4-15-1 15</inkml:trace>
  <inkml:trace contextRef="#ctx0" brushRef="#br0" timeOffset="101872.8264">21616 9189 58 0,'0'0'39'0,"11"-5"0"0,15 9-5 16,-1-4-22-16,14 5-5 15,-2-5-3-15,7 0-1 16,-8 3-2-16,-5-7-3 16,-1 4-1-16,-11-8-1 15,-2 8-1-15,-17 0 0 16,11-10-1-16,-11 10 0 15,-15-5 1-15,1 11 1 16,-4 1 2-16,-2 4 1 16,-5 2 2-16,1 7 2 15,3 1 1-15,4 8 1 16,3-3 1-16,14 6 1 16,-4-5-1-16,16 2 1 0,5-5-2 15,12-2 0-15,0-9-2 16,7-5-1-16,-1-8-2 15,-2-5-5-15,4-10-33 16,-11 2-3-16,-9-10-1 16,-1 4 0-16</inkml:trace>
  <inkml:trace contextRef="#ctx0" brushRef="#br0" timeOffset="105551.7374">476 12064 29 0,'0'0'38'0,"65"11"-1"16,-65-11-4-16,75 0-14 0,-75 0-9 15,71 0-9-15,-25 0-14 16,-46 0-20-16,55-6-3 16,-55 6 0-16,0 0-2 15</inkml:trace>
  <inkml:trace contextRef="#ctx0" brushRef="#br0" timeOffset="105742.2713">560 12229 49 0,'0'0'40'16,"0"0"-1"-16,0 0-9 0,59 37-10 15,-59-37-7 1,54 3-5-16,-54-3-7 0,64 0-16 15,-64 0-25-15,0 0 0 16,54 0 0-16,-54 0-1 16</inkml:trace>
  <inkml:trace contextRef="#ctx0" brushRef="#br0" timeOffset="106199.8691">1315 11911 69 0,'0'0'39'0,"24"16"0"15,8 14-9-15,8 6-22 16,9 10-4-16,-6 8-5 16,-3 0-17-16,7-7-19 15,-9-2-2-15,-11-16 1 16,-8-8-1-16</inkml:trace>
  <inkml:trace contextRef="#ctx0" brushRef="#br0" timeOffset="106408.9159">1810 11933 63 0,'-19'7'40'0,"7"10"0"0,-12 6-3 16,-5 7-26-16,1 14-3 15,-6 6-3-15,3 6-3 16,3 3-2-16,-2 3-3 16,2 4-4-16,-4-13-12 15,8-7-21-15,14-9 0 16,2-11-1-16,8-9 1 16</inkml:trace>
  <inkml:trace contextRef="#ctx0" brushRef="#br0" timeOffset="106703.9951">2176 11927 54 0,'-33'15'36'15,"-11"1"0"-15,6 9-12 16,2 14-12-16,-2 8-5 16,9 10-1-16,2 2-2 15,18 3-1-15,5 1 0 16,9-4-2-16,15-5 1 16,11-13-6-16,14-4-16 15,3-8-17-15,-3-16-1 16,3-3 0-16,-1-16-1 0</inkml:trace>
  <inkml:trace contextRef="#ctx0" brushRef="#br0" timeOffset="106990.0671">2281 12503 44 0,'7'18'37'0,"5"-14"1"15,7-1-3-15,2-6-18 16,-9-8-6-16,5 1-3 16,-5-10-3-16,3-2-1 0,-6-6-2 15,-9-4 0 1,0-7-1-16,-3-5 0 0,0-7 0 16,-2-3 0-16,5 2-1 15,0 0-1-15,0 6-1 16,13 4-4-16,5 10-9 15,-4 10-19-15,5 6-6 16,3 10-1-16,-7 2 1 16</inkml:trace>
  <inkml:trace contextRef="#ctx0" brushRef="#br0" timeOffset="107342.1394">2229 12291 27 0,'0'0'32'15,"22"14"1"-15,-4-19 1 16,4 1-23-16,9-2-8 16,-1-3-2-16,2-1-3 15,2-3 0-15,-3-6-1 16,-3 2 2-16,-3-4 0 15,1 0 3-15,4 3 2 16,0 3 3-16,8 11 1 16,-4 4 1-16,6 17 1 15,-6 0-1-15,-3 14 0 16,-8 3-2-16,-9 10-1 16,-14 0-1-16,-12 2-4 0,-7-3-4 15,-12-10-17-15,-2-5-21 16,2-3-1-16,-1-12 1 15,4-6-1-15</inkml:trace>
  <inkml:trace contextRef="#ctx0" brushRef="#br0" timeOffset="108237.3367">3598 11567 32 0,'0'-35'33'0,"-14"0"1"15,-1 9-13-15,-4 11-6 16,-2 13-4-16,-1 21-4 0,2 18-3 15,4 20-1 1,5 20-2-16,4 22 0 0,7 16 0 16,0 13-1-16,10 4 2 15,2 4-1-15,-3-1 1 16,-2-3-1-16,-7-10 0 16,-3-11 0-16,-7-15 0 15,-5-7 0-15,-6-16-2 16,-5-16-5-16,1-11-10 15,1-18-19-15,-4-21-1 16,10-7-1-16,-5-11 0 16</inkml:trace>
  <inkml:trace contextRef="#ctx0" brushRef="#br0" timeOffset="108486.3914">3447 13287 60 0,'19'8'38'0,"-6"-8"-1"15,12 5-3-15,5-1-28 16,-2 1-9-16,2 0-15 15,-4-5-18-15,6 11-1 16,-9-11 0-16,5 4 0 16</inkml:trace>
  <inkml:trace contextRef="#ctx0" brushRef="#br0" timeOffset="108710.4507">3736 13316 18 0,'-16'-4'30'16,"-7"-15"1"-16,12 5-3 15,3-7-15-15,3-3-4 16,12 2-2-16,5-1 0 16,11 10-1-16,1 5 2 15,4 8-1-15,-4 8 1 16,2 6-2-16,-9 0-1 16,2 4-1-16,-7-1-3 0,-3-8-8 15,1-9-26 1,0-4-4-16,-10-18-1 15,9-3-1-15</inkml:trace>
  <inkml:trace contextRef="#ctx0" brushRef="#br0" timeOffset="109042.5251">3807 11356 37 0,'0'0'35'15,"0"0"0"-15,0 17-1 16,0 10-20-16,0 3-7 16,0 5-4-16,0 3-3 15,3-3-8-15,4-4-18 16,-2 3-9-16,-5-19-1 16,0 0 0-16</inkml:trace>
  <inkml:trace contextRef="#ctx0" brushRef="#br0" timeOffset="109446.6185">3713 11550 39 0,'10'-3'33'15,"15"9"-1"-15,-2-2-13 16,7-4-8-16,7 9-4 16,-1-6-3-16,2 5-1 15,-7-3 0-15,-3-1-2 16,-9-1 1-16,-8-3-1 15,-11 0 0-15,0-9 0 16,-5-4-1-16,-5-6 1 16,4 0-1-16,4-5-1 15,2 2 1-15,7 0-1 16,4 4 0-16,1 10 1 0,5 8 0 16,1 7 1-1,-2 6 0-15,2 9 1 16,-4 2 0-16,2 4 1 0,2-4 0 15,1-2-1-15,-1-5 1 16,2-8-1-16,-1-9 0 16,-4-8 1-16,-6-3 0 15,-2-7-1-15,-7-3 0 16,-10 1-1-16,-1 2-2 16,-6 2-5-16,3 4-24 15,-4 12-8-15,-2-3 0 16,7 14 0-16</inkml:trace>
  <inkml:trace contextRef="#ctx0" brushRef="#br0" timeOffset="110364.8121">4528 12273 74 0,'22'14'37'0,"16"9"0"15,-1 11-22-15,4 1-7 16,0 6-6-16,1 3-6 0,-4-5-15 15,-9-10-17-15,1-4-1 16,-11-13 0-16,0-7 0 16</inkml:trace>
  <inkml:trace contextRef="#ctx0" brushRef="#br0" timeOffset="110561.8586">4871 12273 70 0,'-35'7'37'16,"1"9"-2"-16,-8 10-16 16,-3 2-8-16,5 4-6 15,0 0-2-15,3 2-5 0,6 1-2 16,0-5-10-16,9-1-14 16,10-1-10-16,-4-12 0 15,10 1 1-15</inkml:trace>
  <inkml:trace contextRef="#ctx0" brushRef="#br0" timeOffset="110869.9242">5206 12179 61 0,'-25'8'38'0,"-5"1"0"15,-1 8-13-15,9 13-14 16,-3 3-4-16,9 13-2 16,5 0-1-16,7 3-1 15,8 1 0-15,10-5-2 16,6-4 0-16,7-6-6 15,7-5-8-15,1-14-26 16,1-11 0-16,1-5 0 16,-5-18-2-16</inkml:trace>
  <inkml:trace contextRef="#ctx0" brushRef="#br0" timeOffset="111087.9882">5238 12368 42 0,'-9'0'37'0,"21"4"0"15,9-4 0-15,4 0-24 16,13 7-7-16,1-7-2 16,5 3-6-16,0-3-7 15,-2-7-9-15,-4-2-17 16,-1 4-2-16,-15-5 0 0,-1 5 0 15</inkml:trace>
  <inkml:trace contextRef="#ctx0" brushRef="#br0" timeOffset="111291.0372">5504 12371 56 0,'-6'14'36'0,"-1"-2"-5"16,4 2-8-16,3 8-7 15,0-2-5-15,4 6-3 16,2-4-2-16,6 2-3 16,3-5-1-16,7-3-3 15,6-9-6-15,3-7-27 16,4-10-4-16,7 0-1 16,-7-15 0-16</inkml:trace>
  <inkml:trace contextRef="#ctx0" brushRef="#br0" timeOffset="111502.0872">5746 12196 57 0,'34'26'40'16,"-3"6"1"-16,4 2-5 15,1 12-23-15,-14-1-2 16,-6 5-5-16,-11 0-1 15,-11 0-6-15,-9 1-10 16,-7-10-30-16,-8-16 0 16,2-6 0-16,3-12-2 15</inkml:trace>
  <inkml:trace contextRef="#ctx0" brushRef="#br0" timeOffset="111901.1815">6208 12424 42 0,'12'12'37'15,"4"-2"1"-15,3-10 0 16,4 4-22-16,10-4-9 15,-9 0-2-15,7-4-2 16,-9-3-2-16,-3-3 0 0,-8-7-2 16,-11 2 1-16,-11-2-2 15,-9 0 1-15,-4 5-1 16,-10 1 1-16,2 8 0 16,-5 7 1-16,7 6 0 15,1 11 0-15,12 7 3 16,13 4-1-16,7 3 2 15,15 1-1-15,4-4 1 16,15-3 0-16,4-7-2 16,9-8-5-16,-2-11-36 15,2-3 0-15,-6-15-2 16,2-9 1-16</inkml:trace>
  <inkml:trace contextRef="#ctx0" brushRef="#br0" timeOffset="112351.2806">6477 11940 36 0,'7'14'36'16,"6"-11"0"-16,17 0-2 15,7 1-22-15,10-4-8 16,2 0-17-16,-1-6-21 0,7 3 0 15,-10-8-1-15,0 6-1 16</inkml:trace>
  <inkml:trace contextRef="#ctx0" brushRef="#br0" timeOffset="112531.327">6943 11814 42 0,'-10'-7'36'0,"10"7"0"16,0 0-3-16,-12-5-34 15,9-4-29-15,3 9-4 0,0 0-1 16,0 0 0 0</inkml:trace>
  <inkml:trace contextRef="#ctx0" brushRef="#br0" timeOffset="112720.3707">6980 12012 28 0,'0'51'37'15,"-6"-4"1"-15,-3 3-1 16,-7-2-17-16,-3-9-8 16,-2-4-7-16,-4-9-4 15,-3-9-4-15,3-8-8 16,-5-14-14-16,4-13-12 0,11-4 0 15,2-13-1 1</inkml:trace>
  <inkml:trace contextRef="#ctx0" brushRef="#br0" timeOffset="113358.5212">7236 11895 2 0,'-25'-32'32'15,"15"4"1"-15,5-9-5 0,12 4-9 16,8 5-3-16,7 1-4 15,12 14-2-15,2 3-2 16,3 10-4-16,-3 11 0 16,-9 10-2-16,-7 4 0 15,-14 6-2-15,-9 3 0 16,-18 1-2-16,-3 0 0 16,-11-3-3-16,1-1-2 15,3-11-1-15,6-1 0 16,3-7 1-16,13-2 1 15,9-10 1-15,9 5 2 16,7-5 2-16,7 0 0 0,4 0 2 16,3 0 1-16,4 5-1 15,1-5 0-15,-5 6 2 16,-5 1 0-16,-5 1 1 16,-9-1 0-16,-6 3 1 15,-5-10-1-15,-9 13 1 16,-3-13-1-16,4 0-2 15,8 0-1-15,-13-24-1 16,13 6 0-16,11-1-1 16,3-1 1-16,5 2 0 15,1 0 1-15,5 9 1 16,-2 4 1-16,2 5 1 16,-7 4 1-16,0 7 0 15,-3-1 0-15,-4 5-2 0,-2 1-3 16,-6-4-10-1,-3-12-25-15,12 24-3 0,-12-24 0 16,3 15-1-16</inkml:trace>
  <inkml:trace contextRef="#ctx0" brushRef="#br0" timeOffset="113614.5881">7791 12130 63 0,'20'8'39'15,"-20"-8"0"-15,20-12-10 16,-5 3-13-16,-7-11-7 16,7 1-3-16,-8-8-2 0,0-2-2 15,-3-2 0-15,-1-6-1 16,-3-6 0 0,-5-5-1-16,5-1 0 0,5-4-2 15,2 6 0-15,0 1-4 16,5 11-4-16,-4 5-15 15,4 10-15-15,8 12-1 16,-4 5 1-16,-1 11 1 16</inkml:trace>
  <inkml:trace contextRef="#ctx0" brushRef="#br0" timeOffset="113795.6368">7741 11901 66 0,'10'10'36'0,"12"-6"1"16,5-8-12-16,8 4-24 15,7-7-20-15,0 0-16 16,12 7-1-16,-6-10-1 16,4 8 1-16</inkml:trace>
  <inkml:trace contextRef="#ctx0" brushRef="#br0" timeOffset="114192.7517">8093 11839 66 0,'13'0'38'0,"16"0"0"0,3 9-16 15,-1-9-12-15,6 3-4 16,-2 1-5-16,-4-4-3 16,-4 7-4-16,-11-7-11 15,-2 0-11-15,-14 0-3 16,9-5 0-16,-9 5 3 16,-11-7 8-16,-1 3 8 15,-4 1 9-15,1 3 13 16,-23 12 41-1,22 0-22-15,-1 3-2 16,2 4-4-16,8 5-6 0,1-2-3 16,14 6-4-1,-1-7-2-15,9 2-2 16,2-8-1-16,10-8-4 0,0 2-11 16,3-9-30-16,-6-14 0 15,6-3-1-15,-2-9 0 16</inkml:trace>
  <inkml:trace contextRef="#ctx0" brushRef="#br0" timeOffset="114928.9312">8913 12446 57 0,'0'-20'36'0,"6"5"-4"16,-9-6-13-16,-9-8-8 15,0 3-3-15,-10-1-3 16,-3 7-2-16,-2 3 0 16,-8 7-2-16,3 10-1 15,2 8 1-15,6 10-1 16,6 8 0-16,6 8 1 16,12 4-2-16,5-6 2 15,13-3 0-15,3-4 0 16,7-11 0-16,3-10 0 15,3-11 0-15,-2-11-2 0,-1-8 0 16,-1-9-1 0,-9-9 0-16,-1-7-1 0,-8-7 0 15,-3 0 0-15,-6-1 1 16,-3 6 2-16,-3 9 0 16,-2 6 1-16,-1 15 0 15,-1 12 2-15,7 11-1 16,-16 27 1-16,12 11 0 15,0 8-1-15,4 8 1 16,0 4-1-16,0 6 2 16,8 0-2-16,2-4 0 15,0-6-2-15,1-13-3 16,2-5-16-16,8-12-20 16,-10-16 0-16,9-8-1 15,-4-13 0-15</inkml:trace>
  <inkml:trace contextRef="#ctx0" brushRef="#br0" timeOffset="115155.9789">9053 12290 66 0,'12'3'39'16,"6"-3"-1"-16,6 0-12 15,11 5-16-15,0-5-4 16,2 0-3-16,-2 0-4 0,-8-5-5 16,1 5-9-1,-11 0-17-15,-9-12-6 0,1 4 0 16,-13-1-1-16</inkml:trace>
  <inkml:trace contextRef="#ctx0" brushRef="#br0" timeOffset="115333.0241">9230 12308 49 0,'-6'29'37'0,"-4"-3"-1"16,10 1-9-16,7 6-9 15,0-10-4-15,16 6-4 16,-5-13-2-16,10-1-3 16,0-5-3-16,-1-10-10 15,0-10-32-15,3 1-1 16,-5-9 0-16,7 1 0 15</inkml:trace>
  <inkml:trace contextRef="#ctx0" brushRef="#br0" timeOffset="118279.1322">10097 12223 52 0,'11'5'36'0,"5"-5"-1"15,12 0-13-15,6 7-11 16,1-7-5-16,8 4-8 16,3 2-11-16,-3 1-22 15,-10-12-1-15,-2 5 0 16,-14-12-1-16</inkml:trace>
  <inkml:trace contextRef="#ctx0" brushRef="#br0" timeOffset="118456.6718">10175 12346 32 0,'6'13'37'0,"6"-6"1"16,12-5-9-16,10 3-7 0,-2-5-9 16,5 0-12-16,-4-5-34 15,2 5-5-15,-11-14 1 16,1 1-2-16</inkml:trace>
  <inkml:trace contextRef="#ctx0" brushRef="#br0" timeOffset="119016.2977">11151 11889 31 0,'11'2'39'15,"2"8"-1"-15,12 12 1 16,6 7-20-16,4-2-7 15,8 12-4-15,0-3-5 16,-3-1-7-16,1 2-17 0,-4-5-18 16,-12-15 0-1,0-5 0-15,-10-12-1 0</inkml:trace>
  <inkml:trace contextRef="#ctx0" brushRef="#br0" timeOffset="119227.3417">11753 11869 69 0,'0'0'40'16,"-24"24"1"-16,-2 7-16 15,-12-1-12-15,2 16-4 16,-11 4-4-16,0 7-1 16,0 6-3-16,1 2-2 15,5-2-3-15,-1-6-5 16,10-1-7-16,0-14-19 0,10-13-5 15,11-8-1-15,11-21 1 16</inkml:trace>
  <inkml:trace contextRef="#ctx0" brushRef="#br0" timeOffset="119495.4099">11984 11922 32 0,'-28'6'35'15,"-11"2"2"-15,4 8-4 0,0 12-18 16,-9 5-6 0,10 13-2-16,3 4-2 0,10 4-1 15,9 2 0-15,12-2-2 16,7 0-1-16,15-12-7 15,17 1-12-15,7-9-18 16,2-20-1-16,14-1-2 16,-8-13 1-16</inkml:trace>
  <inkml:trace contextRef="#ctx0" brushRef="#br0" timeOffset="119773.4781">12179 12446 44 0,'0'0'39'16,"0"0"0"-16,0 0-5 0,0 0-18 16,16-7-6-16,-7-9-2 15,4 3-1-15,-5-7-2 16,-1 1-2-16,-7-9-1 16,0-5 0-16,-11-5-1 15,1-8 0-15,-1-1 0 16,1-2 0-16,4-1-1 15,3 4-1-15,6 1-1 16,5 7-4-16,10 11-5 16,-2 7-16-16,5 5-14 15,6 10 0-15,-4 5-1 16,1 5 3-16</inkml:trace>
  <inkml:trace contextRef="#ctx0" brushRef="#br0" timeOffset="120075.5473">12028 12176 12 0,'0'0'32'16,"28"-15"2"-16,2 0 1 16,11-2-18-16,11 2-7 15,0-2-1-15,7 8-1 16,-4 4-1-16,1 5-1 15,-12 6-1-15,-4 13 1 0,-14-1-1 16,-8 14 0 0,-12-1-1-16,-6 8 0 15,-6-3 0-15,-6 5-1 0,-3-5-1 16,-4-5-1-16,-1 0-3 16,-5-11-7-16,10-4-21 15,-3-5-11-15,-4-11 0 16,9 0 0-16</inkml:trace>
  <inkml:trace contextRef="#ctx0" brushRef="#br0" timeOffset="120558.1551">12799 11825 47 0,'15'0'40'0,"16"18"1"15,0 6-1-15,6 10-22 16,10 22-8-16,-1 3-3 16,3 10-3-16,-4-4-2 15,-3-2-3-15,0 0-7 16,-14-14-17-16,-6-11-17 16,-1-11 0-16,-5-14 1 15,2-7-1-15</inkml:trace>
  <inkml:trace contextRef="#ctx0" brushRef="#br0" timeOffset="120773.7094">13390 11879 30 0,'-25'-12'36'16,"-3"17"2"-16,-10 5 0 15,-6 9-20-15,0 16-6 16,-6 7-5-16,1 12-3 15,-7 4-2-15,6 3-2 16,2 2-5-16,1-7-5 16,12-4-6-16,7-13-15 15,8-15-7-15,16-12 0 16,4-12 0-16</inkml:trace>
  <inkml:trace contextRef="#ctx0" brushRef="#br0" timeOffset="121068.7815">13707 11910 38 0,'-28'6'37'16,"-10"1"0"-16,0 13-1 15,1 8-22-15,-5 6-5 16,11 12-3-16,3 4-3 16,10 7 1-16,7-1-2 0,11 2 0 15,12-3-2 1,8-7-4-16,11-4-5 0,5-13-12 16,2-9-18-16,10-2 0 15,-6-11 1-15,5-2 1 16</inkml:trace>
  <inkml:trace contextRef="#ctx0" brushRef="#br0" timeOffset="121324.8304">13833 12455 48 0,'0'0'38'0,"0"0"2"15,0 0-7-15,0 0-18 16,10-24-5-16,-1 10-2 0,-6-12-3 15,3-2 0 1,-3-5-2-16,-3-7-1 0,0-5 0 16,0-6-2-16,-5-2 1 15,5-3-1-15,-3 5-1 16,3 1-3-16,6 9-3 16,-6 2-9-16,12 10-21 15,1 14-3-15,-1 5-2 16,3 10 2-16</inkml:trace>
  <inkml:trace contextRef="#ctx0" brushRef="#br0" timeOffset="121669.9324">13657 12158 15 0,'17'8'30'0,"6"-17"2"16,18-2-4-16,-1-2-16 15,10-6-4-15,8 3-2 16,1-5-2-16,0 5 0 16,-3-2 0-16,-3 7 1 15,-7 7 1-15,0 13 0 16,-12 5 1-16,-4 15 0 16,-13 3-1-16,-6 14 0 15,-11 3 0-15,-5 8-2 16,-9-1 0-16,-6-1-2 0,-7-7-1 15,-2-3-1 1,-4-5-2-16,0-10-1 16,3-4-3-16,-4-14-3 0,12 1-5 15,-3-13-11-15,7 0-14 16,3 0-1-16,2-7 2 16,13 7 12-16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4:22:13.33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7392 14391 9 0,'-22'22'29'0,"-12"-5"1"15,6 7-13 1,0 0-4-16,2-4-3 16,12-4-1-16,14-16-2 15,0 0-1-15,27-5-2 16,10-12 0-16,8-11 0 16,3 0 1-16,0-3 0 15,-8 8 0-15,-13 6 0 0,-17 14-1 16,-25 12 1-16,-17 11-1 15,-23 14-2-15,-10 7 0 0,-7 1 0 16,-2 0-1-16,9-10 1 16,14-13 0-16,18-16 0 15,24-13-1-15,27-21 1 16,21-10 0-16,19-13-1 16,12-2 0-16,11 1-1 0,-6 11 1 15,-8 8 1-15,-20 21-1 16,-31 20 1-16,-26 20-1 15,-32 17 0-15,-20 15 1 16,-22 10-1-16,-7 4 1 16,-2-8-1-16,12-8 0 31,16-19 1-31,25-20-2 0,32-22 1 16,23-25 0-16,28-18-1 15,23-18 1-15,17-3-1 16,6-1 0-16,-7 9-1 15,-18 16 2-15,-27 25-1 0,-37 21 0 16,-24 37 0 0,-38 18 0-16,-31 16 0 0,-25 5 1 15,-2 0-1-15,10-8 1 0,21-24 0 16,29-20-1-16,36-29 1 16,36-26-1-16,41-20 0 15,37-17 1-15,22-7-1 16,11-2 0-16,1 12 0 31,-15 14 0-31,-31 20 0 0,-31 28 0 16,-42 20 0-16,-32 21-1 15,-36 16 2-15,-32 6-1 16,-14 6 1-16,0-6 0 16,11-12 0-16,20-22 0 15,32-20-1-15,26-21 1 16,36-24-1-16,34-13 0 0,27-11 0 15,14-6 0-15,8 6 0 16,-13 11-1-16,-17 18 1 16,-29 24 0-16,-31 24 0 0,-33 16 0 15,-32 18-1 1,-28 9 2-16,-14 4-1 16,-2-4 0-1,10-13 0-15,21-19 1 16,26-20-1-16,34-22 0 0,32-23 1 15,34-16-1-15,27-12 0 16,12 0 0-16,6 3 0 16,-12 12-1-16,-18 18 1 15,-36 26 0-15,-36 28 0 16,-30 15-1-16,-38 18 1 0,-25 12 0 16,-17 4 0-16,-4-3 0 15,18-11 1-15,16-22-1 16,33-23 1-16,35-21-1 15,37-24 0-15,33-17 1 16,25-13-1-16,24-6 0 16,3 2-1-16,-6 13 1 0,-21 16-1 15,-28 23 1-15,-39 29 0 16,-37 20 0-16,-37 20-1 16,-31 14 1-16,-21 10 0 15,-2-4 0-15,10-10 1 16,15-18 0-16,28-26-1 0,34-22 1 31,37-24-1-31,36-25 0 0,25-13 0 16,20-6 0-1,8 1-1-15,-3 12 1 0,-15 16-1 16,-30 23 1-16,-35 29 0 16,-39 21-1-16,-32 19 1 15,-27 11 0-15,-16 6-1 16,-4-4 2-16,13-11-1 0,16-18 0 15,31-25 1-15,38-21-1 16,33-23 0-16,32-11 1 16,22-7-1-16,14-4 0 15,2 6 1-15,-10 16-2 16,-23 16 1-16,-33 28 0 16,-35 22 0-1,-38 14 0-15,-31 11 0 16,-23 7 0-16,-7-1-1 15,3-10 2-15,15-18-1 16,28-21 0-16,41-26 0 16,37-17 0-16,36-17 1 0,30-10-1 15,23-2 0 1,7 7 0-16,-3 8 0 0,-12 22 0 16,-41 19 0-16,-31 22-1 0,-38 17 1 15,-32 12 0-15,-33 8-1 16,-17 4 1-16,-5-6 1 15,3-11-1-15,25-18 0 16,28-20 0-16,32-20 0 16,31-18 0-16,28-12 1 0,25-7-1 15,14-3-1-15,-1 9 1 16,-10 13 0-16,-26 19-1 16,-33 22 1-16,-32 20-1 15,-29 15 0-15,-26 10 1 16,-19 6 0-16,-7 0 0 31,6-9 0-31,19-14 1 0,24-22-1 16,39-12 0-16,15-30 1 15,31-8-1-15,19-7 1 16,8-5-1-16,-3 4 0 16,-8 11 0-16,-28 17 0 15,-34 18 0-15,-10 21 0 16,-33 7 0-16,-12 6-1 0,-3-2-4 15,14-11-38-15,13-4-1 0,21-26 0 16,29-11 1-16</inkml:trace>
  <inkml:trace contextRef="#ctx0" brushRef="#br1" timeOffset="5281.9396">584 15452 13 0,'0'0'36'15,"0"0"1"-15,0 0 0 16,7 64-19-16,-14-1-7 15,1 16-3-15,0 4-3 16,2 3-7-16,4-2-11 0,-5-12-19 16,5-26-5-16,0-46 0 15,0 0 0-15</inkml:trace>
  <inkml:trace contextRef="#ctx0" brushRef="#br1" timeOffset="5566.501">634 15458 5 0,'0'0'27'15,"0"0"1"-15,52-42-5 16,-52 42-18-16,0 0-2 16,59-21 0-16,-59 21-1 15,0 0 0-15,60 0 1 16,-60 0 0-16,0 0 2 15,38 49-1-15,-38-49 2 0,11 77 0 16,-5-29 0-16,-2 3 0 16,-4 5-1-16,0-3-2 15,0 1-2-15,0-1-8 16,0-7-7-16,0-46-16 0,5 87-3 16,-5-87-2-16,4 69 9 31</inkml:trace>
  <inkml:trace contextRef="#ctx0" brushRef="#br1" timeOffset="5913.7768">999 15954 14 0,'0'0'33'0,"0"0"1"16,0 0-1-16,57 29-18 15,-28-25-6-15,1 7-1 16,1-11 0-16,2 2-4 16,1-5 0-16,-10-7-2 15,0-7-2-15,-8 1 2 0,-13-6-2 16,-6-2 0-16,-3 4-1 16,6 20 1-16,-44-33-1 15,44 33 1-15,-57 4 0 16,57-4 0-16,-62 45 1 15,62-45 0-15,-40 83 0 16,27-26-1 0,4 3 0-16,9 1-1 15,0 3-10-15,9-5-22 16,7-18-4-16,6-1 0 0,5-25 0 16</inkml:trace>
  <inkml:trace contextRef="#ctx0" brushRef="#br1" timeOffset="6368.29">1553 15806 15 0,'0'0'31'16,"-16"-12"0"-16,4 12-7 16,-4 0-12-16,2 4-5 15,3 3-3-15,1 3-2 0,5 2-1 16,5 1-1 0,5 0 0-16,7 1-1 0,-1-2-2 15,4 3 0-15,-1-9-1 16,0 3 0-16,-14-9-1 0,0 0 0 15,0 0 1-15,-9 7 1 16,-8-7 2-16,-3 0 2 16,0 7 1-16,-5-4 0 15,8 8 1-15,4 0 2 0,6 1-1 16,7 1 0-16,7 1-1 16,5-3 0-16,6-1-1 15,5-3-2-15,0-7-8 16,1-9-15-16,5 1-8 15,-9-14 1-15,2 2 0 32</inkml:trace>
  <inkml:trace contextRef="#ctx0" brushRef="#br1" timeOffset="6468.0089">1550 15601 36 0,'-19'-28'23'15,"2"14"-19"1,17 14-18-16,-19 0-9 15,19 20-2-15</inkml:trace>
  <inkml:trace contextRef="#ctx0" brushRef="#br1" timeOffset="6800.6595">1754 16048 21 0,'0'0'19'0,"-9"0"-4"16,9 0-2-16,-11-23 1 0,8 1-1 15,3 2-2-15,5-7 0 16,9 5 0-16,4-3-2 15,9 7-1-15,0 3 0 0,4 8-2 16,-4 7 0 0,-1 16-3-16,-10 5 0 15,-4 5-8 1,-4 8-17-16,-2 9-15 16,-11-8 0-16,8 1 0 0</inkml:trace>
  <inkml:trace contextRef="#ctx0" brushRef="#br1" timeOffset="7416.9262">2264 15853 37 0,'-26'-15'32'0,"11"13"-5"15,-9 2-13 1,9 4-4-16,1 6-2 15,7 2-2-15,11 6-2 0,6 0-2 16,11 1-1-16,4-4 0 16,-1-2-1-16,-1-4 0 15,-1-4-1-15,-8-5-1 16,-14 0 0-16,0 0-1 16,-15-14 1-16,-5 10-1 0,-2 4 1 15,-4 0 0-15,1 4 1 16,3 5 0-16,5 0 1 15,8 6 0-15,9 4 1 16,3-4 1-16,11 2 1 16,4-2 0-16,2-3 0 15,1-5 1 1,8-2-1-16,-4-5 0 16,3-12 0-16,-5-3-1 15,-2-1 0-15,-3-9-1 16,-1 1 0-16,-5-1 1 15,-3 6 0-15,-2 2 0 16,-7 17 1-16,0 0 0 0,4 12 0 16,-7 11-1-16,3 6-7 0,5 1-29 15,4 14-2 1,-3-14-1-16,19 0-1 16</inkml:trace>
  <inkml:trace contextRef="#ctx0" brushRef="#br1" timeOffset="7848.3366">3115 15843 36 0,'13'5'36'0,"-4"5"-1"15,9 12-9-15,-2 14-12 0,-1 0-5 16,1 5-2-16,-6-5-2 16,1-3-2-16,-7-12-1 31,-4-21-1-31,12 0 0 0,-5-21-2 16,2-10-1-16,3-3-2 15,7-3-3-15,-1-3-8 16,1 5-14-16,8 12-8 15,-7-1 0-15,8 19 1 16</inkml:trace>
  <inkml:trace contextRef="#ctx0" brushRef="#br1" timeOffset="8101.8451">3744 15926 17 0,'6'22'36'0,"-9"9"0"15,-21-2-2-15,-8-3-13 16,-5 2-8-16,-7-13-6 15,2-2-3-15,1-11-4 0,7-7-2 16,10-7 1-16,8-7-1 16,16-3-1-16,0 4 1 15,16 3 0-15,6 7 2 16,5 8 1-16,4 7 1 0,0 5 0 16,-1 13 0-16,-1 4-6 31,-1 9-30-31,-10-15-2 15,5 5 1-15,-8-16-2 0</inkml:trace>
  <inkml:trace contextRef="#ctx0" brushRef="#br1" timeOffset="8486.4339">4603 15645 45 0,'0'0'34'0,"-9"29"1"16,3 22-19-16,3 16-6 0,9 18-4 15,-3 8-6-15,4 5-12 16,-4-11-21-16,9-7-2 15,-9-24 0-15,3-6 5 0</inkml:trace>
  <inkml:trace contextRef="#ctx0" brushRef="#br1" timeOffset="8818.2037">4523 15632 35 0,'34'-27'34'0,"-3"10"1"16,6 17-9-16,-2 17-16 16,-11 7-5-16,-3 13-1 15,-8-3-1-15,-3-3-2 16,-3-6-3-16,-7-8-1 16,0-17-1-16,0 0 0 0,18-5 0 15,-3-10 0-15,13-2 2 0,-1 0 0 16,6 6 2-1,-4 11 3-15,-6 4 0 16,-6 13 0-16,-13 5 0 0,-12 6 0 16,-12 5-1-16,-8 0-3 31,-4-2-3-31,-1-11-10 0,5-7-11 16,12 3-9-16,-2-16 1 15,18 0 0-15</inkml:trace>
  <inkml:trace contextRef="#ctx0" brushRef="#br1" timeOffset="9102.3167">5070 15988 18 0,'24'15'34'0,"-11"-15"0"16,8 0-8-16,-5 0-10 15,-2-11-5-15,1-3-4 16,-4-7-2-16,-1-4-2 15,-10-3-2-15,-3-2-1 0,-10 4 0 16,-2 4-1-16,-4 8 0 16,-3 10 1-16,1 12-1 15,0 9 1-15,3 12 2 16,10 13-1-16,3 6 1 0,10 11 1 16,1 5-1-16,4 0-1 31,2 3-7-31,0-4-26 0,-1-10-3 15,7-5-1-15,-6-17-1 16</inkml:trace>
  <inkml:trace contextRef="#ctx0" brushRef="#br1" timeOffset="9648.8864">5562 15950 24 0,'4'-23'26'0,"-4"4"-2"0,-6-3-4 15,-10-2-3 1,-3 5-4-16,-8 0-3 0,-1 11-2 16,-4 3-3-16,2 10-1 15,3 6-2-15,6 7 0 0,14 4-1 16,3 5 0-16,10-5-1 16,11-1 1-16,5-4 0 15,4-5 0-15,3-7 1 16,1-7-1-16,-4-8 0 15,-2-4 0-15,-6-2 0 0,-5 0 0 16,-7 1-1-16,-6 5 1 16,0 10-1-16,0 0 0 15,-10 0 0-15,8 13 0 16,2 2 2-16,7 1-1 16,2 0 0-16,8-3 1 31,2-3 1-31,3 2-1 0,-3-12 0 15,4 0-1-15,-6 0-3 16,-3-10-9-16,-2-4-18 16,-2 0-10-16,-10-12 1 15,0 1-1-15</inkml:trace>
  <inkml:trace contextRef="#ctx0" brushRef="#br1" timeOffset="9771.0014">5647 15559 48 0,'-5'-18'37'0,"-5"10"0"0,10 8-10 15,-7 26-20-15,7-2-37 16,7 13-5-16,-4-1-2 16,8 8 0-16</inkml:trace>
  <inkml:trace contextRef="#ctx0" brushRef="#br1" timeOffset="10086.5132">5941 15769 45 0,'0'0'37'16,"0"0"0"-16,5 28-13 16,-5 11-9-16,4 19-5 15,-4 9-5-15,5 16-1 0,-5 4-4 16,0-3-8 0,5 4-9-16,0-9-22 0,-7-25 1 31,8-9 0-31,-6-27 2 15</inkml:trace>
  <inkml:trace contextRef="#ctx0" brushRef="#br1" timeOffset="10233.3107">5991 16021 21 0,'18'0'31'15,"-4"-6"-1"-15,16 10-5 16,-6 2-35-16,1-6-20 15,17 4 0-15,-7-12-2 16</inkml:trace>
  <inkml:trace contextRef="#ctx0" brushRef="#br1" timeOffset="10549.3848">6453 15840 34 0,'-28'-9'32'0,"12"7"-1"15,-12-3-11 1,6 5-10-16,7 0-4 16,6 6-3-16,9-6-2 0,0 11 0 15,8-4-1-15,5-2-2 0,0-1 1 16,-1-2 0-16,0-2-1 16,-12 0 0-16,0 0 1 15,-6 17 0-15,-7-8 1 16,-2 0 2-16,-1 5 1 15,1 3 2-15,5 3 0 0,5 1 1 16,10 0-1-16,9-2-1 16,5 0-4-16,5 0-18 15,10-4-16-15,-9-12-2 16,14-3 0-16,0-14 3 16</inkml:trace>
  <inkml:trace contextRef="#ctx0" brushRef="#br1" timeOffset="11170.2698">7048 15815 6 0,'27'-11'33'0,"13"11"0"16,-5 0 0-16,5 0-15 15,-2 4-8-15,-4 0-3 16,0 4-3-16,-9-4-1 15,-7-4-1-15,-6 0-1 16,-12 0-1-16,-3-12 1 16,-6 7-1-16,-3 2 0 0,-4 3 0 15,-5 0-1-15,1 8 1 16,-1 10 0-16,3 7 0 16,8 6-1-16,7 1-1 15,6 4-2-15,10-3 0 0,12-1 1 16,8-6-4-1,10-8-2 1,1-11-3-16,3-7 1 16,-1-8 2-16,-5-7 4 15,-3-7 2-15,-11-2 4 0,-6-1 3 16,-11-3 4-16,-10 5 4 16,-12-2 0-16,-3 7 1 15,-8 3-3-15,-1 10-3 16,0 0-3-16,1 10 0 0,4 7-1 15,10 5 0-15,12 5-1 16,10 3 0-16,5 0-2 16,1-5-9-16,2-3-26 15,8-2-1-15,-12-19-1 16,2 0 1-16</inkml:trace>
  <inkml:trace contextRef="#ctx0" brushRef="#br1" timeOffset="12020.1614">9837 16929 35 0,'33'9'23'0,"-5"-20"-4"16,6-21-2-16,0-14-4 0,3-22-2 15,3-9-4-15,-4-16-1 16,-6-10-3-16,-8 1 0 15,-9 8-1-15,-8 11 1 16,-10 16-1-16,-11 18 0 16,-9 26-1-16,-2 27 1 31,-2 26-1-31,2 23 0 0,4 14 0 16,5 13 0-16,8 9-1 15,10 2 0-15,13-5 2 16,8-12-2-16,14-7 1 15,8-19 0-15,7-16-1 16,2-20 2-16,-2-19 0 16,-3-13-1-16,-4-6-1 0,-8-8 1 15,-10-6 0-15,-10 6 0 16,-7 8-1-16,-8 10 2 16,0 16-1-16,0 0 0 0,-15 28 2 15,9 0-2 1,3 10 1-16,3 0-1 0,0 1-1 31,12-4-5-31,-6-9-8 16,0-12-25-16,4-4 1 0,-10-10-1 15,6-14-1-15</inkml:trace>
  <inkml:trace contextRef="#ctx0" brushRef="#br1" timeOffset="12151.7384">10414 16410 15 0,'0'-23'30'16,"0"23"-7"-16,0 0-17 16,0 0-28-16,5 12-5 15,-10-1 3-15</inkml:trace>
  <inkml:trace contextRef="#ctx0" brushRef="#br1" timeOffset="12907.0849">10590 16661 53 0,'-4'17'23'16,"4"4"-2"-1,0 8-4-15,4-3-3 0,2 2-3 16,1-2-4-16,8-4-1 15,-2-12-2-15,4-10-1 0,2-6-1 16,0-11 0-16,-7-7 0 16,7 0-1-16,-7-9 0 15,-2 6 0-15,-1 3 0 16,-3 9-1-16,-6 15 0 16,0 0 1-1,0 11 0-15,0 10 0 16,3 6-1-16,3 6 1 15,4-1 0-15,3 0 1 16,5-4-1-16,0-11 1 16,4-7-1-16,-4-10 0 15,4-15 0-15,-5-5 0 16,-1-9 0-16,-4-5 0 0,-1-1 0 16,-2 3-1-16,-2 6 1 15,0 9 0-15,-4 5 0 0,-3 12 0 16,0 0 0-1,13 26 0-15,-9 0 0 16,4 2-2-16,2 7-9 0,-3 0-29 16,-1-6-2-16,2-5 2 0,-8-7-2 15</inkml:trace>
  <inkml:trace contextRef="#ctx0" brushRef="#br1" timeOffset="13338.802">9799 17068 27 0,'17'-6'34'0,"-17"6"-4"15,14 8-6-15,-5 13-4 0,-9 8-7 16,3 16-5-16,-3-1 0 16,4 9-3-16,-4-1-1 15,9-4-2-15,-3-6 0 16,1-5-3-16,5-8-3 0,-3-6-2 16,6-5-11-16,-2-7-15 15,-13-11-7-15,21-5 2 16,-17-7-1-16</inkml:trace>
  <inkml:trace contextRef="#ctx0" brushRef="#br1" timeOffset="13507.8008">9709 17308 20 0,'-19'0'35'0,"19"11"0"15,0-11-7-15,25 14-14 0,9-4-4 16,7-2-5-1,6-4-8 1,9-8-23-16,8 4-8 16,-8-10-1-16,9 5-2 15</inkml:trace>
  <inkml:trace contextRef="#ctx0" brushRef="#br1" timeOffset="13839.5001">10100 17287 11 0,'10'4'31'0,"1"-4"0"16,14 0-3-16,3 0-19 16,1-3-4-1,5 3-1-15,-4 0-2 16,-2 0-4-16,-5-6-3 15,-12-1 1-15,-2-2-1 16,-5-1 3-16,-4 10-2 16,0-12 2-16,0 12 4 15,0 0 3-15,0 0 1 16,0 19 0-16,0 3 2 0,3 1-4 16,-3-1-9-16,6 3-22 0,-6-8-5 15,7-3 1-15,-7-14-1 16</inkml:trace>
  <inkml:trace contextRef="#ctx0" brushRef="#br1" timeOffset="14055.7504">10534 17199 47 0,'0'0'37'0,"6"25"0"31,-3-5-9-31,4 14-16 0,-7-1-5 16,2 5-2-16,-2 4-7 15,0-10-10-15,0-8-24 16,4-4 0-16,-4-20-3 16,0 0 1-16</inkml:trace>
  <inkml:trace contextRef="#ctx0" brushRef="#br1" timeOffset="14192.9654">10453 17316 18 0,'0'0'35'16,"16"0"3"-16,7 0-2 15,-2 4-17-15,6-4-13 16,10 0-8-16,4 0-24 31,5 0-10-31,-9-8 0 0,7 2-1 16</inkml:trace>
  <inkml:trace contextRef="#ctx0" brushRef="#br1" timeOffset="14696.3098">11011 17237 13 0,'3'25'34'0,"-18"-4"1"15,-4 6-1-15,-5-4-21 0,-7-11-4 16,1 3-4-16,-3-15-3 31,9 0-1-31,2-15-1 0,6-7-1 16,10 0 0-16,9 0 1 15,7 8 1-15,11 5-1 16,4 9 2-16,2 5-1 16,6 7 1-16,0 13 2 15,-2 0-2-15,2 3 2 16,-1-5-2-1,0-7 1-15,-6-12-1 16,0-4 0-16,-7-11 1 16,-2-7-2-16,-10-14 2 0,-7 0 0 15,-12 0-1 1,-7 7 0-16,-2 5-5 0,-7 2-13 16,-6 7-23-16,6 11 1 15,0 3 0-15,9 6-3 0</inkml:trace>
  <inkml:trace contextRef="#ctx0" brushRef="#br1" timeOffset="15483.203">11655 16487 15 0,'-18'17'32'0,"18"16"2"16,5-11-8-16,8 5-12 0,9 2-2 16,7-11-3-16,7 2-2 15,-1-15-1-15,5-5-2 16,-9-15-1-16,0-4 0 0,-12-7-2 16,-6-1 0-16,-13 1 0 15,-13-1 0-15,-12 3 0 16,-6 6 0-16,-8 8-1 15,-4 10 0-15,-3 14 0 16,-1 7-1-16,5 5 1 31,11 8 0-31,10 6 0 0,11 3 1 16,16 0 0-16,14-1 0 16,13-9 1-16,14-1 0 15,1-13-1-15,9-4-1 16,2-7-7-16,-6-14-23 15,-5-16-8-15,-3 1 1 16,-17-16-1-16</inkml:trace>
  <inkml:trace contextRef="#ctx0" brushRef="#br1" timeOffset="15715.372">11798 16141 56 0,'24'4'36'0,"15"6"0"16,3-10-18-16,7 10-31 15,9-1-18-15,-12-12-4 0,8 7 0 16,-11-12 4-16</inkml:trace>
  <inkml:trace contextRef="#ctx0" brushRef="#br1" timeOffset="16484.3464">12469 16145 16 0,'10'-17'28'15,"6"1"-5"-15,-7-5-4 0,-2 0-4 16,-7 4-4-16,-4-7-1 15,-6 11-3-15,-8-3-1 16,1 9-2-16,-12 2-1 16,4 5 0-16,-4 9-2 15,5 4 0-15,4 6-1 16,6 0 1-16,8 6-1 0,6-4 1 31,6 1-1-31,6-7 1 16,3-1 0-16,2-9 0 15,1-5-2-15,3-7 1 16,-5-3-1-16,2-3 0 16,-5 1 0-16,-2-1 0 15,-4 3 0-15,3 5 1 0,-10 5 1 16,0 0 0-16,10 20 1 16,-5-2 0-16,3 0-1 15,1 1 0-15,2 3-6 16,-4 0-24-16,-7-22-6 15,21 13 1-15,-21-13-2 16</inkml:trace>
  <inkml:trace contextRef="#ctx0" brushRef="#br1" timeOffset="18304.0088">12745 15787 29 0,'0'0'36'0,"10"-4"1"15,-10 23-10-15,7 8-9 0,-14 11-7 16,7 14-3-16,0 7-3 15,0 7-1-15,7-2-3 16,-1-7-1-16,5-11-3 16,0-15-4-16,7-7-8 15,-3-17-17-15,-6-17-5 16,7-5-1 0,-14-13 1-16</inkml:trace>
  <inkml:trace contextRef="#ctx0" brushRef="#br1" timeOffset="18450.9765">12674 16069 23 0,'0'0'36'0,"28"16"0"0,-6-11-3 16,12 0-16-16,10 1-13 16,2-6-33-16,9 7-4 15,-10-13-2-15,-3 12-1 16</inkml:trace>
  <inkml:trace contextRef="#ctx0" brushRef="#br1" timeOffset="18719.1174">12926 16687 70 0,'0'0'37'0,"9"7"-5"15,-9-7-38-15,0 0-28 0,0 0-1 16,15 5-3-1</inkml:trace>
  <inkml:trace contextRef="#ctx0" brushRef="#br1" timeOffset="19188.5016">13356 16578 26 0,'4'21'34'0,"-4"-21"2"15,25 21-7-15,2-12-16 16,-1-9-5 0,4 10 0-16,8-10-4 15,-2-10-3-15,-2-3-1 0,-6-4 0 16,-12-3-1 0,-12 0 0-16,-12 1-1 0,-13 6 1 15,-10 4 0-15,-12 3 3 16,-3 12-2-16,-2 9 2 15,5 8 0-15,3 7 0 0,9 7 1 16,18 3 1-16,13 1-1 16,23 0 0-16,10-3 0 15,18-3 0-15,2-8-2 16,2-7-6-16,6-14-30 16,-5 1-3-16,-16-21 0 15,4-5-1-15</inkml:trace>
  <inkml:trace contextRef="#ctx0" brushRef="#br1" timeOffset="19636.8873">13552 16131 25 0,'10'0'36'16,"4"5"1"-16,6-5-1 0,10 0-19 15,7 0-13-15,3 4-26 0,11 1-11 16,-9-11-3 0,3 3 1-16</inkml:trace>
  <inkml:trace contextRef="#ctx0" brushRef="#br1" timeOffset="19853.8207">14024 16006 57 0,'8'-11'37'0,"-8"11"-1"16,4-14-13-16,-4 14-18 15,0 0-20-15,0 0-19 16,-9 0-2-16,9 0-1 15,0 0 2-15</inkml:trace>
  <inkml:trace contextRef="#ctx0" brushRef="#br1" timeOffset="20069.0726">14029 16112 25 0,'0'28'37'0,"0"0"1"16,0 12 1-16,0 4-18 15,-8-1-9-15,8 5-3 32,-11-6-4-32,-1 4-1 0,-9-10-3 15,-1-9-3-15,-4-9-6 16,-7-12-15-16,2-16-16 16,10-3 0-16,-5-11 0 15,14-9-1-15</inkml:trace>
  <inkml:trace contextRef="#ctx0" brushRef="#br1" timeOffset="20839.387">14438 16021 4 0,'-21'10'28'15,"-13"-14"-2"-15,0-2-9 0,0-9-6 16,9-8-2-16,10-4-2 16,8-4 0-16,16 3-2 15,10 0-1-15,12 9 0 16,5 7-1-16,8 12 1 15,-9 10 0-15,-1 8 1 16,-15 10-2 0,-13 10-1-16,-16 3 1 15,-12 5-1-15,-15 0 0 0,-2-5 0 16,1-7-2 0,0-7 1-16,8-7-1 0,14-11 1 15,16-9-1-15,0 0 0 16,18 0 0-16,4-9 0 15,7 4 0-15,7-2 0 0,-2 6 0 16,0 1 0-16,-5 0 0 16,-2 3 0-16,-8 8 0 15,-4 2 0-15,-8 1 0 16,-7 3 0-16,0-1 1 16,-3-7 0-16,3-9-1 15,0 0 0 1,0 0-1-16,0-19 1 15,7 1-1-15,6-6 1 16,5 2 0-16,1 0-1 16,3 1 2-16,3 11 1 15,-1 5 1-15,-4 8 1 16,-1 2 0-16,-5 10 0 0,-7 4-1 16,3 2-3-16,-7 4-7 15,-3-7-17-15,-3-9-12 16,14 2-2-16,0-11 0 15</inkml:trace>
  <inkml:trace contextRef="#ctx0" brushRef="#br1" timeOffset="21108.3314">14880 16225 23 0,'0'16'36'15,"0"-16"1"-15,11 8-1 16,6-8-18-16,-2-14-6 15,9 4-2-15,-6-7-4 32,-2-5-2-32,-7-9-1 0,-1 3-1 15,-5-8 0-15,-3-2-2 16,0 0-1-16,5-6 0 16,-1 6-2-16,3 2-2 15,10 8-5-15,-3 2-8 16,7 3-17-16,4 14-3 15,-5 0 2-15,8 9-2 0</inkml:trace>
  <inkml:trace contextRef="#ctx0" brushRef="#br1" timeOffset="21270.6361">14930 16021 45 0,'0'0'34'0,"30"13"-3"16,-8-13-13-16,11-7-45 16,12 10-4-16,-3-8-3 15,11 5 0-15</inkml:trace>
  <inkml:trace contextRef="#ctx0" brushRef="#br1" timeOffset="21655.0984">15338 15857 51 0,'0'0'38'0,"16"23"1"16,-16 3-8 0,-15 5-17-16,7 18-4 0,-5-1-3 15,0 8-2-15,-1-7-1 16,8-1-2-16,6-8-1 15,6-8-1-15,10-10-3 0,2-17-5 16,12-1-11-16,-1-8-21 16,-4-16 0-16,0-2 0 15,-7-6-1-15</inkml:trace>
  <inkml:trace contextRef="#ctx0" brushRef="#br1" timeOffset="21824.2634">15212 16050 30 0,'21'0'36'16,"8"0"-1"-16,16 12 1 0,2-6-28 16,-5-2-37-16,14 11-3 15,-12-10-3-15,-1 11 1 16</inkml:trace>
  <inkml:trace contextRef="#ctx0" brushRef="#br1" timeOffset="23039.4397">15822 16908 51 0,'0'0'35'0,"0"0"0"0,0 11-23 15,0-11-39-15,0 0-3 16,-9-7-3-16,9 7-2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4:23:03.46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922 3612 44 0,'0'0'35'0,"0"0"1"16,-21 55-14-16,5-4-7 16,3 15-5-16,-2-1-2 15,3 1-2-15,3-6-3 16,2-14 0-16,7-46-1 15,4 47-1-15,-4-47 0 16,0 0 0-16,40-51 0 0,-31 9 0 16,4-10-1-16,1-8 0 15,-4-1 0-15,-5 4-1 16,3 11 1-16,-8 46 0 16,0-66-1-16,0 66 1 15,0 0-1-15,0 0 1 0,21 54 0 31,-4-11 1-31,4 2-1 0,10 9 0 16,5-3 0-16,4-3 0 16,5-5 0-16,-9-6 0 15,-3-6 0-15,-15-6 0 16,-7-6 1-16,-11-19 1 16,0 0-1-16,-70 26 0 15,19-22 0-15,-1-4-1 0,-4 1-2 16,4-1-4-16,2 0-7 15,50 0-11-15,-56 0-14 16,56 0 0-16,0 0 0 16,0 0 5-16</inkml:trace>
  <inkml:trace contextRef="#ctx0" brushRef="#br0" timeOffset="620.1746">1500 3906 39 0,'-26'-11'30'0,"2"7"-7"16,3 4-7-16,4 4-6 0,7 7-3 15,6 1-4-15,9 3 0 16,8-1-1-16,9 1-1 15,4-3 1-15,-1-2-1 16,-2-5 0-16,-6-1 0 0,-7 1 0 16,-10-5-1-16,-11 4 0 15,-8 0-1-15,-7 2 1 16,0 3 0-16,0 0 0 16,2 6 1-16,5 2 0 15,10-2 1-15,9 3 0 16,9-3 1-1,10-2 1-15,5-4 0 16,2-9 0-16,5 0 0 16,3-15-1-16,-1-2 1 15,-3-4-2-15,-3-4 0 16,-6-2-1-16,-1-1 0 16,-5 3 0-16,-5 4 0 15,-2 3-1-15,-3 7 0 0,-5 11 0 16,13 0 1-16,-8 14-1 0,6 8 0 15,-2 2 1 1,2 2 0-16,3 2 0 0,0 1 0 16,-1-4 1-16,1-3 0 15,-4-7 1-15,1-9 1 16,0-9 0-16,4-6-1 0,0-14-1 16,-2-3 0-16,-1-6 0 15,0 0-2-15,-5 2-4 16,-7 0-15-16,-4 8-21 15,4 8-1-15,0 14 1 16,-3-9 0-16</inkml:trace>
  <inkml:trace contextRef="#ctx0" brushRef="#br0" timeOffset="1018.8219">2784 3751 54 0,'4'-16'36'16,"-4"16"1"-16,-11 25-13 15,11 22-10-15,-9 18-6 0,9 19-3 16,-6 9-1-16,3 9 0 15,-1-6-4-15,2-10-3 16,4-5-11-16,-2-17-23 16,0-28-1-16,4-17 0 15,-4-19-1-15</inkml:trace>
  <inkml:trace contextRef="#ctx0" brushRef="#br0" timeOffset="1422.9776">2768 4068 16 0,'30'0'32'16,"-2"-4"0"-16,13 11 0 0,0-7-17 31,0 0-6-31,1 0-3 0,-5-4-3 16,-2-6-2-16,-14-2-1 16,-2-6 0-16,-10 1 0 15,-6 0-1-15,-3 3-1 16,0 1 1-16,0 13 1 15,0 0 0-15,0 0 2 16,-12 18 0-16,12 0 0 0,-2 1 0 16,2-1 1-16,-4 5 0 15,4-10 0-15,-3-3-1 16,3-10 0-16,0-9-1 16,0-5-1-16,7-9 1 15,0 0-1-15,4-1-1 16,4-2-1-1,6 3 1-15,-2 8-1 16,2 5 1-16,-4 10 1 16,-2 8-1-16,-3 9 1 15,-4 6-4-15,0 4-9 16,-5 7-15-16,-3-7-5 0,16 2-1 16,-1-12 0-16</inkml:trace>
  <inkml:trace contextRef="#ctx0" brushRef="#br0" timeOffset="1669.7807">3608 3974 64 0,'-24'-21'36'0,"-4"3"-1"0,1 7-17 16,-5 4-7-16,4 7-5 15,3 11-1-15,6 7-2 16,7 2-1-16,12 3-1 15,3 1 1-15,12-2-1 16,7-4 2-16,6-4-1 31,-1-7-1-31,1-7-5 0,1-7-21 16,-2-3-13-16,-4-11 0 16,-2 6 0-16</inkml:trace>
  <inkml:trace contextRef="#ctx0" brushRef="#br0" timeOffset="1985.7438">3766 4077 60 0,'11'19'38'0,"-4"-10"0"16,13-5-16-16,1 1-9 0,-5-6-3 16,8 1-3-16,-5-13-3 15,2 0-2-15,-1-6-2 31,-7-4 0-31,-8 2-2 0,-5-5 0 16,-12 2-1-16,-4 0 1 16,-5 8-2-16,-5 5 1 15,-1 11 1-15,-1 1 1 16,3 17 1-16,6 10 1 16,3 5 1-16,11 13-1 15,5 1 2-15,0 8 0 0,5 3-1 16,5 0-1-16,0-1-6 15,-4-10-18-15,-1-11-15 16,9-4 0-16,-2-17 0 16</inkml:trace>
  <inkml:trace contextRef="#ctx0" brushRef="#br0" timeOffset="2454.6526">4235 4021 46 0,'-4'-15'35'0,"-9"-7"-1"16,-1 4-15-16,1 5-7 15,-6 2-4-15,0 7-4 16,-2 9-1-16,0 8-2 15,4 5 0-15,3 4-2 16,7 3 2-16,1-1-1 0,9-3 1 16,9-2 0-16,4-8-1 15,5-4 1-15,4-7-1 16,-4-5 1-16,-1-6-1 16,-1-1 1-16,-8-1-1 15,-4 0-1-15,-7 13 1 16,-4-13 0-1,4 13 0-15,-14 9 0 16,11 1 0-16,3 3 0 16,8 4 1-16,5-2 1 15,5-5 0-15,8 0 1 0,1-6 0 16,2-4 0 0,-5-4-1-16,-2-6-1 15,-3 0-6-15,-10-11-20 0,-6-5-13 16,-3-2 1-16,-6-13-2 0</inkml:trace>
  <inkml:trace contextRef="#ctx0" brushRef="#br0" timeOffset="2570.6906">4284 3641 47 0,'-12'-17'35'16,"12"17"0"-16,-12 17-6 0,12-1-28 16,6 9-31-16,-6-2-5 15,15 9 0-15,-6-3 1 16</inkml:trace>
  <inkml:trace contextRef="#ctx0" brushRef="#br0" timeOffset="2824.2097">4550 3867 46 0,'0'-11'36'16,"0"11"1"-16,0 0-2 0,10 39-21 16,-10 4-5-16,7 20-4 15,-7 7 0-15,0 14-1 16,0-4-2-16,0-1-5 16,3-10-10-16,-3-13-26 15,0-22 0-15,5-12 0 31,-5-22 0-31</inkml:trace>
  <inkml:trace contextRef="#ctx0" brushRef="#br0" timeOffset="2986.7131">4641 4043 35 0,'21'6'31'16,"14"8"-4"-16,-4-11-16 15,5-7-36-15,11 4-2 16,-5-17-3-16,6 8 9 16</inkml:trace>
  <inkml:trace contextRef="#ctx0" brushRef="#br0" timeOffset="3287.3029">5077 3788 41 0,'-30'-6'34'15,"9"12"-1"-15,-4-2-1 16,10 2-24-16,6 9-4 16,9 1-3-16,7-2 0 15,9 1-2-15,4-2 0 0,2-2-1 16,-4-2 0-16,2-5 0 16,-20-4 0-16,7 0 1 15,-7 0 1-15,-17 4 2 16,1 0 1-16,-3 2 1 15,1 3 1-15,1 5 1 16,11 4-1-16,6 3 1 0,5 1-2 16,7 1-2-16,5-4-6 15,8-2-23-15,7-1-10 16,-1-16 0-16,16 3-1 16</inkml:trace>
  <inkml:trace contextRef="#ctx0" brushRef="#br0" timeOffset="3656.6539">5973 3742 43 0,'0'0'37'0,"27"4"0"16,-13 16-2 0,1 10-20-16,5 8-7 15,-2 0-2-15,2 3 0 16,-8-7-2-16,3-8 0 15,-2-15-2-15,-1-7 0 16,1-10-1-16,-1-9-3 16,6-2-5-16,-8-12-15 0,2-6-17 15,7 7-2-15,0-8 2 16,4 8-1-16</inkml:trace>
  <inkml:trace contextRef="#ctx0" brushRef="#br0" timeOffset="3921.9756">6719 3810 55 0,'-15'25'38'0,"-11"7"-1"16,-14-6-7-16,-5-7-17 15,6-3-6-15,-3-9-6 16,7-7-2-16,4-4-1 16,10-10-1-16,8-3 0 15,7-2-1-15,9 1 2 31,3 4 1-31,7 0 1 0,8 14 3 16,3 0 0-16,4 17 1 16,-2 4 1-16,5 9-1 15,-6 1-3-15,-4 2-29 16,-5-7-8-16,5 2-1 16,-6-13-1-16</inkml:trace>
  <inkml:trace contextRef="#ctx0" brushRef="#br0" timeOffset="4504.9922">7534 3873 20 0,'10'33'24'0,"-7"-13"-8"15,3 1-4-15,-6-4-3 31,0-17-3-31,-2 9 0 0,2-9-1 16,-9-18-1-16,5-3 0 16,4-1-1-16,0-8 0 15,9 2 1-15,3 0 1 16,6 5 0-16,-1 5-1 16,3 8 1-16,-4 8 0 15,3 8-1-15,-9 7-1 0,-2 7-2 16,-5 3-4-16,-3 5-5 15,0-4-9-15,4 7-13 16,-4-11-2-16,16 4 0 16,-7-13 7-16</inkml:trace>
  <inkml:trace contextRef="#ctx0" brushRef="#br0" timeOffset="4942.9102">7993 3942 79 0,'0'-21'28'0,"-3"-4"-7"0,0 2-6 16,-9-4-4-16,2 6-5 15,-8-1-1-15,-1 10-2 0,-2 6-2 16,-4 6 0-16,3 9-1 16,4 9 0-16,5 4-1 15,8 2 1-15,5-1 1 16,11-4-1-16,7-1 0 15,7-5 1-15,4-9 0 16,-1-4 1-16,0-4-1 0,-4-9 0 31,-5 1 0-31,-4-2 0 16,-6 0 0-16,-6 2-1 16,-3 2 1-16,0 10-2 15,0 0 2-15,-12 0-1 16,12 7 0-16,0 8 0 15,3 2 1-15,6 0 0 0,3-1 2 16,7 3-1-16,0-7 1 16,6-1 0-16,-1-11 0 15,2 0 0-15,-4-14-1 16,-1-1-3-16,1-8-6 0,-13-8-19 16,-6-6-13-16,1 0-1 15,-8-10 0-15</inkml:trace>
  <inkml:trace contextRef="#ctx0" brushRef="#br0" timeOffset="5042.7283">8157 3524 57 0,'0'0'31'15,"-6"14"-6"-15,6-14-39 32,6 24-12-32,-9-15-5 0,13 12 0 15</inkml:trace>
  <inkml:trace contextRef="#ctx0" brushRef="#br0" timeOffset="5259.384">8399 3652 55 0,'-3'35'37'16,"0"2"1"-16,6 18-5 15,4 7-21-15,-7 6-3 16,6 11-3-16,-6-3-3 15,0-3-4-15,3-7-9 0,-7-11-26 32,-4-22-2-32,8-11-2 0,0-22 1 15</inkml:trace>
  <inkml:trace contextRef="#ctx0" brushRef="#br0" timeOffset="5444.0075">8375 3909 6 0,'15'-4'30'15,"14"8"0"-15,1-13 1 16,11 1-16-16,3 1-11 16,5-1-9-16,4-1-12 15,-12-7-10-15,6 9-2 0,-19-12 0 16</inkml:trace>
  <inkml:trace contextRef="#ctx0" brushRef="#br0" timeOffset="5759.7063">8739 3722 61 0,'0'0'34'0,"-19"11"-3"15,19-11-11-15,-13 22-9 16,13-11-5-16,4 5-2 0,5-4-2 15,3 1-1-15,2 0 0 16,1-7-2-16,0-2 0 16,-3-4 0-16,-12 0-1 15,0 0-1-15,0 0 1 0,-19-10 0 16,2 10 2-16,-3 5 0 16,-1 1 2-16,5 6 1 15,4 3 0-15,12 4 1 16,0-1 1-16,16 2-1 15,2-1 1-15,3-3-4 16,7 4-12 0,0-6-25-16,-2-14-1 15,13 0-2-15,5-14 1 16</inkml:trace>
  <inkml:trace contextRef="#ctx0" brushRef="#br0" timeOffset="6262.1681">9895 3912 45 0,'12'-12'35'0,"3"1"-2"15,-5-5-9-15,-10-7-8 0,5-1-4 16,-13-4-5 0,-3 4-2-16,-8 0-2 0,-4 4-1 15,-7 4-2-15,-2 11 0 16,1 6 0-16,4 12 0 0,1 6 0 16,9 9-1-16,7 0 1 15,10 4 0-15,10-3 1 16,7-2 0-16,6-7-1 15,4-8-2-15,1-2-6 32,0-10-22-32,-6-13-7 0,2-2 0 15,-11-17 0-15</inkml:trace>
  <inkml:trace contextRef="#ctx0" brushRef="#br0" timeOffset="6378.2356">9849 3527 60 0,'0'-13'27'0,"0"13"-15"0,-13-14-32 16,22 24-6-16,-9-10-5 16,22 24 10-16</inkml:trace>
  <inkml:trace contextRef="#ctx0" brushRef="#br0" timeOffset="6831.5433">10043 3735 60 0,'20'21'34'0,"-5"-15"1"0,4-3-22 16,9 5-5-16,0-8-1 15,6 5-3-15,-3-5-3 16,-4-4 0-16,-5 4-1 16,-9-3-1-16,-13 3-1 0,0 0 1 15,0 0-1-15,-15 3 1 16,-1 6 1-16,-9 2 0 15,0 6 0-15,3 1 2 16,4 2 0-16,5 3 0 16,5-3 2-16,8 1-1 15,8-3 0-15,14-4 1 0,0-6-1 16,9-1-1-16,0-7-2 16,0-5-1-16,0-5 0 15,0-2 0-15,0-4-1 16,-12-1 1-16,-1-1 1 15,-6 2 1-15,-6 0 1 16,-2 5 1 0,-4 2 0-16,0 9 0 15,0 0 0-15,-4 13-1 16,4 3 0-16,4 7-1 0,-1 4 0 16,4-1-3-16,1 1-33 15,5 0-3-15,-3-10-1 16,7 1 0-16</inkml:trace>
  <inkml:trace contextRef="#ctx0" brushRef="#br0" timeOffset="11346.2914">11710 3964 11 0,'14'15'31'0,"-3"-15"2"16,12 0-8-16,5-17-8 15,7-10-6-15,5-8-3 0,6-15-4 16,1-7-1-16,-7-11-2 16,-4 0-1-16,-10-7 1 15,-10 2 0-15,-13 5 0 16,-6 11 2-16,-16 11-1 0,-6 15 1 15,-6 18 0-15,2 19 0 16,-1 23 0-16,9 20 1 16,8 15 0-16,6 8-2 15,11 7 0-15,14 1 0 16,10-6-1-16,7-7 1 0,8-14-2 16,4-15-1-16,1-17 0 15,-2-14-2-15,0-12-1 16,-11-10 0-16,-2-11 0 15,-10-7 0-15,-5-1 2 16,-9-1 2-16,-5 6 2 16,-4 15 1-1,0 14 1-15,0 0 1 16,-13 14 0-16,13 15 1 16,0 3-3-16,-4 7-1 0,4 0-3 15,0-10-4 1,11-3-19-16,-4-9-13 0,-7-17 0 15,0 0-1-15</inkml:trace>
  <inkml:trace contextRef="#ctx0" brushRef="#br0" timeOffset="11462.0355">12355 3485 72 0,'0'0'27'0,"0"0"-24"16,-12-7-24-1,21 24-7-15,-9-7-4 16</inkml:trace>
  <inkml:trace contextRef="#ctx0" brushRef="#br0" timeOffset="11994.0131">12485 3747 56 0,'0'21'36'0,"-9"-1"2"0,9 5-13 16,3 8-12-16,3-6-4 16,3 6-3-16,1-11-2 0,8-8-1 15,7-9-1-15,0-5-2 16,-4-13 0-16,1-6-2 15,0-4 0-15,-6-6 0 16,-3-3 1-16,-8-1-1 31,-1 6 2-31,-4 7 1 0,-7 7 0 16,-3 13 1-16,2 8 0 16,4 11 0-16,4 7 0 15,0 5 0-15,4 0-1 16,11-3 0-16,3-6 0 15,2-7 0-15,4-9-1 16,-3-6 0-16,5-12 0 0,-1-4-1 16,-3-5 1-16,-4-5-1 15,-3-2 1-15,-2 1-1 16,-1 7 1-16,-8 5-1 16,-4 15 1-16,0 0 1 15,0 16-2-15,-7 7-1 0,7 13-4 31,0-3-9-31,3-4-22 0,7 8-2 16,-5-20 1 0,2 8 0-16</inkml:trace>
  <inkml:trace contextRef="#ctx0" brushRef="#br0" timeOffset="12325.9201">11826 4068 66 0,'8'11'38'0,"0"15"1"16,-3 7-13 0,-5 9-14-1,0 12-3-15,-3-2-5 16,3 7-1-16,4-5-1 16,1-5-2-16,6-8-3 0,-1-16-8 15,13-10-22-15,-1-3-6 16,0-17 0-16,-4-7 0 15</inkml:trace>
  <inkml:trace contextRef="#ctx0" brushRef="#br0" timeOffset="12494.8617">11677 4333 50 0,'0'0'36'0,"20"14"0"16,4-14-2-1,17 0-28-15,8 5-17 16,2-11-21-16,16 6-3 16,-2-10 0-16,4 2-2 15</inkml:trace>
  <inkml:trace contextRef="#ctx0" brushRef="#br0" timeOffset="12849.8594">12138 4324 39 0,'21'0'30'0,"17"4"-1"16,-7-4-13-16,6 4-11 15,3-4-4-15,-3 0-3 16,-9 0 0-16,-6-7-1 15,-10 5-1-15,-12 2 1 16,0-18 0-16,0 9 2 31,0 9 3-31,-8-16 10 16,8 16-3-16,0 0 1 16,-10 6 0-16,14 13 0 0,-4-1-3 15,0 1-9-15,0-4-24 16,6 2-7-16,-6-17-2 15,18 10-1-15</inkml:trace>
  <inkml:trace contextRef="#ctx0" brushRef="#br0" timeOffset="13049.8462">12674 4192 69 0,'0'0'39'0,"3"23"1"16,-3 0-5-16,0 5-23 16,0 9-6-16,-3 2-2 15,3 3-2-15,0-5-5 16,-5-4-8-16,5-9-29 16,0-6-1-16,0-18 1 15,0 0 0-15</inkml:trace>
  <inkml:trace contextRef="#ctx0" brushRef="#br0" timeOffset="13212.2501">12545 4361 62 0,'0'0'36'0,"5"14"0"15,4-14-6-15,13 0-29 0,7-7-17 16,-2-2-18-1,17 6-1-15,-1-11 0 0,9 9 0 16</inkml:trace>
  <inkml:trace contextRef="#ctx0" brushRef="#br0" timeOffset="13528.5564">13055 4365 72 0,'-21'10'37'0,"-7"4"0"15,-9-5-15-15,-3-9-13 16,9-5-6-16,-2-4-4 15,7-4-1-15,13-1-1 16,8-6-1-16,11 1 0 0,5 1 0 16,11 9 2-16,1 4 1 15,4 10 3-15,1 7 2 16,-3 2 0-16,-1 11 1 16,0-6 1-16,9 4-1 15,-9-8 0-15,4-6 0 16,-6-12-1-1,2-9-1-15,-5-6 0 16,-6-2-2-16,-13-7 1 16,-12 7-2-16,-11 3-2 0,-11 3-8 15,-3 9-30 1,0 8 0-16,-3-3 0 0,8 12 0 16</inkml:trace>
  <inkml:trace contextRef="#ctx0" brushRef="#br0" timeOffset="14453.1525">13545 3737 38 0,'0'9'33'0,"14"8"0"16,0-2-10-16,12-10-12 15,1 0-2-15,4-11-2 0,6-2-1 16,-6-11-1-16,0-1-2 16,-11-6-1-16,-6-2-1 15,-14 2 0-15,-9 2 0 16,-15 7-1-16,-6 9 0 15,-8 12 0-15,-4 10 0 16,2 11 1 0,6 10 0-16,13 6 1 15,14 7 0-15,14-4 1 0,12-2 0 16,17-9-1-16,11-4 0 16,6-12-3-16,5-17-8 15,4-10-28-15,1-6-1 16,-8-18 0-16,-2-1-1 15</inkml:trace>
  <inkml:trace contextRef="#ctx0" brushRef="#br0" timeOffset="14653.6952">13744 3277 33 0,'9'4'34'0,"-9"-4"1"16,30 6 0-16,2 1-22 16,6 0-16-16,8 6-23 15,1-13-6-15,15 12-2 0,-10-18-1 32</inkml:trace>
  <inkml:trace contextRef="#ctx0" brushRef="#br0" timeOffset="14916.2843">14510 2849 37 0,'-31'-10'33'0,"3"20"0"15,-6 5-3-15,3 9-20 16,0 17-2-16,0 5-4 15,10 10-1-15,-1 4 1 16,10 0-4 0,8-1-2-16,10-6-6 15,10-6-11-15,17-7-16 16,-4-16 1-16,18-4-1 16,-5-16 7-16</inkml:trace>
  <inkml:trace contextRef="#ctx0" brushRef="#br0" timeOffset="15286.1611">14668 3234 68 0,'3'-22'32'0,"-12"-1"-6"15,-4-4-12-15,2 7-5 16,-12 0-3-16,5 6-2 16,-6 5-1-16,1 13 0 15,1 6-2-15,1 5-1 0,6 8 0 16,5 1 0-16,7 1 1 15,3 2 0-15,9-6 0 16,3-3 0-16,5-9-1 16,2-4-1-16,4-8 0 15,-1-6-1-15,0-4-1 32,-7-4 1-32,1-1-1 0,-5-3 2 15,-6 2 0-15,0 7 1 16,-5 3 0-16,0 9 2 15,0 0-1-15,-10 14 1 16,7 2-1-16,-1 7 0 16,9 5-2-16,-5-5-7 0,9-1-21 15,7-2-5-15,-5-11 0 16,9 0-1-16</inkml:trace>
  <inkml:trace contextRef="#ctx0" brushRef="#br0" timeOffset="15474.4505">14902 3105 57 0,'0'0'36'15,"0"0"1"-15,8 18-6 16,-5 6-20-16,-3 2-6 16,3 3-3-16,-3 6 1 15,4-5-5-15,1 1-10 0,-3-3-24 16,-4-16-1-1,2 2-1-15,0-14 1 0</inkml:trace>
  <inkml:trace contextRef="#ctx0" brushRef="#br0" timeOffset="15606.4677">14779 3198 59 0,'0'0'35'0,"10"0"1"31,5 4-4-31,7-1-28 0,7 0-14 15,1-3-24-15,7 6-1 16,1-12 0-16,2 3 0 16</inkml:trace>
  <inkml:trace contextRef="#ctx0" brushRef="#br0" timeOffset="15759.8548">15207 3080 47 0,'-14'-5'36'0,"14"5"0"15,-20 0-1-15,20 0-28 16,-13-6-23-16,13 6-19 0,0 0-1 16,-8-10 0-16,8 10-1 31</inkml:trace>
  <inkml:trace contextRef="#ctx0" brushRef="#br0" timeOffset="15955.8937">15195 3104 27 0,'3'30'37'15,"-3"0"1"-15,0 14 0 16,0 3-17-16,-3-3-5 16,3 7-6-16,-13-7-3 0,4 1-3 15,-9-9-3-15,-10-6-4 16,-3-13-4-16,-5-12-5 16,3-9-12-16,-1-9-14 15,2-16-1-15,5-3 0 16,6-7 3-16</inkml:trace>
  <inkml:trace contextRef="#ctx0" brushRef="#br0" timeOffset="16492.4248">15407 3139 24 0,'-12'-20'32'16,"-7"-14"1"-16,19 6 1 16,0-8-17-16,11 7-9 15,11 3-3-15,4 10-1 16,5 12-1-16,-3 9-1 16,-4 14 1-16,-9 9-1 0,-15 9-1 15,-10 3 1-15,-5 4 0 16,-11-3 0-16,-5-2-1 15,3-8 0-15,4-8-1 16,7-8-1-16,17-15 1 16,0 13-1-16,10-13 0 15,10-6 0 1,5 4 1-16,3-1 0 16,0 3-1-16,-5 0 1 15,-3 3-1-15,-3 1 2 16,-7 4-1-16,-10-8 1 15,0 11-2-15,0-11 2 16,-5 4-2-16,5-4-1 0,-7-9 0 16,7-2-2-16,4 1 0 15,6-1 0-15,4-4 3 16,5 5-1-16,0 3 3 16,0 4 1-16,2 3 2 0,-6 7 0 15,-1 4 1-15,-3 2 0 16,-2 5-2-16,-2 1-3 15,-7-4-8-15,7 1-22 0,5-1-7 16,-3-8 1-16,10 0-1 16</inkml:trace>
  <inkml:trace contextRef="#ctx0" brushRef="#br0" timeOffset="16761.6834">15939 3374 50 0,'0'0'37'0,"0"0"2"16,-5-14-4-16,2-4-19 15,9 3-6-15,0-8-6 16,1-8-1-16,-2-4-2 16,2-7 1-16,3-3-1 0,-5-2 0 15,4 0-1-15,4 2-1 16,0 3 0-16,5 6-3 0,4 9-6 15,-1 10-12-15,1 8-17 16,3 9 0 0,-7 0 0-16,1 17 2 0</inkml:trace>
  <inkml:trace contextRef="#ctx0" brushRef="#br0" timeOffset="16908.5151">15862 3175 52 0,'-9'8'37'16,"18"1"-1"-16,7-9 0 0,9 0-31 15,6 6-31-15,7-11-9 16,10 5 0-16,5-9-2 16</inkml:trace>
  <inkml:trace contextRef="#ctx0" brushRef="#br0" timeOffset="17293.1616">16346 2941 35 0,'0'0'36'0,"29"25"0"16,-15 1 1-16,-1 3-20 15,2 13-7-15,-5 0-2 16,-4 4-2-16,-12 0-2 16,-6-6-4-16,-4-4-11 15,-11-4-20 1,-1-11-6-16,8-5-2 16,3-13 1-16</inkml:trace>
  <inkml:trace contextRef="#ctx0" brushRef="#br0" timeOffset="17540.5591">16620 2913 47 0,'0'0'37'16,"10"11"1"-16,-10 10 0 15,2 8-23-15,1 10-9 16,-6 6-1-16,3 7 1 15,-7 0-2 1,4 3-1-16,0-9-1 16,3-5-1-16,9-7-1 15,0-11-5-15,13-4-10 16,3-7-24-16,0-20-1 16,2-2 0-16,-7-12 0 15</inkml:trace>
  <inkml:trace contextRef="#ctx0" brushRef="#br0" timeOffset="17709.2328">16551 3156 55 0,'-12'10'38'16,"22"-1"0"-16,4-4 0 0,12-1-25 16,5 0-17-16,2-4-31 0,7 4-1 15,-2-8-2 1,9 4-1-16</inkml:trace>
  <inkml:trace contextRef="#ctx0" brushRef="#br0" timeOffset="18040.4807">16799 3863 53 0,'31'-9'36'16,"-6"5"2"-16,13 8-4 15,8-4-23-15,3 4-9 16,1-4-25-16,-1-4-13 0,0 4-1 16,-18-4 1-16</inkml:trace>
  <inkml:trace contextRef="#ctx0" brushRef="#br0" timeOffset="18209.7852">16836 3947 47 0,'9'3'37'0,"23"3"-1"16,4-6 1-16,6-3-31 0,10 5-34 15,-1-11-6-15,9 5-1 16,-11-10 0-16</inkml:trace>
  <inkml:trace contextRef="#ctx0" brushRef="#br0" timeOffset="20262.3589">17749 3635 27 0,'-39'6'28'0,"8"16"1"15,-6-1-8-15,8 13-13 16,11 8-3-16,9 5 0 16,12-1 1-16,14-4 0 15,16-9 1-15,7-14 0 16,10-6 1-16,-1-18 1 16,3-7 1-16,-10-17-1 0,-5-3-2 15,-18-11 0-15,-13 2-2 16,-17 2 0-16,-6 3-2 15,-12 5-3-15,-7 3-6 16,2 8-26-16,-3 11-9 16,1 3 0-16,11 6 0 15</inkml:trace>
  <inkml:trace contextRef="#ctx0" brushRef="#br0" timeOffset="20895.1161">19086 3746 36 0,'0'0'35'0,"13"20"1"15,-20-2 1 1,-4 5-23-16,-5 8-5 0,-8-6-3 15,-3 5-3-15,-5-5-3 16,-4-10-4-16,3-7-2 16,2-11-2-16,8-7 1 31,2-6-1-31,14-4 3 0,4-4 2 16,9 1 4-16,8 0 2 15,6 4 3-15,6 10 0 16,5 6 0-16,6 10 1 15,-7 7-1-15,5 8-2 16,-6 7-4-16,-2-1-12 16,-6-2-23-16,5 4 0 0,-12-11-1 15,9-1-1-15</inkml:trace>
  <inkml:trace contextRef="#ctx0" brushRef="#br0" timeOffset="21264.3534">19482 3858 30 0,'-5'-23'35'0,"-3"13"0"16,-10-8-1-16,-3 9-17 16,-1 9-7-16,-6 0-5 15,1 5-2-15,0 9-2 16,4 3-1-16,7 3 0 0,5 1 0 15,11-1 1-15,4-3-1 16,8-5 0-16,5-2-2 16,6-6 0-16,-2-4-2 15,1-4 1-15,-7-2 0 16,-1-4-1-16,-14 10 1 16,6-9 2-16,-6 9 1 0,-12 0 2 15,3 14 1-15,-4 5 1 16,4 10-1-16,0 7 1 15,9 10-1-15,0 1-3 16,6-1-8-16,9-4-15 0,8-6-11 16,-2-16-2-1,10-5 1 1</inkml:trace>
  <inkml:trace contextRef="#ctx0" brushRef="#br0" timeOffset="21761.6581">19796 3867 66 0,'-7'-18'37'0,"-5"-6"0"16,-6-1-16-16,3 5-9 15,-7 2-4-15,2 6-3 16,-4 4-2-16,0 8-2 15,1 14 0 1,2 3-1-16,7 4-1 16,6 5 1-16,8-1 0 15,8 1 0-15,9-5 0 16,7-4 1-16,4-3-1 16,3-9 1-16,-2-5-1 15,-1-4 0-15,-4-3 0 16,-5-4 0-16,-9-2 0 0,-5 0 0 15,-5 0 0-15,0 0 0 16,0 13 0-16,-15-13 0 0,15 13 0 16,-13 4 0-16,10 5 0 15,3 4 0-15,6 2 1 16,4 3-1-16,4-3 1 16,6-2 1-16,3-3-1 0,2-5 1 15,2-5 0-15,0-5-1 16,-2-5-2-16,-4-9-3 15,-1 5-11-15,-8-6-24 16,-6-10 0-16,0-2-1 16,-9-7 0-16</inkml:trace>
  <inkml:trace contextRef="#ctx0" brushRef="#br0" timeOffset="21879.2562">19962 3468 48 0,'-9'-14'37'0,"9"14"0"15,0 0-2-15,-14 14-20 16,14 3-13-16,2 0-37 16,3 12-1-16,-5-4-1 0,5 8 0 15</inkml:trace>
  <inkml:trace contextRef="#ctx0" brushRef="#br0" timeOffset="22696.0189">21073 3906 33 0,'14'-14'36'0,"5"3"0"16,-9-7-2-16,-7-6-17 16,1 2-6-16,-8-7-3 15,-6 6-3-15,-10 3-1 16,-5 5-2-16,-6 8-2 15,-4 7 0 1,1 15 0-16,2 10 0 16,6 8-1-16,9 2 2 15,12 7-1-15,7-3 1 16,13-6 0-16,7-7 0 16,10-13-1-16,3-13-1 15,1-4 1-15,-1-9-1 0,-4-7-1 16,-4-6 1-16,-6-2 0 0,-10-2-1 15,-6 8 2 1,-5 3 0-16,-3 4 0 16,3 15 1-16,-10-2-1 0,4 14 0 15,1 5 1-15,5 7-1 16,3 5-2-16,3-2-9 16,5 0-25-16,6 2-1 0,-1-12 0 31,8-1 0-31</inkml:trace>
  <inkml:trace contextRef="#ctx0" brushRef="#br0" timeOffset="22911.7398">21459 3727 77 0,'0'0'37'0,"0"0"1"16,-6 20-15-16,9 8-15 15,-3 0-4-15,3 8-1 16,-3 3-1-16,6-2-3 16,-2 1-6-16,-4-12-16 0,0-9-15 15,0-3-1-15,0-14 1 0,-12 0-1 16</inkml:trace>
  <inkml:trace contextRef="#ctx0" brushRef="#br0" timeOffset="23043.2306">21343 3868 60 0,'20'0'36'16,"2"0"0"-16,12 0-10 15,3 0-20-15,1 5-18 16,5 0-21-16,-14-8-2 16,10 6-1-16,-17-10 0 15</inkml:trace>
  <inkml:trace contextRef="#ctx0" brushRef="#br0" timeOffset="23212.1571">21764 3722 57 0,'0'-13'38'0,"-7"-4"-1"16,7 6-4-1,-3 1-29-15,3 10-19 16,0 0-20-16,0 0-2 15,0 0 0-15,0 0 0 0</inkml:trace>
  <inkml:trace contextRef="#ctx0" brushRef="#br0" timeOffset="23411.5014">21770 3918 71 0,'4'56'35'0,"-4"0"-8"0,-10 2-6 16,0 5-7-16,-11-7-5 15,-1 0-5-15,-11-14-1 16,-5-9-1-16,-4-19-1 16,1-14-5-16,10-13-18 0,12-10-16 15,5-21 1-15,19-2 0 16,10-12-1-16</inkml:trace>
  <inkml:trace contextRef="#ctx0" brushRef="#br0" timeOffset="24028.3926">22044 3592 31 0,'0'-40'36'0,"13"16"0"16,6 6-6-16,6 8-15 16,9 20-3-16,-1 4-3 15,2 17-3-15,-11 3-3 16,-5 12-1-16,-15 1 0 31,-10 4-1-31,-14-2 0 0,-11-7 0 16,-3-4 0-16,-3-8-1 15,0-9 0-15,9-6 0 16,8-5-1-16,6-7 0 16,14-3 0-16,3-10 1 15,12 3-1-15,5-3 1 16,11 2-1-16,-4-2 0 0,7 3 0 16,-2 0 0-16,-2 5 0 15,-4 2 0-15,-3 0 1 16,-3 4 0-16,-10 3 0 15,-2 2 1-15,-4 0 0 16,1 0 0-16,-5 1 1 0,3 0-1 16,-3-10 1-16,0 9-1 0,0-9-1 15,0 0 0 1,13-15 0-16,-3 1 0 16,3 5-1-16,2-4 0 0,7 4 0 15,-3 3 0-15,5 6 1 16,-4 0 1-16,-6 10-1 31,-1 3 1-31,-4 4 1 0,0 4-2 16,-4 1-2-16,-5-2-11 15,4 1-14-15,8-1-10 16,1-10 0-16,8 0 0 16</inkml:trace>
  <inkml:trace contextRef="#ctx0" brushRef="#br0" timeOffset="24297.5616">22832 4012 51 0,'-8'-10'39'0,"8"10"0"16,3-18 0-16,-3-2-23 16,10 3-6-1,-10-12-4-15,-4 2-2 16,4-19-1-16,0-1-2 0,0-10 1 15,0-4-1 1,-4 1 0-16,-2 0-1 0,9 8 0 16,4 7-1-16,2 12-1 15,-2 9-3-15,12 16-7 16,-2 8-16-16,5 0-12 0,8 12 0 16,-8-1-1-16</inkml:trace>
  <inkml:trace contextRef="#ctx0" brushRef="#br0" timeOffset="24483.0435">22703 3732 68 0,'0'14'38'15,"0"-14"2"-15,30 10-14 16,0 0-13-16,-1-5-9 15,9 2-11-15,-1-7-31 0,10 7 0 16,-17-10 0-16,2 6-1 0</inkml:trace>
  <inkml:trace contextRef="#ctx0" brushRef="#br0" timeOffset="24898.8548">23186 3643 55 0,'0'0'37'15,"26"-8"0"-15,-2 8-13 16,12 10-12-16,1 0-3 16,7 6-4-16,-2 0-2 15,-4 2-1-15,-3 0-2 16,-4 1 0-16,-9-5 0 0,-11 1 0 16,-7-2 0-16,-8-1 0 15,-11-1 0-15,2 6 0 0,-5 0 1 16,-9 1 0-1,-1 1 0-15,-4-1 0 16,-6 3 0-16,10-4-1 0,2 2-3 16,6-8-10-16,8-5-24 0,12-6-2 15,19 1 1-15,10-1-1 16</inkml:trace>
  <inkml:trace contextRef="#ctx0" brushRef="#br0" timeOffset="25267.0625">23905 3710 50 0,'-27'-23'34'0,"0"9"1"16,3 8-9-16,2 6-19 0,2 15-2 15,-4 11-1-15,6 8 0 16,6 4 0-16,7 7 0 16,11-2 0-16,11 3 0 15,6-10-1-15,5-6-1 0,12-11 1 16,7-12-2-16,-4-12 0 31,2-9-1-31,-10-13 0 16,-12-9 1-16,-20-7 0 0,-7-3 0 15,-11 2 0-15,-11 0-3 16,-1 11-13-16,-5 1-23 16,-4 2 0-16,14 9-1 15,2 2-1-15</inkml:trace>
  <inkml:trace contextRef="#ctx0" brushRef="#br0" timeOffset="26415.7789">822 4947 27 0,'-33'-65'34'0,"33"65"2"15,0 0 1-15,0 0-19 16,30 63-6-16,-8 2-3 0,3 12-3 16,0 13-1-1,0 6-1-15,-9 4-5 16,-11-6-4-16,-10-19-5 0,-8-14-4 31,-11-16-5-31,24-45-4 0,-62 30 1 16,62-30 2-16,-59-46 7 15,40-1 8-15,6-8 6 16,13-73 19 0,16 60-4-16,11 3 1 15,4-1-1-15,7 11-4 16,2-1-3-16,1 10-2 0,-41 46-1 16,68-71-1-16,-68 71-1 15,46-37 0-15,-46 37 0 16,0 0 0-16,0 0-2 15,19 65 1-15,-19-65-1 16,0 77 0-16,0-34-3 16,0-43-5-1,9 76-9-15,-9-76-11 16,34 26-12-16,-6-20-1 16,10-16 1-16</inkml:trace>
  <inkml:trace contextRef="#ctx0" brushRef="#br0" timeOffset="26669.6766">1467 5092 94 0,'7'22'35'0,"-12"2"-8"16,-9-2-9-16,2 2-5 15,-7-5-6-15,0-6-3 16,-4-5-3-16,4-8-1 16,2-8 0-16,4-9-1 15,5-5 0-15,3-5-1 16,5 1 0-16,0 1 1 0,14 4 1 15,0 6 0-15,6 11 0 16,0 4 1-16,2 12 0 16,-1 8 0-16,1 3-3 15,-1 1-11-15,-4-4-24 16,7 6-2-16,-2-16 1 31,6 1-1-31</inkml:trace>
  <inkml:trace contextRef="#ctx0" brushRef="#br0" timeOffset="27117.3189">1652 5036 44 0,'6'13'33'0,"-6"-13"1"16,30 10-6-16,-4-6-21 15,-1-4-2-15,1 0 0 16,-2 0-3-16,-3-4 0 15,-9-1-2-15,-12 5 0 16,0 0 0-16,0 0 0 31,-17 0 0-31,3 9 1 0,-3 6 0 16,4 3 2-16,2 6 0 16,3 2 2-16,8-2-2 15,0 5 1-15,12-8 0 16,2-1 0-16,7-8-2 15,0-5-1-15,2-7-2 16,1-9-1-16,-4-3-1 0,1-6 0 16,-1-3 0-16,-4-8 0 15,-7 4 2-15,-1 4 0 16,-3 0 2-16,1 5 0 16,-6 16 2-16,0 0 0 0,0 0 0 15,0 23 0 1,0-2 0-16,3 1-3 0,5 4-5 15,-4 3-33-15,10-12 0 16,11 1-1-16,5-11 0 0</inkml:trace>
  <inkml:trace contextRef="#ctx0" brushRef="#br0" timeOffset="27786.9375">3139 5085 49 0,'4'-22'36'16,"-4"8"-3"-16,-6 4-10 16,-9-4-9-16,1 14-4 15,-10 4-4-15,3 6-2 16,-1 7-2-16,3 9 0 31,6 4-1-31,8 3 0 0,11-3 0 16,9-2 0-16,10-9 1 15,2-5 0-15,2-14 0 16,2-3-1-16,-3-13 0 0,-7-5-2 16,-8-2-5-16,-13-8-11 15,-7-1-21-15,1 4 0 16,-6-1-1-16,2 8 0 0</inkml:trace>
  <inkml:trace contextRef="#ctx0" brushRef="#br0" timeOffset="28005.011">3360 5003 41 0,'13'5'36'0,"-1"8"1"0,-6 5-11 16,-6-3-9-16,0 11-4 16,-4-5-5-16,4 7-1 15,-3-3-3-15,3 3-2 16,7-5 0-16,0-3-1 15,8-4-3-15,-3-12-14 0,-12-4-22 16,22 0-2-16,-22-5 2 0,0-6-2 16</inkml:trace>
  <inkml:trace contextRef="#ctx0" brushRef="#br0" timeOffset="28306.9553">1984 4718 58 0,'-8'-13'35'0,"8"13"-11"32,-11 26-29-32,2-11-23 0,15 19-6 15,-6-7-3-15</inkml:trace>
  <inkml:trace contextRef="#ctx0" brushRef="#br0" timeOffset="28791.2681">4301 4988 52 0,'-11'-8'36'0,"5"24"1"15,-3 15-4-15,2 15-21 16,7 14-6-16,0 13-3 16,0 9 0-16,0 1-3 15,0-9-5-15,6-10-21 16,1-12-11 0,-7-25-1-16,9-10-1 15</inkml:trace>
  <inkml:trace contextRef="#ctx0" brushRef="#br0" timeOffset="29094.0585">4287 5211 42 0,'21'0'32'0,"10"14"0"0,-8-12-7 16,8 2-25-16,3-4-4 15,1-4-1-15,-6-6-1 16,-3-4 1-16,-4-7 3 15,-4-4 2-15,-5-4 4 16,-13-6 4 0,4 8 3-16,-10-22 14 15,-2 35-13 1,8 14-3-16,-12 12-3 16,12 14-2-16,-3 8-2 15,3 5-4-15,8 8-13 0,-1 0-22 16,-4-12-1-16,10-3-1 15,-1-19 1-15</inkml:trace>
  <inkml:trace contextRef="#ctx0" brushRef="#br0" timeOffset="29394.5374">4731 5013 43 0,'9'-10'37'15,"-9"10"1"-15,22 14 0 0,3 18-21 16,-4 6-9-16,7 17-4 15,-5 11 0-15,-2 11 0 16,-10-1-2-16,-11 1-2 16,-7-11-3-16,-12-11-4 15,-6-9-2-15,-13-24 0 32,9-11-1-32,-7-27 1 0,11-12 2 15,6-14 3-15,7-9 3 16,12-5 4-16,10-5 3 15,11 6 1-15,7 1-1 16,9 6-2-16,6 5-7 16,-1 11-26-16,0-8-6 15,6 12-1-15,-11-2 0 0</inkml:trace>
  <inkml:trace contextRef="#ctx0" brushRef="#br0" timeOffset="29679.9611">5453 5031 45 0,'-20'28'38'16,"-5"8"1"-16,-13-5-1 15,-7-7-21-15,7 3-8 16,-7-11-6-16,6-6-3 16,3-5 0-16,4-12-1 15,4-5-1-15,6-2 0 16,10-1 0-16,6-7 0 15,9 5 0-15,4 0 2 0,10 6 0 16,9 11 0-16,1 3 1 16,4 11 0-16,-1 7 0 15,-1 3 0-15,-1 5-5 16,-3 3-24-16,-7-6-9 16,6-1-1-16,-7-13 1 0</inkml:trace>
  <inkml:trace contextRef="#ctx0" brushRef="#br0" timeOffset="30012.5428">5678 5143 54 0,'-19'-10'36'0,"2"10"0"0,-8-4-9 15,2 4-17-15,4 13-5 16,5 0-3-16,9 7-1 15,9 1 0-15,8-1 0 16,3-2 0-16,9-3 1 16,0-7 0-16,-2-6 0 15,-2-7 0-15,-3-8 0 0,-7-11 0 16,-10-6-1-16,0-11 1 16,-13-10-2-16,-3-10 1 15,-3-13-1-15,-2-4 0 16,4-1 0-16,5 5-1 0,6 6-2 15,12 17-4-15,3 9-20 32,11 16-11-32,13 26 0 0,-3 5 0 15</inkml:trace>
  <inkml:trace contextRef="#ctx0" brushRef="#br0" timeOffset="30359.9339">5897 5058 76 0,'-3'10'36'0,"-3"9"-5"0,2 3-17 16,4 7-9-16,0 3-17 15,6 6-22-15,-6-13-1 16,7 1-1-16,-7-14 1 16</inkml:trace>
  <inkml:trace contextRef="#ctx0" brushRef="#br0" timeOffset="30544.7825">6029 5041 46 0,'11'-7'36'15,"8"19"0"-15,-1 10-3 32,-6 5-22-32,3 14-5 0,-4 2-5 15,-5-1-8-15,3-1-12 16,-3-3-15-16,-6-18-2 16,3-5-1-16,-3-15 2 0</inkml:trace>
  <inkml:trace contextRef="#ctx0" brushRef="#br0" timeOffset="31082.6782">6281 5120 40 0,'-5'-11'34'0,"5"11"-1"15,-19 0-9-15,3 6-9 16,3 8-5-16,-4-1-5 16,10 6 0-16,0-1-3 31,7-3 0-31,14 2-2 0,5-1-2 15,8 0-1-15,4-6-3 16,13 0-3-16,-4-10 0 16,6 8-1-16,-5-8 1 15,-3 0 2-15,-5-8 3 16,-5 2 3-16,5-18 16 16,-26 8-5-16,-11-5 1 15,-1 0 1-15,-7-2-1 16,-5 2-3-16,-4 0-1 15,0 7-3-15,-2 9-2 16,2 5 0-16,0 8-1 16,5 5-1-16,6 7 0 15,7 5 0-15,3-3 0 0,12 2 0 16,4-3-2-16,2-7-2 16,8 0-5-16,-2-12-8 0,9-2-6 15,-8-5-1-15,1-6 0 16,-4-6 7-16,3 1 8 15,-6 0 8-15,8-16 24 32,-20 23-1-32,-7 9 3 15,10 0-3-15,-8 7-3 16,-2 5-9-16,0 5-5 16,3 2-4-16,-3 2-5 15,3-3-23-15,3-1-11 16,-6-17 0-16,0 14-1 15</inkml:trace>
  <inkml:trace contextRef="#ctx0" brushRef="#br0" timeOffset="31245.9985">6735 4761 63 0,'0'0'39'0,"-13"-9"-3"15,13 28-9-15,0 3-56 16,0-3-7-16,13 14-2 0,-7-1 0 16</inkml:trace>
  <inkml:trace contextRef="#ctx0" brushRef="#br0" timeOffset="31983.7207">7956 4994 77 0,'0'16'37'0,"-16"3"-4"16,-17 1-16-16,4 11-7 16,-11-7-4-16,0 5-3 15,-3-10-2-15,-1-13-3 16,7-6-1-16,9-13 0 16,7-4 0-16,10-7-1 31,11 1 2-31,0 0 1 0,14 8 1 15,7 9 2-15,10 15 0 16,3 6 1-16,3 8 0 16,1 6 0-16,2 1-1 15,3 6 1-15,0-9-2 16,-2-8 0-16,-1-9-1 16,-5-10 0-16,0-8 0 0,-6-5 0 15,-3-8 0-15,-5-7-1 16,-3-3 1-16,-8-2-1 15,-7 3 1-15,-3 3 0 16,-7 5-1-16,-5 8 1 0,-3 11-1 16,-4 8 1-16,-2 10-1 15,2 13 0-15,5 6 1 16,0 8 1-16,8 8-1 0,6 6 1 16,0 0-1-16,6-1-1 15,8 1-5-15,-7-14-12 16,0-10-19-16,11-9 0 15,-8-18-1-15,11-5 1 32</inkml:trace>
  <inkml:trace contextRef="#ctx0" brushRef="#br0" timeOffset="32162.6736">8297 4964 57 0,'6'-17'38'0,"3"17"1"0,-6 14 0 16,-3 3-26-16,4 10-6 16,2 5-7-16,-3 2-6 15,2-4-32-15,2 10-1 0,-7-14 1 16,8 0-2-16</inkml:trace>
  <inkml:trace contextRef="#ctx0" brushRef="#br0" timeOffset="32500.5692">8525 5143 63 0,'0'0'37'16,"18"19"1"-16,-5-8-15 0,0-11-14 15,5 4 0-15,0-11-4 16,4-6 0-16,-4-8-2 15,-2-6-1-15,-7-9-1 16,-6-8 0-16,-5-6 0 16,-8-5-1-16,-8-5 0 15,-11 3 0 1,-2 2-1-16,-6 8 1 16,3 10-1-16,0 11 1 15,5 12-1-15,7 14 0 16,7 12 1-16,15 9-2 15,13 9-3-15,8 3-7 0,15 4-19 16,7 9-7 0,0-8 0-16,16 7 0 0</inkml:trace>
  <inkml:trace contextRef="#ctx0" brushRef="#br0" timeOffset="32732.4537">8852 4955 40 0,'-5'-13'36'16,"5"13"1"-16,0 0-3 15,0 33-18-15,3 9-3 16,5 9-5-16,-6 9-2 16,4 8-1-16,-6-1-1 15,6 2-2 1,-6-11-3-16,0-17-9 15,0-14-30-15,0-3 1 16,0-24-2-16,0 0 1 16</inkml:trace>
  <inkml:trace contextRef="#ctx0" brushRef="#br0" timeOffset="32888.6308">8863 5203 69 0,'16'5'35'0,"-2"-5"0"15,11-5-17-15,6 1-22 16,7 4-15-16,8 0-12 16,-2-6-3-16,11 6 0 31</inkml:trace>
  <inkml:trace contextRef="#ctx0" brushRef="#br0" timeOffset="33251.8768">9384 5146 31 0,'-10'-13'34'16,"-11"-14"1"-16,5 2-5 0,-5 3-10 16,-5-3-8-16,2 8-3 0,-4 0-3 15,0 11-1-15,0 6-2 16,6 17 0-16,4 3-1 16,5 3 0-16,13 4-1 15,4 2 1-15,11-6-2 16,7-1 0-16,8-7-4 15,-2-8-6 1,10-7-13-16,-1 0-12 16,-6-10 0-16,-3-3 1 15,0 0 10-15,-7-11 7 16,4 7 12-16,-6 2 12 16,2-12 44-1,-9 27-19-15,-12 0-1 16,16 10-8-16,-6 9-7 0,-7-2-8 15,3 3-6-15,1 6-9 16,-2-2-27-16,-5-14-2 16,4 0-2-16,-4-10 2 0</inkml:trace>
  <inkml:trace contextRef="#ctx0" brushRef="#br0" timeOffset="33421.1225">9517 4708 68 0,'0'0'37'0,"0"0"1"16,0 26-10-16,4-4-34 31,3 4-28-31,-7-1-3 0,10 6 1 16,-10-5-1-16</inkml:trace>
  <inkml:trace contextRef="#ctx0" brushRef="#br0" timeOffset="33968.2089">10695 5093 28 0,'-9'-15'35'16,"-4"15"1"-16,-8-5-2 15,-4 10-17-15,7 8-6 16,2 0-5-16,9 14-1 16,11-1-3-16,9 1 0 0,8-3 0 31,7-1 0-31,-1-9 0 15,1-5 1-15,-3-11-1 16,-5-9 0-16,-13-10 1 16,-7-5-2-16,-11-11 0 15,-5-6 0-15,-5-8 0 0,0-4-2 16,2-2 1-16,3-2-1 0,9 9-2 16,7 1-3-1,10 16-4-15,5 2-12 16,7 12-17-16,15 17 0 0,-3 2 1 15,7 16 2-15</inkml:trace>
  <inkml:trace contextRef="#ctx0" brushRef="#br0" timeOffset="34538.4898">11045 4957 39 0,'-14'4'32'0,"-11"-4"1"31,12 0-10-31,2 12-12 0,5 0-5 16,9 5-2-16,4-2-2 15,8 4 0-15,8-1 0 16,-3-1-1-16,2-6 2 16,-6-3-2-16,0-6 0 15,-16-2 0-15,0 0 0 0,0 0-1 16,-18 0 0-16,0-2 1 0,-3 2-2 15,-1 0 1 1,0 3-1-16,4 4 2 16,5 3-1-16,6 4 1 0,7 3 0 15,2 3 1-15,8-2 0 16,5 2 1-16,4-6-1 31,6-5 1-31,0-6-1 0,2-3 0 16,2-9 0-16,-5-4-1 15,-1-6 0-15,-1-4 0 16,-5 0 0-16,-3 2 0 16,-4-1 1-16,-4 5-1 15,-2 2 0-15,-4 15 1 16,0 0-2-16,10 9 1 0,-10 6-1 16,0 4 0-16,6 6 0 15,-1-1 1-15,1-4-1 16,2-1 1-16,2-7 1 15,-3-7-1-15,7-8 1 16,1-6 0-16,-1-6 0 16,0-2-1-16,-2-4-2 0,-1-5-10 15,-6-2-28-15,4 9-1 16,-6-2 0-16,4 5-1 0</inkml:trace>
  <inkml:trace contextRef="#ctx0" brushRef="#br0" timeOffset="35123.6209">12497 5049 51 0,'-6'-13'35'0,"6"13"-6"16,-20-9-9-16,0 6-8 15,0 8-4-15,-3 5-4 16,1 5-1-16,6 2-1 0,7 5-1 16,9 0 0-16,7 1-1 15,5-4 1-15,9-3-1 16,-1-7 0-16,0-5 0 15,-1-4-1-15,-10-2-1 16,-9 2 1-16,-3-11 0 16,-12 8 0-16,-7 3 1 0,-2 0 1 15,2 5 0-15,-3 7 1 16,6 3 1-16,4 3 1 16,12 0-1-16,6-2 1 15,7 5-1-15,8-5 0 16,3-3-1-16,4-7-3 31,-2-6-12-31,-3-7-24 0,8 0-1 16,-11-13 0-16,0-2 0 15</inkml:trace>
  <inkml:trace contextRef="#ctx0" brushRef="#br0" timeOffset="35254.7909">12401 4811 53 0,'-8'-24'37'15,"-5"3"-2"-15,13 21-3 0,0 0-32 16,12-5-25-16,1 14-10 16,-13-9-2-16,24 19 1 15</inkml:trace>
  <inkml:trace contextRef="#ctx0" brushRef="#br0" timeOffset="35391.9258">12584 4955 43 0,'26'43'37'0,"10"8"2"15,-1 1-4-15,-8-1-16 16,9 8-8-16,-4-3-11 16,-6-6-13-16,-9-11-23 15,6-5-2-15,-8-20 0 16,-3-2-1-16</inkml:trace>
  <inkml:trace contextRef="#ctx0" brushRef="#br0" timeOffset="35570.8653">12854 5068 36 0,'-27'-9'37'16,"2"21"2"-16,-44 48 23 0,33-7-51 15,-6-2-3-15,4 9-5 16,5-3-3-16,-1-3-11 16,6-7-28-16,10-9 1 15,8-15-2-15,10-4 0 16</inkml:trace>
  <inkml:trace contextRef="#ctx0" brushRef="#br0" timeOffset="36309.3888">13220 5245 38 0,'0'-21'35'0,"-9"-10"1"16,3-2-8-16,-4 7-11 16,-6-2-6-1,-2 13-3-15,-6 2-3 0,1 8-2 16,-1 10 0-16,-1 9-2 15,6 4 0-15,4 6-1 16,2 6 0-16,13-2 1 16,3-3-1-16,10-1 1 15,8-6-3-15,4-6 0 16,3-7-1-16,0-8-1 0,1-6 0 16,-2-5 0-16,-6-2 0 15,-8-5 0-15,-4 0 2 16,-6-4 1-16,-3 6 2 15,0 4 0-15,-9 3 1 16,9 12-1-16,-16 0 2 16,16 0-2-1,-12 24 1-15,12-2-1 16,0 3 1-16,4-1 0 16,8 5-1-16,3-3 1 15,4-6-1-15,0-6-1 16,4-5-1-16,4-9 0 15,-3-6-1-15,1-6 0 0,-4-6 1 16,-2-1 0-16,-1-9 1 0,2 5 0 16,-7-1 3-1,-2 2 0-15,-4 2-1 16,-2 9 1-16,-5 11-1 0,0 0 0 16,12 0 0-16,-8 11-1 15,0 8-1-15,1-1 1 16,5 6 0-16,-1-3 0 0,3-3 0 15,-3-3 0-15,2-8 0 16,0 0 1-16,2-11-1 16,3-2 0-16,-5-5 0 15,0-4-2-15,0 0-7 16,-2 1-31-16,-9-8 1 31,6 8-2-31,-12-6 1 0</inkml:trace>
  <inkml:trace contextRef="#ctx0" brushRef="#br0" timeOffset="36941.7622">14638 5099 49 0,'-31'-12'34'0,"10"12"1"16,-12 5-10-16,4-1-12 16,12 12-5-16,4 1-4 0,13 8-1 15,10-2-1-15,14 2 1 16,1-6 0-16,5-5 0 31,2-8-1-31,1-6 1 0,-5-10-1 16,-8-8 0-16,-8-9-1 15,-12-7 0-15,0-9 0 16,-9-7 0-16,-7-6 0 16,1-5-1-16,-4 0 0 15,8 1 0-15,2 0-2 16,6 9-1-16,11 9-5 0,3 5-10 16,2 9-20-16,15 18 0 15,-9 1 0-15,15 17-1 16</inkml:trace>
  <inkml:trace contextRef="#ctx0" brushRef="#br0" timeOffset="37111.0887">14879 5017 28 0,'0'32'33'16,"12"11"1"-16,-7-9-6 15,4-2-23-15,3 3-26 16,-7-22-8-16,11 3-3 0,-7-16-2 16</inkml:trace>
  <inkml:trace contextRef="#ctx0" brushRef="#br0" timeOffset="37442.1148">15356 5133 48 0,'-11'17'37'16,"-4"7"0"-16,-15-4-3 16,-7-11-18-16,9 2-7 15,-10-8-7-15,1-3-2 16,8-9-2-16,0-5-1 31,9-5 1-31,7-3-2 0,13 1 1 16,0-2 2-16,14 1 1 15,3 8 1-15,4 4 1 16,5 10 0-16,0 12 2 0,5 5 0 16,-8 5-1-1,1 10 0-15,-4-3-1 0,-5 2-2 16,-1 4-7-16,-7-5-30 16,-4-19 0-16,1 2-1 0,-4-13 0 15</inkml:trace>
  <inkml:trace contextRef="#ctx0" brushRef="#br0" timeOffset="37593.2649">15223 4882 55 0,'-13'-24'37'16,"13"16"-1"-16,0 8-4 15,0 0-42-15,21 12-21 16,-9-2-5-16,11 7-1 15,-1-5 0-15</inkml:trace>
  <inkml:trace contextRef="#ctx0" brushRef="#br0" timeOffset="37959.3575">15527 5034 31 0,'9'12'32'15,"10"-12"0"-15,15 0-8 16,3 3-14-16,0-3-1 16,3-3-3-16,-2-2-2 15,-7 1-1-15,-9-2-2 0,-6 6 1 16,-16 0-1-16,0 0 1 15,-28 3 1-15,6 6 0 16,-3 2 0-16,0 8 0 16,-3 0 1-16,9 8-1 15,4-3 1-15,11 3-1 16,11-1-1-16,8 2-1 0,3-7-3 16,6-5-7-16,10-4-12 15,2-4-16-15,2-16 0 16,9 2 0-16,-7-11 0 0</inkml:trace>
  <inkml:trace contextRef="#ctx0" brushRef="#br0" timeOffset="38243.7849">16144 5158 49 0,'10'7'37'16,"-10"-7"1"-16,-19 19-6 16,1-4-13-16,-13-6-7 15,3 5-5-15,-3-7-4 16,0-2-1-16,4-5-2 15,1-5-2-15,7-3 1 16,4-8-2-16,9 0 1 0,6-3-1 16,9 2 0-16,3 2 1 15,7 3 2-15,0 5 0 16,3 7 0-16,0 4 2 16,-1 6-1-16,1 9 1 15,-4 2 0-15,-3 5 0 16,-2 0-2-1,-4-6-7-15,4 4-17 16,8-7-14-16,1-12 0 16,14-1 0-16</inkml:trace>
  <inkml:trace contextRef="#ctx0" brushRef="#br0" timeOffset="39144.3281">16219 4652 29 0,'13'0'30'16,"20"10"1"-16,2-10-4 15,9 5-18-15,11 1-4 16,1-3-1-16,-4-3-3 31,-5 0-1-31,-12 0 0 0,-14 0-1 16,-11-3 1-16,-10 3-1 16,-16-6 1-16,0 6-1 15,-3 0 1-15,1 0 0 16,1 0 0-16,3 6 0 15,14-6 0-15,-13 13 1 16,13-13-1-16,0 14 0 0,0-2 0 16,0-12 0-16,0 16 1 15,0-7-1-15,0 0 0 0,0 6 0 16,0 4 0 0,0 4 0-16,3 7 1 0,7 4 1 15,2 12 0-15,1-2-1 31,3 7 2-31,-5 0 0 0,-1-6 0 16,-10-1-1-16,-15-5 1 16,-11-9-2-16,-12-2 0 15,-7-6 0-15,-4-7-1 16,2-1 0-16,0-5 0 16,7 0 0-16,12-6 0 15,13-3 0-15,15 0-1 0,12-17 1 16,6 5-1-16,14-9 0 15,5 1 1-15,3-5 1 16,4-1 1-16,-4 3 1 16,3 7 2-16,-9 1-1 15,1 15 2-15,-14 0 0 16,-2 13 0-16,-7 6-1 0,-3 8 0 16,-6 1-2-16,-3 4-1 15,0-7 0-15,-3-6-1 16,3-4 0-16,0-15-1 15,7 3-1-15,2-11 1 0,4-7-2 16,5-6 1-16,3-4-1 31,1-2 0-31,6 3 1 16,-6 0 0-16,-4 7 0 0,1 5 1 16,-4 4 1-16,-4 8 0 15,-3 11 0-15,-1 6 1 16,-2 2 0-16,1 8 0 15,-2 2 1-15,3 0-1 16,-2-3-1-16,-2-6-4 0,3-2-15 16,1-7-21-16,-7-11-1 15,0 0-1-15,-3-20 1 16</inkml:trace>
  <inkml:trace contextRef="#ctx0" brushRef="#br0" timeOffset="39345.3612">16430 4952 64 0,'10'12'35'0,"21"-12"0"0,25 2-14 15,5-2-28-15,1-3-23 0,12 3-3 16,-12-3-2-16,3 3 1 15</inkml:trace>
  <inkml:trace contextRef="#ctx0" brushRef="#br0" timeOffset="40045.7708">17358 4657 61 0,'0'-12'37'0,"0"12"0"16,-10 14-4-16,10 22-22 31,-4 10-6-31,4 11-8 0,3 3-28 16,3 12-6-16,-6-13 0 16,11 4 0-16</inkml:trace>
  <inkml:trace contextRef="#ctx0" brushRef="#br0" timeOffset="40231.1835">17346 5320 67 0,'0'14'40'0,"-4"-3"0"15,4 0 0-15,9-1-38 0,-9-10-36 31,0 0-3-31,-7-14-2 0,7 4 1 16</inkml:trace>
  <inkml:trace contextRef="#ctx0" brushRef="#br1" timeOffset="46023.7265">4447 5537 12 0,'-29'-5'31'16,"29"5"1"-1,18 0-6-15,23 0-10 0,30 0-3 16,28-5-3-16,31 5-1 16,29-6-2-16,25 6-1 15,14-7-2-15,13 4-1 0,-1-2-1 16,-11 0 0-16,-20 0-1 15,-18 1-1-15,-30-2-3 16,-28 2-4-16,-22 4-12 16,-33 0-16-16,-29-5-1 15,-19 5-1-15,-21-4 1 16</inkml:trace>
  <inkml:trace contextRef="#ctx0" brushRef="#br1" timeOffset="46340.9332">4674 5597 28 0,'-33'0'31'0,"33"0"-7"0,9-8-7 16,35 5-1-16,30 3-2 15,26-7 0-15,33 7-4 16,24-5-2-16,21 5-3 0,16-3-1 16,8 3-1-16,-9-6-2 15,-16 2 1-15,-25-5-1 16,-28 4 0-16,-29 0-1 16,-26 0-1-16,-23 5-9 15,-23 0-26-15,-23 0-2 16,0 0 2-1,-17-7-1-15</inkml:trace>
  <inkml:trace contextRef="#ctx0" brushRef="#br1" timeOffset="47723.2572">20758 4317 29 0,'10'0'31'0,"31"4"1"16,14-4-12-16,25-4-7 15,33 4-2-15,22-7 0 16,31 2-3-16,22 0-1 16,20 1-2-16,15-1-2 15,-5 5-1-15,-5-4-2 0,-25 4-1 16,-23 6-4-16,-32-6-2 16,-34 7-3-16,-39-4-4 15,-34-3-5-15,-26 0-4 16,-45 0-9-16,-4 0-1 15,-40-7 6-15</inkml:trace>
  <inkml:trace contextRef="#ctx0" brushRef="#br1" timeOffset="48058.767">20977 4380 40 0,'0'0'23'0,"31"8"0"16,25-8-1-16,24 5-1 0,26-5-5 16,29 10-3-16,18-7-4 15,23 3-1-15,12-1-4 16,5-1 0-16,-8 0-2 16,-14-4 0-16,-19 0-1 15,-25-8-1-15,-22 1 0 0,-29 0 0 16,-25-3 0-16,-26 5-2 15,-12-3 2-15,-13 8-1 16,0 0 1-16,0 0-2 16,-10 6 1-16,1 1-3 15,4 6-4-15,5-13-7 16,-4 15-18 0,4-1-3-16,0-14-2 15,-5 13 2-15</inkml:trace>
  <inkml:trace contextRef="#ctx0" brushRef="#br0" timeOffset="52134.6902">1127 6259 63 0,'0'0'36'0,"-56"-51"-5"0,56 51-8 15,-63-16-7-15,63 16-7 16,-73 19-3-16,73-19-2 16,-71 62-3-16,52-15 0 15,7 6 0-15,15-1 0 16,14-5 0-16,8 1 1 16,-25-48 0-16,82 55 0 0,-32-43-1 15,1-12-1-15,-4-16 1 16,-9-6-3-16,-13-7-1 15,-25 29-4-15,3-75-7 16,-25 31-14-16,-10-5-11 16,-14 4 0-16,-3-4 1 15</inkml:trace>
  <inkml:trace contextRef="#ctx0" brushRef="#br0" timeOffset="52251.4048">795 5995 38 0,'0'0'34'15,"0"0"0"-15,0 0-2 16,0 0-26-16,56 46-34 16,-56-46-4-16,44 50-1 0,-44-50-1 15</inkml:trace>
  <inkml:trace contextRef="#ctx0" brushRef="#br0" timeOffset="52514.4486">1315 6319 63 0,'0'0'39'16,"0"0"1"0,0 29-6-16,0 2-21 0,0 18-6 31,5 9-1-31,-5 10-1 0,2 4-2 15,4-2-4-15,-6-1-5 16,0-14-10-16,5-8-24 16,2-14-1-16,-1-21 0 15,-6-12 0-15</inkml:trace>
  <inkml:trace contextRef="#ctx0" brushRef="#br0" timeOffset="52668.0035">1311 6537 65 0,'4'-11'36'16,"12"11"-1"-16,8 0-14 15,8-3-32 1,10 3-23-16,-2 0 0 16,6 0 0-16,-1-9-1 15</inkml:trace>
  <inkml:trace contextRef="#ctx0" brushRef="#br0" timeOffset="53069.0833">1622 6365 24 0,'-22'9'33'0,"12"16"1"15,-1-6-1-15,8 4-19 16,11 8-4-16,1-3-2 15,10-2 0 1,2-9-2-16,3-4-2 16,-1-13-2-16,3 0-1 15,-3-10 0-15,-3-4-1 16,-2-10 0-16,-8-2 0 16,-3-2-1-16,-2 4 1 15,-5 5 1-15,0-2 0 16,-7 10-1-16,7 11 1 0,-9 0-1 15,9 15 1-15,0 2 0 16,0 6 0-16,8-3 0 16,0 4 2-16,2-7-1 15,7-2 0-15,-1-5 1 0,2-10-1 16,2 0 0-16,-9-10-3 16,2-4-5-16,-7-1-22 15,-1-9-12-15,0 4 1 0,-5-6-1 16</inkml:trace>
  <inkml:trace contextRef="#ctx0" brushRef="#br0" timeOffset="53400.3502">2122 6393 35 0,'0'0'34'15,"0"0"0"-15,0 0-3 16,0 0-14-16,15 15-7 16,1 2-4-16,-2 3-1 15,9 9 0-15,-8-3 1 0,1 6 0 16,-7-8-1-16,-9-2 0 31,-11-7-1-31,-8-2-2 16,-5-8-1-16,-7-9-7 15,5-4-24-15,-1-3-11 0,2-12 0 16,16 4 0-16</inkml:trace>
  <inkml:trace contextRef="#ctx0" brushRef="#br0" timeOffset="54138.811">3139 5997 26 0,'0'0'34'16,"10"0"1"-16,15 5 0 0,12 4-19 15,4-6-7-15,9 4-4 16,5-7 1-16,1 3-4 16,-6-3-1-16,-7-3-3 15,-10-1 0-15,-20-6 0 16,-13 10-2-16,-3-12 1 15,-17 12 1 1,-3 0 0-16,-2 0 1 16,0 12 1-16,0 2 0 15,13 7 1-15,5 2 0 16,11 3 0-16,9-1 0 16,2-3 0-16,4-3-1 15,-4-4 1-15,1-3-1 16,-16-12-1-16,10 9 1 0,-10-9-1 15,-20 0 0-15,5-2 0 0,-1 4 0 16,4 7 0 0,2 5 1-16,8 6 0 0,4 10 1 15,10 8 1-15,5 6 0 16,4 7 1-16,0-5 0 16,-5 4 2-16,-7-6 0 0,-5 0-1 15,-13-11 1-15,-7-5-1 16,-9-8-1-16,-6-7-1 15,0-4-3-15,3-4-4 16,9-5-10-16,4-9-17 16,11-9-6-16,17 4-1 31,2-5 0-31</inkml:trace>
  <inkml:trace contextRef="#ctx0" brushRef="#br0" timeOffset="54517.9583">3912 6393 45 0,'-14'-9'35'0,"-7"-1"1"16,4 6-12-16,1 4-9 16,-3 1-8-16,6 9-2 0,5 3-2 15,8 6-2-15,6-2 0 16,9 2-1-16,4-1 1 31,2-3-1-31,-2-6 0 0,0 0-1 16,-4-5-1-16,-3-1 0 15,-12-3 1-15,0 0 0 16,-15 7 0-16,0-7 1 16,-4 8 0-16,3-1 2 15,0 3 0-15,1 2 1 16,6-2 0-16,9 4 0 0,0 1-1 15,13 2 0-15,1-4 0 16,-1-7-4-16,3 3-12 16,1-6-23-16,-6-10-1 15,2-7 0-15,-7-10 0 16</inkml:trace>
  <inkml:trace contextRef="#ctx0" brushRef="#br0" timeOffset="54654.8677">3891 6147 53 0,'-4'-36'38'16,"-9"6"0"0,11 12-5-16,2 18-29 0,-13-4-36 15,17 22-3-15,-4-1-3 16,9 8 0-16</inkml:trace>
  <inkml:trace contextRef="#ctx0" brushRef="#br0" timeOffset="55122.7109">4160 6549 36 0,'16'16'37'16,"-5"-3"0"-16,12-6-4 15,5 3-16-15,-6-10-8 16,9 0-2-16,-7-11-3 15,-2-3-2-15,-7-7-2 16,-8-4-1-16,-7-1 0 16,-10-2-1-16,-3 3 0 0,-11 5 0 15,-1 9 0-15,-3 11 1 16,1 14 1-16,2 8 0 0,9 14 2 16,1 10-1-1,9 6 2-15,6 8-1 0,0-5 0 16,11-2-1-16,2-5-3 31,-2-9-12-31,0-12-23 0,13-3-1 16,-8-19 0-16,12-5 0 15</inkml:trace>
  <inkml:trace contextRef="#ctx0" brushRef="#br0" timeOffset="55739.5622">4699 6574 33 0,'-22'-32'34'0,"4"13"0"16,-6-4-6-16,3 5-14 16,1 10-5-1,1 4-4-15,0 9-2 16,5 6 0-16,1 7-2 0,7 2 0 15,6 2 0 1,3 3 0-16,7-4 1 16,4-4-1-16,6-9-2 0,4-4-1 15,0-6-3-15,1-5 0 16,-6-8 0-16,0-4-1 16,-9 0 2-16,-1-3 0 0,-9 7 3 15,0 1 3-15,-6 4 1 16,6 10 1-16,-13 0 0 15,13 0 1-15,-10 22 0 16,10-5-2-16,7 4 1 16,2 1 1-16,9 2-2 0,1-7 1 15,3-3-1-15,5-9 0 16,-1-5-1-16,2-5-1 16,-2-8 0-16,-1-10-2 15,-1-5 1-15,-1-4 0 16,-4-4-1-16,-3-4 1 31,-1 2 0-31,-4 2 1 0,-2 7 0 16,-4 11 1-16,-5 18-1 15,0 0 1-15,-3 28 1 16,0 13-1-16,-2 12 0 0,2 12 1 16,3 8-1-1,0-2 1-15,0 1-2 0,0-7-1 16,6-12-4-16,3-7-11 0,-1-17-26 15,0-20-1-15,3-11 1 16,1-16 0-16</inkml:trace>
  <inkml:trace contextRef="#ctx0" brushRef="#br0" timeOffset="55893.219">5032 6580 36 0,'0'0'32'0,"31"0"-1"16,-9-7-13-16,8-2-36 15,11 9-11-15,-8-13-1 16,14 13-2-16</inkml:trace>
  <inkml:trace contextRef="#ctx0" brushRef="#br0" timeOffset="56209.0466">5535 6402 36 0,'-21'-18'36'0,"0"8"-1"31,-9-6 1-31,5 6-22 0,4 4-6 16,-1 2-6-16,7 11 0 16,5 2-2-16,10 7 0 15,0 3 0-15,8 0-2 16,0-2-1-16,-1 3-2 15,1-2-2-15,-8-5 0 16,0 2 0-16,-8-6 2 0,-4 1 1 16,-2-3 4-16,0 0 3 15,3 5 3-15,1-3 3 16,10 2 1-16,0-11 0 16,17 22-2-16,-1-13-2 15,6 0-8-15,5-5-32 16,2 3-4-16,-2-7 0 0,12 0-1 15</inkml:trace>
  <inkml:trace contextRef="#ctx0" brushRef="#br0" timeOffset="56791.8594">6527 6510 42 0,'15'-15'36'0,"-9"-4"1"16,-6-4-12-16,0 0-7 16,-15-2-5-16,0 6-4 15,-13-2-4-15,-1 13-1 16,-5 8-1-16,-2 7-1 0,1 11-1 15,7 9-1 1,9 5 0-16,10 5 0 0,9-1 1 0,12-1-1 16,7-9 1-1,6-5-1-15,9-11-2 0,-2-10-2 16,2-7-5-16,-10-14-9 16,4-1-8-16,-16-11-4 15,-2-7 3-15,-13-8 6 16,-6-1 8-16,-10-6 8 0,0 2 8 15,-22-37 29 1,24 53-9-16,4 11-6 16,1 11-17-16,2 4-25 15,10 11-4-15,7 17-3 16,5 0 2-16</inkml:trace>
  <inkml:trace contextRef="#ctx0" brushRef="#br0" timeOffset="57197.8583">6594 6338 37 0,'26'16'34'0,"-5"-9"0"15,8 5-3-15,0-6-20 0,4-6-6 16,-3 0-3-16,1 0-2 0,-4 0 0 16,-5 0 0-16,-6-5-1 15,-7 5 0-15,-9 0 1 16,-11 3 0-16,-3 4 2 15,-4 5 0-15,-4 3 0 16,1 2 0-16,2 5 2 16,2 0 0-1,10 6-1-15,7-8 0 16,5 3 0-16,5-5 0 16,6-5 0-16,8-9 0 15,7-4-1-15,1-3-1 16,1-9-2-16,-1-5 0 15,-4 0 0-15,0-2-1 16,-7 0 0-16,-5 4 1 0,-5 6 1 16,-11 9 0-16,0 0 1 0,4 12 0 15,-4 7 1-15,0 3-2 16,0 0-8-16,3-3-29 16,10 10 0-16,-2-12-1 15,11 0-1-15</inkml:trace>
  <inkml:trace contextRef="#ctx0" brushRef="#br0" timeOffset="57697.535">7829 6416 48 0,'16'24'34'31,"-12"-3"1"-31,-4 3-10 0,0 5-16 16,-4-4-2-16,1 0-4 16,-1-9 0-16,4-16-2 15,0 0 0-15,0 0-1 16,16-19 0-16,2 0 0 15,7-3 0-15,0-4 1 16,3 4 1-16,2 7 0 0,-4 7 1 16,-1 8 0-16,-4 10 0 15,-3 10 1-15,-8 4-1 16,-3 9-3-16,-1 4-11 16,2 1-26-16,-11-8 0 15,7 1-2-15,-4-8 1 16</inkml:trace>
  <inkml:trace contextRef="#ctx0" brushRef="#br0" timeOffset="58277.029">9263 6360 73 0,'-25'0'29'0,"0"11"-10"0,0 10-6 16,-3 3-5-16,10 10-2 15,5 2-1-15,13 4 0 16,9-5 0-16,14-4 0 16,8-8-1-16,5-7 0 15,2-12 0-15,-3-4-1 31,-9-11-1-31,-9-6 0 0,-12-3-2 16,-12-4 0-16,-10 3-6 16,-7-4-8-16,-2 4-23 15,2 11-1-15,-2-2 0 16,12 12-1-16</inkml:trace>
  <inkml:trace contextRef="#ctx0" brushRef="#br0" timeOffset="58563.5412">9445 6450 59 0,'10'0'35'0,"-10"0"-1"0,0 0-13 32,4 9-8-32,-4 4-6 0,5 3-3 15,1 3-1-15,7 3-1 16,-1-2 0-16,10-1 1 15,3-5-1-15,2-6 0 16,1-8 1-16,0 0-1 16,-5-12 0-16,2-1 0 15,-8-6 0-15,-7-3-3 0,-4 2-2 16,-6-5-4-16,0 7-12 16,-9 2-20-16,0-1 0 15,3 3 0-15,-1-1 0 16</inkml:trace>
  <inkml:trace contextRef="#ctx0" brushRef="#br0" timeOffset="58779.0888">9722 6392 53 0,'19'19'37'0,"-4"-2"1"15,-2 4-13-15,5 6-8 16,-5-3-8-16,8 5-2 0,-5-7-3 16,5 0 0-16,-3-11-2 15,1-7 1-15,0-8-2 31,2-5 1-31,-1-7-1 0,1-6-1 16,-6 2-2-16,-6-7-4 16,1 8-10-16,-10 5-24 15,0-3 1-15,-7 7-2 16,1 1 1-16</inkml:trace>
  <inkml:trace contextRef="#ctx0" brushRef="#br0" timeOffset="59116.6842">10361 6500 54 0,'-10'17'38'16,"1"8"0"-16,-10-3-11 15,-3-8-11-15,6 5-5 16,-7-10-4-16,3-3-4 0,-1-6-2 15,0 0-1 1,2-10-1-16,6-2-1 0,4 0 0 16,2-5 0-16,7 7 0 15,7-4 0-15,5 6 0 0,7 3 0 16,3 5 2-16,3 8-1 16,-1 3 1-16,-2 4 0 15,-1 5 2-15,-4 2-2 16,-3 3-3-16,-7-6-12 15,-7-7-21-15,9-1-1 16,-9-11 0-16,0 0-1 0</inkml:trace>
  <inkml:trace contextRef="#ctx0" brushRef="#br0" timeOffset="59264.3278">10258 6132 85 0,'-9'-16'38'16,"9"16"-2"-16,-10 4-27 16,10-4-41-16,0 28-4 15,4-12-2-15,11 9 0 0</inkml:trace>
  <inkml:trace contextRef="#ctx0" brushRef="#br0" timeOffset="59764.0805">10580 6566 48 0,'13'9'36'16,"12"1"0"-16,0-3-10 15,5-7-15-15,8 3-1 16,-4-10-5-16,3-1-1 0,-6-8-1 15,-4-2-1 1,-11-5-2-16,-13-2 1 0,-12-1-1 16,-13 4-1-16,-6 5 1 15,-6 9-1-15,-3 11 0 0,-3 7 1 16,6 13 0-16,7 11 0 16,6 12 1-16,16 6 0 15,5 4 0-15,4-1 1 31,8 0 0-31,1-6-2 0,1 0-4 16,-1-16-16-16,-4-9-18 16,7-5 1-16,-6-19-2 15,8-5 1-15</inkml:trace>
  <inkml:trace contextRef="#ctx0" brushRef="#br0" timeOffset="60382.5618">10937 6453 20 0,'22'0'31'0,"-1"-13"1"15,15 8-5-15,-7-2-15 16,7 1-6-16,-2 0-3 15,-7 4-1-15,-7 2-1 16,-6-3 0-16,-14 3-1 16,0 0 0-16,-16 14 1 15,-2-2 0-15,-3 3 1 0,3 0 1 16,2 9 2-16,5 0 0 16,11 3 0-16,0-1 2 15,17 3-1-15,1-7 0 16,8-1-2-16,2-11-1 15,2-10-1-15,0-2-1 16,0-8-1 0,-4-9 0-16,0-3 0 15,-5-2-1-15,-2 0 1 16,-7 4-1-16,-2 5 1 16,-3 5 0-16,-7 10 1 15,0 0-1-15,0 0 1 16,7 19-1-16,-13-5 1 0,6-2 0 15,0 0-1-15,0-12 1 0,-3 10 0 16,3-10-1-16,9-10 1 16,1 0-1-16,1-2 0 15,6-1 1-15,0-2-1 16,1 4-1-16,-1 2 2 16,-3 6-1-16,0 6 0 15,-1 6 1-15,-6 1 0 0,-2 2-1 16,0 3 1-16,-1 4-4 15,1-4-10-15,3-2-23 16,4 2-3-16,1-7 0 16,7 6 0-16</inkml:trace>
  <inkml:trace contextRef="#ctx0" brushRef="#br0" timeOffset="60705.5836">11935 6457 32 0,'-4'-16'35'16,"4"16"-3"-16,-17-16-6 16,1 13-9-16,1 6-6 15,-6 3-5-15,1 5-3 16,2 4-1-16,2 4-1 15,6 5 0-15,10-1 1 32,0-1-1-32,15-3 1 0,-2-5 0 15,3 0 0-15,0-7 0 16,-2-3 0-16,-14-4-1 16,9-7-3-16,-9 7-3 15,-20-14-15-15,-3 2-17 16,9 3 0-16,-7-3 0 15,11 8-1-15</inkml:trace>
  <inkml:trace contextRef="#ctx0" brushRef="#br0" timeOffset="61022.0764">11926 6504 42 0,'22'0'38'16,"1"7"1"-16,-6-1 1 0,-1 3-23 31,4 8-6-31,-11-4-4 0,-2 6-2 15,-7-6-2-15,4-1 0 16,-4-12-3-16,0 12-1 16,0-12-1-16,6-12-1 15,2 2-1-15,4-7 0 16,7 0 0-16,0-3 0 16,1 4 1-16,2 1 1 0,-3 8 2 15,-3 7 1-15,-1 2 2 16,-6 13 1-16,-4 7 1 15,-1 7-1-15,-4 2 2 16,0 1-2-16,0 1-5 16,-6-8-20-16,3-4-18 15,8-4-1-15,-5-17-1 0,20 5 1 16</inkml:trace>
  <inkml:trace contextRef="#ctx0" brushRef="#br0" timeOffset="61771.2495">13242 6584 50 0,'0'9'36'0,"21"10"-3"16,2-2-13-16,1-6-5 16,13-3-3-16,1-8-5 15,2 0-2-15,-3-13-3 16,-4-1 0-16,-10-3-1 15,-11-7 0-15,-7-1-1 32,-13 2 0-32,-11 4 0 0,-9 1 0 15,-3 6 0-15,-11 5-1 16,-5 7 1-16,10 6-1 16,-3 8 2-16,8 10 0 15,10 5 2-15,16 6-1 16,6 1 2-16,18 2-1 0,10-1 1 15,13-4-1-15,8-8 1 0,4-8-4 16,3-10-6-16,-6-10-18 16,8-7-16-16,-8-8 0 15,-7-7 0-15,-2 0-1 16</inkml:trace>
  <inkml:trace contextRef="#ctx0" brushRef="#br0" timeOffset="62371.9196">13535 6159 19 0,'-11'2'35'16,"20"8"0"-16,4-7-3 0,15-3-14 31,12 6-6-31,1-2-5 0,4-4-12 15,-1-4-27 1,8 7-3-16,-17-8 1 0,3 5-2 16</inkml:trace>
  <inkml:trace contextRef="#ctx0" brushRef="#br0" timeOffset="62556.865">14057 6026 38 0,'-3'-22'30'16,"3"22"-5"-16,0 0-20 16,-6-16-28-16,6 16-4 15,0 0-3-15</inkml:trace>
  <inkml:trace contextRef="#ctx0" brushRef="#br0" timeOffset="62806.0367">14032 6116 33 0,'0'32'35'0,"-6"4"2"16,6 9-2-16,6-1-18 15,-6-1-5-15,7 1-4 16,-7-8-2-16,6 1-1 15,-16-9-1-15,-2-7-1 0,-13-12-1 16,-11-5 0-16,-2-4-1 16,3-5-3-16,-2-2-3 15,-2-7-9-15,16-3-22 16,11 2-3-16,6-6-1 16,21 1 0-16</inkml:trace>
  <inkml:trace contextRef="#ctx0" brushRef="#br0" timeOffset="63410.6302">14287 6084 46 0,'-10'-27'34'16,"10"6"1"-16,7-4-14 16,1 2-7-16,11 8-3 31,2 3-5-31,5 7-1 0,-1 5-2 16,5 10 0-16,-13 3 0 15,-5 6-2-15,-12 4 0 16,-6 6-1-16,-13 3 1 15,-9-3-1-15,-3-2 1 16,0-2-1-16,6 0 1 16,0-5-1-16,10-3 0 0,8-6 0 15,7-11 0-15,16 13 0 16,3-8 0-16,2 1 0 16,6-3-1-16,3-3 0 15,0 0 0-15,-8 0 0 16,2 0-1-16,-5 0 1 15,-6 0-1-15,-13 0 1 0,0 0 0 16,0 0 0-16,0 0 2 16,-4-14-1-16,4 14 0 0,-3-17 1 15,3 6-1 1,7 2 0-16,1-1 1 0,5-4-1 16,3 0 0-16,2 6 0 31,-2-1 0-31,2 9 0 0,0 0 0 15,-3 7 1-15,-1 3 0 16,-5 8 1-16,3 2-1 16,-5 2-1-16,-2 3-5 15,-5-6-17-15,5-6-15 16,3 3 0-16,-8-16-1 16,24 9 0-16</inkml:trace>
  <inkml:trace contextRef="#ctx0" brushRef="#br0" timeOffset="63727.5223">14871 6304 31 0,'0'0'36'16,"5"15"1"-16,-5-15-7 15,9-7-10-15,-9 7-5 16,12-17-6-16,-9 0-4 16,0-8-1-16,1-1-2 0,-4-5 0 15,0-1-2-15,-4-4 1 16,4-5-1-16,10 4-1 16,-3-1-1-16,7 6-2 15,3 2-3-15,7 9-6 16,-3 0-11-16,1 9-13 15,4 7-1 1,-5 2 1-16</inkml:trace>
  <inkml:trace contextRef="#ctx0" brushRef="#br0" timeOffset="63927.6652">14863 6119 39 0,'-9'0'35'16,"18"0"0"-1,0 0 0-15,13 0-24 0,9 4-14 16,9-4-26-16,12 5-4 16,-4-5-2-16,8 7 1 0</inkml:trace>
  <inkml:trace contextRef="#ctx0" brushRef="#br0" timeOffset="64228.4196">15244 5979 49 0,'0'0'39'16,"16"8"0"-16,-10 9-3 16,-6 0-18-16,10 17-7 0,-10 2-5 15,0 5-1-15,0-1-2 16,-3 0 0-16,-1-6-2 16,4 2 0-16,4-9-1 0,2-7-1 15,9-4-5 1,-1-9-9-16,6-7-26 0,2-4 0 31,0-8 0-31,0 0 1 16</inkml:trace>
  <inkml:trace contextRef="#ctx0" brushRef="#br0" timeOffset="64412.8672">15205 6128 48 0,'-5'9'36'0,"5"-9"1"16,23 5-12-16,5 1-12 16,7-2-7-16,0 1-13 15,0-5-26-15,5-5-1 16,-9-5-3-16,4 6 1 16</inkml:trace>
  <inkml:trace contextRef="#ctx0" brushRef="#br0" timeOffset="72668.8137">1050 7501 55 0,'0'0'36'0,"0"0"0"16,-40-43-11-16,40 43-9 15,0 0-8-15,-57 5-3 16,57-5-1-16,0 0-3 0,-43 47 0 15,43-47-1-15,0 0 0 16,9 55 0-16,-9-55-1 16,0 0-1-16,55 34 1 15,-55-34-1-15,0 0 0 16,0 0 0-16,0 0 0 16,0 0-1-16,0 0 2 0,0 0 1 15,-45 14 0-15,45-14 1 16,-48 37 1-16,48-37 0 15,-21 54 2-15,21-54-1 16,13 57 0-16,-13-57 0 16,37 51-1-16,-37-51-2 15,52 27-8 1,-52-27-24-16,44-12-6 16,-44 12 0-16,34-52 0 15</inkml:trace>
  <inkml:trace contextRef="#ctx0" brushRef="#br0" timeOffset="72800.3353">984 7352 70 0,'-34'-62'37'0,"34"62"-1"0,0 0-10 15,0 0-35-15,0 0-25 16,0 0-2-16,0 0-1 16,0 0-1-16</inkml:trace>
  <inkml:trace contextRef="#ctx0" brushRef="#br0" timeOffset="72938.3685">1121 7521 45 0,'37'36'36'15,"-3"12"0"-15,3 1-2 16,-3 0-21-16,1 0-17 16,-4-1-18-16,-5 1-13 15,-7-16 0-15,-2-7-1 0</inkml:trace>
  <inkml:trace contextRef="#ctx0" brushRef="#br0" timeOffset="73116.7755">1373 7519 36 0,'-27'-18'37'0,"-4"12"1"16,31 6 1-16,-69 53-15 0,36-9-13 15,-1 9-5-15,1 6-5 16,-1-2-8-16,-4 1-30 15,10-2 0-15,28-56-1 16,-38 71-1-16</inkml:trace>
  <inkml:trace contextRef="#ctx0" brushRef="#br0" timeOffset="73670.8183">1590 7490 51 0,'-22'5'30'0,"1"-5"0"16,7 15-15-16,4 2-9 31,10-2-3-31,0 4-1 0,14-1 0 16,4-1 1-16,4-5-1 15,3 0-1-15,-1-12-1 16,-7 0 0-16,-5 0-2 16,-12 0 0-16,0-13 0 15,-11 8-1-15,-9 2 1 16,-4 3 0-16,-2 6 2 0,5 5 1 15,-1 6 2-15,5 3 0 16,8 1 1-16,9 4 1 16,4-2 0-16,13 1 0 15,4-9 0-15,0-1-1 16,4-11-1-16,6-3-1 16,-2-9-1-16,1-5-1 0,0-8 0 15,-7-1-1-15,-2-5 1 16,-2 0 0-16,-6 5 2 0,-3 5 0 15,-2 4 1-15,-8 14 1 16,0 0-1-16,0 12 1 16,0 11-1-16,0 6-2 31,6 6-18-31,3 0-21 0,1-7-1 16,10 1 0-16,5-12 0 15</inkml:trace>
  <inkml:trace contextRef="#ctx0" brushRef="#br0" timeOffset="74387.0677">2446 7533 21 0,'30'-2'33'15,"-12"2"1"-15,8 0-1 16,0 0-13-16,-2-7-12 16,7 4-2-16,-4-4-5 15,-8 3-2-15,-6 4-1 16,-13 0 0-16,0 9-1 16,-13 1 1-16,-2 11 0 0,-7 3 3 31,3 8 0-31,7 5 1 15,3-1 2-15,9 0 0 16,6-6 0-16,9-2 1 16,4-14-1-16,12-8-1 15,0-11-1-15,2-8 0 16,-1-10 0-16,-4-2-2 0,-1-4 1 16,-4 0-1-16,-2 5 0 15,-6 4-1-15,-8 11 2 16,-7 9-1-16,0 0 1 15,12 22-1-15,-12-3 1 0,0 1 0 16,-6-2 0 0,3 1 0-16,3-7-1 0,0-12 1 15,0 0-1-15,15-13 0 0,-5-5-1 16,5 1 1-16,4-1 0 16,3 1-1-16,-1 5 1 15,-3 6 1-15,-2 9-1 16,-3 12 1-16,-4 5 0 31,-3 8-1-31,0 7-8 0,-2 4-29 16,-11-7-1-16,7 6 0 15,-3-10 0-15</inkml:trace>
  <inkml:trace contextRef="#ctx0" brushRef="#br0" timeOffset="74856.5213">3915 7449 42 0,'0'0'38'0,"7"32"1"15,-7 16 0-15,-4 10-22 16,8 18-8-16,-4 3-1 16,3 10-2-16,-3-6-3 15,3-4-4-15,1-17-5 16,0-17-8-16,-4-14-26 0,7-12 0 31,-7-19 0-31,0 0-1 0</inkml:trace>
  <inkml:trace contextRef="#ctx0" brushRef="#br0" timeOffset="75003.6654">3936 7769 37 0,'20'-11'29'15,"10"11"-1"-15,5-2-19 16,5-2-20-16,13 4-14 16,-7-10-3-16,7 5-1 15</inkml:trace>
  <inkml:trace contextRef="#ctx0" brushRef="#br0" timeOffset="75257.6027">4336 7607 53 0,'-14'-8'33'15,"-12"-2"-6"-15,4 4-9 16,-2 6-6-16,6 10-6 16,6 8-3-16,4 4-1 15,12 7-1-15,5 0 1 16,7 2 0-16,8-7-1 0,5-1 2 16,2-14 0-16,3-3 0 0,-9-12 1 15,-4-8-1 1,-8-8 1-16,-7-2-2 0,-13-3 0 15,-9 0-4-15,-1 8-9 16,-5 2-26-16,-3-4 0 16,12 16-1-16,-5-1-1 0</inkml:trace>
  <inkml:trace contextRef="#ctx0" brushRef="#br0" timeOffset="75589.497">4520 7788 57 0,'25'11'37'15,"-4"-7"1"-15,4-8-12 16,6 4-13-16,-6-11-5 16,-1-2-4-16,-8-5-2 0,-3-2 0 15,-8-3-2 1,-5-5-1-16,-9 2 1 0,-9-3-1 15,-4 9 0-15,-3 5 0 16,1 8 0-16,-2 11 0 0,5 14 1 16,3 11 0-16,5 10 0 15,7 14 1-15,6 3 1 16,0 6-1-16,5 3 1 31,0-1-3-31,4-1-7 0,-1-6-30 16,2-18 0-16,0-7 0 15,-6-17-1-15</inkml:trace>
  <inkml:trace contextRef="#ctx0" brushRef="#br0" timeOffset="76121.007">5077 7611 44 0,'0'-12'31'0,"-12"-2"-6"16,0 4-7-16,-4 5-6 15,-6 5-4-15,-1 4-2 16,-2 9-3-16,0 8-1 16,2 6 0-16,6 1 0 15,8 0 0-15,6 1 1 16,7-7-1-16,10 0 0 0,7-11-2 15,4-4-1-15,-2-7 1 16,-1 0-1-16,-4-7 0 16,-3 3-1-16,-15 4 1 15,10 0 2-15,-10 0 1 16,-5 22 1-16,-1-3 0 16,6 12 1-1,-5 3 0-15,5 8 0 16,0 0-1-16,9 3-1 15,-2-2-9-15,2-3-29 16,0-19-1-16,6-5 0 16,-7-16-1-16</inkml:trace>
  <inkml:trace contextRef="#ctx0" brushRef="#br0" timeOffset="76522.3869">5242 7625 49 0,'20'10'38'15,"-5"4"1"-15,-2 7 0 16,-2 4-25-16,-11-2-6 15,4 1-2-15,-4-8-4 16,-6 1 0-16,6-17-2 0,0 0-1 16,0 0-1-16,0-18 0 0,13-2 0 15,-1-3-1 1,6 0 1-16,0-1 1 16,3 7 1-16,-1 7 1 0,-1 5 0 15,-1 13 1-15,-3 3 0 16,-2 10-1-16,0 3 1 0,-6 3 0 15,-2 1-1-15,-5-1-2 16,0-1-5-16,-5-5-10 16,-3-2-23-16,3-1 0 15,-6-11 0-15,11-7 0 16</inkml:trace>
  <inkml:trace contextRef="#ctx0" brushRef="#br0" timeOffset="76691.4859">5417 7287 62 0,'0'-26'37'16,"-6"8"0"-16,6 18-6 0,7 15-41 16,-7 5-23-16,13 10-4 15,-9 0 0-15,10 11-1 0</inkml:trace>
  <inkml:trace contextRef="#ctx0" brushRef="#br0" timeOffset="77060.9917">6077 7524 54 0,'12'-5'41'0,"-12"5"0"16,0 0 1-16,0 0-17 15,9 0-21-15,-9 0-10 0,0 0-33 16,11-6-2 0,-11 6 0-1,8 9-1-15</inkml:trace>
  <inkml:trace contextRef="#ctx0" brushRef="#br0" timeOffset="77276.2411">6096 7765 66 0,'0'0'42'0,"0"13"1"15,0-13-3-15,0 0-22 16,0 0-9-16,3 9-6 16,-3-9-22-1,0 0-22-15,0 0-2 16,-9-14 0-16,9 14 0 16</inkml:trace>
  <inkml:trace contextRef="#ctx0" brushRef="#br0" timeOffset="79249.8515">6641 7784 6 0,'50'0'14'15,"37"4"-2"-15,34-4 0 0,42 5-1 16,37-5 0-1,50 6-2-15,36-6-1 0,40 4-3 16,32-4 0-16,26 0 2 31,22 0-1-31,22-3 1 0,13 3-2 16,1-3 1-16,9 3 0 16,1-4 0-16,-7 4-2 15,-15 0-4-15,-15 4-1 16,-39-1-2-16,-38-3 0 15,-41 6 0-15,-48-6 0 16,-51 1 1-16,-43-1-1 0,-47 0 2 16,-32 0 2-16,-28 0 1 15,-17 0 1-15,-18 0-1 16,-13 0 0-16,0 0 1 16,0 0-1-16,0 0 1 15,-3-11-1-15,3 11-1 16,0 0-1-1,0 0 1-15,0 0-1 0,0 0 0 16,0 0 1-16,0 0-1 16,0 0 0-16,0 0-1 15,3-14 0-15,-10 5 0 16,-6-7 0-16,-5-2 0 16,1-1 0-16,-1-1 1 15,-2-2 0-15,3 6 0 0,6 1 1 16,11 15 1-16,0 0-1 15,0 0 0-15,25 7 1 16,-1 5-1-16,7 4 0 16,3-2 1-16,2 4 0 15,-2-6 0-15,-3-2 2 16,-9-4 0 0,-7 4 1-16,-15-10 1 15,5 16-1-15,-17-6 1 16,-2 8 0-16,-7-2-1 15,-2 7 0-15,0-4-4 16,0 2-7-16,-2-6-32 0,10 0-1 16,1-15-1-1,14 0-1-15</inkml:trace>
  <inkml:trace contextRef="#ctx0" brushRef="#br0" timeOffset="82114.8324">857 8713 44 0,'0'0'37'16,"0"0"0"-16,0 0-8 15,19 62-13-15,-25-9-7 16,-4 13-3-16,-1 1-1 0,-2 3-2 16,-3-7-2-16,3-4-1 15,1-15-1-15,12-44 0 16,-12 47-1-16,12-47 1 16,0 0-1-16,15-51 0 15,-2 10 2-15,2-12-1 31,1-7 1-31,-1-5 1 0,0-1-1 16,-6 3 1-16,-5 10 0 16,6 7-1-16,-10 46 1 15,2-58-1-15,-2 58 0 0,0 0 0 16,0 0 1 0,32 44-1-16,-17-2 1 0,1 9 1 15,5 5-1-15,1 5 1 16,-1 0-1-16,-2-7-2 0,-1-6-7 15,-18-48-21-15,20 64-9 16,-20-64 0-16,0 0 1 16</inkml:trace>
  <inkml:trace contextRef="#ctx0" brushRef="#br0" timeOffset="82431.7693">845 9072 23 0,'0'0'31'16,"0"0"0"-16,6-41-3 16,-6 41-18-16,53-21-3 15,-53 21-1-15,77-13 0 0,-77 13 0 16,75 0 1-16,-40 5 0 16,-3 9 0-16,0 1 1 0,-8 7-1 15,-2 0-1 1,-1 4-1-16,-6-3-2 0,3-1 1 15,1-4-1-15,-7-7 0 32,-12-11-1-32,25 0 0 0,-14-11 0 15,-2-7-1-15,2-4 1 16,0-5-2-16,-6 3-5 16,-1 0-27-16,4-3-10 15,-1 7 1-15,4-4-1 16</inkml:trace>
  <inkml:trace contextRef="#ctx0" brushRef="#br0" timeOffset="83151.5005">2205 8983 15 0,'-5'10'32'15,"12"13"1"-15,-7 0 0 16,-3 1-19-16,9 7-4 15,-6-7-1-15,0-2-1 0,-5-7-3 16,5-15-2-16,0 0-1 16,0 0-1-16,-3-27-1 15,3-2 0-15,5-3-1 16,4-1-1-16,4 1 1 16,5 1 0-16,4 9 1 15,1 5 1 1,4 12 1-16,-1 13 0 15,0 8 0-15,-1 11 1 16,-6 2-1-16,-2 9-3 16,3 2-16-16,4 3-19 15,-9-15 0-15,7-1-1 16,-3-13 1-16</inkml:trace>
  <inkml:trace contextRef="#ctx0" brushRef="#br0" timeOffset="83635.2659">2805 9061 64 0,'-28'-22'36'15,"4"12"-3"-15,-8 0-12 0,-1 1-11 16,5 16-3-16,2 5-4 16,11 10-2-16,6 4 0 15,9 5 0-15,3-2-1 16,10-2 1-16,7-6-1 15,6-7-3-15,5-6-4 32,-3-12-5-32,2-6 0 0,-10-11-1 15,1-5 1-15,-8-11 3 16,-4-4 4-16,-4-8 4 16,-5-2 7-16,7 2 4 15,0 1 3-15,10 5 0 16,-1 5-1-16,9 16-2 15,0 5-3-15,5 17-1 0,-1 14-1 16,1 10-1-16,-4 12-1 16,-1 8 1-16,-7 5 0 0,1 1 0 15,-3-1-1-15,2-1 0 16,-3-9-1-16,-2-6-1 16,-4-10 0-16,-6-9-1 31,-3-14 0-31,-9 1 0 0,-4-1-1 15,-11-9 0-15,-4 3-1 16,-3 2-4-16,3 4-11 16,4 4-24-16,-2-4 0 15,14 0-1-15,12 0 2 16</inkml:trace>
  <inkml:trace contextRef="#ctx0" brushRef="#br0" timeOffset="84005.3133">3202 8833 42 0,'18'-20'38'15,"-2"4"1"-15,12 11 1 16,3 7-17-16,-1 10-14 0,8 15-2 16,-7 9-2-1,0 13 0-15,-10 7-1 0,1 6 0 16,-6 1 0-16,-3-6-2 15,-4-10-1-15,-6-11-2 32,6-16-1-32,0-12-3 0,1-8 0 15,-3-18-1-15,-7-11-1 16,-7-3 1-16,-1-1 1 16,-6 2 1-16,-7 6 3 15,-7 11 1-15,-4 7 1 16,-1 14 1-16,-1 7 1 15,5 10-2-15,5 5-8 0,5 2-30 16,1-11-1-16,11 2-2 16,0-12 2-16</inkml:trace>
  <inkml:trace contextRef="#ctx0" brushRef="#br0" timeOffset="84537.4282">3993 9063 27 0,'-7'12'36'15,"1"9"0"-15,-9 1-4 16,-11-3-15 0,2 4-5-16,-7-9-6 15,6-4-2-15,-5-6-3 16,7-4 0-16,1-13 0 16,5-2-1-16,7-2-1 0,4-3 1 15,6-2-2-15,6 3 1 16,8 6 0-16,3 5 0 15,5 8 1-15,2 9-1 0,-2 8 1 16,0 10-1-16,2 6-2 16,-8 4-14-16,-6-6-19 15,8 3 1-15,-8-10 0 16,7-2-1-16</inkml:trace>
  <inkml:trace contextRef="#ctx0" brushRef="#br0" timeOffset="84822.1569">4114 9169 42 0,'0'0'36'15,"15"9"0"-15,-8 2-9 16,-7 3-16-16,3 0-2 16,-6-4-3-16,3-1-3 0,0-9-1 15,-13 0-2-15,10-10-1 16,0-5 0-16,3-3-1 0,6-6 0 15,3 1 0 1,4 1 2-16,5 3 0 0,1 8 1 16,3 3 0-16,2 8 0 31,1 8 0-31,-6 9-1 0,0 3-7 16,-4 9-26-16,-6-6-2 15,4 0-1-15,-7-5 0 16</inkml:trace>
  <inkml:trace contextRef="#ctx0" brushRef="#br0" timeOffset="85138.6407">4386 8872 72 0,'25'-47'38'15,"11"16"-3"-15,3 11-17 16,-5 8-6-16,6 20-3 15,-6 9-3-15,0 21-1 0,-12 8-1 16,2 6 0-16,-4 0-1 0,-2 2 1 16,-2-8-2-1,-2-6 0-15,0-8-1 0,-6-13-1 16,-8-19 0-16,0 0-1 16,0 0 0-16,-6-16-1 31,-10 3 0-31,-2-1 1 0,-4 9 0 15,-3 9 0-15,-5 8 0 16,-3 14 1-16,0 7-4 16,-1 4-26-16,7-6-10 15,12-2 0-15,-1-14 0 16</inkml:trace>
  <inkml:trace contextRef="#ctx0" brushRef="#br0" timeOffset="85676.873">5225 9072 40 0,'0'27'35'0,"-17"-8"0"16,0 0-12-16,-6 6-9 15,-4-4-5-15,-1-1-4 16,0-8-2-16,3-7-3 16,2-5 0-16,6-7 0 31,4-8-1-31,5-4-1 0,3 0 1 15,5-4-1-15,7 4 1 16,3 2 1-16,4 8 0 16,3 9 1-16,3 7-1 15,5 7 1-15,1 4 1 16,-1 4-2-16,0 6-8 16,-1 2-22-16,0-11-4 0,4 0-1 15,-5-11 0-15</inkml:trace>
  <inkml:trace contextRef="#ctx0" brushRef="#br0" timeOffset="85962.015">5566 9103 29 0,'-7'-21'36'15,"0"8"0"-15,-7-3 0 16,-5 4-18-16,2 10-7 15,-6 2-5-15,6 9-3 16,-2 3-2-16,5 8 0 16,2 4-1-16,6 3 1 0,6-2-1 15,6 3 1-15,5-6 0 16,2-3 0-16,5-5-1 16,-1-4-2-16,0-7-5 0,-6-3-17 15,-11 0-13 1,15-9 0-16,-15-4-1 0</inkml:trace>
  <inkml:trace contextRef="#ctx0" brushRef="#br0" timeOffset="86159.7395">5693 9069 59 0,'0'0'38'15,"14"21"0"-15,-14 0-8 16,0-4-18-16,6 11-6 16,-6 0-13-16,3-1-29 15,-3-11-2-15,5 1 0 16,-5-17 0-16</inkml:trace>
  <inkml:trace contextRef="#ctx0" brushRef="#br0" timeOffset="86510.4371">6188 9145 62 0,'-15'15'37'15,"-12"-1"0"-15,-2 0-12 16,2 1-15-16,-7-7-6 15,0-4-3-15,0-4-3 16,1-4-1-16,7-1-1 16,5-12 0-16,7 2-1 0,7-4 0 15,7-2 1-15,4 1 2 16,9 5 2-16,5 2 0 16,4 9 2-16,3 4 0 15,2 8 1-15,2 8 1 16,-8 6 0-16,2 6-1 15,-5 4-2 1,-6-5-13-16,-9-7-22 16,10 6-1-16,-11-16-1 15,8 0 0-15</inkml:trace>
  <inkml:trace contextRef="#ctx0" brushRef="#br0" timeOffset="86663.5956">6056 8743 48 0,'0'0'60'16,"0"17"-65"-1,15 10-20-15,-9-3-8 16,9 15 0-16</inkml:trace>
  <inkml:trace contextRef="#ctx0" brushRef="#br0" timeOffset="87179.9059">6586 9070 36 0,'-19'-19'35'15,"3"7"-3"-15,-11 4-9 16,-2 1-9-16,2 9-4 16,-4 8-5-16,3 7-2 15,6 10-2-15,10 2 0 16,6 2-1-16,6 3 1 0,11-1 0 15,5-5 1-15,6-5-1 16,3-10 1-16,-3-6 0 16,-3-7-1-16,-7-2 0 15,-12-10-2-15,-6 0-4 16,-12-4-14-16,-11-5-17 16,8 9 0-16,-4-6 0 0,6 8-1 15</inkml:trace>
  <inkml:trace contextRef="#ctx0" brushRef="#br0" timeOffset="87696.1687">6880 9155 62 0,'-14'-27'33'16,"1"4"-11"-16,-7 5-6 0,-1 6-5 15,-4 5-4-15,-3 7-2 16,6 7-2-16,-3 3-2 16,7 9-1-16,5 5 1 15,8 1-1-15,5-1 0 16,9-2 1-16,9-1-1 15,4-6-2 1,9-6-1-16,0-4-1 16,3-5 1-16,-6-10-1 15,0-4 0-15,-6 0 0 16,-3-3 3-16,-10 1 1 16,-9-2 4-16,0 8-1 0,-3-3 5 15,3 13-4 1,-10 0-1-16,10 9 0 0,0 7-1 15,10 1-1-15,5 7 0 16,0-3 1-16,7-2 1 16,0-7 0-16,5-1 0 15,-4-9-1-15,4-2 1 16,-5-7-2-16,-6-5-3 16,2-7-11-1,-11 4-22-15,-7-11-2 16,6 2-1-16,-9-5 1 15</inkml:trace>
  <inkml:trace contextRef="#ctx0" brushRef="#br0" timeOffset="87865.4359">7196 8988 63 0,'0'14'40'0,"7"19"0"0,-7 4-7 16,0 5-19-16,5 13-4 15,-5 1-3-15,3 9-2 16,-3 2-2-16,4-1-4 0,-4 1-6 15,-6-10-30-15,6-16-5 16,0-8-1-16,0-18 1 16</inkml:trace>
  <inkml:trace contextRef="#ctx0" brushRef="#br0" timeOffset="88062.5089">7265 9257 37 0,'22'-13'33'0,"8"13"-2"16,2-8-6-16,4-3-47 16,5 11-8-16,-13-8-1 15,6 8-1-15</inkml:trace>
  <inkml:trace contextRef="#ctx0" brushRef="#br0" timeOffset="88529.5324">7755 9025 48 0,'-19'0'33'0,"-12"-6"-3"0,6 3-14 16,1 6-5-16,2 0-4 15,12 10-4-15,4 0-1 16,6 4 0-16,15 0-1 15,1-3-1-15,3 1-2 16,0-4-1-16,-1-2-3 0,-5-9-1 16,-13 0 0-16,0 0-1 15,0 0 1-15,-19 3 2 16,-3-3 2-16,-6 6 3 16,-4-3 3-16,2 9 4 0,2-2 2 15,11 8 0 1,3-5 1-16,18 6 0 0,4-2 0 31,18 3-2-31,7-6-2 0,10-4-2 16,5 0-7-16,-6-6-21 15,-1-11-13-15,2 5-1 16,-14-15 0-16</inkml:trace>
  <inkml:trace contextRef="#ctx0" brushRef="#br0" timeOffset="94247.2058">8540 9072 29 0,'12'-16'35'0,"-5"-6"1"16,3 7-2-16,1 15-19 0,-11 0-4 15,13 22-4-15,-13 2-3 16,0 7-3-16,-6 4-2 16,-1 0-3-16,-3 2-1 15,-4-10-2-15,5-2-2 0,0-9 1 16,5-1 0-16,4-15 1 16,0 0 2-16,15 4 1 15,4-13 3-15,6-8 2 16,3-3 2-16,3-4 2 15,0-2 1-15,0 4 1 0,-12-4 1 16,0 8 0-16,-13-1-1 16,-3 9 0-16,-3 10-2 15,-13 0-1-15,0 10-1 16,2 5-1-16,4 4-1 16,4 7-1-16,6-2-1 31,9-2-4-31,8 3-4 0,4-10-3 15,14 1-4-15,1-13-9 16,4-6-7-16,10-4-2 16,-2-8 3-16</inkml:trace>
  <inkml:trace contextRef="#ctx0" brushRef="#br0" timeOffset="94501.4702">9223 9156 64 0,'12'6'32'0,"-19"6"-2"15,-10 6-8-15,-3 5-6 16,-8-8-6-16,1-1-5 15,-2-6-3-15,2-3-3 16,1-10 0-16,5-7-2 16,9-3 1-16,2-9-1 15,10 0 0 1,7-3 1-16,2 5 1 16,7 7 1-16,5 5 1 15,4 10 0-15,-3 6 1 16,2 9 0-16,-1 7 0 15,-2 6 0-15,-6 4-2 16,-2-2-6-16,-1-5-19 16,-3 4-10-16,-9-20-2 0,0-9 1 15</inkml:trace>
  <inkml:trace contextRef="#ctx0" brushRef="#br0" timeOffset="94648.6114">9151 8932 31 0,'-3'-13'32'16,"-7"0"-8"-16,10 13-24 0,0 0-21 16,10 9-7-16,2 8-4 15</inkml:trace>
  <inkml:trace contextRef="#ctx0" brushRef="#br0" timeOffset="94987.1812">9440 9104 49 0,'-15'24'36'16,"-4"-2"0"-16,15 3-5 16,4 6-20-16,12-4-3 0,10 1-3 15,6-8-1-15,7-8 0 16,4-12-2-16,2-7 0 15,-3-12-2-15,1-9 1 0,-10-12-1 16,-7-9 1 0,-10-7-1-16,-12-4 0 0,-10-1 0 31,-9 3 0-31,-12 7 0 16,-6 8 0-16,-3 12 0 0,-3 15-1 15,8 12 1-15,5 12-1 16,14 13-4-16,3 4-7 15,23 1-23-15,11 10-3 16,10-4 0-16,11 5 0 16</inkml:trace>
  <inkml:trace contextRef="#ctx0" brushRef="#br0" timeOffset="95364.9746">10031 9094 24 0,'-31'-9'29'16,"13"11"0"-16,-7 1-10 16,13 3-10-16,12-6-4 15,0 18-2-15,12-7-1 0,0-2-1 16,4 2-2-16,3-4-2 0,-3 1 0 15,-5-8-1-15,-11 0 0 16,0 0 2-16,-17 6 0 16,-2-3 4-16,-34 7 11 15,31 3-2 1,-3-2 1-16,13 6 0 16,6-2 0-16,15 7-1 0,6-6-2 15,10 4-2-15,6-8-4 16,7-7-15-16,-4-5-25 15,16 4-2-15,2-18 1 16,17 4-2-16</inkml:trace>
  <inkml:trace contextRef="#ctx0" brushRef="#br0" timeOffset="96034.1819">10968 9157 26 0,'0'0'31'16,"26"0"1"-16,-3 0-12 16,9 0-7-16,6-2-2 15,1-3-3-15,0 5-3 16,-6-4-2-16,-4 4-1 16,-13-3-1-16,-16 3-1 0,0 0 1 15,-21 9-2-15,-3-1 2 16,0 6 0-16,1 6 1 15,1 6 0-15,10 0 0 16,12 4 1-16,7-2 0 16,12-4 0-16,7-1 0 15,8-9 0 1,1-12-2-16,5-4 0 16,-2-12-1-16,-5-5 0 0,-2-5 0 15,-7-3 0-15,-3 0 0 16,-11 3 0-16,-3 5 0 15,-7 7 1-15,0 12 0 16,-9 4 0-16,0 10 1 16,2 8-2-16,1 6-2 0,2-1-14 15,-4-3-21-15,13 4 0 16,-5-9 0-16,20-5 1 16</inkml:trace>
  <inkml:trace contextRef="#ctx0" brushRef="#br0" timeOffset="96219.0947">11682 9138 63 0,'0'0'39'16,"0"12"1"-16,0 15-4 16,0 14-23-16,0 7-6 15,0 10-3-15,0 3-1 0,-6 2-4 16,6 2-11-16,-6-4-28 0,1-24 0 15,5-5 0-15,-9-22-1 16</inkml:trace>
  <inkml:trace contextRef="#ctx0" brushRef="#br0" timeOffset="96635.801">11677 9326 50 0,'21'-7'35'15,"10"7"0"-15,-2 5-7 16,4-11-20-16,7 6-5 16,-4-4-3-16,-5-3 0 31,-5-1-2-31,-7 2 2 0,-3-1 1 16,-6 2 0-16,-10 5 3 15,0 0 1-15,7 17 0 16,-3-1 1-16,-4 2 0 15,0 1-1-15,0-2-1 0,5 0-1 16,-5-8-1-16,9-9-1 16,-9 0 0-16,16-14-1 15,-1-5 0-15,4-1 0 0,0-7-1 16,2 3 1-16,3 1-1 16,-6 5 0-16,0 8 0 15,-3 6 1-15,-2 12 0 16,-6 6 0-16,-2 7 0 31,-5 7 0-31,0 4-3 0,0-2-10 16,-5-4-25-16,5 0 0 15,-3-11-2-15,3-3 2 16</inkml:trace>
  <inkml:trace contextRef="#ctx0" brushRef="#br0" timeOffset="96805.0881">12135 8949 58 0,'0'0'36'15,"0"0"-1"-15,6 22-14 0,0 9-48 16,-6-4-7 0,7 7 0-16,-5-8-2 0</inkml:trace>
  <inkml:trace contextRef="#ctx0" brushRef="#br0" timeOffset="97706.8189">13026 9169 49 0,'8'5'35'0,"10"-2"-1"16,1-3-5-16,6-8-22 15,6 8-4-15,7-3-4 16,-10-3-2-16,0 6 0 16,-14 0-1-16,-14 0 1 15,-6 9 1-15,-6 5 1 16,-13 0 3-16,-8 7 2 0,8 7 2 15,3 0 0-15,15 3 0 16,7-4 0-16,6 1 0 16,10-10-2-16,12-4-2 15,4-12 0-15,5-4-2 16,-2-14 0-16,-3-4-1 16,-4-7 0-1,-3-3-1-15,-3 2 1 16,-9 1-1-16,-2 5 2 15,-5 7 0-15,-6 15 1 16,0 0-1-16,-2 13 2 16,-2 6-1-16,1 6 0 0,3 1 1 15,0-2-1 1,0-2 0-16,0-5 0 0,13-10-1 16,-1-7 1-16,7-9 0 15,-7-6-2-15,7-2 1 0,0-3 0 16,2-3 0-16,-5 6-1 15,-1 2 0-15,-3 6 1 16,-2 9-1-16,-1 4 2 16,-7 6-1-16,3 8-1 0,-5 1-2 15,3 2-5-15,-3-4-11 16,-3-2-11-16,11-3-3 16,-8-12 1-16,20 0 7 15,-8-6 9-15,0-7 9 16,4-6 12-16,3-1 13 15,2 3 12 1,-5-1 2-16,5 9 1 16,-2 6-6-16,2 3-8 15,6 13-8-15,-10 2-5 16,1 9-2-16,-9-3-1 0,-9 6 0 16,-3-4-3-1,-13-7-6-15,-5-9-33 16,-6-2 0-16,-2-10-1 0,8-2 1 15</inkml:trace>
  <inkml:trace contextRef="#ctx0" brushRef="#br0" timeOffset="98090.3063">14631 9063 60 0,'11'-5'37'0,"-11"5"2"16,13 39-6-16,-13 10-19 15,-6 8-5-15,2 16-3 0,-3-1-2 16,2 6-2-16,-1-7-4 16,0-8-10-16,6-16-26 15,0-6-2-15,0-21 0 16,5-8-1-16</inkml:trace>
  <inkml:trace contextRef="#ctx0" brushRef="#br0" timeOffset="98239.9601">14634 9347 37 0,'21'-2'35'0,"4"-4"0"16,11 6-3-16,-1 0-28 0,6-7-35 15,7 7-1-15,-1-10-2 16,10 2-1-16</inkml:trace>
  <inkml:trace contextRef="#ctx0" brushRef="#br0" timeOffset="98571.1929">15217 9089 29 0,'-17'-13'32'15,"-11"-3"1"-15,6 10-5 16,-4 6-14-16,2 0-6 16,10 14-4-16,9 0-3 15,7 3 1-15,8 2-1 16,5-1-1-16,6-4 0 0,5-4-1 16,-5-5-1-16,-2-5-1 15,-19 0 0-15,0 0 0 16,0 0 1-16,-26-5 2 15,4 5 2-15,-6 6 3 16,2 0 1-16,1 8 3 16,5-1 0-1,15 8 0-15,5 2 0 16,19 1-1-16,0-5-1 16,12 0-4-16,2-5-7 15,0-4-35-15,-4-13 0 16,-1-5-1-16,-6-11-1 15</inkml:trace>
  <inkml:trace contextRef="#ctx0" brushRef="#br0" timeOffset="99657.5795">863 10332 28 0,'0'0'38'16,"0"0"1"-16,41 45 1 0,-41-45-19 15,62 9-6-15,-62-9-5 16,74-9-2-16,-40-6-5 15,-6-4-1-15,-28 19 0 16,34-44-1-16,-34 44-1 16,0 0 0-1,-41-50 0-15,41 50 0 16,-64 0 0-16,24 19 1 16,40-19-2-16,-72 60 0 15,72-60 1-15,-40 83 1 16,40-41 0-16,9 0 0 15,-9-42 1-15,62 59 0 16,-15-43-1-16,9-7-2 0,5-9-6 16,-14-10-19-16,4-8-15 15,-11-4-1-15,-6-9 0 0,-9-5 0 16</inkml:trace>
  <inkml:trace contextRef="#ctx0" brushRef="#br0" timeOffset="99842.4891">1093 10020 60 0,'0'0'40'16,"-12"-23"-2"-16,42 23 1 31,8 5-26-31,11-5-9 0,2-5-15 16,0 2-27-16,-3 6 0 15,-2-3-2-15,-8 0 1 16</inkml:trace>
  <inkml:trace contextRef="#ctx0" brushRef="#br0" timeOffset="100412.8751">1695 10067 20 0,'16'2'34'16,"-6"-10"-1"-16,3-1-4 15,-2-3-8-15,-2-7-5 16,-3 1-4-16,-6-5-3 0,0 3-1 16,-10-6-3-16,-4 6 0 15,-6 1-1-15,-4 9-1 16,-5 3-1-16,-1 11-1 16,2 9 0-16,0 10-1 15,6 5 0-15,10 1 0 16,6 5 0-1,11-3 0-15,8-2 1 16,9-8-1-16,3-8 0 16,3-10-2-16,3-8 1 15,-6-6-1-15,0-7 1 0,-8-6-2 16,-3 0 1 0,-6-3 1-16,-8 3 0 0,0 4 2 15,-5 6-1-15,5 14 1 0,-12-7 0 16,7 16 1-16,0 6-1 15,5 7 0-15,6 1 0 16,4 2 0-16,5-1-1 16,7-2-2-16,6-2-8 15,4-3-29-15,4-17-1 16,5 0 1-16,2-9-1 0</inkml:trace>
  <inkml:trace contextRef="#ctx0" brushRef="#br0" timeOffset="100644.6672">2005 9671 47 0,'0'0'38'16,"0"0"1"-16,-3 20 1 16,9 12-23-16,-2 0-9 15,3 14-1-15,-7 0-1 16,5 7-1-16,-5-2-1 0,0-1-2 15,0-8-2-15,0-4-3 16,15-6-5-16,-1-17-14 0,7-11-19 16,7-6 0-16,-4-10 0 15,5-6 0-15</inkml:trace>
  <inkml:trace contextRef="#ctx0" brushRef="#br0" timeOffset="100813.9644">1967 9918 52 0,'0'0'38'0,"0"0"1"15,7 9 0-15,21-5-23 16,3-4-12-16,8 0-11 16,1 0-29-16,7 3-2 15,-11-3 0-15,4 9-1 0</inkml:trace>
  <inkml:trace contextRef="#ctx0" brushRef="#br0" timeOffset="101014.5054">2463 10514 84 0,'4'28'40'0,"-4"-2"1"15,-6 0-11-15,-6 1-25 16,-7 9-43-16,-6-12 0 31,5-2-3-31,-3-11 1 0</inkml:trace>
  <inkml:trace contextRef="#ctx0" brushRef="#br0" timeOffset="101630.6215">3068 10398 33 0,'16'-13'33'0,"-12"-7"-2"16,-1-3-12-16,-6 3-4 16,-8-3-3-16,-3 14-4 15,-14 0-1-15,2 13-2 16,-9 7-1-16,3 11-2 0,3 5 1 16,5 7-1-16,9 2 0 15,9 1 0-15,14-6 0 16,8-4 0-16,8-15-1 15,11-2 1-15,-1-10-2 16,3-10 0-16,1-7-1 31,-8-7 0-31,-8 1 0 0,-6-5 0 16,-10 4 0-16,-6 7 1 16,0 2 0-16,0 15 1 0,-19-9 0 15,19 9 0-15,-13 24 0 16,13-6 0-16,0 5 0 15,4 5 0-15,5-5-4 16,4-2-11-16,-4-6-23 0,13-5-2 16,-4-10 1-16,10-5-1 15</inkml:trace>
  <inkml:trace contextRef="#ctx0" brushRef="#br0" timeOffset="101916.1443">3350 10244 75 0,'0'0'38'15,"23"10"1"-15,-2 4-15 16,10 3-17-16,4 2-3 16,4 5-1-16,1-5-2 0,-5 0-1 15,-1-2-2-15,-12-7 0 0,-3-2-1 16,-10-3 1-16,-9-5-1 15,-9 11 2-15,-10-3 0 16,-6 6 2-16,-6 0-1 16,0 5 1-16,-3 2-2 15,-1-4-10-15,4 0-25 16,16 3-1 0,15-20-1-16,3 13 0 15</inkml:trace>
  <inkml:trace contextRef="#ctx0" brushRef="#br0" timeOffset="102263.6586">4070 10268 51 0,'-31'-19'35'0,"5"11"0"15,-1 8-9-15,-3 3-18 0,8 13-2 16,3 5-2-16,4 10 0 0,5 0-1 16,10 5 1-16,9 0-1 15,13-2 0-15,6-10 0 16,9-7 0-16,6-9-2 16,2-8 0-16,-2-15 0 15,-3-6 0-15,-13-6 1 31,-17-9-1-31,-13-3 0 0,-10 3-1 16,-11 2-5-16,-8 7-34 16,-6-5 0-16,7 11-1 15,1-1 0-15</inkml:trace>
  <inkml:trace contextRef="#ctx0" brushRef="#br0" timeOffset="102749.0634">4715 10554 37 0,'3'28'33'0,"-12"-4"0"31,0 6-12-31,-10 1-39 0,-8-12-12 16,10-1-1 0,-2-18-2-16</inkml:trace>
  <inkml:trace contextRef="#ctx0" brushRef="#br0" timeOffset="103335.6653">5178 10309 13 0,'9'9'30'15,"3"-5"0"-15,11-1-13 16,9 3-5-16,4-6-1 16,4 0-3-16,-3-6-2 15,-3 3-3-15,-6-5-1 0,-8 3-2 16,-20 5 1-16,0-10 0 0,-11 10-1 16,-13 7 0-16,-1 5 1 15,1 3-1-15,0 7 1 16,5 2 0-16,9 3 0 15,10 3 1-15,7-2-1 16,12-2 1 0,8-3-1-16,6-9 0 15,8-4 0-15,1-4-1 16,2-6 0-16,0-11 1 16,-6-2-1-16,-5-2 0 15,-3-6 1-15,-9 0 0 16,-8-2 2-16,-9 4 0 15,-10-3 2-15,-6 9-1 0,-10 2 1 16,-4 11 0-16,-2 0-1 16,1 15 0-16,2-1-2 15,9 8 1-15,8 2-2 16,11 3 0-16,10-3 0 16,8-2-1-16,6-2-2 0,2-11-5 15,0-5-19-15,1-4-12 0,-9-12-1 16,1-3 0-16</inkml:trace>
  <inkml:trace contextRef="#ctx0" brushRef="#br0" timeOffset="103500.4467">5723 10164 54 0,'-12'-29'35'0,"6"16"-2"0,-8 5-19 15,14 8-39-15,0 0-6 16,-11 18-4-16,18 1 0 15</inkml:trace>
  <inkml:trace contextRef="#ctx0" brushRef="#br0" timeOffset="103768.4959">5820 10352 32 0,'24'20'35'16,"-6"-17"-1"-16,13 6 1 0,-2-4-20 15,4-5-11-15,0 0-2 32,-6 0-3-32,-6 0 1 0,-5 0-2 15,-16 0 1-15,0 0 0 16,-12-5 0-16,-6 5 2 16,-1 9 0-16,-1-1 2 15,1 6 0-15,3 1 1 16,3 4-1-16,3 3 1 15,10 1-1-15,7-2-2 0,7 0-1 16,9-1-10-16,3-3-21 16,5-12-5-16,16-1-1 15,3-12 0-15</inkml:trace>
  <inkml:trace contextRef="#ctx0" brushRef="#br0" timeOffset="104122.7031">6520 10353 18 0,'-30'-2'30'16,"-7"-7"1"-16,16 12-4 0,6 2-14 16,15-5-6-16,-5 24-1 0,15-9-1 15,7-1 0-15,3-2-2 16,-2-1-2-16,2-2-2 15,-2-8-3-15,-7-1-1 16,-11 0-1-16,0 0 1 16,-24-6 0-16,2 6 3 15,-5-5 2-15,-2 5 4 0,2 8 4 16,-1-2 1-16,10 9 2 16,3-2 0-16,15 7 0 15,7-2-1-15,12 1-3 16,3-1 0-16,9-6-4 15,7-1-9-15,5-7-33 16,-3-13 0 0,6 0-2-16,-8-10 1 15</inkml:trace>
  <inkml:trace contextRef="#ctx0" brushRef="#br0" timeOffset="104708.1331">7580 10406 22 0,'-8'24'31'0,"-5"-1"3"16,13 5-5-16,7 5-15 15,7-2-4-15,12-6-1 16,7-10-2-16,8-6-1 0,0-11-2 16,-1-11-1-16,-10-11-1 15,-1-5-1-15,-14-12-1 16,-11-5 1-16,-17-4-1 15,-9-2 1-15,-5 0-1 32,-11 1 0-32,2 5 0 0,-2 9 0 15,1 13 0-15,6 10 0 16,9 14-1-16,6 11-2 16,8 16-3-16,8 3-5 15,8 8-11-15,8 3-14 16,6-7 0-16,14-2 0 15</inkml:trace>
  <inkml:trace contextRef="#ctx0" brushRef="#br0" timeOffset="104970.4922">8225 10474 48 0,'-6'19'37'0,"-9"5"0"0,-13-9-4 31,-2-8-19-31,-2-1-7 15,1-9-4-15,-1-7-2 0,6-8-1 16,7-2-1-16,9-3 0 16,10-4-1-16,3 3 0 15,7 7 1-15,6 7 0 16,5 10 2-16,4 8 0 16,0 11 0-16,3 5 1 0,-3 8 1 15,-2 2-2-15,-1 2-5 16,1-12-32-16,-2 7-1 15,-8-15-1-15,9 1 0 16</inkml:trace>
  <inkml:trace contextRef="#ctx0" brushRef="#br0" timeOffset="105508.4917">9120 10495 15 0,'0'10'32'31,"5"17"-1"-31,-7-8 1 0,2 0-20 15,2 4-3-15,-2-6-4 16,0-17-3-16,0 0-1 16,0 0-1-16,0-27-2 15,0-1 2-15,7-3 0 0,3-3 1 16,-1-1 2 0,9 7 2-16,-2 6 0 0,9 10 1 15,-7 8 0-15,10 16 0 16,-3 5-1-16,-2 9-1 0,-5 6-2 15,0 2-1-15,-2 4-6 16,-6-3-26-16,-2-16-6 16,8 0-1-16,-4-19 1 31</inkml:trace>
  <inkml:trace contextRef="#ctx0" brushRef="#br0" timeOffset="105825.0306">9824 10408 33 0,'0'31'37'0,"-15"-4"1"0,-1 2 0 15,-11-2-15-15,-4-7-13 16,-1-2-4-16,-2-9-4 16,-4-4-1-16,4-11-2 15,4-5-1-15,8-4 0 16,3-8 0-16,10 0 0 15,6 0 0-15,10 3 1 0,4 3 1 16,8 11 0-16,9 6 2 16,0 9-1-16,3 10 1 0,0 4 0 15,3 10 0 1,-7-1 0-16,-1 1-3 0,-5-1-10 16,-8-3-26-16,-7-12-1 31,-1 1-1-31,-5-18 1 0</inkml:trace>
  <inkml:trace contextRef="#ctx0" brushRef="#br0" timeOffset="105987.8033">9688 10350 45 0,'-6'-27'36'0,"6"16"-3"15,0-2-8-15,0 13-47 16,18 0-9-16,-9 10-4 15,10 5 0-15</inkml:trace>
  <inkml:trace contextRef="#ctx0" brushRef="#br0" timeOffset="106257.3693">9914 10542 42 0,'21'23'37'15,"10"-1"2"-15,-6-8-1 0,-2-11-22 16,8 1-8-16,0-8-4 15,-3-3-2-15,-4-8-3 16,-9-7 1-16,-6-1-3 16,-9-1 0-16,-3 0 1 0,-9-3-2 15,-6 9 2-15,-7 4 0 16,0 11 1-16,3 6 1 16,-2 11 1-16,8 10 1 15,1 13 0-15,5 4 0 16,4 2 0-16,6 6-1 15,-3-2-1-15,3-4-6 0,4-2-24 16,2-3-7-16,-6-14-1 16,14-2 2-16</inkml:trace>
  <inkml:trace contextRef="#ctx0" brushRef="#br0" timeOffset="106744.0967">10510 10647 16 0,'-7'-30'32'0,"1"5"2"16,-7-7 0-16,-2-1-17 0,2 10-6 15,-8-5-3-15,2 11-2 16,-5 2 0-16,1 10-2 15,-1 5-1-15,4 1-2 16,2 8 0-16,6 6-1 16,4 2 0-16,8 0 1 15,5-1-1 1,8-1 1-16,7-2 0 16,9-4-1-16,-1-9 0 15,3 0 0-15,-3-5 0 16,-3 1 0-16,-6-6 0 0,-4-3-1 15,-8 4 1 1,-7 9-1-16,0-16 1 16,0 16 1-16,0 0 0 0,-7 0-1 15,7 0 1-15,3 21 1 0,4-8-1 16,7 5 1-16,5-3 0 16,3 2 0-16,0-6 0 15,5-3 0-15,-4-3-1 16,1-5-3-16,-2-5-7 31,-12-4-29-31,-2-12 0 0,2 2 0 16,-7-10-1-16</inkml:trace>
  <inkml:trace contextRef="#ctx0" brushRef="#br0" timeOffset="106929.5315">10850 10278 66 0,'19'7'40'0,"-10"7"0"0,-3 10-15 15,-6 15-8-15,0 0-7 16,0 18-2-16,-6 4-2 16,6 7-2-16,0 2-1 0,4 3-2 15,4-1-1 1,-3-11-5-16,8-2-19 16,-3-12-17-16,0-17-1 0,-1-12 0 15,-9-18-1-15</inkml:trace>
  <inkml:trace contextRef="#ctx0" brushRef="#br0" timeOffset="107114.4434">10822 10615 50 0,'16'0'35'0,"3"-9"1"16,14 4-3-16,5 1-26 15,5 0-9-15,7 4-29 16,-1-6-4-16,2 6-1 16,-6-14 1-16</inkml:trace>
  <inkml:trace contextRef="#ctx0" brushRef="#br0" timeOffset="107530.865">11422 10379 19 0,'-14'-14'32'0,"3"9"1"16,-9-2-1-16,-2 7-18 16,4 2-5-16,2 7-4 15,7 4-1-15,9-1-2 16,6 5-1-16,8-3-1 0,6 1-2 15,5-4-1-15,2-3 0 16,-1-1-1-16,-8-7-1 16,-4 0 1-16,-14 0 0 15,0 0 3-15,-12-8 1 16,-6 8 4-16,-3 0 1 16,-5 0 2-1,4 11 2-15,1-2-1 16,8 7 0-16,2 0 0 15,11 3-1-15,8 2-2 16,6-2 0-16,0-4-4 16,8-2-4-16,4-3-20 0,2-8-15 15,-5-9-1-15,10-2 0 16,-6-12 0-16</inkml:trace>
  <inkml:trace contextRef="#ctx0" brushRef="#br0" timeOffset="107731.9044">11985 10360 53 0,'0'-9'39'16,"0"9"1"-16,0 0-1 16,0 0-21-16,15-8-12 15,-15 8-7-15,0 0-13 16,0 0-24-16,13 10-2 15,-13-10 1 1,0 12-1-16</inkml:trace>
  <inkml:trace contextRef="#ctx0" brushRef="#br0" timeOffset="107894.6726">11985 10522 82 0,'0'0'41'0,"0"10"0"15,0-10-6-15,0 0-37 16,10 11-35-16,-10-11-2 16,0 0-2-16,9-11 0 15</inkml:trace>
  <inkml:trace contextRef="#ctx0" brushRef="#br0" timeOffset="112245.2947">12610 10614 22 0,'-10'11'19'0,"25"-5"-1"16,29 3 0-16,30 4-3 16,31 1 0-16,33 1-5 15,31 2-3-15,31 7-2 16,21 0-1-16,26 4-2 15,12 4 0-15,1 0 0 0,-3 1-1 16,-17 1 0-16,-23-3 0 16,-30-7-1-16,-33-3 1 15,-31-6-1-15,-37-9 1 16,-25-6-1-16,-29-5 1 16,-18-6 0-16,-14 0 0 15,-10 0-1-15,-6 1 1 0,1 1 0 16,-1 0-1-16,4 5 1 15,1-1-1-15,11 5 1 16,-10 0-1-16,10 0 0 16,0 0 0-16,0 0-1 15,-10-14 0-15,3 4 0 0,-3-3 0 32,-3 0 0-32,1-1 1 15,-1 1 0-15,1 1 0 0,12 12 1 16,-5-10 0-16,5 10 0 15,22 10 0-15,0 4 0 16,6 5-1-16,10 0 1 16,3 7-1-16,3-3 1 15,-6 1 0-15,-2-4 0 0,-7-3 0 16,-7-3 0-16,-22-14 1 16,0 12 0-16,-13-12 1 15,-15 5 0-15,-7-2 0 16,-2 6 0-16,-4 4-5 15,-2 6-33-15,-1-9-1 16,13 9-1 0,-4-10 0-16</inkml:trace>
  <inkml:trace contextRef="#ctx0" brushRef="#br0" timeOffset="116169.2115">708 11761 16 0,'0'0'35'0,"0"0"1"15,20 41 0-15,-20-41-18 16,77 10-6-16,-25-10-4 0,4 0-6 16,1 2-9-16,-6-2-11 31,-10-7-11-31,-5 12-8 0,-36-5 2 16,0 0-1-16</inkml:trace>
  <inkml:trace contextRef="#ctx0" brushRef="#br0" timeOffset="116369.4024">776 11983 56 0,'0'0'37'0,"0"0"-3"16,0 0-13-16,63 29-7 15,-13-31-4-15,5 2-7 16,0 0-10-16,-4 0-12 15,-8-7-18 1,-5 7 0-16,-38 0-1 16,0 0 2-16</inkml:trace>
  <inkml:trace contextRef="#ctx0" brushRef="#br0" timeOffset="116537.1863">773 12161 39 0,'-49'49'37'0,"49"-49"1"15,0 0-13-15,0 0-8 0,71 35-4 16,-30-32-5-16,8-3-9 16,3 0-18-16,5-8-18 15,5 8-1-15,-4-10 0 16,2 6 0-16</inkml:trace>
  <inkml:trace contextRef="#ctx0" brushRef="#br0" timeOffset="117034.0189">1525 11976 32 0,'-18'0'33'15,"-8"-7"-2"-15,-5 7-11 16,7 0-7-16,0 4-3 16,10 3-3-16,3 3-1 15,11 7-3-15,11-6 0 16,3 1-1-16,5-3 0 15,6 0 0 1,1-3 0-16,-1-2 0 16,-5-4-1-16,-6 0-1 15,-14 0 1-15,0 0-1 16,-19 0 0-16,-2 0-1 16,-7 6 1-16,-3 3 0 15,1 1 0-15,7 7 0 16,4-3 1-16,12 8 0 0,7-3 0 15,10 1 1-15,4-6 0 16,10 1-1-16,4-3-2 16,1-10-8-16,8-2-15 15,-1-5-12-15,-2-10 0 0,-1 1 0 16</inkml:trace>
  <inkml:trace contextRef="#ctx0" brushRef="#br0" timeOffset="117356.4634">1711 12025 74 0,'5'-15'38'0,"7"13"-4"16,-1 10-11-16,-1 1-8 16,-2 14-6-16,-5 5-4 15,2 4-2-15,-5-1-1 16,-4-4-3-16,0-2-2 0,-3-10-3 16,7-5-1-16,0-10-1 15,0-18-2-15,4-5 0 16,12-6-1-16,-7-6 2 15,8 2 2-15,-3 1 5 16,-3 3 3-16,-3 9 2 16,-8 3 2-16,-13 16 9 15,4 11-6-15,-6 4 0 16,8 10-3-16,-1 0-1 0,8 8-1 16,7-1 0-16,6-4-2 15,11-1-4 1,1-4-3-16,11-4-10 0,4-3-19 31,3-15-3-31,5-3 1 0,2-12-1 16</inkml:trace>
  <inkml:trace contextRef="#ctx0" brushRef="#br0" timeOffset="117641.644">2312 12094 58 0,'0'0'37'15,"0"0"0"-15,-12 17-12 16,0-2-11-16,-12-4-7 0,-4 4-3 15,-3-2-1-15,2-3-4 16,-2-7 0-16,0-6-2 16,3-7-1-16,3-7 1 15,11-2-1-15,10-6 0 16,4 1 1-16,9 2 1 16,6 4 2-1,4 9 2-15,3 5 0 16,4 11 0-16,0 3 1 15,-2 9 1-15,0 4-1 0,-3 5-2 16,-6 4-8 0,1-6-24-16,-10-9-5 15,2 0-1-15,-8-17-1 0</inkml:trace>
  <inkml:trace contextRef="#ctx0" brushRef="#br0" timeOffset="117804.4274">2157 11804 37 0,'-5'-26'37'16,"-4"5"0"-16,9 21-2 16,0 0-23-16,14 16-41 0,2 8-6 15,-1-6-1-15,7 14-1 16</inkml:trace>
  <inkml:trace contextRef="#ctx0" brushRef="#br0" timeOffset="118139.1408">2576 12094 41 0,'0'28'37'16,"-6"-4"0"-16,11-3-4 0,4 3-20 16,4-8-6-16,3-2-1 15,5-14-4-15,5-3 0 16,2-14-2-16,-1-9 0 0,5-8 0 15,-11-10-1-15,-3-9 0 16,-12-3-1-16,-10-8 1 16,-11 0 1-16,-12-2 0 15,-10 4 0-15,-5 8 1 16,0 12 0-16,-1 17 1 16,8 15-1-1,7 17 1-15,10 20 0 16,12 10-1-16,9 10 0 15,12 5-1-15,8 3-3 16,11 1-9-16,0-3-25 16,3-9-1-16,16-5 0 15,2-13 0-15</inkml:trace>
  <inkml:trace contextRef="#ctx0" brushRef="#br0" timeOffset="118724.2424">3249 12100 36 0,'-20'20'36'16,"-7"-1"-1"-16,-4-1-11 15,1 0-7-15,-8-6-6 16,6-2-4-16,-4-10-3 15,8-5-3-15,6-8 0 16,7-5-2-16,12-5 1 0,6-1-1 16,9-1 1-16,3 2-1 15,7 5 1-15,3 10 1 16,-1 8-1-16,-1 5 1 16,1 8 0-16,-8 7-1 15,-1 6-1-15,-5-2-2 0,2 5-2 16,0-8-2-16,1 2-1 15,-1-8 1-15,6 4 0 0,-2-11 1 16,7 1 3-16,-2-3 3 16,1-6 1-16,1 0 3 15,3-4 0-15,-1-5 0 16,2-6 0-16,-2-2-1 31,0-5-1-31,0 0 0 0,-10-6 1 16,-5 1 1-16,-10-2 0 15,0 7 1-15,-17-2 0 16,-1 10 1-16,-9 1-1 16,2 8-2-16,0 5 0 15,7 10 0-15,-1 8-1 16,10 11 0-16,2 11 0 0,7 6 1 16,6 8-1-16,0 4 0 15,4 2-3-15,-3-9-7 16,6 2-19-16,-2-12-14 15,-4-18 0-15,7-7-1 16</inkml:trace>
  <inkml:trace contextRef="#ctx0" brushRef="#br0" timeOffset="119093.5853">3996 12098 41 0,'-12'16'36'16,"-14"-7"0"-16,2 5-11 16,-7 4-12-16,-7-6-5 15,2 0-2-15,-6-7-4 16,3-5-2-1,2-9-1-15,6-3 0 16,8-5-1-16,9-6 1 16,10 0 0-16,4 3 2 15,10 1 0-15,11 8 2 0,1 5 1 16,11 10 1 0,-5 3 0-16,6 14 1 0,-9 3-2 15,1 9 0-15,-4 6-6 16,-10-1-22-16,-3-7-16 15,-3 4 1-15,-6-15-2 0</inkml:trace>
  <inkml:trace contextRef="#ctx0" brushRef="#br0" timeOffset="119563.2086">4517 12312 49 0,'12'27'37'0,"-5"9"0"16,-15 0-11-16,-6-4-33 16,5 5-24-16,-16-23-3 15,7-4-2-15,-5-18 0 0</inkml:trace>
  <inkml:trace contextRef="#ctx0" brushRef="#br0" timeOffset="120396.5213">5070 12087 15 0,'10'0'32'16,"14"7"1"-16,4-7 0 15,10 0-19-15,12 0-7 0,3 0-1 16,-1 0-2-16,-7-7 0 15,-6 5-2-15,-19 2-1 16,-20 0 0-16,-3 11 1 16,-19 4 0-16,-9 5-1 15,0 7 1-15,2 4-1 16,6 5 1 0,10-2 1-16,18-2-1 15,15-5-1-15,13-6-1 16,9-7-1-16,10-7 0 15,4-7-1-15,3-10-1 16,-3-6-1-16,-7-5 0 16,-8 1 2-16,-10-4 0 0,-13 0 1 15,-11 0 2-15,-18-3 1 0,-9 11 1 16,-15 1 1 0,-3 10-1-16,-4 5 1 15,4 7 0-15,2 3-1 0,14 12 0 16,11 2-1-16,16 0 0 15,11-2 0-15,11-3 0 16,7-6 0-16,3-4-3 0,0 1-4 16,-6-10-19-16,-6-6-14 15,2 6-1-15,-12-13 0 16</inkml:trace>
  <inkml:trace contextRef="#ctx0" brushRef="#br0" timeOffset="120727.9714">6594 12216 30 0,'0'-22'37'0,"-5"6"1"15,-7-2-1-15,-7-5-19 0,0 9-6 16,-8 5-4-16,2 9-3 16,-6 0-2-16,5 15-1 15,2 6-1-15,9 7-1 32,11 4 0-32,7 1 1 0,9 0-1 15,10-8 0-15,7-1-1 16,4-12-4-16,1-7-10 15,-1-7-18-15,-9-16-6 16,0-5 0-16,-9-10 0 16</inkml:trace>
  <inkml:trace contextRef="#ctx0" brushRef="#br0" timeOffset="120913.3871">6558 11962 20 0,'-12'-27'35'0,"-4"0"0"15,9 14-2-15,-2 4-23 16,9 9-29-16,0 0-11 15,3 18-3-15,7 2-3 0</inkml:trace>
  <inkml:trace contextRef="#ctx0" brushRef="#br0" timeOffset="121167.315">6670 12221 23 0,'9'20'36'15,"9"3"1"-15,-5-11 0 31,9-8-17-31,5 2-10 0,-1-11-4 16,4 2-3-16,-5-8-2 16,-3-4-1-16,-7-2 0 15,-6-5-1-15,-9 1 0 16,-9 0 0-16,-8 2 0 16,-6 5-1-16,-5 4 1 15,-1 10 1-15,-1 5 0 0,5 9 0 16,4 14 0-16,5 7 1 15,7 7 0-15,3 11 1 16,6-2-1-16,5 2 0 16,1 0-2-16,-3-6-12 15,1-9-23-15,6-3-1 0,-4-16 1 32,3-5-1-32</inkml:trace>
  <inkml:trace contextRef="#ctx0" brushRef="#br0" timeOffset="121367.8572">6981 12192 43 0,'11'-13'38'16,"-5"3"0"-16,4 16 1 15,-4 4-24-15,-3 6-8 16,3 8-5-16,0 8-10 15,-6 4-28-15,6-7-2 16,1 4 0 0,-2-13 0-16</inkml:trace>
  <inkml:trace contextRef="#ctx0" brushRef="#br0" timeOffset="121668.6659">7413 12248 30 0,'-12'-9'34'16,"-10"-5"1"-16,3 10-1 0,1 1-20 15,-4 3-8-15,1 8-3 16,5 9-2-16,4 7 0 16,8 0 1-16,7 7 0 15,7-7-1-15,4-1 2 0,9-7 0 16,2-4-1-16,3-12 1 15,3-9-1-15,-9-8 0 16,-3-4-1-16,-13-7 1 16,-10 2-3-16,-10 3-9 15,-3 2-27-15,-13-5-1 32,2 10 1-32,-3-5-1 0</inkml:trace>
  <inkml:trace contextRef="#ctx0" brushRef="#br0" timeOffset="122584.9781">8132 12197 8 0,'10'11'29'15,"2"-11"1"-15,17 0-4 0,2 0-17 16,3 0-3-16,6-2-1 16,0-3-2-16,-2-4-4 15,-10 2-2-15,-8 0 0 16,-20 7-1-16,0 0 0 16,-12-6 2-16,-13 13 0 15,-3 6 3-15,-2 6 1 0,1 5 3 16,6 3 1-16,7 2 1 15,10 2 0-15,6-2 0 0,15-2-1 16,0-12-1 0,11-1 0-16,1-10-2 0,1-7-1 15,3-8-1-15,-4-8-1 32,-2-4 0-32,-2-4-2 0,-3 4 1 15,-5-2-1-15,-3 4 1 16,-3 9 1-16,-9 12 1 15,0 0 1-15,4 17 0 16,-4 5 1-16,-4 0-1 16,4 7 1-16,-3-2 0 15,3-3-1-15,3-5 0 0,1-10 0 16,-4-9-1-16,15 0 1 16,-5-11-2-16,2-4 1 15,-1-4 0-15,4-1-1 16,-4 3 0-16,1 5-1 15,-2 3 1-15,-1 9-1 16,-9 0 1 0,16 15-1-16,-10-2 1 15,1 2-1-15,3 0-1 16,-3-3-2-16,9-7-2 16,-4-8 0-16,4-3-1 15,-3-13 0-15,6 0 1 0,-2-4 2 16,5 1 4-16,-3 2 2 15,21-8 10 1,-21 23-3-16,2 14 0 0,-4 5-1 16,4 8 0-16,-6 0-2 15,1 7-1-15,-8-4-1 16,-1-2-1-16,-7-8-1 16,-12-1-1-16,-4-4-6 15,-9-6-27-15,-3-8-7 0,1 4 0 16,-7-14-2-16</inkml:trace>
  <inkml:trace contextRef="#ctx0" brushRef="#br0" timeOffset="127665.8796">9808 12204 30 0,'0'-19'34'0,"0"6"-3"0,-12 1-8 16,-4 2-7-16,1 10-4 15,-7 5-5-15,4 11-1 16,-4 7-4-16,6 5 1 16,5 8-3-16,8-1 1 15,8-1 0-15,5-6-1 16,8-4 1-16,1-10 1 0,2-10 0 15,-5-4 0-15,-6-12-1 16,-6-2 1-16,-10-2-1 16,-5-2-1-16,-2 3-6 15,-5 1-17-15,-1-3-14 0,10 7 0 16,3-3 0 0</inkml:trace>
  <inkml:trace contextRef="#ctx0" brushRef="#br0" timeOffset="127844.5324">9895 12201 26 0,'22'-7'32'0,"16"7"1"15,-5 0-4-15,4-7-17 16,7 7-7-16,-4-2-8 0,-6 2-7 16,-3-6-11-16,-6 6-11 15,-25 0-1-15,12-4 0 16</inkml:trace>
  <inkml:trace contextRef="#ctx0" brushRef="#br0" timeOffset="128029.4419">10066 12201 29 0,'-4'29'33'15,"-5"-5"-1"-15,9 3-10 16,0 2-7-16,3-2-9 16,4-2-8-16,6-2-8 0,2-5-16 15,3-10-7 1,11-3 0-16,-1-10 1 0</inkml:trace>
  <inkml:trace contextRef="#ctx0" brushRef="#br0" timeOffset="128229.9762">10431 12305 16 0,'0'-9'35'16,"-17"-8"0"-16,3 4-4 15,-4-1-10-15,-6 1-8 16,1 9-4-16,-1 4-3 0,5 13-3 15,4 6-1-15,3 5-1 16,12 4-1-16,5 4 1 16,8-3-1-16,6-1 1 15,4-7 0-15,3-4 0 16,-1-11 1-16,0-6-1 16,-7-13 1-1,-9-6-1-15,-5-4 0 16,-8-8-1-16,-5 4-5 15,-3-2-23-15,-3-2-10 16,8 6 0-16,-2 1 0 16</inkml:trace>
  <inkml:trace contextRef="#ctx0" brushRef="#br0" timeOffset="128668.3747">11160 12089 27 0,'0'0'36'16,"0"0"1"-16,8 22-3 15,-8 13-16-15,6 10-5 0,-3 3-7 16,5 9 0-16,-2-6-7 16,-1-5-7-16,2-13-24 15,0-6-5-15,-7-27 0 16,0 0-1-16</inkml:trace>
  <inkml:trace contextRef="#ctx0" brushRef="#br0" timeOffset="128846.8752">11025 12286 33 0,'19'7'32'0,"-1"-7"1"15,12 8-9-15,7 1-15 16,3-1-6-16,7-4-6 0,9-1-10 16,1-3-11-16,-3-12-6 15,8 7 0-15,-4-10 4 16</inkml:trace>
  <inkml:trace contextRef="#ctx0" brushRef="#br0" timeOffset="129169.8152">11722 12260 46 0,'0'0'33'15,"-10"24"-4"-15,-9-9-6 16,-9-4-6-16,-1 1-6 16,-2-12-5-16,3-3-3 0,2-11-3 15,6-4-1-15,9-5 0 16,6-3-1-16,11-1 0 15,8 5-1-15,7 4 2 16,5 7 1-16,2 11 1 0,3 6 1 16,2 12 0-16,-1 5 0 15,-4 5 0-15,3 4 1 16,-3 0-1-16,5-4 1 16,-3-8-1-16,1-3 1 15,-1-12-1-15,-6-8 1 16,-6-12-1-16,0-5 0 0,-12-8 0 15,-6-3 0-15,-14 2-1 16,-6 2 0-16,-8 3 0 16,2 12-1-16,-5 12 0 15,-5 0-7-15,10 14-30 16,0 8-2-16,5-3-1 0,16 6 1 31</inkml:trace>
  <inkml:trace contextRef="#ctx0" brushRef="#br0" timeOffset="129748.6893">12814 12176 20 0,'15'8'33'16,"-15"2"1"-16,9 17-3 16,1 4-14-16,-6-1-7 15,1 7-1-15,-5-6-4 16,0-2-1-16,-7-11-2 0,7-18 0 15,-12 8-2-15,6-21 0 16,-2-10 0-16,5-5-1 16,6-3 0-16,2-8 0 15,4 3 0-15,3-1 0 16,7 9 2-16,6 10-1 31,-2 12 2-31,4 12-2 0,-5 11 2 16,-2 11-1-16,-6 10 0 15,-3 3-3-15,-1 2-7 16,-7-2-13-16,-3-9-13 16,16-4-1-16,-4-15 0 15</inkml:trace>
  <inkml:trace contextRef="#ctx0" brushRef="#br0" timeOffset="130204.1969">13475 12252 26 0,'0'0'35'0,"-3"26"1"16,-16-8-4-16,-7 4-15 31,2 1-3-31,2-8-7 0,-8 0-4 16,-2-11-1-16,8-8-2 16,1-5-1-16,6-7 0 15,0-5 0-15,8-5 0 16,3 3 0-16,11 1-1 15,6 7 1-15,1 6 1 16,3 9 1-16,7 10-1 0,0 8 1 16,3 5-1-16,0 6 1 15,2 1 0-15,-5-2 0 16,7-3 0-16,-5-7-1 16,1-8 0-16,-4-10 0 15,4-5 0-15,-6-9 0 16,-3-8 1-1,5-5-1-15,-11-4 0 0,1 0 2 16,0 4-1-16,-5 3 1 16,2 9 0-16,-4 6-1 15,-4 9 1-15,0 14-1 16,6 8 0-16,-6 6 0 16,0 5-1-16,2 0-2 15,-2-1-6-15,0-5-20 0,0-3-9 16,7-12-1-16,-7-12 1 15</inkml:trace>
  <inkml:trace contextRef="#ctx0" brushRef="#br0" timeOffset="130404.8264">13663 11997 76 0,'-12'-26'36'0,"12"26"-3"16,-10-9-29-16,10 9-29 0,0 0-8 15,10 14-3-15,-1 3-1 16</inkml:trace>
  <inkml:trace contextRef="#ctx0" brushRef="#br0" timeOffset="130721.2576">13949 12426 33 0,'6'14'34'0,"6"-6"0"15,10 2-4-15,-3-5-18 16,3-5-3-16,2 0-4 16,-2-5-1-16,-1-5-2 15,-8-5 0-15,-3-6-1 16,-7-2-1-1,-6-4 0-15,-10 2 0 16,0-4-1-16,-5 5 1 16,-8 7-1-16,5 7 0 15,-6 10 0-15,4 10 0 16,8 13 1-16,3 9 0 0,8 10 1 16,0 6 1-16,4 7 0 15,0-4 0-15,2 0-1 16,7-2-8-16,-9-5-17 0,3-16-11 15,8-6-1-15,-11-22 0 16</inkml:trace>
  <inkml:trace contextRef="#ctx0" brushRef="#br0" timeOffset="130990.8102">14169 12273 60 0,'24'13'38'0,"-8"2"0"16,-3 9-12-16,11 4-16 15,-8-1-3-15,-1 5-2 0,-6-5-1 16,2-8-1-16,-11-19-2 16,18 4 1-16,-6-16-1 15,-3-5 0-15,3-8-1 0,-2-4-2 16,4 1-7-1,-3 2-23-15,-5 0-8 0,7 7 1 16,-10 3-1-16</inkml:trace>
  <inkml:trace contextRef="#ctx0" brushRef="#br0" timeOffset="131576.7945">14739 12250 32 0,'0'-10'31'0,"-9"0"-2"15,-3 5-13-15,12 5-4 0,-16 10-5 16,16 7-3-16,0 2-1 15,6 1-1-15,0 1-1 16,4-1-3-16,2-1 0 0,0-9-2 16,4-2 0-1,-7-8-1-15,0 0 0 0,-9 0 1 32,-3-14 0-32,-6 6 2 15,-6 2 2-15,-7 2 1 0,-4 4 0 16,4 9 2-16,-3-2 1 15,7 6 0-15,3 6 0 16,9-1 0-16,0 1 0 16,15 2 1-16,5-2-1 15,-2-3 0-15,9-5-2 0,5-6 0 16,1-5-2-16,0-3-1 16,6-6 0-16,-7-6-1 15,4-6 1-15,-2-5-1 16,1-4 0-16,-10 0 2 15,-1-2 3-15,1 7 2 16,-10-2-1-16,2 13 1 0,-6 2 1 16,-5 12 0-16,0 16 1 15,4 6-2-15,-4 8 0 16,0 3-2-16,0 3 0 16,8-3-1-16,-2 5-10 15,1-9-30-15,-4-12-1 0,9-2 0 31,1-15 0-31</inkml:trace>
  <inkml:trace contextRef="#ctx0" brushRef="#br0" timeOffset="133540.5033">760 13229 16 0,'0'0'33'31,"0"0"2"-31,0 0-7 0,0 0-10 16,0 0-6-16,0 0-2 16,73 20-2-16,-73-20-2 15,64-10-3-15,-64 10 0 16,47-14-2-16,-47 14 0 16,0 0 0-16,0 0-1 15,0 0 0-15,0 0-1 0,-43 32 1 16,43-32 0-16,-35 62 0 15,35-62 0-15,-21 79 1 16,21-79-1-16,19 70 1 16,-19-70 0-16,55 31-1 15,-55-31 1-15,69-15-1 0,-69 15 0 32,73-44 1-32,-73 44-2 0,51-61 2 15,-51 61-1-15,19-51 1 16,-19 51-1-16,0 0 0 15,0 0 1-15,0 0 0 16,0 0 0-16,0 0-1 16,5 47 1-16,-5-47-1 15,-3 46 1-15,3-46 0 0,0 0 0 16,0 0-2-16,0 27 0 16,9-37-1-16,0-9 1 15,4 1-1-15,0-3 0 16,7 3 0-16,-1 2-1 15,0 8 2-15,-7 8 1 16,2 8-1 0,-5 6 2-16,-4 12-2 15,-5 2-2-15,7 6-11 16,-7 1-13-16,0-10-10 16,12 1 1-16,-4-14 0 15</inkml:trace>
  <inkml:trace contextRef="#ctx0" brushRef="#br0" timeOffset="133778.8049">1403 13384 38 0,'5'-21'39'16,"-5"4"-1"-16,5 7-2 15,8 10-15-15,-5 0-8 16,8 12-4-16,-6 3-5 16,2 4-1-16,4-2-1 15,-4 0 0-15,0-4 0 0,-2-4-1 16,-10-9 1-16,12 0-1 15,-12 0 0-15,9-15 0 16,-9 0-1-16,0-4-3 16,5 6-11-16,-1-4-27 15,-4-1-1-15,3 3 1 32,10-3-1-32</inkml:trace>
  <inkml:trace contextRef="#ctx0" brushRef="#br0" timeOffset="134380.9638">2450 13212 13 0,'17'3'29'16,"17"12"-1"-16,-4-8-9 15,6 4-10-15,6-5-1 16,-4 1-3-16,-4-2-2 15,-6-5-1-15,-9-5-1 0,-19 5-1 16,8-15 1-16,-19 15-1 16,-5 0 0-16,-6 0 0 15,-2 9 1-15,-2 1 2 0,5 8 1 16,6 4 2 0,11 4 0-16,4-2 0 0,10 1 0 15,5-4 1-15,10 1-2 0,2-7 0 31,6-5-2-31,-3-6 0 16,1-4-2-16,-4-10 0 16,-1-3-1-16,-4-5 0 15,-2-2 0-15,-3-4-1 16,-6-2 1-16,-3-1 0 16,0 5 1-16,-8 4-1 0,6 5 2 15,-6 13-1-15,0 0 0 16,-8 19 0-16,8 5 0 15,0 6 0-15,-4 3-4 16,8 6-10-16,-4 2-24 16,-4-12-1-16,4-2 0 15,0-12 0-15</inkml:trace>
  <inkml:trace contextRef="#ctx0" brushRef="#br0" timeOffset="134597.1441">3032 13205 64 0,'12'-9'39'0,"-3"26"0"15,1 11-11-15,-5 7-18 16,4 13-3-16,-2 6-1 16,2 13-2-16,-9 0-1 15,8 1-4-15,-1 0-7 16,-7-8-24-16,0-14-8 15,11-9-1-15,-9-17 1 0</inkml:trace>
  <inkml:trace contextRef="#ctx0" brushRef="#br0" timeOffset="135060.3123">3162 13397 19 0,'21'-6'30'0,"11"6"0"15,-5 0-4-15,-2-4-20 0,-3 1-5 16,-3-2-2-16,-7-2-3 16,-3-2-1-16,-9-3 0 0,3 2 0 15,-3-5 2-15,0 15 3 16,6-14 3-16,4 14 13 15,-10 0-5 1,18 21 0-16,-12-8 0 16,5 3-1-16,-9-6-1 15,7 0-2-15,-9-10-2 0,12 0-2 16,-12 0 0-16,19-19-1 16,-3 4-1-16,2-2 0 15,0 1-1-15,5 5 0 16,2 4 0-16,-4 7 0 15,-5 3 0-15,-4 9 0 16,-2 5 0 0,-2 9 1-16,-1 3-1 15,-7 3 1-15,0-3-3 16,0-2-3-16,0 2-12 16,3-3-20-16,-6-16-2 0,3-10 1 15,0 0 0 1</inkml:trace>
  <inkml:trace contextRef="#ctx0" brushRef="#br0" timeOffset="135260.7172">3465 12983 43 0,'-5'-32'38'16,"-5"7"1"-16,10 25 0 15,0 13-20 1,0 7-12-16,6 5-8 15,3 5-31-15,-3 6-6 16,-2-2-1-16,5 3 0 16</inkml:trace>
  <inkml:trace contextRef="#ctx0" brushRef="#br0" timeOffset="135861.8939">4914 13155 29 0,'2'-28'37'16,"-17"-5"1"-16,-6 5-8 0,-6 5-8 16,-15 5-8-16,2 12-6 31,-6 12-3-31,2 12-2 15,6 14 0-15,3 14-2 0,11 4-1 16,14 8 1-16,10-1 0 16,14-4-1-16,14-8 1 15,10-10 0-15,7-16-1 16,5-12 1-16,3-14 0 16,-1-10-1-16,-8-13 0 0,-10-6 0 15,-14-7-1-15,-16 2-1 16,-11 0-3-16,-16 0-4 15,2 8-18-15,-6 7-12 16,-11 4-1-16,6 11 1 16</inkml:trace>
  <inkml:trace contextRef="#ctx0" brushRef="#br0" timeOffset="136062.9333">4836 13118 37 0,'10'7'35'16,"-20"4"-2"-16,-6 8-10 0,-8 6-7 16,-8 3-5-16,1 9-3 0,-6 3-5 15,1 1-6-15,4 0-17 16,12-1-17-16,0-17 1 16,16-1-1-16,1-12 5 15</inkml:trace>
  <inkml:trace contextRef="#ctx0" brushRef="#br0" timeOffset="136316.8674">5253 13404 86 0,'0'12'41'0,"0"-12"1"15,0 17-18-15,0-17-16 0,0 0-4 16,0 0-1-16,0 0-3 16,6 10-12-16,-6-10-29 0,0 0 0 15,0 0-1-15,-10-14 0 16</inkml:trace>
  <inkml:trace contextRef="#ctx0" brushRef="#br0" timeOffset="145975.8203">1071 15323 36 0,'-49'-47'36'16,"49"47"1"-16,-85 9-3 16,39 8-20-16,46-17-5 15,-80 77-3-15,49-20-2 16,19 6-2-16,12 6-1 15,12-4 0-15,19-4 1 0,21-11 0 16,4-17-1-16,13-20 0 16,1-17 1-16,-4-20 0 15,-5-13 0-15,-12-13 0 16,-23-8-1-16,-20-3 1 16,-20 2 1-16,-17 3-1 0,-13 5-2 15,-6 10-4-15,-3 0-11 16,3 18-24-16,50 23-1 0,-52-12-1 15,52 12 0 1</inkml:trace>
  <inkml:trace contextRef="#ctx0" brushRef="#br0" timeOffset="146307.4497">1376 15708 27 0,'3'12'32'15,"4"6"1"-15,-2-5-8 0,-2 0-12 16,1-4-3-16,-4-9-3 16,0 0-2-16,-4-18-1 15,4-1-1-15,7-5 0 16,-1-2-1-16,3-3-1 15,4 5 0-15,1 2 0 16,3 5 0 0,2 7 0-16,-1 10 0 15,-3 0 0-15,-1 14-3 0,0 4-6 16,-2 0-10 0,-2 0-18-16,4 6 0 0,-2-9 0 15,5 6 2-15</inkml:trace>
  <inkml:trace contextRef="#ctx0" brushRef="#br0" timeOffset="146592.7261">1853 15722 29 0,'8'-13'32'0,"-8"-10"2"15,-4 0-12-15,4 2-5 0,-13-1-3 16,5 7-3-16,-10 1-1 15,1 10-3-15,-8 4-1 16,3 9-2-16,2 6-1 16,6 7-2-16,8 4 1 15,6 5-1-15,6-2 0 32,7 1 0-32,7-4-1 0,6-11-4 15,3-3-10-15,-7-12-18 16,-2-12-7-16,2-8-1 0,-6-12 0 15</inkml:trace>
  <inkml:trace contextRef="#ctx0" brushRef="#br0" timeOffset="146793.2649">1822 15409 53 0,'-21'-23'36'16,"12"13"-3"-16,-7 3-18 16,16 7-37-16,0 0-8 15,0 0-4-15,15 25-2 16</inkml:trace>
  <inkml:trace contextRef="#ctx0" brushRef="#br0" timeOffset="147029.0583">2018 15591 43 0,'-10'0'36'0,"26"0"0"15,6-9-2-15,11-1-25 0,13 4-4 16,-1-1-1-16,0 3-2 0,-7-1 0 16,-13 5-1-1,-15 0 0-15,-10 0-1 0,-19 12 0 16,-6-5 0-16,-6 3 0 16,1 2 0-16,0 5 0 15,5 1 1 1,9 2-1-16,6 4 1 15,10 0 0-15,0 1-1 16,13 0-1-16,8-5-4 16,6-1-6-16,3-8-12 15,0-7-13-15,13 0-1 16,0-14 0-16</inkml:trace>
  <inkml:trace contextRef="#ctx0" brushRef="#br0" timeOffset="147379.2588">2660 15575 30 0,'-31'-19'33'0,"9"13"-1"15,-9-1-9-15,8 0-12 0,12 7-5 16,11 0-3-16,-3 11-1 0,11 1-2 16,5 2-1-1,0-2 0-15,5-1-2 0,-2 1 1 16,-4-5-1-16,-12-7 0 15,0 0 0-15,0 0 0 32,-13 10 2-32,-5-9 2 0,-3 5 4 15,-4-2 1-15,6 8 2 16,0-2 2-16,13 12 0 16,3-8 0-16,16 7-1 15,2-9-1-15,10 6-2 16,0-7-1-16,9 0-3 15,-1-8-1-15,-6-3-3 0,2-3-15 16,0-3-23-16,-20-9-1 16,0 5 0-16,-9-6 0 15</inkml:trace>
  <inkml:trace contextRef="#ctx0" brushRef="#br0" timeOffset="147931.7225">4238 15775 31 0,'0'-13'38'16,"0"13"1"-16,15 11 1 15,16 24-19-15,3 14-10 0,15 21-3 16,4 9-3-16,7 9 0 16,1 4-4-16,1-6-4 15,-3-6-11-15,-12-16-22 16,-10-18-4-16,-6-14-1 16,-13-18 0-16</inkml:trace>
  <inkml:trace contextRef="#ctx0" brushRef="#br0" timeOffset="148165.1183">4859 15858 57 0,'0'-10'38'0,"-23"5"1"15,-11 15-15-15,0 14-13 16,-12 7-3-16,-5 15-3 15,-8 8-1-15,-3 8-1 16,1 4-2-16,5 0-1 0,7-2 0 16,2-5-4-1,13-4-6-15,2-15-11 16,8-15-17-16,18-5-2 16,6-20 1-16,0 0 2 15</inkml:trace>
  <inkml:trace contextRef="#ctx0" brushRef="#br0" timeOffset="148465.9263">5203 15821 17 0,'-22'0'33'0,"-12"0"2"16,2 12 1-16,-7 7-20 16,-2 8-5-16,7 10-2 0,-1 8-2 15,11 6-2 1,8 6-1-16,16 4-1 0,10-4 0 16,13-4-3-16,10-3-6 31,1-11-15-31,5-14-17 0,7-1 0 15,-6-20 0-15,0-4 1 16</inkml:trace>
  <inkml:trace contextRef="#ctx0" brushRef="#br0" timeOffset="148751.1072">5284 16364 20 0,'9'20'35'15,"-9"-20"1"-15,24 22-3 16,-8-12-13-16,-2-10-7 16,6 0-3-16,-6-14-3 15,3-1 0 1,-11-11-2-16,1-4 0 16,-7-13-1-16,-3-4-1 15,-5-7 0-15,3 0-1 16,-1-1-1-16,6 2 0 15,0 6-1-15,5 6-3 0,9 10-3 16,-2 4-12-16,9 7-22 16,4 9-1-16,0 1 0 0,6 10 0 15</inkml:trace>
  <inkml:trace contextRef="#ctx0" brushRef="#br0" timeOffset="149082.7498">5243 16108 24 0,'19'4'30'16,"-1"-17"0"-16,19-3-13 16,-4 2-8-16,4-6-2 15,4 5 1 1,-1-2-1-16,2 6 1 15,-6 2 0-15,2 9 1 16,-7 1-1-16,7 13 0 16,-6 8 0-16,4 7-2 0,-8 7-1 15,-7 6 0-15,-8 0-2 16,-7 5 0-16,-12-4-1 16,-7-4-2-16,-5-5-2 15,-12-10-8-15,-1-10-31 0,10-4 0 16,-2-10 0-16,11-7 0 15</inkml:trace>
  <inkml:trace contextRef="#ctx0" brushRef="#br0" timeOffset="149470.513">6164 16072 30 0,'0'0'38'16,"26"13"0"-16,-8-13-1 16,16 0-18-16,6 5-10 15,0-1-8-15,1-4-15 16,-5 0-23-16,4 0 0 0,-12-9-1 15,0 9 0-15</inkml:trace>
  <inkml:trace contextRef="#ctx0" brushRef="#br0" timeOffset="149671.0533">6188 16238 19 0,'6'13'37'15,"8"-10"1"-15,13 5-3 16,14-4-13-16,-1-4-9 16,7 0-12-16,-1-9-34 31,0 11-3-31,-14-9-1 0,-1 5 0 16</inkml:trace>
  <inkml:trace contextRef="#ctx0" brushRef="#br0" timeOffset="151503.6209">6961 16249 10 0,'-10'0'28'16,"36"8"-3"-16,20-3-7 16,35 2-4-16,29 0-3 15,31-3-1-15,29 5-1 16,19-6-1-16,22 5-1 0,9-5-2 15,-2-1-2-15,-11-2-5 16,-11 3-11-16,-29-3-20 16,-17 0-1-16,-39-7-1 0,-18 7 5 15</inkml:trace>
  <inkml:trace contextRef="#ctx0" brushRef="#br0" timeOffset="151907.6656">7906 15928 8 0,'10'-22'33'15,"-1"-14"1"-15,7-1-6 0,-5-8-7 16,5-5-3-16,1 10-4 16,-5-2-3-16,2 11-3 15,-10 0-1-15,2 14-2 16,-6 17-1-16,0 0-1 31,-9 34 0-31,9 3-1 0,-3 15-1 16,3 4-1-16,0 8-6 15,0 2-28-15,-3-11-7 16,6-3 1-16,-3-15 0 16</inkml:trace>
  <inkml:trace contextRef="#ctx0" brushRef="#br0" timeOffset="152924.0255">7141 16982 28 0,'22'-12'26'16,"-7"-9"-6"0,1-1-4-16,-4-2-2 15,-6-3-4-15,-3 0-2 0,-15-2 0 16,-4 8-2-16,-12 1-2 0,2 10-1 16,-6 10-1-16,1 7 0 15,0 11-2-15,3 8 2 16,9 10-2-16,10 6 1 15,9 1 0-15,4-4 0 16,7-5 0-16,7-4 0 31,1-15 0-31,6-6-1 0,3-9 1 16,-1-18 0-16,-1-5 0 16,-1-8-1-16,-7-7 0 15,1 2-1-15,-4 4 1 16,-5 4 0-16,-4 9 0 15,-6 8 0-15,0 11 1 16,0 20 0-16,0 3 0 0,-3 7 0 16,3 2 0-16,0 4 0 15,5-2-3-15,-1-3-9 16,5-10-21-16,3-1-4 16,-12-20 0-16,19 9-1 0</inkml:trace>
  <inkml:trace contextRef="#ctx0" brushRef="#br0" timeOffset="153162.1081">7512 16744 34 0,'0'0'37'15,"9"3"0"-15,-5 15-2 0,-4 4-19 16,13 11-7-16,-5 3-2 15,2 7 0-15,0 2-3 16,-1 1-1-16,-1-3-3 16,-1-11-3-16,0-3-9 15,-7-8-20-15,0-21-8 16,0 0 0-16,-14-6 1 0</inkml:trace>
  <inkml:trace contextRef="#ctx0" brushRef="#br0" timeOffset="153362.6525">7444 16912 34 0,'10'0'37'0,"12"10"0"16,-1-8-3-16,4-2-21 0,12 3-5 16,0-3-1-16,4 0-6 15,-1 0-10-15,-9 9-25 16,-12-16-4-16,3 10 1 15,-22-3-1-15</inkml:trace>
  <inkml:trace contextRef="#ctx0" brushRef="#br0" timeOffset="153594.4393">7945 16779 27 0,'7'-16'38'16,"4"8"0"-16,-8-2-1 0,-3 10-17 15,0 0-13-15,0 0-10 0,0 0-13 16,0 0-21-16,0 0-1 15,0 0 1-15,0 0 2 16</inkml:trace>
  <inkml:trace contextRef="#ctx0" brushRef="#br0" timeOffset="153842.3653">7937 16904 8 0,'6'41'33'16,"-6"-4"1"-16,13 14-3 15,-3 1-15-15,-10 0-3 16,6 6-4-16,-10-7-2 31,-5 4-1-31,-12-13-1 0,-5 4 0 16,-7-17 0-16,-1-7 0 16,-3-15-2-16,-1-7-4 15,10-10-8-15,-3-5-25 16,10-15-4-16,14-7 0 0,1-7-1 15</inkml:trace>
  <inkml:trace contextRef="#ctx0" brushRef="#br0" timeOffset="154665.8529">8540 16895 32 0,'-25'0'33'15,"4"3"-4"-15,-12-7-9 16,-3-9-5-16,4-6-4 15,1-9-3-15,10-3-3 16,8-7 0-16,13 1-3 16,18-1 0-16,8 14-1 15,8 6-1-15,9 9 1 0,-2 9-1 16,-3 16 1-16,-14 10-1 16,-10 12 1-16,-21 12 0 15,-12-1 0-15,-15 4-1 16,-10-2 1-16,-6-7-2 15,4-5 1-15,5-5-1 16,10-11 1-16,12-8-1 0,19-15 1 16,0 9-1-16,19-6 1 15,12-3 1-15,3-3-1 16,6-4 0-16,1 4 0 16,-3-3 0-16,-4 3 0 15,-1 3 0-15,-9-2 0 0,-6 2 0 31,-6 4 0-31,-12-4 0 0,10 17 0 16,-10-5 0-16,0-12 0 16,0 13 0-16,0-13 1 15,0 0-1-15,0 0-1 16,9-17 1-16,1-7 0 16,5-5-1-16,6-1 1 15,1 1 0-15,3 0 0 0,2 5 1 16,-1 8 2-16,-7 11-1 15,-1 14 0-15,-7 9 1 16,-1 8 0-16,-7 1-1 16,-3 1 0-16,0 1-5 15,4-5-5-15,2-4-21 16,4-5-9 0,-10-15-1-16,18 0 1 15</inkml:trace>
  <inkml:trace contextRef="#ctx0" brushRef="#br0" timeOffset="155013.5171">9073 17149 13 0,'0'0'35'16,"19"21"2"-16,-19-21-4 15,15 0-12-15,3 0-5 16,-8-13-4-16,3 4-3 0,-7-12-1 16,3-3-3-16,-9-11 0 15,0 0-1-15,-9-13-1 16,0 1-2-16,-1-1 1 16,0-5-1-16,3 3 0 15,7 4-1-15,0 7 0 31,12-1-2-31,10 17 0 0,5-4-3 16,7 16-4-16,-2-2-7 16,10 13-14-16,-8 0-9 15,-6 7-3-15,-6 10 3 16</inkml:trace>
  <inkml:trace contextRef="#ctx0" brushRef="#br0" timeOffset="155229.6823">8962 16835 41 0,'0'9'38'0,"9"-9"0"0,24 5-4 15,9-2-22-15,1-3-6 16,6-5-9-16,4-5-32 15,-2 10-1-15,-14-5-2 16,-3-3 1-16</inkml:trace>
  <inkml:trace contextRef="#ctx0" brushRef="#br0" timeOffset="155829.9209">9713 16261 63 0,'0'0'40'0,"12"8"0"16,-12-8-8-16,0 0-23 16,3 9-14-16,-3-9-32 15,0 0-1-15,6-14-1 16,6 4-1-16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0:54:55.28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516 3644 12 0,'0'0'35'0,"0"0"1"15,0 0-2-15,0 69-14 16,3-23-6-16,-6 16-5 16,0 4-1-16,-1 7-2 15,0-5-2-15,14-5-2 16,2-11 0-16,-12-52-2 16,5 62 0-16,-5-62-1 15,0 0 0-15,0 0 0 16,34-85 0-16,-37 24-1 0,-5-17 0 15,0-8 1-15,4 0-1 16,4 2 2-16,4 9-1 16,-10 12 1-16,-2 13 0 15,8 50 1-15,0 0 0 16,0 0 0-16,0 0 0 16,0 0 0-16,24 88 0 15,-15-29 0-15,-6 2 1 16,17-1-2-16,5-5 1 15,-20-9 0-15,-5-46-1 16,27 54 0-16,-27-54-1 16,52-14 1-16,-52 14-2 15,54-83 0-15,-35 22 0 16,8-9 0-16,-2 2 0 16,2 1 2-16,-9 12 1 0,-18 55-1 15,0-66 2-15,0 66 1 16,0 0 1-16,-3 61 0 15,3-7 0-15,-11 16 0 16,2 6-1-16,18 7 0 16,1 3-1-16,-1-4 0 15,12-8-1-15,-14-11-4 16,-1-11-5-16,-6-52-11 16,45 49-20-16,-45-49-1 15,42-5 0-15,-11-11-1 16</inkml:trace>
  <inkml:trace contextRef="#ctx0" brushRef="#br0" timeOffset="397.0929">1259 3924 12 0,'-17'-6'34'16,"-3"0"-1"-16,3 6-1 15,17 0-14-15,-38 16-6 16,26 4-5-16,6-1-2 16,9 5-2-16,12-3-1 15,-1-3-1-15,7-2 0 16,11-3-3-16,-14-4 1 16,4-6 0-16,-4-3-1 0,-18 0 0 15,0 0 1 1,0 0 0-16,-25-9 1 0,-3 9 1 15,4 4 1-15,24-4 2 16,-65 19-1-16,42-4 1 16,4 2 1-16,9 5 0 15,10-3-1-15,9 5 0 16,5-1 0-16,11 1-1 16,-10-3-2-16,8-8-4 15,8 0-8-15,0-9-26 16,-6-17-1-16,-1-8-1 15,-8-16-1-15</inkml:trace>
  <inkml:trace contextRef="#ctx0" brushRef="#br0" timeOffset="527.133">1212 3667 41 0,'-21'-29'33'16,"-3"4"0"-16,9 17-12 15,15 8-19-15,0 0-21 16,29 16-13-16,-18-2 0 15,12 15-2-15</inkml:trace>
  <inkml:trace contextRef="#ctx0" brushRef="#br0" timeOffset="752.1828">1413 3924 18 0,'-3'14'31'0,"16"-11"1"16,11 6-3-16,8-3-17 15,5-2-4-15,6 0-7 16,-2-4-5-16,-4 0-7 16,-4-7-8-16,-8 5-2 15,-25 2-2-15,10-13 0 16</inkml:trace>
  <inkml:trace contextRef="#ctx0" brushRef="#br0" timeOffset="894.2118">1574 3992 46 0,'-11'24'24'0,"3"5"0"15,6 0-3 1,4 2-4-16,2 1-4 16,5-6-6-16,4-5-7 0,5-2-13 15,-2-5-20-15,0-14-1 16,8-3-1-16,-5-14 0 15</inkml:trace>
  <inkml:trace contextRef="#ctx0" brushRef="#br0" timeOffset="1265.3047">1785 4134 26 0,'0'9'37'0,"0"6"2"16,0-15 0-16,12 15-17 15,3-5-9-15,5-10-4 0,5 6-4 16,-9-6-1-16,2-6-3 16,-2-3-2-16,-5-8-3 15,3-3-2-15,-8-5 0 16,-6 1-1-16,-9-2 0 16,5 2 1-16,-17 2 0 15,8 8 4-15,-6 5 2 16,-6 9 2-16,4 10 2 15,0 4 2-15,11 12 0 16,-2 2 0-16,12 13 0 16,0 1 0-16,8 8-1 15,-2-4-1-15,10 4-1 16,-3-5-2-16,-2-4-2 16,-1-5-6-16,-7-10-14 15,0-11-18-15,8-5-1 0,-11-10 0 16,17-7 0-16</inkml:trace>
  <inkml:trace contextRef="#ctx0" brushRef="#br0" timeOffset="1737.4131">2217 4010 40 0,'-10'-11'35'0,"-14"-4"0"16,2 4-12-16,-3 11-8 15,-6-3-4-15,12 12-4 16,-8 7-3-16,11 7-1 16,6 6-2-16,10 5-1 15,6-1 1-15,11-4 0 0,4-2-1 16,10-10 1-1,6-9-1-15,4-8 0 16,-4-13 1-16,-3-9-1 0,-12-4 0 16,-7-5-1-16,-9-1 0 15,-15 0-4-15,-11 9-8 16,-7 3-24-16,-4-2 0 16,13 12 1-16,-19-1-1 15</inkml:trace>
  <inkml:trace contextRef="#ctx0" brushRef="#br0" timeOffset="1993.4604">2592 3941 52 0,'0'0'39'15,"0"0"1"-15,0 0-2 16,0 0-26-16,0 0-34 16,12-6-15-16,-12 6-2 15,0 0 0-15</inkml:trace>
  <inkml:trace contextRef="#ctx0" brushRef="#br0" timeOffset="2173.5079">2622 4109 65 0,'-6'8'44'0,"6"-8"0"15,-9 13 1-15,9-13-20 16,0 0-19-16,0 0-12 15,0 0-36-15,0 0-1 16,0 0-2-16,-9 0 0 16</inkml:trace>
  <inkml:trace contextRef="#ctx0" brushRef="#br0" timeOffset="3036.701">3537 3423 34 0,'-6'-23'36'16,"6"23"1"-16,-6 19-10 15,-1 18-7-15,7 24-7 16,0 10-4-16,0 18-3 16,4 10-1-16,-1 9-3 15,3-4-1-15,1-13-4 16,1-10-5-16,-4-16-20 15,-4-22-10-15,12-12-1 0,-12-31 0 16</inkml:trace>
  <inkml:trace contextRef="#ctx0" brushRef="#br0" timeOffset="3276.7461">3696 3612 47 0,'-7'-15'39'0,"19"22"-1"15,10 12 2-15,8 15-24 16,13 21-8-16,-1 6-3 0,7 9-2 16,2 1-3-1,-5-5-5-15,0-4-5 0,-7-8-26 16,-9-18-4-16,-1-10 0 15,-10-20 0-15</inkml:trace>
  <inkml:trace contextRef="#ctx0" brushRef="#br0" timeOffset="3488.7974">4261 3655 49 0,'-25'-3'38'15,"-4"15"1"-15,-15 11-5 16,-5 3-18-16,2 16-7 0,-8 5-3 16,0 10-4-16,1 5-3 15,4-4-6-15,14 1-7 16,-2-6-19-16,10-17-7 16,13-5 1-16,2-16 0 15</inkml:trace>
  <inkml:trace contextRef="#ctx0" brushRef="#br0" timeOffset="3758.8713">4560 3589 22 0,'-37'-9'35'15,"3"17"1"-15,-12 1 0 16,7 8-14-16,0 17-10 16,0 6-4-16,9 13-3 15,2 0-1-15,16 3-2 16,12-2-2-16,7-5-6 16,17 0-8-16,9-6-23 15,3-17 0-15,10-2-1 16,-2-16 1-16</inkml:trace>
  <inkml:trace contextRef="#ctx0" brushRef="#br0" timeOffset="4044.9485">4581 4100 46 0,'-7'9'37'0,"9"5"1"16,7-5-7-16,0-9-16 15,12 0-5-15,-3-7-3 16,3-4-3-16,-5-8-1 16,1-5-1-16,-5-9 0 15,-5-7-1-15,-7-8-1 16,0-9 1-16,-5-1-1 16,1-3 1-16,4-3-1 15,-3 6 0-15,6 8-2 16,2 10-2-16,10 17-6 0,-1 10-18 15,6 7-11-15,6 16 0 16,-4 3 0-16</inkml:trace>
  <inkml:trace contextRef="#ctx0" brushRef="#br0" timeOffset="4391.0327">4574 3884 22 0,'5'-13'27'16,"20"8"0"-16,0-15-15 16,6 0-4-16,3-1-2 0,0-3-1 15,-2 5 1 1,-2-2 0-16,0 10 2 0,-7 4 0 15,2 14 1-15,-7 4 1 16,4 16 1-16,-9 5-2 16,3 11-1-16,-7 6-2 15,-3 6-2-15,-6 0 1 16,-10 0-2-16,-2-5-3 16,-7-11-3-16,4-2-9 15,-9-14-20-15,5-20-8 16,19-3 0-16,-15-20 0 15</inkml:trace>
  <inkml:trace contextRef="#ctx0" brushRef="#br0" timeOffset="4676.1092">5194 3463 71 0,'-3'-26'38'16,"3"26"0"-16,0 0-17 15,-4 34-7-15,4 15-6 16,-3 15-3-16,3 14-2 16,-6 7 0-16,6 11 0 0,0-1-2 15,0-3 0 1,3-9-3-16,-3-14-6 0,10-10-13 15,0-16-19-15,-7-22 0 16,7-9-1-16,-10-12 1 16</inkml:trace>
  <inkml:trace contextRef="#ctx0" brushRef="#br0" timeOffset="4910.6708">5532 3863 46 0,'31'14'35'0,"-7"-9"-2"15,11 5-6-15,-1-7-31 16,-2-9-24-16,7 12-5 15,-14-15-1-15,6 4-1 16</inkml:trace>
  <inkml:trace contextRef="#ctx0" brushRef="#br0" timeOffset="5089.2092">5554 4008 44 0,'6'13'39'0,"12"1"1"16,8-7-3-16,8-4-20 16,11 1-16-16,-5-8-35 15,0 8-2-15,-7-11-2 16,-6 7-1-16</inkml:trace>
  <inkml:trace contextRef="#ctx0" brushRef="#br0" timeOffset="5925.4392">6704 4032 20 0,'167'-5'29'0,"29"11"-1"16,14-6-13-16,12 4-4 15,0-4-5-15,-7 0-3 16,-9 0-5-16,-16-5-7 15,-18 5-10-15,-27-14-9 16,-11 10-1-16,-36-9 5 16</inkml:trace>
  <inkml:trace contextRef="#ctx0" brushRef="#br0" timeOffset="6768.6228">6291 4028 24 0,'-40'2'16'16,"12"-2"0"-16,28 0-1 15,23 5 0-15,28-5-2 16,36-5-1-16,28 0-1 16,25 1-3-16,22-1-11 15,17 5-25-15,-6-21-2 16,7 10-1-16,-20-16-1 15</inkml:trace>
  <inkml:trace contextRef="#ctx0" brushRef="#br0" timeOffset="7366.7613">7417 3577 13 0,'0'-43'31'15,"-9"-9"1"-15,-2 1-9 16,6 7-3-16,-4-1-4 15,3 10-3-15,-5 3-2 16,8 17-3-16,3 15-3 16,-11-4-2-16,11 14-1 15,0 11-1-15,0 9-1 16,0 8 0-16,5 8 0 16,2 7 1-16,-1 3-1 15,2 0 0-15,-1-6 0 0,-2-6 1 16,-3-8-1-16,-2-9 1 15,-9-9-1-15,-2-9 0 16,0-6-1-16,-1-3 0 16,12 0 1-16,-13-11-1 15,13 11-1-15,16-7-2 16,7 7-6-16,6 7-20 16,5-4-6-16,10 7-1 15,-5-3 1-15</inkml:trace>
  <inkml:trace contextRef="#ctx0" brushRef="#br0" timeOffset="7798.8492">6307 4215 46 0,'4'10'35'0,"-8"11"-9"16,4 10-5-16,6 20-5 16,-6 4-4-16,5 15-4 15,-5 5 0-15,10 4-5 16,-6-5-4-16,-4-9-10 15,9-12-17-15,-3-6-9 16,-2-19 1-16,8-6-1 16</inkml:trace>
  <inkml:trace contextRef="#ctx0" brushRef="#br0" timeOffset="8316.4764">6769 4736 49 0,'13'-2'33'16,"-13"2"-5"-16,15-24-10 15,-3 10-4-15,-9-9-4 16,0-2-4-16,-6-5-1 15,-8 2-2-15,-5-1-3 0,-6 6 1 16,-3 5-2 0,-6 7 2-16,-3 11-2 0,6 17 1 15,0 7 0-15,7 8-1 16,8 6 2-16,7 1-1 16,6 1 0-16,10-5 0 15,7-6 1-15,8-9-1 16,0-8 0-16,6-12-1 15,0-10 0-15,-2-9-2 16,-5-8-1-16,-8-10 1 16,-4-4-1-16,-12-1 1 15,0 4-1-15,-7 7 3 16,-5 11 1-16,0 11 2 16,0 9 0-16,3 17 0 15,6 12 1-15,8 7-1 0,2 6 0 16,8 2-1-16,3-2 0 15,3-7-3-15,2 4-5 16,-1-11-13-16,-4-13-14 16,7-5 0-16,-6-15 0 15</inkml:trace>
  <inkml:trace contextRef="#ctx0" brushRef="#br0" timeOffset="8511.0234">7115 4482 38 0,'0'0'36'0,"0"0"1"16,0 27-4-16,-5-5-16 15,9 13-7-15,-4 0-2 0,8 11-3 16,-5-1-2-16,0-3-6 16,4-1-8-16,-7-7-20 15,0-13-7-15,6-6 0 16,-6-15-1-16</inkml:trace>
  <inkml:trace contextRef="#ctx0" brushRef="#br0" timeOffset="8670.0618">6993 4603 41 0,'18'0'34'15,"13"10"0"-15,2-7-4 0,7 0-22 16,4 0-13-1,6-3-17-15,5 0-11 0,-12-9-1 16,2 5 0-16</inkml:trace>
  <inkml:trace contextRef="#ctx0" brushRef="#br0" timeOffset="8797.0887">7454 4486 36 0,'-19'-13'34'0,"19"13"0"16,-15-5-11-16,15 5-16 15,0 0-20-15,-12-5-17 16,12 5-3-16,0 0-1 16</inkml:trace>
  <inkml:trace contextRef="#ctx0" brushRef="#br0" timeOffset="9023.6515">7454 4625 21 0,'-6'35'36'15,"6"14"0"-15,-6-2-1 16,-1 4-13-16,4 5-8 16,-6-5-5-16,0 4-2 15,-8-7-3-15,0-6-1 16,-8-13-2-16,-3-10-1 16,0-9-2-16,-1-16-6 15,2-5-6-15,-1-16-16 16,7-14-8-16,11-3 0 15,4-10 0-15</inkml:trace>
  <inkml:trace contextRef="#ctx0" brushRef="#br0" timeOffset="9638.3005">7738 4525 16 0,'-5'-18'31'15,"-3"-9"1"-15,13 4-6 16,4 3-11-16,3 0-5 16,12 11-2-16,-3 6-2 15,7 8 0-15,-7 11-1 0,-6 8-2 16,-6 8-1-16,-9 7 0 15,-13 5-1-15,-11 4 0 16,-7 1-1-16,-3-3 0 16,0-8-1-16,4-4 0 15,6-9-1-15,8-10 0 16,16-15 1-16,0 0 0 16,25-9 1-16,1-5-1 15,4-2 1-15,3 1 0 16,-1 1-1-16,-1 8 1 15,-5 1 1-15,-5 10-1 0,-7 3 1 16,-5 8 0 0,-7 3 1-16,-2 1-1 15,-5-3 1-15,2-1 0 0,-4-3-1 16,7-13-1-16,0 0 0 16,0 0-1-16,-6-23 0 15,12 1-1-15,7 0 1 16,2-5-1-16,9 3 2 15,2 2 0-15,3 5 2 16,2 7 0-16,0 4 1 16,-4 10 0-16,-6 3 0 15,-2 10 0-15,-6 1-1 16,-6 3-1-16,-2 1-3 16,-5-1-5-16,5 3-14 15,-1-2-15-15,-4-10-1 0,5 1 0 16,-5-13 1-1</inkml:trace>
  <inkml:trace contextRef="#ctx0" brushRef="#br0" timeOffset="9910.3648">8294 4894 39 0,'0'0'35'15,"13"12"1"-15,-5-12-12 16,4-7-7-16,2 2-5 15,-4-9-4-15,2-1-3 16,-3-8 0-16,-5-2-3 16,-4-8 0-16,0-5-1 15,0-1 0-15,-4-5 1 0,1 0-2 16,3 2 0 0,3-1-1-16,5 5 0 0,2 8-3 15,4 5-3-15,7 11-8 16,0 8-16-16,-2 1-7 15,7 10 0-15,-8 0 1 16</inkml:trace>
  <inkml:trace contextRef="#ctx0" brushRef="#br0" timeOffset="10104.4023">8237 4647 57 0,'15'4'36'0,"7"-8"-1"16,12 4-13-16,9 0-16 15,6-5-9-15,0 5-17 16,-4-7-14-16,6 7 0 16,-11-14-1-16</inkml:trace>
  <inkml:trace contextRef="#ctx0" brushRef="#br0" timeOffset="10331.4748">8673 4264 35 0,'0'0'36'16,"7"13"1"-16,-7 10-1 0,0 12-19 15,10 18-8 1,-5 5 1-16,2 17-3 0,-3 2-2 15,1 4-1-15,-5-7-2 16,4-4-1-16,2-9-8 16,-6-12-19-16,0-16-13 15,5-11 0-15,-5-22-1 16</inkml:trace>
  <inkml:trace contextRef="#ctx0" brushRef="#br0" timeOffset="10736.5687">9158 3843 48 0,'0'0'33'16,"0"0"1"-16,30-4-16 15,-1 4-12-15,9 0-9 16,4 4-14-16,-5-6-14 16,11 2-2-16,-15-3 1 15</inkml:trace>
  <inkml:trace contextRef="#ctx0" brushRef="#br0" timeOffset="10903.597">9205 3938 39 0,'9'15'32'15,"5"-12"-2"-15,9 4-15 0,10-3-22 16,2-4-18-16,17 4-4 15,-7-11-2-15</inkml:trace>
  <inkml:trace contextRef="#ctx0" brushRef="#br0" timeOffset="11459.7307">9830 3864 16 0,'0'0'19'15,"19"7"-1"-15,3-7-1 16,20-5-2-16,20 5-1 16,21-8-2-16,28 8-1 15,25-8-3-15,32 4 0 16,20-5-4-16,24 1 0 15,7-4-3-15,10 4-2 16,-3-1-2-16,-9-3-4 16,-15 5-4-16,-14 0-10 15,-25-1-12-15,-15 8 0 0,-32-6 1 16</inkml:trace>
  <inkml:trace contextRef="#ctx0" brushRef="#br0" timeOffset="11880.8297">11274 3514 10 0,'7'-29'32'16,"8"3"2"-16,-7-15 0 15,-1-8-18-15,1 0-3 16,-8-8-2-16,9 8-2 15,-14-2-1-15,5 7-2 16,-6 9-2-16,6 6-1 16,-6 12-1-16,6 17-1 15,0 0 0-15,-4 22 0 16,8 11-1-16,1 13-1 16,2 20-5-16,-3 14-20 15,-4 7-11-15,8 12 0 0,-1-2-1 16</inkml:trace>
  <inkml:trace contextRef="#ctx0" brushRef="#br0" timeOffset="13219.1743">9761 4380 30 0,'26'54'30'0,"-1"4"-8"15,-2 8-6-15,4 6-4 16,-6-4-2-16,0-5-1 0,-5-7-1 16,-3-13-2-16,-4-14-1 15,-4-15-1-15,-5-14-1 16,0-24 0-16,-5-12 0 16,-2-15-1-16,-2-14-1 15,0-16 0-15,-4-12-2 16,1-1 1-16,5 2 0 15,2 7-1-15,1 9 1 16,4 12-1-16,0 14 0 16,6 17 0-16,4 16 1 15,-10 17-1-15,15-12 0 16,-15 12 1-16,17 0 0 0,-6 6-1 16,2-3 1-1,8 3-1-15,10-2 1 16,12-4-1-16,13 0 1 0,17 4-1 15,17-4 1-15,24 0-1 16,17 0 0-16,16 0-1 16,12-4-1-16,10 1 0 15,1 3 1-15,1-4-1 16,-6-1 0-16,-10 0 1 16,-12 0 0-16,-17-1 1 15,-10 1 0-15,-15-2-1 16,-14 1 0-16,-18 1 0 15,-14 0-1-15,-15 1 2 16,-9 4-1-16,-11 0 1 0,-20 0 1 16,0 0 1-1,0 0 0-15,0 0 0 16,-13-5 1-16,13 5-1 0,-13-5-1 16,13 5 1-16,0 0 0 15,0-9-1-15,0 9 1 16,0 0 1-16,0 0 0 15,-3 12 2-15,10 8-1 16,-7 8 1-16,6 4-1 16,0 6-3-16,-6 3-13 15,17 3-18-15,-19-11-2 16,6 2-1-16,-21-21 2 16</inkml:trace>
  <inkml:trace contextRef="#ctx0" brushRef="#br0" timeOffset="13918.8554">10269 4761 2 0,'0'-25'29'0,"7"6"0"16,-13-10-8-16,-2 0-5 15,-2 1-4-15,-7 3-2 16,-4 5-3-16,-4 5-2 15,-5 12-2-15,1 9-1 16,2 11-1-16,2 8-1 0,7 10 0 16,5 3 0-16,13 2 0 15,3-1 1-15,13-6 0 16,8-6 0-16,7-9 0 16,1-9 0-16,5-15 0 15,-5-7 1-15,1-11-2 16,-9-7 1-16,-5-4-1 15,-10-4 0-15,-9-2 0 16,0 7 0-16,-7 6-1 16,-6 11 0-16,-1 10 1 15,2 7-1-15,3 13 1 16,6 11 1-16,3 8-1 0,7 1 2 16,4 5 0-1,7-2-1-15,0-1 0 16,4-3-2-16,1-9-9 0,-5-12-20 15,4-3-4-15,-10-15 1 16,1-1-1-16</inkml:trace>
  <inkml:trace contextRef="#ctx0" brushRef="#br0" timeOffset="14192.4168">10237 4299 14 0,'8'-20'31'0,"14"20"2"16,-2-7-8-16,6 7-8 0,3 6-5 15,-2 0-5 1,-4 9-1-16,-8 2-2 0,-6 5-1 16,-15-1-2-16,-6 4 0 15,-5-4 0-15,-3 1 0 16,1-4-1-16,5-3-3 15,9-2-3-15,5-13-8 16,20 12-7-16,9-5-13 16,-3-7 1-16,11 6-2 15</inkml:trace>
  <inkml:trace contextRef="#ctx0" brushRef="#br0" timeOffset="14421.9702">10701 4480 38 0,'-15'9'34'0,"12"9"1"16,3 4-10-16,0 4-11 16,0 7-4-16,3 4-1 15,4 5-3-15,-2-4-3 16,1 0-4-16,1-3-10 15,0-4-22-15,-11-16-3 16,9-1-1-16,-5-14 0 16</inkml:trace>
  <inkml:trace contextRef="#ctx0" brushRef="#br0" timeOffset="14580.5053">10474 4642 26 0,'18'0'34'15,"17"8"0"-15,5-4-1 16,8-1-21-16,4 0-11 16,7-3-20-16,-1 4-13 15,-10-8-1-15,0 4 0 16</inkml:trace>
  <inkml:trace contextRef="#ctx0" brushRef="#br0" timeOffset="14849.5741">10918 4396 29 0,'15'3'33'16,"-15"-3"3"-16,16 10-5 16,-10 3-16-16,-6 1-5 15,0 6-2-15,-6 1-1 16,2 2-2-16,-1-2 0 15,5 3-2-15,0-6-1 16,12-1-2-16,5-4 0 16,3-2-5-16,4-2-5 15,-3-9-8-15,3 0-9 16,7-7-10-16,-9-8 0 16,2 2 0-16</inkml:trace>
  <inkml:trace contextRef="#ctx0" brushRef="#br0" timeOffset="15045.6238">11182 4408 31 0,'-17'-19'33'16,"17"19"1"-16,-19 4-7 15,8 3-9-15,4 13-5 16,-4 1-4-16,7 11-2 16,1 2 0-16,3 8-3 15,3 0-2-15,3 2-3 16,0 1-5-16,1-5-10 15,5-2-12-15,2 0-10 16,-6-10 0-16,8-2 0 16</inkml:trace>
  <inkml:trace contextRef="#ctx0" brushRef="#br0" timeOffset="15499.7158">11307 4693 30 0,'4'22'32'16,"-10"-3"0"-16,6 1-9 15,4 4-13-15,1-1-1 16,-1-1-3-16,-4-6 0 16,6-3-2-16,-6-13-2 15,0 0-1-15,0 0 0 16,0-18-3-16,-10-3 0 0,3-4 0 15,-1-2-1-15,-1 0-1 16,9 0 0-16,-4 2 0 16,7 3 1-16,1 7 2 15,10 5 0-15,-4 3-1 16,10 4-1-16,-2-1 1 16,3 4 0-16,-2 0 0 15,0 0 1-15,0 0-1 16,-1 4 2-16,-3 1 2 15,-15-5 1-15,14 15 2 16,-14-5 1-16,0 8 0 16,0 0 2-16,0 6 0 15,0-3-1-15,6 4-2 16,0-1-3-16,2-4-9 0,2-6-24 16,1-2-4-16,-11-12-1 15,14 0 0-15</inkml:trace>
  <inkml:trace contextRef="#ctx0" brushRef="#br0" timeOffset="15791.7838">11515 4377 12 0,'17'-9'33'15,"0"-2"2"-15,11 11-1 0,-5 0-15 16,5 4-6-16,-4 6-5 16,-5 5-2-16,-10 4-2 15,-9 1-2-15,-6 1 0 16,-13 1 0-16,-2-2-1 16,-1-1 0-16,1-2-1 15,8-3-2-15,13-14-5 16,0 18-7-16,13-7-18 15,3-11-4-15,12 7 0 16,-5-7-1-16</inkml:trace>
  <inkml:trace contextRef="#ctx0" brushRef="#br0" timeOffset="16121.862">11814 4758 28 0,'0'0'36'0,"12"17"2"15,4-11-4-15,-2-6-15 16,8 0-6-16,-3-8-3 16,-2 1-4-16,-2-8-2 15,-1-2-1-15,-3-7-2 16,-11-3 0-16,0-7-1 15,-5-2 1-15,-7-6-2 16,7 0 2-16,-3 1-2 16,0-1 0-16,4 6-1 0,4 1-1 15,10 12-2 1,3 1-5-16,9 16-6 16,1 1-15-16,5 5-7 0,4 6 0 15,-4-1 1-15</inkml:trace>
  <inkml:trace contextRef="#ctx0" brushRef="#br0" timeOffset="16295.8968">11810 4606 41 0,'0'0'34'0,"13"0"-1"16,17 5-5-16,7-8-29 0,8-12-26 15,15 13-5 1,0-12-1-16,5 9 0 16</inkml:trace>
  <inkml:trace contextRef="#ctx0" brushRef="#br0" timeOffset="16618.4774">12172 4267 35 0,'20'-5'37'16,"1"-2"0"-16,3 7-3 0,-2 4-17 16,-5 0-6-16,0 7-5 15,-10 1-2-15,-7 8-1 16,-8-1-1-16,-5 4-1 15,-4 0 0-15,2-1 0 16,-1-3 0-16,4 0 0 16,10-2-1-16,9-2 1 15,7-5-2-15,3-3-3 16,11 1-16-16,2-4-18 16,-1-7 0-16,6 3-2 15,4-14 2-15</inkml:trace>
  <inkml:trace contextRef="#ctx0" brushRef="#br0" timeOffset="32226.7655">718 5638 17 0,'0'0'32'16,"-11"-50"-2"-16,11 50-4 15,-43-42-5-15,43 42-4 16,-66-33-4-16,66 33-3 16,-88-7-3-16,28 17-2 15,-4 11-1-15,24 11-2 0,40-32 1 16,-58 85-2-16,43-38 1 16,6 0 0-16,36-6-1 15,17-9 1-15,27-11 0 16,-7-16 0-16,-2-5-1 15,0-15 0-15,-8-6 0 16,-5-8-2-16,-49 29 0 16,52-61-3-16,-52 61-5 15,-28-55-5-15,28 55-18 16,-29-46-7-16,29 46-1 16,-58-34 1-16</inkml:trace>
  <inkml:trace contextRef="#ctx0" brushRef="#br0" timeOffset="32533.8322">526 5315 43 0,'0'0'38'16,"0"0"-3"-16,0 0-8 15,10 77-8-15,-3-28-6 16,-7 15-3-16,0 2-4 16,0 9-1-16,0-2-2 0,-11-4-4 15,15-3-5-15,-8-15-12 16,-12-10-22-16,16-41 1 15,13 55-1-15,-13-55-1 16</inkml:trace>
  <inkml:trace contextRef="#ctx0" brushRef="#br0" timeOffset="33166.9963">995 5927 23 0,'0'0'33'0,"0"0"-3"16,0 0-6-16,5-57-3 15,-5 57-4-15,0 0-4 0,-26-43-3 16,26 43-4-16,-44-16-2 15,44 16-1-15,0 0-1 16,-57 17-1-16,57-17-1 16,-34 43 1-16,34-43-1 15,-30 54 0-15,30-54 0 16,19 50 1-16,-19-50-1 16,0 0 1-16,51 32 0 15,-51-32 0-15,50-15-1 16,-50 15 0-16,0 0 1 15,55-64-2-15,-55 64 1 16,7-54-1-16,-7 54 1 16,0 0-1-16,6-51 1 15,-6 51 0-15,0 0-1 0,0 0 2 16,0 0-1-16,-9 51 0 16,9-51 0-16,15 48 1 15,-15-48-3-15,19 46-2 16,-4-32-7-16,1-1-20 15,-7-1-7-15,3-12 0 16,-12 0 0-16</inkml:trace>
  <inkml:trace contextRef="#ctx0" brushRef="#br0" timeOffset="33324.0199">980 5559 58 0,'0'0'37'0,"0"0"-1"0,0 0-8 16,0 0-25-16,0 0-27 16,0 41-11-16,23-12-1 15,-23-29 0-15</inkml:trace>
  <inkml:trace contextRef="#ctx0" brushRef="#br0" timeOffset="33687.1092">1394 5772 38 0,'-18'-5'34'16,"-10"-3"-2"-16,6 8-10 15,4 3-7-15,3 7-6 16,4 10-2-16,-4 4-3 16,3 5-2-16,16 0-1 15,5 0-1-15,5 0 1 16,3-3 0-16,-1-6 0 16,2-7-1-16,4-5 1 15,-6-8-1-15,-16 0 1 16,15-9-1-16,-31-2 1 15,-6 1-2-15,3 2-6 16,-11 0-23-16,8-5-6 16,9 9 0-16,-4-10 1 0</inkml:trace>
  <inkml:trace contextRef="#ctx0" brushRef="#br0" timeOffset="34122.208">1516 5799 33 0,'16'12'37'0,"-5"0"2"15,-4 5-2-15,5 7-17 0,-3-2-5 16,1 4-5-16,-10-2-3 15,0-1-3-15,-10-7-1 16,-2-6-2-16,12-10-1 16,-12 0-2-16,12-10 0 15,-4-9-1-15,4-3 0 16,0-5-1-16,14 0 1 16,4 1 1-16,-2 4 1 15,5 7 2-15,-5 5 0 16,-1 10 2-16,6 0 0 15,1 9 0-15,-13 3 1 16,1 7-1-16,-4-2 0 0,-1 5-1 16,3-1 0-1,-3 1-1-15,-5 2-1 16,-6-2-3-16,6 0-8 0,0-2-26 16,0-11-3-16,10-1-1 15,-1-8 0-15</inkml:trace>
  <inkml:trace contextRef="#ctx0" brushRef="#br0" timeOffset="34333.2508">2114 5733 56 0,'0'0'38'15,"0"0"1"1,0 0 0-16,0 0-27 0,0 0-17 16,9 13-31-16,-9-13-2 15,20 7 0-15,-20-7-1 16</inkml:trace>
  <inkml:trace contextRef="#ctx0" brushRef="#br0" timeOffset="34505.2953">2126 5917 81 0,'-7'11'42'16,"7"-11"-1"-16,0 0-2 16,0 0-34-16,0 0-32 0,13 12-12 15,-13-12-2-15,16 0-1 16</inkml:trace>
  <inkml:trace contextRef="#ctx0" brushRef="#br0" timeOffset="35409.4885">2880 5499 52 0,'0'0'37'15,"28"14"2"-15,15 18-11 16,4 9-12-16,18 19-7 16,3 3-2-16,6 12-4 15,-2 5-3-15,-10-8-5 0,-3-1-4 16,-21-13-18-16,-8-15-11 15,-8-9-1-15,-10-19 0 16</inkml:trace>
  <inkml:trace contextRef="#ctx0" brushRef="#br0" timeOffset="35652.554">3478 5620 25 0,'-11'-22'37'0,"11"22"0"16,-20-13 1-16,5 16-15 16,-4 16-9-16,-11 6-5 15,-4 18-3-15,-5 2-2 0,-3 12 0 16,-4 4-1-16,-5 6-2 16,3-4-3-16,0-7-4 15,14-6-6-15,-2-16-17 16,11-12-11-16,15-10 0 15,10-12 1-15</inkml:trace>
  <inkml:trace contextRef="#ctx0" brushRef="#br0" timeOffset="35982.6273">3836 5591 34 0,'-26'-14'35'0,"4"14"1"15,-10 0-7-15,-1 9-12 16,4 14-6-16,-4 9-4 15,7 15-2-15,-1 4-2 16,10 10-1-16,7 0-1 16,3 0-2-16,14-2-2 15,4-7-6-15,15-6-9 16,5-7-19-16,6-17 0 16,8-8 0-16,-2-11 0 15</inkml:trace>
  <inkml:trace contextRef="#ctx0" brushRef="#br0" timeOffset="36268.702">3943 6108 37 0,'-11'0'34'16,"15"11"0"-16,-4-11-11 15,9 4-10-15,5-4-3 16,-2-12-2-16,2 0-1 15,-1-6-3-15,-3-5 0 0,-3-5-1 16,-1-7-1 0,-6-9-1-16,0-4 0 15,0-3-1-15,0-1 0 0,3 1 1 16,3 0-2-16,2 7-2 16,0 7-5-16,7 14-8 15,4 12-18-15,-5-1-3 16,4 12 0-16,-4 0 0 15</inkml:trace>
  <inkml:trace contextRef="#ctx0" brushRef="#br0" timeOffset="36477.7558">3834 5905 47 0,'0'0'35'0,"12"10"-1"16,11-10-9-16,6 2-17 15,1-2-10-15,7 3-21 16,2-7-9-16,9 4-2 16,-11-8 0-16</inkml:trace>
  <inkml:trace contextRef="#ctx0" brushRef="#br0" timeOffset="36712.8058">4190 5561 62 0,'0'0'39'16,"0"0"0"-16,23 15-4 15,5 22-23-15,-6 8-5 16,6 13-4-16,-7 7 0 15,-2 8-1-15,-9 5-1 16,-8-3-3-16,-2-5-4 16,-15-13-7-16,2-11-25 15,-1-9-2-15,0-18 0 16,7-9 0-16</inkml:trace>
  <inkml:trace contextRef="#ctx0" brushRef="#br0" timeOffset="36983.8809">4722 5922 54 0,'24'9'34'0,"1"-9"-1"15,12 0-15-15,4 0-24 16,-4 0-24-16,5 0-2 16,-11-4-1-16,-1 4-1 15</inkml:trace>
  <inkml:trace contextRef="#ctx0" brushRef="#br0" timeOffset="37186.9304">4737 6053 60 0,'0'0'38'0,"20"15"0"16,5-9-12-16,4-6-10 15,13 0-8-15,-4 0-12 0,3 4-32 16,-12-11-2 0,5 4-1-16,-12-5 1 15</inkml:trace>
  <inkml:trace contextRef="#ctx0" brushRef="#br0" timeOffset="38585.2665">5677 6084 15 0,'-98'3'10'15,"20"6"2"-15,23-3 1 16,30 3 1-16,25-9-1 16,52 9 1-16,35-9-2 15,31 0 0-15,37-4-3 16,28 1-1-16,25 3-2 15,15-7-1-15,10 2-3 16,-5 0-3-16,-14-4-5 16,-19 4-5-16,-24-2-11 15,-39-8-11-15,-25 7 0 0,-45-11 0 16</inkml:trace>
  <inkml:trace contextRef="#ctx0" brushRef="#br0" timeOffset="38906.3307">6462 5825 33 0,'0'-43'34'0,"10"-1"2"16,-10-4-11-16,3-8-9 0,2 6-4 15,-5-2-2-15,0 11-3 16,0 6-1-16,0 17-2 16,0 18-1-16,-5 17-1 15,2 17-2-15,-1 13-5 16,4 17-22-16,4 14-10 15,-8 2-1-15,4 13 0 16</inkml:trace>
  <inkml:trace contextRef="#ctx0" brushRef="#br0" timeOffset="39494.4703">5763 6643 15 0,'17'-7'31'15,"-14"-15"0"-15,0 1-9 0,-9-2-5 16,-4-5-6-16,-1 6-3 16,-6-1-3-16,-3 7-1 15,-3 6-2-15,-4 14 0 16,1 9-1-16,5 9-1 15,5 4 1-15,5 6-1 16,7 3 1-16,7-2-1 16,9-4 1-16,7-9-1 15,6-9 0-15,6-11 1 16,3-7-1-16,-3-8 0 16,0-9-1-16,-7-7-1 15,-2-4 0-15,-9 0 1 16,-3 6 0-16,-10 5-1 15,0 6 1-15,0 18 1 16,-13-7 0-16,6 22 0 0,1 9 2 16,6 7-1-16,0 3 0 15,0 5-1-15,10 0-1 16,1-4-6-16,6-2-12 16,6-4-13-16,-3-18-2 15,5-1 2-15</inkml:trace>
  <inkml:trace contextRef="#ctx0" brushRef="#br0" timeOffset="39696.5175">6044 6389 36 0,'0'0'35'0,"5"36"0"15,-1-4-3-15,-1 1-20 0,6 11-3 16,-5-3-3-16,4 3-2 15,2-1-3-15,-4-8-6 16,0-2-11-16,4-9-20 16,-14-14 0-16,4-10 0 15,0 0 0-15</inkml:trace>
  <inkml:trace contextRef="#ctx0" brushRef="#br0" timeOffset="39854.5565">5960 6573 54 0,'13'0'32'0,"18"9"1"16,0-5-20-16,11 0-10 15,5-2-11-15,-1-8-21 16,8 10-2-16,-12-17-2 16,3 9 1-16</inkml:trace>
  <inkml:trace contextRef="#ctx0" brushRef="#br0" timeOffset="40006.5855">6375 6442 53 0,'0'0'37'15,"-12"-11"0"-15,12 11-7 16,0 0-19-16,0 0-10 16,0 0-14-16,9 0-17 0,-9 0-7 15,6 10 1-15,0-1-2 16</inkml:trace>
  <inkml:trace contextRef="#ctx0" brushRef="#br0" timeOffset="40194.6328">6378 6595 14 0,'-6'33'35'16,"6"15"0"-16,-6-3 0 16,-1 3-13-16,7 3-8 15,-6-3-4-15,1 0-3 16,-4-6-2-16,-2-5-4 15,-6-14-3-15,-5-12-4 16,3-4-8-16,-9-11-18 16,-6-19-5-16,6-7 0 0,-3-18 0 15</inkml:trace>
  <inkml:trace contextRef="#ctx0" brushRef="#br0" timeOffset="40831.78">6654 6507 17 0,'-33'-32'29'0,"18"7"0"16,-2-11-10-16,17 6-5 15,13 3-4-15,11 5-2 0,11 11-2 16,8 7 0-16,0 13 1 16,-5 4-1-16,-4 12 0 15,-11 3-1-15,-9 9-1 16,-21 0 0-16,-11 2-2 16,-13-1 1-16,-7-2-2 15,-1-6 1-15,1-4-3 16,5-10 0-16,7-6 0 15,11-7 0-15,15-3-1 16,0-12 1-16,15 2-1 16,7-1 1-16,6-2 0 15,6 4 0-15,3 1 1 0,1 4 0 16,2 4 0-16,-6 4 1 16,-3 1 0-16,-7 6 1 15,-5 2 0-15,-10-1 0 16,-2 3 0-16,-7-5 1 15,-3-1-1-15,3-9 0 16,-13 8 0-16,13-8-1 16,-9-8 0-16,9-1-1 15,6-5 0-15,3 1 0 16,4-2-1-16,8-2 0 16,4 2 0-16,1 6 0 15,-2 2 0-15,-2 7 1 16,-1 3 0-16,-4 6 1 15,-5 6-1-15,-6 6 0 16,0-1-1-16,-3 5-3 0,0-5-7 16,4-6-21-16,5 2-5 15,0-16 0-15,7 5-1 16</inkml:trace>
  <inkml:trace contextRef="#ctx0" brushRef="#br0" timeOffset="41080.8477">7352 6703 33 0,'0'0'37'15,"0"0"2"-15,15-4-3 16,-9-9-14-16,4 1-9 16,-6-9-6-16,1-4-3 15,-5-8-2-15,3-4-1 0,-3-4-2 16,6-1 0-16,-3 2-1 15,4-1-1-15,3 5-2 16,1 4-5-16,8 13-8 16,0 11-18-16,-4 0-2 15,4 12 1-15,-9 0 0 16</inkml:trace>
  <inkml:trace contextRef="#ctx0" brushRef="#br0" timeOffset="41232.8728">7325 6537 72 0,'27'17'36'0,"2"-13"0"15,13-4-22-15,1 3-38 16,2-6-9-16,10-1-2 16,-12-9-1-16</inkml:trace>
  <inkml:trace contextRef="#ctx0" brushRef="#br0" timeOffset="41555.9562">8012 5951 36 0,'0'0'36'15,"-4"10"1"-15,21-3 0 16,7-3-24-16,9-1-10 15,6-3-12-15,3 0-20 16,4 8-6-16,-12-11-2 16,2 8 1-16</inkml:trace>
  <inkml:trace contextRef="#ctx0" brushRef="#br0" timeOffset="41720.9843">8035 6084 58 0,'5'18'37'0,"12"-18"-1"16,11 6-10-16,9-6-25 15,5-4-31-15,9 9-3 16,-7-8-2-16,4 7-2 16</inkml:trace>
  <inkml:trace contextRef="#ctx0" brushRef="#br0" timeOffset="42365.1386">8801 6016 31 0,'-64'14'25'16,"11"-2"-4"-16,28 1-2 16,25-1-4-16,34-4-1 15,38-1-3-15,33-7-1 16,38 0-2-16,32-10-2 15,30 3-1-15,18-6-2 16,18 0-1-16,2 0-1 16,-3 3-2-16,-22-2-1 15,-22 3-4-15,-26 5-14 16,-28 4-15-16,-46-8-1 16,-27 8 1-16,-35-8 0 15</inkml:trace>
  <inkml:trace contextRef="#ctx0" brushRef="#br0" timeOffset="43052.3006">9180 5749 28 0,'6'-13'27'15,"-10"-11"-7"-15,-2 2-5 16,-3-2-2-16,-3 3-2 15,-5 4-3-15,-6 5-2 0,0 9-2 16,-5 7 0 0,2 11-1-16,2 10-1 0,7 10 0 15,2 1 0-15,15 4 1 16,3-2 0-16,12-5 0 16,7-8 1-16,5-6-1 15,4-11 0-15,1-8-1 16,-1-14-1-16,-4-4 0 15,-4-8 0-15,-6-1-1 16,-8-4-1-16,-3-1 1 16,-6 5-1-16,0 6 0 15,-8 5 0-15,8 16 1 16,-17-4 0-16,10 12 0 16,2 9 0-16,5 7 1 0,0 2-1 15,5 3 2 1,2 0-2-16,4-5-4 0,8 1-9 15,2-2-22-15,0-15 0 16,8 3-1-16,-5-19 1 16</inkml:trace>
  <inkml:trace contextRef="#ctx0" brushRef="#br0" timeOffset="43255.3535">9434 5760 29 0,'-9'0'36'0,"9"0"1"15,17 8-1-15,-1-8-18 16,16 0-8-16,-1 0-6 0,9-6-9 16,3-3-22-16,1 6-9 15,-8-6-1-15,5 4 0 16</inkml:trace>
  <inkml:trace contextRef="#ctx0" brushRef="#br0" timeOffset="43443.3926">9855 5574 46 0,'-4'-17'35'15,"4"17"0"-15,4-19-7 0,-4 19-24 16,0 0-21-16,0-13-16 16,0 13-1-16,0 0-1 15</inkml:trace>
  <inkml:trace contextRef="#ctx0" brushRef="#br0" timeOffset="43638.4428">9877 5728 45 0,'3'39'38'16,"-7"-7"-1"-16,1 1-9 15,-2-1-9-15,-7-5-6 16,-2-2-6-16,-4-9-4 0,-5-6-6 16,-1-5-9-1,-5-5-23-15,-1-16-4 0,9-3 0 16,-3-10 1-16</inkml:trace>
  <inkml:trace contextRef="#ctx0" brushRef="#br0" timeOffset="44410.6349">10091 5466 41 0,'-4'-25'33'0,"4"0"0"0,14 6-17 15,15 14-5-15,3 5-2 16,5 8 0-16,-10 4-1 16,3 14-2-16,-13 3-2 15,-8 9 1-15,-17 2-3 16,-11 3 1-16,-12-2 0 15,-3-1-1-15,3-5-1 16,-6-5 0-16,12-7 0 16,1-8-1-16,24-15 1 15,-5 10-1-15,15-13 0 16,9-4-1-16,3 1 0 16,11-3 0-16,-4 2 0 15,4 2 0-15,-7 5-1 0,-4 0 1 16,1 8 0-16,-10 2 0 15,0 2 1-15,-10-1 0 16,-3 2 0-16,0-3 1 16,0-10-1-16,-3 9 0 15,3-9-1-15,-8-9-1 16,5-1 0-16,3-2 0 16,4-1 0-16,6-1 0 15,7 1 0-15,-1 4 2 16,6 2 0-16,0 7 1 15,3 0 1-15,-3 10 0 16,-7 2 0-16,-2 2-1 16,-2 1-2-16,-7 3-3 15,3 3-1-15,-2-4-3 0,1 2 0 16,-1-5-1-16,7 3 0 16,-4-7 2-16,7-1 6 15,-1-4 3-15,-1-5 3 16,4 0 3-16,-5-7 1 15,0-1 1-15,-1-8 0 16,2-1-1-16,-9-8-3 16,3-6-2-16,-7-9-1 15,0-4-1-15,0-2-1 16,0 0 0-16,0 3-1 16,0 2 0-16,10 7-2 15,-2 5-2-15,6 14-4 16,1 4-13-16,2 7-17 15,8 7-1-15,-1-3 1 16,7 9-1-16</inkml:trace>
  <inkml:trace contextRef="#ctx0" brushRef="#br0" timeOffset="44599.6806">10598 5649 67 0,'0'20'38'0,"23"-12"0"16,4-2-13-16,8 1-19 15,0 1-10-15,-1 3-30 16,-7-11-3-16,1 7 0 16,-6-7-1-16</inkml:trace>
  <inkml:trace contextRef="#ctx0" brushRef="#br0" timeOffset="45878.9963">9074 6706 34 0,'9'-18'29'0,"6"4"-8"0,-6-7-3 15,-4-3-6-15,-2-1-2 16,-9-4-4-16,-7 3-1 15,-8 3-1-15,-2 5 0 16,-7 10-2-16,-1 8 0 16,-1 4 0-16,-1 14-2 15,7 6 2-15,7 5-1 16,7 3 0-16,9-1 0 16,6-4 1-16,8-4-1 15,7-7 1-15,5-9 0 16,1-7 0-16,3-3 0 15,-2-10-1-15,3-3-1 16,-7 1 0-16,-2-1 0 16,-2 6-1-16,-4 6 0 15,-13 4-1-15,12 16 1 0,-5 4 0 16,-7-2-2-16,8 5-7 16,-3 2-14-16,-5-12-11 15,15-3 1-15,-15-10 0 16</inkml:trace>
  <inkml:trace contextRef="#ctx0" brushRef="#br0" timeOffset="46165.063">9102 6278 32 0,'3'-18'35'0,"10"21"0"15,-1-3-3-15,4 7-18 0,7 7-5 16,-5 2-3-16,-4 5-1 16,-7 1-2-16,-7 5-1 15,-3-2 0-15,-7-2-1 16,-2-4 1-16,-1-3-1 16,4-6-1-16,9-10-1 15,0 11-3-15,12-11-3 16,8-4-6-16,5 1-13 15,1-2-11-15,14 5 1 16,-4-6-1-16</inkml:trace>
  <inkml:trace contextRef="#ctx0" brushRef="#br0" timeOffset="46412.1196">9556 6442 44 0,'0'0'36'0,"0"0"-3"15,3 17-11-15,-3-2-5 16,8 14-5-16,-8 0-3 16,6 7-3-16,-6 0-1 15,4 1-3-15,1 1-4 16,-5-13-7-16,5-4-18 15,-1-4-11-15,-4-17 0 16,0 0 0-16</inkml:trace>
  <inkml:trace contextRef="#ctx0" brushRef="#br0" timeOffset="46585.1628">9385 6549 39 0,'21'12'36'15,"8"-2"0"-15,2-3-2 16,11-7-20-16,9 4-7 16,4-1-12-16,6 0-28 15,-6-13-2-15,8 3-1 16,-10-8-1-16</inkml:trace>
  <inkml:trace contextRef="#ctx0" brushRef="#br0" timeOffset="46863.2296">9951 6320 36 0,'0'0'35'0,"0"26"1"16,-7-6-1-16,-10 1-23 15,7 8-4-15,-3 1 0 16,8 3-3-16,1-5-1 16,4-1-2-16,13-6-2 0,1-5-3 15,9-2-4-15,-2-9-13 16,-2-13-16-16,9 0-2 16,-12-11 1-16,8 0-1 15</inkml:trace>
  <inkml:trace contextRef="#ctx0" brushRef="#br0" timeOffset="47045.7673">10098 6353 42 0,'-11'13'37'15,"4"8"0"-15,-1 3-2 16,-1 5-20-16,14 9-6 16,-5-1-2-16,6 4-2 15,-3 0-2-15,7-2-3 0,-3-1-2 16,-2-9-18-1,-5-7-19-15,5-5 1 16,-5-17 0-16,8 15-1 0</inkml:trace>
  <inkml:trace contextRef="#ctx0" brushRef="#br0" timeOffset="47404.3499">10269 6609 32 0,'-4'20'35'16,"-3"-11"1"-16,7 6-3 16,0 2-19-16,0-5-5 15,-3 2-2-15,0-4 0 16,3-10-2-16,0 0-3 0,0 0 0 16,0 0-1-16,-6-15-1 15,6-4-2-15,0-4 0 16,3 0-1-16,4-3-1 15,2 1-1-15,3 2 1 16,6 8 0-16,1 3 2 16,2 7 2-16,2 9 0 15,-2 1 3-15,-3 10 0 16,-6 2 1-16,0 7 0 16,-9-2 0-16,1 7-1 15,-4-2-2-15,0-6-9 16,0 1-15-16,10-3-13 0,-10-19-2 15,24 15 1 1</inkml:trace>
  <inkml:trace contextRef="#ctx0" brushRef="#br0" timeOffset="47705.4195">10386 6260 22 0,'0'0'33'16,"0"0"1"-16,21-6-4 15,0 13-16-15,3 2-2 16,5 6-3-16,-6 1-2 16,3 7 0-16,-12-2-3 0,-6 4 0 15,-8-5-1 1,0-1 0-16,-10-4-1 0,1-5-1 15,0 1-3-15,9-11-3 16,-3 9-5-16,3-9-11 16,14-2-12-16,9 2-5 15,-4 0 1-15,7 5-1 16</inkml:trace>
  <inkml:trace contextRef="#ctx0" brushRef="#br0" timeOffset="48007.4876">10692 6682 33 0,'0'10'35'16,"9"3"1"-16,-9-13-11 0,13 8-6 16,2-4-5-16,-6-10-3 15,6 0-3-15,-2-7-3 16,-3-3-1-16,-4-7-1 15,1-4-1-15,1-9 0 16,-5-2 0-16,-3-4-2 16,0-3 1-16,0 0-1 15,0-1 0-15,7 5-3 16,2 3-2-16,3 14-3 16,2-1-9-16,6 8-16 15,2 10-6-15,3 0 0 0,4 9 1 16</inkml:trace>
  <inkml:trace contextRef="#ctx0" brushRef="#br0" timeOffset="48188.5323">10750 6466 29 0,'-15'4'33'16,"15"7"0"-16,0-11-3 15,26 3-24-15,5-3-17 16,3-5-19-16,20 5-2 16,-5-5 1-16,11 5 5 15</inkml:trace>
  <inkml:trace contextRef="#ctx0" brushRef="#br0" timeOffset="48496.6003">11087 6263 43 0,'11'-9'35'0,"13"9"-5"16,-1 9-8-16,-6-3-5 15,4 10-6-15,-13-2-2 16,3 7-3-16,-15-3-2 15,-6 6 0-15,-4-4-1 0,2 0 0 16,-5-2-1 0,4-1 0-16,6-4-1 15,3-1 0-15,4-12 0 0,21 12-4 16,6-8-7-16,2 0-28 16,4-10 0-16,9 4-1 15,-1-8 0-15</inkml:trace>
  <inkml:trace contextRef="#ctx0" brushRef="#br0" timeOffset="50140.9836">11513 5921 12 0,'30'4'27'0,"1"-9"-1"16,13 5-4-16,5 2-25 15,-2-4-15-15,7 9-7 16,-14-10-1-16,0 8 12 15</inkml:trace>
  <inkml:trace contextRef="#ctx0" brushRef="#br0" timeOffset="50321.026">11568 5980 14 0,'-7'12'35'16,"7"-12"0"-16,21 7-1 15,9-4-13-15,6-3-6 16,9 0-10-16,7 2-22 16,1-2-16-16,0-2-2 15,7 2 0-15</inkml:trace>
  <inkml:trace contextRef="#ctx0" brushRef="#br0" timeOffset="50898.1807">12411 5949 6 0,'-47'0'27'0,"16"4"1"0,19-4-12 16,24 5-1-16,29-5-2 16,30 0-1-16,34 3-2 15,22-3-1-15,31 0-2 16,20-5-1-16,17 5-2 16,10-9 0-16,-2 4-5 15,-7-1-6-15,-21-1-19 16,-24-10-8-16,-22 3 0 15,-38-7 0-15</inkml:trace>
  <inkml:trace contextRef="#ctx0" brushRef="#br0" timeOffset="51492.3373">13352 5700 23 0,'25'-12'24'0,"-11"-7"-1"15,2 1-4-15,-12-4-3 16,-4-4-3-16,-4-2-2 16,-7-1-2-16,0 4-3 15,-5 3-2-15,-6 7-1 16,-4 5-2-16,-6 13 0 15,2 9-1-15,1 12 0 16,4 5 0-16,4 7 0 16,5-1 0-16,9 1 0 15,11-6 0-15,11-5 1 16,7-9-1-16,4-10 1 0,-3-6 0 16,5-11-1-16,1-7 0 15,-3-6-1 1,-9 0 1-16,-2-5-1 0,-2 6 0 15,-7 3 0-15,-6 7 0 16,0 13 1-16,-9 0 0 16,5 15 0-16,1 6 0 15,3 8 0-15,0 3-1 16,7-1-5-16,10 1-14 16,11 3-14-16,-10-12 1 15,13 8 0-15</inkml:trace>
  <inkml:trace contextRef="#ctx0" brushRef="#br0" timeOffset="52394.5424">12524 6619 49 0,'8'-8'24'0,"-1"-4"-3"15,1 0-4-15,-8-4-4 16,0-1-4-16,-8 0-2 0,-8 0-2 15,-3 0-2 1,-3 5-1-16,-8 5-1 0,-1 7-1 16,0 10 0-16,4 6 0 15,4 8 0-15,7 3 1 16,9 5-1-16,7-1 1 16,6-2 0-16,5-9 0 15,11-6-1-15,2-6 1 16,4-8 0-16,-1-11 0 15,0-6-1-15,0-1 0 16,-5-3 1-16,-2 2-2 16,-4 2 1-16,-2 5 0 15,-3 7-1-15,-2 5 2 16,-9 0-1-16,9 20 1 16,-2-8-1-16,-3 7-2 0,-4-4-8 15,5-2-14-15,-1 0-10 16,-4-13 0-16,11 0 0 15</inkml:trace>
  <inkml:trace contextRef="#ctx0" brushRef="#br0" timeOffset="52665.5975">12527 6249 29 0,'18'-13'35'0,"2"0"0"15,10 7-3-15,3 6-17 16,-8 0-5-16,3 8-3 0,-19 1-2 16,-3 8-1-1,-9 2-2-15,-9 3 0 0,-14-1-1 16,3 0 0-16,3-2 0 16,2-2-1-16,11-2-2 15,4-5-3-15,14-1-5 16,7-5-12-16,12-4-13 15,10 8-2-15,-9-8 1 16,10 8 5-16</inkml:trace>
  <inkml:trace contextRef="#ctx0" brushRef="#br0" timeOffset="52892.6579">12907 6431 24 0,'0'0'34'16,"0"0"1"-16,-13 0 2 16,13 14-17-16,4 10-8 15,-4-1-4-15,0 8-2 16,0 0 0-16,0 2-4 16,0-2-4-16,3-6-14 15,-3-8-21-15,0-1 0 16,0-16-1-16,0 0 1 15</inkml:trace>
  <inkml:trace contextRef="#ctx0" brushRef="#br0" timeOffset="53041.6879">12780 6573 50 0,'18'-7'33'0,"21"7"1"15,0 0-13-15,-1 0-16 16,7 0-14-16,-6-8-22 15,7 8-1-15,-16-9 0 16,5 9-1-16</inkml:trace>
  <inkml:trace contextRef="#ctx0" brushRef="#br0" timeOffset="53292.7545">13062 6271 33 0,'19'4'36'16,"-4"2"0"-16,-1 10 1 0,-10 6-21 16,2-5-6-16,2 10-3 15,-8-3-1-15,3 5-2 16,-3-4 0-16,3 1-2 16,4-5 0-16,4-2-3 15,4-3 0-15,-5-10-6 16,16-1-12-16,-5-5-19 15,-4-9 0-15,2-3-1 16,-3-10 1-16</inkml:trace>
  <inkml:trace contextRef="#ctx0" brushRef="#br0" timeOffset="53463.7825">13339 6301 23 0,'0'0'35'15,"-13"15"1"-15,3 3 0 16,4 6-15-16,-1 3-7 15,3 9-6-15,-4-1-1 16,3 4-3-16,-5 0-2 16,2-5-8-16,8 1-24 15,4 0-7-15,-7-10-1 16,13-3 0-16</inkml:trace>
  <inkml:trace contextRef="#ctx0" brushRef="#br0" timeOffset="53906.8923">13455 6628 14 0,'-3'12'33'0,"-4"-3"1"16,7 9 0-16,0-1-15 15,0-5-9-15,4 3-1 16,-4-15-3-16,6 14 0 15,-6-14-3-15,0 0 0 16,0-16-1-16,0 1-2 16,-5-6 1-16,-1-3-2 15,2-1 0-15,-4-4 0 16,8 2-1-16,0 3 1 16,6 2-1-16,0 4 1 15,5 4 0-15,6 5-1 16,1 2 0-16,4 7-1 15,-1 0 0-15,-2 0 0 0,-1 7 0 16,-2-2 0-16,-3 5 2 16,-4-1 0-16,-3 3 3 15,-4 0 0-15,-2 3 1 16,0 2 0-16,-2-3 0 16,2 6 1-16,0-6-2 15,0 3-3-15,0 0-7 16,3 0-22-16,-3-17-5 15,12 19 1-15,-12-19-1 16</inkml:trace>
  <inkml:trace contextRef="#ctx0" brushRef="#br0" timeOffset="54193.9639">13579 6261 19 0,'14'-19'33'16,"15"11"1"-16,-4-2-4 15,0 6-14-15,3 8-4 16,-7-1-4-16,-2 11-1 16,-12 0-3-16,-7 6-1 15,-13 0-1-15,0 5 0 16,-5-7 0-16,2 2 0 15,5-2-1-15,2-2-5 16,14 0-8-16,6-3-20 0,6-9-3 16,10 8-1-16,0-4 0 15</inkml:trace>
  <inkml:trace contextRef="#ctx0" brushRef="#br0" timeOffset="54517.0383">13843 6682 41 0,'0'0'35'0,"16"7"2"16,-4-7-14-16,0-7-7 0,6-2-4 15,-5-7-2-15,0 0-4 16,-3-7-2-16,-2-5-1 15,-4-4-2-15,-4-6 0 16,0-4-1-16,0 1 1 16,0-2-1-16,6 2 0 15,-6 0 0-15,7 7 0 16,4 5-1-16,2 4-2 16,5 11-3-16,0 0-9 15,2 4-19-15,4 15-4 16,-2-5 0-16,0 9 1 15</inkml:trace>
  <inkml:trace contextRef="#ctx0" brushRef="#br0" timeOffset="54697.0842">13887 6465 61 0,'0'0'34'15,"0"0"0"-15,18 6-16 16,6-8-26-16,5-8-23 16,12 10-3-16,-1-13 1 15,7 8-1-15</inkml:trace>
  <inkml:trace contextRef="#ctx0" brushRef="#br0" timeOffset="54990.1584">14264 6224 24 0,'9'-14'33'16,"13"14"0"-16,-6-5-8 16,3 5-10-16,-1 12-4 15,-8 0-2-15,-5 8-2 16,-13 0-2-16,-2 4-1 15,-5-1 0-15,0 4-1 16,-3-4 1-16,7 0-1 16,3-4 0-16,14-4-1 15,6-4-1-15,4-4-3 16,10-1-11-16,4-6-24 16,-9-6 0-16,9-4-1 0,-2-10 0 15</inkml:trace>
  <inkml:trace contextRef="#ctx0" brushRef="#br0" timeOffset="56269.4221">14792 5608 59 0,'0'0'34'0,"4"19"-9"16,-4 2-8-16,7 10-7 0,-7 4-3 15,7 7 0-15,-7-1-1 16,5 1-3-16,-1-5-2 16,1-7-6-16,2-5-11 15,2-5-19-15,-9-20-1 16,13 9 1-16,-13-9-1 15</inkml:trace>
  <inkml:trace contextRef="#ctx0" brushRef="#br0" timeOffset="56449.4691">14652 5799 54 0,'15'-3'35'0,"16"6"0"15,2-3-15-15,9 0-10 0,12 0-8 16,1-3-14-16,8 3-22 16,-15-10 0-16,7 6-1 15,-12-7 0-15</inkml:trace>
  <inkml:trace contextRef="#ctx0" brushRef="#br0" timeOffset="56622.5152">15274 5650 32 0,'0'0'34'0,"-3"-9"-1"0,3 9-1 16,0 0-26 0,0 0-20-16,16-3-18 0,-16 3-1 15,12 0-1-15</inkml:trace>
  <inkml:trace contextRef="#ctx0" brushRef="#br0" timeOffset="56870.5664">15303 5775 33 0,'5'41'34'15,"-5"-5"-1"-15,0 10-7 16,6 3-7-16,-9-1-6 15,0 5-3-15,-9-9-3 0,-3-2-1 16,-4-7-2-16,-5-8 1 16,-5-11-3-16,-4-11 0 15,1-8-2-15,-2-11-4 16,10-2-7-16,3-6-25 16,4-12-3-16,17 2 0 15,0-4 0-15</inkml:trace>
  <inkml:trace contextRef="#ctx0" brushRef="#br0" timeOffset="57458.7082">15682 5874 29 0,'12'0'18'0,"30"0"-1"0,27 0 0 16,25-4-1-1,28 1-2-15,33 0-2 16,24-4-4-16,27 4-1 0,9-6-3 15,12 6-1-15,-3-1-2 16,-10 4-2-16,-16-5-5 16,-28 5-24-16,-35-8-3 15,-25 3 0-15,-41-8 0 16</inkml:trace>
  <inkml:trace contextRef="#ctx0" brushRef="#br0" timeOffset="57931.8306">16272 5499 18 0,'0'0'33'16,"0"0"1"-16,14-7-7 15,10 3-8-15,7-2-5 16,12 0-5-16,3 0-8 15,2 1-18-15,-8-4-16 16,4 9-1-16,-12-11-1 16,2 11 0-16</inkml:trace>
  <inkml:trace contextRef="#ctx0" brushRef="#br0" timeOffset="58690.0362">16813 5317 10 0,'0'-20'26'0,"15"7"0"15,4-2-9-15,10 3-2 16,3 8-6-16,-1 4 0 15,-2 10 2-15,-8 2-1 16,-10 13-1-16,-11 4-1 16,-11 6-2-16,-18 5-1 15,-10 4 0-15,-6-1-1 16,0-1-2-16,3-4-1 16,10-6 0-16,9-6-1 0,15-6 1 15,15-10 0 1,16-6 0-16,9-4 0 15,11-4-1-15,2-4 1 0,6-2 0 16,0 1-1-16,-5-1-1 16,-8 1 1-16,-7 3-1 15,-8 2 1-15,-11 4-1 16,-12 0 1-16,6 19 0 16,-12-9-1-16,-2 3 1 15,-1-1 0-15,0-2 1 16,0 0-1-16,9-10 1 15,-12 5-1-15,12-5 1 16,-7-12-1-16,7-4 0 16,0-1 1-16,7-4-1 15,5-4-1-15,1 3 1 0,2 0 0 16,5 4 0 0,0 7-1-16,0 9 2 0,-2 2-1 15,-3 12 1-15,-2 2-1 16,-5 6 1-16,-2 4-1 15,-2-1-2-15,3 0-7 16,-4 2-24-16,2-12-4 16,11-1 0-16,-3-8 0 15</inkml:trace>
  <inkml:trace contextRef="#ctx0" brushRef="#br0" timeOffset="58961.0932">17469 5646 46 0,'0'0'35'15,"16"0"-3"-15,-10-11-11 16,2-6-7-16,0-1-5 16,-5-8-3-16,2-3-2 15,-5-9-1-15,5-3-2 16,-5-6 1-16,7-1-2 15,0 2 1-15,4 4-1 16,5 4-2-16,1 4-2 16,4 12-6-16,0 5-14 15,-3 7-12-15,5 10 0 0,-5 0 0 16</inkml:trace>
  <inkml:trace contextRef="#ctx0" brushRef="#br0" timeOffset="59172.154">17401 5455 75 0,'0'0'39'0,"33"4"0"15,-7-4-14-15,10-4-16 16,5 4-6-16,2 4-7 15,-6 1-26-15,-6-5-8 16,0 3-1-16,-13-3 0 0</inkml:trace>
  <inkml:trace contextRef="#ctx0" brushRef="#br0" timeOffset="60216.3913">15977 6461 34 0,'17'-14'25'15,"-9"-5"-2"-15,0-3-5 16,-8 0-4-16,0 0-4 16,-8 1-3-16,-5 0-3 15,-4 3 0-15,-9 4-2 16,-1 8-1-16,-3 6 0 0,1 10-1 16,-1 5 0-1,4 7 0-15,4 6 0 16,5 2 0-16,10 3 2 0,7-3-1 15,8-4 1-15,8-5 0 16,7-7 0-16,6-10 0 16,3-4 1-16,1-9-2 15,-1-7 0-15,-1-5 0 16,-5-3-1-16,-6 3-1 16,-6 2 1-16,-8 5-1 15,-6 14 1-15,0 0-1 16,-11 0 1-16,3 14 1 15,-1 6 0-15,3 7-1 16,3-1 1-16,3-1-2 16,9 1-4-16,3-9-13 0,-3-9-15 15,11-1-1 1,-4-13-1-16,6 0 2 0</inkml:trace>
  <inkml:trace contextRef="#ctx0" brushRef="#br0" timeOffset="60659.4889">16052 6108 44 0,'10'-9'34'0,"9"12"0"16,-1-3-17-16,4 4-5 15,5 6-3-15,-10-5-3 16,-1 8-2-16,-9 2-1 15,-7 3-1-15,-8 1 0 0,-3 3-1 16,-3-3 1-16,1 0-1 16,4-2-1-16,4-2-1 15,8-2-3-15,-3-13-3 16,27 13-3-16,-10-13-6 16,7 3-9-16,4-3-6 15,-6-3 2-15,2-2 5 16,-3-2 9-16,-6-4 10 15,-2 1 9-15,-1 2 9 16,0-3 39 0,-12 11-22-16,0 12-4 15,0 2-6-15,0 9-7 0,-9 1-5 16,7 8-3 0,-2 0 1-16,-3 3-4 15,7-3-2-15,-6-6-7 0,9-3-13 16,0-5-18-16,-3-18 1 15,0 0-1-15,-9-3 0 16</inkml:trace>
  <inkml:trace contextRef="#ctx0" brushRef="#br0" timeOffset="60817.5312">16211 6384 22 0,'12'5'33'16,"1"-9"1"-16,13 8 0 0,3-4-19 15,4 0-8 1,8-5-12-16,0-2-22 16,9 7-6-16,-7-7 0 15,4 2-1-15</inkml:trace>
  <inkml:trace contextRef="#ctx0" brushRef="#br0" timeOffset="61085.5859">16657 6077 39 0,'0'17'35'0,"-3"-5"0"16,3 5-1-16,0 5-24 16,-6 2-3-16,2 6 0 0,-4-2-1 15,8 0-2-15,-3 0-1 16,7-4-1-16,7-6 0 15,5-2-2-15,4-5-2 16,2-11-8-16,6 0-11 16,0-4-16-16,-6-13 0 15,4-1-1-15,-9-10 0 16</inkml:trace>
  <inkml:trace contextRef="#ctx0" brushRef="#br0" timeOffset="61254.6209">16858 6103 49 0,'-14'0'36'0,"7"22"-2"16,1 4-10-16,-4 4-10 16,7 9-4-16,-4 1-3 0,7 7-1 15,-5-4-2 1,5 3-3-16,0-5-5 0,0-9-15 16,-4-7-18-16,11-4-1 15,-7-21 1-15,12 14-2 16</inkml:trace>
  <inkml:trace contextRef="#ctx0" brushRef="#br0" timeOffset="61599.708">16979 6381 26 0,'-3'14'33'15,"8"7"1"-15,-11-7-4 0,1-1-17 16,5 1-4-1,0-14-1-15,-6 17-3 16,6-17-1-16,-9 0-3 0,9 0-1 16,-7-20-2-16,1 4 0 15,6-6-1-15,8 0 0 16,2-5 0-16,5 4 0 16,4 0 3-16,2 6 1 15,1 5 1-15,-1 3 1 16,0 13 1-16,-7 4 1 15,-3 8 0-15,-6 4-1 16,-2 6 0-16,-3 1-2 16,0 2 0-16,4 0-2 15,-1-5-7-15,9-2-16 0,4-6-13 16,-2-10-1 0,12-1 0-16</inkml:trace>
  <inkml:trace contextRef="#ctx0" brushRef="#br0" timeOffset="61893.7761">17161 6096 42 0,'16'-3'34'0,"-1"-4"1"16,11 7-13-16,2 3-11 15,-4 1-2-15,-2 6-2 16,-7 0-2-16,-5 2-1 0,-10 4-2 16,-6 0 0-1,-3 3-1-15,-4-2 1 0,1 0-1 16,5-3 0-16,1 2-2 16,6-6-3-16,12 1-7 15,1-3-11-15,1-8-15 16,10 9 0-16,-3-9 1 15</inkml:trace>
  <inkml:trace contextRef="#ctx0" brushRef="#br0" timeOffset="62219.8446">17477 6435 45 0,'0'0'38'16,"13"15"-1"-16,0-11-12 16,-6-6-6-16,10 2-6 15,-7-11-2-15,5 1-5 16,-5-5-2-16,3-5-1 16,-5-5-1-16,-2-4-1 15,-3-6 0-15,1-6-1 16,-4-3 1-16,3-2-1 15,-3 1 0-15,4 1-1 16,3 9-1-16,1 2-2 0,7 9-4 16,-2 7-7-1,9 7-16-15,-1 10-9 16,0-2 0-16,3 8 0 0</inkml:trace>
  <inkml:trace contextRef="#ctx0" brushRef="#br0" timeOffset="62398.891">17503 6266 60 0,'0'0'35'16,"0"0"0"-16,25 7-13 15,6-12-27-15,9-7-26 16,15 9-3-16,2-11-1 0,10 7 1 15</inkml:trace>
  <inkml:trace contextRef="#ctx0" brushRef="#br0" timeOffset="62703.9642">17848 6046 5 0,'22'-7'31'0,"-3"-3"2"16,14 10-11-16,-3 0-3 15,-3 7-2-15,-3 6-3 16,-14 0-2-16,-1 7-3 16,-14 2-1-16,-3 4-2 0,-9-2 0 15,4 3 0-15,-5-5-1 16,9-1-2-16,3-5 0 15,9-1 0-15,6-7-2 16,9-5-3-16,8 1-8 16,-1-4-29-16,2-14-1 15,5 4-1-15,-3-9 1 16</inkml:trace>
  <inkml:trace contextRef="#ctx0" brushRef="#br0" timeOffset="64870.4276">18603 5791 21 0,'12'-5'29'15,"20"5"1"-15,10 0-16 16,13-5-3-16,17 5-2 16,6-6 0-16,9 6-3 15,-1 0-5-15,-2 0-7 16,-8-3-9-16,-9 3-13 16,-21-2-4-16,-7 2-1 15,-22-7 18-15</inkml:trace>
  <inkml:trace contextRef="#ctx0" brushRef="#br0" timeOffset="65355.5534">18785 5888 30 0,'0'0'30'16,"12"7"-4"-16,11-7-6 16,16-6-5-16,8 1-2 15,19 1-2-15,8-5-3 16,9 2-3-16,-1 0-4 16,-1-3-3-16,-9 2-3 15,-15-1-4-15,-11 2-3 0,-24-3-2 16,-12 5-1-16,-21-6 0 15,-10 2 2-15,-12-4 2 16,-5 3 2-16,3-2 4 16,1 0 3-16,10 1 3 15,6 2 3-15,18 9 2 16,-3-9 2-16,21 9 1 16,8 5 2-16,9 2 0 15,-1-2 1-15,4 5 1 16,-5 0-2-16,2 3-1 15,-14-4 0-15,-3 4-2 16,-18-1-1-16,-9 1 0 16,-8 1-2-16,-2 1-2 15,-6-2-1-15,-1-2-9 0,8 1-17 16,4 2-14-16,4-11 0 16,10-3-1-16</inkml:trace>
  <inkml:trace contextRef="#ctx0" brushRef="#br0" timeOffset="66116.757">20257 5743 17 0,'4'-13'24'16,"-19"-6"-2"-16,-1 6-4 16,-13 2-2-16,-11 4-5 15,-3 10-1-15,-3 6-2 16,4 8-1-16,3 8-2 16,14 9 0-16,7 1 0 15,11 1-2-15,16-4 1 16,9-1-1-16,8-6 0 15,5-6-1-15,1-11-1 16,-1-8-2-16,0 0-3 16,-3-14-2-16,-5 2-1 15,-10-9-1-15,0 0 0 0,-13 1 1 16,0 3 1-16,-8 4 1 16,0 5 4-16,-7 8 3 15,0 5 3-15,1 13 0 16,-2 5 2-16,9 10-1 15,-4 4 2-15,8 8-1 16,-3-2-1-16,6 7-1 16,0-3-1-16,9-2 0 15,-6-6-4-15,1-9-3 16,2-4-8-16,-2-7-21 16,-4-19-4-16,11 7 0 15,-11-22-1-15</inkml:trace>
  <inkml:trace contextRef="#ctx0" brushRef="#br0" timeOffset="66431.8359">20446 5559 32 0,'-28'8'32'16,"9"6"-3"0,-3 8-13-16,1 7-6 0,2 7-1 15,2 3-2-15,10 7-2 16,3-5-2-16,8-3-4 15,8-1-5-15,4-6-13 16,-1-13-13-16,13 2-1 16,-8-14-1-16</inkml:trace>
  <inkml:trace contextRef="#ctx0" brushRef="#br0" timeOffset="66710.9133">20574 5966 49 0,'0'0'36'16,"0"0"0"-16,0 0-12 15,15-15-11-15,-15 3-5 16,10-2-2-16,-10-8-2 16,5-2-1-16,-8-7-1 15,3-4-1-15,-7-7 0 16,-1 0 0-16,4-2-1 15,1 1 0-15,3 4-1 16,0 1-1-16,13 10-3 16,-6 2-7-16,13 11-12 15,5 6-13-15,-2 1-1 16,3 8 0-16</inkml:trace>
  <inkml:trace contextRef="#ctx0" brushRef="#br0" timeOffset="67100.0061">20438 5790 23 0,'15'0'27'0,"0"-3"-1"16,8-2-14-16,9-3-6 15,3-3-3-15,2-2-2 16,-3-1-1-16,-4-5-2 16,-4 0 0-16,-2-1 0 0,-4 1 2 15,-3 2 1-15,-7 2 4 16,2 5 1-16,-12 10 1 16,20 0 2-16,-12 12 0 15,5 8 1-15,-6 1-1 16,3 11 0-16,-6 2-1 15,2 5-2-15,-11-5 0 16,3 2-1-16,-8-7-1 16,0 0-3-16,0-3-5 15,-4-9-8-15,7-9-22 16,7-8-4-16,0 0-1 16,11 0 0-16</inkml:trace>
  <inkml:trace contextRef="#ctx0" brushRef="#br0" timeOffset="67358.0586">21085 5748 34 0,'11'5'35'16,"6"0"-1"-16,1-1-9 16,7-4-12-16,5 0-7 15,4 0-7-15,-3 0-11 0,-2-5-16 16,1 5-6 0,-14-7-1-16,6 7 0 0</inkml:trace>
  <inkml:trace contextRef="#ctx0" brushRef="#br0" timeOffset="67554.1055">21116 5836 31 0,'0'0'36'0,"13"14"0"15,2-7-9-15,6-5-8 16,10 3-5-16,-2-5-8 15,5 0-11-15,-1-10-28 16,-1 10-3-16,-10-9-1 0,1 6-1 16</inkml:trace>
  <inkml:trace contextRef="#ctx0" brushRef="#br0" timeOffset="68281.2711">21638 5343 28 0,'10'0'35'0,"-10"12"0"15,0 13-4-15,0 16-17 0,-10 6-4 16,5 12-1-16,-2 2-2 16,3 9-2-16,-5-4-1 15,4-4-2-15,5-8 0 16,5-6 0-16,6-11-1 16,5-9-1-16,3-10-4 15,0-11-6-15,9-5-13 16,-1-2-14-16,-9-17-2 15,0 3 1-15,-13-10 5 16</inkml:trace>
  <inkml:trace contextRef="#ctx0" brushRef="#br0" timeOffset="68463.3099">21535 5720 8 0,'0'0'29'15,"0"14"1"-15,0-14-3 16,22 9-15-16,3-3-12 16,6-2-10-16,9 8-17 15,-11-15-1-15,15 6-2 16,-9-12 20-16</inkml:trace>
  <inkml:trace contextRef="#ctx0" brushRef="#br0" timeOffset="68771.3794">22108 5755 20 0,'-6'27'36'0,"-19"-5"0"0,-1 7-1 15,-8-3-17-15,-7-7-6 16,2 0-6-16,-6-7-2 16,5-4-3-16,4-8-2 15,5-9-2-15,7-4-1 16,11-8-1-16,10 1 0 15,3-4 1-15,16 4 1 16,5 0 1-16,3 5 1 16,5 7 2-16,-2 8 2 15,2 7 0-15,-2 7 0 16,-3 7 0-16,-5 0-1 16,-4 3-3-16,-1 5-5 15,-5-7-11-15,-1-7-16 0,8 4-2 16,-16-19 0-16,18 10 8 15</inkml:trace>
  <inkml:trace contextRef="#ctx0" brushRef="#br0" timeOffset="69100.4782">22153 5789 27 0,'22'15'35'0,"-12"-3"2"16,-2 9-4-16,-2 1-18 15,-6-2-4-15,0 1-3 16,-4-1-1-16,4-3-2 16,-4-7-1-16,4-10-2 15,0 0-1-15,0 0 0 0,0-22-1 16,8 3 0-16,6-4-1 16,2-1 0-16,5 3 0 15,0 1 0-15,0 6-1 16,-4 7 2-16,4 10 1 15,-7 8-1-15,-7 6 1 16,-4 4-1-16,-3 4 1 16,0 1-2-16,4 3-5 15,-4-8-12-15,-4-5-20 16,11-2 1-16,-7-14-1 16,26 10 0-16</inkml:trace>
  <inkml:trace contextRef="#ctx0" brushRef="#br0" timeOffset="69471.55">22291 5506 48 0,'0'0'36'0,"5"10"1"16,7-8-5-16,5-2-24 16,10 5-5-16,1 0-8 15,2 2-16-15,-1-7-14 16,9 4-2-16,-9-8 0 16</inkml:trace>
  <inkml:trace contextRef="#ctx0" brushRef="#br0" timeOffset="69682.1079">22694 5304 48 0,'0'0'36'0,"0"0"0"16,-4 16-10-16,7 9-15 15,-3 5-4-15,6 10-2 16,-6 2-1-16,6 4-6 15,-2 0-16-15,7 1-18 16,-11-15-1-16,14 0-1 16,-6-17 0-16</inkml:trace>
  <inkml:trace contextRef="#ctx0" brushRef="#br0" timeOffset="70216.732">22842 5905 43 0,'-34'-3'35'16,"34"3"3"-16,0 0-7 15,28-9-17-15,32 5-4 16,23-6-2-16,31 5-2 0,24-2-2 15,28 7-1 1,20-5 0-16,12 5-2 0,0 4-4 16,-11-4-9-16,-14 0-21 15,-18 0-8-15,-36-7 1 16,-30 0 0-16</inkml:trace>
  <inkml:trace contextRef="#ctx0" brushRef="#br0" timeOffset="72299.177">23108 5106 27 0,'9'15'33'0,"20"10"1"16,-3 4-6-16,5 7-15 15,13 10-4-15,-4 1-2 16,7 3-5-16,-3 2-8 15,-1-8-13-15,-13-12-15 16,3-1-2-16,-21-19 1 16</inkml:trace>
  <inkml:trace contextRef="#ctx0" brushRef="#br0" timeOffset="72547.2317">23551 5142 17 0,'-4'-13'34'16,"-5"25"3"-16,-12 0-3 15,-4 5-14-15,-1 12-8 16,-17 5-2-16,5 7-1 16,-10 2-2-16,4 6-2 15,4-3-3-15,-1-5-3 16,7-2-5-16,2-13-10 15,9-8-21-15,8-2-2 16,15-16 0-16,0 0 0 0</inkml:trace>
  <inkml:trace contextRef="#ctx0" brushRef="#br0" timeOffset="73125.3947">23482 5431 6 0,'13'3'32'0,"-3"-8"-1"15,11 10-2 1,0-5-14-16,-1-6-4 0,1 6-4 16,-3-4-2-16,2 4-2 15,-8 0-3-15,-2-5-1 16,-10 5-2-16,0 0-1 16,0 0 1-16,-3-10-3 15,3 10 2-15,-18 0-1 16,9 5 2-16,-2 2 1 15,1-1 2-15,2 8 2 16,4 0 1-16,4 7 1 16,0-1 0-16,0 5 1 15,0-4 1-15,7 3 1 16,-7-4-2-16,3 0 0 16,-3-4-1-16,0-1 0 0,-7-6-1 15,-1 1-1-15,-2-3-1 16,10-7 0-16,-16 10-1 15,16-10 0-15,0 0-1 16,0 0 1-16,0 0-1 16,7-10 1-16,4 6 0 15,4-1 0-15,-4 5-1 16,3-3-3-16,2 6-11 16,4 3-19-16,-4-10-1 15,8 4 0-15,-1-6-1 16</inkml:trace>
  <inkml:trace contextRef="#ctx0" brushRef="#br0" timeOffset="73434.4681">23930 5237 4 0,'-11'12'31'0,"-6"-2"1"16,-1 7-6-16,-2 7-8 16,-4 3-3-16,3 7-2 0,4 4-4 15,10 4-1 1,4-4-3-16,13 3 0 0,5-4-4 15,5-8-7-15,7-2-15 16,4-4-15-16,-8-15 0 16,0-3-1-16</inkml:trace>
  <inkml:trace contextRef="#ctx0" brushRef="#br0" timeOffset="73725.5417">24074 5583 42 0,'7'14'36'15,"-7"-14"-1"-15,0 0-12 0,14-6-8 16,-14 6-5-16,14-16-2 16,-4-2-4-16,-4-2-2 15,-6-6 0-15,2-6-2 16,-2-4 1-16,-2-3 0 15,2-2-1-15,-6-2 1 16,6 6-1-16,0 1 0 16,8 6-2-16,2 5-4 15,6 8-6-15,2 4-11 16,-18 13-12-16,0 0-2 16,55-19 1-16</inkml:trace>
  <inkml:trace contextRef="#ctx0" brushRef="#br0" timeOffset="74041.6235">24029 5403 33 0,'18'0'31'15,"-3"-10"-5"-15,10-1-7 16,4-3-8-16,-29 14-2 15,58-32-2-15,-58 32-1 16,65-28-1-16,-65 28 0 16,53-10 0-16,-53 10 1 15,50 16 0-15,-50-16-1 16,45 38 0-16,-45-38-1 16,22 59 0-16,-22-59 0 0,9 67-1 15,-9-67-2-15,-9 57-5 16,9-57-11-16,-18 56-24 15,18-56 0-15,0 0-1 16,0 0 0-16</inkml:trace>
  <inkml:trace contextRef="#ctx0" brushRef="#br0" timeOffset="74576.2547">23059 6068 50 0,'22'23'36'0,"-8"2"1"16,15 2-13-16,1 16-12 15,0-4-2-15,8 8-6 16,-10-3-6-16,-3-3-14 16,-3-5-20-16,0-4-2 0,-8-14 0 15,1-4 0-15</inkml:trace>
  <inkml:trace contextRef="#ctx0" brushRef="#br0" timeOffset="74823.811">23408 6116 13 0,'-17'0'33'16,"0"5"2"-16,0 14-2 16,-5 3-16-16,-12 2-5 15,0 10-1-15,-9-1-2 16,0 6-2-16,-3-2-3 0,4-1-2 15,6-6-4-15,4-7-5 16,13-3-11-16,12-4-18 16,7-16-1-16,0 0-1 15,22 0 1-15</inkml:trace>
  <inkml:trace contextRef="#ctx0" brushRef="#br0" timeOffset="75313.9264">23421 6373 29 0,'0'14'35'16,"-5"4"1"-16,1 1-2 0,4 2-20 15,0 8-6-15,4-3-1 16,-4 3-1-16,0-3-3 15,0-4-4-15,6-4-2 16,-6-18-5-16,0 12-2 16,-3-20-1-16,-2-1-3 15,-4-15 0-15,9 3 1 16,-8-9 2-16,8 1 5 16,6 2 5-16,0 0 5 15,8 6 2-15,5 2 3 16,5 8 1-16,-4 4 1 15,3 7-1-15,-11 0-1 0,0 10-3 16,-6-1-1 0,-6 3-2-16,-12-1 1 0,-3 3-2 15,-8-3 0-15,5 0 0 16,1-2-1-16,-1 1 0 16,6 1 1-16,9-2-1 15,3 0 1-15,9 2-1 16,8-2 1-16,7 3-1 15,0-1-2-15,-2-5-13 16,3-6-22-16,3 7 0 16,-4-14-1-16,2 3 1 15</inkml:trace>
  <inkml:trace contextRef="#ctx0" brushRef="#br0" timeOffset="75619.9959">23948 6162 8 0,'0'0'33'15,"-8"-19"1"-15,-6 23 2 16,-7 0-16-16,1 2-6 15,-1 15-4-15,-6 0-2 16,2 9-1-16,0 4-1 16,7 5-1-16,8 0-2 0,7 4 1 15,3-3-3-15,7-3-4 16,14-1-8-16,3-6-27 16,1-14-1-16,7-3 0 15,1-13 0-15</inkml:trace>
  <inkml:trace contextRef="#ctx0" brushRef="#br0" timeOffset="75899.0693">24048 6418 19 0,'0'0'35'15,"0"0"0"-15,12 0-2 16,-12 0-19-16,9-9-3 15,0-1-2-15,-6-2-3 0,-3-4-2 16,4-7-2-16,-7-6 0 16,3-5-1-16,0-2 0 15,-3-1-1-15,3 1 1 16,8 3-1-16,2 3-1 16,2 7-2-16,5 8-4 15,-3 5-9-15,6 2-14 16,-2 11-7-16,-1-3 0 15,-7 10 0-15</inkml:trace>
  <inkml:trace contextRef="#ctx0" brushRef="#br0" timeOffset="76238.1391">23942 6297 29 0,'0'0'33'15,"13"0"1"-15,4-9-1 16,3-4-21-16,10 1-7 16,2-2-1-16,5 1-1 15,-37 13 0-15,80-22 0 16,-80 22 1-16,71 0 0 16,-71 0 0-16,71 32 1 15,-71-32 0-15,56 53 1 16,-56-53-2-16,40 72-1 15,-40-72 2-15,21 72-2 16,-21-72 1-16,-12 55-1 0,12-55 0 16,-44 37-1-1,44-37-2-15,-55 18-7 0,55-18-16 16,-46 8-19-16,16-8 0 16,8 0-1-16,9-10 0 15</inkml:trace>
  <inkml:trace contextRef="#ctx0" brushRef="#br0" timeOffset="78007.5334">14221 4248 46 0,'0'0'34'15,"-18"28"-4"-15,-4 7-12 16,-11 10-5-16,-7 17-5 16,-8 9-1-16,-2 17-2 15,-5 3-2-15,3 1-1 16,2-7-2-16,5-6 0 15,6-12-3-15,8-14 1 16,5-13-2-16,5-15 0 16,6-13 1-16,1-12-1 15,0-4 2-15,7-7-1 16,-2-4 2-16,4-5 0 16,1-1 1-16,4-2 1 0,0 1 0 15,0 2 1-15,5 5 0 16,0 4 2-16,-5 11-1 15,0 0 2-15,8 12-1 16,-8 8 0-16,0 4 0 16,0 7-1-16,0-5 1 15,3 3-1-15,6-6-1 16,7-3 1-16,5-11-3 16,5-9-8-16,7-15-28 15,3-3-2-15,-2-15 1 16,9-8-1-16</inkml:trace>
  <inkml:trace contextRef="#ctx0" brushRef="#br0" timeOffset="78460.6227">13965 3304 35 0,'0'0'36'0,"0"0"2"15,17 8-7-15,5 13-12 16,18 13-7-16,0 8-4 15,8 12-1-15,4 3-3 16,-2 3-2-16,-5-1-5 16,-7-7-8-16,-3-8-16 15,-8-6-13-15,-10-18 2 16,-2-8-2-16</inkml:trace>
  <inkml:trace contextRef="#ctx0" brushRef="#br0" timeOffset="78693.6736">14445 3323 37 0,'-9'-16'36'15,"9"16"2"-15,-29 14-5 16,0 6-16-16,-1 13-6 16,-8 3-4-16,-3 14-2 15,-7 4-2-15,-1 5 0 16,-2 0-3-16,5-4-1 15,3-4-2-15,3-13-5 16,13-3-6-16,7-16-15 0,10-15-9 16,10-4-1-16,20-12 1 15</inkml:trace>
  <inkml:trace contextRef="#ctx0" brushRef="#br0" timeOffset="78955.7432">14461 3713 31 0,'4'29'31'0,"-4"-15"1"16,0 4-15-16,4 1-7 15,-4 1-3-15,0-4-5 16,0-2-6-16,0-14-12 16,-11 8-8-16,11-8-7 15,-11-8-1-15,8-3 10 16</inkml:trace>
  <inkml:trace contextRef="#ctx0" brushRef="#br0" timeOffset="79219.7921">14464 3664 44 0,'15'-18'34'15,"9"7"-3"-15,0 9-7 16,-2 2-6-16,0 13-6 16,-10 1-4-16,-3 10-3 15,-9-2-1-15,-8 5-2 0,-5-4 0 16,-7 0 0-16,0-6-2 16,-1-2 1-16,3-4-1 15,5-4 0-15,13-7 0 16,0 0-1-16,0 0 2 15,10 6-1-15,8-2 2 16,4 0-1-16,-1 2 1 16,4-1-2-16,-2 1-5 15,-4-6-19-15,-6-5-14 16,11-1-1-16,-10-9 0 16</inkml:trace>
  <inkml:trace contextRef="#ctx0" brushRef="#br0" timeOffset="79624.8864">14912 3234 15 0,'-26'-6'32'0,"5"15"1"15,-7 2-3-15,1 8-13 16,3 14-6-16,3 8-4 16,7 9-1-16,5 1-3 15,9 5 0-15,8-4-4 16,4-3-2-16,8-3-6 16,7-9-14-16,-5-14-11 15,10-4-1-15,-5-16 1 16</inkml:trace>
  <inkml:trace contextRef="#ctx0" brushRef="#br0" timeOffset="79932.4761">15048 3655 10 0,'0'0'33'0,"0"0"2"16,0 9 0-16,0-9-14 15,9-9-8-15,-9 9-3 16,11-21-2-16,-7 3-3 16,-4-6-1-16,0-2-1 15,-7-8-1-15,0-3-1 0,-3-6 0 16,-2-1 0 0,2-3 0-16,4 6 0 15,3 1-1-15,3 6 0 0,3 7-2 16,3 5-1-16,10 10-5 15,0 3-11-15,5 4-17 16,4 7-1-16,-3-2 0 16,5 10 0-16</inkml:trace>
  <inkml:trace contextRef="#ctx0" brushRef="#br0" timeOffset="80242.0542">14967 3410 25 0,'20'-5'31'0,"-1"-10"-2"16,8-1-10-16,5 0-4 15,0 0-3-15,4 5-1 16,-2 1-2-16,-1 10-1 15,-6 0-1-15,1 17 0 16,-5 4-2-16,-2 11-1 16,-12 2 0-16,2 7 0 15,-11-2-1-15,-7-1-4 16,-2 4-7-16,-8-3-31 16,-7-17 1-16,3-1-1 15,-7-14 0-15</inkml:trace>
  <inkml:trace contextRef="#ctx0" brushRef="#br0" timeOffset="81061.2597">17665 3543 27 0,'-14'37'32'16,"-9"-8"1"-16,-7 22-13 15,-6 14-5-15,-11 13-4 16,-5 19-3-16,-12 6-1 16,1 3-3-16,-3 0 0 15,3-4-3-15,5-9 0 16,2-11-2-16,11-13 1 16,10-17-2-16,10-16 0 0,7-14 0 15,7-7-1 1,11-15-1-16,-15 0 0 0,8-10 0 15,4-3 1-15,-1-3 0 16,4 0 1-16,-5 1-1 16,5 2 2-16,-5 2 1 15,5 11 1-15,0 0 1 16,0 0 1-16,0 25 1 16,-3-3 1-16,3 3 1 15,0 0 0-15,9 1 1 16,0-7-1-16,10-11-1 15,2-11-5-15,7-12-9 0,6-16-27 16,10-1 0 0,-4-16-1-16,11 1-1 15</inkml:trace>
  <inkml:trace contextRef="#ctx0" brushRef="#br0" timeOffset="81491.3682">17778 3103 35 0,'0'0'36'0,"0"0"2"15,25 20-1-15,2 8-18 16,2 2-8-16,11 13-2 16,-2 3-3-16,7 7-1 15,-5 2-5-15,-5-8-7 16,0-1-15-16,-5-12-17 0,-13-15-1 16,-1-6 0-1,-5-19 0-15</inkml:trace>
  <inkml:trace contextRef="#ctx0" brushRef="#br0" timeOffset="81700.4187">18194 3127 21 0,'-33'12'73'16,"3"5"-36"-16,3 8-14 15,-7 8-11-15,-7 6-4 16,-1 7-3-16,-2 1-2 15,3 1-4-15,4 0-3 16,2-8-6-16,12-2-8 0,7-8-19 16,6-17-1-16,10-13 0 15,13 0 3-15</inkml:trace>
  <inkml:trace contextRef="#ctx0" brushRef="#br0" timeOffset="82229.554">18189 3432 32 0,'14'9'34'15,"-5"-9"2"-15,13 0-4 16,2 4-16-16,-3-4-9 16,4 0-6-16,-2 0-5 15,-7 0-5-15,-1 0-7 16,-15 0-3-16,0 0-2 16,0 0 0-16,-12 0 1 15,-4 0 5-15,-3 0 6 16,0 6 10-16,0-1 7 15,4 6 6-15,1 2 4 16,6 5 1-16,5 4 0 16,3 4-1-16,0 3-3 0,3 1-5 15,-3-2-2 1,4 0-2-16,-8-5-2 0,-2-1 0 16,-4-6-2-16,-2-5 0 15,-2-6-1-15,1-5 0 16,0 0-1-16,13 0-1 15,-6-11 1-15,6 11 0 16,13-13-1-16,2 8 1 16,3 2 0-16,4 3-3 15,7 0-6-15,-2 6-24 16,0-10-3-16,8 4 0 16,-8-8 0-16</inkml:trace>
  <inkml:trace contextRef="#ctx0" brushRef="#br0" timeOffset="82558.6366">18674 3074 32 0,'-24'-5'33'0,"8"15"0"16,-13 9-11-16,2 5-7 0,1 9-5 16,-1 4-3-1,5 9-2-15,9 1-1 0,8 2 0 16,5-2-2-16,14-3-3 15,3-2-6-15,7-9-15 16,0-9-13-16,11-2-1 16,-7-16 0-16</inkml:trace>
  <inkml:trace contextRef="#ctx0" brushRef="#br0" timeOffset="82853.7024">18794 3481 31 0,'0'0'35'0,"0"0"1"0,19 0-9 16,-6-6-9-16,-2-6-5 16,3-1-4-16,-6-7-2 15,1-3-3-15,-5-6-1 16,-4-3-1-16,0-5-2 15,0-2 1-15,0-2-1 16,0 0 0-16,0 4-2 16,0 2-2-16,13 7-5 15,-4 4-8-15,7 6-16 16,3 11-5-16,-2 2 0 16,5 10 1-16</inkml:trace>
  <inkml:trace contextRef="#ctx0" brushRef="#br0" timeOffset="83166.7702">18688 3294 14 0,'0'0'32'0,"21"-9"2"16,7 1-2-16,1-3-15 15,4-4-5-15,10 5-2 16,-1-1-2-16,4 3-1 16,-4 5-1-16,2 6-2 15,-4 6 0-15,-1 9 1 0,-7 3-1 16,-5 11 1 0,-11-3-1-16,-8 10 1 0,-8-3-1 15,-9 0-1-15,-8 0-2 16,-8-7-4-16,-1-2-24 15,-2-2-13-15,-4-14-2 16,7-3 0-16</inkml:trace>
  <inkml:trace contextRef="#ctx0" brushRef="#br0" timeOffset="87083.9817">415 7873 26 0,'0'0'33'16,"52"16"-5"-16,-52-16-4 15,69-42-3-15,-69 42-5 0,66-83-5 16,-44 32-3-16,-3-13-2 15,11 0-2-15,-16-4-1 16,-9 3-2-16,3 4 1 16,-4 10 0-16,-18 6 0 15,14 45-1-15,-5-47 1 16,5 47-1-16,0 0 0 16,-6 43 0-16,6 1 0 15,5 10-1-15,13 9 0 16,4 6 1-16,1 1-1 15,4 0 1-15,-7-6-1 16,12-8 0-16,-1-9-3 16,-31-47-7-16,42 58-21 0,-42-58-8 15,0 0 0-15,0 0 1 16</inkml:trace>
  <inkml:trace contextRef="#ctx0" brushRef="#br0" timeOffset="87251.0274">637 7692 27 0,'34'43'32'0,"-34"-43"1"16,62 14-7-16,-62-14-25 16,58 3-24-16,-58-3-7 15,0 0 0-15,0 0-2 16</inkml:trace>
  <inkml:trace contextRef="#ctx0" brushRef="#br0" timeOffset="87410.0529">482 7536 28 0,'0'0'34'16,"0"0"-1"-16,0 0 1 15,0 0-22-15,0 0-15 16,50 59-25-16,-50-59-4 15,77 38-1-15,-26-21 0 16</inkml:trace>
  <inkml:trace contextRef="#ctx0" brushRef="#br0" timeOffset="87738.1439">972 7812 48 0,'0'0'38'0,"0"0"1"15,34 48-2-15,-14-41-24 16,7-10-5-16,5 3-2 16,-1-12-4-16,2-4-1 15,-4 0-3-15,-15-4 0 16,-3 1 0-16,-25-6-1 16,4 5 1-16,10 20 0 15,-47-29 1-15,47 29 0 16,-59-11 2-16,59 11-1 15,-51 11 2-15,51-11 0 16,0 0 0-16,-22 68 0 0,22-68 0 16,0 69-1-16,0-69 1 15,15 81-3-15,1-36-7 16,-10-1-30-16,-6-44 1 16,21 60-2-16,-8-46 0 15</inkml:trace>
  <inkml:trace contextRef="#ctx0" brushRef="#br0" timeOffset="88052.2311">1621 7722 60 0,'-24'17'37'0,"-2"12"1"16,-11-7-3-16,0 1-24 0,0 2-7 15,-1-7-2-15,2-6-3 16,5-5-1-16,0-10-1 16,9-6-1-16,0-6 1 15,10-2-1-15,12-4 3 16,0 1 0-16,16 4 2 16,2 5 1-16,13 11 2 15,-3 3 1-15,6 12 0 16,3 4 0-16,-5 5-1 15,1 5-6-15,-18 3-34 16,7-10-2-16,-3 2 0 16,-7-10-2-16</inkml:trace>
  <inkml:trace contextRef="#ctx0" brushRef="#br0" timeOffset="88994.4599">3302 8277 31 0,'3'-24'20'0,"2"2"-1"0,-13-2-1 16,-5 3-2 0,-6 7-3-16,-12 7-3 0,0 7-2 15,-9 8-2-15,7 11-2 16,-1 8 0-16,10 10-2 16,7 4 1-16,7 2 0 15,14 0-1-15,10 2 1 16,9-5-1-16,8-6 0 15,0-5 1-15,3-8-2 16,1-9-1-16,-7-7-1 16,-1-9-1-16,-6-9 0 15,-4-4-2-15,-9-7 1 16,-5 1-1-16,-11-3 1 16,-2 4 0-16,-6 6 3 15,-2 4 1-15,-1 12 2 0,-2 12 1 16,5 11-1-16,0 5 3 15,10 14-1-15,-3 3 1 16,9 8-1-16,-3 0 0 16,3 1-1-16,0-4 0 15,7-4-2-15,-7-4-5 16,0-16-11-16,5-11-24 16,1-4-1-16,-6-11-1 15,6-19 1-15</inkml:trace>
  <inkml:trace contextRef="#ctx0" brushRef="#br0" timeOffset="89280.5353">3612 8118 34 0,'-22'0'34'16,"6"13"1"-16,-8 5-3 16,2 3-20-16,0 12-4 15,0 0-1-15,4 11-2 16,2 2-1-16,7 4-1 16,6-2-2-16,6-2-2 15,9-5-4-15,6-7-10 16,5-10-20-16,11-1-2 0,-3-14 1 15,6-4-1 1</inkml:trace>
  <inkml:trace contextRef="#ctx0" brushRef="#br0" timeOffset="89557.6063">3759 8528 32 0,'0'12'35'15,"0"-12"0"-15,0 0-3 16,20 5-17-16,-20-5-5 16,17-16-2-16,-12 2-2 15,4-2-2-15,-4-6-1 16,-2-4 0-16,-3-7-1 0,0-3-1 16,-3-8 0-16,3 2 0 15,0-2 0-15,0 0-1 16,4 4-2-16,2 5-4 15,7 10-7-15,-2 7-17 16,2 4-7-16,6 12-1 16,-2 2-1-16</inkml:trace>
  <inkml:trace contextRef="#ctx0" brushRef="#br0" timeOffset="89791.6589">3632 8365 45 0,'-5'-9'36'0,"24"5"-1"16,5-1-8-16,7-1-15 15,9 6-5-15,1-3-7 16,-1 3-17-16,-2-6-17 15,2 6-1-15,-12-4 0 16,0 1-1-16</inkml:trace>
  <inkml:trace contextRef="#ctx0" brushRef="#br0" timeOffset="89964.196">4087 8196 32 0,'12'0'39'15,"1"11"0"1,-2 8 1-16,-6 5-17 0,3 15-8 15,-15 1-5-15,3 9-3 16,-9-3-4-16,0-2-7 16,-2-2-12-16,1-7-24 15,-10-12 0-15,8-5-1 16,-1-11 0-16</inkml:trace>
  <inkml:trace contextRef="#ctx0" brushRef="#br0" timeOffset="90264.2637">4465 8310 51 0,'-3'10'37'15,"3"-10"1"-15,25 5-2 16,5-2-24-16,-1 1-7 16,6-4-8-16,8 4-12 15,-1 0-22-15,-8-8 0 16,2 4 0-16,-13-8-1 15</inkml:trace>
  <inkml:trace contextRef="#ctx0" brushRef="#br0" timeOffset="90483.8184">4489 8441 60 0,'0'0'40'16,"16"12"-1"-16,2-12-8 16,7 0-18-16,8 4-4 15,4-4-4-15,1-4-10 0,3-1-32 16,-3 5-2 0,-10-9 0-16,2 9-1 0</inkml:trace>
  <inkml:trace contextRef="#ctx0" brushRef="#br0" timeOffset="91670.0769">5222 7787 70 0,'0'0'38'0,"3"17"0"16,-3 12-18-16,-3 15-9 15,-7 10-4-15,6 14-2 16,-5 7 0-16,9 4-3 16,0-6-1-16,8-5 0 15,7-4-1-15,6-10-1 16,4-7-2-16,0-20-8 15,7-10-20-15,-4-9-8 0,-11-12 0 16,-4-6 0 0</inkml:trace>
  <inkml:trace contextRef="#ctx0" brushRef="#br0" timeOffset="91851.1121">5042 8187 53 0,'18'12'35'0,"13"3"0"16,1 2-15-16,5-8-12 15,7 1-15-15,-1-10-24 16,12 12-3-16,-11-14 0 16,11 2-1-16</inkml:trace>
  <inkml:trace contextRef="#ctx0" brushRef="#br0" timeOffset="92130.1609">5786 8326 49 0,'-27'28'34'15,"2"1"-1"-15,-10-2-12 16,-2-13-13-16,0-2-6 16,3-7-5-16,3-8-4 15,6-8-1-15,6-9-2 16,10-1 2-16,9-7 1 15,7 5 4-15,8 1 5 16,4 3 3-16,11 7 5 16,-2 8 2-16,31 23 13 15,-34 4-14-15,-7-1-3 16,-3 6-3 0,-4 1-9-16,-6-4-19 0,-5-8-14 15,7-2 0-15,-7-15-1 16</inkml:trace>
  <inkml:trace contextRef="#ctx0" brushRef="#br0" timeOffset="92454.2319">5894 8278 61 0,'20'8'39'0,"1"12"0"15,-12 3-15-15,-3-3-10 16,4 10-4-16,-10-8-4 15,0 1-2-15,-7-6-2 16,2-5-2-16,5-12-2 0,-10 0-1 16,10-9 0-16,0-9-1 15,7-5 1-15,5-4 0 16,3 0 2-16,1 1-1 16,5 6 2-16,1 5 1 15,-2 6 1-15,0 13 0 16,-4 7 0-16,-4 6 0 15,-2 4 0-15,-4 3-1 16,-3 2-3-16,-3-5-10 16,0-4-26-16,6-1 0 15,-6-16 0-15,0 11-1 16</inkml:trace>
  <inkml:trace contextRef="#ctx0" brushRef="#br0" timeOffset="92664.2843">6011 7983 72 0,'14'0'38'16,"-3"0"-1"-16,12 0-8 15,2 3-26-15,2 2-6 16,-2-5-14-16,-4-5-20 15,8 5 1-15,-14-12-2 16,4 2 1-16</inkml:trace>
  <inkml:trace contextRef="#ctx0" brushRef="#br0" timeOffset="92835.3223">6276 7839 43 0,'7'26'39'0,"-12"-4"1"16,5 6-3-16,0 6-16 15,0-1-13-15,-5 5-28 16,5-7-16-16,5 2-2 16,-5-9-2-16</inkml:trace>
  <inkml:trace contextRef="#ctx0" brushRef="#br0" timeOffset="93866.5897">6918 8470 4 0,'-180'-10'29'16,"118"10"-18"0,21 3 0-16,29 4 1 15,34-5 2-15,31-2-4 16,36 0 0-16,30 0-2 15,32 3 0-15,26-3 0 16,24 6 1-16,15-6-3 16,5 7-1-16,-3-3-1 15,-10 1-2-15,-24-1-2 16,-28-4-16-16,-35-4-17 16,-26 4-1-16,-43-10 1 15,-23 10-1-15</inkml:trace>
  <inkml:trace contextRef="#ctx0" brushRef="#br0" timeOffset="97569.3786">7057 8015 54 0,'0'0'36'0,"0"0"2"16,28 13-13-16,4-9-12 15,14 1-6-15,7 0-8 16,8-1-18-16,-2-4-17 16,9 0-1-16,-6-6 0 0,4 6-1 15</inkml:trace>
  <inkml:trace contextRef="#ctx0" brushRef="#br0" timeOffset="98296.5587">7851 7961 22 0,'0'0'33'0,"0"0"1"16,-12-7 0-16,-3 2-19 15,-11-10-4-15,8-3-3 0,-4-4-2 16,10 0-1-16,2-2-2 16,13 3 0-16,7 1-2 15,13 8 1-15,6 7-1 16,4 14 0-16,-2 4 0 16,-5 8 1-16,-8 6 0 15,-13 6-1-15,-9 2 1 16,-15 6-1-16,-12-3 0 15,-8 0-2-15,-1-4 0 16,2-6-1-16,6-2 1 16,6-9-2-16,9-4 1 0,17-13 0 15,0 0 1 1,14 9 0-16,7-9 0 0,4 0-1 16,8 6-4-16,1-6-5 15,5 7-7-15,-3-5-5 16,-2-2-2-16,-3 3 0 15,-5-3 4-15,-6-5 9 16,-4 2 8-16,-4 3 10 16,-12 0 7-16,0 0 34 15,0 0-23 1,0 0-3-16,12 3-6 16,-12-3-5-16,0 10-4 15,0-10-1-15,0 0-2 16,0 0-2-16,-3-10 1 15,3-3-1-15,0-3 0 16,7-8-1-16,1 0 1 0,5 1-1 16,3 3 1-16,-1 2 0 15,7 9 0-15,-2 3 2 16,0 10-1-16,-5 7 0 16,1 6 0-16,-6 4 1 15,-1 6-2-15,-4 0 0 16,-5-1-3-16,9 5-9 15,-9-7-19-15,0-7-9 16,9-2-1-16,-9-15 0 16</inkml:trace>
  <inkml:trace contextRef="#ctx0" brushRef="#br0" timeOffset="98606.634">8366 8254 49 0,'13'0'39'16,"-3"0"0"-16,1-5 0 15,-5-7-24-15,7 1-6 16,-7-7-3-16,1-4-3 16,-7-4 0-16,0-5-2 15,-5-5 1-15,2-8-2 16,-4-5 1-16,2-2-1 15,5-2 0-15,0 3 0 16,9 1-1-16,2 6 0 16,6 7-1-16,3 7-2 15,2 14-4-15,-2 6-9 0,3 9-20 16,-1 7-3-16,-9 4 0 16,-1 9 1-16</inkml:trace>
  <inkml:trace contextRef="#ctx0" brushRef="#br0" timeOffset="98781.6796">8291 7979 58 0,'22'9'39'16,"4"-9"-1"-16,5 8 1 15,5-1-32-15,4 1-21 16,6 4-22-16,-11-6-2 15,-3 5 0-15,-13-4-1 0</inkml:trace>
  <inkml:trace contextRef="#ctx0" brushRef="#br0" timeOffset="99456.3352">7761 8946 41 0,'23'-13'31'15,"-7"-7"-6"-15,-2-3-5 16,-4-1-5-16,-10-2-4 0,0 1-2 16,-12 0-3-16,-4 6-1 15,-7 1-1-15,-1 10-1 16,-6 5-1-16,2 9-1 16,2 8 0-16,4 9 0 15,6 5-1-15,6 3 0 16,5 1 1-16,8 0-1 15,7-5 0-15,4-6 0 16,10-9 0-16,-2-12 0 16,3-4-1-16,1-11 0 15,-3-6 1-15,-1-4-1 16,-5-2 1-16,-3-1-1 16,-6 5 1-16,-4 7 1 0,-4 4 1 15,0 12 1-15,0 0 1 16,0 21 0-16,0-1 1 15,8 8 1-15,3 4-1 16,5-2-1-16,2 3-5 16,-2-6-37-16,1-8-1 15,6-2-1-15,-6-14-1 16</inkml:trace>
  <inkml:trace contextRef="#ctx0" brushRef="#br0" timeOffset="100668.2117">9176 8443 55 0,'3'13'39'0,"-3"-13"0"16,3 9-3-16,-3-9-53 15,0 0-15-15,-8 12-5 16,8-21-2-16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0:56:44.6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977 5542 22 0,'38'-51'24'16,"-38"51"-1"-1,-55-26-1-15,55 26-4 16,-81-12-4-16,36 15-3 0,45-3-1 15,-77 32-3-15,77-32-1 16,-48 64-2-16,36-22 0 16,7-1-2-16,5-41 0 15,38 74 0-15,-38-74 0 16,79 54-1-16,-79-54 1 16,75 26-1-16,-30-26 0 15,-45 0-1-15,68-7 1 16,-68 7-1-16,0 0 0 15,0 0-1-15,0 0 1 16,-47-26 0-16,4 33 0 16,43-7 0-16,-84 33 0 0,84-33 0 15,-62 49 0 1,62-49 1-16,-31 57-1 0,31-57 1 16,0 59 0-16,0-59 1 15,41 43-1-15,-41-43 1 16,62 28-1-16,-62-28 1 15,85 0-1-15,-39-10-1 16,2-8-1-16,2-3 1 16,-16-6-1-16,-1-2 0 15,-5-1 0-15,-11 4 0 16,-8 2 1-16,-9 7 1 16,9 8 0-16,-24 9 0 15,1 7 0-15,14 7 1 16,-10 4-1-16,14 5 1 0,3 1-2 15,3 3-1 1,-10-1-5-16,21-3-7 0,-4-2-24 16,-17-21-2-16,12 10 0 15,-12-10-1-15</inkml:trace>
  <inkml:trace contextRef="#ctx0" brushRef="#br0" timeOffset="142.5363">1164 5546 46 0,'0'0'32'0,"-9"-13"-6"15,21 13-20-15,0 14-33 0,-12-14-4 16,7 24-1 0</inkml:trace>
  <inkml:trace contextRef="#ctx0" brushRef="#br0" timeOffset="338.0879">1318 5809 48 0,'12'30'40'0,"4"2"-1"16,1-3-1-16,-1-9-20 15,6 2-8-15,-9-10-2 16,6-5-4-16,-3-9-1 16,-8-6-2-16,9-4-2 15,-2-9-3-15,-4 3-6 16,-4-6-16-16,8-3-14 15,-2 3 0-15,2-1-1 16,9 9 1-16</inkml:trace>
  <inkml:trace contextRef="#ctx0" brushRef="#br0" timeOffset="767.191">1757 5808 76 0,'7'25'41'0,"-13"-1"-1"15,-7 0-12-15,1 2-12 16,-13-8-6-16,10 1-6 15,2-13-3-15,-2-6-2 16,5 0-2-16,-2-4 0 16,0-8 0-16,6-2-1 15,6-4-1-15,8-3 2 16,-4 4 0-16,5 3 1 16,0 4 1-16,4 5 1 15,2 5 0-15,4 10 1 16,-5 4 2-16,-1 6-2 0,0 3 2 15,-4 3 0-15,10-4-1 16,6-2-1-16,2-5 0 16,-4-5 0-16,4-6-2 15,-7-4 1-15,14-11-1 16,-3-6 0-16,-7-4 1 16,-12 0-1-16,-3-2 1 15,1 5 1-15,3 6 1 16,-4 7 1-16,-9 5 0 15,5 15 1-15,-8 5 0 16,3 10 0-16,0 0 0 16,7 3-3-16,-7 2-8 0,-4 1-34 15,4-15-2 1,10-1 0-16,-1-8 0 16</inkml:trace>
  <inkml:trace contextRef="#ctx0" brushRef="#br0" timeOffset="3963.9675">3590 6255 38 0,'-9'-11'37'15,"18"16"1"-15,6 12-6 0,8 7-13 16,22 20-6-16,5 4-5 16,11 15-1-16,2 5-4 15,-1-1-7-15,3 3-11 16,-9-11-24-16,-9-16 0 15,-9-9 0-15,-13-17-1 16</inkml:trace>
  <inkml:trace contextRef="#ctx0" brushRef="#br0" timeOffset="4201.0198">4216 6282 39 0,'-8'-19'38'15,"8"19"1"-15,-21-3 0 16,-1 7-20-16,-1 19-8 16,-12 1-4-16,-2 11-3 15,-9 9 0-15,-4 7-2 16,-6 4-1-16,-2 0-1 16,6 0-3-16,3-11-3 15,10 2-8-15,5-15-17 16,9-16-9-16,16-8 0 15,9-7 1-15</inkml:trace>
  <inkml:trace contextRef="#ctx0" brushRef="#br0" timeOffset="4493.0956">4498 6261 60 0,'-29'9'38'16,"-11"1"0"-16,7 7-12 16,0 14-14-16,-2 5-5 15,8 13-3-15,1-1-1 0,14 6-2 16,12-1-1-1,10-1-3-15,14-2-4 16,5-13-9-16,10-7-14 0,11-5-8 16,-3-16 0-16,3-3-1 15</inkml:trace>
  <inkml:trace contextRef="#ctx0" brushRef="#br0" timeOffset="4769.1715">4670 6707 26 0,'0'14'34'0,"0"-14"1"15,0 0-5-15,21 11-13 0,-13-20-3 16,7 1-3 0,-6-10-3-16,3 0-3 15,-10-11 0-15,1-3-2 0,-3-8-1 16,-3-6 0-16,1-4-1 15,-4-7 0-15,6 2-1 16,0 1-1-16,11 2-1 16,2 5-5-16,5 16-13 15,5 9-18-15,-2 3-1 16,7 16 0-16,-9 3 1 16</inkml:trace>
  <inkml:trace contextRef="#ctx0" brushRef="#br0" timeOffset="4982.2167">4560 6488 48 0,'-6'-10'39'15,"19"4"-2"-15,5-1 2 16,12-1-26-16,15 8-8 15,1 4-9-15,4 6-31 16,-4-10-1-16,5 7-2 16,-10-7 0-16</inkml:trace>
  <inkml:trace contextRef="#ctx0" brushRef="#br0" timeOffset="5260.2849">5054 6198 33 0,'9'4'37'0,"13"9"-3"15,4 12-5-15,-8 5-5 16,6 19-6-16,-11-1-3 15,-1 15-6-15,-12-3-2 16,-11-1-4-16,-5-1-4 16,-9-12-7-16,3-7-26 15,0-10-7-15,0-14 0 16,8-9-1-16</inkml:trace>
  <inkml:trace contextRef="#ctx0" brushRef="#br0" timeOffset="5546.3391">5600 6434 48 0,'15'7'34'15,"5"-7"2"-15,7 0-11 16,7 0-23-16,3-8-25 16,4 12-9-16,-7-7-1 15,0 6-2-15</inkml:trace>
  <inkml:trace contextRef="#ctx0" brushRef="#br0" timeOffset="5726.3744">5628 6556 78 0,'13'5'39'0,"14"4"-1"0,4-9-20 15,6-5-49-15,7 5-3 16,-7-4-2-16,3 2-2 16</inkml:trace>
  <inkml:trace contextRef="#ctx0" brushRef="#br0" timeOffset="6320.5149">6472 5807 58 0,'-28'-17'32'16,"9"17"-11"-16,-3 23-7 15,4 18-5-15,11 26-2 16,2 16-2-16,8 14 0 15,2 10 0-15,8 9 0 16,-1 1 0-16,-3 3 1 16,-2-11-1-16,-7-8 1 15,-8-14-2-15,-3-9 0 0,-8-18-1 16,-5-11-1 0,-3-17-4-16,-2-18-4 0,5-5-15 15,4-12-19-15,-1-12 2 16,12 2-2-16,-1-7 1 15</inkml:trace>
  <inkml:trace contextRef="#ctx0" brushRef="#br0" timeOffset="6501.5592">6378 7181 65 0,'13'14'38'0,"6"1"-2"16,3-9-11-16,8-2-37 0,13 0-22 16,-11-16-1-16,11 4-1 15,-9-7-1-15</inkml:trace>
  <inkml:trace contextRef="#ctx0" brushRef="#br0" timeOffset="6756.6276">6727 7173 36 0,'-17'13'31'0,"-12"-13"-1"16,11-4-5-16,3-5-22 16,3-5-6-16,6-3-1 15,11-1 1-15,6 2 1 16,6 6 3-16,7 10 3 0,-3 8 5 16,3 7 0-16,-2 3 2 15,2 6 0 1,-5-2-1-16,5 0-2 0,-5-9-2 15,3-6-1-15,-7-10-4 16,1-10-1-16,-3-3-7 16,-13-7-25-16,0-11-6 15,-10-4-1-15,-9-12 1 16</inkml:trace>
  <inkml:trace contextRef="#ctx0" brushRef="#br0" timeOffset="7101.7012">6745 5644 55 0,'2'17'34'0,"-2"5"1"16,7 13-18-16,2 9-10 0,3-2-12 15,3 5-26 1,-11-15-1-16,10-2-2 0,-14-16-1 16</inkml:trace>
  <inkml:trace contextRef="#ctx0" brushRef="#br0" timeOffset="7500.7948">6735 5774 17 0,'47'14'20'16,"-4"-8"-10"-16,0 7-4 0,-5-3 0 15,-8 1-1 1,-5-1-1-16,-15-3-1 16,-10-7-1-16,0 0-1 0,-19-8 0 15,3-4 0-15,1-5 0 16,3-4-1-16,5 1 0 15,7-1 0-15,0 5 1 16,10 7 1-16,3 9 2 16,1 3 2-16,5 9 2 15,0 5 1-15,8 5 2 16,-4-1 1-16,7 2-1 16,-5-7-1-16,6-6-1 15,-6-10-2-15,3-3-1 16,-16-11-1-16,0 2-1 15,-12-8-1-15,-12 2-1 0,-7 2-2 16,-8 4-9 0,-1 3-28-16,-3 14-1 0,0-2 0 15,9 11-1-15</inkml:trace>
  <inkml:trace contextRef="#ctx0" brushRef="#br0" timeOffset="8869.1016">7597 6469 26 0,'12'-7'34'0,"-15"-5"0"15,3 12-7-15,-19-9-8 16,-9 9-5-16,1 2-5 0,-9 5-4 16,3 10-1-1,1 6 0-15,7 7-2 16,9 2-1-16,16 3 0 0,10 0 0 15,13-2-1-15,8-4 1 16,5-9 0-16,-1-10 0 16,-1-13 0-16,-3-9-1 15,-7-12 1-15,-8-10 0 16,-7-10-1-16,-9-10 0 16,-2-11 0-16,-6-2 0 15,-3 1 0-15,1 2 0 16,-1 7-1-16,3 7 1 15,3 7-1-15,8 16-3 16,4 12-9-16,8 8-20 0,13 14-5 16,-2 0 0-1,15 8 1-15</inkml:trace>
  <inkml:trace contextRef="#ctx0" brushRef="#br0" timeOffset="9124.151">8051 6203 24 0,'-36'0'35'0,"-9"0"0"16,10 17 0-16,1 12-16 15,2 0-9-15,9 15-3 16,3 6-4-16,11 6 0 0,4-1-1 15,8-3-2 1,8-3-3-16,3-12-8 0,11-8-15 16,6-3-11-16,-5-23 0 15,8-3 1-15</inkml:trace>
  <inkml:trace contextRef="#ctx0" brushRef="#br0" timeOffset="9366.2226">8102 6184 49 0,'0'0'38'0,"0"0"0"15,9 29-4-15,-6-3-21 16,7 13-4-16,-7 0-3 16,5 11-1-16,-8 1 0 0,3 2-3 15,-3-4 0-15,0-6-1 16,4-2-1-16,1-7-1 15,6-2-3-15,-2-16-10 16,11-7-25-16,2-7-1 16,-2-8 0-16,2-3 0 15</inkml:trace>
  <inkml:trace contextRef="#ctx0" brushRef="#br0" timeOffset="9545.7618">8018 6483 21 0,'10'7'34'16,"5"-7"0"-1,15 6-3-15,5-2-14 0,3-4-8 16,3 4-14-16,-1-8-21 16,3 4-6-16,-14-7-2 15,4 2 0-15</inkml:trace>
  <inkml:trace contextRef="#ctx0" brushRef="#br0" timeOffset="9722.3047">8383 6278 37 0,'7'9'37'16,"-7"5"2"-16,10 14-4 16,-3 17-15-16,-3-1-8 15,2 12-3-15,-11 2-3 16,2 5-4-16,-3-3-8 0,-3-4-32 15,-2-15-2-15,3-10 0 16,-1-14 0-16</inkml:trace>
  <inkml:trace contextRef="#ctx0" brushRef="#br0" timeOffset="10147.4184">8758 6574 44 0,'0'0'34'0,"29"10"0"16,-5-10-10-16,-2-4-14 15,6-1-5-15,-3-4-3 16,-5-3-4-16,-4-3-1 16,-10-1 0-16,-6 1-2 15,-18 0 2-15,-5 3-1 16,-12 6 3-16,-1 6 3 16,-3 11 2-16,-3 3 3 15,8 10-1-15,5 1 2 16,16 10 0-16,7 0 1 15,19 2-2-15,5-9-1 0,16-1-1 16,0-5-2-16,8-6-1 16,2-8-3-16,-3-13-13 15,-2-11-26-15,4-5 1 16,-4-10-1-16,6-7 0 16</inkml:trace>
  <inkml:trace contextRef="#ctx0" brushRef="#br0" timeOffset="10367.4803">8864 6031 69 0,'0'0'37'0,"26"10"-5"16,7-5-16-16,0-5-6 15,11 0-5-15,1 4-13 16,7-4-26-16,-12-5-3 16,5-1 1-16,-11-6-1 15</inkml:trace>
  <inkml:trace contextRef="#ctx0" brushRef="#br0" timeOffset="10523.5129">9324 5845 30 0,'-8'-17'31'16,"8"17"-5"-1,0 0-12-15,-9-3-28 0,9 3-14 16,0 0-1-16,0 0 0 16</inkml:trace>
  <inkml:trace contextRef="#ctx0" brushRef="#br0" timeOffset="10713.5645">9319 6043 54 0,'6'50'37'0,"-6"-5"-7"15,-5 0-6-15,-3 1-6 16,-9-9-6-16,-2-1-4 16,-9-12-3-16,-2-8-3 0,-3-10-1 15,-3-9-4-15,10-4-8 16,1-9-19-16,9-11-8 15,12-2-1 1,4-8 0-16</inkml:trace>
  <inkml:trace contextRef="#ctx0" brushRef="#br0" timeOffset="11493.7703">9561 5854 13 0,'-21'-22'29'15,"-1"-9"1"-15,15 7-2 0,7-3-15 16,10 6-3 0,11 11-2-16,1 3-1 0,5 7-1 15,0 6 1-15,-1 5-1 16,-8 5-1-16,-5 9-2 15,-13 4 1-15,-9 2-1 16,-9 3 0-16,-6 4-1 16,-5-2 0-16,2-3-2 15,2-3 1-15,3-10-2 16,12-5 0-16,10-15-2 16,0 13 0-16,15-19 0 15,5 2-2-15,3-3 0 16,7 2 0-16,2 0 1 15,-1 5 1-15,-2 0 2 16,-4 4 1-16,-4 1 0 0,-6 0 3 16,-6 1 1-16,-9-6 0 15,0 0 0-15,0 0-1 16,-13 0-1-16,8-9-2 16,5-3 0-16,0-2-1 15,3-2 1-15,7-2-2 16,6 3 2-16,0 1-1 15,7 4 2-15,0 5 0 16,-2 5 1-16,0 3 0 16,0 6 0-16,-5 3-1 15,-5 3 0-15,0 6-2 16,-4 2-2-16,-4 4-6 0,-3-1-2 16,0 5-3-1,0-9-1-15,6 2-1 0,-1-9 0 16,5-1 1-16,2-9 4 15,5-5 8-15,3-6 5 16,0-4 5-16,3 0 4 16,-7-9 3-16,1 1 3 15,-8-5 0-15,3 0-1 16,-12-8-2-16,0-1-3 16,-8-9-3-16,8 3-3 15,0-4-2-15,2 4-3 16,10 1-1-16,-2 4-1 15,6 6-3-15,1 5-4 16,4 11-6-16,-5 6-16 0,-16 5-6 16,22 0 0-16,-22 0 1 15</inkml:trace>
  <inkml:trace contextRef="#ctx0" brushRef="#br0" timeOffset="11667.818">9992 5912 36 0,'0'0'34'0,"19"13"1"15,-2-13 0-15,13 0-26 16,2 4-22-16,-1-8-19 16,12 4-1-16,-4-8-2 15,9 4 1-15</inkml:trace>
  <inkml:trace contextRef="#ctx0" brushRef="#br0" timeOffset="11891.8704">10480 5718 72 0,'-11'21'40'15,"6"12"-1"-15,0 2-16 16,2 0-12-16,3 9-4 15,0-2-1-15,3-2-2 16,4-1-1-16,0-7-4 16,5-3-1-16,0-13-8 15,4-4-29-15,1-4-1 0,-5-11 0 16,1-2 0-16</inkml:trace>
  <inkml:trace contextRef="#ctx0" brushRef="#br0" timeOffset="12064.9245">10292 5842 82 0,'0'7'40'16,"21"-2"0"-16,7-5-15 16,14 14-21-16,3-2-11 15,9 0-30-15,-3-5-1 16,5 0-1-16,-9-7 0 15</inkml:trace>
  <inkml:trace contextRef="#ctx0" brushRef="#br0" timeOffset="12780.0921">10931 6611 26 0,'5'-28'61'15,"-5"10"-39"-15,-8-3-6 16,-3 0-4-16,-6-2-3 0,-6 5-3 16,-10 3-2-1,-4 15-1-15,-4 0-1 0,0 15-1 16,2 6 1-16,8 8-1 16,9 4 0-16,10 2 1 15,12-3-1-15,14-6 1 16,6-7 0-16,10-8 0 15,3-11 0-15,3-6-1 16,-2-11 1-16,3-10-1 16,-4-7-2-16,-5-9 0 15,0-3-1-15,-10-5 0 16,-5-4 0-16,-4 1 0 16,-3 10 1-16,-6 6 0 15,-7 9 1-15,3 12 0 0,-7 12 1 16,4 15 1-16,0 14-1 15,-2 13 1-15,2 5 1 16,4 8-2-16,3 5 2 16,0 1-1-16,0 0-2 15,3-6-6-15,3-5-18 16,7-8-13-16,-9-18-1 16,10-7 0-16</inkml:trace>
  <inkml:trace contextRef="#ctx0" brushRef="#br0" timeOffset="13020.1418">11160 6213 44 0,'0'0'37'16,"2"18"2"-16,-7 10-1 0,-1 8-23 15,-3 4-6-15,2 9-3 16,-3 0 0-16,7 3-3 15,3-8 0-15,0 0-1 16,10-8-1-16,1-7-3 16,8-5-4-16,-2-12-17 15,0-7-18-15,11-5 2 16,-9-9-1-16,5-4 0 16</inkml:trace>
  <inkml:trace contextRef="#ctx0" brushRef="#br0" timeOffset="13194.1884">11087 6456 41 0,'-10'0'37'0,"21"3"0"16,7-3 0-16,11 0-20 16,11 0-13-16,6 0-13 15,19 0-26-15,-6-10-1 16,13 4-2-16,6-7 1 15</inkml:trace>
  <inkml:trace contextRef="#ctx0" brushRef="#br0" timeOffset="13449.2496">11838 6382 63 0,'17'0'35'16,"11"3"1"-16,-4 3-17 16,10-6-12-16,7 0-8 15,-2 5-10-15,-1 0-23 16,-5-5 0-16,-5 0-1 15,-12-5-1-15</inkml:trace>
  <inkml:trace contextRef="#ctx0" brushRef="#br0" timeOffset="13623.2756">11855 6503 34 0,'0'0'36'0,"19"12"-1"15,2-12 0-15,8 0-23 16,10 0-20-16,-5-10-23 16,13 10-3-16,-5-14-1 15,-2 8-1-15</inkml:trace>
  <inkml:trace contextRef="#ctx0" brushRef="#br0" timeOffset="14941.0596">12721 6432 16 0,'13'20'32'15,"6"-5"1"-15,17 6 0 16,-4-4-18-16,10-5-4 16,2-2-5-16,-10-5-2 15,-3-5-2-15,-6-9-1 16,-11-3 0-16,-14-3-1 16,-7 1 0-16,-13-3 0 15,-12 4-1-15,-7 2 1 16,-4 8 0-16,-3 6 0 15,2 8 1-15,2 3 1 16,11 8 1-16,10 3 1 16,14 3 1-16,15-2 0 0,13 2-1 15,8-7 1 1,12-1 0-16,2-7-2 16,8-6-4-16,1-3-6 0,-7-4-30 15,-6-19-1-15,4-3 0 16,-5-7-1-16</inkml:trace>
  <inkml:trace contextRef="#ctx0" brushRef="#br0" timeOffset="15142.1057">12991 6086 60 0,'0'0'33'16,"24"0"-4"-16,-2-4-16 0,9 4-7 16,3-3-14-16,1-4-21 15,11 7-2-15,-14-7-3 16,5 7 1-16</inkml:trace>
  <inkml:trace contextRef="#ctx0" brushRef="#br0" timeOffset="15314.6427">13468 5934 49 0,'0'0'37'16,"-8"-9"0"-16,8 9-2 16,0 0-28-16,0 0-23 15,0 0-18-15,-8-15-2 16,8 15 0-16,0 0-1 0</inkml:trace>
  <inkml:trace contextRef="#ctx0" brushRef="#br0" timeOffset="15509.6879">13449 6038 19 0,'0'36'34'16,"7"6"-2"-16,-3-1-6 15,-4 0-5-15,0 0-5 16,-13-9-4-16,-3-1-4 15,-10-12-3-15,-7-4-2 16,-1-9-3-16,-5-6-5 16,3-7-7-16,1-7-14 15,2-10-11-15,15 2 0 0,8-9 1 16</inkml:trace>
  <inkml:trace contextRef="#ctx0" brushRef="#br0" timeOffset="16088.8263">13795 5905 22 0,'-23'-28'30'0,"13"5"1"16,0-8-3-16,13 2-16 15,13 7-5-15,1 3-1 0,3 9-2 16,8 5 0-16,-3 10 0 16,-5 2 0-16,-6 11-1 15,-10 5 1-15,-10 6-1 16,-11 3-1-16,-4 7 0 16,-10 1 0-16,-3-1 0 15,4-2-2-15,4-5 0 16,6-6 0-16,9-7-1 15,11-7 1-15,0-12-2 16,19 8 1-16,4-8-2 16,4-3 0-16,1-2 0 0,6 5-1 15,-6 0 1 1,-1 0-1-16,-8 6 3 16,-3 2 0-16,-16-8 1 15,5 10 2-15,-5-10-1 0,-12 3 2 16,12-3-2-16,-16-10-1 15,11-1-1-15,5-1 0 16,7-4-1-16,1 1 1 16,5 1 1-16,2 2 1 15,3 3 1-15,-4 4 1 16,4 7 2-16,-5 3-1 16,-1 5 1-16,-4 2-1 15,0 3-4-15,0 3-5 16,-1 0-7-16,5-6-16 15,3 5-7-15,1-10-1 0,6 3 0 16</inkml:trace>
  <inkml:trace contextRef="#ctx0" brushRef="#br0" timeOffset="16329.8782">14224 6141 60 0,'7'-18'36'15,"-1"3"-2"-15,1-6-13 16,-5-5-9-16,4-2-5 16,-6-10-2-16,0-3-2 15,0-4 0-15,0 2-2 16,3 2 0-16,4 0-1 16,3 5 0-16,-1 5-3 15,10 11-5-15,-4 3-14 16,2 8-15-16,9 9 0 0,-8-5-1 15,2 12 1-15</inkml:trace>
  <inkml:trace contextRef="#ctx0" brushRef="#br0" timeOffset="16501.922">14214 5922 50 0,'0'0'35'0,"13"7"1"16,2-7-6-16,10 0-30 16,5 5-29-16,0-10-4 0,13 5-1 15,-5-9-1 1</inkml:trace>
  <inkml:trace contextRef="#ctx0" brushRef="#br0" timeOffset="16773.9977">14705 5677 22 0,'-9'13'35'16,"9"12"1"-16,-7 3 2 15,1 4-20-15,3 10-6 16,-7-2-2-16,5 6-2 15,-5-5-2-15,10-2-3 0,-4-2 0 16,10-7-2-16,0-6-2 16,7-8-5-16,8-3-14 15,5-7-18-15,-8-15 0 16,3-2 0-16,-10-11-1 16</inkml:trace>
  <inkml:trace contextRef="#ctx0" brushRef="#br0" timeOffset="16938.0341">14571 5910 76 0,'10'7'39'16,"7"-7"0"-16,11 0-14 16,7 0-21-16,5 3-18 15,7-3-21-15,-7-4-3 0,4 4 0 16,0-10-1-16</inkml:trace>
  <inkml:trace contextRef="#ctx0" brushRef="#br0" timeOffset="17519.1728">15127 5637 22 0,'21'0'32'16,"0"-5"2"-16,14 9-3 15,2-4-17-15,1 0-5 16,2 3-3-16,-4 0-2 15,-5 3-2-15,-9-4 0 16,-6 2-1-16,-6 3 0 16,-10-7 0-16,0 17 0 15,-7-3 0-15,-3 3-1 16,0 10 2-16,2 4-1 16,-5 10-1-16,4 5 1 15,-2 10-1-15,1 6 1 0,2 5 0 16,2 5 1-1,3 1-1-15,3-1 1 0,0 1-1 16,3-3 1-16,3-5-1 16,2-3 0-16,1-4 0 15,1-6 0-15,-2-4-1 16,-2-7-1-16,-2-7 1 16,-4-3-2-16,-6-9 1 15,-6-6 0-15,-9-9 0 16,-12-4-1-16,-7-3 1 15,-6 0 0-15,-4-4 1 16,0 2 0-16,4 2-1 0,5-4-4 16,8 4-16-1,14-4-14-15,19 4 0 16,6-17-1-16,19 9 1 0</inkml:trace>
  <inkml:trace contextRef="#ctx0" brushRef="#br0" timeOffset="18232.3389">15619 6711 41 0,'0'0'37'16,"9"0"0"-16,-5 13-3 0,-4 12-18 15,-8 3-7-15,3 12-3 16,-4 1-1-16,5 5-1 16,1-1-2-16,6-2 0 15,6-6-1-15,4-6 0 16,7-7-3-16,1-9-4 15,6-5-10-15,-1-7-23 16,-9-12 1-16,-2-4-2 16,-15-6 2-16</inkml:trace>
  <inkml:trace contextRef="#ctx0" brushRef="#br0" timeOffset="18390.386">15534 6956 48 0,'0'0'37'0,"14"7"0"0,7-7-5 16,8 0-20-16,1 0-8 16,4-5-16-16,3-4-22 15,6 5-2-15,-3-10-1 16,3 8 0-16</inkml:trace>
  <inkml:trace contextRef="#ctx0" brushRef="#br0" timeOffset="18569.4394">15870 6863 74 0,'0'0'36'0,"14"7"0"16,0-3-20-16,9-4-11 0,4 0-9 15,6 0-19-15,3 9-12 16,-11-14-1-16,6 5 1 15</inkml:trace>
  <inkml:trace contextRef="#ctx0" brushRef="#br0" timeOffset="18750.4856">15881 6972 47 0,'0'0'33'15,"13"4"0"-15,3-8-12 16,11 0-22-16,8 4-12 16,2-8-19-16,12 8 0 0,-7-7-1 15,13 7 11-15</inkml:trace>
  <inkml:trace contextRef="#ctx0" brushRef="#br0" timeOffset="19032.544">16417 6839 29 0,'-28'-12'32'0,"7"12"1"15,-7 0-2-15,1 5-17 16,8 12-7-16,0 4-3 16,6 6-1-16,5 4 1 0,8 0-1 15,9-1 0 1,7-4 0-16,5-6 0 0,6-6 0 15,1-7-1-15,5-7 0 16,-6-11 0-16,-2-5-1 16,-10-7 1-16,-12-6-4 15,-3 1-7-15,-12-1-28 16,-7-8 0-16,1 8 0 16,-5-5-1-16</inkml:trace>
  <inkml:trace contextRef="#ctx0" brushRef="#br0" timeOffset="19352.6406">16815 6341 47 0,'0'0'37'16,"12"5"-1"-16,10-1-3 0,8-4-22 15,1 0-5 1,4 0-6-16,2 0-7 15,-6 0-12-15,-3 0-17 0,2 0-1 16,-14 0 1-16,-3 0 2 16</inkml:trace>
  <inkml:trace contextRef="#ctx0" brushRef="#br0" timeOffset="19533.6748">16839 6454 57 0,'0'0'38'0,"19"5"1"16,9-8-8-16,9 3-18 0,-1 0-8 15,4 0-12 1,2-4-28-16,3 6-3 16,-4-6 0-16,0 4-1 0</inkml:trace>
  <inkml:trace contextRef="#ctx0" brushRef="#br0" timeOffset="20134.8387">17630 6167 51 0,'0'-26'37'16,"4"10"-1"-16,-8 2-13 15,4 14-10-15,0 0-5 16,-7 10-3-16,7 16-2 0,-6 5-2 16,6 7 0-1,0 6 0-15,0 3 0 16,6-2 0-16,-1-2 0 0,1-4 0 15,-4-4 0-15,-2-8 0 16,0-3-1-16,-12-10 1 16,0-2-2-16,-7-6 0 15,-2-6 0-15,0 0-1 16,3 0 1-16,2-6 0 16,2 4 0-16,14 2 2 15,0 0 1-15,16 0 1 16,10 2 0-16,2-2 1 15,10 3-1-15,2-3 1 16,7 0-2-16,-4 0-3 16,-2-7-14-16,-4-1-25 0,5 3 1 15,-10-4-1 1,5 9 0-16</inkml:trace>
  <inkml:trace contextRef="#ctx0" brushRef="#br0" timeOffset="21309.0937">849 9409 33 0,'0'0'35'0,"0"0"-4"16,0 0-8-16,36-61-3 16,-36 61-3-16,45-93-5 15,-28 34-4-15,6-11-2 16,7-2-3-16,-1-4-1 0,-16 4 1 16,8 6-1-1,-13 13 0-15,-8 10 0 0,0 43 0 16,0 0 0-16,0-27-1 15,0 27 2-15,-13 74-2 16,13-18 0-16,10 9-1 16,15 5 0-16,3 4 0 15,4 1 0-15,-4-11 0 16,15-10-3-16,-6-13-4 16,0-5-12-16,1-16-21 15,-19-17 0-15,-19-3-1 16,16-21 0-16</inkml:trace>
  <inkml:trace contextRef="#ctx0" brushRef="#br0" timeOffset="21481.1344">1015 9155 61 0,'22'10'34'0,"15"2"-2"16,8 2-18-16,8-4-10 15,-7-1-17-15,0-9-19 16,-8 10-1-16,-20-17-1 16,-5 7 2-16</inkml:trace>
  <inkml:trace contextRef="#ctx0" brushRef="#br0" timeOffset="21639.173">828 8974 60 0,'0'0'35'0,"0"0"-1"16,0 0-11-16,0 0-20 16,0 0-18-16,56 22-19 15,-19-11 0-15,8 8-1 16,-1-3 0-16</inkml:trace>
  <inkml:trace contextRef="#ctx0" brushRef="#br0" timeOffset="21946.7374">1364 9240 51 0,'25'21'38'0,"-4"-11"0"16,5 0-4-16,2-6-18 0,-1-11-6 15,4 0-4 1,0-6-2-16,4-6-2 16,-15-3-3-16,0-6-1 0,-9 4-1 15,-11-3-1-15,0 7 0 16,-11 1 0-16,-7 9 0 15,-4 6 2-15,-3 8 1 16,3 8 1-16,3 6 2 16,9 8 0-16,1 3 1 15,9 5 0-15,0 2 1 16,9 5-2-16,1-1 1 16,5 0-3-16,7-1-7 15,-13-12-7-15,11-1-25 16,-3-8 1-16,2-14 0 15,3-4-1-15</inkml:trace>
  <inkml:trace contextRef="#ctx0" brushRef="#br0" timeOffset="22241.8089">2061 9164 48 0,'-5'21'37'16,"-5"9"0"-16,-17-2-3 15,-8-5-19-15,7 4-8 16,-15-10-3-16,5-2-2 16,-4-6-2-16,14-9 0 15,6-3-1-15,6-9 1 16,10-1-1-16,2-3 1 16,18 1 0-16,4 4 1 0,9 2 1 15,-1 9 0-15,4 9 0 16,1 8 1-16,-6 6-3 15,5 1-15-15,-11 2-23 16,6 6 0-16,-6-9 0 16,12 1-2-16</inkml:trace>
  <inkml:trace contextRef="#ctx0" brushRef="#br0" timeOffset="25319.9913">6328 9694 49 0,'0'0'36'0,"0"0"2"15,16 17-9-15,9 14-15 16,3 1-5-16,9 12-4 16,3 0-1-16,1 2-9 0,4-1-13 15,3-5-19-15,-20-17-1 16,2-6 1-16,-15-17-2 15</inkml:trace>
  <inkml:trace contextRef="#ctx0" brushRef="#br0" timeOffset="25540.0582">6728 9728 55 0,'-27'12'39'0,"-1"16"0"15,-12 2-5-15,-10 0-19 16,7 4-7-16,-3-2-3 0,5 1-4 16,2-7-2-1,6-6-4-15,12-1-4 0,5-12-12 16,16-7-18-16,0 0 0 16,9-5 0-16,11 0 2 15</inkml:trace>
  <inkml:trace contextRef="#ctx0" brushRef="#br0" timeOffset="25818.1231">7039 9615 59 0,'-24'0'38'0,"-1"12"-1"16,-3 1-10-16,-7 5-15 16,4 12-4-16,3 3-3 15,6 8-2-15,8 3-1 16,10 3-2-16,8 0-1 16,10-7-5-16,12 1-11 15,8-8-21-15,-6-15 0 16,8-3-1-16,-5-19 1 15</inkml:trace>
  <inkml:trace contextRef="#ctx0" brushRef="#br0" timeOffset="26058.1985">7241 9547 67 0,'-6'12'38'0,"-4"5"2"15,3 4-7-15,4 10-23 16,-3 6-3-16,6 7-2 16,-6 0-1-16,6 4-1 15,0-5-1-15,9 2-2 16,0-7-1-16,4-6-4 16,5-3-10-16,-1-8-25 15,-6-14 0-15,8-4 0 16,-9-10-1-16</inkml:trace>
  <inkml:trace contextRef="#ctx0" brushRef="#br0" timeOffset="26246.7365">7073 9831 51 0,'15'7'35'0,"8"-1"-1"15,4-9-11-15,1 3-18 16,6-3-18-16,-2-8-15 16,5 4-5-16,-10-7-1 15,2 5-1-15</inkml:trace>
  <inkml:trace contextRef="#ctx0" brushRef="#br0" timeOffset="26404.2748">7442 9682 36 0,'21'-4'37'0,"-4"4"2"16,2 16-8-16,0 13-6 15,-10 5-8-15,2 15-6 16,-11-6-3-16,-3 9-3 16,-4-7-2-16,-3-4-7 15,3-4-16-15,-7-10-21 16,-5-15 0-16,7-6 0 16,0-6-1-16</inkml:trace>
  <inkml:trace contextRef="#ctx0" brushRef="#br0" timeOffset="26622.3259">7891 9801 45 0,'0'0'37'0,"28"10"0"15,-5-6-1-15,12 4-26 16,0-2-23-16,-4-6-20 16,8 8-1-16,-12-13-2 15,0 10 0-15</inkml:trace>
  <inkml:trace contextRef="#ctx0" brushRef="#br0" timeOffset="26803.3741">7907 9933 65 0,'0'0'40'15,"31"18"0"-15,-6-13-5 16,-1 0-23-16,12-1-19 16,-8-4-29-16,9 0-2 15,-4-6-2-15,0-2 0 16</inkml:trace>
  <inkml:trace contextRef="#ctx0" brushRef="#br0" timeOffset="27364.5299">8794 9789 59 0,'-27'9'37'0,"-9"-1"0"15,5 1-11-15,0 11-12 16,0-2-5-16,14 7-5 16,5 4-1-16,12 0-1 15,13 0-1-15,9 0 0 16,5-4 0-16,8-4 0 15,-1-8-1-15,3-6 1 16,-7-11 0-16,-1-9 0 16,-7-7 0-16,-7-9 0 15,-10-9-1-15,-10-8 1 16,-10-12-1-16,-5-2 0 16,-7-6-1-16,3 5 1 0,-2 4 0 15,3 5-1 1,6 7 1-16,11 9-1 0,12 13-1 15,10 6-4-15,14 17-9 16,4 0-24-16,6 0 0 16,11 4 1-16,1 0-1 15</inkml:trace>
  <inkml:trace contextRef="#ctx0" brushRef="#br0" timeOffset="27667.6019">9244 9532 56 0,'-25'6'36'16,"9"15"1"-16,-14 5-16 15,3 0-8-15,5 16-5 16,-4-1-2-16,11 10-1 16,2-3-2-16,13 1-1 15,7-6-1-15,9-6-3 16,5-1-7-16,10-9-27 16,0-15-2-16,6-7 0 15,-8-10 0-15</inkml:trace>
  <inkml:trace contextRef="#ctx0" brushRef="#br0" timeOffset="27913.6491">9425 9532 60 0,'0'0'40'0,"0"0"1"15,-9 27 0-15,9-5-27 16,0 12-6-16,-5 7-2 15,1 7-1-15,-3 0-1 16,7 3-1-16,-6-5-1 16,9-2-1-16,3-1-2 0,3-10-2 15,10-3-3 1,0-15-15-16,4-8-21 16,7-7 0-16,-5-10 0 0,-1-2 0 15</inkml:trace>
  <inkml:trace contextRef="#ctx0" brushRef="#br0" timeOffset="28110.6972">9259 9762 60 0,'17'3'36'16,"16"6"0"-16,2-1-15 15,4-4-14-15,5-4-13 16,-2 0-26-16,3 0-2 0,-10-12 0 16,-4 2-2-16</inkml:trace>
  <inkml:trace contextRef="#ctx0" brushRef="#br0" timeOffset="28290.7381">9730 9564 65 0,'15'12'41'15,"-5"8"1"-15,3 12-3 16,2 12-21-16,-12-2-6 16,1 11-4-16,-7-2-3 15,-4 0-2-15,-6-1-6 16,-7-13-13-16,-5-3-26 16,5-10-1-16,-5-10-1 15,6-7 0-15</inkml:trace>
  <inkml:trace contextRef="#ctx0" brushRef="#br0" timeOffset="29043.4036">10589 9786 24 0,'29'0'27'16,"32"5"-9"-16,17-5-6 15,17 6-2-15,22-6 1 16,14 0 0-16,10 0-3 15,0-7-4-15,-7 3-3 16,-5-6-3-16,-19 2-4 16,-17-3 0-16,-31-3-1 15,-18 2-1-15,-22-5 2 16,-13 4 1-16,-12 0 4 0,-20-7 5 16,11 13 1-1,12 7 1-15,-10-4 0 16,10 4 2-16,13 8 0 15,2-1 0-15,-3 0 2 16,6 5 0-16,-18-12-1 16,13 20 0-16,-18-8 0 15,-4 0-2-15,-8 0-6 16,-8-2-11-16,-10-3-26 16,7 1-2-16,-5-8 0 15,1 5 0-15</inkml:trace>
  <inkml:trace contextRef="#ctx0" brushRef="#br0" timeOffset="29389.9834">10695 9694 26 0,'-16'5'34'15,"0"7"2"-15,-15 0-7 0,0 1-12 16,8 6-3-1,-2 0-3-15,16 3-3 0,9-3-3 16,9-2-3-16,11-2-2 16,7-2-6-16,11-7-19 15,7-1-12-15,-5-17 0 16,9-3 0-16</inkml:trace>
  <inkml:trace contextRef="#ctx0" brushRef="#br0" timeOffset="29780.0793">11089 9242 49 0,'6'23'36'0,"-6"2"0"15,3 12-9-15,6 4-13 16,-9-3-4-16,6 2-3 16,-6-9-2-16,6-2-1 15,-3-10-1-15,1-8-1 16,-4-11-2-16,0 0 0 16,0-26 0-16,-9 2-1 15,3-5 0-15,-5-8-1 0,3-1 1 16,-2-3-1-1,4 4 1-15,6-2-1 0,4 6 1 16,6 4 0-16,7 4 1 16,13 7-2-16,1 4-1 15,6 4-6-15,10 5-17 16,5 10-10-16,-8-5 0 16,3 10 0-16</inkml:trace>
  <inkml:trace contextRef="#ctx0" brushRef="#br0" timeOffset="29984.1267">11036 9399 55 0,'0'0'39'0,"0"0"-1"16,23 10 1-16,18-10-25 15,2 0-14-15,7 0-34 16,-2-8-2-16,11 4-2 16,-4-11-1-16</inkml:trace>
  <inkml:trace contextRef="#ctx0" brushRef="#br0" timeOffset="30496.2369">12521 9379 77 0,'38'20'39'0,"3"12"1"15,6 12-16-15,8 17-13 16,-5 5-3-16,5 8-5 15,-4-2-4-15,-8-8-14 16,-3-10-24-16,-5-7 0 16,-13-17 0-16,-1-10-2 15</inkml:trace>
  <inkml:trace contextRef="#ctx0" brushRef="#br0" timeOffset="30720.2855">13026 9397 52 0,'-26'10'36'0,"1"19"1"15,-15 4-6-15,-8 6-18 16,4 11-4-16,-9 2-5 16,0 6 0-16,-3-3-2 15,1-6-2-15,1-6-3 16,11-11-4-16,6-3-11 15,12-6-19-15,7-17-1 16,18-6 0-16,0 0 1 0</inkml:trace>
  <inkml:trace contextRef="#ctx0" brushRef="#br0" timeOffset="31004.3558">13341 9390 32 0,'-31'7'35'16,"3"11"1"-16,-15 2 1 15,5 5-17-15,7 15-10 0,-2 6-4 16,8 7-1-16,4 1-1 15,14 4-2-15,7-4-1 16,15-1-2-16,8-7-6 16,7-6-20-16,5-13-10 15,10-5 0-15,-3-15-1 16</inkml:trace>
  <inkml:trace contextRef="#ctx0" brushRef="#br0" timeOffset="31276.4248">13460 9813 52 0,'0'19'38'0,"0"-19"0"16,11 8-4-16,7-8-20 16,-9-13-4-16,4 1-2 15,-6-9-3-15,1-1-2 16,-8-8-1-16,0-8 0 15,0-7-2-15,-5-2 0 16,2-1 1-16,3-7-2 16,8 3-1-16,-1 1-4 15,8 10-7-15,-4 7-19 16,4 6-8-16,4 12 1 16,-7 7-1-16</inkml:trace>
  <inkml:trace contextRef="#ctx0" brushRef="#br0" timeOffset="31479.4811">13253 9657 57 0,'15'-8'36'0,"16"3"0"16,1 2-5-16,6-2-24 15,11 1-11-15,3-1-20 16,2 5-11-16,-12-5 0 16,2 5-1-16</inkml:trace>
  <inkml:trace contextRef="#ctx0" brushRef="#br0" timeOffset="31718.5267">13843 9460 65 0,'5'15'40'15,"6"11"0"-15,0 5-10 16,-2 1-17-16,5 16-2 16,-8 5-4-16,-1 2-2 15,-13-3-2-15,-5-2-3 16,0-2-3-16,-11-15-13 15,-1-6-24-15,4-6-1 0,2-16-1 16,6-5 1 0</inkml:trace>
  <inkml:trace contextRef="#ctx0" brushRef="#br0" timeOffset="32014.6006">14157 9631 60 0,'14'6'38'15,"6"-2"-1"-15,4-4-4 16,1 0-23-16,14-2-8 16,2 4-9-16,-1 3-26 15,-4-5-3-15,4 0-1 16,-16-3-1-16</inkml:trace>
  <inkml:trace contextRef="#ctx0" brushRef="#br0" timeOffset="32209.6501">14246 9749 63 0,'0'13'39'16,"13"-10"0"-16,12 3-5 15,6-3-23-15,3-3-12 16,5 8-34-16,-4-16-3 15,11 8 0-15,-5-10 0 16</inkml:trace>
  <inkml:trace contextRef="#ctx0" brushRef="#br0" timeOffset="32841.3126">14905 9537 39 0,'-5'-36'36'0,"5"7"0"16,0-3-10-16,-7 3-7 15,7 12-8-15,-6 1-2 16,6 16-4-16,0 12-3 16,0 14 0-16,0 10-1 15,6 3-1-15,-3 6 1 16,4 5-1-16,-3-2 1 16,2-2 0-16,-1-3 0 15,-2-9 0-15,-3-5 1 16,-8-7-1-16,-5-5 0 15,-5-5-1-15,-2-2 1 16,-4-5-2-16,-3-1 0 0,3-4 0 16,3 0 1-16,9-4-1 15,12 4 1-15,0 0 0 16,8-8 1-16,14 4 0 16,9 4-1-16,9-5 1 15,5 5 0-15,3-7-2 16,3 7-12-16,1 0-25 15,-8-13-1-15,3 6 0 16,-13-11 1-16</inkml:trace>
  <inkml:trace contextRef="#ctx0" brushRef="#br0" timeOffset="33732.018">15858 9203 74 0,'18'7'35'0,"2"25"-5"15,5 22-13-15,0 7-7 16,8 15-2-16,-2-2-1 15,1 7-2-15,-7-7-1 16,-3-10 0-16,-6-16-1 0,-3-14-1 16,-4-20-1-1,-9-14 1-15,16-12-1 0,-4-17 1 16,-2-12-1-16,4-12-1 16,-2-12 0-16,2-2 0 15,0 1 1-15,-2 1-3 16,1 6-1-16,-6 7-4 15,4 15-11-15,-6 13-18 16,-2 8-4-16,-3 16 1 16,0 0-2-16</inkml:trace>
  <inkml:trace contextRef="#ctx0" brushRef="#br0" timeOffset="33882.0666">15978 9535 47 0,'0'0'36'0,"31"3"0"16,-3-9-1-16,8 6-32 16,6 4-34-16,-3-10-2 15,12 6-2-15,-6-7-1 16</inkml:trace>
  <inkml:trace contextRef="#ctx0" brushRef="#br0" timeOffset="34222.1415">17049 9869 60 0,'0'0'39'0,"20"0"1"15,-4-12-8-15,5-4-19 16,-6-10-4-16,3-3-3 16,-8-12-3-16,-3-7 0 15,-4-6-2-15,-3-8-1 16,-3-4 1-16,3 1-1 16,0 2 0-16,5 0-1 15,6 10-1-15,2 8-2 16,6 13-5-16,1 7-11 15,7 16-20-15,1 9 1 16,-8 6-1-16,-1 14 0 0</inkml:trace>
  <inkml:trace contextRef="#ctx0" brushRef="#br0" timeOffset="34386.1928">17007 9573 61 0,'0'16'40'15,"14"-9"0"-15,12-4-8 16,18 5-18-16,-4-8-8 16,11 3-16-16,-8-6-26 15,11 3-3-15,-4-8 0 16,-1 5-2-16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0:57:31.9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1105 5092 11 0,'-55'-5'33'0,"-4"10"1"16,8 0-1-16,1 8-13 16,50-13-6-16,-70 45-6 0,70-45-2 15,-11 69-1-15,11-69-2 16,55 67 0-16,-11-38-2 16,9-7 0-16,-4-7 0 15,9-5-1-15,-10-6 1 16,-3-4-2-16,-27 0 1 15,-18 0-1-15,0 0 2 16,0 0-1-16,-58 0 1 16,11 7-1-16,-1 5 0 15,-7 7 1-15,13 5-1 16,42-24 0-16,-59 62 1 16,59-62-2-16,-16 73 2 0,16-73-1 15,22 64 0-15,-22-64 1 16,64 37-1-16,-20-31 0 15,1-10 0-15,7-9 0 16,-1-9 0-16,0-6 1 16,-4-5-1-16,0 0 0 15,-16 2 1-15,-13 4 0 16,-8 9 0-16,0 7 1 16,-10 11 0-16,0 11-1 15,0 7 1-15,-7 9 0 16,4 2-3-16,13 2-5 15,-8-4-13-15,-2-5-19 16,0 0 0-16,0-22 0 16,4 12-1-16</inkml:trace>
  <inkml:trace contextRef="#ctx0" brushRef="#br0" timeOffset="143.0486">1333 5158 58 0,'-4'-15'30'16,"4"15"-7"-16,4 19-30 16,-1-9-21-16,7 13-4 15,-7-2-1-15</inkml:trace>
  <inkml:trace contextRef="#ctx0" brushRef="#br0" timeOffset="301.0768">1488 5521 59 0,'21'36'38'0,"-2"-7"2"0,-6-8-6 16,11-1-19-16,-12-12-6 16,8-8-4-16,-7-3-7 15,1-14-7-15,5-4-21 16,-7-2-9-16,-3-8 0 16,7 2-1-16</inkml:trace>
  <inkml:trace contextRef="#ctx0" brushRef="#br0" timeOffset="715.1794">1944 5450 51 0,'6'35'37'0,"-16"-4"1"15,-5-1-7 1,0-2-15-16,-7-9-10 16,4-7-6-16,-2-4-4 0,-1-14-3 15,6-1-1-15,-1-12 0 16,16 4-1-16,-7-9 2 15,7 7 1-15,6-1 3 16,7 3 3-16,6 10 3 16,-1 5 1-16,1 12 2 15,-1 5 2-15,4 7-1 16,0 0 0-16,3 3 1 16,-3-3-2-16,7-3-1 15,0-8-1-15,3-6 0 16,1-7-2-16,5-12-1 15,-4-6 0-15,-4-5-1 0,-4-1 1 16,-5-1-1 0,-5 0 1-16,-4 10 2 0,-5 4-1 15,-7 11 2-15,0 0-1 16,-7 26 1-16,3-3-1 16,4 5 0-16,4 8-8 15,-4-6-36-15,0-3 0 16,9-4-1-16,1-4 0 15</inkml:trace>
  <inkml:trace contextRef="#ctx0" brushRef="#br0" timeOffset="1409.3653">2982 6852 36 0,'0'0'37'0,"12"9"2"15,14 22-8-15,17 13-9 16,1 9-8-16,17 14-4 15,-4 2-3-15,4 6-3 16,-4-1-3-16,-6-13-7 16,-1-1-17-16,-10-10-17 0,-12-20 0 15,-6-8-1 1,-9-19 1-16</inkml:trace>
  <inkml:trace contextRef="#ctx0" brushRef="#br0" timeOffset="1625.4325">3599 6889 47 0,'-15'-4'38'15,"-17"14"2"-15,-3 13-1 16,-11 16-23-16,-12 4-5 16,-5 14-4-16,-4 1-3 15,-1 5-3-15,2-1-2 16,5-8-6-16,10-3-5 15,6-10-10-15,11-13-17 16,18-5-2-16,6-14 2 0,10-9 0 16</inkml:trace>
  <inkml:trace contextRef="#ctx0" brushRef="#br0" timeOffset="1894.4951">3914 6878 34 0,'-30'0'37'0,"-10"5"0"16,3 14 0-16,-7 6-20 15,3 4-7-15,6 14-4 0,3 3-2 16,7 7-2-16,13-2-2 15,9-2-3-15,13 3-4 16,1-7-11-16,16-5-15 16,11 2-4-16,0-16-1 15,10-1 0-15</inkml:trace>
  <inkml:trace contextRef="#ctx0" brushRef="#br0" timeOffset="2173.5601">3985 7473 40 0,'-15'0'37'16,"15"0"0"-1,10-15-3-15,0-1-17 16,7 5-5-16,-5-9-4 0,5 2-2 16,-9-6-1-16,1 0-1 15,-6-5-1-15,-3-5-1 16,-6-2-1-16,-3-6 0 15,-2-4-1-15,4 0 0 16,2-4 0-16,5-1-2 16,3 10-1-16,6 0-3 15,13 15-6-15,-4 5-16 16,4 7-12-16,6 14 1 16,-8 3-1-16</inkml:trace>
  <inkml:trace contextRef="#ctx0" brushRef="#br0" timeOffset="2534.6396">3936 7192 43 0,'20'3'34'16,"2"-10"0"-16,12 7-7 15,0-9-21-15,3 4-9 16,0 1-10-16,-3-5-8 15,-3 4-1-15,-3-7 1 16,-6-1 5-16,-4-3 7 16,-5-1 8-16,-4-7 9 15,5 9 10-15,-5-2 8 16,1 10 3-16,2 3-3 16,2 13-2-16,-5 3-7 0,8 18-6 15,-9 3-2-15,-2 13-3 16,-6 2 0-16,0 5-3 15,-6-2 0-15,-3-2-3 16,-6 1-2-16,0-12-7 16,6 2-15-16,3-15-19 15,-2-12 0-15,8-13 0 16,0 0 1-16</inkml:trace>
  <inkml:trace contextRef="#ctx0" brushRef="#br0" timeOffset="2746.6925">4667 7168 48 0,'0'0'37'15,"14"0"0"-15,7 5-1 16,3 0-25-16,3 3-14 15,5 1-25-15,-7-1-7 16,5 6-1-16,-11-11-1 16</inkml:trace>
  <inkml:trace contextRef="#ctx0" brushRef="#br0" timeOffset="2919.229">4666 7288 42 0,'0'9'40'16,"12"2"1"-16,7-6-1 16,12-5-16-16,6 6-18 15,3-6-31-15,2 0-13 16,-8-4-1-16,3-3-1 16</inkml:trace>
  <inkml:trace contextRef="#ctx0" brushRef="#br0" timeOffset="3489.8619">5677 6447 33 0,'-21'-41'32'16,"2"19"2"-16,-9 8-14 15,3 14-5-15,7 26-5 16,2 15-4-16,5 22 0 15,4 15-2-15,7 17 0 16,4 9 0-16,4 9 0 16,-2 5 0-16,-2-1-1 15,-4-1 0-15,-4-6-1 0,-8-11 1 16,-4-13-1 0,-8-11-1-16,-4-12-1 15,-1-16-1-15,-4-15-2 0,2-10-3 16,3-19-6-16,4-6-14 15,11-6-13-15,-5-11 1 16,11 3 1-16</inkml:trace>
  <inkml:trace contextRef="#ctx0" brushRef="#br0" timeOffset="3685.9071">5522 7822 73 0,'10'16'39'16,"6"-1"0"-1,2-3-7-15,4-7-31 0,5 1-20 16,-2-12-19-16,10 4 0 16,-7-10-1-16,2 0 0 15</inkml:trace>
  <inkml:trace contextRef="#ctx0" brushRef="#br0" timeOffset="3942.9746">5833 7821 43 0,'0'0'34'15,"-10"15"-1"-15,-2-15-7 16,12 0-20-16,-13-17-7 16,11 1-2-16,2-3 0 15,0-1 0-15,0 0 2 0,6-2 1 16,3 7 4-16,3 4 3 15,4 11 1-15,-1 0 1 16,8 12 0-16,-3 0-1 16,5 5-1-16,-3 1-4 15,0 0-1-15,-3-1-6 16,-4-8-17-16,-15-9-17 16,12 0-1-16,-15-18 0 15,-1-5 0-15</inkml:trace>
  <inkml:trace contextRef="#ctx0" brushRef="#br0" timeOffset="4272.0449">5957 6052 50 0,'0'0'36'16,"3"29"2"-16,-3-4-8 0,0 4-16 15,3 10-6-15,-3 1-5 16,2 0-9 0,2-6-26-16,2 2-6 0,-11-14 1 15,5-3-1-15</inkml:trace>
  <inkml:trace contextRef="#ctx0" brushRef="#br0" timeOffset="4685.1389">5801 6263 57 0,'16'-5'35'16,"-1"-7"1"-16,8 2-8 15,8 6-21-15,3-1-4 16,6 5-4-16,1 0-2 0,-2 7 0 16,-4 5 0-1,-7 2 0-15,-6 4-1 0,-11-4 0 16,-5 1 0-16,-9-5 2 15,3-10-1-15,-21 0 1 16,12-10-1-16,-1-9 0 16,7 0 1-16,3-4 2 15,0 0 2-15,6 4 1 16,3 7 1-16,5 12 2 16,-2 0 1-16,7 13 0 15,-2-1 0-15,5 10 0 16,0-5-1-16,6 1 0 15,-3-8-1-15,2-3 0 16,-2-10-1-16,-3-4 0 16,-10-6-1-16,-2-5-1 0,-10-1-1 15,-13 1-2-15,-2 5-5 16,-12 4-29-16,-2-1-5 16,4 13-1-16,-6-3 1 15</inkml:trace>
  <inkml:trace contextRef="#ctx0" brushRef="#br0" timeOffset="8052.8941">6617 7122 30 0,'-28'-10'35'16,"1"10"-2"-16,-5 0-9 0,-4 6-7 15,7 8-6-15,1 3-4 16,13 8-4-16,8 3-1 16,14 4-1-16,6-1 0 15,14-4 0-15,7-6 0 16,3-6 0-16,0-10 0 16,-1-5 0-16,-9-12 0 15,-9-10 1-15,-11-9-2 16,-7-4 1-16,-10-9 0 15,-5-8 0-15,-7-4-1 16,4-2 1-16,2 3-2 16,9 5-1-16,7 6-2 15,3 4-4-15,13 14-9 16,6 15-18-16,0 0-1 0,12 11 0 16,-3 0 0-16</inkml:trace>
  <inkml:trace contextRef="#ctx0" brushRef="#br0" timeOffset="8317.9514">7042 6759 16 0,'-31'0'32'16,"7"10"0"-16,-9 7 1 15,6 7-15-15,6 20-9 0,-1 5-4 16,6 13-1 0,4 1 0-16,9 5-1 0,3-5-1 15,6-4-2-15,8-7-4 16,3-11-6-16,7-12-17 16,11-7-7-16,-10-17 0 15,15-5-1-15</inkml:trace>
  <inkml:trace contextRef="#ctx0" brushRef="#br0" timeOffset="8572.026">7157 6824 55 0,'0'18'37'0,"-3"8"3"16,3 8-15-16,0 13-11 15,-9 1-2-15,9 12-3 16,-10-5-1-16,10 1-4 16,-3-3 0-16,6-4-3 15,3-6 0-15,4-6-2 16,8-8-5-16,-3-15-10 16,7-7-25-16,3-1 1 15,-9-16-1-15,3-3 0 16</inkml:trace>
  <inkml:trace contextRef="#ctx0" brushRef="#br0" timeOffset="8747.0767">7029 7141 44 0,'0'0'37'15,"16"8"0"-15,9-3 0 16,2-1-25-16,11-1-15 15,2 6-29-15,-2-9-3 16,11 0-1-16,-6 0-1 16</inkml:trace>
  <inkml:trace contextRef="#ctx0" brushRef="#br0" timeOffset="8942.1297">7460 7182 65 0,'11'5'38'15,"12"3"0"-15,5-5-6 16,6-3-30-16,4 6-22 16,-2-12-16-16,8 6-1 15,-10-8-1-15</inkml:trace>
  <inkml:trace contextRef="#ctx0" brushRef="#br0" timeOffset="9212.1855">7815 6870 64 0,'9'18'40'16,"-9"3"1"-16,5 0-7 15,-2 17-22-15,-6 2-4 16,3 9-2-16,-3 0-1 16,3 2-2-16,-5-4-1 15,5-1-1-15,0-5-1 16,8-9-3-16,5-6-2 16,-1-12-5-16,13 0-10 15,1-10-21-15,-1-11 0 16,4-6 0-16,-3-6 0 15</inkml:trace>
  <inkml:trace contextRef="#ctx0" brushRef="#br0" timeOffset="9401.2416">7738 7103 39 0,'0'0'37'0,"10"0"2"15,9 0-6-15,15 3-15 16,-3-6-8-16,13 3-9 16,2 0-21-16,4 4-16 15,-7-4-1-15,4 0-2 16</inkml:trace>
  <inkml:trace contextRef="#ctx0" brushRef="#br0" timeOffset="9724.821">8149 7331 17 0,'-21'-18'34'0,"7"12"0"15,-6-2-8-15,-3 4-5 16,3 4-7-16,-3 7-3 16,7 4-4-16,1 0-2 0,13 7-2 15,2 0 0 1,11 0-1-16,4-4 0 0,4-3 0 16,3-4-1-16,-1-7-3 15,5 0-8-15,-2-6-27 16,-8-12 0-16,-1-1 0 15,-7-6-1-15</inkml:trace>
  <inkml:trace contextRef="#ctx0" brushRef="#br0" timeOffset="9958.3778">8161 6895 53 0,'15'-6'39'0,"9"15"1"16,3 7 2-16,0 5-26 16,7 18-6-16,-7 7-4 15,1 14-1-15,-15 2-2 16,-5 6-2-16,-8-1-4 16,-6-9-21-16,-8-4-17 15,-2-8-1-15,-2-16 0 16,2-10 0-16</inkml:trace>
  <inkml:trace contextRef="#ctx0" brushRef="#br0" timeOffset="10594.5157">8608 7120 59 0,'13'12'36'0,"4"0"-2"16,9-3-16-16,-1-9-6 15,6 5-3-15,-5-10-3 16,-1-4-1-16,-3-6-3 16,-8-1 0-16,-7-4-2 0,-7 1 0 15,-9 4 0 1,-6 3-1-16,-6 5 1 0,-6 7-1 15,-3 5 0-15,1 9 1 16,-1 8 0-16,5 7 0 16,6 5 1-16,9 1 0 15,10 2 2-15,9-3-1 16,10-2 1-16,10-4 0 16,4-10 0-16,7-10-2 15,2-4-7-15,-2-11-23 16,-1-13-10-16,-1-4-1 15,-7-12 1-15</inkml:trace>
  <inkml:trace contextRef="#ctx0" brushRef="#br0" timeOffset="10814.56">8765 6649 44 0,'12'0'38'16,"1"0"-1"-16,15-3-4 15,4 6-19-15,3-3-7 16,8 4-11-16,-2-4-30 16,5 2-2-16,-9-9-1 15,4 3 0-15</inkml:trace>
  <inkml:trace contextRef="#ctx0" brushRef="#br0" timeOffset="10978.6062">9246 6420 49 0,'0'0'28'0,"-13"-11"-7"16,13 1-30-16,0 10-18 15,0 0-2-15,0 0-2 16</inkml:trace>
  <inkml:trace contextRef="#ctx0" brushRef="#br0" timeOffset="11190.6557">9253 6622 36 0,'0'48'39'16,"-8"-7"0"-16,-1 10 1 15,5-4-21-15,-7-4-6 16,1-3-4-16,-6-5-5 16,1-9-1-16,-2-9-2 15,-1-9-3-15,-2-8-5 16,-3-11-9-16,4-7-22 16,3-6-2-16,1-6 0 15,8 0 0-15</inkml:trace>
  <inkml:trace contextRef="#ctx0" brushRef="#br0" timeOffset="11814.7976">9559 6582 3 0,'-36'-17'28'16,"13"1"0"-16,-7-13 0 16,15-3-15-16,5 0-6 15,10-1-2-15,11 3 1 16,3 4 0-16,15 12-1 16,0 7 1-16,6 11 0 15,-7 7 0-15,0 10 1 0,-10 6-1 16,-8 9-1-16,-10 2 0 15,-10 3-1 1,-11-1-2-16,-4-1-3 0,-2-4-1 16,0-8-2-16,6-5-1 15,-1-10 0-15,11-4-1 16,11-8 0-16,0 0 2 16,4-16 1-16,12 4 1 15,5 0 1-15,3 3 0 16,5 4 2-16,1 5 1 15,-2 0 0-15,-3 7 2 16,-2 3 0-16,-6-1 1 16,-6 5-1-16,-4-3 1 15,-7 1-1-15,0-12 0 16,0 0-2-16,0 0-2 0,0 0-1 16,-5-11 0-16,10-3-1 15,5-3 0-15,4-2 1 16,2 2-1-16,4 4 2 15,1 1 0-15,1 8 2 16,-3 4 0-16,2 4 1 16,-8 4 0-16,-1 6-1 15,-6 0-2-15,-3 1-6 16,1 3-11-16,5-1-19 16,-9-17-1-16,9 16 0 15,-9-16-1-15</inkml:trace>
  <inkml:trace contextRef="#ctx0" brushRef="#br0" timeOffset="12068.8643">10054 6728 45 0,'0'0'38'0,"15"0"0"15,-6-11-5-15,1-4-15 16,2 1-7-16,-7-9-4 15,-1-2-3-15,-4-6-1 16,0-4-1-16,0-7 0 16,-5-4-1-16,1-3-1 15,4-1 0-15,5 7-3 16,-1 1-5-16,6 12-7 16,1 7-25-16,1 5 1 0,5 18-1 15,-5 0 1-15</inkml:trace>
  <inkml:trace contextRef="#ctx0" brushRef="#br0" timeOffset="12250.9067">9951 6539 39 0,'0'0'36'16,"26"4"0"-16,-3-4 0 15,12 0-23-15,-2 6-34 16,-1-10-13-16,7 4-1 0,-10-6-1 16</inkml:trace>
  <inkml:trace contextRef="#ctx0" brushRef="#br0" timeOffset="12536.9645">10316 6271 72 0,'8'11'40'16,"-4"7"0"-16,-4 1-12 15,8 10-16-15,-8 4-4 16,0 6-2-16,6-2-1 0,0 3-2 15,0-3-2-15,3-6-1 16,1-1-2-16,5-9-5 16,6-1-8-16,1-10-26 15,-4-10-1-15,2 0 1 16,-7-13 0-16</inkml:trace>
  <inkml:trace contextRef="#ctx0" brushRef="#br0" timeOffset="12702">10280 6457 44 0,'10'5'36'15,"2"-5"1"1,13 5-1-16,4-5-27 16,7 0-24-16,12 7-19 0,-8-11-1 15,7 4-1-15,-8 0 0 16</inkml:trace>
  <inkml:trace contextRef="#ctx0" brushRef="#br0" timeOffset="13386.1617">10840 7227 41 0,'10'-11'32'0,"-14"-6"-2"15,-2-3-10-15,-5 4-7 0,-7-3-5 16,-5 7-2-16,-6 0-2 15,-3 7 0-15,-5 8-1 16,2 8 0-16,5 5-1 16,8 8-1-16,5 2 1 15,11 3 0-15,6-4 0 16,13-2 0-16,8-4 0 16,7-8 0-16,1-11 0 15,8-3 0-15,0-11-1 16,-3-12 1-16,1-6-1 15,-3-6-1-15,-5-9-1 0,-8-5 1 16,-6-3-1 0,-4-1 1-16,-5 6 0 15,-4 8-1-15,0 10 2 0,-9 11-1 16,9 21 2-16,-16 7 0 16,7 22 0-16,1 12 0 15,5 4 0-15,-1 12 0 16,0 1 1-16,7 0-2 15,0-4-2-15,3-10-7 16,7-9-22-16,-2-7-9 16,-3-16 0-16,7-7-1 15</inkml:trace>
  <inkml:trace contextRef="#ctx0" brushRef="#br0" timeOffset="13612.2155">11122 6835 68 0,'0'0'40'0,"-3"26"1"16,3 5-6-16,-6 4-23 15,6 8-4-15,-6 4-1 16,6 5-3-16,0-6-1 16,7-1-1-16,-1-4-1 15,2-6-1-15,2-3-2 16,2-9-7-16,11-7-20 15,-9-5-13-15,2-11 0 16,-3-5 0-16</inkml:trace>
  <inkml:trace contextRef="#ctx0" brushRef="#br0" timeOffset="13791.2631">11038 7068 76 0,'0'9'40'16,"14"-4"0"-16,7-1-5 16,7-1-32-16,8-3-22 15,0 0-19-15,12 0-1 16,-3-9 0-16,5 3-2 16</inkml:trace>
  <inkml:trace contextRef="#ctx0" brushRef="#br0" timeOffset="14182.3548">11819 6994 45 0,'0'0'39'16,"16"10"-1"-16,4-6 0 16,11-4-23-16,9 0-8 15,-1 5-8-15,1-5-14 16,-2-7-22-16,2 7-1 16,-10-7 0-16,1 7-1 15</inkml:trace>
  <inkml:trace contextRef="#ctx0" brushRef="#br0" timeOffset="14363.4028">11833 7125 28 0,'-6'9'38'16,"6"-9"1"-16,17 12-4 15,10-8-10-15,3-4-10 16,10 3-10-16,7-3-29 15,0 0-13-15,-6-6 0 16,7 1-3-16</inkml:trace>
  <inkml:trace contextRef="#ctx0" brushRef="#br0" timeOffset="16657.9787">12686 7021 41 0,'0'0'34'0,"7"14"0"15,7-7-12-15,6-7-10 16,8 5-3-16,-2-7-2 15,7-3-1-15,-4-3-2 0,-4-5-2 16,-1-2 0-16,-16-5-2 16,-8 1 0-16,-7 0 0 15,-7 6 0-15,-10 1-1 16,-4 12 0-16,-6 7 1 16,0 11 0-16,3 10 0 15,8 8 1-15,4 6 1 16,14 1 0-16,8 1 0 15,13-5 0-15,15-6 0 16,3-8 1-16,11-5-4 16,3-13-4-16,1-10-21 15,-4-16-11-15,11-4 0 0,-2-16-1 16</inkml:trace>
  <inkml:trace contextRef="#ctx0" brushRef="#br0" timeOffset="16944.057">12958 6549 68 0,'0'0'36'0,"7"9"-2"16,7-9-12-1,10 0-10-15,2 0-6 0,8 3-6 16,6-3-10-16,9 9-26 16,-9-15 0-16,1 6-1 15,-5-13 0-15</inkml:trace>
  <inkml:trace contextRef="#ctx0" brushRef="#br0" timeOffset="17139.1054">13443 6357 48 0,'0'0'31'0,"0"0"-2"0,0 0-16 16,0 0-32-16,-13-4-10 16,13 4-3-16,0 0 1 15</inkml:trace>
  <inkml:trace contextRef="#ctx0" brushRef="#br0" timeOffset="17357.1531">13427 6558 31 0,'7'42'34'16,"-7"-4"0"-16,0 1-8 15,0-1-7-15,-13-7-6 0,-1 0-4 16,-9-9-4-16,-5-4-1 16,-2-9-3-16,-8-9-2 15,7 0-6-15,2-16-11 16,2-6-18-16,13-1 0 15,6-12-1-15,16 7 1 16</inkml:trace>
  <inkml:trace contextRef="#ctx0" brushRef="#br0" timeOffset="17934.2708">13693 6309 42 0,'-26'-35'31'0,"18"7"0"16,1-3-14-16,7-1-6 16,17 6-5-16,5 8 0 15,9 7-2-15,1 5 1 16,2 9 0-16,-6 9-1 15,-3 8 0-15,-11 6-1 16,-11 8 0-16,-14 3 0 16,-6 4-1-16,-11-1 0 15,-3-3 0-15,0-5-2 16,5-4 1-16,4-7 0 16,11-7-1-16,11-14 1 0,0 11-1 15,16-11 0-15,1 0 0 16,9-4-1-16,-1 4 0 15,0 0 0-15,-1 0-1 16,0 9 1-16,-7 0 0 16,-7 2 1-16,-4 1-1 15,-6 2 1-15,-3-6 0 16,-2 1 1-16,5-9-1 16,-18 0 0-16,18 0-1 15,-4-17 0-15,7 5 0 16,8-3 0-16,4-3 0 15,2 1-1-15,4 6 2 0,3 0 1 16,-1 8 0 0,-1 3 1-16,-1 4-1 15,-5 4 0-15,-5 1-1 0,2 6-6 16,-6 2-21-16,-7-17-9 16,16 20 0-16,-16-20-1 15</inkml:trace>
  <inkml:trace contextRef="#ctx0" brushRef="#br0" timeOffset="18176.3273">14189 6593 51 0,'0'0'39'0,"0"0"0"16,0 0-3-16,0 0-17 16,11-13-9-16,-8-3-4 0,5 1-2 15,-2-9-2 1,1-3 0-16,-4-7-1 0,1-5-1 15,-4-10 1-15,7 1-1 16,0-2-1-16,1-3 0 16,6 8-2-16,2 2-4 15,5 12-5-15,-2 7-17 16,3 10-12-16,2 11 1 16,-4 0 1-16</inkml:trace>
  <inkml:trace contextRef="#ctx0" brushRef="#br0" timeOffset="18355.3659">14101 6343 64 0,'0'0'36'16,"7"10"1"-16,12-10-12 15,9 4-19-15,4-1-11 16,2 0-26-16,0-6-4 15,8 3 0-15,-10-8-1 16</inkml:trace>
  <inkml:trace contextRef="#ctx0" brushRef="#br0" timeOffset="18619.4187">14540 6143 48 0,'0'0'39'16,"-12"14"-1"-16,3 5 2 16,-3 5-23-16,8 12-9 15,-5 0-2-15,2 8-1 16,-1-3-2-16,5 1 0 16,3-4-2-16,0-5 1 15,8-3-3-15,3-8-1 16,7-1-4-16,-3-12-12 15,-1-9-22-15,9 0-1 16,-5-9 1-16,3-2-1 16</inkml:trace>
  <inkml:trace contextRef="#ctx0" brushRef="#br0" timeOffset="18792.463">14402 6354 54 0,'9'7'38'16,"4"-4"-1"-16,11 0-1 16,7 1-28-16,3-4-23 15,4 4-19-15,-6-9-2 16,8 5-1-16,0-8-1 16</inkml:trace>
  <inkml:trace contextRef="#ctx0" brushRef="#br0" timeOffset="19514.6388">14915 6169 36 0,'12'0'32'15,"-1"0"1"-15,13-6-13 16,1 6-8-16,2 0-5 16,5 0-1-16,-2 0-1 15,-2 4-3-15,-6 0-1 16,-7 4 0-16,-3-1-1 15,-12-7 1-15,6 18-1 16,-6-5 0-16,-6-1 1 16,0 2-1-16,3 3 0 15,-2 1 0-15,1 3 0 0,4 5 1 16,-6 2-1 0,6 5 0-16,0 6 1 0,0 6-1 15,0 5 1-15,0 5-2 16,0 6 2-16,6 6-1 15,-6 1 2-15,0 3-1 16,4-1 1-16,-4 2-1 16,-6-5 1-16,1-1-1 15,-3-6 1-15,-2-6-1 16,-1-2 0-16,-6-2 0 16,-5-4-1-16,-5-7 1 15,-4-4 0-15,0-4-1 16,-2-5 1-16,0-8-1 15,5-6-2-15,2-12-5 16,13 3-11-16,13-3-19 0,-7-19 1 16,15 5 0-16,0-7-1 15</inkml:trace>
  <inkml:trace contextRef="#ctx0" brushRef="#br0" timeOffset="19966.7544">15321 7282 51 0,'0'0'37'15,"4"14"2"-15,-8 6-6 16,-6 2-18-16,4 9-7 16,-3 2-3-16,4 8-1 15,0 0-1-15,5 2-1 0,3-6-1 16,4-2 0-16,4-9-3 16,1-6-2-16,7-2-8 15,-5-10-22-15,0-12-5 16,6-3 0-16,-6-8 0 15</inkml:trace>
  <inkml:trace contextRef="#ctx0" brushRef="#br0" timeOffset="20154.8019">15194 7501 50 0,'0'0'37'15,"-9"3"0"-15,21-3-4 0,8 3-20 16,4-3-8-16,8-3-10 16,6-6-28-16,6 9-3 15,-3-12 0-15,9 12-2 16</inkml:trace>
  <inkml:trace contextRef="#ctx0" brushRef="#br0" timeOffset="20363.8534">15562 7431 22 0,'0'0'31'0,"0"0"0"0,29 11 0 15,-7-8-21-15,6-3-9 16,5 4-15-16,-10-8-15 15,12 9-1-15,-13-12-2 16,2 10 12-16</inkml:trace>
  <inkml:trace contextRef="#ctx0" brushRef="#br0" timeOffset="20530.8913">15587 7527 54 0,'7'9'36'0,"2"-9"-1"16,12 0-6-16,5 0-30 16,5-3-23-16,8 3-9 15,-7-6-2-15,11 0 0 16</inkml:trace>
  <inkml:trace contextRef="#ctx0" brushRef="#br0" timeOffset="20785.9475">15966 7275 77 0,'0'13'38'16,"3"10"2"-16,2 6-18 15,-5 2-14-15,0 10-2 0,0-1-1 16,0 5 0-16,0-3-2 15,5-2-1-15,3-4-1 16,5-4-1-16,1-8-6 16,-1-10-9-16,5-5-25 15,5-5 0-15,-2-10 0 16,0-5-1-16</inkml:trace>
  <inkml:trace contextRef="#ctx0" brushRef="#br0" timeOffset="20951.9948">15941 7456 45 0,'0'0'35'15,"11"10"0"-15,5-10-1 16,7 7-29-16,7-1-21 16,-3-6-17-16,9 9-2 15,-5-9 1-15,5 13-1 16</inkml:trace>
  <inkml:trace contextRef="#ctx0" brushRef="#br0" timeOffset="21207.0442">16219 7636 30 0,'-13'15'35'0,"-2"-5"1"16,9 4-4-16,6 3-16 15,-4-5-5-15,14 5-2 0,-1-7 0 16,10 1-3-16,1-11 0 16,4 0-2-16,-5-6-1 15,0-5 0-15,-7-4 0 16,-8-2-2-16,-9-2-1 16,-10-1-6-16,-3 0-30 15,-7 6-4-15,-5-6 0 16,5 7 0-16</inkml:trace>
  <inkml:trace contextRef="#ctx0" brushRef="#br0" timeOffset="21672.1571">16703 6756 51 0,'19'3'34'0,"8"2"0"16,3-5-10-16,10 0-19 15,9-7-10-15,3 0-23 16,3 7-5-16,-17-5-1 16,-3 7 0-16</inkml:trace>
  <inkml:trace contextRef="#ctx0" brushRef="#br0" timeOffset="21832.1951">16786 6883 45 0,'11'12'37'0,"7"-12"0"16,16 7-2-16,6-7-24 16,1-5-23-16,7 0-21 15,-4-9-2-15,8 3-2 16,-11-10 0-16</inkml:trace>
  <inkml:trace contextRef="#ctx0" brushRef="#br0" timeOffset="22446.3558">17610 6790 21 0,'3'10'33'15,"17"4"0"-15,-2-11 0 16,6-3-19-16,10 3-5 16,-1-8-2-16,1-4-3 0,-3-3-1 15,-8-5-2 1,-9-1-1-16,-14-1 0 16,-7 2-1-16,-13 1-1 0,-10 5 1 15,-7 9 1-15,-6 5 1 16,3 11 1-16,0 5 1 15,12 8 1-15,8 6 1 16,14 4 2-16,9-3-2 16,14 0 1-16,7-9-1 15,11-1 0-15,5-6-1 16,1-10-4-16,2-4-5 16,-4-10-30-16,-2-13-5 15,2-3 0-15,-9-16 0 16</inkml:trace>
  <inkml:trace contextRef="#ctx0" brushRef="#br0" timeOffset="22657.4076">17775 6376 41 0,'21'-4'36'0,"-2"2"1"15,16 2-2-15,6 0-21 16,2 0-7-16,5-4-7 16,2 4-11-16,-3 4-24 15,-12-7 0-15,2 3-2 16,-13-5 0-16</inkml:trace>
  <inkml:trace contextRef="#ctx0" brushRef="#br0" timeOffset="22837.9502">18206 6278 45 0,'0'-14'38'0,"0"14"1"16,0 0-2-16,0-11-20 16,0 11-14-16,0 0-10 15,0 0-18-15,0 0-12 16,0 0-1-16,0 0 0 15</inkml:trace>
  <inkml:trace contextRef="#ctx0" brushRef="#br0" timeOffset="23034.501">18246 6394 18 0,'0'22'34'16,"6"12"2"-16,-6-5-1 15,-3-1-15-15,3 1-7 16,-13-4-4-16,1-2-2 15,-9-7-1-15,-4-4-4 16,-4-9-3-16,-6-7-4 16,6-1-9-16,-2-6-17 15,7-9-6-15,14-1-1 16,7-6 0-16</inkml:trace>
  <inkml:trace contextRef="#ctx0" brushRef="#br0" timeOffset="23634.6531">18600 6249 41 0,'-11'-27'32'16,"2"-9"0"-16,14 0-11 15,9 6-11-15,5 3-2 16,10 9-3-16,-2 5-1 16,3 13 0-16,-8 3-1 15,-1 10 1-15,-7 8-2 16,-12 8 0-16,-11 3 0 0,-8 8 0 16,-7 0-1-1,-4 0 0-15,-3-1-1 0,4-5 0 16,0-5 0-16,9-6 0 15,10-5-1-15,8-7 1 16,0-11 0-16,20 11 0 16,3-11 0-16,1 0 0 15,3-4-1-15,0 4 1 16,-2-4-1-16,-2 4 0 16,-5 0 0-16,-9 0 0 15,-9 0 0-15,0 0 1 16,3 12 0-16,-3-12 0 0,-9 0-1 15,9 0 1 1,0 0-1-16,-7-14-1 16,13 4 0-16,3-1-1 0,5-1 1 15,4 1 1-15,3 2 1 16,1 4 1-16,-2 5 2 16,2 0 2-16,-5 8-1 15,-4 6 1-15,-7-2 0 16,3 7-2-16,-6 0-1 15,-3-4-7-15,7 4-14 16,0-4-18-16,-7-15 0 16,14 17-1-16,-14-17 0 15</inkml:trace>
  <inkml:trace contextRef="#ctx0" brushRef="#br0" timeOffset="23876.7202">19107 6515 64 0,'0'0'37'0,"10"-17"1"16,-4-3-11-16,4-1-15 15,-6-8-6-15,2-7-2 16,-3-11-1-16,2-7-1 16,-2-8-1-16,4 2 0 15,-1 0 0-15,6 4-2 16,-2 10 0-16,-1 5-3 15,5 19-5-15,-3 10-18 16,3 9-12-16,3 8 0 16,-4 2-1-16</inkml:trace>
  <inkml:trace contextRef="#ctx0" brushRef="#br0" timeOffset="24065.7689">19053 6264 37 0,'0'0'35'0,"15"14"0"15,3-19 0-15,12 5-23 16,5-3-21-16,2-1-24 16,8 10-2-16,0-6 1 15,7 8-1-15</inkml:trace>
  <inkml:trace contextRef="#ctx0" brushRef="#br0" timeOffset="24379.8461">19491 6062 51 0,'0'0'38'16,"0"0"1"-16,0 20-1 15,-11 6-24-15,6 9-7 16,-3 8-2-16,2 3 0 16,-1 4-2-16,4-1-1 0,3-6 0 15,3-4-1-15,7-7 1 16,3-8-3-16,2-3-2 15,-1-11-10-15,8-7-23 16,1 0-4-16,-4-7-1 16,3-3 0-16</inkml:trace>
  <inkml:trace contextRef="#ctx0" brushRef="#br0" timeOffset="24568.8937">19389 6285 42 0,'0'0'37'16,"0"0"1"-16,10 0-1 0,8 5-21 15,9-5-9-15,8-3-7 16,6 6-9-16,1 2-28 16,-1-8 0-16,9 10-1 15,-6-7 1-15</inkml:trace>
  <inkml:trace contextRef="#ctx0" brushRef="#br0" timeOffset="24981.9866">19862 6507 46 0,'-9'-23'34'0,"-4"9"-7"15,-4 5-8-15,-7-2-5 16,2 8-4-16,-6 3-4 15,4 5-1-15,2 6-1 16,5 7-1-16,6 3 0 16,8 1-1-16,3 0 2 15,14-1-2-15,3-4 1 16,10-4-1-16,2-8 0 0,4-5 0 16,-5-9 0-1,-4-6-1-15,-6-2-1 0,-12-3-6 16,-6-4-30-16,-7 7-3 15,-10-5 0-15,0 9 0 16</inkml:trace>
  <inkml:trace contextRef="#ctx0" brushRef="#br0" timeOffset="27108.5353">646 9264 34 0,'47'42'38'0,"-47"-42"-1"16,44-18-1-16,-44 18-19 0,44-63-5 16,-20 17-4-16,-6-11-3 15,8-7-2-15,-9-4-1 16,-9-1-1-16,-8 1 0 15,-6 9-1-15,2 10 0 16,4 49 0-16,6-57 1 16,-6 57-1-16,0 0 0 15,-10 44 1-15,10 4-1 16,17 10 1-16,5 10 0 16,-11 4-1-16,9 1 1 15,10-8-2-15,-1-2-3 16,0-17-12-16,4-13-23 0,-7-7 0 15,-5-20-1 1,0-6 1-16</inkml:trace>
  <inkml:trace contextRef="#ctx0" brushRef="#br0" timeOffset="27275.5849">785 9085 58 0,'0'0'37'15,"52"12"0"-15,-52-12-6 16,75 17-27-16,-30-10-16 16,-2-3-20-16,-6 9-3 15,-37-13 0-15,0 0-2 16</inkml:trace>
  <inkml:trace contextRef="#ctx0" brushRef="#br0" timeOffset="27612.6635">833 9138 21 0,'0'0'28'16,"0"0"3"-16,0 0-7 16,0 0-11-16,72 48-1 15,-30-30-2-15,6-5-1 16,8 2 0-16,5-8-1 16,1 0-1-16,13-7-2 15,-13-3-3-15,0-5-2 16,-12-7-1-16,-6-4-1 0,-16-3 0 15,-8 0-1 1,-20 1 1-16,-14 1-1 0,-13 6 2 16,0 2 1-16,-9 12 1 15,4 6 2-15,8 11-1 16,-3 4 2-16,14 10-1 16,0 5 0-16,9 5-1 15,8 2 0-15,9 1-2 16,-8 2-4-16,1-4-26 15,10-10-7-15,-3-2 0 16,-5-10-1-16</inkml:trace>
  <inkml:trace contextRef="#ctx0" brushRef="#br0" timeOffset="27913.7421">1867 9165 70 0,'-19'19'39'0,"-7"7"0"16,-5-4-6-16,-9-5-24 15,3 2-7-15,3-6-2 16,3-6-3-16,0-2-1 16,1-10 0-16,10-2-1 15,2-6 1-15,15 1 2 16,11-1 1-16,2 0 3 15,6 8 2-15,5 5 0 16,10 7 2-16,-3 4-1 16,7 7-1-16,-2 7-5 15,-16 6-35-15,-2-12-2 0,9 5-1 16,-2-12-1-16</inkml:trace>
  <inkml:trace contextRef="#ctx0" brushRef="#br0" timeOffset="29018.009">4207 9589 25 0,'0'0'36'16,"0"0"2"-16,14 13 1 15,0 12-14-15,7 1-10 16,14 13-6-16,2 1-2 15,6 6-2-15,-1-2-4 16,-3-5-11-16,-2-10-28 16,-6-2-1-16,-11-14-1 15,-6-4 0-15</inkml:trace>
  <inkml:trace contextRef="#ctx0" brushRef="#br0" timeOffset="29230.5418">4515 9658 38 0,'-15'-2'36'16,"15"2"1"-16,-20 12 0 15,9-2-18-15,-3 6-11 16,-8 4-4-16,0 4-1 16,-2 0-1-16,-4 3-3 15,-2 3-5-15,-3-5-13 16,0-5-18-16,8 1 0 15,0-9 0-15,13-4 0 16</inkml:trace>
  <inkml:trace contextRef="#ctx0" brushRef="#br0" timeOffset="29536.0882">4924 9479 66 0,'-33'0'36'0,"2"15"1"16,-8 4-19-16,1 0-9 15,6 13-2-15,-1 6-4 16,6 6 0-16,5 4 0 15,12 1-2-15,10-2 1 0,7-2-2 16,11-4 1 0,12-7-4-16,10-4-6 0,2-5-28 15,3-21-1-15,4-4 1 16,-9-18-1-16</inkml:trace>
  <inkml:trace contextRef="#ctx0" brushRef="#br0" timeOffset="29771.1431">5039 9458 54 0,'0'0'38'0,"-7"23"1"16,7 4 0-16,0 5-27 16,-3 2-5-16,3 11 0 0,-6 1-3 15,6 3-1 1,-3-8 0-16,6 2-2 0,6-6 0 15,4-8-3-15,2 0-1 16,2-14-10-16,7-8-27 16,1-3 0-16,0-9 0 15,-1-2 0-15</inkml:trace>
  <inkml:trace contextRef="#ctx0" brushRef="#br0" timeOffset="29980.202">4922 9710 23 0,'24'0'31'0,"-8"-6"2"16,15 6-5-16,2 0-15 15,-2 0-6-15,-1 3-9 16,3-3-14-16,-2 9-14 15,-15-9-1-15,5 7-2 16</inkml:trace>
  <inkml:trace contextRef="#ctx0" brushRef="#br0" timeOffset="30193.2573">5234 9555 61 0,'13'-4'39'15,"12"17"0"-15,-6 8-2 0,-1 1-24 16,6 14-5-16,-8 6-2 16,-3 6-1-16,-13 0-2 15,-3 0-3-15,-10-3-6 16,-9-11-16-16,-6-6-18 16,4-6-2-16,-2-15 1 15,12-7 0-15</inkml:trace>
  <inkml:trace contextRef="#ctx0" brushRef="#br0" timeOffset="30431.3134">5625 9690 39 0,'0'0'37'0,"16"0"0"16,8 7 0-16,4 2-19 15,1-5-13-15,2 0-12 16,2-4-24-16,2 7-5 16,-12-7 0-16,3 0-2 15</inkml:trace>
  <inkml:trace contextRef="#ctx0" brushRef="#br0" timeOffset="30597.3619">5668 9783 54 0,'0'17'38'16,"13"-11"0"-16,11 1-2 15,9-2-25-15,0-5-29 16,7 9-17-16,-5-16-2 15,5 7-1-15</inkml:trace>
  <inkml:trace contextRef="#ctx0" brushRef="#br0" timeOffset="31162.4888">6484 9723 65 0,'-22'-3'37'16,"-12"-3"-2"-16,0 3-13 15,-1 11-8-15,-2-1-5 16,9 10-4-16,7 4-1 15,11 5-2-15,10 2 0 16,13 1 0-16,12-3 0 16,9-2-1-16,1-8 1 15,5-7 0-15,-1-9 0 16,-4-9 0-16,-10-7-2 16,-7-9 1-16,-12-8 0 15,-9-8-1-15,-9-9-1 16,-10-9 0-16,-5-2 0 15,-1-3-1-15,5 3 0 16,2 6-2-16,9 6-1 0,8 8-2 16,10 18-6-16,8 10-16 15,7 7-10-15,10 14 0 16,3 2 1-16</inkml:trace>
  <inkml:trace contextRef="#ctx0" brushRef="#br0" timeOffset="31432.5465">6908 9418 30 0,'-28'10'32'15,"-10"-2"2"-15,5 14-3 16,2 6-16-16,-2 4-6 15,4 9-3-15,4 2-1 16,13 6-1-16,3 1 1 16,15 2-2-16,3-6-1 15,13-5-2-15,6-5-8 16,3-10-18-16,0-13-10 16,9-6 0-16,-9-15-1 15</inkml:trace>
  <inkml:trace contextRef="#ctx0" brushRef="#br0" timeOffset="31676.6087">7011 9455 59 0,'-7'21'38'0,"-3"4"2"15,5 6-1-15,5 3-28 16,-9 2-5-16,6 5-1 15,-4 1-1-15,7 2 0 16,0-1-2-16,7-4-2 16,3-3 0-16,1-7-4 15,11 2-9-15,3-8-27 16,-3-14 0-16,8-7 0 16,-5-10-1-16</inkml:trace>
  <inkml:trace contextRef="#ctx0" brushRef="#br0" timeOffset="31854.6354">6866 9708 89 0,'0'12'40'0,"21"-6"-1"15,10 4-21-15,7-7-16 16,4 5-31-16,2-8-8 15,6-4-1-15,-4-3-1 16</inkml:trace>
  <inkml:trace contextRef="#ctx0" brushRef="#br0" timeOffset="32145.6994">7274 9769 50 0,'22'5'36'0,"-7"-5"0"16,12 0-4-16,1 3-28 0,1-8-34 16,11 10-4-16,-5-13 0 15,8 4-2-15</inkml:trace>
  <inkml:trace contextRef="#ctx0" brushRef="#br0" timeOffset="32401.7646">7693 9411 46 0,'-16'-9'37'0,"9"24"1"16,2 8 0-16,-8 5-20 16,13 13-10-16,-7 5-2 0,1 6-1 15,2-1-1-15,4 2-1 16,4-6 0-16,9-4-1 15,3-6-2-15,1-7-1 16,6-4-6-16,-1-9-17 16,-1-10-16-16,8-4 1 15,-8-10-2-15,-1-1 1 16</inkml:trace>
  <inkml:trace contextRef="#ctx0" brushRef="#br0" timeOffset="32582.8089">7559 9670 69 0,'5'10'39'0,"13"-3"-1"16,6-4-13-16,7-3-16 16,6 0-13-16,4-3-30 15,7 7-3-15,-8-7 0 16,5 9-1-16</inkml:trace>
  <inkml:trace contextRef="#ctx0" brushRef="#br0" timeOffset="32883.8926">8006 9823 30 0,'-25'-11'35'16,"7"8"1"-16,-10 3-1 15,2 0-14-15,5 9-7 16,2 0-5-16,10 8-2 16,5-1-1-16,8 3-2 15,6-3 1-15,5 0-1 16,4-6-1-16,1-4-1 15,1-3-3-15,-3-9-10 16,0-5-29-16,-2 0 0 16,-4-10-1-16,2-1 0 15</inkml:trace>
  <inkml:trace contextRef="#ctx0" brushRef="#br0" timeOffset="33092.943">8118 9351 71 0,'18'19'40'0,"7"17"2"16,1 11-6-16,-2-1-25 15,5 14-2-15,-6 3-2 16,-9 5-2-16,-9-6-1 16,-5-3-3-16,-9-2-5 15,-12-14-14-15,-4-5-24 16,2-10 0-16,1-14-2 15,6-8 1-15</inkml:trace>
  <inkml:trace contextRef="#ctx0" brushRef="#br0" timeOffset="33868.1222">8769 9731 27 0,'-43'0'30'15,"23"5"-8"-15,20-5-4 16,13 4-3-16,28 1-2 15,22-5-1-15,25 0-2 16,16 0-3-16,21 0-1 16,11 0-1-16,13 0-2 15,-5 0-3-15,-4-5-2 16,-17 5-4-16,-27-7-1 16,-21 7-3-16,-29-7 0 15,-23 4-1-15,-27-6-1 16,-13 1 0-16,-20-4 1 0,-2 0 4 15,1-2 2-15,5 2 3 16,-3-10 1 0,36 22 4-16,0 0 5 15,33-4 1-15,-5 8 1 16,5 8 2-16,-4-2 0 16,-2 6 2-16,-14-3-2 15,-3 4-2-15,-13-5-3 16,-10 0-7-16,-9-2-13 15,-5-1-21-15,-11-9-1 16,7 0-3-16,-15-9 1 16</inkml:trace>
  <inkml:trace contextRef="#ctx0" brushRef="#br0" timeOffset="34229.204">8863 9634 53 0,'0'0'35'0,"0"0"-4"16,-15 0-12 0,-8 3-6-16,2 11-4 0,-9-2-3 15,5 7-1-15,0 1-1 16,12 4-1-16,8 2 0 16,16-2-2-16,9-3 1 15,9-6-4-15,12 0-6 16,10-7-28-16,7-16-1 15,10-4 0-15,-5-14-1 16</inkml:trace>
  <inkml:trace contextRef="#ctx0" brushRef="#br0" timeOffset="34607.3031">9239 9143 29 0,'-3'19'34'16,"8"14"1"-16,-5 2-4 15,0 1-17-15,4 8-1 16,-4-5-4-16,4 4-1 16,-4-11-2-16,0-4-2 15,0-12-2-15,-4-7 0 16,4-9-1-16,0-9 0 15,0-9-1-15,-2-6 0 16,2-8-1-16,-5-8 0 16,5-4 0-16,-5-5 0 15,5-1 0-15,3 2 0 0,4 3 0 16,3 5 0-16,6 10 0 16,6 7 0-16,9 12 0 15,3 7-3-15,7 8-9 16,2 6-23-16,0-5 0 15,8 7-1-15,-11-8 1 16</inkml:trace>
  <inkml:trace contextRef="#ctx0" brushRef="#br0" timeOffset="34808.3509">9253 9319 51 0,'13'9'38'0,"7"-9"-1"15,16 4-5-15,1-4-26 16,-3-5-35-16,6 5-4 16,-8-8-2-16,-2 3-2 15</inkml:trace>
  <inkml:trace contextRef="#ctx0" brushRef="#br0" timeOffset="35507.509">10510 9257 38 0,'0'0'35'0,"8"11"3"16,13 11-2-16,9 15-18 15,19 18-7-15,4 1-3 16,12 12 0-16,2 2-4 15,1 1-4-15,-4-2-10 16,-7-9-27-16,-10-21-2 0,-6-10 0 16,-17-16 0-1</inkml:trace>
  <inkml:trace contextRef="#ctx0" brushRef="#br0" timeOffset="35734.5602">11122 9304 61 0,'-18'0'39'16,"-4"21"0"-16,-15 7-7 15,-10 8-20-15,1 15-3 16,-9 6-4-16,-4 6-2 16,-6-1 0-16,8 1-3 15,5-8-3-15,8-9-4 16,10-5-9-16,4-12-19 0,7-17-4 15,14-9 0-15,9-3-1 16</inkml:trace>
  <inkml:trace contextRef="#ctx0" brushRef="#br0" timeOffset="36021.6262">11363 9314 43 0,'-29'0'36'0,"3"12"0"16,-11 3-2-16,0 5-18 16,3 13-6-16,-4 2-5 0,10 11-1 15,5 2-2-15,9 5 1 16,11-2-2-16,12 1-1 15,8-5-1-15,7-9-7 16,12-2-13-16,12-8-16 16,-9-17 0-16,8-1-1 15,-6-15 0-15</inkml:trace>
  <inkml:trace contextRef="#ctx0" brushRef="#br0" timeOffset="36297.699">11473 9818 36 0,'0'0'38'15,"-9"12"0"-15,9-12 1 0,11-7-19 16,2 4-7-16,-4-9-5 16,2 2-1-16,-3-9-3 15,4 0-1-15,-5-9-2 16,-2-3 0-16,-5-5 0 15,-3-7 0-15,3-1-1 16,0-4 0-16,0 0-1 16,-3 3-2-16,9 7-3 15,-6 0-6-15,15 13-15 16,2 8-13-16,-7 5 0 16,7 12 1-16</inkml:trace>
  <inkml:trace contextRef="#ctx0" brushRef="#br0" timeOffset="36643.7785">11337 9605 25 0,'0'0'34'0,"24"-22"0"15,2 17 1-15,8 0-16 16,-3-7-11-16,5 7-5 15,-2-2-1-15,0-1-2 16,-4 2 0-16,-4-1 0 16,-2-3 0-16,-5 2 1 15,3-3 1-15,3 2 1 0,1 5 2 16,1 7-1-16,0 1 2 16,4 10-1-16,0 5 0 15,-4 9 0-15,-9 5-2 16,-10 6 0-16,-11 0-1 15,-2 2-1-15,-8-2-3 16,-5-5-11-16,-4-7-25 16,2-3-2-16,2-12 0 15,18-12 1-15</inkml:trace>
  <inkml:trace contextRef="#ctx0" brushRef="#br0" timeOffset="36906.857">12213 9600 56 0,'21'5'36'0,"-2"-5"0"16,13 0-4-16,0 3-25 16,1 1-10-16,4 3-26 15,-3-7-5-15,3 0-2 16,-10 0 0-16</inkml:trace>
  <inkml:trace contextRef="#ctx0" brushRef="#br0" timeOffset="37087.9052">12234 9726 84 0,'16'5'39'0,"14"4"1"16,2-6-14-16,8 2-21 15,0 4-32-15,-3-9-9 16,-2 0-3-16,-8 0 0 15</inkml:trace>
  <inkml:trace contextRef="#ctx0" brushRef="#br0" timeOffset="38510.2614">12905 9587 12 0,'-8'13'32'0,"0"-2"1"16,13 9-1-16,1 5-15 15,7-9-5-15,13 6-2 16,4-9-2-16,9-2-1 16,-1-8-2-16,0-3-2 15,-4-12 0-15,-5-6-1 16,-8-5 0-16,-9-6-1 15,-12 0 0-15,-8-3-1 16,-11 3 0-16,-6 9 0 16,-9 9-1-16,-4 11 1 0,1 12-1 15,4 14 1-15,2 7 0 16,7 7 0-16,12 7 1 16,12-2 0-16,15-2 1 15,10-7-1-15,7-11 0 16,9-6-1-16,7-12-4 15,2-14-13-15,-3-10-19 16,13-7-2-16,-11-15 1 16,0-4 0-16</inkml:trace>
  <inkml:trace contextRef="#ctx0" brushRef="#br0" timeOffset="38706.3031">13124 9206 60 0,'0'0'35'15,"18"9"1"-15,11-6-15 16,5-3-13-16,12 4-5 16,2-4-12-16,4 6-23 15,-11-12-3-15,5 6 0 16,-14-15-1-16</inkml:trace>
  <inkml:trace contextRef="#ctx0" brushRef="#br0" timeOffset="38863.3375">13657 9003 73 0,'0'0'33'16,"-12"-10"-4"-16,12 10-32 15,0 0-27-15,-13-12-3 16,13 12-1-16</inkml:trace>
  <inkml:trace contextRef="#ctx0" brushRef="#br0" timeOffset="39081.3929">13642 9119 35 0,'5'36'36'0,"8"5"0"16,-9 0-6-16,1-2-13 0,0 4-5 16,-10-8-3-16,2-2-3 15,-10-6-3-15,-8-12-2 16,-1-4-3-16,-2-11-7 16,0-7-12-16,1-8-15 15,2-9-2-15,8-3 1 16,0-8 0-16</inkml:trace>
  <inkml:trace contextRef="#ctx0" brushRef="#br0" timeOffset="39663.5229">13947 9051 20 0,'-32'-29'31'0,"18"2"-1"16,0-7-3-16,14-4-16 15,15 4-3-15,4 0-2 16,8 11-3-16,4 9 1 16,0 14-1-16,1 5 1 15,-7 14 0-15,-13 6-1 16,-8 9 0-16,-15 5 0 15,-4 2-1-15,-10 2 0 16,-2-6 0-16,-5-4 0 0,6-4-1 16,5-7 0-16,9-5 0 15,12-4 0-15,0-13-1 16,20 9 1-16,-2-9 0 16,7-3-2-16,3-4 1 15,3 2-2-15,-2 1 1 16,-4 4 0-16,-5 0-1 15,-4 0 1-15,-16 0 1 16,15 18 0-16,-20-7 1 16,-3-1 1-16,1 1-1 15,-4-8 1-15,11-3 0 16,-10 0-1-16,15-12 0 0,0 0-1 16,9-4 0-1,0 2 0-15,7-2 0 16,3 4-1-16,2 4 0 0,-4 2 1 15,-5 9 0-15,-1 5 1 16,-4 5-1-16,-2 4-2 16,-7-1-9-16,1 0-19 15,3 4-5-15,-7-7-1 16,14 2 1-16</inkml:trace>
  <inkml:trace contextRef="#ctx0" brushRef="#br0" timeOffset="39872.0732">14424 9273 78 0,'0'0'37'0,"17"-21"-5"16,-7 5-9-16,-7-9-13 0,3-2-3 15,-3-11-4 1,3-6 0-16,-4-10-1 0,2-2 0 16,2-4-2-16,1 7 1 15,4 2-2-15,0 8-3 16,10 17-3-16,-3 7-17 15,2 13-14-15,8 11-1 16,-5 2 0-16,6 8 1 16</inkml:trace>
  <inkml:trace contextRef="#ctx0" brushRef="#br0" timeOffset="40052.6095">14345 9025 36 0,'-18'6'35'0,"22"2"0"16,-4-8-3-16,31 6-23 15,-4-6-17-15,0 0-22 16,11 0-2-16,-2-4-2 16,15 4-1-16</inkml:trace>
  <inkml:trace contextRef="#ctx0" brushRef="#br0" timeOffset="40315.6742">14809 8838 27 0,'-10'-12'37'15,"6"22"0"-15,-4 9 1 16,5 6-17-16,-3 13-8 15,-3 0-3-15,4 8-2 16,-2-3-2-16,7 2-1 16,0-4-2-16,9-6-1 15,4-6-3-15,7-7-2 16,2-3-9-16,-2-6-28 16,1-13 0-16,-1-5 0 15,-2-9 0-15</inkml:trace>
  <inkml:trace contextRef="#ctx0" brushRef="#br0" timeOffset="40488.7155">14680 9054 54 0,'-10'0'37'16,"10"0"0"-16,0 0-4 15,29 0-22-15,2 0-9 16,1 0-13-16,6-3-24 15,7 8-1-15,-4-5 0 16,7 9-2-16</inkml:trace>
  <inkml:trace contextRef="#ctx0" brushRef="#br0" timeOffset="40842.7905">15122 9242 62 0,'-20'-10'37'16,"2"6"-1"-16,-4 4-16 15,-3-4-5-15,8 12-6 16,-3-1-3-16,9 8-1 0,8 2-2 16,9 5-1-1,8-2 1-15,10-1-1 16,1-6 0-16,3-5 0 0,1-8 0 16,-5-2-3-16,-7-8-4 15,-17-4-27-15,-5-8-8 16,-4 0 1-16,-10-9-1 15</inkml:trace>
  <inkml:trace contextRef="#ctx0" brushRef="#br0" timeOffset="43662.1083">15619 9820 25 0,'22'0'25'16,"-1"-14"-5"-16,16-6-1 16,16-9-2-16,21-14-5 15,23-6-3-15,17-16-2 16,30-5-3-16,19-10-1 15,23-2-1-15,12-2 0 16,8 1-2-16,-6 0-1 16,-8 7 1-16,-9 6-1 15,-19 4 1-15,-18 10-1 16,-24 5 1-16,-23 6-1 0,-25 8 1 16,-13 8-1-16,-20 5 0 15,-16 4 1-15,-13 6-2 16,-12 2 1-16,-9 4 1 15,-5 1-1-15,0 5 1 16,0-1 0-16,0 3 0 16,1-5 1-16,4 5-1 15,9 0 1-15,-11 0-1 16,11 0 1-16,0 0 0 16,0 0 0-16,20 7 0 15,-9-4 2-15,6 2-1 16,1-2 1-16,0 4 1 0,-4-3 0 15,-2 6 0 1,-9 2 0-16,-3 1 0 0,-13 2-2 16,-3-2-6-16,-4-1-19 15,4 1-12-15,-6-10-1 16,9-3 0-16</inkml:trace>
  <inkml:trace contextRef="#ctx0" brushRef="#br0" timeOffset="44271.2548">18847 7954 21 0,'4'-14'36'16,"-4"14"1"-16,0 17 1 16,5 25-16-16,-5 8-7 15,8 19-5-15,-8 1-2 0,3 13-1 16,-3-3-2-16,0-4-2 15,0-9-3-15,0-16-5 16,5-7-11-16,1-13-23 16,-2-16-1-16,7-8 0 15,-1-12 0-15</inkml:trace>
  <inkml:trace contextRef="#ctx0" brushRef="#br0" timeOffset="44496.8142">19099 8046 87 0,'17'12'40'0,"0"19"1"16,4 7-22-16,19 12-10 0,1 6-4 15,9 8 0-15,-3-3-2 16,4 0-6-16,-5-5-8 15,-10-15-24-15,-2-12-5 16,-8-10-1-16,-10-15-1 16</inkml:trace>
  <inkml:trace contextRef="#ctx0" brushRef="#br0" timeOffset="44708.8626">19562 8068 63 0,'-25'0'39'0,"5"18"1"0,-12 8-13 16,-9 5-12-16,1 13-7 15,-10 2-2-15,0 7-1 16,-3-1-4-16,4-1-5 16,5-1-10-16,3-7-24 15,9-14-2-15,11-8 0 16,3-11-1-16</inkml:trace>
  <inkml:trace contextRef="#ctx0" brushRef="#br0" timeOffset="44999.9378">19880 8058 30 0,'-27'7'35'15,"-12"4"2"-15,7 16 1 16,-4 10-23-16,-4 2-3 16,12 15-5-16,1 2 0 15,11 5-1-15,7-4-3 16,14-3-1-16,8-5-4 15,7-14-10-15,17-10-25 16,4-4-1-16,-1-16-1 0,10-5 0 16</inkml:trace>
  <inkml:trace contextRef="#ctx0" brushRef="#br0" timeOffset="45277.0127">19944 8485 28 0,'-9'9'37'16,"9"4"1"-16,0-13 0 15,0 0-18-15,24 4-8 16,-15-13-3-16,7 1-3 16,-9-9-1-16,5-4-1 0,-6-11-2 15,-3 0 0-15,-3-11-1 16,4 0 0-1,-4-6 0-15,5 0-2 0,0 6-1 16,1 2-4-16,8 12-6 16,-1 2-21-16,0 8-7 15,6 9 0-15,-1 3 0 16</inkml:trace>
  <inkml:trace contextRef="#ctx0" brushRef="#br0" timeOffset="45602.0969">19734 8335 11 0,'0'0'30'16,"18"-18"2"-16,12 9-1 0,5-8-17 15,2 0-5-15,9 1-1 16,-1 1 1-16,5 5-2 15,-8 1 0-15,1 9-1 16,-10 0 0-16,-1 16 1 16,-7 0 0-16,1 11-1 15,-9 1-1-15,-3 6 0 16,-8 2-1-16,-6 2 0 16,-3 0-1-16,-7-4-2 15,-8-3-3-15,-6-10-6 16,4-6-26-16,-1-4-6 0,2-16-2 15,10-4 1-15</inkml:trace>
  <inkml:trace contextRef="#ctx0" brushRef="#br0" timeOffset="45963.1933">20387 7974 43 0,'6'-29'39'0,"-6"2"0"15,6 16-2-15,-6 11-18 16,7 29-6-16,0 17-6 16,-7 12-2-16,6 18-1 15,-3 7-1-15,0 6 1 16,3-4-2-16,3-2-1 16,0-11-3-16,-4-14-7 15,6-8-20-15,2-12-13 16,-3-20 0-16,8-9 0 15</inkml:trace>
  <inkml:trace contextRef="#ctx0" brushRef="#br0" timeOffset="46257.2573">20710 8369 61 0,'21'4'38'0,"-5"-4"1"15,12-6-11 1,9 9-15-16,-1-3-7 0,2 3-8 15,2 2-8-15,-8-1-22 16,-4-4-6-16,3 0-1 16,-17-4 1-16</inkml:trace>
  <inkml:trace contextRef="#ctx0" brushRef="#br0" timeOffset="46444.3013">20737 8456 71 0,'6'9'38'0,"10"-9"1"15,14 0-15-15,11 3-14 0,-3 1-9 16,3-4-21-16,1-2-17 16,15 2-2-16,-8-8 0 15,7 5 0-15</inkml:trace>
  <inkml:trace contextRef="#ctx0" brushRef="#br0" timeOffset="46937.4155">21394 8197 25 0,'5'-29'38'0,"-9"0"-1"15,4 12 0-15,0 7-18 16,0 10-7-16,-13 19-4 15,6 8-3-15,4 12-2 16,3 4-2-16,0 6 1 16,0 0 0-16,0 1 0 15,6-7 0-15,-2-4 0 16,-4-10 0-16,3-2-1 16,-10-10 0-16,-2-5-1 0,-6-6-1 15,-4-6 0 1,0 0 0-16,-1 0-1 0,4 0 0 15,0-4 2-15,16 4-1 16,-11-4 1-16,20 4 0 16,9 4 1-16,4-1 0 15,8 1-1-15,2 3-8 16,2-1-30-16,-3-6-1 16,4 0 0-16,-11-3-1 15</inkml:trace>
  <inkml:trace contextRef="#ctx0" brushRef="#br0" timeOffset="47864.636">15775 10149 10 0,'0'16'28'0,"0"-16"1"16,30 17-10-16,6-2-1 15,14 0-2-15,19 9-3 16,19 1-1-16,21 8-2 16,16 1-2-16,21 5-3 15,9-1 0-15,15 0-3 16,4-7-1-16,4-5 0 15,0-7 0-15,1-3-1 0,-7-7 0 16,-6-2 0-16,-11-4-2 16,-19 0-1-16,-19 4-4 15,-29-7-4-15,-22 6-5 16,-32-6-2-16,-20 0-2 16,-28-5-2-16,-12-4 0 15,-10-5 2-15,-2-6 5 16,7 3 5-16,3-3 8 15,13 2 5-15,9 5 3 16,32 3 17 0,-1 10-8-16,6 10 1 15,1 2 0-15,-1 0-2 16,-1 5 0-16,-7-2 0 16,-4 6-3-16,-16-8 0 0,-3 6-2 15,-16-6-3-15,-4 1-4 16,-4 2-10-16,-3 3-26 15,-6-14-2-15,11 4 0 16,-2-12-1-16</inkml:trace>
  <inkml:trace contextRef="#ctx0" brushRef="#br0" timeOffset="48669.3244">19165 10420 68 0,'-34'-13'36'16,"2"2"-10"-16,-6 11-9 15,-4 9-5-15,8 11-4 16,-4 4-2-16,16 10-3 0,4 2 1 16,11 3-2-16,11 0 0 15,11-6-1-15,6-5 1 16,8-5-1-16,5-10 0 15,-3-9-1-15,3-4-1 16,-7-13 0-16,-2-3-1 16,-10-1 0-16,-6-5 0 15,-9 0 0-15,-6 2-1 16,-5 6 2-16,-1 4 0 16,-2 10 2-16,-3 4 0 15,3 11 0-15,2 11 2 16,5 11 0-16,2 7 1 15,5 10 0-15,-5 2-1 16,5 4 1-16,4-1-1 0,0-3-2 16,0-4-4-16,-4-11-7 15,8-8-22-15,-4-9-8 16,-4-24 0-16,11 8 0 16</inkml:trace>
  <inkml:trace contextRef="#ctx0" brushRef="#br0" timeOffset="48964.3964">19474 10304 53 0,'-33'10'35'0,"7"10"0"16,-5 6-12-16,1 3-11 16,1 10-5-16,2 2 0 15,9 7-3-15,3-1-1 16,15-1-5-16,5 1-2 16,10-8-7-16,9-5-11 15,14-5-14-15,-2-13-2 16,7-5 1-16,-4-11 9 15</inkml:trace>
  <inkml:trace contextRef="#ctx0" brushRef="#br0" timeOffset="49271.9675">19638 10751 30 0,'0'0'35'15,"5"17"2"-15,-5-17-3 16,11 0-15-16,3 0-6 16,-4-12-4-16,3-1-2 15,-5-5-2-15,-3-4-2 16,-5-9-1-16,0-2-1 16,0-7-1-16,-3-4 1 15,-2-1-1-15,-1-1 0 0,6 0 0 16,-5 5-1-1,5 4 0-15,0 3-4 0,8 13-4 16,-2 1-10-16,6 8-17 16,4 12-2-16,-4 0-1 15,8 12 1-15</inkml:trace>
  <inkml:trace contextRef="#ctx0" brushRef="#br0" timeOffset="49506.028">19452 10560 67 0,'13'4'39'0,"5"-4"-1"15,16-6-10-15,9 6-17 16,1 0-5-16,9 0-5 15,-1 0-11-15,-3 0-26 16,-6-7-3-16,1 1 0 16,-11-10 1-16</inkml:trace>
  <inkml:trace contextRef="#ctx0" brushRef="#br0" timeOffset="49761.5888">19916 10360 24 0,'0'0'37'0,"24"0"2"16,-5 12-1-16,0 5-11 16,9 16-9-16,-8 2-5 15,1 13-4-15,-12 2-1 16,-3 5-3-16,-14 1-3 15,-9-4-5-15,-4 0-10 16,-7-12-28-16,-6-16-2 16,6-10 1-16,1-14-1 15</inkml:trace>
  <inkml:trace contextRef="#ctx0" brushRef="#br0" timeOffset="50265.1969">20354 10532 35 0,'28'4'35'16,"-9"-4"-1"-16,11 0-1 0,1 0-19 15,3 0-10-15,3 0-10 16,0 0-16-16,3 6-12 16,-13-12 0-16,-2 12-1 15</inkml:trace>
  <inkml:trace contextRef="#ctx0" brushRef="#br0" timeOffset="50489.2593">20372 10665 56 0,'10'3'39'0,"15"1"-2"16,9 3-10-16,2-7-10 15,8 6-6-15,-4-4-7 16,0-2-16-16,-8 0-25 15,2 0-2-15,-11-13-1 16,-3 4 1-16</inkml:trace>
  <inkml:trace contextRef="#ctx0" brushRef="#br0" timeOffset="51219.4196">21004 10588 35 0,'0'0'39'15,"16"11"0"-15,2-11 0 16,4-5-16-16,18 5-10 16,0-2-6-16,6 2-8 15,5 0-19-15,-1-5-19 16,-2-4-1-16,6 3 1 0,-3-12-1 15</inkml:trace>
  <inkml:trace contextRef="#ctx0" brushRef="#br0" timeOffset="52015.6186">21759 10490 2 0,'-45'-10'58'16,"23"-6"-40"0,3-6-2-16,10-5-1 15,6-2-4-15,10 0-2 16,6-2-3-16,14 7 0 15,3 4-1-15,7 13-1 16,-2 7 0-16,-1 14 1 16,-10 2 0-16,-4 12 0 0,-13 5-1 15,-11 6-1-15,-12 0 1 16,-7 5-1-16,-10-4 0 16,-2 0-1-16,-2-6-1 15,4-2-1-15,5-8 0 16,6-6-1-16,6-5 1 15,16-13-1-15,0 0 0 16,13 0 1-16,7-5 0 16,4 2 1-16,4-2-1 15,2 5 0-15,-1 0 1 16,-2 5-1-16,-5 0 0 16,-3 2 0-16,-10-2 0 0,-9-5 0 15,9 10 0 1,-9-10-2-16,0 0-1 0,-14-7-2 15,14 7-1-15,-8-22-2 16,16 9 1-16,0-10-1 16,7 5 2-16,7-2 4 15,0 0 2-15,6 8 2 16,-2 0 4-16,5 12 1 16,-10 0 1-16,-1 8 0 15,-10 3-1-15,4 8-1 16,-8 0-2-16,-1 2-1 15,-3 0-4-15,-2-5-6 16,4 3-16-16,6-4-16 16,1-8 0-16,4-1 0 15,-4-6 0-15</inkml:trace>
  <inkml:trace contextRef="#ctx0" brushRef="#br0" timeOffset="52311.689">22281 10751 75 0,'11'0'38'0,"5"-4"-1"16,-6-1-16-16,-2-10-10 16,7 2-3-16,-4-6-2 15,-5-2-3-15,-3-8 0 16,-3-5-1-16,0-7-2 15,-8-2 1-15,8-4-1 16,0-3 0-16,0-1 0 0,3 0-1 16,6 8-1-16,2 2-2 15,5 14-4-15,0 3-7 16,5 12-13-16,3 9-11 16,-5 3 0-16,2 10 0 15</inkml:trace>
  <inkml:trace contextRef="#ctx0" brushRef="#br0" timeOffset="52513.7145">22175 10489 46 0,'0'0'41'15,"0"9"-1"1,12-2 0-16,11-2-14 0,2-5-18 15,9 0-7-15,6 9-16 16,8-3-23-16,-12-12-2 16,14 6 0-16,-3-7-1 15</inkml:trace>
  <inkml:trace contextRef="#ctx0" brushRef="#br0" timeOffset="52971.7733">22678 10231 72 0,'0'0'38'15,"0"0"-2"-15,7 33-15 0,-12-7-8 16,0 14-5-16,-5 4-2 16,2 7 0-16,-2 0-1 15,6-2-3-15,-2-5 0 16,12-2-1-16,4-5 0 16,3-6-3-16,14-5-4 15,-3-11-6-15,9-5-18 16,-3-4-11-16,-6-12 1 15,1-2-1-15</inkml:trace>
  <inkml:trace contextRef="#ctx0" brushRef="#br0" timeOffset="53151.7946">22567 10502 56 0,'0'0'40'16,"0"0"0"-16,0 0-3 15,26 0-20-15,7 5-7 16,0-5-6-16,7-5-10 16,0-2-32-16,3 7-2 15,1-8 0-15,1 8-1 16</inkml:trace>
  <inkml:trace contextRef="#ctx0" brushRef="#br0" timeOffset="53613.8539">23023 10822 51 0,'-6'-17'37'0,"-2"2"-4"15,-9 3-9-15,-4-2-6 0,3 11-6 16,-9-2-5-16,6 8-3 15,-3 5-2-15,4 8-1 16,7 6-1-16,8 2 2 16,5 0-1-16,11 0 1 15,12-4 1-15,3-6-1 16,2-5 1-16,5-9-1 16,-4-9 1-16,2-3-2 15,-9-7 1-15,-12-1-2 16,-10 4-9-16,-5-2-31 15,-9-3 0-15,4 4 0 16,-8-4-1-16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0:58:44.3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966 5792 32 0,'0'0'33'16,"-75"-35"1"-16,34 40-9 15,41-5-7-15,-76 29-6 16,76-29-3-16,-52 59-3 16,52-59-2-16,-27 75-1 15,27-75-2-15,24 74 1 16,-24-74-1-16,70 51 0 16,-70-51 1-16,71 22-1 15,-26-22 0-15,-45 0-1 16,59-13 0-16,-59 13 1 15,0 0-2-15,0 0 1 16,0 0 0-16,-52-45-1 16,6 49 1-16,46-4 0 15,-89 28 0-15,89-28 0 0,-61 54 0 16,61-54 1-16,-29 76 0 16,29-76 0-16,10 78 1 15,-10-78-1-15,52 58 1 16,-10-41 0-16,1-10 0 15,8-9-1-15,4-12 0 16,7-9 0-16,-2-10-1 16,-3-2 0-16,-12-5 0 15,-11 2-1-15,-5 3 1 16,-4 5 0-16,-15 12 1 16,-10 18 0-16,0 0 0 15,-20 14 0-15,17 10 0 0,-2 2 0 16,-2 6-1-1,-2 4-1-15,12-7-5 0,3 2-10 16,1-6-23-16,5-10-2 16,-3-5 1-16,-9-10 0 15</inkml:trace>
  <inkml:trace contextRef="#ctx0" brushRef="#br0" timeOffset="151.0222">1195 5766 31 0,'-11'-13'31'16,"11"13"-8"-1,-6 10-20-15,6-10-26 16,-9 14-7-16,19-9-1 0</inkml:trace>
  <inkml:trace contextRef="#ctx0" brushRef="#br0" timeOffset="406.0956">1401 6116 41 0,'2'15'37'16,"5"6"2"-16,-7-1-1 15,6-1-21-15,10 7-6 16,-7-4-5-16,3 0-1 15,4-5-2-15,-1-7-1 0,4-10-1 16,3-3 0-16,-16-9-2 16,0-9-4-16,7 1-11 15,-1-5-22-15,-12-8-1 16,0 9-1-16,3-5 1 16</inkml:trace>
  <inkml:trace contextRef="#ctx0" brushRef="#br0" timeOffset="885.7051">1929 6100 69 0,'-14'38'40'0,"-13"2"0"16,-4-4-7-16,-10-11-19 0,8-1-8 15,1-9-3-15,7-12-3 16,4-6-1-16,2-14-1 15,13-1-1-15,2-8 0 16,11 0 0-16,8-2 0 16,2 5 1-16,1 6 2 15,-2 5 2-15,2 12 0 16,0 0 1-16,4 18 0 16,-3 3 0-16,-3 8 1 15,-5 0 0-15,2 2-1 16,6-6-1-16,8-1 1 15,-5-5-2-15,6-10 0 0,-2-9 0 16,-2-12-1 0,13-4 0-16,-3-9 0 15,-2-6 0-15,-11-3 0 0,1-3 0 16,-7 4-1-16,3 5 1 16,-1 10 1-16,-12 8 1 15,-5 10 0-15,6 12 1 16,-2 12 0-16,-1 7 0 15,3 4 0-15,-6 2-1 16,6-2-2-16,3-1-7 16,-6-7-36-16,10-6-1 15,-5-8-1-15,5-9 1 16</inkml:trace>
  <inkml:trace contextRef="#ctx0" brushRef="#br0" timeOffset="2871.6504">3777 7011 36 0,'0'0'36'16,"0"0"1"-16,7-7-8 16,10 21-7-16,0 1-7 15,15 18-5-15,-1 4-2 16,6 9-3-16,1 3-2 15,2 1-5-15,0-1-10 16,-2-4-26-16,-7-18-1 16,-4-7-1-16,-5-18 0 0</inkml:trace>
  <inkml:trace contextRef="#ctx0" brushRef="#br0" timeOffset="3082.7139">4235 7015 39 0,'-13'0'39'0,"-13"10"1"16,1 10 0-16,-14 6-17 15,-1 1-10-15,0 9-6 16,-7 0-3-16,4 3-3 16,4 0-4-16,3-8-6 15,11 3-12-15,4-9-19 16,5-12-1-16,10-3 1 15,6-10-1-15</inkml:trace>
  <inkml:trace contextRef="#ctx0" brushRef="#br0" timeOffset="3374.7831">4526 6854 71 0,'-26'4'38'16,"-7"6"1"-16,2 2-17 16,3 19-11-16,-3 3-5 15,7 13-2-15,2 6-1 0,13 5-2 16,9 0-1-16,6-5-1 15,15 0-5-15,4-13-8 16,12-7-21-16,5-10-3 16,0-16-2-16,6-7 1 15</inkml:trace>
  <inkml:trace contextRef="#ctx0" brushRef="#br0" timeOffset="3614.8612">4706 6885 46 0,'0'0'38'16,"-5"18"3"-16,5 7 0 15,-4 10-20 1,-2-3-11-16,6 12-3 0,-7 1-1 16,7 3-2-16,0-3-1 15,7-2-1-15,-1-3 0 16,9-6-4-16,4-5-2 15,-4-12-9-15,10-9-29 16,-3-2 0-16,-4-10 0 16,-2-4 0-16</inkml:trace>
  <inkml:trace contextRef="#ctx0" brushRef="#br0" timeOffset="3796.9106">4550 7128 78 0,'24'0'39'0,"0"0"-1"15,9 0-15-15,7 0-22 16,4 0-22-16,4 4-15 16,-12-9-2-16,1 0 0 15</inkml:trace>
  <inkml:trace contextRef="#ctx0" brushRef="#br0" timeOffset="3989.9557">4886 6853 63 0,'19'6'40'16,"0"18"2"0,6 13-7-16,3 10-21 15,-6 3-4-15,-1 13-3 0,-8-2-2 16,-1 0-3-16,-6-3-7 15,-12-16-8-15,-3-6-28 16,-1-11-1-16,-2-16-1 16,12-9 1-16</inkml:trace>
  <inkml:trace contextRef="#ctx0" brushRef="#br0" timeOffset="4195.011">5359 7045 63 0,'24'2'36'0,"-6"-2"-1"16,14 0-12-16,1 7-45 15,-3-7-11-15,6 5-3 16,-11-5 0-16</inkml:trace>
  <inkml:trace contextRef="#ctx0" brushRef="#br0" timeOffset="4375.0376">5383 7136 48 0,'6'11'40'16,"6"-1"0"-1,10-1 1-15,7 3-19 0,7-7-22 16,5 4-36-16,-1-9-2 16,-2 6-2-16,-7-14 0 15</inkml:trace>
  <inkml:trace contextRef="#ctx0" brushRef="#br0" timeOffset="4969.1688">6220 6399 31 0,'-24'-42'34'0,"8"17"0"15,-12 13-5-15,6 16-15 16,3 25-5-16,7 14-3 15,3 22-2-15,3 17-1 16,6 16-1-16,6 10 1 16,1 6-1-16,1 2 0 15,2 0-1-15,-8-4 1 16,-2-8-1-16,-8-15 1 16,-5-11-1-16,-5-16 0 0,-4-11-2 15,-3-11-4-15,-3-18-8 16,3-15-17-16,7-7-6 15,-1-9-1-15,10-2-1 16</inkml:trace>
  <inkml:trace contextRef="#ctx0" brushRef="#br0" timeOffset="5165.214">6031 7821 64 0,'0'0'37'0,"22"15"-1"15,-6-12-10-15,11-3-44 16,7 7-16-16,-7-7-1 16,11 4-2-16</inkml:trace>
  <inkml:trace contextRef="#ctx0" brushRef="#br0" timeOffset="5427.2756">6344 7841 51 0,'-16'-13'32'0,"16"13"0"16,-17-21-12-16,10 4-15 16,7 2-2-16,7 1-1 15,2 9 1-15,3 5 2 16,4 8 0-16,-1 6 2 15,3 8-1-15,-2-3 1 0,2 3-1 16,-1-5-1-16,0-5-1 16,3-12-2-16,1-3 0 15,-6-11-2-15,-5-7-2 16,2-1-6-16,-12-5-25 16,-5-7-6-16,1 2 0 15,-12-8-1-15</inkml:trace>
  <inkml:trace contextRef="#ctx0" brushRef="#br0" timeOffset="5804.359">6434 5932 29 0,'0'0'39'16,"5"21"-1"-16,-5 4 2 0,0 6-15 16,0 2-9-16,4 11-7 15,-4-1-4-15,4 2-5 16,3-3-9-16,-5-9-27 16,1-14-4-16,3-7 0 15,-6-12 0-15</inkml:trace>
  <inkml:trace contextRef="#ctx0" brushRef="#br0" timeOffset="5954.3868">6359 6110 19 0,'16'-4'28'0,"13"14"1"16,-1-10-8-1,6 0-21-15,5 6-13 16,-2-6-7-16,4 8-1 0,-10-8 1 15</inkml:trace>
  <inkml:trace contextRef="#ctx0" brushRef="#br0" timeOffset="6223.4562">6639 6137 41 0,'-21'-12'24'0,"11"0"-2"16,-3-5-3-16,7 0-5 16,10 0-3-16,1 1-2 15,8 8-1-15,2 6 0 16,4 12 0-16,-7 3 0 15,4 12 0-15,-1 0-1 16,4 7-2-16,-1-6 0 0,8-2-1 16,-2-10-1-1,7-8-1-15,-5-12 0 16,1-7 1-16,-11-8-1 0,-3-5 0 16,-13-1 0-16,-16 3 0 15,-7 2-2-15,-5 7-3 16,0 15-17-16,4 0-22 15,-6 0 0-15,10 5 0 16,5 1 0-16</inkml:trace>
  <inkml:trace contextRef="#ctx0" brushRef="#br0" timeOffset="7147.6564">7148 7132 32 0,'-22'0'34'16,"-9"-3"2"-16,6 10-4 0,-3 6-15 15,3 4-6-15,9 9-5 16,7 3-2-16,13 2-2 15,11-1 1-15,6-4-1 16,4-6 0-16,6-8 1 16,-2-7 0-16,2-10 0 15,-4-10-1-15,-8-8 1 16,-6-12-1-16,-8-5 0 16,-8-9-1-16,-5-9 0 15,-5-5 0-15,-3-3 0 16,-2 2-1-16,5 3 1 15,4 5 0-15,5 7 0 16,8 6-2-16,8 9-2 16,10 14-3-16,6 2-7 0,13 10-20 15,7 8-7-15,1-3 0 16,9 8 0-16</inkml:trace>
  <inkml:trace contextRef="#ctx0" brushRef="#br0" timeOffset="7420.7277">7618 6688 46 0,'-21'11'37'0,"-7"6"0"16,5 12-6-16,-2 14-17 15,-2 4-4-15,6 13-4 16,2 2-1-16,7 6-1 16,7-4-1-16,10-1-2 15,5-6-2-15,11-13-5 16,7-5-21-16,6-8-12 16,-3-16 0-16,9-8 1 15</inkml:trace>
  <inkml:trace contextRef="#ctx0" brushRef="#br0" timeOffset="7706.7992">7721 7230 47 0,'6'20'36'15,"3"-10"1"-15,8-5-10 16,7 5-11-16,-10-10-5 15,9 0-3-15,-11-12-1 16,4-3-1-16,-7-9-2 16,-1-5-2-16,-8-8 0 15,0-9-1-15,0-5 0 16,-5-6-1-16,5 1-2 16,0 3-2-16,0 5-3 15,3 1-13-15,5 12-19 16,4 15-1-16,-1 3 0 15,6 17 1-15</inkml:trace>
  <inkml:trace contextRef="#ctx0" brushRef="#br0" timeOffset="8036.8757">7639 7068 17 0,'7'-9'29'0,"12"-8"2"15,13 3-9-15,4-5-6 16,1-6-3-16,8 1 0 0,-4-1-1 16,4 7 0-1,-8-2-2-15,5 15 0 0,-8 5-2 16,4 14-1-16,-7 7-1 15,2 9-1-15,-7 4-2 16,-7 10 0-16,-5 1-2 16,-7 0-2-16,-7 0-5 15,-12-13-13-15,-9-4-23 16,0-2 0-16,-5-12 0 16,4-7 0-16</inkml:trace>
  <inkml:trace contextRef="#ctx0" brushRef="#br0" timeOffset="8501.9952">8394 7115 63 0,'21'14'37'0,"4"-9"1"16,7 1-13-16,0-2-15 15,-2-10-5-15,-1-3-2 16,-4-5-2-16,-5-2-1 15,-9-5-1-15,-11 0 0 0,-11-1 1 16,-9 2-1-16,-5 8 0 16,-11 5 1-16,-3 7 0 15,2 13 2-15,1 7 0 16,10 12 1-16,6 4 1 16,10 7 0-16,10-2 0 15,13-1 1-15,5-4-1 16,11-6 0-16,1-10-1 15,8-11-3-15,0-6-4 16,-4-15-10-16,1-9-27 16,-1-5 0-16,-6-10-1 15,5-2 0-15</inkml:trace>
  <inkml:trace contextRef="#ctx0" brushRef="#br0" timeOffset="11395.7664">8797 6399 51 0,'-6'-12'38'15,"6"12"-1"-15,-8-11-3 16,8 11-21-16,-9 0-10 16,9 11-12-16,0 1-21 15,5-2-7-15,1 6-1 16,-6-4 1-16</inkml:trace>
  <inkml:trace contextRef="#ctx0" brushRef="#br0" timeOffset="11599.8262">8818 6551 41 0,'7'26'36'16,"-7"-1"1"-16,0 1-10 15,0 10-9-15,-6-5-6 16,-3 4-3-16,-9-6-3 16,-2 0-3-16,-6-9-3 15,-3-10-4-15,-2-2-5 16,-4-17-9-16,8-5-13 15,9-6-7-15,3-10-1 16,11 2 2-16</inkml:trace>
  <inkml:trace contextRef="#ctx0" brushRef="#br0" timeOffset="12184.4562">9125 6495 4 0,'-29'-12'29'0,"-9"-18"0"15,11 5-5-15,4-10-9 16,9-3-6-16,10 3-3 16,13 7 0-16,13 7-1 15,3 9 0-15,9 12 0 16,-3 9 1-16,1 11 1 15,-7 5-1-15,-7 12 1 16,-14 3-2-16,-11 7-1 16,-11-3 0-16,-7 1-2 15,-4-5 0-15,0-6-2 0,0-6-1 16,8-11-1-16,8-9 0 16,13-8 0-16,2-10 0 15,15-2 0-15,7 0 1 16,4 0-1-16,6 4 1 15,0 4 1-15,-2 4-1 16,-4 5 1-16,-7 6 0 16,-5 2 1-16,-8 1-1 15,-8-2 1-15,-2 1 0 16,-8-4-1-16,1-6-2 16,-3-6 0-16,3-4-2 15,2-8-1-15,7 0 1 16,0-8 0-16,11 1 0 15,2 2 3-15,6-1 2 0,3 8 2 16,0 6 2-16,2 7 0 16,-3 0 0-16,-1 13 0 15,-4-2 0-15,-3 4-3 16,-1 5-4-16,-3-1-8 16,3-2-18-16,5 4-8 15,-6-6 0-15,6 4 0 16</inkml:trace>
  <inkml:trace contextRef="#ctx0" brushRef="#br0" timeOffset="12402.0104">9543 6730 27 0,'0'0'37'0,"11"-5"1"0,-11 5-2 16,14-16-12-16,-9-4-11 16,4 3-5-16,-4-11-3 15,-1-2-2-15,-4-6-1 16,0-5-1-16,0-1-1 15,0-1 1-15,0 0-2 16,6 1 0-16,1 11-2 16,5 2-4-16,9 13-7 15,-2 3-18-15,1 9-6 16,4 8 0-16,-10 1 0 16</inkml:trace>
  <inkml:trace contextRef="#ctx0" brushRef="#br0" timeOffset="12577.0358">9488 6517 47 0,'0'0'35'16,"17"-7"0"-16,2 2-6 16,6 0-22-16,6 5-20 15,5-8-20-15,8 8-2 16,-4-4 1-16,3 4-2 15</inkml:trace>
  <inkml:trace contextRef="#ctx0" brushRef="#br0" timeOffset="12809.1068">9848 6309 50 0,'0'0'38'16,"8"16"3"-16,-8 7-4 15,5 6-21-15,-9 3-5 16,4 8-3-16,-3-3-1 16,6 2-2-16,1-3-2 15,9-1-3-15,3-6 0 16,5-8-5-16,6-3-9 16,-6-8-26-16,0-10-2 15,-1-7 0-15,-7-6 1 16</inkml:trace>
  <inkml:trace contextRef="#ctx0" brushRef="#br0" timeOffset="12959.1307">9842 6490 59 0,'9'0'39'16,"11"5"-2"-16,2-5-6 15,7 5-28-15,6 3-35 16,3-8-3-16,10 7-2 15,-1-7 0-15</inkml:trace>
  <inkml:trace contextRef="#ctx0" brushRef="#br0" timeOffset="13570.265">10366 7144 14 0,'-6'-16'31'0,"4"6"0"15,-18-5-4-15,-4 0-12 16,1 6-5-16,-7 4-2 16,-2 8-2-16,-2 6-1 0,6 11-2 15,4 2 1-15,9 7-2 16,8 3 1-16,10 3 0 15,7-9 0-15,8-1 0 16,5-9-1-16,4-8 1 16,2-8-1-16,2-10 0 15,-1-9-1-15,-1-12 0 16,-3-6-1-16,-6-8 0 16,-1-6 0-16,-8-9-1 15,-5-2 1-15,-6 3 0 16,0 8 1-16,-3 9-1 15,-7 14 2-15,2 17 0 0,-5 15 1 16,8 22 0 0,-4 12 0-16,2 12 0 15,-1 4 0-15,3 6-1 0,5-1-1 16,6-6-5-16,4 0-4 16,5-7-31-16,-5-14 0 15,9-5-2-15,2-14 1 16</inkml:trace>
  <inkml:trace contextRef="#ctx0" brushRef="#br0" timeOffset="13855.3387">10590 7299 75 0,'0'0'39'0,"3"11"2"0,10-11-13 15,-13 0-17-15,29-8-4 16,-15-4-1-16,2-6-2 16,-2-6-2-16,-4-5-1 15,-1-7 0-15,-3-7 0 16,-4-8-1-16,-4-5-1 16,2-1 0-16,4-1-1 15,6 8-1-15,-1 0-3 16,6 15-2-16,-2 4-8 15,9 15-13-15,2 16-11 16,-4 0 0-16,-3 17 1 16</inkml:trace>
  <inkml:trace contextRef="#ctx0" brushRef="#br0" timeOffset="14042.3822">10566 7124 76 0,'0'0'40'16,"14"10"1"-16,11-10-8 15,12 0-24-15,0 0-9 16,3 0-26-16,3 0-13 16,-1 0-2-16,-6-10 1 15</inkml:trace>
  <inkml:trace contextRef="#ctx0" brushRef="#br0" timeOffset="14478.4757">11493 6985 60 0,'11'4'38'15,"7"-4"0"-15,1-3-6 16,11 3-24-16,0 3-10 15,5-3-19-15,-5-4-15 0,11 4-1 16,-10-6-1 0</inkml:trace>
  <inkml:trace contextRef="#ctx0" brushRef="#br0" timeOffset="14675.5173">11522 7115 67 0,'12'6'38'15,"13"2"0"-15,9-3-16 16,1-5-13-16,4 3-30 16,-7-9-13-16,4 3-3 0,-9-10 0 15</inkml:trace>
  <inkml:trace contextRef="#ctx0" brushRef="#br0" timeOffset="16276.8632">12347 7065 6 0,'0'12'32'16,"0"-12"2"-16,8 21 0 15,7-10-13-15,7-5-7 0,10 4-3 16,0-10-3-1,4 0-1-15,-4-7-4 16,-2-2 0-16,-8-5-2 0,-6-3 1 16,-11-1-1-16,-14 0-1 15,-10 4 1-15,-6 3-1 16,-8 5 0-16,-7 8 0 16,0 9 0-16,2 10 2 15,6 8-1-15,14 9 1 16,10-1 0-16,13 3 0 15,13-2 1-15,16-5-1 16,5-8 0-16,6-11-3 16,6-9-4-16,-1-15-17 15,-4-10-15-15,3-9-2 0,-10-15 0 16,-1-4 1 0</inkml:trace>
  <inkml:trace contextRef="#ctx0" brushRef="#br0" timeOffset="16515.929">12827 6381 59 0,'0'0'37'16,"9"-19"0"-16,-9 19-6 16,3-12-29-16,-3 12-20 15,0 0-18-15,0 0 0 0,0 0-1 16</inkml:trace>
  <inkml:trace contextRef="#ctx0" brushRef="#br0" timeOffset="16726.9757">12838 6529 47 0,'0'29'39'15,"4"3"1"-15,-4 2-6 16,-4-8-16-16,4 8-5 16,-10-7-6-16,1-4-2 15,-5-7-5-15,-10-9-4 0,2-3-6 16,-6-15-6-1,3-4-16-15,0-7-8 0,4-12 1 16,11 1-1-16</inkml:trace>
  <inkml:trace contextRef="#ctx0" brushRef="#br0" timeOffset="17336.1181">13180 6418 2 0,'-28'4'29'15,"-12"-17"0"-15,14-2-1 0,2-9-14 16,2-8-4 0,11 1-4-16,11-1 0 0,12 0-1 15,3 3 0-15,16 10 1 16,-1 6-1-16,6 17 0 15,-2 6 1-15,-4 15 1 16,-10 4-2-16,-5 11 0 16,-15 1-2-16,-13 7 1 15,-6-2-1-15,-8-5-1 16,1-4-1-16,-1-11-2 16,1-3 0-16,8-10-1 15,18-13 0-15,-9 3-1 16,9-3 0-16,20-19 0 15,-2 6 1-15,4-1 0 0,8 2 1 16,1 4 1-16,-4 0-1 16,0 8 1-16,-1 3 1 15,-7 5 0-15,-10 4 0 16,-1 0 0-16,-8 3 1 16,-3-4 0-16,-2-1 0 15,5-10-1-15,-16 8 0 16,16-8-1-16,-7-15-1 15,13 2 1-15,1-3-1 16,3 2 0-16,6 1 0 16,4-1 1-16,-1 4 1 15,2 6 0-15,-5 4 2 0,0 9-1 16,-6 1 1 0,0 3 0-16,-5 3-3 15,-2-3-6-15,5 5-12 0,0 0-19 16,-8-18 0-16,15 16 0 15,-5-16-2-15</inkml:trace>
  <inkml:trace contextRef="#ctx0" brushRef="#br0" timeOffset="17577.1701">13641 6603 44 0,'0'0'37'16,"14"0"1"-16,-11-13 0 15,-3-4-21-15,9 0-8 0,-7-7-3 16,5-5-2 0,-4-4-1-16,1-6-1 15,-4-7-1-15,7 2-1 0,-2-4 0 16,2 1-2-16,4 9-1 16,-1 1-7-16,9 11-12 15,4 13-17-15,-5 4 0 16,4 9 0-16,-3 8 1 15</inkml:trace>
  <inkml:trace contextRef="#ctx0" brushRef="#br0" timeOffset="17757.2167">13583 6375 42 0,'0'0'36'0,"0"0"0"15,22 7-1-15,5-7-23 16,5 5-14-16,7-5-19 16,-4 0-13-16,17 0-2 15,-5-5 1-15</inkml:trace>
  <inkml:trace contextRef="#ctx0" brushRef="#br0" timeOffset="18029.2901">14010 6229 44 0,'0'0'38'0,"10"3"0"16,-10 16-6-16,-7 4-13 15,7 15-5-15,-13-2-4 16,9 10-2-16,-6-3-2 15,10 1-2-15,0-8-2 16,8-4-1-16,6-4-2 16,2-10-5-16,8-4-7 15,-6-8-28-15,1-12 0 16,1-4-1-16,-10-9 1 16</inkml:trace>
  <inkml:trace contextRef="#ctx0" brushRef="#br0" timeOffset="18186.8229">13899 6391 69 0,'0'0'37'0,"11"8"0"16,15-8-14-16,9 0-21 16,4 0-24-16,11 4-13 15,0-8 0-15,16 4-3 16</inkml:trace>
  <inkml:trace contextRef="#ctx0" brushRef="#br0" timeOffset="18795.4817">14372 6171 31 0,'14'0'34'15,"1"-4"0"-15,12 0-2 16,6 4-19-16,0-6-4 15,2 6-3-15,0 0-3 16,-2 0-1-16,-4 0-1 0,-7 0-1 16,-3 5 0-1,-7 0 0-15,-12-5 0 16,7 19 0-16,-11-9-1 0,1 4 1 16,-5 5 0-16,2 7 0 15,-2 4 0-15,-1 5 0 16,0 7 0-16,1 7 0 15,1 6 1-15,-2 8-1 16,-2 5 1-16,3 5 1 16,-1 4-1-16,5 2 1 15,0-3 0-15,4 1 1 16,-3-5-1-16,3-3 1 16,3-7-1-16,-3-5-1 15,0-5 1-15,-6-7-1 16,-3-4 0-16,-4-9 0 0,-5-6-1 15,-4-7 1-15,0-4 0 16,-7-6-1-16,-2-6 0 16,-1-3-1-16,3-6-1 15,0-1-4-15,11 7-13 16,5-7-19-16,-2-4 0 16,15 11 0-16,9-21 1 15</inkml:trace>
  <inkml:trace contextRef="#ctx0" brushRef="#br0" timeOffset="19719.7065">14642 7681 14 0,'9'8'35'0,"14"2"2"15,-4-10 0-15,2 0-15 16,6-3-6-16,-7-7-5 16,3-5-3-16,-7-9-3 15,-3-3-1-15,-6-10-1 16,-3-3-2-16,0-4 0 16,-4-2-2-16,4 2-1 15,-4 2-2-15,8 10-3 16,-4 3-7-16,6 6-16 0,2 14-7 15,-12 9-2 1,21-7 2-16</inkml:trace>
  <inkml:trace contextRef="#ctx0" brushRef="#br0" timeOffset="19914.7504">14662 7546 73 0,'11'0'37'16,"9"-4"1"-16,5-2-12 15,1-1-21-15,6-1-11 16,3 2-22-16,4 6-8 0,-8-8-2 16,6 8 1-16</inkml:trace>
  <inkml:trace contextRef="#ctx0" brushRef="#br0" timeOffset="20125.7967">15044 7481 52 0,'18'11'34'0,"-6"-11"1"15,13 7-9 1,0-7-28-16,2 0-23 16,6 0-8-16,-7-7 0 15,2 7-1-15</inkml:trace>
  <inkml:trace contextRef="#ctx0" brushRef="#br0" timeOffset="20313.8442">15063 7605 65 0,'0'0'37'16,"21"9"0"-16,-2-9-11 0,2 0-22 16,5 0-28-1,-4 0-11-15,9 0-1 0,-7-8-1 16</inkml:trace>
  <inkml:trace contextRef="#ctx0" brushRef="#br0" timeOffset="22019.2201">15566 7452 47 0,'-27'-16'30'15,"11"16"-4"-15,-10 3-9 16,-1 7-6-16,-1 11-3 16,3 4-2-16,7 10-1 15,5 2 0-15,13 3 0 16,3-5 0-16,15-3 0 16,2-12 1-16,11-6 0 0,4-14 0 15,-1-5 0-15,-1-15-1 16,-4-3-1-16,-10-12 0 15,-4 0-1-15,-11-2-1 16,-4 1-2-16,-11 7-5 16,-7-2-9-16,-1 10-26 15,1 10-1-15,-2 1 0 16,5 10 0-16</inkml:trace>
  <inkml:trace contextRef="#ctx0" brushRef="#br0" timeOffset="22374.2903">16024 6903 38 0,'6'14'37'0,"8"-14"-1"16,13 3 1-16,9 1-20 0,2-4-10 15,10 0-8-15,-2 0-13 16,2 3-22-16,-11-3 0 16,-1 2-1-16,-12-6 0 15</inkml:trace>
  <inkml:trace contextRef="#ctx0" brushRef="#br0" timeOffset="22569.3377">16096 7028 39 0,'0'0'37'15,"0"0"1"-15,25 12 0 0,-1-7-19 16,6-5-12-16,8 0-8 16,6 0-17-16,5 0-19 15,-11-6 0-15,11 3-1 16,-5-5 0-16</inkml:trace>
  <inkml:trace contextRef="#ctx0" brushRef="#br0" timeOffset="23012.4543">16775 6732 39 0,'0'-24'37'16,"-6"0"0"-16,10 10-4 16,-4 14-17-16,0 0-3 15,11 25-6-15,-11 1-1 16,7 10-3-16,-7 5 0 16,9 5 0-16,-3-1-1 15,2 1 0-15,-2-5 0 16,1-6-1-16,-7-6 0 15,0-7-1-15,0-5 0 16,-10-7 0-16,-1-3 0 16,-4-4-1-16,-1-3 0 15,-3-3 0-15,4 0 0 16,-1-1 0-16,7 1 1 16,9 3-1-16,0 0 1 0,0 0 0 15,15-12 1-15,6 12-1 16,3 0 0-16,6 0 0 15,-2 0 1-15,6 0-1 16,-3 0-4-16,-7 0-9 16,-5 0-26-16,-1 0 0 15,-8-3-1-15,2 6 0 16</inkml:trace>
  <inkml:trace contextRef="#ctx0" brushRef="#br0" timeOffset="25678.0779">612 9401 10 0,'0'0'33'0,"0"0"3"16,72 24-3-16,-72-24-12 15,63-57-5-15,-21 18-5 16,-11-9-2-16,6-5-3 16,2-3-2-16,-19 0-2 15,-9 1 0-15,-1 4-1 16,-10 5 0-16,0 46-1 16,0-56 1-16,0 56 0 15,0 0-1-15,0 0 1 16,-33 41-1-16,33 5 0 15,15 10 1-15,1 1 0 16,-4 7 0-16,21-1-1 16,4-5 0-16,2-8 0 0,-4-6-1 15,-2-12-3-15,-5-8-5 16,3-14-12-16,-9-10-17 16,-3-4 0-16,-19-8 0 15,-5 1 0-15</inkml:trace>
  <inkml:trace contextRef="#ctx0" brushRef="#br0" timeOffset="25846.1253">884 9256 60 0,'0'0'37'15,"0"0"0"-15,52 28-6 16,-52-28-31-16,55 10-23 15,-20 0-11-15,-35-10-2 0,0 0 0 16</inkml:trace>
  <inkml:trace contextRef="#ctx0" brushRef="#br0" timeOffset="26010.1714">702 9135 56 0,'0'0'38'0,"0"0"0"15,0 0-1-15,0 0-25 16,0 0-10-16,0 0-13 16,0 0-25-16,53 12-1 15,-53-12-1-15,84 28 1 16</inkml:trace>
  <inkml:trace contextRef="#ctx0" brushRef="#br0" timeOffset="26349.2546">1315 9369 64 0,'0'0'38'0,"18"10"-1"16,4-10-9-16,-1-6-19 16,1 0-4-16,-1-5-3 15,-11-4-1-15,3 1-1 0,-8-3-1 16,-14 2 0-1,-3-2 0-15,-7 3-1 16,-8-1 1-16,-2 6 0 0,4 5 1 16,1 4 0-16,-1 8 0 15,9 5 1-15,7 8 0 16,9 8 0-16,3 3 1 16,3 8 0-16,4 1 1 15,-1 1-2-15,9-4-4 16,-1 1-6-16,-6-5-24 15,2-17-5-15,-1-1 0 16,11-16 1-16</inkml:trace>
  <inkml:trace contextRef="#ctx0" brushRef="#br0" timeOffset="26642.335">1888 9281 44 0,'3'33'38'15,"-24"-11"1"-15,-2 3-3 16,-5 2-17-16,-6-8-9 16,3 0-4-16,3-7-4 15,-5-7-2-15,-2-10-1 16,7-9-2-16,6-4 0 16,8-6 1-16,8 2 0 15,6-2 0-15,5 1 2 16,14 8 1-16,3 7 2 15,15 11-1-15,-3 6 0 16,3 13 1-16,-6-1-2 0,-7 6-7 16,11-5-31-1,-14 5-2-15,-4-9 0 0,-5 0 1 16</inkml:trace>
  <inkml:trace contextRef="#ctx0" brushRef="#br0" timeOffset="27665.5559">4464 9515 41 0,'16'0'34'0,"-16"0"1"16,23 22-11-16,-6 10-9 0,2 4-6 16,5 10-1-16,1 2-3 15,3 1-9 1,3-6-23-16,2 1-9 0,-11-18 1 16,7-2-2-16</inkml:trace>
  <inkml:trace contextRef="#ctx0" brushRef="#br0" timeOffset="27890.1124">4833 9583 62 0,'-25'3'37'0,"4"11"0"15,-13 5-11-15,-4-1-15 0,1 12-4 16,-6 2-3-1,1 4-3-15,3-2-2 16,-1-5-3-16,12 2-5 0,0-13-8 16,13-3-18-16,11-1-2 15,4-14-1-15,14-10 2 16</inkml:trace>
  <inkml:trace contextRef="#ctx0" brushRef="#br0" timeOffset="28175.6677">5114 9394 39 0,'-13'-4'35'15,"-8"1"0"-15,-2 13-4 16,-1 8-16-16,-2 7-6 15,3 14-3-15,-2 5-2 16,7 9-2-16,3 0 1 16,13 3-1-16,2-2-1 15,12-7-2-15,8-3-5 16,1-14-10-16,7-11-20 16,6-5-1-16,-3-17 0 15,3-4-1-15</inkml:trace>
  <inkml:trace contextRef="#ctx0" brushRef="#br0" timeOffset="28424.7307">5290 9397 45 0,'0'-12'38'0,"0"12"1"16,0 0 1-16,-6 29-20 15,-4-5-10-15,5 15-4 16,-4 4-2-16,3 10 0 15,-2 2-1-15,5 2-1 16,3-4 0-16,6-4-1 16,1-6 0-16,9-9-1 15,2-6-1-15,1-12-2 16,11-5-7-16,-7-11-24 16,2-7-6-16,3-8-2 15,-8-6 1-15</inkml:trace>
  <inkml:trace contextRef="#ctx0" brushRef="#br0" timeOffset="28740.8013">5138 9668 24 0,'0'0'31'16,"22"-8"1"-16,2 8-2 15,8-7-20-15,6 1-4 16,2-1-2-16,2-1-1 16,-1-2 0-16,-1-2 1 15,-3 4 1-15,-2-4 0 16,1 9 0-16,-7-1 1 0,-2 14 1 16,-7 3-1-16,1 9 0 15,-8 6-2-15,-6 4 0 16,-7 6-1-16,0-2-5 15,-4 3-10-15,1-8-26 16,-10-9-1-16,8-3-1 16,5-19 1-16</inkml:trace>
  <inkml:trace contextRef="#ctx0" brushRef="#br0" timeOffset="28981.8544">6016 9617 47 0,'9'9'36'15,"1"-6"1"-15,17 7 0 16,1-6-26-16,9 0-14 15,0 2-21-15,-4-9-10 16,5 3-2-16,-13-9-1 16</inkml:trace>
  <inkml:trace contextRef="#ctx0" brushRef="#br0" timeOffset="29176.8984">5988 9732 64 0,'0'0'38'16,"16"16"0"-16,11-7-9 15,1-9-20-15,12 5-5 16,7 0-18-16,4-5-22 16,-6-7-1-16,2 4-1 15,-7-7 0-15</inkml:trace>
  <inkml:trace contextRef="#ctx0" brushRef="#br0" timeOffset="29741.0331">6681 9458 48 0,'10'-32'37'0,"-10"-2"1"15,7 6-12-15,-1 11-10 16,-9 8-6-16,3 9-4 16,0 18-2-16,-4 8-1 15,4 6-2-15,0 9 1 16,0 7-1-16,4 3 1 16,-4-2-1-16,6 1 1 15,-3-6-1-15,1-5 1 16,-4-8-1-16,0-6 0 15,0-5 0-15,-7-7-2 16,7-13 0-16,-22 10-1 0,7-10 1 16,-1 0-1-1,1-7 0-15,-1 0 1 16,4 4-1-16,12 3 1 16,0 0 1-16,0 0 0 0,12-8 0 15,6 11 0-15,7-3 0 16,6 5 0-16,1-3-1 15,1-2-9-15,2-5-27 16,-1 5-1-16,-6-9 0 16,3 1 0-16</inkml:trace>
  <inkml:trace contextRef="#ctx0" brushRef="#br0" timeOffset="30545.7158">7573 9615 2 0,'-31'12'30'15,"13"-12"2"-15,32 9-2 0,21-4-12 16,26-5-3-16,32 9-1 16,15-9-3-16,26 0-2 15,8-3-3-15,12 3-3 16,1-8-2-16,-6 3-3 15,-10 0-1-15,-22-3-7 16,-17 4-4-16,-28-3-6 16,-24 3 1-16,-26-5 0 15,-22 9 2-15,-14-21 1 16,-14 9 2-16,-9-2 6 16,1 1 9-16,2-2 5 0,9 2 2 15,8 2 2-15,17 11 1 16,27-4 13-1,2 13-12-15,2-1-2 16,3 9 1-16,-9 1-1 16,-4 4-2-16,-15-1-2 15,-6 2-4-15,-15-1-9 16,-10 1-24-16,-15-12-1 16,3 1-1-16,-19-12-1 15</inkml:trace>
  <inkml:trace contextRef="#ctx0" brushRef="#br0" timeOffset="30914.2953">7699 9498 30 0,'-29'5'32'15,"4"14"1"-15,-9-1-16 16,-2 0-3-16,5 2-4 0,5-2-1 15,12 5-1 1,6-5-2-16,18 2-2 16,8-5 0-16,17 1-1 0,5-4-2 15,7 2-11-15,1-9-24 16,7 2-2-16,-10-12 1 16,3 0-2-16</inkml:trace>
  <inkml:trace contextRef="#ctx0" brushRef="#br0" timeOffset="31312.3912">8124 9051 39 0,'-8'22'33'0,"3"-2"2"15,8 6-6-15,-3 7-21 16,0 4-1-16,7 1-2 16,-7-1 0-16,3-7-2 15,-3-8 0-15,0-6 0 16,0-7-1-16,0-9-1 16,-8-10 1-16,5-5-2 15,-2-8 1-15,-1-6 0 16,-2-7-2-16,1-1 1 15,0-4-1-15,3 2 0 16,4 2 0-16,0 2 0 16,6 6 0-16,8 6 0 0,3 9 1 15,9 5-1 1,2 9-1-16,6 0-2 0,7 9-8 16,0 5-13-16,-3-4-10 15,5 7 0-15,-6-9 0 16</inkml:trace>
  <inkml:trace contextRef="#ctx0" brushRef="#br0" timeOffset="31531.4384">8125 9193 69 0,'14'21'36'0,"5"-17"-7"16,7 0-12-16,7-1-11 15,1-8-33-15,5 9-4 16,-14-13-4-16,8 5 0 16</inkml:trace>
  <inkml:trace contextRef="#ctx0" brushRef="#br0" timeOffset="32056.5768">9357 9215 58 0,'25'21'39'16,"17"19"0"-16,2 18-6 16,5 0-21-16,10 15-2 15,-6-3-4-15,3 0-4 16,-7-6-6-16,-9-14-17 16,-7-12-17-16,2-11-2 0,-13-15 1 15,1-8 0 1</inkml:trace>
  <inkml:trace contextRef="#ctx0" brushRef="#br0" timeOffset="32280.6266">9961 9296 31 0,'-16'3'36'15,"-10"3"0"-15,1 14 1 16,-17 8-18-16,-2 4-8 15,-2 12-4-15,-5 6-2 16,-2 6-2-16,-4-1-2 16,1-2-3-16,5-2-5 0,3-10-7 15,14-12-14 1,15-6-9-16,1-16-1 0,18-7 1 16</inkml:trace>
  <inkml:trace contextRef="#ctx0" brushRef="#br0" timeOffset="32550.1926">10238 9278 53 0,'-31'7'35'0,"0"15"1"15,-1 6-11 1,4 4-14-16,6 12-5 0,5 2-2 16,6 7-1-16,11 1-3 15,5-3-2-15,11 2-6 16,5-11-14-16,-1-12-14 16,11-3 1-16,-4-15-1 15</inkml:trace>
  <inkml:trace contextRef="#ctx0" brushRef="#br0" timeOffset="32853.7771">10388 9800 52 0,'0'15'37'0,"0"-15"1"16,0 0-8-16,22 6-15 15,-11-17-6-15,5 1 0 16,-1-11-4-16,-1-1-1 16,-4-11-1-16,-3-3-1 15,-7-11-1-15,0-4 0 16,0-4 1-16,0-3-2 16,0 4 1-16,0 0-2 15,0 9 0-15,10 2-5 16,10 18-4-16,-6 4-12 15,5 6-18-15,2 15 0 0,-8 0 0 16,11 7 1-16</inkml:trace>
  <inkml:trace contextRef="#ctx0" brushRef="#br0" timeOffset="33199.859">10282 9522 36 0,'22'-13'31'0,"6"7"-1"16,-2-11-9-16,10-1-13 0,4 3-2 16,1-5-2-1,2 3 0-15,-6-2 1 16,4 7 0-16,-2 2 1 0,3 10 0 15,-5 5 0-15,2 9 1 16,-4 3 0-16,-1 15-1 16,-6 1-2-16,-9 9 0 15,-12-1-1-15,-10 2-1 16,-12-2-1-16,-3-4-4 16,-3 2-6-16,-9-13-10 15,7-3-20-15,2-7 0 16,7-10-1-16,14-6 1 15</inkml:trace>
  <inkml:trace contextRef="#ctx0" brushRef="#br0" timeOffset="33433.9116">11148 9550 49 0,'0'0'36'0,"25"7"0"15,-5-3-1-15,12-4-24 16,1 5-9-16,2-1-9 16,-1 2-20-16,-9-6-8 15,-1 5-1-15,-2-10 0 16</inkml:trace>
  <inkml:trace contextRef="#ctx0" brushRef="#br0" timeOffset="33605.9643">11162 9668 49 0,'0'0'38'15,"12"17"1"-15,4-15-1 16,9-2-22-16,7 0-17 15,2 0-33-15,6-2-3 16,-12-6 0-16,5 1-1 16</inkml:trace>
  <inkml:trace contextRef="#ctx0" brushRef="#br0" timeOffset="34200.116">12059 9503 37 0,'-28'3'33'0,"-15"-3"0"16,2 7-14-16,4 10-5 16,0 2-4-16,14 10-2 15,4 3-3-15,16 2-2 16,9-2 0-16,13-4 0 16,4-6-1-16,8-5 0 15,5-8 0-15,0-9 0 16,-1-13-1-16,-6-9 1 0,-8-10 0 15,-14-6-2-15,-7-10 1 16,-10-5-1-16,-11-5 1 16,-4-2-1-16,3 2 0 15,-5 5 0-15,6 4-2 16,5 9-3-16,16 13-2 16,5 2-5-16,11 15-10 15,11 10-13-15,-4 0-2 16,17 10 1-16,-2 0 10 15</inkml:trace>
  <inkml:trace contextRef="#ctx0" brushRef="#br0" timeOffset="34461.1934">12535 9266 20 0,'-28'-5'33'15,"5"9"2"-15,-19 0-2 16,4 8-14-16,2 13-4 16,-7 3-6-16,11 15-1 15,1 3-3-15,12 6 0 16,4 2-3-16,15 0 1 16,7-5-2-16,10-6 0 15,14-4-3-15,-1-13-9 16,9-6-21-16,2-6-6 15,-5-10 1-15,9-4-1 0</inkml:trace>
  <inkml:trace contextRef="#ctx0" brushRef="#br0" timeOffset="34772.2631">12576 9723 44 0,'0'0'36'0,"14"19"0"16,-14-19-8-16,20 0-11 15,-2-4-6-15,-5-11-2 16,3-4-3-16,-16-7-1 16,6-8-1-16,-6-4-2 0,0-8 0 15,0-7-1-15,0-1 1 16,0-2-1-16,0 5-1 15,12 3-1-15,-3 7-2 16,7 10-3-16,6 3-11 16,2 12-22-16,8 12 0 15,-1 1 0-15,-1 10-1 16</inkml:trace>
  <inkml:trace contextRef="#ctx0" brushRef="#br0" timeOffset="35124.329">12477 9527 4 0,'37'0'25'15,"-9"-9"0"-15,16 4-3 16,1-7-19-16,2-3-1 15,2-3-2-15,-2-2-1 16,-2 0 4-16,-7-1 1 16,-1 2 3-16,-3 3 3 15,1 9 4-15,-3 2 1 16,4 17 1-16,-5 1 0 16,6 16-1-16,-12 0-2 15,3 16-3-15,-15-3-2 16,-8 6-1-16,-13-4-2 0,-6-1-1 15,-13-4-4-15,-12-11-10 16,-3 2-32-16,-9-1-1 16,-12-11 0-16,6-2 1 15</inkml:trace>
  <inkml:trace contextRef="#ctx0" brushRef="#br0" timeOffset="37770.904">885 11509 53 0,'-20'-55'38'15,"20"55"0"-15,-45-39-12 16,45 39-9-16,-67-15-6 16,67 15-3-16,-71 26-4 15,71-26-1-15,-53 68-2 16,27-23-1-16,23 2 1 16,17 4 0-16,-11-1-1 0,19-7 1 15,-22-43 0-15,59 60 0 16,-17-47 0-16,7-9-1 15,-49-4 0-15,50-22-1 16,-50 22-3-16,40-56-4 16,-24 14-7-16,-16 42-12 15,-5-72-13-15,-12 29 0 16,17 43 1-16</inkml:trace>
  <inkml:trace contextRef="#ctx0" brushRef="#br0" timeOffset="37914.9312">654 11191 51 0,'0'0'36'0,"0"0"-1"15,0 0-12-15,0 0-29 0,0 0-24 16,-9 49-5-16,9-49 0 16,0 0 0-16</inkml:trace>
  <inkml:trace contextRef="#ctx0" brushRef="#br0" timeOffset="38178.0004">1152 11507 45 0,'-16'24'39'15,"2"13"1"-15,10 10 1 0,-4 6-23 16,20 21-8-16,-15 5-2 16,-4 6-3-16,7-4-3 15,4-8-4-15,11-3-7 16,-15-15-17-16,12-18-15 16,-12-12 0-16,12-21 0 15,4-10-1-15</inkml:trace>
  <inkml:trace contextRef="#ctx0" brushRef="#br0" timeOffset="38344.0404">1074 11837 33 0,'17'-11'34'16,"0"11"0"-16,14-5-2 15,7-1-19-15,0 1-21 16,9-1-17-16,-4 11-7 15,0-12-1-15,0 7-1 16</inkml:trace>
  <inkml:trace contextRef="#ctx0" brushRef="#br0" timeOffset="38582.1038">1639 11650 34 0,'-18'-14'36'16,"-15"-4"2"-1,-5 8-2-15,10 0-16 16,-3 1-8-16,4 9-5 0,4 7-2 16,4 8-2-16,7 4-1 15,7 4 0-15,14-1-1 16,10 3 1-16,-3-3 0 16,9-2-2-16,1-1-3 15,-1-12-8-15,3-1-16 16,7-6-11-16,-11-10 0 15,-3-3 0-15</inkml:trace>
  <inkml:trace contextRef="#ctx0" brushRef="#br0" timeOffset="38742.1402">1715 11569 82 0,'-4'-11'40'0,"4"11"-4"16,0 0-8-16,-6 15-12 0,6 10-7 15,-4 2-4-15,4 4-3 16,0 6-2-16,10-5-5 15,2 4-9-15,-6-3-24 16,4-13-3-16,6-6-1 16,8-11 0-16</inkml:trace>
  <inkml:trace contextRef="#ctx0" brushRef="#br0" timeOffset="39067.2288">2238 11650 60 0,'-21'18'39'16,"2"8"0"-16,-3-1-2 0,-9-5-20 15,7 0-9-15,-18-2-5 16,13-8-3-16,-3-3-3 16,5-11-1-16,2-3 0 15,-1-9-2-15,12-3 1 16,-2-4 0-16,21-1 1 15,-5-1 3-15,10 4 2 16,11 8 2-16,-1 4 1 16,5 12 2-16,2 5 1 15,4 12 0-15,-3 0-1 16,9 11 0-16,-12-2-3 16,-9 0-10-16,2-6-33 0,4 0 0 15,-12-6-2 1,8-3 1-16</inkml:trace>
  <inkml:trace contextRef="#ctx0" brushRef="#br0" timeOffset="41120.6709">4001 12473 40 0,'0'0'37'16,"12"-4"0"-16,1 18 1 16,4 11-20-16,4-3-7 15,14 14-4-15,-2 3-3 16,8 10 0-16,-1-1-4 15,0-4-6-15,1-1-14 16,-4-8-18-16,-14-12-1 16,0-5-1-16,-11-18 0 15</inkml:trace>
  <inkml:trace contextRef="#ctx0" brushRef="#br0" timeOffset="41322.7888">4394 12478 45 0,'-15'19'38'0,"-13"6"0"16,-1 10 0-16,-10 4-21 15,-6-1-6-15,1 8-8 16,-1-2-5-16,1-7-4 16,8-2-6-16,0-13-10 15,11-12-13-15,25-10-3 0,-9 0 0 16,23-7 2-1</inkml:trace>
  <inkml:trace contextRef="#ctx0" brushRef="#br0" timeOffset="41615.8719">4828 12351 16 0,'-27'0'32'15,"-12"4"4"-15,5 9-2 16,-2 12-13-16,0 1-9 0,9 13-4 16,-1 7-1-1,12 7-3-15,7 2 0 0,9 1-3 16,14-2-1-16,4-9-3 15,12-1-7-15,2-12-12 16,3-18-15-16,9-5 1 16,-6-16-1-16</inkml:trace>
  <inkml:trace contextRef="#ctx0" brushRef="#br0" timeOffset="41863.945">4956 12373 52 0,'0'0'37'0,"-7"19"3"15,7 6-3-15,0 6-24 0,0 1-3 16,0 13-3-16,0 0 0 16,0 5-2-16,4-2-3 15,2 3 0-15,3-5-2 16,3-5-2-16,9-2-6 15,-4-19-15-15,4-4-17 16,7-8-1-16,-2-14 1 16,1-8-1-16</inkml:trace>
  <inkml:trace contextRef="#ctx0" brushRef="#br0" timeOffset="42081.9943">4836 12680 38 0,'0'0'37'0,"11"5"0"16,10 1-3-16,7-6-17 16,0 0-6-16,9 0-5 15,1 0-7-15,-1 0-29 16,-6-8-7-16,0 5 0 15,-9-13-1-15</inkml:trace>
  <inkml:trace contextRef="#ctx0" brushRef="#br0" timeOffset="42308.0409">5136 12380 61 0,'18'29'39'16,"-9"-2"1"-16,6 8-6 16,1 7-23-16,-7 6-1 15,3 9-3-15,-8 0-3 16,-4 0-5-16,6-2-8 16,-13-9-22-16,1-13-9 15,6-6-1-15,-4-16 0 0</inkml:trace>
  <inkml:trace contextRef="#ctx0" brushRef="#br0" timeOffset="42557.0983">5548 12593 52 0,'9'12'37'0,"6"-12"-2"15,10 0-2-15,7 0-25 0,-1 4-9 16,2-4-13 0,-4-4-21-16,5 4 0 15,-13-5-1-15,3 5 0 0</inkml:trace>
  <inkml:trace contextRef="#ctx0" brushRef="#br0" timeOffset="42737.6369">5581 12725 37 0,'7'13'38'15,"7"-10"0"-15,13 6 0 16,6-4-18-16,-4-5-10 15,3 7-10-15,1-7-30 16,-3 6-7-16,-12-9 0 0,1 3-2 16</inkml:trace>
  <inkml:trace contextRef="#ctx0" brushRef="#br0" timeOffset="43383.2802">6542 11867 29 0,'-7'-45'32'16,"2"21"0"-16,-16 9-12 15,-1 15-4-15,-3 22-7 16,-2 13-2-16,4 22-3 16,-1 13 0-16,11 17 0 15,7 14-1-15,10 10-1 16,4 3 0-16,5 9 0 16,0-5-1-16,-2-9 1 15,-4-6 0-15,-7-11 0 16,-13-10-1-16,-5-12 0 15,-10-10-1-15,-3-13-1 0,-3-9-3 16,-1-18-8 0,5-11-17-16,11-3-7 0,1-15-1 15,14-2 1-15</inkml:trace>
  <inkml:trace contextRef="#ctx0" brushRef="#br0" timeOffset="43572.3244">6338 13439 40 0,'7'18'34'16,"-7"-18"-1"-16,25 15-8 0,-10-11-37 15,4-11-18 1,12 7-2-16,-4-14-1 0</inkml:trace>
  <inkml:trace contextRef="#ctx0" brushRef="#br0" timeOffset="43795.369">6558 13497 5 0,'-9'-25'28'15,"13"3"2"-15,1-10 1 16,10 1-14-16,7 13-6 15,0 2-1-15,3 16 0 16,-1 4 1-16,1 14-3 16,-2 5-1-16,-5 6-2 0,-3-1-2 15,0-4-3-15,1-5-8 16,-1-9-23-16,0-13-5 16,5-9 0-16,-8-19-1 15</inkml:trace>
  <inkml:trace contextRef="#ctx0" brushRef="#br0" timeOffset="44179.4512">6787 11480 61 0,'0'14'35'16,"4"21"0"-16,-4 4-18 0,0 4-7 15,9 5-3 1,-5 0-7-16,1-4-15 16,-5-10-20-16,12-7 0 0,-12-27-1 15,7 10 0-15</inkml:trace>
  <inkml:trace contextRef="#ctx0" brushRef="#br0" timeOffset="44569.5432">6663 11657 24 0,'29'11'24'16,"-5"-15"0"-16,7 8-18 15,7-4-3-15,2-9-2 16,3 1 0-16,-3-1 2 15,-5 2 3-15,-8 2 3 16,-5 5 1-16,-22 0 0 0,12 14 2 16,-18-4-1-16,0 5 1 15,-6-6-3-15,2 0-2 16,1-4-4-16,9-5-1 16,0 0-2-16,-3-17 0 15,9 7-1-15,3 2 0 16,5 3 0-16,0 3 1 15,6 2 0-15,1 6 1 16,0 2 0-16,2 0 1 16,-1-2 0-16,0-2 0 15,-4-4-1-15,-3-3 1 16,-15 3-1-16,6-17-2 16,-6 17-2-16,-21-22-10 15,5 6-23-15,-2 7-2 0,-5-5 1 16,7 14-1-16</inkml:trace>
  <inkml:trace contextRef="#ctx0" brushRef="#br0" timeOffset="45255.7048">7438 12649 32 0,'-8'-8'35'15,"-19"-2"-1"-15,4 1-8 16,-5 9-10-16,-5 0-5 16,8 12-4-16,2 8-2 15,11 6-2-15,5 3-1 16,15 1-1-16,6-2 0 15,9-1 1-15,7-3 1 16,6-8-1-16,-2-10 1 16,-1-10-1-16,-6-11 0 15,-4-10 0-15,-9-7 0 16,-9-6-1-16,-13-10 0 0,-7-3 0 16,-5-5-1-16,-4-1 1 15,3 5-1-15,2 4 0 16,4 3 0-16,7 6-2 15,12 7-2-15,9 4-5 16,13 12-9-16,7 7-19 16,-1-6-2-16,13 11 1 15,0 0 0-15</inkml:trace>
  <inkml:trace contextRef="#ctx0" brushRef="#br0" timeOffset="45524.7612">7966 12222 51 0,'-41'7'37'0,"7"9"-1"16,-8 5-10-16,1 4-11 15,6 16-6-15,0 2-2 16,8 12-3-16,3 2 0 15,11 3-3-15,7-4 1 16,11-3-2-16,9 2-1 16,4-15-5-16,13-2-7 15,3-9-23-15,0-19-3 16,10-6 1-16,-7-14-1 16</inkml:trace>
  <inkml:trace contextRef="#ctx0" brushRef="#br0" timeOffset="45803.8355">7978 12780 33 0,'-3'14'36'16,"11"5"0"-16,-1-9-5 16,7-7-13-16,7-3-5 15,-8-8-2-15,8-6-3 16,-7-10-2-16,3-4-1 15,-6-5-1-15,-1-6-2 16,-7-7 0-16,1-3-1 16,-4-1 0-16,3-3-1 0,-3 5-2 15,0 5-2 1,7 5-5-16,-7 3-8 0,11 10-17 16,-1 14-6-16,-1 1 0 15,3 14 0-15</inkml:trace>
  <inkml:trace contextRef="#ctx0" brushRef="#br0" timeOffset="46000.8808">7897 12576 62 0,'0'0'37'16,"20"0"-2"-16,8-6-8 0,8 6-21 15,4-4-6 1,7 0-9-16,3-1-25 0,1 10-1 16,-11-7-1-16,2 6 1 15</inkml:trace>
  <inkml:trace contextRef="#ctx0" brushRef="#br0" timeOffset="46179.9272">8366 12637 56 0,'9'5'37'0,"6"-5"0"16,10 0-3-16,-1 0-35 16,3-3-31-16,14 5-3 0,-3-9-2 15,11 5 1-15</inkml:trace>
  <inkml:trace contextRef="#ctx0" brushRef="#br0" timeOffset="46512.0009">8756 12792 50 0,'9'19'36'0,"-9"-19"1"16,24-8-13-1,-6 1-11-15,-3-12-2 0,3 3-3 16,-4-12-1-16,1-2-3 16,-8-7 0-16,-1-2-2 15,-2-5 0-15,1-1-1 16,-1-2-1-16,2-1 1 15,3 3-3-15,0 3-2 16,7 6-5-16,-2-1-10 16,6 8-19-16,5 10-1 15,-4 2 1-15,1 13-1 16</inkml:trace>
  <inkml:trace contextRef="#ctx0" brushRef="#br0" timeOffset="46701.049">8718 12552 13 0,'15'0'29'0,"12"5"1"16,-4-12-2-16,13 7-19 15,-3 5-25-15,-7-5-12 16,12 11 0-16,-14-5-1 15</inkml:trace>
  <inkml:trace contextRef="#ctx0" brushRef="#br0" timeOffset="46976.1205">9111 12672 35 0,'0'0'33'0,"-24"-4"1"15,24 4-3-15,-17 15-16 16,6-4-7-16,8 7-3 16,-1-4-2-16,10 6 0 15,0-7 0-15,7-1 0 16,-3-8 0-16,7-4-1 16,-6-7 1-16,2-6 1 15,-7-8-1-15,-6 1 0 16,0-2-3-16,-14-2-11 15,-3-3-27-15,6 6 1 0,-7-1-2 16,9 3 0 0</inkml:trace>
  <inkml:trace contextRef="#ctx0" brushRef="#br0" timeOffset="47570.2538">9264 12247 30 0,'18'14'38'0,"12"16"2"16,0 16 1-16,0 7-15 16,3 19-10-16,-11 3-4 15,-3 13-3-15,-19-6-3 16,-8-2-2-16,-9-12-4 16,-11-13-1-16,-2-3-11 15,-8-14-30-15,-2-19 0 0,4-9 0 16,0-10-1-1</inkml:trace>
  <inkml:trace contextRef="#ctx0" brushRef="#br0" timeOffset="56877.5847">9834 12663 10 0,'-6'13'31'0,"13"15"1"16,-2-8-3-16,10 2-13 16,10 2-4-16,2-10-3 0,3-4-2 15,2-10-1-15,-1-5-1 16,-6-8-2-16,-1-5-1 15,-12-10 0-15,-8-1-1 16,-10 0 0-16,-10 6-1 16,-12 4 1-16,-2 10 0 15,-4 6-1-15,-3 14 0 16,0 9 1-16,5 11 1 16,5 5-1-16,13 6 1 15,8-4 0-15,6 0 1 16,13-3-1-16,10-6 1 15,4-5-1-15,6-12-5 16,5-7-8-16,0-8-25 16,5-19-1-16,4-4-1 0,-4-20 1 15</inkml:trace>
  <inkml:trace contextRef="#ctx0" brushRef="#br0" timeOffset="57138.6603">10149 12064 48 0,'13'-10'35'0,"-9"-5"-1"16,9 7-7-16,-8-1-28 16,-5 9-22-16,9-6-9 15,-9 6-2-15,0 0-1 16</inkml:trace>
  <inkml:trace contextRef="#ctx0" brushRef="#br0" timeOffset="57350.711">10164 12117 31 0,'0'33'36'0,"0"-3"1"15,0 8-5-15,5 4-14 16,-5-6-6-16,0 5-2 0,-5-10-4 16,2-2-2-16,-9-12-2 15,-7-5-5-15,2-6-5 16,-9-12-10-16,-1-8-16 15,5-1-3-15,-2-13-1 16,7 3 0-16</inkml:trace>
  <inkml:trace contextRef="#ctx0" brushRef="#br0" timeOffset="57957.8641">10456 12085 21 0,'-24'-17'27'0,"-2"-11"-2"16,11-2-12-16,10 0-4 15,5 2-3-15,12 4 0 16,6 5-1-16,9 11-1 15,-1 4 0-15,2 11 0 16,-7 5 2-16,-7 10-1 16,-11 4 1-16,-6 9-2 15,-13 1 0-15,-8 2 0 0,-5-3-1 16,-3-3-2 0,1-1-2-16,7-10 1 15,3-4-1-15,8-10 1 0,13-7-1 16,0 0 1-16,13 0-1 15,4-6 1-15,2 1 0 16,6 5 0-16,0 0-1 16,0 4 0-16,-1 1 1 15,-4 4-1-15,-6 0 0 16,0 1 1-16,-7 0 0 16,-7-10 1-16,-5 16-1 15,5-16 1-15,-13 5-1 16,13-5 1-16,-8-9-1 15,8-3 0-15,8 0 0 16,2-5-1-16,8 0 1 0,2 0 1 16,5 6 1-1,-4 4 0-15,1 7 2 0,-2 4 0 16,-9 3 0-16,4 9 1 16,-8 2-2-16,-2 3-2 15,2 0-6-15,-2-1-19 16,-5-9-12-16,14 1-1 15,-14-12 0-15</inkml:trace>
  <inkml:trace contextRef="#ctx0" brushRef="#br0" timeOffset="58215.427">10915 12335 46 0,'0'0'38'16,"0"0"0"-16,0 0-2 15,18-18-17-15,-15-6-7 16,6-5-7-16,0-9 0 16,-4-4-3-16,0-9 0 15,2 1 0-15,-2-4-1 16,4 0 0-16,1 4-1 16,-4 7-1-16,10 8-3 15,2 7-5-15,1 17-13 16,3 8-17-16,-1 3-1 15,-3 12 0-15,-7 0 0 16</inkml:trace>
  <inkml:trace contextRef="#ctx0" brushRef="#br0" timeOffset="58388.9653">10801 12118 53 0,'0'0'35'15,"0"0"1"-15,24 0-5 16,-1-4-24-16,9 4-14 16,12-9-26-16,3 9-1 15,-4-8-1-15,7 5 0 16</inkml:trace>
  <inkml:trace contextRef="#ctx0" brushRef="#br0" timeOffset="58659.0448">11311 11789 57 0,'8'0'40'16,"-8"0"0"-16,0 28 0 15,-3 5-26-15,3 2-6 16,0 13-3-16,0 3 0 15,5 6-2-15,-5-4-1 16,13-4 0-16,5-3-2 16,6-13 0-16,2-3-4 15,2-18-8-15,4-7-24 16,-1-8-5-16,-10-13 0 16,-3 1-1-16</inkml:trace>
  <inkml:trace contextRef="#ctx0" brushRef="#br0" timeOffset="58810.0716">11283 12057 56 0,'18'0'34'16,"15"11"2"-16,7-11-16 16,-4 0-40-16,13 3-10 15,-8-10-3-15,2 12-2 16</inkml:trace>
  <inkml:trace contextRef="#ctx0" brushRef="#br0" timeOffset="59449.2429">11971 12821 8 0,'12'-7'61'16,"-12"-6"-34"0,-4-5-9-16,-2-1-5 15,-14-4-3-15,-2 7-4 16,-2 0 1-16,-7 7-2 16,-3 6-2-16,-3 11-1 15,0 6-1-15,9 8 1 16,5 4-1-16,14 4 1 15,4-1-1-15,10 0 1 16,4-8 1-16,11-8-1 16,5-6 1-16,3-7-2 15,6-15 1-15,0-9-1 0,-2-9 0 16,-1-9 0 0,-2-4 0-16,-7-5-1 0,-7-5 0 15,-2-3 0-15,-7 2 0 16,-6 5 0-16,-6 8 0 15,0 7 0-15,-1 11-1 16,2 14 2-16,5 12 0 16,-8 26 0-16,5 8 1 15,7 13-1-15,-4 5 2 16,5 11-2-16,-5 2 1 16,8-3-4-16,6 1-11 15,3-11-25-15,-6-14-1 0,6-7 0 16,-2-13 1-1</inkml:trace>
  <inkml:trace contextRef="#ctx0" brushRef="#br0" timeOffset="59764.3213">12144 12888 44 0,'0'13'36'16,"14"2"1"-16,1-11-8 16,1-7-13-16,7-4-3 15,-1-10-4-15,3-2-1 0,-7-11-3 16,0-6-1 0,-10-11-1-16,-1-2 0 15,-7-8-2-15,3 2 0 0,-8-4 0 16,1 2-2-16,0 2 0 15,11 6-1-15,3 11-3 16,5 6-5-16,8 13-8 16,-3 8-21-16,-2 3 0 15,10 8-1-15,-4 7 1 16</inkml:trace>
  <inkml:trace contextRef="#ctx0" brushRef="#br0" timeOffset="59960.3743">12142 12596 48 0,'5'13'38'0,"-5"-13"-1"16,36 9-3-16,-3-6-24 15,-2-3-19-15,9 4-24 16,-13-12-2-16,2 1-1 15,-10-7-2-15</inkml:trace>
  <inkml:trace contextRef="#ctx0" brushRef="#br0" timeOffset="60765.5559">12928 12651 35 0,'0'10'36'15,"11"-5"0"1,3 0-9-16,12-5-10 0,5 7-5 15,6-7-4-15,7 5-5 16,2 0-5-16,-11-1-10 16,4-4-15-16,-5 0-9 15,-13-5-1-15,-1 5 0 16</inkml:trace>
  <inkml:trace contextRef="#ctx0" brushRef="#br0" timeOffset="60960.6028">12978 12794 72 0,'20'11'36'0,"5"-8"-11"0,7-3-7 16,7 6-6-16,1-9-10 15,-2 0-19-15,-7-4-17 16,3 7-1-16,-12-14-1 15,1 6-1-15</inkml:trace>
  <inkml:trace contextRef="#ctx0" brushRef="#br0" timeOffset="61809.7888">13720 12754 31 0,'-6'13'33'16,"15"7"2"-16,6-3-12 15,1-3-8-15,13 0-3 16,2-5-3-16,3-9-2 16,1-7-3-16,-1-5-2 15,-6-9 0-15,-5-4-1 16,-12 0 0-16,-11-1-1 16,-13 1 0-16,-9 8-1 0,-8 6 0 15,-7 7 0-15,-6 16 1 16,-1 9-1-16,7 10 1 15,4 8 1-15,10 5 0 16,15 0 2-16,8 2-1 16,14-3 0-16,10-11 1 15,14-5-1-15,5-13 0 16,4-10-5-16,5-7-7 16,-4-12-25-16,-1-21-3 15,1-1 0-15,-10-13 0 16</inkml:trace>
  <inkml:trace contextRef="#ctx0" brushRef="#br0" timeOffset="62028.8321">14098 12114 50 0,'0'0'34'0,"0"0"-1"16,15 4-5-16,-15-4-33 15,0 0-22-15,10 11-6 16,-10-11 0-16,0 0 0 16</inkml:trace>
  <inkml:trace contextRef="#ctx0" brushRef="#br0" timeOffset="62228.8809">14152 12191 50 0,'3'31'37'15,"-6"1"1"-15,-1 1-12 16,4 10-11-16,-7-5-5 16,0-1-4-16,-7-4-1 15,-5-8-5-15,-3-5-3 16,-7-14-8-16,3-6-9 15,-6-4-17-15,-2-12-1 16,8-4 0-16,1-7 0 16</inkml:trace>
  <inkml:trace contextRef="#ctx0" brushRef="#br0" timeOffset="62832.5265">14389 12116 8 0,'-24'-28'31'0,"-3"-12"-1"15,16 9 0-15,4-6-15 16,7 3-3-16,18 7-5 15,5 9-1-15,5 13-2 16,2 5 1-16,1 13-1 0,-8 7 0 16,-5 10 0-16,-14 4-1 15,-10 9 1-15,-13 1-2 16,-7 5 1-16,-8-3-2 16,2-5 1-16,-1-9-2 15,5-8-1-15,9-5 1 16,7-14-2-16,12-5 1 15,11-7 0-15,6-4 0 16,3-3-1-16,4 7 2 16,4 0-1-16,-3 2 0 15,2 5 0-15,-8 5 0 16,-6 6 0-16,-1 1 1 16,-6 6-1-16,-6-4 0 0,0 0 2 15,0-4-3 1,0-10 0-16,0 0-1 15,0 0-2-15,0 0 1 0,0-19-1 16,15 7 2-16,-3-2 0 16,7 3 2-16,2 4 2 15,0 2 2-15,18 10 4 16,-23 5-4 0,-5 3-2-16,-4 3-4 15,-1-1-10-15,1 6-20 16,-7-8 1-16,14 4-1 15,-14-17 1-15</inkml:trace>
  <inkml:trace contextRef="#ctx0" brushRef="#br0" timeOffset="63051.0871">14811 12417 67 0,'13'-5'36'0,"-13"-5"-3"0,0-7-10 15,4-2-8-15,-8-15-7 16,4-5-3-16,5-9-1 15,0-3-1-15,1-5-1 16,1 1-2-16,4-1 1 16,2 8-1-16,2 6-2 15,-1 9-3-15,6 13-6 16,-6 5-13-16,-1 6-15 16,5 9 0-16,-3 3 0 15,3 11 2-15</inkml:trace>
  <inkml:trace contextRef="#ctx0" brushRef="#br0" timeOffset="63237.6222">14745 12128 35 0,'-15'10'37'0,"2"-10"-1"15,13 0 1-15,14 17-19 16,6-17-10-16,10 3-9 15,2 1-15-15,13 2-19 16,-9-12-1-16,11 6 0 16,-10-11-1-16</inkml:trace>
  <inkml:trace contextRef="#ctx0" brushRef="#br0" timeOffset="63487.1803">15172 11916 52 0,'0'0'38'16,"-5"11"1"-16,7 14-3 15,-2 6-24-15,0 4-4 16,0 10-1-16,-4 1-1 16,4 3-2-16,0-3-2 15,0-5 1-15,7-5-3 16,3-4-1-16,2-6-4 15,3-10-6-15,3-8-16 16,2-8-13-16,-5-5 0 16,1-5-1-16</inkml:trace>
  <inkml:trace contextRef="#ctx0" brushRef="#br0" timeOffset="63653.2292">15072 12137 44 0,'0'9'38'0,"0"-9"0"16,28 12 0-16,-1-5-22 16,3-2-10-16,6-3-20 15,-3-5-21-15,20-1-2 16,-1-6-1-16,13 2-1 16</inkml:trace>
  <inkml:trace contextRef="#ctx0" brushRef="#br0" timeOffset="64364.3983">15560 11891 13 0,'19'7'30'0,"-1"-10"0"16,13 6-7-16,3-3-10 16,1-3-3-16,5 3-3 15,-5 0-2-15,-3-4-2 16,-8 4-2-16,-5 0-1 15,-8 0 1-15,-11 0-1 0,4 10 0 16,-10 0 0 0,-2 5 0-16,-2 6 0 0,-2 11 1 15,-1 7 0-15,2 9-1 16,0 9 0-16,-1 5 0 16,4 7 0-16,2 2 1 15,1 4-1-15,5 1 1 16,0-1 1-16,0 1-1 15,6-3 1-15,-2-2-1 16,-1-6 1-16,0-1-1 16,0-7 0-16,-3-5 0 15,-4-6 0-15,-3-9 0 16,-3-6 0-16,-3-7 1 16,-8-5-1-16,-4-6 0 0,-6-5-1 15,-3-8-1-15,0 0 0 16,2-4-1-16,2-4-3 15,7 0-9-15,4 0-13 16,5-5-7-16,14 13 1 16,7-25 0-16</inkml:trace>
  <inkml:trace contextRef="#ctx0" brushRef="#br0" timeOffset="64975.5438">15915 13416 16 0,'0'0'35'16,"23"19"1"-16,-12-19-3 15,3-2-9-15,2-5-8 16,-5-11-4-16,2-3-4 16,-4-8-1-16,-6-4-3 15,-3-9-1-15,0-4-1 0,0 2-1 16,-3-1 0-16,0 2-2 16,3 4 1-16,0 7-2 15,4 3-2-15,7 12-5 16,-1 3-6-16,8 8-13 15,5 6-11-15,-5 0 0 16,7 9 1-16</inkml:trace>
  <inkml:trace contextRef="#ctx0" brushRef="#br0" timeOffset="65163.5935">15926 13216 50 0,'0'0'35'0,"11"0"-1"16,10 0-6-16,8 0-24 15,2 0-13-15,8 0-22 16,-7-4-3-16,13 7 0 16,-11-10-2-16</inkml:trace>
  <inkml:trace contextRef="#ctx0" brushRef="#br0" timeOffset="65344.6322">16220 13208 46 0,'0'0'35'16,"9"5"0"-1,11-5 1-15,-1 0-30 0,8 0-11 16,2 0-17-16,-3-8-12 15,6 8-1-15,-11-8 0 16</inkml:trace>
  <inkml:trace contextRef="#ctx0" brushRef="#br0" timeOffset="65508.6648">16227 13300 27 0,'-11'7'35'0,"18"7"1"15,6-11-1-15,10-3-17 16,12 0-12-16,1 0-16 0,9 0-23 16,-5-6-1-16,7 6-1 15,-10-11-1 1</inkml:trace>
  <inkml:trace contextRef="#ctx0" brushRef="#br0" timeOffset="65808.7399">16588 13394 30 0,'0'0'36'16,"0"0"1"-16,9 0-1 15,1-10-17-15,7 4-6 16,-7-10-3-16,6 0-2 0,-11-9-3 15,4-3-1-15,-3-7-1 16,-3 2-1-16,-3-9-1 16,0 2-1-16,5-2-1 15,-1 4-1-15,7 4-2 16,-1 2-4-16,9 11-9 16,-1 4-19-16,2 4-4 15,8 10 1-15,-6-1 0 16</inkml:trace>
  <inkml:trace contextRef="#ctx0" brushRef="#br0" timeOffset="65998.7904">16533 13217 54 0,'0'0'33'0,"15"5"-2"15,6-5-17-15,4 0-21 16,4 4-14-16,10 7-11 16,-8-11 0-16,7 14 1 15</inkml:trace>
  <inkml:trace contextRef="#ctx0" brushRef="#br0" timeOffset="66207.8421">16834 13312 51 0,'-3'14'34'0,"-8"-6"-4"15,5 1-9-15,2 5-7 16,4-14-5-16,0 18-2 0,0-18 0 16,18 9-1-16,-9-9 0 15,5-3-1-15,-4-8-1 16,1-2-1-16,-7-3 0 16,-1 1-3-16,-3 1-4 15,-7-3-14-15,-8 2-22 16,5 6 1-16,-3-2-1 15,3 8 0-15</inkml:trace>
  <inkml:trace contextRef="#ctx0" brushRef="#br0" timeOffset="66645.9371">17236 12547 32 0,'0'0'37'16,"0"0"0"-16,0 0 0 15,22 7-20-15,5-7-7 16,12 0-6-16,3 0-7 16,4-4-10-16,-2-3-23 15,3 7-1-15,-13-5 0 16,-4 9 0-16</inkml:trace>
  <inkml:trace contextRef="#ctx0" brushRef="#br0" timeOffset="66803.9811">17341 12678 29 0,'3'16'36'0,"6"-10"1"15,16 3-1-15,3-4-18 16,9-2-14-16,2 3-34 16,4-15-4-16,10 1-1 15,-5-11-1-15</inkml:trace>
  <inkml:trace contextRef="#ctx0" brushRef="#br0" timeOffset="67358.0984">18157 12533 35 0,'5'10'35'16,"4"1"2"-16,-9-11-2 15,17 12-20-15,7-2-4 16,-3-10-3-16,7 0-2 16,0 0-2-16,-1-12-2 15,-1-2 0-15,-10-4 0 16,-7-3-2-16,-14-1 0 15,-9 3 0-15,-10 4 0 16,-8 6 0-16,-6 9-1 16,-4 7 0-16,2 12 0 15,3 10 2-15,12 5 1 16,9 10 0-16,13-1 0 16,11-2 0-16,15-2 1 15,12-3 0-15,14-10 0 0,-1-10-2 16,5-9-2-16,1-7-12 15,-5-10-27-15,-2-14 0 16,-3-5-1-16,-14-13 0 16</inkml:trace>
  <inkml:trace contextRef="#ctx0" brushRef="#br0" timeOffset="67706.1866">18599 11805 54 0,'0'0'31'0,"-3"-16"-5"15,3 16-24-15,0 0-27 0,0 0-5 16,0 0-2-1,0 0 7-15</inkml:trace>
  <inkml:trace contextRef="#ctx0" brushRef="#br0" timeOffset="67926.2337">18584 11937 40 0,'0'34'38'15,"-6"-2"1"-15,6 5 0 16,0 3-20-16,-10-6-6 15,10 1-6-15,-12-8-1 16,0-6-2-16,-8-9-1 16,-3-7-2-16,-3-5-1 15,-2-5-3-15,1-3-3 16,-5-8-9-16,13 0-16 0,4 0-10 16,5-4 1-16,15 7 0 15</inkml:trace>
  <inkml:trace contextRef="#ctx0" brushRef="#br0" timeOffset="68540.3701">18894 11975 38 0,'-22'-20'29'0,"-3"-14"1"16,11-3-17-16,14 1-4 16,0 0-3-16,18 4 1 0,3 6-2 15,10 8 1-15,0 8-1 16,0 10-1-16,-5 13 0 16,-4 4 1-16,-8 7-1 15,-11 8 0-15,-15-1 0 16,-10 4-1-16,-12 0-1 15,-4-2-1-15,-4-3-2 16,4-6-1-16,3-2 0 16,8-9 0-16,6-5 0 15,21-8 0-15,0 0 0 16,12-4 1-16,13 0 1 0,6 0 0 16,4 1-1-1,-1 3 1-15,2 4-1 16,-2 3 0-16,-6 2 1 0,-7 3 0 15,-8-3-1-15,-10 2 2 16,-3-11-1-16,-3 16 1 16,3-16 1-16,-11 0-1 15,11 0-1-15,-7-23 0 16,11 11-1-16,3-4 0 16,7-3 0-16,3 1 0 15,4 3 1-15,2 3 0 16,-1 7 2-16,-2 5 1 15,-6 4 1-15,-1 9 0 16,-6 2 0-16,-4 6-1 16,-3 1-1-16,0 3-3 0,0 0-6 15,0-6-15 1,8-5-16-16,11 1 0 0,2-9 0 16,12 2-1-16</inkml:trace>
  <inkml:trace contextRef="#ctx0" brushRef="#br0" timeOffset="68795.4357">19451 12209 51 0,'-9'-13'38'0,"9"13"-1"16,4-18-6-16,-4-5-15 15,8 1-7-15,-8-11-2 0,0-1-3 16,-3-7-1-1,0-6 0-15,-1-4-2 0,4 0 0 16,0 1 0-16,10 4-1 16,1 5-1-16,4 6-2 15,10 12-4-15,-5 3-12 16,6 10-20-16,1 10 0 16,-2 0 0-16,0 8-1 15</inkml:trace>
  <inkml:trace contextRef="#ctx0" brushRef="#br0" timeOffset="68975.4693">19375 11930 39 0,'0'0'37'16,"0"0"-1"-16,17 0 1 15,5 0-20-15,8-3-12 16,3 3-10-16,4 0-17 15,3 11-13-15,-9-6-1 16,0 6-1-16</inkml:trace>
  <inkml:trace contextRef="#ctx0" brushRef="#br0" timeOffset="69297.5466">19697 12176 55 0,'-13'-4'35'0,"-10"-6"-1"16,0 6-15-16,3 7-6 15,-2 4-4-15,9 10-2 16,3-1-2-16,10 6 0 15,5-3-1-15,7 0 0 16,2-4 0-16,7-3-1 16,0-7 0-16,4-5 0 15,-6-5-2-15,-3-11-3 16,-3 4-9-16,-8-6-29 16,-5-11 0-16,0 1 0 15,-5-4 0-15</inkml:trace>
  <inkml:trace contextRef="#ctx0" brushRef="#br0" timeOffset="71201.9515">19975 11713 43 0,'10'-6'34'15,"-10"6"-1"-15,0 0-9 0,9 12-5 16,-17 8-5 0,4 13-3-16,-10 3-4 15,5 11-1-15,-9-1 0 0,12 5-4 16,1-7-2-16,5-9-5 16,14 2-4-16,1-16-8 15,11-5-10-15,3-5-13 16,-2-13 1-16,-2-2-1 15</inkml:trace>
  <inkml:trace contextRef="#ctx0" brushRef="#br0" timeOffset="71390.9991">19810 11913 81 0,'0'0'41'0,"19"5"0"15,13 0-13-15,5-5-16 16,9 7-9-16,0 0-13 16,2-2-29-16,-4-9-2 15,-4 4 0-15,-3-13-1 16</inkml:trace>
  <inkml:trace contextRef="#ctx0" brushRef="#br0" timeOffset="77705.2997">442 14808 59 0,'0'0'34'0,"0"0"-7"16,51-16-5-16,-51 16-3 0,76-61-5 16,-76 61-4-1,59-91-3-15,-25 40-3 0,-12-3-1 16,-7-1-1-16,-1 4-1 16,-23 4 0-16,-8 3-1 15,17 44-1-15,-19-62 0 16,19 62 1-16,0 0-1 15,0 0 1-15,0 0-1 16,-14 48 0-16,33-5 1 16,-2 8 0-16,3 4 1 15,-6 1 0-15,6-3 0 16,13-5-1-16,-12-4 1 16,-21-44-3-16,41 63-6 15,-41-63-14-15,0 0-17 16,0 0-1-16,0 0 1 0,0 0-1 15</inkml:trace>
  <inkml:trace contextRef="#ctx0" brushRef="#br0" timeOffset="77871.3369">574 14614 42 0,'49'22'32'15,"-49"-22"-2"-15,41 22-21 16,-41-22-33-16,45 13-2 16,-45-13-4-16,0 0 0 15</inkml:trace>
  <inkml:trace contextRef="#ctx0" brushRef="#br0" timeOffset="78036.3762">418 14563 35 0,'-52'-23'36'16,"52"23"0"-16,0 0 0 16,0 0-17-16,0 0-17 15,0 0-10-15,70 51-17 16,-70-51-9-16,59 32-2 16,-8-13 1-16</inkml:trace>
  <inkml:trace contextRef="#ctx0" brushRef="#br0" timeOffset="78350.943">941 14815 56 0,'0'0'38'16,"0"0"0"-16,50 22-5 16,-29-30-21-16,-2 0-4 15,6-8-3-15,-10-3-3 16,5-7-1-16,-20 26-1 15,-14-55 1-15,14 55-2 16,-24-48 2-16,24 48-1 16,-43-28-1-16,43 28 1 15,-57 4 0-15,57-4 0 16,0 0-1-16,-27 70 1 16,27-70 0-16,3 74 0 15,-3-74 0-15,13 78 0 16,-13-78-4-16,24 67-11 15,-24-67-22-15,26 45-1 0,-26-45 0 16,37 5 0-16</inkml:trace>
  <inkml:trace contextRef="#ctx0" brushRef="#br0" timeOffset="78636.4796">1447 14642 48 0,'0'17'39'15,"0"6"0"-15,-15 8-5 16,-6 6-15-16,-2-7-9 16,-8 2-4-16,-6-7-3 15,3-8-3-15,-3-8 0 0,9-9-1 16,9-13 0-16,0-7 0 16,8-2 1-16,15-6-1 15,-1 2 2-15,10 9-1 16,16 2 2-16,-1 15 0 15,-6 9 0-15,12 11 0 16,3 9-3-16,-11 3-14 16,0 2-23-16,9 2-1 15,-7-8-1-15,6-2 0 16</inkml:trace>
  <inkml:trace contextRef="#ctx0" brushRef="#br0" timeOffset="79553.6632">3673 16050 40 0,'32'25'37'0,"-8"2"0"16,14 11-2-16,7 9-24 0,0-2-2 15,3 6-3 1,3 2-7-16,-8-2-15 0,-6-17-20 16,1-4-2-16,-13-16 1 15,-2-6-2-15</inkml:trace>
  <inkml:trace contextRef="#ctx0" brushRef="#br0" timeOffset="79749.713">4139 16088 41 0,'-30'0'37'0,"12"16"2"15,-12 1 0-15,2 10-22 16,-3 4-8-16,-6 3-4 0,1 5-3 15,1-2-4-15,-2-7-11 16,4-4-22-16,7 6-4 16,-1-19 0-16,13-1 0 15</inkml:trace>
  <inkml:trace contextRef="#ctx0" brushRef="#br0" timeOffset="80081.7889">4563 16036 32 0,'-15'-7'36'15,"-16"-2"0"-15,1 9-3 16,-2 9-17-16,-5 0-6 16,3 19-3-16,3 5-4 15,3 9 0-15,9 4-1 16,10 4 0-16,9 3-1 16,11-2 0-16,9-2-3 15,5-11-5-15,11-4-21 16,4-7-9-16,-5-17-1 15,6-4 0-15</inkml:trace>
  <inkml:trace contextRef="#ctx0" brushRef="#br0" timeOffset="80329.8407">4662 15995 43 0,'-3'-9'38'16,"3"9"0"-16,0 20 1 15,0 3-19-15,0 10-14 16,0 5-1-16,0 10 0 16,0-2-1-16,-5 3-2 15,1 3 0-15,4-6 0 16,0 0 0-16,6-7-2 16,4-8-2-16,2-11-3 15,10-1-16-15,3-7-19 16,-5-21 0-16,3 1-1 0,-4-12 0 15</inkml:trace>
  <inkml:trace contextRef="#ctx0" brushRef="#br0" timeOffset="80525.8871">4523 16286 30 0,'0'0'36'15,"0"0"1"-15,25 5-1 16,-2 2-16-16,7-7-14 16,7 4-6-16,5-1-17 0,4-3-19 15,-13-5-1 1,1-2 1-16,-12-5 0 0</inkml:trace>
  <inkml:trace contextRef="#ctx0" brushRef="#br0" timeOffset="80692.9249">4918 16075 42 0,'19'5'40'0,"-1"9"1"16,4 14 0-16,-10 17-18 15,-2-6-11-15,-1 14-3 16,-9 0-5-16,0-3-4 16,0 2-9-16,-9-8-32 15,-6-18-2-15,5-11 1 16,0-9 0-16</inkml:trace>
  <inkml:trace contextRef="#ctx0" brushRef="#br0" timeOffset="80976.9817">5353 16172 60 0,'0'0'38'0,"0"0"0"15,24 0-2-15,0 0-27 0,8 5-7 16,5 0-13-16,3 4-24 15,-6-9-3-15,1 8 1 16,-8-14-1-16</inkml:trace>
  <inkml:trace contextRef="#ctx0" brushRef="#br0" timeOffset="81152.0223">5339 16288 38 0,'19'17'38'0,"3"-17"-1"0,16 10-1 16,0-10-26-1,2-5-37-15,5 5-6 0,-8-7-2 16,2-1-2-16</inkml:trace>
  <inkml:trace contextRef="#ctx0" brushRef="#br0" timeOffset="81593.1326">5957 16206 51 0,'15'5'35'16,"14"3"1"-16,-2-4-13 15,4-4-16-15,6-3 0 16,-6-4-2-16,-1 0-1 16,-7-4-2-16,-6-4-1 15,-10-3-1-15,-7-4 0 16,-12 4-1-16,-8 0 0 15,-6 4-1-15,-3 7 1 16,-4 2 1-16,-2 12 0 16,1 12-1-16,4 8 2 15,8 4 1-15,7 13 0 0,8-3 2 16,14 1 0 0,5 2-1-16,12-7 1 0,5-6 1 15,11-4-4-15,0-10-4 16,-3-5-29-16,0-16-6 15,4-4 0-15,-7-18-1 16</inkml:trace>
  <inkml:trace contextRef="#ctx0" brushRef="#br0" timeOffset="81923.2007">6394 15387 41 0,'-3'-11'33'15,"3"11"-1"-15,0-10-9 16,0 10-29-16,0 0-23 16,0 0-3-16,0 0 0 15,0 0 3-15</inkml:trace>
  <inkml:trace contextRef="#ctx0" brushRef="#br0" timeOffset="82140.2506">6414 15575 26 0,'11'40'35'16,"-11"-3"1"-16,9 2-3 15,-9-1-15-15,-9-6-4 16,-4-2-5-16,-5-10-4 15,-7-4-3-15,-3-7-2 16,-2-15-4-16,-1 2-5 16,-1-13-9-16,2-5-16 15,9 1-3-15,1-7 0 0,16 5 2 16</inkml:trace>
  <inkml:trace contextRef="#ctx0" brushRef="#br0" timeOffset="82818.4099">6586 15426 16 0,'0'-31'28'15,"0"-1"-10"-15,9 10 0 16,7 8-3-16,12 10-1 16,9 8-2-16,1 6-1 15,-2 11-3-15,-5 1-1 16,-6 11-2-16,-13 1 1 15,-12 5-1-15,-12-2-1 16,-12 2 0-16,-10-5-2 16,0-3 0-16,-7-4-1 15,7-8-1-15,3-6 0 0,9-8-1 16,7-5 1 0,15 0-1-16,0-16 0 0,15 2 0 15,5 2 0-15,7 1 0 16,1 2 1-16,5 5-1 15,-2 4 1-15,-2 4 0 16,-2 4-1-16,-6 7 2 16,-4-1-1-16,-5 0 1 15,-6 1 0-15,-3-1 1 16,-3-3-1-16,0-11 0 16,0 0 0-16,-9 0 0 15,9 0-1-15,0-20 0 16,2 3 0-16,7-4 0 15,5-1 0-15,2 2 0 16,5 1 0-16,-2 6 1 0,2 7 1 16,-2 6 0-16,-7 6 0 15,-2 9 0-15,-4 2 0 16,1 5-2-16,-5 2-3 16,-2-7-8-16,12-3-19 15,2-2-8-15,-2-12 0 16,9 0-1-16</inkml:trace>
  <inkml:trace contextRef="#ctx0" brushRef="#br0" timeOffset="83074.471">7166 15716 41 0,'0'0'37'0,"0"0"0"16,0 0-10-16,12-13-8 0,-6-1-5 15,-6-12-4-15,6-4-4 16,-6-12-1-16,4-6-1 16,-4-8-1-16,0 2-1 15,2-4 0-15,5 5-2 16,3 4-1-16,2 6-3 16,6 14-4-16,-1 7-8 15,6 9-20-15,3 13-3 16,-11 0-1-16,7 13 0 15</inkml:trace>
  <inkml:trace contextRef="#ctx0" brushRef="#br0" timeOffset="83263.5085">7115 15505 53 0,'0'0'38'15,"17"8"1"-15,4-3-1 16,4 0-20-16,8 1-21 16,0 6-33-16,6-12-1 15,5 9-1-15,-7-9 0 16</inkml:trace>
  <inkml:trace contextRef="#ctx0" brushRef="#br0" timeOffset="83689.6161">7532 15765 45 0,'0'0'36'16,"-21"-12"1"-16,3 4-12 15,-2 8-8-15,-5-4-4 16,3 8-5-16,-4-1-1 15,9 10-3-15,1 2-1 16,13 4-1-16,6-1 0 16,13 5-1-16,5-9 2 15,6 3-2-15,2-7 0 16,1-7 0-16,-4-3-3 16,-4-10-7-16,-6-1-20 15,-4-8-10-15,-12-5-1 16,-5-1-1-16</inkml:trace>
  <inkml:trace contextRef="#ctx0" brushRef="#br0" timeOffset="83965.6658">7652 15320 51 0,'13'-9'39'0,"-13"9"0"15,18-3 1-15,-13 20-17 16,-2-1-15-16,0 13-3 16,-3 6-2-16,0 9 0 15,0 2 0-15,5 4-1 16,0-4-1-16,2-3 0 16,4 1-1-16,3-10-1 0,5-5-3 15,-7-16-16-15,7-6-20 16,-5-4-2-16,-5-9 1 15,2-8-1-15</inkml:trace>
  <inkml:trace contextRef="#ctx0" brushRef="#br0" timeOffset="84135.7135">7575 15582 57 0,'-3'15'39'0,"18"-7"2"15,10-8-2-15,8 0-24 16,9 3-10-16,4-3-12 16,4 5-30-16,-8-7-2 0,5-2-1 15,-8-2 0 1</inkml:trace>
  <inkml:trace contextRef="#ctx0" brushRef="#br0" timeOffset="84856.869">8358 16350 35 0,'-88'0'34'16,"21"11"0"-1,10-11-3-15,15 0-20 0,42 0-2 16,0 0-1-16,45 0 0 15,23-7-3-15,33-1-1 16,17 1-1-16,25 4 0 16,11-2 0-16,8 1-2 15,2 0-1-15,-6 0 0 16,-9 4-1-16,-12 0-1 16,-14 4-1-16,-19-8-4 15,-13 1-3-15,-29-6-3 16,-13 4 0-16,-26-7 1 15,-12 1 1-15,-21-11 1 16,-8 5 3-16,-9 0 6 0,-2 2 4 16,-21-10 10-1,39 21-5-15,11 4 0 16,0 0 1-16,14 17-2 16,5 2-2-16,-2 0-1 15,1 4 1-15,-8 3-3 16,-10 1-6-16,0-1-16 15,-14 3-14-15,-20-14 0 16,-3-2-2-16,-18-9 2 16</inkml:trace>
  <inkml:trace contextRef="#ctx0" brushRef="#br0" timeOffset="85201.9581">8130 16250 48 0,'-40'29'35'15,"16"2"-4"-15,9 0-10 16,15-7-6-16,17 1-4 0,11-13-3 16,18-4-2-16,4-2-7 15,6-6-33-15,-1-12-1 16,1-2-3-16,-12-8 1 15</inkml:trace>
  <inkml:trace contextRef="#ctx0" brushRef="#br0" timeOffset="85579.0454">8873 15735 70 0,'0'21'37'16,"0"13"1"-16,-4 3-19 15,-2 3-11-15,3 6-2 16,-5-5-1-16,4-4-1 16,1-16-1-16,-2-4 0 15,5-17-1-15,0 0-1 16,-15-18 1-16,11-10 0 15,-3-10-2-15,0-9 1 16,1-3-1-16,1-7 0 16,5-1 0-16,0-1 0 15,8 3 0-15,6 4 0 16,3 11 0-16,3 8-2 16,7 11-2-16,2 4-10 0,10 3-23 15,5 15-3-15,-1 0 2 16,5 6-2-16</inkml:trace>
  <inkml:trace contextRef="#ctx0" brushRef="#br0" timeOffset="85811.108">8742 15879 62 0,'3'9'39'0,"11"-3"0"15,17 0-5-15,14 3-24 16,1-5-3-16,8-1-7 16,5-3-31-16,-1 0-7 15,-9-10-1-15,-1 3 0 16</inkml:trace>
  <inkml:trace contextRef="#ctx0" brushRef="#br0" timeOffset="86784.3382">10724 15903 77 0,'11'5'39'15,"12"20"0"-15,5 11-16 16,2 7-14-16,9 15-4 16,3 5 0-16,7 8-4 0,2 6-9 15,-6-2-25-15,-1-21-8 16,4-9 1-16,-14-17 1 16</inkml:trace>
  <inkml:trace contextRef="#ctx0" brushRef="#br0" timeOffset="87015.3889">11318 15950 59 0,'-14'-20'38'0,"-4"16"1"16,-15 15-4-16,-12 4-23 0,-1 19-4 15,-16 7-3 1,-3 10-1-16,-10 2-2 0,-3 2-1 15,0 1-1-15,5-6 0 16,13 1-4-16,3-16-7 16,17-7-16-16,12-15-13 15,13-13 1-15,24 0-1 16</inkml:trace>
  <inkml:trace contextRef="#ctx0" brushRef="#br0" timeOffset="87329.4656">11597 15891 47 0,'-38'0'36'0,"3"18"0"16,-13 5-4-16,5 8-21 16,5 18-3-16,0 2-4 15,10 12-1-15,8-2-1 16,14 1 0-16,6 0-2 16,20-4-1-16,9-7-4 15,7-14-10-15,6-11-22 16,7-4 1-16,-2-14-2 15,1-3 0-15</inkml:trace>
  <inkml:trace contextRef="#ctx0" brushRef="#br0" timeOffset="87618.5419">11593 16402 57 0,'0'17'37'0,"-3"-8"2"15,12 1-7-15,5 0-22 16,2-10-2-16,7 0 0 16,-5-12-3-16,4-2 0 15,-4-4 0-15,0-5-2 16,-7-13 0-16,1-5-2 0,-8-7 1 16,-1 0-1-16,1-3 0 15,-4 2-2-15,9-1-1 16,-4 4-3-16,5 11-6 15,-4 3-14-15,-1 10-16 16,6 8-1-16,0 6 1 16,1 8 1-16</inkml:trace>
  <inkml:trace contextRef="#ctx0" brushRef="#br0" timeOffset="87812.5919">11516 16262 38 0,'-10'0'39'16,"10"0"-1"-16,16 0 1 15,3 0-19-15,16 0-11 16,2 0-5-16,5-3-13 16,0-4-28-16,6 4-1 15,-10-12 0-15,10 1-1 16</inkml:trace>
  <inkml:trace contextRef="#ctx0" brushRef="#br0" timeOffset="88020.6427">11999 15906 76 0,'18'17'40'15,"-3"8"1"-15,-2 15-5 16,-2 2-29-16,4 13-1 0,-8 2 0 15,5-1-3-15,-12 0-1 16,-6 1 0-16,-6-4-6 16,-8-13-8-16,3-11-31 15,-2-7 1-15,-3-14 0 16,7 1 0-16</inkml:trace>
  <inkml:trace contextRef="#ctx0" brushRef="#br0" timeOffset="88300.7151">12433 16187 57 0,'15'0'38'16,"14"11"0"-16,1-1-5 15,8-6-24-15,7 4-8 16,3-3-11-16,-7 1-26 16,-9-6 0-16,1 0-1 15,-15-11-1-15</inkml:trace>
  <inkml:trace contextRef="#ctx0" brushRef="#br0" timeOffset="88473.2521">12472 16301 64 0,'17'7'38'0,"13"1"2"15,-1 3-14-15,6-11-15 16,3 0-17-16,-6-8-29 15,11 8-2-15,-12-15 0 16,1 6-3-16</inkml:trace>
  <inkml:trace contextRef="#ctx0" brushRef="#br0" timeOffset="88926.8689">13259 16166 45 0,'0'0'38'15,"-17"0"0"-15,3 13-2 16,-9-4-22-16,5 14-8 15,-4-3-1-15,6 6-2 16,3 3-1-16,8 0 0 0,14-5 0 16,10-4-1-16,5-4 0 15,10-4 1-15,1-7-1 16,1-5 1-16,-3-12-1 16,-7-6 0-16,-13-7-1 15,-7-10 1-15,-16-6 0 16,-8-11 0-16,-11-7 0 15,-3-8-1-15,1 3 0 16,2-4 0-16,7 3 0 16,6 8 1-16,12 6-1 15,12 11-1-15,9 11-3 16,7 8-7-16,9 8-25 16,9 13-4-16,0 0 0 15,9 8 0-15</inkml:trace>
  <inkml:trace contextRef="#ctx0" brushRef="#br0" timeOffset="89321.9625">13756 15703 76 0,'-31'3'38'16,"-11"13"-15"-16,-2 8-4 16,4 21-7-16,-4 9-4 15,10 12-2-15,6 3-2 16,13 7-1-16,12-4-2 16,11-6-3-16,11 0-11 15,5-9-20-15,10-22-6 0,9-4 0 16,-4-17 1-1</inkml:trace>
  <inkml:trace contextRef="#ctx0" brushRef="#br0" timeOffset="89617.0327">13808 16310 62 0,'0'0'38'15,"5"17"1"-15,-5-17-11 16,18 9-17-16,-2-1-2 16,-1-12-1-16,4-6-3 15,-4-8 0-15,-1-8-2 16,-4-6 0-16,-4-7-1 16,-6-10 0-16,0-6-1 0,0-3-1 15,0 0 0-15,0 0-2 16,6 5 0-16,7 6-3 15,-4 6-9-15,11 10-22 16,2 11-5-16,-2 4 0 16,-1 16 0-16</inkml:trace>
  <inkml:trace contextRef="#ctx0" brushRef="#br0" timeOffset="89805.0814">13749 16079 49 0,'-8'11'39'16,"8"-11"0"-16,12 4 0 15,7-4-22-15,9 0-11 0,6 0-5 16,3 8-9-16,3 1-29 16,0-12-2-16,6-1 0 15,-5-6-1-15</inkml:trace>
  <inkml:trace contextRef="#ctx0" brushRef="#br0" timeOffset="90061.1324">14092 16150 44 0,'11'0'39'16,"1"5"1"-16,11-10-8 15,4 15-14-15,-2-10-4 16,12 6-7-16,-2 3-10 16,2 0-35-16,-9-13-1 15,7 4-1-15,-8-6 0 16</inkml:trace>
  <inkml:trace contextRef="#ctx0" brushRef="#br0" timeOffset="90407.2246">14465 16336 42 0,'19'17'38'0,"4"-9"1"15,4-4-2-15,10 0-22 16,-5-15-4-16,3-3-4 16,-6-13-1-16,-2-4-2 15,-11-6-2-15,-7-6 0 16,-9-10 0-16,0-5-1 15,-11-3-2-15,1-4 1 16,-2 4-1-16,4 3-2 16,8 8 0-16,0 4-5 0,14 11-11 15,8 13-20-15,2 4 0 16,7 18-2-16,0-5 3 16</inkml:trace>
  <inkml:trace contextRef="#ctx0" brushRef="#br0" timeOffset="90608.2701">14524 16130 46 0,'0'0'38'15,"0"0"1"-15,14 9-1 0,12-9-24 16,8-3-11-16,6-3-19 15,-5-4-20-15,12 10-1 16,-5-7-1-16,0 7 0 16</inkml:trace>
  <inkml:trace contextRef="#ctx0" brushRef="#br0" timeOffset="90985.363">14918 16307 52 0,'3'-17'37'0,"-3"17"-8"16,-8-12-6-16,-6 7-6 15,1 11-5-15,-7-4-2 16,3 9-4-16,-3 0-1 16,8 6-1-16,-3 2 0 15,10 4-1-15,5-3 0 16,6-1 0-16,8-13-1 16,0 3 1-16,0-9 0 0,0-4-1 15,-2-6 0 1,-5-5-2-16,-3-4-4 15,-6-8-13-15,-9 9-24 0,8-3-2 16,-1-5 1-16,4 7 0 16</inkml:trace>
  <inkml:trace contextRef="#ctx0" brushRef="#br0" timeOffset="91338.4321">15008 15575 54 0,'23'26'39'0,"10"22"1"16,-1 20-12-16,-1 5-9 15,6 18-5-15,-19 2-4 16,-7 10-3-16,-22-5-1 16,-13-3-2-16,-12-17-3 15,-5-14-1-15,-1-10-8 16,-5-15-21-16,8-16-14 15,13-14-1-15,7-16 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1:00:37.3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589 7183 11 0,'0'0'33'0,"0"0"1"0,0 0-12 16,0 0-2 0,68-22-3-16,-68 22-4 0,58-82-3 15,-33 27-3-15,-10-12-3 16,11-2-1-16,-4-6-1 15,-10-5 0-15,-4 1 0 16,-8 8-1-16,0 10 1 16,6 11 0-16,-6 50-1 15,5-51 1-15,-5 51 0 16,0 0 0-16,-11 69-1 16,21-13 0-16,-1 13 0 15,-1 11 0-15,8 3-1 16,0 0 1-16,3-6-1 15,16-8 0-15,3-6 0 16,-12-15-1-16,-26-48 0 0,42 55-5 16,-42-55-12-16,32 16-21 15,-32-16 1-15,0 0-1 16,-21-51 0-16</inkml:trace>
  <inkml:trace contextRef="#ctx0" brushRef="#br0" timeOffset="158.0518">702 6982 24 0,'0'0'32'15,"0"0"1"-15,0 0-7 16,59 0-17-16,-59 0-15 16,0 0-15-16,78 0-8 15,-78 0-2-15,66 3 5 0</inkml:trace>
  <inkml:trace contextRef="#ctx0" brushRef="#br0" timeOffset="368.1018">995 6970 64 0,'22'0'38'16,"-8"9"-4"-16,-14-9-7 15,25 34-9-15,-7-14-6 16,1 8-5-16,-10-3-2 16,4-2-2-16,-4-11 0 15,3-6-1-15,16-12 0 16,-4-7 0-16,6-7 0 15,-6-3 0-15,-2-4 0 0,-2 2-3 16,-2 6-3 0,-9-1-21-16,-9 8-17 15,0 12-1-15,0 0 1 0,-13-4-1 16</inkml:trace>
  <inkml:trace contextRef="#ctx0" brushRef="#br0" timeOffset="1075.2493">2291 6925 41 0,'9'14'34'0,"1"-14"1"16,17 4-6-16,4-4-20 16,6-4-3-16,4 4 0 15,2 0-3-15,-3 4-1 16,-9 1-1-16,-9 6 0 0,-13 5-1 15,-14 4 1 1,-11 6 0-16,-6 4 0 16,-9 3 0-16,-3-2 0 0,0-1 1 15,10-3 0-15,4-7 1 16,7 0 0-16,8-8 1 16,14-2-1-16,10-6-1 15,9 0 0-15,6 2-1 16,2-6-8-16,8 4-17 15,0-4-15-15,-3-4 0 16,2-3 0-16</inkml:trace>
  <inkml:trace contextRef="#ctx0" brushRef="#br0" timeOffset="1383.3155">3013 6754 20 0,'-3'-9'36'16,"3"9"1"-16,-18 7 0 16,-4 7-13-16,-2 13-9 15,-8 2-6-15,2 10-2 16,-2 6-3-16,2 2-1 15,7 4-1-15,12 1-1 16,11-8-1-16,9 0 1 16,15-10-2-16,10-8-4 15,12-3-12-15,5-10-21 0,-1-17-1 16,4-1 0-16,-7-12-1 16</inkml:trace>
  <inkml:trace contextRef="#ctx0" brushRef="#br0" timeOffset="1774.4059">2281 7077 64 0,'0'0'38'0,"28"11"0"15,0-3-6 1,9-5-29-16,10 4-32 16,2-13-6-16,14 6-2 0,-8-11 0 15</inkml:trace>
  <inkml:trace contextRef="#ctx0" brushRef="#br0" timeOffset="2167.4902">3153 6798 46 0,'0'0'37'0,"-18"12"1"15,14 7 0-15,-8 11-24 16,3 0-7-16,9 9-3 16,-4 3-1-16,4 4 0 15,6-1-1-15,1 0-1 16,5-9 0-16,7-7-5 0,6-5-4 16,-1-7-28-16,1-17-2 15,3-5-1 1,-3-13 0-16</inkml:trace>
  <inkml:trace contextRef="#ctx0" brushRef="#br0" timeOffset="2361.5303">3007 7008 61 0,'0'12'40'0,"18"-5"-1"15,7-5-3-15,0-2-25 16,10 0-9-16,5 4-16 16,9-4-24-16,-11-5 0 15,5 1-2-15,-15-7 1 0</inkml:trace>
  <inkml:trace contextRef="#ctx0" brushRef="#br0" timeOffset="2556.5749">3370 6770 64 0,'22'18'40'0,"5"8"2"15,2 9-1-15,5 11-28 16,-10-1-6-16,1 11-2 16,-6 0-4-16,-9-2-5 15,-5-6-21-15,-8-7-16 16,-9-12 0-16,0-7-1 0,2-15 0 15</inkml:trace>
  <inkml:trace contextRef="#ctx0" brushRef="#br0" timeOffset="2805.6195">3849 6959 42 0,'0'0'38'0,"16"6"0"16,5-6 0-16,8 0-21 15,5 0-16-15,3 0-26 0,3 7-11 16,-7-7-1-16,0 0-1 15</inkml:trace>
  <inkml:trace contextRef="#ctx0" brushRef="#br0" timeOffset="3000.6665">3870 7107 61 0,'10'6'39'16,"13"1"0"-16,5-3-5 0,6-4-24 16,11-4-25-1,0-4-20-15,1 5-3 0,-7-7-1 16,1 6 0-16</inkml:trace>
  <inkml:trace contextRef="#ctx0" brushRef="#br0" timeOffset="3900.8695">4641 6765 45 0,'0'33'34'0,"-17"8"0"16,4 10-13-16,-4 15-10 15,-3-2-3-15,5 4-3 16,-1-12-2-16,9-10-1 15,0-18 0-15,7-19-1 16,0-9 0-16,19-26 0 16,-8-8 0-16,4-16 0 15,-3-11 0-15,3-9 0 16,-2-2-1-16,-2 3 2 16,2 8 0-16,-4 9-1 15,0 11 1-15,2 17 0 0,0 17 0 16,2 21 0-16,1 16 1 15,3 15 0-15,0 6-1 16,3 10 1-16,1-1-2 16,-2 7 2-16,2-3-1 15,-1-8-3-15,-4-6-5 16,-4-18-11-16,-5-6-23 16,2-10 0-16,-9-16 1 15,0 0-2-15</inkml:trace>
  <inkml:trace contextRef="#ctx0" brushRef="#br0" timeOffset="4051.9097">4602 7037 67 0,'0'0'38'16,"23"5"0"-16,1 0-14 16,5-2-16-16,11 1-9 15,7-4-29-15,4 11-7 16,-5-11 0-16,7 6-1 15</inkml:trace>
  <inkml:trace contextRef="#ctx0" brushRef="#br0" timeOffset="4278.9607">5012 6938 66 0,'30'12'38'16,"-2"5"1"-16,10 1-8 15,5 12-23-15,0 4-4 16,1 5-10-16,-2-3-25 16,-7 1-7-16,-8-12 0 15,-5-4 0-15</inkml:trace>
  <inkml:trace contextRef="#ctx0" brushRef="#br0" timeOffset="4460.0072">5300 6936 70 0,'-28'26'38'0,"-7"-1"0"15,-1-1-15-15,3 11-14 16,1 1-9-16,3-3-19 15,2-3-17-15,10-1-1 16,1-11-1-16,11-1 0 16</inkml:trace>
  <inkml:trace contextRef="#ctx0" brushRef="#br0" timeOffset="4744.0786">5671 6749 55 0,'-27'0'36'16,"-8"0"0"-16,3 13-9 15,-1 13-17-15,3 6-4 16,1 9-3-16,7 9-2 15,10 2 1-15,9 1-1 16,12-5 0-16,10-4-3 16,9-10-8-16,6-7-21 15,6-6-6-15,-5-16 1 16,8-5-1-16</inkml:trace>
  <inkml:trace contextRef="#ctx0" brushRef="#br0" timeOffset="4978.1291">5770 6813 43 0,'-11'-5'38'15,"11"17"0"-15,0 6 0 16,-3 5-22-16,6 11-8 16,-3 1-3-16,0 9 0 15,0-2-2-15,0 2 0 16,3-5-1-16,2-6-2 15,2-4-1-15,5-8-3 16,6-2-8-16,2-6-27 16,0-17 0-16,9-2 0 0,-8-3-1 15</inkml:trace>
  <inkml:trace contextRef="#ctx0" brushRef="#br0" timeOffset="5301.2076">5653 6967 63 0,'0'0'37'0,"25"15"1"16,0-12-13-16,5-3-15 16,10 4-4-16,1-4-4 15,-1-4-2-15,1-2-1 16,-4-3 0-16,-4-4 0 0,-4-1 0 15,-1-1 1-15,-7 5 1 16,-5 7 1-16,2 9 1 16,-8 8 1-16,0 10 0 15,-8 6-1-15,-2 12 1 16,-6 1-2-16,-6 3-6 16,2-1-15-16,-5-7-20 15,-5-13-1-15,6-3 0 16,-1-11 0-16</inkml:trace>
  <inkml:trace contextRef="#ctx0" brushRef="#br0" timeOffset="5548.2792">6493 6824 52 0,'0'0'39'16,"-13"8"1"-16,13 17 0 15,7 13-24-15,-7-3-9 16,7 12-1-16,-2 0-2 16,2 0-6-16,2-1-6 15,-6-11-25-15,3-13-7 16,-3-4 0-16,-3-18-1 15</inkml:trace>
  <inkml:trace contextRef="#ctx0" brushRef="#br0" timeOffset="5698.3043">6344 7024 72 0,'25'0'39'15,"15"4"1"-15,1 4-7 16,8-4-30-16,7 6-38 15,-3-6-2-15,2 3-2 16,-10-9 0-16</inkml:trace>
  <inkml:trace contextRef="#ctx0" brushRef="#br0" timeOffset="6111.4066">6964 6575 41 0,'0'0'38'0,"3"29"2"15,0 17-1-15,0 21-21 16,-3 4-8-16,7 16-2 15,-4-3-3-15,3-4-3 16,-1-7-3-16,0-19-8 16,4-13-22-16,-6-16-9 15,-3-25 0-15,0 0 0 16</inkml:trace>
  <inkml:trace contextRef="#ctx0" brushRef="#br0" timeOffset="6474.4996">6906 6711 65 0,'34'-12'38'16,"6"-3"0"-16,9 3-14 16,4 7-13-16,-3-2-5 15,-1 10-2-15,-9 6-2 16,-12 7-2-16,-15 7-1 15,-18 3-1-15,-12 4-1 16,-11-3 0-16,1-1-1 16,-2-2 1-16,8-4-1 15,5-6 2-15,12-2 1 16,14 0 0-16,9-3 2 0,9 8 0 16,-4 3 1-16,-2 8 1 15,-9 0 0-15,-13 5 0 16,-13 0-1-16,-11 0-1 15,-13-2-3-15,-7-12-9 16,-2-6-16-16,8-5-9 16,-2-13-2-16,20 1 0 15</inkml:trace>
  <inkml:trace contextRef="#ctx0" brushRef="#br0" timeOffset="6947.6272">7390 6985 31 0,'-5'10'36'0,"5"14"1"15,0-1-3-15,5-3-16 16,6 6-6-16,0-6-4 16,8-3-3-16,2-10-1 15,3-3-2-15,1-8 0 16,-2-7-1-16,-3-3-1 0,-3-7 0 16,-3 1 1-1,-5-1-1-15,-3 4-1 16,-6 17 1-16,0 0 0 0,0 0 1 15,7 21 0-15,-7 14 1 16,0 12-1-16,-3 12 1 16,-7 4 1-16,-2 6-2 15,-8-2 1-15,-7-3 0 16,-4-6 0-16,-11-11-2 16,-2-16 0-16,-3-18-1 15,5-13-4-15,2-24-2 16,8-5-6-16,7-16-27 15,9-16 0-15,16-3 0 16,9-5 0-16</inkml:trace>
  <inkml:trace contextRef="#ctx0" brushRef="#br0" timeOffset="7374.7349">8014 6634 59 0,'-22'0'37'16,"-4"19"0"-16,-2 15-15 15,-6 12-9-15,2 15-4 16,5 6-3-16,6 7-3 15,6-1 0-15,12-2-2 16,9-9-2-16,8-13-1 16,11-8-4-16,3-19-13 15,2-10-19-15,8-9 0 0,-4-15 0 16,6-6-1-16</inkml:trace>
  <inkml:trace contextRef="#ctx0" brushRef="#br0" timeOffset="7602.7922">8149 6775 59 0,'0'0'38'15,"-14"0"1"-15,9 21-7 16,5 12-19-16,-3 4-7 16,3 8-1-16,0 3-1 15,0 4-1-15,0-3-1 16,9-3-1-16,1-8-1 15,2-9-3-15,3-2-3 16,1-11-15-16,1-8-19 0,6-8 0 16,-7-10 0-16,4-1 1 15</inkml:trace>
  <inkml:trace contextRef="#ctx0" brushRef="#br0" timeOffset="7781.8453">8031 7013 39 0,'9'0'37'0,"8"0"0"15,13 0 0-15,4 7-22 16,3-7-12-16,-1 3-13 16,5-3-14-16,-1 0-12 0,-11-8 1 15,-6 1-2-15</inkml:trace>
  <inkml:trace contextRef="#ctx0" brushRef="#br0" timeOffset="7962.8969">8412 6803 53 0,'15'-10'39'15,"-2"7"2"-15,4 12-7 16,5 21-12-16,-7 6-9 16,3 17-6-16,-10 4-1 15,1 6-1-15,-9-2-2 16,0-1-2-16,-7-9-4 15,-8-12-13-15,-9-9-26 16,6-9-2-16,1-15 1 0,4-10 0 16</inkml:trace>
  <inkml:trace contextRef="#ctx0" brushRef="#br0" timeOffset="9781.3054">9251 7004 38 0,'0'0'21'0,"23"5"1"15,22-3-1-15,21-2-5 16,22 10-4-16,19-7-1 16,18 5 0-16,4-8-4 15,13 7 0-15,0-7-3 16,2 0-2-16,-2 0-3 0,-9-7-4 15,-15 2-2 1,-20-9-5-16,-9 8-2 16,-29-6-2-16,-17 3 1 0,-28-2 0 15,-15 11 1-15,-22-18 4 16,-10 11 3-16,-8-2 4 16,-4 4 5-16,8-3 3 15,9 1-1-15,9 3 1 16,18 4 10-1,15 0-4-15,14 4-1 16,3 2-1-16,3 5 0 16,-7-1 1-16,0 7 0 15,-15-4-1-15,-3 3-3 16,-17-3-4-16,-12-2-9 16,-7-6-21-16,-8 4-6 0,-17-13-2 15,2 4 0 1</inkml:trace>
  <inkml:trace contextRef="#ctx0" brushRef="#br0" timeOffset="10128.3964">9324 6909 28 0,'0'15'33'0,"-17"-4"1"15,1 11-4-15,-5 3-18 16,-5 1-4-16,4 5-2 15,3-4-2-15,9 0-2 16,10 0 0-16,12-6-3 16,15-3-4-16,7-10-14 15,4-8-15-15,17 0-1 16,-4-18 1-16,15 0 4 16</inkml:trace>
  <inkml:trace contextRef="#ctx0" brushRef="#br0" timeOffset="10482.4784">9868 6482 49 0,'0'0'36'16,"-16"4"1"-16,16 10-5 16,0 15-21-16,-3 5-4 15,9 10-2-15,-3 3 0 16,2 2-1-16,-1-10-1 15,0-4-1-15,-4-12 0 16,5-8-1-16,-5-15 1 16,0-10-2-16,-7-14 1 15,2-10 0-15,-2-5-1 16,-1-12 0-16,-2-2 0 16,3-2-1-16,3-1 0 0,0 4 0 15,10 4 0-15,2 8 0 16,10 9 1-16,6 13-1 15,10 9-1-15,7 6-2 16,4 11-8-16,3 3-21 16,2-3-6-16,5 2 1 15,-9-6 0-15</inkml:trace>
  <inkml:trace contextRef="#ctx0" brushRef="#br0" timeOffset="10691.5217">9863 6609 41 0,'-4'11'38'0,"21"0"2"16,11-7-2-16,15-4-18 15,10 3-13-15,1 0-18 16,5-3-24-16,-10-3-3 15,6 3-1-15,-12-10-1 16</inkml:trace>
  <inkml:trace contextRef="#ctx0" brushRef="#br0" timeOffset="11437.6867">11435 6636 50 0,'23'0'35'0,"10"2"0"15,11 1-16-15,2-3-6 0,13 5-3 16,-1-2-4-16,-3 4-2 16,-10 0-2-16,-9 3 0 15,-10 2-1-15,-13 2-1 16,-13 2 1-16,-7 6-1 16,-8 0 1-16,-13 7-1 15,-4 5 0-15,-7 5 1 16,-7 4-1-16,-7 6 0 15,0-3 0-15,3 2 1 16,0-2-1-16,12-7 1 16,8-6 1-16,17-8 0 15,13-8 0-15,19-10 1 16,12-2 0-16,13-5-1 16,12-5 1-16,9 1-2 0,3-2-3 15,-8-3-8-15,1-4-28 16,-10 6-2-16,-13-7 0 15,-13 2 1-15</inkml:trace>
  <inkml:trace contextRef="#ctx0" brushRef="#br0" timeOffset="11638.7311">11451 6941 55 0,'0'0'38'16,"10"-5"1"-16,15 5-6 0,15-3-19 16,7-3-6-1,11 6-5-15,4-3-7 0,0 6-30 16,-1-10-4-16,2 7-1 16,-5-6 0-16</inkml:trace>
  <inkml:trace contextRef="#ctx0" brushRef="#br0" timeOffset="12024.3177">12321 6612 30 0,'-37'0'34'0,"8"16"1"16,-13 6-2-16,-2 12-17 15,4 15-5-15,1 6-4 16,7 10-2-16,11 3-1 16,12 6-2-16,9-8 0 15,16-3-2-15,10-9 0 0,11-14-8 16,11-13-27 0,10-7-2-16,-6-15 0 0,4-5 1 15</inkml:trace>
  <inkml:trace contextRef="#ctx0" brushRef="#br0" timeOffset="12335.3874">12343 7185 37 0,'9'18'36'0,"-3"-7"0"15,7-4-6-15,9 1-13 0,-7-10-5 16,5-6-3-16,-10-8-3 16,1-2-1-16,-2-13-2 15,-4-3 0-15,-2-12-2 16,-3-7 0-16,0-5-1 16,6 2 0-16,-2-2 0 15,-4 3-1-15,6 7-1 16,-3 5-4-16,9 14-6 15,-5 9-16-15,6 6-10 16,0 10-1-16,1 4 0 16</inkml:trace>
  <inkml:trace contextRef="#ctx0" brushRef="#br0" timeOffset="12550.9457">12242 6991 59 0,'10'8'36'0,"6"-8"1"16,13 5-12-16,9-1-14 16,5-4-6-16,7 0-10 15,4-8-28-15,3 5-3 16,-12-10-1-16,2 1 0 15</inkml:trace>
  <inkml:trace contextRef="#ctx0" brushRef="#br0" timeOffset="12782.9977">12666 6607 64 0,'20'15'39'15,"2"12"1"-15,3 16-5 16,1 14-21-16,-12 4-5 16,-1 15-2-16,-18 3-1 15,-2 2-3-15,-5-2-2 16,-12-9-5-16,7-9-10 16,-4-15-27-16,2-19-1 15,12-9 0-15,7-18-1 0</inkml:trace>
  <inkml:trace contextRef="#ctx0" brushRef="#br0" timeOffset="13069.0742">13016 6997 52 0,'12'-2'37'16,"7"2"1"-16,5-4-1 0,4-1-26 15,12 5-7-15,4 0-9 16,-4 5-19-16,-10-5-12 15,6 5-1-15,-14-5 0 16</inkml:trace>
  <inkml:trace contextRef="#ctx0" brushRef="#br0" timeOffset="13243.1142">13049 7121 48 0,'0'0'38'15,"33"17"-1"-15,-5-13-2 16,4-4-21 0,5 4-15-16,1-4-32 0,4 0-3 15,-8-10-1-15,5 3-1 16</inkml:trace>
  <inkml:trace contextRef="#ctx0" brushRef="#br0" timeOffset="14295.3627">13787 6346 38 0,'-12'4'29'0,"-16"13"-6"15,4 21-6-15,1 24-5 16,2 17-2-16,5 19 0 15,6 10-2-15,4 8 0 16,6 2-1-16,12 3-2 16,1-8-1-16,-2-9-1 0,-2-13 0 15,-3-7-2-15,-6-13-1 16,-7-10-2-16,-3-9-5 16,-9-14-6-16,-1-13-23 15,4-5-1-15,-6-12 1 16,11-4-1-16</inkml:trace>
  <inkml:trace contextRef="#ctx0" brushRef="#br0" timeOffset="14498.4173">13583 7953 51 0,'20'8'36'0,"-2"-8"0"16,6 7 0-16,3-3-30 16,4-1-16-16,7 1-24 15,-4-9-2-15,4 5 1 16,-10-6-1-16</inkml:trace>
  <inkml:trace contextRef="#ctx0" brushRef="#br0" timeOffset="14755.4904">13858 7991 9 0,'-17'-27'26'0,"17"12"0"15,4-9-10 1,7 1-4-16,9 6 1 0,0 2 0 16,10 15 1-16,-4-3 1 15,4 14-2-15,-7 1-3 16,3 9 0-16,-9-4-2 15,1 4-2-15,-5-9-1 16,2-4-2-16,-2-8-2 16,1-7-5-16,-1-3-12 15,-3-10-23-15,-13-10 0 16,3-2-1-16,-12-6 0 16</inkml:trace>
  <inkml:trace contextRef="#ctx0" brushRef="#br0" timeOffset="15173.5981">13994 6042 65 0,'0'0'37'0,"0"0"0"15,3 25-18-15,0 4-7 16,7 9-6-16,-3 4-3 16,2-1-6-16,3 3-17 15,-2-5-17-15,-13-17 0 16,3-3 0-16,-13-19-1 15</inkml:trace>
  <inkml:trace contextRef="#ctx0" brushRef="#br0" timeOffset="15558.6948">13889 6258 17 0,'15'-7'30'16,"15"14"-1"-16,-1-7-1 15,8-4-18-15,7 4-7 16,-1 0-3-16,-2-3-1 15,-3 3-1-15,-7 3 1 16,-9-3 1-16,-12 5 0 16,-10-5 0-16,-8-4 2 15,-8-2 1-15,0-6 0 16,-1-4 0-16,8-2 0 16,2-1-2-16,7 2 1 15,10 2-1-15,7 8 1 16,6 7 1-16,2 5 0 0,3 6 2 15,2 9-1-15,-2-1 2 16,3 2-1-16,-3-6 1 16,-2-5-1-16,-2-10-1 15,-2-4 0-15,-7-11-1 16,-8-4 0-16,-7-6 0 16,-9-1-2-16,-10 1-2 15,-4 3-11-15,-8 2-26 16,6 16 1-16,-3 0-1 15,8 12 0-15</inkml:trace>
  <inkml:trace contextRef="#ctx0" brushRef="#br0" timeOffset="17491.1108">14338 6949 38 0,'14'10'36'0,"-5"-10"1"16,18 8-4-16,8-5-19 15,2-6-4-15,7 3-2 16,1 0-3-16,-2 0-3 15,-9 0 0-15,-8 5-1 16,-10 2-1-16,-16 6 0 16,-10 3 1-16,-10 4-1 15,-8 4 0-15,-5 1 1 16,-2 1-1-16,2 0 0 16,0-3 1-16,8-6-1 15,8-4 2-15,9-3-2 16,8-10 2-16,13 8-1 0,9-8 0 15,9-5 0-15,5 5-2 16,4-5-5-16,7 5-16 16,0 0-16-16,-7-4-1 15,3 0 0-15,-4-3-1 16</inkml:trace>
  <inkml:trace contextRef="#ctx0" brushRef="#br0" timeOffset="17867.1954">14329 7093 71 0,'19'0'35'0,"16"0"-3"16,11 0-18 0,11 0-18-16,15 0-27 0,-6-7-2 15,13 7-1-15,-12-9-1 16</inkml:trace>
  <inkml:trace contextRef="#ctx0" brushRef="#br0" timeOffset="18243.2838">15114 6785 38 0,'-32'0'35'16,"8"15"0"-16,-10 11-10 15,3 1-9-15,3 12-6 16,3 5-3-16,9 5-2 15,7 2-1-15,9-1-2 0,12-8 0 16,9-7-4 0,7-6-8-16,3-5-22 0,-2-19-4 15,8-5-1-15,-5-14 0 16</inkml:trace>
  <inkml:trace contextRef="#ctx0" brushRef="#br0" timeOffset="18475.3289">15269 6886 60 0,'0'0'37'15,"-14"6"2"-15,8 8-6 16,0 8-22-16,-3 3-5 16,2 4-1-16,3 5-2 15,4 7 0-15,0-5 0 0,4-1-1 16,7-3-1-1,2-7-2-15,5-3-2 0,0-11-10 16,6-5-21-16,1-6-6 16,-3-12 1-16,1 0-2 15</inkml:trace>
  <inkml:trace contextRef="#ctx0" brushRef="#br0" timeOffset="18656.3744">15104 7010 52 0,'13'10'33'0,"11"-1"1"15,2-3-11 1,7-3-20-16,5-1-17 16,-3-5-18-16,8 3 0 0,-11-10-1 15,2 2 0-15</inkml:trace>
  <inkml:trace contextRef="#ctx0" brushRef="#br0" timeOffset="18821.3998">15507 6871 33 0,'10'11'37'0,"7"14"1"16,-3 6-2-16,-1 5-14 16,4 10-8-16,-13-1-5 15,1 5-3-15,-10-4-4 16,-2-5-9-16,-7-12-30 15,-6-3-2-15,-4-13 0 16,6-5-1-16</inkml:trace>
  <inkml:trace contextRef="#ctx0" brushRef="#br0" timeOffset="19205.497">15879 7023 51 0,'0'0'35'0,"8"10"2"16,11-4-6-16,6 0-21 0,0-6-5 16,5 0-2-1,-4-8-2-15,-2-2-1 16,-7-2-2-16,-11-4 0 0,-8 1 0 15,-14-4-1-15,-8 4 0 16,-9 5 0-16,-2 8 2 16,-4 7 1-16,1 5 1 15,7 11 2-15,5 2 1 16,15 11 1-16,11 0 1 16,11 4 0-16,8-9 0 15,16 0-1-15,2-8 0 16,6-5-4-16,4-4-7 15,-6-8-33-15,-3-16-1 16,4-3 1-16,-8-12-1 16</inkml:trace>
  <inkml:trace contextRef="#ctx0" brushRef="#br0" timeOffset="19618.5866">16111 6561 68 0,'12'0'35'0,"7"5"-1"16,2 0-18-16,12-5-9 16,5 0-13-16,6-10-26 15,4 10-2-15,-4-10 0 16,3 5-2-16</inkml:trace>
  <inkml:trace contextRef="#ctx0" brushRef="#br0" timeOffset="19798.6293">16527 6445 3 0,'0'0'21'15,"0"0"-9"-15,0 0-18 16,0-12-11-16,0 12 5 15</inkml:trace>
  <inkml:trace contextRef="#ctx0" brushRef="#br0" timeOffset="20009.6814">16551 6595 55 0,'0'41'38'15,"-9"-2"1"-15,4-3-12 16,-3 2-11-16,-10-4-7 15,0-2-2-15,-5-8-4 16,-4-8-3-16,-1-7-2 16,-6-9-4-16,7-7-3 15,0-13-8-15,10-2-14 16,9-5-8-16,3-4 1 16,15 4 1-16</inkml:trace>
  <inkml:trace contextRef="#ctx0" brushRef="#br0" timeOffset="20812.8808">16762 6495 7 0,'-18'-23'21'0,"3"-7"-9"16,15 4 0-16,0-1 0 16,15 8 0-16,9 2 1 15,2 9-2-15,10 8 0 0,-4 7 0 16,1 7 1-16,-13 2-3 16,-3 11-1-16,-13 1-2 15,-10 9-1-15,-11-4-1 16,-9 3-3-16,-5-4-2 15,-1-5-1-15,5-3-2 16,3-9 0-16,8-3-1 16,16-12 1-16,0 0 0 15,0 0 2-15,26-15 0 16,0 6 2-16,2 2 0 16,3 2 1-16,0 5 1 15,0 0 1-15,-4 0 0 16,-3 8 1-16,-10-1 0 15,-2 2 0-15,-12-9 0 0,6 13 0 16,-6-13-1-16,0 0-1 16,0 0-2-16,0 0 0 15,-7-16-2-15,11 4 0 16,6 0 0-16,3 0-1 16,3 0 1-16,0 2 0 15,3 4 1-15,0 6 0 16,-3 0 2-16,-1 3-1 15,-2 4-3-15,-13-7-3 16,18 23-8-16,-13-10-2 16,1 3-2-16,-1-2-2 15,3 6 2-15,-5-8 5 0,9 2 7 16,-4-1 9-16,13 3 24 16,-9-16-8-1,1 3 2-15,2-6-1 16,3-1-5-16,-6-10-3 15,5 2-4-15,-7-8-2 16,1-1-2-16,-5-8 0 16,-2-6-1-16,-4-6-1 15,0-4-1-15,0-3 0 16,0 1 0-16,0 1-2 16,5 4 0-16,4 11-2 15,1 4-6-15,8 14-10 16,4 13-19-16,-5-4-1 15,6 13 1-15,-6-3 0 16</inkml:trace>
  <inkml:trace contextRef="#ctx0" brushRef="#br0" timeOffset="20987.9236">17267 6510 45 0,'0'0'33'16,"22"10"-1"-16,-4-13-11 16,8 0-42-16,13 9-10 15,-5-14-1-15,12 8-1 16</inkml:trace>
  <inkml:trace contextRef="#ctx0" brushRef="#br0" timeOffset="21250.9976">17630 6334 46 0,'0'11'38'0,"0"14"1"15,0 8-7-15,-7-2-17 16,7 9-4-16,-5-1-3 15,5 2-2-15,0-5-2 16,9-1-2-16,0-6-2 16,3-8-4-16,4-4-8 0,-1-7-28 15,0-10 1 1,3-3-1-16,-7-10-1 0</inkml:trace>
  <inkml:trace contextRef="#ctx0" brushRef="#br0" timeOffset="21417.0231">17548 6490 61 0,'0'0'37'16,"20"0"0"-16,3 3-5 16,7 1-28-16,6 2-27 15,-1-6-12-15,11 8-2 0,-5-8 1 16</inkml:trace>
  <inkml:trace contextRef="#ctx0" brushRef="#br0" timeOffset="22085.1944">18107 7165 39 0,'19'-5'33'0,"-9"-13"1"15,0-2-12-15,-1 1-8 16,-9-7-5-16,0 1-3 16,-14 1-2-16,-4 3-1 15,-5 2-2-15,-7 6-1 16,-4 5 1-16,-1 8-1 15,2 9 0-15,7 6 0 16,2 5 0-16,12 6 0 16,9-1 1-16,6 2 0 0,13-1 0 15,8-4 0-15,2-6 0 16,6-8-1-16,2-8-1 16,-2-8-1-16,3-8-1 15,-3-9-2-15,-1-10-2 16,-7-10 0-16,0-5 0 15,-7-8 2-15,-2-1 3 16,-4 2 3-16,-3 5 2 16,-8 9 1-16,0 9 1 15,-5 15 2-15,-4 12 0 16,3 21-1-16,-4 11-2 16,3 15-2-16,0 6 0 15,4 10 0-15,0 2 0 16,3 3 0-16,0-4-2 15,3-6-7-15,4-6-20 0,2-7-9 16,-2-19-1-16,11-7-1 16</inkml:trace>
  <inkml:trace contextRef="#ctx0" brushRef="#br0" timeOffset="22340.2602">18479 6724 61 0,'-6'16'38'0,"-5"-2"0"15,4 9-5-15,7 9-27 0,-10 5-2 16,8 6 0-16,-3 1 0 16,5-1-2-16,0-4 0 15,9-2-1-15,5-5 0 16,1-10-3-16,8-4-5 15,-6-13-16-15,1-5-15 16,7-4-1-16,-6-12 0 16,-4 0-1-16</inkml:trace>
  <inkml:trace contextRef="#ctx0" brushRef="#br0" timeOffset="22505.3029">18380 6866 42 0,'0'17'38'16,"15"-10"2"-16,13 7-1 0,6 0-21 16,-1-8-10-16,4 0-11 15,-5-6-33-15,2 0-2 16,-11-9 0-16,-2 4-2 16</inkml:trace>
  <inkml:trace contextRef="#ctx0" brushRef="#br0" timeOffset="24517.7583">619 8986 48 0,'0'0'41'15,"0"0"1"-15,0 0-1 16,0 0-20-16,78-8-9 16,-78 8-6-16,88 8-2 15,-37-4-5-15,-51-4-6 16,86 12-25-16,-42-12-9 16,-44 0-1-16,0 0 1 15</inkml:trace>
  <inkml:trace contextRef="#ctx0" brushRef="#br0" timeOffset="24691.9579">646 9099 61 0,'0'0'41'0,"0"0"1"16,0 0-2-16,69 23-26 15,-69-23-7-15,82 0-8 16,-82 0-36-16,82-11-3 15,-82 11 0-15,68-17-2 16</inkml:trace>
  <inkml:trace contextRef="#ctx0" brushRef="#br0" timeOffset="25352.1174">1739 8399 30 0,'-28'-17'35'16,"-7"9"2"-16,2 21-5 16,-8 20-14-16,7 15-6 15,9 29-3-15,4 10-3 16,12 21-1-16,6 9-1 16,3 4-1-16,12 0-1 15,3 0 0-15,-5-10-1 16,-4-14 1-16,-4-12-1 15,-10-15-1-15,-8-13-3 16,-8-15-4-16,-1-10-19 16,0-10-14-16,-9-13 1 0,9-3-1 15</inkml:trace>
  <inkml:trace contextRef="#ctx0" brushRef="#br0" timeOffset="25542.1557">1312 9942 65 0,'5'11'39'0,"4"-6"0"16,13 2 0-16,10-7-33 16,8 5-19-16,10-5-23 15,-8-2-2-15,-1 2 0 16,1-8-1-16</inkml:trace>
  <inkml:trace contextRef="#ctx0" brushRef="#br0" timeOffset="25760.2152">1646 9953 34 0,'-22'-11'33'0,"3"5"1"16,4-11-2-16,-1-2-16 16,16 0-10-16,10-1-2 15,5 6 0-15,1 7 1 16,9 7 0-16,3 7 0 15,5 10 0-15,-1 0 1 16,-5 6-1-16,-10-3 0 16,1-2-5-16,0-7-5 15,-9-14-10-15,1-11-25 16,-1-4 1-16,-9-15-1 16,0-8 0-16</inkml:trace>
  <inkml:trace contextRef="#ctx0" brushRef="#br0" timeOffset="26083.2856">1953 8128 52 0,'0'0'37'0,"0"20"0"16,0 4-6-16,0 5-17 15,7 15-8-15,-2-3-2 16,-1 5-3-16,5 0-10 15,-3-5-26-15,-3-17-2 16,4-2-1-16,-7-22 0 16</inkml:trace>
  <inkml:trace contextRef="#ctx0" brushRef="#br0" timeOffset="26488.3887">1837 8351 30 0,'13'-4'33'15,"21"11"-1"-15,-12-7 1 16,15 0-23-16,11 4-8 16,0 2-3-16,-8-2-2 15,0 1 0-15,-5 0-2 16,-6-1 1-16,-14-4 0 16,-15 0 1-16,0 0 2 15,-28-3 0-15,6-7 3 16,4-2-1-16,-4-4 1 15,10 0 0-15,5-1 0 16,10 2 0-16,7 4 0 16,5 7 1-16,4 9 2 0,-3 3 0 15,12 8 1 1,-8 2 0-16,6 2-1 0,-6-4 1 16,5-1 0-16,1-9 0 15,2-6-1-15,-9-6-1 16,-4-5 0-16,-5-7-1 15,-5 0 1-15,-12-3-2 16,-10 2-3-16,-7 9-8 16,-2 3-30-16,-11 0 0 15,9 13 0-15,0-1-1 16</inkml:trace>
  <inkml:trace contextRef="#ctx0" brushRef="#br0" timeOffset="27022.4997">2512 8726 60 0,'-32'49'36'15,"-9"16"-10"-15,4 15-5 16,6 22-7-16,4 7-3 16,17 9-4-16,5-7-3 0,16-11-3 15,17-13-4-15,9-24-10 16,13-20-23-16,10-21-1 16,-5-27 0-16,7-12-1 15</inkml:trace>
  <inkml:trace contextRef="#ctx0" brushRef="#br0" timeOffset="27413.5945">2929 9089 52 0,'-13'22'38'16,"2"15"-1"-16,-5 4-3 15,-5 0-23-15,5 10-5 16,-3-7 0-16,4-1-2 0,0-12-1 15,7-7 0-15,-3-13-2 16,11-11 0-16,-7-16 0 16,14-12 0-16,-1-6 1 15,5-12-2-15,-4-8 1 16,6-4-1-16,3-2 0 16,2 4 0-16,1 3 0 15,-4 11 0-15,-3 7-1 16,1 15 1-16,2 12 1 15,1 15 0-15,-1 11 0 16,1 14 1-16,-1 6 0 16,1 12 0-16,2 5 1 15,2 3-2-15,-5 2 0 16,0-6-3-16,-2 1-4 0,-10-16-15 16,-3-8-20-16,0-9 0 15,-7-12 0-15,7-10 0 16</inkml:trace>
  <inkml:trace contextRef="#ctx0" brushRef="#br0" timeOffset="27572.6402">2808 9224 56 0,'-7'-9'38'16,"21"12"0"-16,7 1-4 15,1 0-23-15,16 5-6 16,2 2-7-16,1 1-21 0,2-5-14 15,3 4-1 1,-9-6 0-16</inkml:trace>
  <inkml:trace contextRef="#ctx0" brushRef="#br0" timeOffset="27767.6888">3349 9150 76 0,'8'19'38'0,"11"8"0"16,3 7-14-16,-1 0-20 15,6 6-5-15,2 0-17 16,2-2-18-16,-9-9-1 16,0-4-1-16,-10-15 0 0</inkml:trace>
  <inkml:trace contextRef="#ctx0" brushRef="#br0" timeOffset="27948.7347">3600 9147 71 0,'-16'13'38'0,"-15"2"1"16,3 6-13-16,-3 8-16 15,-7 3-4-15,1 5-6 16,6 5-11-16,0 2-26 15,-1-13-2-15,9 1 1 0,4-15-1 16</inkml:trace>
  <inkml:trace contextRef="#ctx0" brushRef="#br0" timeOffset="28233.3006">3925 9022 33 0,'-22'-3'34'16,"-12"0"1"-16,6 12 0 0,-3 7-21 16,2 4-6-1,5 13-3-15,1 6-2 16,6 5-1-16,8 2 0 0,9 2-1 15,9-2 0-15,6-3-2 16,6-6-6-16,8-8-23 16,1-17-5-16,8-5-1 15,-4-17-1-15</inkml:trace>
  <inkml:trace contextRef="#ctx0" brushRef="#br0" timeOffset="28465.8632">4041 9016 40 0,'0'0'36'0,"-22"13"3"0,11 14 0 15,4 2-18 1,-3 4-13-16,10 9-2 16,-7 2-2-16,7 4 0 0,0-1-1 15,4-1-1-15,4-6-3 16,3-8-3-16,5-3-2 15,-3-13-14-15,6-9-19 16,6-4-1-16,-1-15 0 16,3-3 1-16</inkml:trace>
  <inkml:trace contextRef="#ctx0" brushRef="#br0" timeOffset="28750.9369">3886 9232 23 0,'23'-4'30'0,"-3"-10"1"16,11 8-4-16,2-7-16 16,4-3-4-16,3 6 0 15,2 3 0-15,0 7 1 16,-5 4 0-16,-3 14 0 15,-7-1-1-15,-6 15 1 16,-13 1-1-16,-5 8-1 16,-10-1-3-16,-9-5-8 15,-1-10-33-15,-5 2-1 16,-4-11 0-16,10-4-1 16</inkml:trace>
  <inkml:trace contextRef="#ctx0" brushRef="#br0" timeOffset="29090.0128">4638 9094 72 0,'3'10'39'16,"5"14"1"-16,-1 8-14 15,-7 3-16-15,8 7-4 16,-3 2-3-16,1-1-6 15,0 0-10-15,5-11-26 16,-14-12-1-16,3-4 1 16,-12-13-1-16</inkml:trace>
  <inkml:trace contextRef="#ctx0" brushRef="#br0" timeOffset="29241.5497">4515 9290 76 0,'24'-5'39'0,"13"5"0"16,6 0-9-16,8 0-34 16,14 0-31-16,-7-7-2 15,2 7-1-15,-8-7-2 16</inkml:trace>
  <inkml:trace contextRef="#ctx0" brushRef="#br0" timeOffset="29615.1311">5154 8936 55 0,'6'18'38'0,"-6"10"0"15,6 14-3-15,1 16-25 0,-2 0-3 16,1 10-4 0,1 0-6-16,-4-6-24 0,0-18-10 15,1-8-1-15,-4-18-1 16</inkml:trace>
  <inkml:trace contextRef="#ctx0" brushRef="#br0" timeOffset="29962.2283">5076 8866 84 0,'37'-31'38'0,"10"6"-1"16,1 6-24-16,0 6-6 0,-2 13-3 15,-12 4-2 1,-12 13-2-16,-13 8-2 0,-20 4-2 15,-10 4-1-15,-12-4 0 16,3 2 0-16,-4-9 0 16,10 0 1-16,8-6 1 15,16-5 3-15,20 4 1 16,11-1 2-16,10 9 0 16,0 2 1-16,-2 12 1 15,-11-1-1-15,-9 4-1 16,-19 2-1-16,-16-5-4 15,-14-1-5-15,-13-12-17 16,-11-12-13-16,8-3 1 16,-4-13-2-16</inkml:trace>
  <inkml:trace contextRef="#ctx0" brushRef="#br0" timeOffset="30421.338">5532 9183 44 0,'-9'0'35'0,"6"12"0"15,-7 7-10-15,4-3-11 16,6 8-5-16,3-3-2 0,6 2-1 15,0-6-1 1,10-5-1-16,3-7-1 0,0-5-1 16,2-8-1-16,1-6 0 15,-5-6 0-15,0-5-1 16,-3 2-1-16,-6-1 1 16,2 4-2-16,-8 8 1 15,-5 12 0-15,0 0 1 16,0 20 0-16,-5 16 1 15,2 12 0-15,-7 15 0 16,1 4 1-16,-3 3 0 16,-3 1-1-16,-4-6 0 15,-6-6-1-15,-6-13-1 16,-6-17-2-16,-4-15-1 0,2-10-3 16,-5-20-9-16,9-13-18 15,4-10-4-15,3-19 0 16,17 0 0-16</inkml:trace>
  <inkml:trace contextRef="#ctx0" brushRef="#br0" timeOffset="30738.4283">6001 8910 55 0,'-17'8'34'0,"-10"4"-5"16,-4 7-11-16,9 15-5 15,-5 5-3-15,11 9-3 16,6 0-1-16,10 3-1 15,10-3-2-15,11-4-2 16,5 1-2-16,4-12-8 16,7-9-19-16,1-8-9 15,-7-16 0-15,5-3 0 16</inkml:trace>
  <inkml:trace contextRef="#ctx0" brushRef="#br0" timeOffset="30964.4871">6254 8872 74 0,'0'0'39'15,"-12"27"1"-15,0 1-13 16,12 11-17-16,-7 7-4 16,7 10-1-16,0 2 0 15,3 1-3-15,6-5 0 16,4-5-3-16,5-6-3 15,-2-17-9-15,3-11-27 16,-2-5-1-16,-3-15 0 16,-5-5 1-16</inkml:trace>
  <inkml:trace contextRef="#ctx0" brushRef="#br0" timeOffset="31217.5336">6106 9135 41 0,'36'5'32'0,"2"-10"0"15,9-2-13-15,4 7-10 16,-1 0-3-16,1 3-2 16,-5 6 3-16,-5 6-1 15,-11-1 1-15,-6 11 1 0,-14 3 0 16,-7 9-1-1,-12 2-1-15,-10 1-10 16,-12-9-33-16,6 4-1 0,-5-14-1 16,8-1-1-16</inkml:trace>
  <inkml:trace contextRef="#ctx0" brushRef="#br0" timeOffset="31639.6405">6651 8654 32 0,'29'6'38'0,"1"20"1"15,5 27 1-15,-1 18-15 16,-16 9-12-16,0 22-3 16,-15 0-3-16,-6 7-1 0,-15-4-6 15,-7-14-7-15,-6-15-28 16,-3-12-6-16,-10-15 0 16,4-13-1-16</inkml:trace>
  <inkml:trace contextRef="#ctx0" brushRef="#br0" timeOffset="32519.8329">7184 9125 34 0,'0'0'34'15,"-3"18"1"-15,3-18-4 16,15 14-17-16,10-5-6 15,3-3-1-15,6-6-3 16,0-3 0-16,4-4-3 16,-3-5-1-16,-8-1 0 15,-11-1-1-15,-12-2 0 16,-11 2 0-16,-12 4 0 0,-9 7 0 16,-9 3 1-16,-4 9 1 15,1 7-1-15,0 5 2 16,11 8-1-16,6 4 2 15,13 5 1-15,10 0 0 16,15 1 0-16,10-6-1 16,8-6 1-16,8-5-2 15,7-13-2-15,5-9-10 16,1-6-28-16,-6-19-1 16,4-6 0-16,-12-11 0 15</inkml:trace>
  <inkml:trace contextRef="#ctx0" brushRef="#br0" timeOffset="32836.4159">7417 8712 48 0,'4'12'35'15,"7"-12"1"-15,13 7-5 16,3-2-23-1,3-2-13-15,6 2-27 0,-5-10-2 16,11 5-1-16,-8-13 0 16</inkml:trace>
  <inkml:trace contextRef="#ctx0" brushRef="#br0" timeOffset="33022.956">7896 8551 63 0,'-14'-15'35'0,"14"15"0"15,0 0-19-15,0 0-14 0,0 0-17 16,0 0-18 0,0 0-1-16,0 0 0 0,0 0 0 15</inkml:trace>
  <inkml:trace contextRef="#ctx0" brushRef="#br0" timeOffset="33220.0069">7919 8739 45 0,'0'42'36'0,"-12"-4"-1"16,-1 0-11-16,1 0-8 15,-13-8-5-15,0-6-5 16,-4-7-4-16,-2-11-4 15,2-6-6-15,0-11-10 0,6-10-14 16,12 0-5 0,1-9 0-16,19 2 1 0</inkml:trace>
  <inkml:trace contextRef="#ctx0" brushRef="#br0" timeOffset="33836.1628">8217 8630 35 0,'-19'-12'31'16,"-7"-17"1"-16,15-2-11 0,4 1-9 15,7-3-4-15,5 3-3 16,9 4-1-16,7 7 1 15,2 6-2-15,5 13-1 16,-3 0 1-16,-1 15-1 16,-5 3 1-16,-4 10-2 15,-11 3 1-15,-11 8-1 16,-5 3 0-16,-13 1-1 16,-6 0-1-16,-3-6 1 15,3-4-1-15,3-8 0 16,6-6-1-16,7-12 1 15,15-7 0-15,0-9 0 16,17-4 1-16,3 1-1 16,6-2 1-16,4 2-1 0,4 4 0 15,-1 1 1-15,-5 7-1 16,0 5 1-16,-8 2 1 16,-8 5 0-16,-7-3 0 15,-5 5 1-15,-7-3 0 16,1-1 0-16,-5-8 1 15,3-2-2-15,8 0-1 16,-5-14 0-16,11-1 0 16,4 1-1-16,6-3 0 15,-1 2 0-15,7 1 1 16,0 3 0-16,0 5 2 16,-3 6-1-16,-6 3 0 0,0 6 1 15,-5 1 0 1,1 4-1-16,-5 4-2 15,-4 0-9-15,3-3-21 0,0 4-5 16,-3-7-1-16,4 5 0 16</inkml:trace>
  <inkml:trace contextRef="#ctx0" brushRef="#br0" timeOffset="34097.2234">8767 8879 49 0,'-8'-5'37'16,"8"5"1"-16,-7-24-8 0,4-3-16 15,3 1-6 1,-4-12-2-16,4-1-2 16,-6-5-2-16,6-2 0 0,7-1-1 15,-2 3-1-15,0 2 0 16,4 7 0-16,3 6-2 15,2 10-3-15,5 8-9 16,-4 11-24-16,2-3-1 16,4 11 1-16,-6-1 0 15</inkml:trace>
  <inkml:trace contextRef="#ctx0" brushRef="#br0" timeOffset="34270.2689">8676 8622 58 0,'0'0'36'0,"21"8"0"15,6-8-6-15,1 0-34 16,5-6-28-16,10 6-2 16,-2-4-2-16,11 4 1 15</inkml:trace>
  <inkml:trace contextRef="#ctx0" brushRef="#br0" timeOffset="34550.3415">9118 8408 55 0,'0'0'38'0,"-4"13"2"15,4 7-11-15,-8 2-13 16,8 12-7-16,-6 0 0 16,6 9-3-16,-3-2-1 15,3 4-3-15,5-7 1 16,4-4-2-16,4-6-1 16,0-8-3-16,6-6-6 15,-5-9-18-15,1-10-14 16,4-4 0-16,-7-11 0 15</inkml:trace>
  <inkml:trace contextRef="#ctx0" brushRef="#br0" timeOffset="34707.3681">8994 8574 49 0,'10'8'37'0,"7"-4"-1"16,11-1-3-16,13-3-26 15,2 0-31-15,9 0-9 16,-5-5-2-16,10 5 0 16</inkml:trace>
  <inkml:trace contextRef="#ctx0" brushRef="#br0" timeOffset="35422.5369">9664 9271 42 0,'3'-10'34'15,"-3"10"1"-15,0 0-14 16,-9-19-5-16,-1 10-7 16,-11-1-2-16,1 0-4 15,-7 3-1-15,-5 4-1 16,-2 3-1-16,0 7 0 16,4 1 0-16,5 9 0 15,7 2 0-15,11 5 1 16,7 0-1-16,10-2 1 15,8-5 0-15,10-7 1 16,-1-4-1-16,11-10 0 0,-5-8-1 16,0-7-1-16,1-9 1 15,-3-7-1-15,-5-6-1 16,-7-3 1-16,-3-7-1 16,-7-4 1-16,-3 2 1 15,-1 2 0-15,-5 7-1 16,-5 10 1-16,-4 10 1 15,1 15 0-15,8 9 1 16,-14 30 0-16,7 5 0 16,2 10 1-16,-2 6 1 15,7 8-1-15,-3 1 1 16,3-1-2-16,7-2 0 0,-4-11-5 16,8-2-15-1,2-7-20-15,-4-19 0 0,10-5-1 16,-3-16 0-16</inkml:trace>
  <inkml:trace contextRef="#ctx0" brushRef="#br0" timeOffset="35662.6049">9979 8903 75 0,'0'0'38'15,"-6"27"1"-15,-1 0-12 16,1 1-20-16,1 14-3 16,-2 3 0-16,1 8 0 0,2-4-1 15,4 3-1-15,7-5-1 16,1-7-2-16,9-4-4 16,3-12-25-16,3-9-10 15,6-7 1-15,-5-8-1 16</inkml:trace>
  <inkml:trace contextRef="#ctx0" brushRef="#br0" timeOffset="35858.6513">9889 9160 79 0,'8'9'41'0,"11"-2"0"0,7 1-6 15,1-6-27-15,7 6-8 16,1-1-20-16,0-2-18 16,-5-5-2-16,-5 0-1 15,-10-8 1-15</inkml:trace>
  <inkml:trace contextRef="#ctx0" brushRef="#br0" timeOffset="37150.9729">10806 9163 43 0,'0'0'36'0,"10"0"-1"16,11 6-6-16,4-1-14 15,3-5-7-15,6 0-6 16,3 2-11-16,0 7-22 16,-6-15-4-16,3 6 0 15,-9-7-1-15</inkml:trace>
  <inkml:trace contextRef="#ctx0" brushRef="#br0" timeOffset="37348.0229">10847 9293 41 0,'0'0'38'0,"4"15"1"16,11-8-6-16,9-7-12 15,14 7-8-15,-1-7-8 16,2 2-32-16,-1-7-10 16,7 5-1-16,-13-9-1 15</inkml:trace>
  <inkml:trace contextRef="#ctx0" brushRef="#br0" timeOffset="38656.342">11949 9019 68 0,'-14'34'33'16,"-10"2"-11"-16,0 12-7 15,-2 10-4-15,-4-2-3 16,7 0-3-16,1-7-2 15,10-11-1-15,4-13 0 16,11-13-1-16,-3-12 0 16,19-24 1-16,-5-6-1 0,1-11 0 15,3-8-1-15,0-6 1 16,2-1-1-16,-8 2 0 16,4 2 0-16,-3 9 1 15,-1 9-2-15,-1 9 2 16,0 14 0-16,0 11 0 15,-4 11 1-15,1 11-1 16,-5 7 1-16,3 9-1 16,4 4 1-16,-1 5 0 15,-1 1-1-15,3-2-1 16,2 2-4-16,-4-9-12 16,0-10-20-16,7-3-2 0,-10-12 0 15,6-8 0 1</inkml:trace>
  <inkml:trace contextRef="#ctx0" brushRef="#br0" timeOffset="38830.3769">11834 9244 68 0,'0'0'37'15,"11"0"-1"-15,11 0-11 16,3 0-19-16,12 3-15 15,10 1-25-15,-4-9 0 16,8 5-2-16,-5-11-1 16</inkml:trace>
  <inkml:trace contextRef="#ctx0" brushRef="#br0" timeOffset="39327.4845">12681 8695 25 0,'-13'-32'31'0,"8"16"1"15,-15 5-5-15,-2 11-13 16,2 21-5-16,-2 17-5 15,8 23 0-15,-4 11 0 16,6 21 0-16,4 10 0 16,8 11 1-16,0 3-1 15,5 1 0-15,-2-9 1 16,-3-3-2-16,0-9 1 16,-11-11 0-16,-3-13-2 15,-4-10 0-15,-3-14-1 0,-2-12-4 16,7-11-12-16,4-13-21 15,1-13-3-15,11 0 1 16,0-25 0-16</inkml:trace>
  <inkml:trace contextRef="#ctx0" brushRef="#br0" timeOffset="39546.549">12359 10184 55 0,'17'4'34'16,"-4"-8"-1"-16,9 4-10 16,8 4-35-16,-5-4-19 15,13 7-1-15,-13-7-1 16,7 9-1-16</inkml:trace>
  <inkml:trace contextRef="#ctx0" brushRef="#br0" timeOffset="39818.5991">12624 10236 33 0,'0'0'27'16,"-7"-21"1"-16,13 7-12 15,2 1-12-15,-2 0-1 16,4 3 0-16,-1 6 3 0,3 8 0 15,-2 3 1-15,2 7 1 16,-5-2 1-16,3 5 0 16,-2-5 0-16,10 3-1 15,1-11-2-15,6-1-1 16,-4-13-2-16,4 1 1 16,-3-7-2-16,-2-1-1 15,-6-2-4-15,-10-5-12 16,-4 1-24-16,-11 3 1 15,-3-5 0-15,4 4-1 16</inkml:trace>
  <inkml:trace contextRef="#ctx0" brushRef="#br0" timeOffset="40230.6948">12919 8489 39 0,'0'0'35'15,"0"0"1"-15,10 12 0 16,-10 5-20-16,4 13-9 15,-4-1-4-15,5 3-4 16,1 2-15-16,2-1-19 16,-8-20-1-16,0 1 1 15,0-14-2-15</inkml:trace>
  <inkml:trace contextRef="#ctx0" brushRef="#br0" timeOffset="40643.7869">12808 8611 20 0,'24'4'29'16,"-7"-4"-1"-16,17 0-2 16,-1 3-18-16,3-3-3 15,2 0-3-15,0-7 0 16,-4 7 0-16,-6-5 1 16,-8 5 0-16,-9 0 0 15,-11 0 0-15,0 0 2 16,-18 0-1-16,1 0 0 15,2-3 0-15,0-2-2 16,15 5 0-16,-9-15-1 16,15 6-1-16,4 0 0 0,5 5-1 15,3 4 1-15,4 0 0 16,0 10 1-16,0 1 0 16,0 3 1-16,-1 1 0 15,2-3 0-15,4-3 1 16,-3-4 1-16,4-5-1 15,-4-6 1-15,-1-5-2 16,-14-3 2-16,-3-6-2 16,-13 3 1-16,-10-1-3 15,-6 7-4-15,-7 2-16 16,-7 2-18-16,3 11 1 16,3-4-1-16,13 14 0 0</inkml:trace>
  <inkml:trace contextRef="#ctx0" brushRef="#br0" timeOffset="41124.8868">13212 9174 80 0,'5'10'38'16,"13"9"0"-16,6 10-22 15,3 0-7-15,9 15-3 16,-2 2-1-16,9 4-2 0,-4-1-6 16,-9-9-17-16,-6-5-18 15,-2-6-1-15,-10-17 0 16,-1-4 0-16</inkml:trace>
  <inkml:trace contextRef="#ctx0" brushRef="#br0" timeOffset="41328.9303">13562 9228 47 0,'-10'4'37'15,"-10"3"1"-15,-2 11 1 0,-9 6-25 16,-7 0-4 0,0 7-5-16,-6 1-1 15,3 1-3-15,0-1-3 0,2-5-5 16,11 1-11-16,5-5-17 15,4-11-3-15,19-12-1 16,-12 9 1-16</inkml:trace>
  <inkml:trace contextRef="#ctx0" brushRef="#br0" timeOffset="41621.0009">13803 9089 39 0,'-13'0'34'16,"-12"0"1"-16,4 10-3 16,-3 9-19-16,-4 7-5 15,8 9-3-15,-2 4 0 16,8 9-1-16,7 1-1 15,13 1-1-15,7-4 0 16,8-2-1-16,5-9-1 16,2-8-5-16,6-7-18 15,2-10-14-15,-10-15 1 16,3-5-2-16</inkml:trace>
  <inkml:trace contextRef="#ctx0" brushRef="#br0" timeOffset="41846.0553">13893 9103 66 0,'0'0'38'0,"-9"20"1"15,4 0-5-15,5 6-26 16,0 6-2-16,0 6-1 16,-4 4-1-16,4 3-2 15,0 2 0-15,3-1-2 16,5-3 0-16,-1-6-3 15,8-1-4-15,-2-17-15 16,3-6-17-16,10-6-1 16,-3-15 1-16,5-4 0 15</inkml:trace>
  <inkml:trace contextRef="#ctx0" brushRef="#br0" timeOffset="42072.1118">13783 9326 43 0,'13'0'36'0,"14"9"0"15,-2-9-3-15,4 0-22 16,3 0-9-16,4-6-20 15,3 6-15-15,-16-10-2 16,4 4-1-16</inkml:trace>
  <inkml:trace contextRef="#ctx0" brushRef="#br0" timeOffset="42261.1595">14147 9169 65 0,'9'19'40'16,"4"11"0"-16,-8 8-14 15,-5 0-12-15,7 16-3 16,-19-3-4-16,0 2-1 16,-4-5-4-16,1-6-4 15,2-3-8-15,-3-12-26 16,4-16-4-16,12-11-1 16,7-9 1-16</inkml:trace>
  <inkml:trace contextRef="#ctx0" brushRef="#br0" timeOffset="42651.2532">14389 9341 46 0,'24'10'34'15,"-3"-10"-1"-15,8 0-9 16,5 2-14-16,-4-7-3 16,-2-2-3-16,-5-3-2 0,-4-3 0 15,-9-2-1 1,-6-1-1-16,-12-2-1 0,-9 3 1 16,-7 4-1-16,-4 4 1 15,-3 7 0-15,-3 8 1 16,1 4 2-16,7 13 1 15,5 2 1-15,15 10 1 16,6-2 1-16,10 3 0 16,7-7 0-16,15-2-1 15,4-8-1-15,5-7-4 16,2-5-7-16,-3-9-32 16,1-15-3-16,6-3 0 15,-1-11-1-15</inkml:trace>
  <inkml:trace contextRef="#ctx0" brushRef="#br0" timeOffset="43078.3486">14534 8908 62 0,'0'0'37'16,"0"0"-2"-16,23 7-14 15,3-7-8-15,14 4-6 16,3-4-4-16,5 0-13 15,3-5-26-15,1 2-1 0,-9-12-1 16,0 8 1 0</inkml:trace>
  <inkml:trace contextRef="#ctx0" brushRef="#br0" timeOffset="43251.398">14950 8732 31 0,'0'-21'31'0,"0"21"-2"16,0-13-9-16,0 13-27 15,0 0-19-15,-5-16-4 16,5 16 0-16,0 0 13 16</inkml:trace>
  <inkml:trace contextRef="#ctx0" brushRef="#br0" timeOffset="43450.4479">14993 8832 44 0,'10'43'37'0,"-10"-3"1"15,7 0-9-15,-7 6-11 16,-12-8-7-16,3-1-3 16,-8-8-2-16,-6-6-4 15,-2-8-2-15,-3-8-3 16,0-7-8-16,-2-10-14 15,3-7-13-15,10-5-1 16,-1-14 0-16</inkml:trace>
  <inkml:trace contextRef="#ctx0" brushRef="#br0" timeOffset="44117.6023">15169 8753 14 0,'-12'-23'29'16,"-4"-12"-1"-16,19 1-6 15,4 4-9-15,7 0-2 16,10 9-2-16,0 5-3 15,7 12 1-15,-2 4-2 0,1 14 2 16,-5 4-2-16,-6 10-2 16,-11 4 0-16,-8 8 0 15,-16 1-2-15,-3 1-1 16,-7-2-1-16,-5-3-2 16,-1-7 0-16,-1-8-1 15,7-5 0-15,5-11-1 16,11-1 1-16,10-5 0 15,-2-14 2-15,10 2 0 16,8 2 1-16,5 0 0 16,2 3 0-16,5 0 1 15,0 4 1-15,2 3 0 16,-3 3 2-16,-2 4 0 16,-5 3 1-16,-2 2 1 0,-8 0 0 15,-2 2 0-15,-8-2-1 16,0 1 0-16,0-13 0 15,-2 16-1-15,2-16 0 16,-12 0-2-16,12 0 0 16,0-16 0-16,5 3 0 15,5-4-1-15,3-2 0 16,4 0 0-16,3 1-1 16,1 3 1-16,0 4 0 15,-2 11 0-15,-5 0 1 16,-3 13 1-16,-5 3 0 15,1 4 0-15,-3 3 0 0,1 0-1 16,1-1-2 0,1-6-4-16,7-8-26 15,6 1-7-15,-6-15-1 0,9 3 0 16</inkml:trace>
  <inkml:trace contextRef="#ctx0" brushRef="#br0" timeOffset="44402.6745">15755 8990 35 0,'0'0'38'16,"10"0"0"-16,-10 0-1 0,8-17-15 15,1 3-9 1,-5-8-6-16,3-2-3 0,-3-8-1 15,-1-6-2-15,1-8 1 16,0-3-1-16,1-7-1 16,4 1 0-16,0 0-2 15,4 4-1-15,8 10-3 16,-2 4-9-16,7 14-16 16,1 14-9-16,-7 6 2 15,6 14-1-15</inkml:trace>
  <inkml:trace contextRef="#ctx0" brushRef="#br0" timeOffset="44582.7228">15688 8756 61 0,'0'0'37'15,"18"7"0"-15,6-10-5 16,3 3-28-16,9 0-14 15,-2-9-24-15,5 9-2 16,-9-9 0-16,1 3 0 16</inkml:trace>
  <inkml:trace contextRef="#ctx0" brushRef="#br0" timeOffset="44794.7728">16053 8560 78 0,'14'14'39'0,"-19"6"1"16,0 4-19-16,5 10-10 0,-5 2-2 16,5 8-3-16,0-2-3 15,6 2 0-15,-2-5-1 16,3-5-2-16,4-4-4 16,-2-11-6-16,2-7-30 15,-2-7-1-15,-9-5 0 16,11-17 0-16</inkml:trace>
  <inkml:trace contextRef="#ctx0" brushRef="#br0" timeOffset="44958.8199">15969 8743 52 0,'0'0'40'15,"0"0"0"-15,18 11 0 0,1-1-19 16,3-6-17-16,2-4-17 15,1 2-25-15,7 2-1 16,-2-7-1-16,1 3 0 16</inkml:trace>
  <inkml:trace contextRef="#ctx0" brushRef="#br0" timeOffset="45613.9838">16382 9433 13 0,'4'-36'65'15,"-10"18"-32"-15,-9-7-17 16,-6-2-4-1,-1 7-5-15,-6 1-2 0,1 12-3 16,-4 7-1-16,4 6 0 16,3 11 0-16,8 8 1 15,5 6 0-15,11 1 0 16,4 0 1-16,8-7 1 16,7-6-1-16,4-6 0 15,2-13 0-15,4-9-1 16,1-10 0-16,-4-8-1 15,-2-7-1-15,-2-11-1 16,-4-6 0-16,-3-5 0 16,-2-2-1-16,-4-2 1 15,-5 5 0-15,1 7 1 0,-5 12 0 16,0 16 1 0,0 20 0-16,0 0 1 0,-9 33 1 15,4 10-1-15,1 8 0 16,4 7 0-16,0 2 1 15,4 1-1-15,1-4-2 16,-1-10-5-16,6-6-19 16,0-10-14-16,-6-16-1 15,4-7 0-15,-8-8 0 16</inkml:trace>
  <inkml:trace contextRef="#ctx0" brushRef="#br0" timeOffset="45809.0368">16644 9056 61 0,'0'0'38'0,"4"24"1"0,-8 2-5 15,-3-1-23-15,7 13-4 16,0 3-2-16,0 3-1 16,4-1-3-16,-4-1-4 15,9-3-8-15,-9-10-21 16,-2-10-8-16,5-5 1 15,-3-14-1-15</inkml:trace>
  <inkml:trace contextRef="#ctx0" brushRef="#br0" timeOffset="45974.0833">16527 9275 74 0,'19'6'38'0,"0"-6"1"0,12 0-9 15,7-3-28-15,4 3-13 16,6 5-25-16,-3-10-1 16,6 5-1-16,-12-7 0 15</inkml:trace>
  <inkml:trace contextRef="#ctx0" brushRef="#br0" timeOffset="46502.1962">17382 9049 61 0,'0'0'38'0,"15"25"1"16,-12 4-12-16,-3 3-14 15,4 10-6-15,-4-1-1 16,3 6-2-16,-3-5-4 16,6-8-5-16,4-5-13 0,-1-9-21 15,-9-20-1 1,0 0 1-16,-15-4 0 16</inkml:trace>
  <inkml:trace contextRef="#ctx0" brushRef="#br0" timeOffset="46659.2362">17161 9235 67 0,'21'0'40'0,"9"-5"0"15,13 5-9-15,10-4-18 16,3-2-7-16,7 4-8 16,6-8-36-16,-4 10 0 15,-8-14-2-15,1 4 0 16</inkml:trace>
  <inkml:trace contextRef="#ctx0" brushRef="#br0" timeOffset="47161.3549">18100 8707 58 0,'7'15'37'0,"-7"17"2"16,7 15-12-16,1 12-13 0,-8 1-4 16,9 10-2-1,-6-2-2-15,4-4-3 16,-2-11-4-16,-1-14-6 0,3-9-11 16,-1-8-22-16,-6-22 0 15,0 0 0-15,0 0 0 16</inkml:trace>
  <inkml:trace contextRef="#ctx0" brushRef="#br0" timeOffset="47570.4475">17999 8867 30 0,'21'-25'36'15,"2"-6"0"-15,16 11-4 0,6 4-14 16,1 4-7-16,9 12-3 16,-7 11-3-16,-4 8-3 15,-12 7 0-15,-15 5-2 16,-17 2 1-16,-12-2-1 16,-12-1 0-16,-5-6 0 15,0-4 0-15,2-6 0 16,9-6 0-16,18-8-1 15,0 0 1-15,31 9 0 16,6-6 0-16,6 6 1 16,4 3-1-16,-2 6 2 15,-8 8 0-15,-16 5 0 0,-21 1 0 16,-15-1 0 0,-20-4 0-16,-17-3-4 15,-7-4-4-15,-6-11-15 0,-1-9-18 16,17-4 1-16,7-11-1 15,23-1 0-15</inkml:trace>
  <inkml:trace contextRef="#ctx0" brushRef="#br0" timeOffset="48208.585">19046 8366 42 0,'-21'-12'34'15,"-15"8"1"-15,6 22-15 16,3 33-6-16,-1 27-4 16,6 23-2-16,2 12-1 0,12 16-2 15,3 5-1 1,5 3-1-16,4-5-1 0,-4-12 0 16,0-17 0-16,-9-15 0 15,-9-16-2-15,-9-13 0 16,-4-16-5-16,-7-16-12 15,-2-15-20-15,8-8-2 16,1-11 1-16,10-2-1 16</inkml:trace>
  <inkml:trace contextRef="#ctx0" brushRef="#br0" timeOffset="48403.6285">18606 10023 34 0,'0'0'34'0,"31"15"-2"16,-10-21-8-16,13-5-41 16,11 11-13-16,-10-14-3 15,6 9 0-15</inkml:trace>
  <inkml:trace contextRef="#ctx0" brushRef="#br0" timeOffset="48673.6985">18889 10031 28 0,'-16'4'32'0,"7"6"1"16,-11-13-2-16,1-7-19 0,4-1-8 16,4-4-1-16,6-3-2 15,5-2 2-15,7 5 0 16,2 1 1-16,11 11 1 15,-1 3 2-15,9 17-1 16,-7 0 2-16,5 10-1 16,-6-1 0-16,1 1-2 15,0-5-2-15,-1-11-1 16,1-8-4-16,-3-15-4 16,2-7-7-16,-10-14-19 15,1-14-8-15,2-6-1 16,-8-17 1-16</inkml:trace>
  <inkml:trace contextRef="#ctx0" brushRef="#br0" timeOffset="49034.7826">19232 8170 21 0,'10'-43'72'16,"-10"43"-37"-16,19 9-15 16,-15 14-5-16,6 17-5 15,-5 1-5-15,0 5-2 16,0 0-5-16,-5-5-13 16,0-12-22-16,0-7-1 15,-8-17 1-15,8-5-1 16</inkml:trace>
  <inkml:trace contextRef="#ctx0" brushRef="#br0" timeOffset="49411.8676">19146 8285 25 0,'27'12'27'0,"-2"-6"1"0,17 6-11 16,0 2-11-16,-1-1-3 15,1-1-1-15,-6-5-1 16,-7 0 0-16,-8-7 1 15,-11 0-1-15,-10-11 1 16,-10-6-1-16,-4-1 0 16,-3-4 1-16,3 2-2 15,1 2 1-15,6 4-1 16,7 14 1-16,0 0-1 16,13 5 2-16,3 12 1 15,6 9 1-15,-5-2 1 16,6 5 0-16,0-5 0 0,2-2 2 15,1-9-1 1,4-6-1-16,-5-10-1 0,1-4 0 16,-7-11 0-16,-4-4 0 15,-7-3-1-15,-8 0-2 16,-11 1-2-16,-6 4-13 16,-6 6-23-16,6 10-1 15,-2 4 0-15,7 9 0 16</inkml:trace>
  <inkml:trace contextRef="#ctx0" brushRef="#br0" timeOffset="50044.0195">19485 9035 50 0,'-6'16'35'16,"2"13"1"-16,-4 2-11 16,2-2-14-16,6 6-3 15,5-6-1-15,6-1-2 16,7-11 0-16,3-5-1 15,4-12-1-15,5-12 0 16,-3-5-2-16,-3-7 0 16,-6-2-1-16,-1-2 0 15,-6-1 0-15,-1 3 0 16,-5 7 0-16,-5 7-1 16,0 12 1-16,0 0 0 15,7 31 0-15,-7 3 0 0,0 11 0 16,0 9 0-16,-7 7 0 15,-5 4 1-15,-7-3-1 16,-5-5 1-16,-3-7-2 16,-5-13 1-16,-6-13-1 15,-2-17-1-15,1-13-2 16,2-16-3-16,11-5-5 16,2-14-11-16,10-10-14 15,17 5-1-15,7-5 1 16,22 7 5-16</inkml:trace>
  <inkml:trace contextRef="#ctx0" brushRef="#br0" timeOffset="50298.0789">20044 8854 31 0,'-12'-9'35'0,"-13"4"1"15,0 10-4-15,-3 14-16 16,-6 3-6-16,7 15-3 16,-2 3-2-16,11 9-1 15,9 2-1-15,9 0-1 16,7-5 0-16,9-3-3 16,6-6-3-16,0-11-13 15,2-9-19-15,9-7-2 16,-9-15 0-16,7-2 0 15</inkml:trace>
  <inkml:trace contextRef="#ctx0" brushRef="#br0" timeOffset="50532.1334">20188 8884 40 0,'-5'9'37'0,"2"11"0"16,-12 2 1-16,3 4-25 15,5 8-4-15,-4 7-2 16,4 6-2-16,1-2-1 16,9-4-1-16,2-2-2 15,10-7 0-15,4-5-1 0,4-9-6 16,11-8-13 0,6-6-20-16,-5-13 0 0,1 0 0 15,-7-8 0-15</inkml:trace>
  <inkml:trace contextRef="#ctx0" brushRef="#br0" timeOffset="50728.1812">20019 9054 65 0,'0'0'39'16,"27"11"-2"-16,-1-8-11 15,2-3-17-15,9 4-6 16,1 0-9-16,-2 2-29 0,-6-10-2 16,4 0-1-16,-12-7 0 15</inkml:trace>
  <inkml:trace contextRef="#ctx0" brushRef="#br0" timeOffset="50893.2262">20455 8920 30 0,'16'15'39'0,"4"14"1"16,-9 1 1-16,-1 5-18 16,-6 11-9-16,-12-3-4 15,-5 3-4-15,-7-6-7 16,-8-2-32-16,-2-15-7 16,5-5 0-16,-1-13-2 15</inkml:trace>
  <inkml:trace contextRef="#ctx0" brushRef="#br0" timeOffset="51440.3571">20806 9101 48 0,'11'12'37'16,"1"-10"0"-16,7-2-9 15,8 7-15-15,-3-7-3 16,9-4-3-16,-7-1-2 16,1-5-2-16,-4-4-2 15,-12-1-1-15,-7-1 0 16,-16 2-1-16,-7 2 0 0,-9 4 0 15,-4 8-1 1,-5 5 1-16,0 9 1 16,1 10 1-16,4 6 0 0,13 4 1 15,6 4 2-15,13-1-1 16,6-1 1-16,16-5-1 16,10-9 1-16,11-7-1 15,4-10-3-15,6-12-8 16,9-6-23-16,2-8-10 15,-7-14 1-15,-2-1-1 16</inkml:trace>
  <inkml:trace contextRef="#ctx0" brushRef="#br0" timeOffset="51660.42">20960 8770 45 0,'0'0'36'0,"0"0"1"15,0 12-3-15,22-12-22 16,12 0-7-16,4 3-8 16,4-3-19-16,-3-3-13 15,12 3-2-15,-5-10 0 16</inkml:trace>
  <inkml:trace contextRef="#ctx0" brushRef="#br0" timeOffset="51826.4455">21496 8599 36 0,'-11'-15'35'15,"11"15"0"-15,-15-10-7 16,15 10-30-16,0 0-29 15,0 0-3-15,0 0-1 16,0 0 4-16</inkml:trace>
  <inkml:trace contextRef="#ctx0" brushRef="#br0" timeOffset="52020.4932">21524 8736 81 0,'-5'36'38'0,"2"2"-13"15,-4 2-7-15,-5-7-6 16,0-1-4-16,-4-10-3 16,-2-5-2-16,-4-8-4 15,-7-9-3-15,4-6-7 16,-4-8-17-16,-2-11-10 16,9 1-1-16,3-6 0 15</inkml:trace>
  <inkml:trace contextRef="#ctx0" brushRef="#br0" timeOffset="52666.6675">21826 8671 11 0,'-44'-11'66'16,"16"-6"-33"0,4-4-16-16,8-3-6 15,3-7-4-15,8 2-3 16,10-2-1-16,8 4-2 16,13 3-1-16,8 7 0 15,-1 7 0-15,5 10 0 16,0 14 1-16,-5 4-1 0,-7 7 2 15,-15 4 0 1,-11 5 0-16,-16 1-1 0,-10 1 1 16,-7-3-1-16,-5-3 0 15,0-6-1-15,2-5 0 16,7-6-1-16,8-7 0 16,10-6 0-16,11 0-1 15,6-9 1-15,9-3 0 16,4 2 0-16,8 1 0 15,3 1 1-15,1 3 0 16,-3 2 0-16,1 3 0 16,-6 6 1-16,-3 4 1 15,-7 4 0-15,-9-2 0 16,0 1 0-16,-4-1 1 16,0 0 0-16,0-12-1 0,0 0-1 15,0 0-1-15,0 0 0 16,14-22-1-16,-2 6 1 15,9 0-2-15,2 0 1 16,-2 4 0-16,1 4 1 16,-1 4 1-16,1 8 0 15,-5 0 0-15,-4 9 0 16,-5-1-1-16,-3 3-4 16,-1 3-10-16,1 2-22 15,-5-10-1-15,0 5 1 16,0-15-1-16</inkml:trace>
  <inkml:trace contextRef="#ctx0" brushRef="#br0" timeOffset="52923.7233">22308 8821 49 0,'0'0'39'0,"14"-7"-1"15,-7-3 1-15,-7-4-23 16,10 2-7-16,-10-7-4 15,5-1-2-15,-5-7 0 16,0-4-2-16,0-9-1 16,0-2 1-16,0-2-2 15,0 2 2-15,6 4-2 16,3 3 0-16,7 7-3 16,-1 4-4-16,7 14-13 15,1 6-18-15,-4 1 0 16,2 8-1-16,-4 0 1 15</inkml:trace>
  <inkml:trace contextRef="#ctx0" brushRef="#br0" timeOffset="53095.7709">22232 8584 66 0,'-10'0'38'16,"10"0"0"-16,22 8-5 15,-4-8-24-15,14 0-12 16,6 4-20-16,5-1-14 0,-2-3-1 16,11 0 0-1</inkml:trace>
  <inkml:trace contextRef="#ctx0" brushRef="#br0" timeOffset="53374.8474">22693 8420 46 0,'0'0'38'0,"3"19"1"16,-6 4-8-16,-5 0-16 15,3 11-5-15,-6-1 0 16,3 8-3-16,1-2-1 15,7 2-3-15,5-9-1 0,7-3-2 16,-1-3-1-16,6-9-6 16,5 3-8-16,2-10-25 15,-5-10 0-15,0-3-1 16,-7-8 0-16</inkml:trace>
  <inkml:trace contextRef="#ctx0" brushRef="#br0" timeOffset="53546.885">22616 8603 60 0,'-10'-5'39'15,"10"5"0"-15,19 0-5 0,-1-6-19 16,17 6-9 0,-1 4-6-16,0-4-16 15,0 0-23-15,7 4 1 0,-12-4-1 16,5 0 0-16</inkml:trace>
  <inkml:trace contextRef="#ctx0" brushRef="#br0" timeOffset="54262.0543">22988 9298 41 0,'11'-12'34'0,"2"4"0"16,-5-6-11-1,-8-7-8-15,0 1-5 0,-11-4-3 16,-8 6-2-16,-5-3-3 16,-5 8-1-16,-6 2-1 15,-3 6 0-15,0 11 0 16,4 7 0-16,7 6 0 16,10 5 0-16,6 1 2 15,11 3-2-15,13-1 2 16,7-5-1-16,11-7 1 15,6-7 0-15,0-8-1 16,4-8 1-16,-3-8-2 16,-2-10 0-16,2-6-1 15,-7-7 0-15,-9-8-1 16,-1-4 0-16,-6-4 1 0,-5 4 0 16,4 4 1-1,-7 11 0-15,-7 7 1 0,0 13 0 16,0 16 1-16,0 15 0 15,-3 11-1-15,3 12 1 16,-8 6-1-16,8 4 1 16,-4 5-1-16,-2-4-3 15,12 1-12-15,-6-6-23 16,0-15-1-16,12-2 0 16,4-17 0-16</inkml:trace>
  <inkml:trace contextRef="#ctx0" brushRef="#br0" timeOffset="54486.1018">23406 8915 54 0,'0'0'38'16,"10"0"1"-16,-10 18 1 16,5 12-27-16,-5 0-6 15,0 13-2-15,-6-1 0 16,6 5-1-16,-6-3-1 15,9-5-2-15,1-1 0 16,1-9-3-16,4-1-6 16,-3-15-19-16,4-4-14 15,5-3 0-15,0-10 0 16</inkml:trace>
  <inkml:trace contextRef="#ctx0" brushRef="#br0" timeOffset="54667.1461">23399 9160 84 0,'19'5'40'0,"3"-1"2"16,12 1-8-16,1-1-31 16,0 1-24-16,-2-5-18 15,-5-9 0-15,-1-1-1 16,-12-7 0-16</inkml:trace>
  <inkml:trace contextRef="#ctx0" brushRef="#br0" timeOffset="57432.3723">443 11637 59 0,'0'0'39'16,"0"0"0"-16,70 27-4 16,-70-27-25-16,58 9-8 15,-58-9-16-15,65 0-23 16,-65 0-1-16,64 0 0 0,-64 0-1 15</inkml:trace>
  <inkml:trace contextRef="#ctx0" brushRef="#br0" timeOffset="57588.9067">529 11764 68 0,'0'0'41'16,"0"0"-1"-16,43 21-4 15,-43-21-30-15,50 15-40 16,-50-15-2-16,80 0-3 16,-80 0 0-16</inkml:trace>
  <inkml:trace contextRef="#ctx0" brushRef="#br0" timeOffset="58229.0629">1410 11289 40 0,'0'23'37'16,"-16"18"0"-16,8 11 1 16,-5 6-22-16,1 12-6 15,2 2-4-15,-8 1-2 16,-10-8-1-16,15-11-2 16,1-15 0-16,-4-15-1 15,16-15 0-15,0-9 0 16,-6-29-1-16,15-7 1 0,1-11 0 15,-5-10-1-15,15-10 1 16,2-2 1-16,0 1-1 16,2 7 1-16,1 6 0 15,-4 12 1-15,6 12 0 16,-1 21 0-16,-4 15 0 16,-3 22 1-16,0 14 0 15,-5 12-1-15,5 8 0 16,3 7 1-16,0 2-1 15,0-5-2-15,-1-3-3 16,-8-16-11-16,2-9-27 16,1-8 0-16,-16-17 0 0,0-12-1 15</inkml:trace>
  <inkml:trace contextRef="#ctx0" brushRef="#br0" timeOffset="58402.0983">1329 11625 65 0,'0'0'40'16,"0"0"0"-16,28 15 1 15,6-11-31-15,11 2-9 16,4 0-20-16,6-1-18 16,-2-5-2-16,3-2-1 15,-16-7 1-15</inkml:trace>
  <inkml:trace contextRef="#ctx0" brushRef="#br0" timeOffset="58755.1891">1847 11330 74 0,'0'0'40'0,"28"32"1"0,1 11-7 15,10 6-23-15,20 16-4 16,-3 5-1-16,-2 2-2 16,1 0-5-16,-5-12-13 15,2-10-27-15,-9-16 0 16,-21-15-1-16,3-9 0 16</inkml:trace>
  <inkml:trace contextRef="#ctx0" brushRef="#br0" timeOffset="58964.2349">2391 11386 59 0,'-23'19'38'16,"-16"10"1"-16,1 11-1 16,-14 5-28-16,-2 3-3 15,-1 13-4-15,2 1-1 16,-3-1-4-16,9-4-4 15,7-14-13-15,18-12-20 16,13-7 0-16,9-24 0 16,15 8 0-16</inkml:trace>
  <inkml:trace contextRef="#ctx0" brushRef="#br0" timeOffset="59236.3019">2657 11314 41 0,'-47'9'36'16,"13"15"0"-16,-9 5 0 15,9 12-25-15,12 13-2 16,6 1-3-16,10 8-1 15,6-5-1-15,12-1-4 16,9-4-6-16,6-10-13 16,4-12-18-16,14 0 0 15,-10-17-1-15,11-1 1 0</inkml:trace>
  <inkml:trace contextRef="#ctx0" brushRef="#br0" timeOffset="59516.3624">2812 11851 59 0,'-7'9'39'15,"7"-9"1"-15,0 0-6 16,16 12-21-16,-16-12-3 16,22-17-3-16,-12 0-1 15,5-4 0-15,-13-7-3 16,-2-7 0-16,-2-7-1 15,-5-10-1-15,-2-5 0 16,-4-3-1-16,-1 0 0 0,4 3-1 16,10 3-3-16,0 5-2 15,15 16-9-15,-6 14-23 16,10 3-3-16,6 16-1 16,-3 5 1-16</inkml:trace>
  <inkml:trace contextRef="#ctx0" brushRef="#br0" timeOffset="59828.9417">2667 11627 53 0,'17'-19'32'0,"12"12"-1"16,5-5-12-16,7-2-17 15,7-1 0-15,5-2-1 16,1-1-1-16,-6-2 3 16,2 6 1-16,-10-3 2 15,1 14 1-15,-10 3 2 16,0 12 1-16,-16 9 1 16,-2 18 0-16,-13 2-2 15,0 8-2-15,-10 3-1 16,-3-2-5-16,-10-2-5 15,-8-5-28-15,3-14-10 16,5-9-1-16,2-10 0 16</inkml:trace>
  <inkml:trace contextRef="#ctx0" brushRef="#br0" timeOffset="60206.5278">3746 11393 53 0,'0'0'39'0,"5"14"1"16,-10 21 0-16,5 6-20 16,3 20-11-16,-3 0-3 15,4 7-1-15,0-7-3 16,1-10-5-16,6-8-8 15,-2-14-30-15,-7-14 0 16,-2-15 0-16,0 0-1 16</inkml:trace>
  <inkml:trace contextRef="#ctx0" brushRef="#br0" timeOffset="60364.5673">3546 11684 76 0,'28'-3'40'15,"7"3"0"-15,6 4-6 16,7-4-28-16,7-5-10 16,9-4-33-16,-1 5-1 15,-4-4-1-15,1 2-1 16</inkml:trace>
  <inkml:trace contextRef="#ctx0" brushRef="#br0" timeOffset="60708.6353">4374 11235 76 0,'0'0'40'0,"0"16"0"16,-3 25-11-16,3 9-16 0,0 18-7 16,0 0-1-1,3 11-1-15,4-3-1 16,1-11-4-16,4-6-5 0,-8-19-21 15,2-15-13-15,5-13-2 16,-11-12 0-16,3-15 1 16</inkml:trace>
  <inkml:trace contextRef="#ctx0" brushRef="#br0" timeOffset="61103.7352">4291 11281 74 0,'21'-13'39'0,"8"2"0"16,7 3-9-16,9 5-22 0,-3 3-3 15,4 8-1-15,-2 3-2 16,-7 8 0-16,-13 7-3 16,-13 1-2-16,-7 0-2 15,-13-2-2-15,-4-2-1 16,-7-9 0-16,6 4-1 15,-3-11 0-15,17-7 3 16,0 0 2-16,17 5 3 16,3 2 3-16,5 5 2 15,3 10 2-15,-6 4 0 16,-5 11 1-16,-17 1-1 16,-9 7 0-16,-21-1-1 15,-10-2-2-15,-10-8 0 16,-2-7-2-16,-1-8-1 15,3-13-3-15,13-3-4 0,8-9-10 16,11-12-22-16,22 4 1 16,10-11 0-16,12 5 0 15</inkml:trace>
  <inkml:trace contextRef="#ctx0" brushRef="#br0" timeOffset="61507.8288">4827 11203 56 0,'0'0'38'15,"0"11"1"-15,16 15 0 0,9 10-27 16,-6 6-6 0,9 9-2-16,0 2-4 0,2-4-17 15,-8-8-21-15,9-5-1 16,-6-17 0-16,-3-6 0 16</inkml:trace>
  <inkml:trace contextRef="#ctx0" brushRef="#br0" timeOffset="61700.8789">5272 11235 67 0,'0'0'41'0,"-28"20"0"16,6 11 1-16,-3 13-30 16,-12 5-5-16,-1 11-2 0,-4-2-2 15,4 5-2 1,3-5-5-16,1-12-7 0,13-2-20 15,6-10-11-15,4-19 0 16,11-5 0-16</inkml:trace>
  <inkml:trace contextRef="#ctx0" brushRef="#br0" timeOffset="61989.9478">5625 11190 54 0,'-44'-5'37'0,"10"17"0"0,-5 13-4 16,1 7-22-16,13 20-5 15,3 9-1-15,10 7-1 16,2-3-1-16,10 1 0 15,10-2-2-15,2-5-5 16,10-6-8-16,3-12-21 16,6-16-6-16,9-7 0 15,-2-18 1-15</inkml:trace>
  <inkml:trace contextRef="#ctx0" brushRef="#br0" timeOffset="62244.0101">5762 11729 42 0,'-10'5'39'0,"10"-5"0"15,0 0 1-15,0 0-19 16,0 0-11-16,9-15-3 16,0 1-1-16,-2-12-1 15,-1-6-2-15,-6-9 0 16,3-8-2-16,-3-7 1 15,6-3-2-15,-2 0-1 16,4-2-2-16,5 8-3 16,2 2-8-16,7 8-21 15,4 14-6-15,-2 6-1 0,7 14 1 16</inkml:trace>
  <inkml:trace contextRef="#ctx0" brushRef="#br0" timeOffset="62448.0603">5582 11514 74 0,'-5'-12'38'16,"22"4"0"-16,6 6-9 15,6-4-22-15,9 3-7 16,8 5-17-16,1-2-20 15,-4-9-1-15,0 4 0 0,-11-8 0 16</inkml:trace>
  <inkml:trace contextRef="#ctx0" brushRef="#br0" timeOffset="62649.1086">6106 11244 81 0,'16'20'42'0,"-1"10"2"15,-3 16-8-15,-12 0-24 16,8 16-2-16,-8 2-4 16,-8 8 0-16,-5-3-3 15,-8-3-2-15,-4-5-4 16,-12-18-9-16,-1-4-32 16,-2-10-1-16,-3-10 1 15,-1-10-2-15</inkml:trace>
  <inkml:trace contextRef="#ctx0" brushRef="#br0" timeOffset="67056.3993">6500 11843 97 0,'0'0'44'0,"-4"17"1"16,-2-5-7-16,6-12-31 15,-15 10-30-15,15-10-19 16,0 0-1-16,-3-24-2 15,21 10 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1:01:51.7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1115 4142 43 0,'0'0'36'15,"-50"-42"-3"-15,7 36-8 16,-7-4-6-16,7 10-7 16,3 4-4-16,40-4-3 0,-61 36-1 15,61-36-2-15,-43 61 0 16,43-61-1-16,18 68 0 16,-18-68 1-16,67 55 0 15,-67-55-1-15,65 30-1 16,-20-26 0-16,-13-4-1 15,-32 0 2-15,0 0-2 16,0 0 1-16,0 0-1 16,-51 3 0-16,6 8 0 15,2 4 2-15,43-15 0 16,-75 47 0-16,75-47 0 16,-30 59-1-16,30-59 2 15,27 53-1-15,-27-53 1 16,69 37-1-16,-69-37 1 0,96 13-2 15,-46-19-1-15,5-8 1 16,-7-3-1-16,-9-1 0 16,-8-5 0-16,-6 1 0 15,1 2-1-15,-26 3 2 16,0 17 0-16,-10-9 1 16,10 9 0-16,-16 12 0 15,3 1-1-15,18 6 0 16,-10 1-1-16,15-4-7 15,9 3-12-15,-9-6-20 16,2-13 0-16,-3 0 0 16,3-12 0-16</inkml:trace>
  <inkml:trace contextRef="#ctx0" brushRef="#br0" timeOffset="145.0429">1191 4150 41 0,'-14'-33'39'0,"14"13"0"15,0 8-1-15,0 12-21 16,0 0-20-16,4 10-22 16,3 9-13-16,5-4-1 15,3 11 1-15</inkml:trace>
  <inkml:trace contextRef="#ctx0" brushRef="#br0" timeOffset="324.5784">1299 4391 34 0,'6'37'40'15,"4"-7"1"-15,8 1 1 0,-3-3-17 16,4-12-11 0,8-3-4-16,-5-13-3 0,3-4-4 15,-3-8-2-15,-9-6-2 16,8 1-8-16,-6-9-14 16,-11-1-18-16,5 3-1 15,1-1 0-15,5 3 0 16</inkml:trace>
  <inkml:trace contextRef="#ctx0" brushRef="#br0" timeOffset="730.1848">1832 4427 65 0,'-16'31'40'0,"-5"3"0"16,-10-5-12-1,-4-11-15-15,4-2-9 0,3-10-3 16,10-10-4-16,5-4-2 15,4-10 1-15,3 1-1 16,6-5 1-16,9 3 1 16,4 3 4-16,2 4 1 15,4 12 2-15,-1 0 1 16,-2 6 0-16,6 6 1 16,2 5-2-16,-1 0 0 15,1 0-1-15,-2-6-1 16,1-5-2-16,0-6 0 15,0-5-1-15,-11-5 1 16,1-9-1-16,-7-1 0 0,-6-3 0 16,8 1 0-1,-8 6 2-15,-3 5 0 0,3 11 1 16,0 0 0-16,-8 15 0 16,13 5 1-16,2 7 0 15,-2 3-3-15,2-1-10 16,-1-5-31-16,9 1 0 15,1-8 0-15,6-1-1 16</inkml:trace>
  <inkml:trace contextRef="#ctx0" brushRef="#br0" timeOffset="2274.5098">1922 5600 38 0,'12'15'39'15,"14"9"2"-15,10 12 0 16,5 7-20-16,14 18-8 15,1 5-3-15,9 10-4 16,1 0-6-16,-1-8-11 0,-7-11-29 16,-10-5-1-1,-10-19 0-15,0-11-1 16</inkml:trace>
  <inkml:trace contextRef="#ctx0" brushRef="#br0" timeOffset="2507.554">2570 5677 70 0,'-31'0'39'0,"4"11"-1"16,-4 8-14-16,-14 8-13 15,-3 13-5-15,-11 4-2 16,1 7-1-16,-2 5-4 15,1-3-4-15,6 5-7 0,-3-13-13 16,11-10-14-16,15-9 0 16,9-14-1-16</inkml:trace>
  <inkml:trace contextRef="#ctx0" brushRef="#br0" timeOffset="2798.6225">2886 5663 28 0,'-30'0'34'15,"-14"3"2"-15,9 11 0 16,-5 12-18-16,4 2-8 15,8 15-4-15,-3 3 0 16,15 9-3-16,4 1-1 16,17-2-3-16,14 0-5 15,6-7-6-15,9-8-19 16,12-7-5-16,-1-14-2 16,10-5 1-16</inkml:trace>
  <inkml:trace contextRef="#ctx0" brushRef="#br0" timeOffset="3064.6933">3013 6113 66 0,'0'0'39'0,"-11"-9"1"16,11-1-2-16,5-3-27 15,-5-10-4-15,9-1-1 16,-9-8-3-16,6-4 0 15,-6-8-1-15,0-1-1 16,0-4 0-16,0-2 0 16,0-2-1-16,0 7-2 15,0 6-2-15,4 5-5 16,14 17-11-16,-2 7-21 16,1 5-1-16,7 13 0 15,0 4 1-15</inkml:trace>
  <inkml:trace contextRef="#ctx0" brushRef="#br0" timeOffset="3440.7843">2805 5876 32 0,'3'-9'32'0,"19"6"1"16,6-9-4-16,9 2-21 0,10 3-2 15,2-5-2 1,4 2 1-16,-9-7 0 16,2 3 1-16,-9-1 0 0,0 5 1 15,-9 1 1-15,1 9 1 16,-4 8 0-16,3 15 0 15,-7 8 0-15,-2 16-3 16,-7 4 0-16,-6 12-1 16,-12 2-1-16,-1-5-3 15,-11 1-2-15,-7-18-10 16,3-9-33-16,-6-9-1 16,2-18 0-16,0-7-1 15</inkml:trace>
  <inkml:trace contextRef="#ctx0" brushRef="#br0" timeOffset="5949.3015">3708 5891 53 0,'10'8'36'16,"8"-8"-1"-16,8 0-8 15,10 0-18-15,4-4-3 16,3 4-10-16,4 0-10 16,-2 0-18-16,-11 0-3 15,-2 0-1-15,-10-4 0 16</inkml:trace>
  <inkml:trace contextRef="#ctx0" brushRef="#br0" timeOffset="6160.3544">3825 6012 54 0,'0'0'38'15,"19"7"0"-15,2-7-13 16,6 0-8-16,7 0-8 16,-1 0-12-16,-6 5-30 15,-1-9-4-15,-2 4-1 16,-11 0 0-16</inkml:trace>
  <inkml:trace contextRef="#ctx0" brushRef="#br0" timeOffset="7204.6119">4933 5121 31 0,'-21'-37'32'0,"6"21"0"16,-11 16-14-16,4 23-4 15,3 27-3-15,0 25-4 16,9 22 0-16,0 11-2 15,10 13 0-15,0 8 0 16,8 6-1-16,-3-5 0 16,1-6 0-16,-6-17-1 15,-5-13-1-15,-4-14-1 16,-10-15-2-16,-2-12-5 16,-10-17-9-16,-3-17-21 15,3-6-2-15,-4-13 1 16,9-3-2-16</inkml:trace>
  <inkml:trace contextRef="#ctx0" brushRef="#br0" timeOffset="7476.6657">4728 6667 51 0,'14'19'36'0,"1"-19"0"16,13 7-3-16,5-7-26 16,2 0-10-16,-1-7-10 15,3 7-6-15,-5 0-2 16,-5 8-1-16,-9-3 0 16,-4 7 1-16,-9 1 4 15,-5-4 5-15,0 1 7 0,0-10 1 16,-13 0 1-1,13 0 3-15</inkml:trace>
  <inkml:trace contextRef="#ctx0" brushRef="#br0" timeOffset="7949.778">5122 6711 22 0,'0'0'35'0,"-15"-19"-1"16,15 6-2-16,6-6-14 15,1 0-8-15,9 4-4 16,-1 6-2-16,9 9 0 16,-8 4 0-16,7 11 0 15,-8 5 0-15,0 9 0 0,-3-3-1 16,4 3 1-1,-4-10-1-15,9-8 0 0,1-11-1 16,6-8 0-16,-3-9 0 16,-4-5-1-16,-5-6 1 15,-7 0-1-15,-9 4-1 16,-9 5-3-16,-4 10-10 16,-4 3-26-16,-6-6-1 15,5 5 0-15,-3-8 0 16</inkml:trace>
  <inkml:trace contextRef="#ctx0" brushRef="#br0" timeOffset="8341.8634">5175 4792 72 0,'0'0'39'0,"4"19"1"0,-2 1-16 16,4 16-10-16,-6 0-8 16,0 10-4-16,4 1-6 15,-4-3-20-15,-6-9-15 16,9-6 0-16,-6-16-1 15</inkml:trace>
  <inkml:trace contextRef="#ctx0" brushRef="#br0" timeOffset="8769.461">5053 4985 14 0,'27'0'25'0,"-6"-5"-2"16,17 5-9-16,-2 0-20 15,1 5-2-15,4 1-2 16,-1-1 0-16,-5 7 3 16,-5 0 5-16,-8 2 6 15,-9 1 5-15,-11-3 5 16,-2-12 2-16,-12 13 0 16,-1-17 1-16,1-7-4 15,0-6-2-15,8-5-3 16,4-7 0-16,7 0-2 15,2 1-1-15,10 7 1 16,-1 7 0-16,4 11-1 16,-3 3 1-16,5 8-1 15,-3 6-1-15,2 5 0 0,-4-3-1 16,5 1 0-16,-5-9 0 16,2-5-1-16,-6-8 0 15,0-5-1-15,-7-6 1 16,-8-6-1-16,-8 0 0 15,-7 0-2-15,1 5-4 16,-8 0-14-16,-3 9-22 16,7 8-1-16,3 0 1 15,8 15 0-15</inkml:trace>
  <inkml:trace contextRef="#ctx0" brushRef="#br0" timeOffset="9372.5932">5829 5816 52 0,'19'7'37'0,"12"-2"0"16,-2-5-12-16,1-5-13 16,7 0-3-16,-7-7-4 15,1-2-2-15,-11-6-1 16,-7 1-1-16,-13-3-1 15,-10 2 0-15,-15 6 0 16,-6 6 0-16,-9 8-1 16,-1 9 1-16,-1 9 0 0,4 12 1 15,10 6 1-15,15 10 1 16,10 0 0-16,16-2 1 16,12-5 0-16,9-7 0 15,10-10 1-15,5-12-4 16,1-10-3-16,-4-17-15 15,-3-9-23-15,-2-5-1 16,-7-11 0-16,-3-1 0 16</inkml:trace>
  <inkml:trace contextRef="#ctx0" brushRef="#br0" timeOffset="9565.1376">5904 5431 63 0,'22'0'39'0,"12"0"0"15,2 0 0-15,2 0-31 16,12 0-11-16,3 3-29 16,2 1-5-16,-9-8-2 15,1 4 0-15</inkml:trace>
  <inkml:trace contextRef="#ctx0" brushRef="#br0" timeOffset="10331.31">6642 5412 31 0,'-16'-28'33'16,"4"7"0"-16,-12-3-11 15,1 5-8-15,-2 7-6 16,-2 4-2-16,2 12-2 16,1 6-1-16,7 8-1 15,7 7 0-15,10 1 0 16,0-2 0-16,14-4 1 16,5-4-1-16,6-6 1 15,2-10 0-15,4 0-2 16,-6-17 1-16,-1 0-1 15,-2-5-1-15,-7 0 0 16,-2 1 1-16,-6 3-1 16,-7 5 0-16,0 13 2 0,0 0-1 15,-10 6 1-15,4 11-1 16,6 8 1-16,-4 3-2 16,4-3-6-16,10-2-23 15,2-2-8-15,-2-11-2 16,6-2 1-16</inkml:trace>
  <inkml:trace contextRef="#ctx0" brushRef="#br0" timeOffset="10543.3625">6868 4899 57 0,'0'0'40'16,"5"9"1"-16,-5 23 0 15,0 14-26-15,5 17-7 16,-5 7-2-16,0 6-2 16,6 3-7-16,-6-11-21 15,0-7-16-15,6-9-2 16,-6-20 0-16,9-6 0 16</inkml:trace>
  <inkml:trace contextRef="#ctx0" brushRef="#br0" timeOffset="10835.4293">7108 4964 43 0,'6'-12'40'16,"-6"12"0"-16,14 8 2 15,-4 18-22-15,-10 5-7 16,4 15-5-16,-4 0-2 16,0 6-1-16,0 0-1 15,3-1-3-15,2-8-1 16,4-4-1-16,5-10-3 16,1-11-9-16,6 0-14 15,1-12-15-15,-2-14-1 16,0-2 1-16,-4-5 1 15</inkml:trace>
  <inkml:trace contextRef="#ctx0" brushRef="#br0" timeOffset="11009.4797">7060 5222 39 0,'0'0'37'0,"0"0"0"16,22 5 1-16,4-1-21 15,4-4-10-15,2 0-11 16,5 0-22-16,-1 4-10 16,-8-12-1-16,0 1-1 15</inkml:trace>
  <inkml:trace contextRef="#ctx0" brushRef="#br0" timeOffset="11183.5271">7432 4979 62 0,'0'0'41'15,"0"0"1"-15,-2 21-2 16,2 15-24-16,-5 6-6 16,5 12-5-16,-4 3-1 15,4 4-6-15,9 3-19 16,-1-12-21-16,-1-14 0 16,8-7-1-16,1-13 0 15</inkml:trace>
  <inkml:trace contextRef="#ctx0" brushRef="#br0" timeOffset="11934.6987">7670 5860 41 0,'17'0'35'15,"11"9"1"-15,5-9-5 16,2-9-20-16,6 3-3 16,-5-3-5-16,0 0-1 15,-11-7-2-15,-14 4 0 16,-11-5-2-16,-20 5 1 16,-5 1-1-16,-14 9 1 15,-5 2 1-15,1 11 1 16,1 6 2-16,11 9 1 15,10 4 1-15,17 8 0 16,9-2 1-16,20 1 0 0,9-7-1 16,12-4 0-16,7-10-2 15,3-11-4-15,3-5-12 16,0-10-26-16,-10-14-1 16,1-7 0-16,-13-8-1 15</inkml:trace>
  <inkml:trace contextRef="#ctx0" brushRef="#br0" timeOffset="12219.7678">7907 5427 31 0,'0'0'34'16,"21"6"2"-16,3-11-1 16,11 5-18-16,6 0-15 15,7 0-19-15,3 6-16 16,-8-13-1-16,4 7-1 15,-12-9 0-15</inkml:trace>
  <inkml:trace contextRef="#ctx0" brushRef="#br0" timeOffset="12401.8177">8332 5250 70 0,'-7'-15'36'0,"7"15"1"16,0-14-14-16,0 14-28 16,0 0-24-16,0 0-7 15,19-4-1-15,-19 4 0 16</inkml:trace>
  <inkml:trace contextRef="#ctx0" brushRef="#br0" timeOffset="12572.8547">8376 5447 43 0,'0'42'37'0,"-7"-6"1"16,-3 0-5-16,0-1-17 15,-11-11-6-15,1-7-6 16,-6-8-6-16,-5-9-11 16,3-12-22-16,3-2-3 15,0-15 0-15,15 2 0 16</inkml:trace>
  <inkml:trace contextRef="#ctx0" brushRef="#br0" timeOffset="13176.0037">8525 5288 34 0,'-14'-22'25'16,"1"-9"-9"-16,13 0-3 15,8 2-2-15,9 2-2 16,9 7 2-16,5 5-4 16,4 15 1-16,0 6 0 15,-2 13 1-15,-10 1-2 16,-8 11-1-16,-15 5-1 15,-10 3-3-15,-12 4-1 16,-9-1-4-16,-2-5 0 0,-4-8-3 16,8-3-2-1,5-14 0-15,11-1-1 0,13-11 2 16,0 0 1-16,13-23 2 16,8 9 1-16,6 1 2 15,5 2 1-15,2 3 1 16,-2 1 0-16,-1 7 2 15,-4 0 1-15,-4 5 1 16,-8 4 0-16,-4 1 1 16,-11-1 0-16,0 1 0 15,0-10-1-15,-14 15-1 16,5-15 0-16,9 0-3 16,-8-8 1-16,8-3-2 15,8-1 0-15,4-1 0 0,2-1 0 16,6 4 0-16,-1 3 0 15,3 7 2-15,-5 4 0 16,1 8 0-16,-7 4 1 16,1 2-1-16,-4 2-3 15,-3-3-7-15,0-2-28 16,7-1-1-16,-12-14 0 16,19 8 0-16</inkml:trace>
  <inkml:trace contextRef="#ctx0" brushRef="#br0" timeOffset="13424.0695">9089 5499 64 0,'0'0'39'0,"0"0"0"16,0 0-6-16,7-17-21 15,-7-3-6-15,7-4-3 16,-3-5-1-16,0-6-1 15,0-10-1-15,4-3 1 16,-2 0-1-16,3 0-1 16,2 5-1-16,3 2-4 15,5 12-8-15,-3 7-19 16,0 11-6-16,5 11 0 16,-11 7-1-16</inkml:trace>
  <inkml:trace contextRef="#ctx0" brushRef="#br0" timeOffset="13590.1201">9002 5296 67 0,'17'0'35'0,"8"0"1"16,1 0-17-16,8 0-34 15,4 4-18-15,-7-8-2 16,6 4 0-16,-14-5-1 15</inkml:trace>
  <inkml:trace contextRef="#ctx0" brushRef="#br0" timeOffset="13830.1731">9348 5078 72 0,'9'7'39'0,"0"5"3"15,2 10-10-15,2 7-21 16,-7 2-4-16,1 12-2 16,-3-2-1-16,1 3-1 15,2-2 0-15,2-3-3 16,4-6-2-16,-2-10-3 16,7-1-12-16,-1-10-23 15,-3-12-2-15,3-8 0 16,-8-7 0-16</inkml:trace>
  <inkml:trace contextRef="#ctx0" brushRef="#br0" timeOffset="13994.2231">9363 5283 85 0,'0'0'41'15,"24"11"-1"-15,-4-11-11 16,16 0-26-16,-1 6-15 15,10-2-26-15,-5-8-2 16,8 4 0-16,-1-4 0 16</inkml:trace>
  <inkml:trace contextRef="#ctx0" brushRef="#br0" timeOffset="14694.3892">9796 5989 43 0,'11'-8'36'16,"-6"-10"-1"-16,-1-3-14 16,-4-1-7-16,-10-6-4 15,-6 5-3-15,-7-1-2 16,-4 4-2-16,-7 8-2 16,1 7 0-16,2 10 0 15,5 12-1-15,8 7 2 0,11 8-1 16,11-1 0-1,5 1 1-15,14-3 0 16,7-8-1-16,3-11 1 0,2-10-1 16,-1-9 1-16,4-12-2 15,-4-7 0-15,-3-7 0 16,-8-10-1-16,-7-8 0 16,-3-5 0-16,-7-3-1 15,-2 4 1-15,-4 8 0 16,-4 10 1-16,-2 10 0 15,1 15 1-15,5 14 0 16,-11 31 0-16,7 12 0 16,2 9 0-16,2 7 0 15,0 4 1-15,0 1-2 16,2-3-4-16,1-11-13 0,1-9-21 16,8-7-1-1,-4-22 1-15,8-3-1 0</inkml:trace>
  <inkml:trace contextRef="#ctx0" brushRef="#br0" timeOffset="14920.4335">10128 5498 75 0,'0'0'39'0,"12"23"2"15,-12 15-9-15,0 1-22 16,0 12-3-16,-6 6-2 15,6 3-1-15,-6-3-1 16,6-6-1-16,6-4-1 0,2-8-2 16,6-7-1-1,0-12-8-15,9-6-18 0,-1-11-14 16,1-11 1-16,1-4-1 16</inkml:trace>
  <inkml:trace contextRef="#ctx0" brushRef="#br0" timeOffset="15078.9662">10063 5781 59 0,'0'0'37'0,"14"5"1"16,14 3-1-16,6-5-32 16,13 1-19-16,9 2-22 0,-2-9-1 15,19 6-1 1,-7-3 1-16</inkml:trace>
  <inkml:trace contextRef="#ctx0" brushRef="#br0" timeOffset="15340.5218">10801 5736 35 0,'10'5'36'16,"4"-5"1"-16,11 7-1 0,1-2-15 16,7 0-18-16,3 2-20 15,-13-7-18-15,15 5-2 16,-14-5 1-16,-4 4-1 15</inkml:trace>
  <inkml:trace contextRef="#ctx0" brushRef="#br0" timeOffset="15500.567">10840 5883 78 0,'15'8'39'0,"15"1"0"16,2-6-11-1,3 2-46-15,8-2-17 16,-3-11-2-16,7 5-3 0,-12-14 1 16</inkml:trace>
  <inkml:trace contextRef="#ctx0" brushRef="#br0" timeOffset="16777.8451">11798 4989 60 0,'0'-13'34'0,"-12"17"-5"16,-4 14-11-16,-3 21-7 15,-6 16-3-15,4 23-3 16,3 19-1-16,6 16 0 16,6 8-1-16,6 7 0 0,5 3 0 15,8-3-1-15,1-6 0 16,-1-12 0-16,-6-15-1 15,-7-13-2-15,-7-9-2 16,-10-19-10-16,-6-8-7 16,-6-13-17-16,-7-21-1 15,7-7-1-15,-4-10 2 16</inkml:trace>
  <inkml:trace contextRef="#ctx0" brushRef="#br0" timeOffset="17018.9016">11587 6732 77 0,'6'-9'37'15,"11"9"1"-15,4-3-9 16,3 3-28-16,13 8-26 16,0-8-12-16,10 6 0 15,-9-10-1-15</inkml:trace>
  <inkml:trace contextRef="#ctx0" brushRef="#br0" timeOffset="17281.9806">11954 6745 58 0,'-31'0'33'16,"-7"-17"1"-16,15 0-12 15,9-1-20-15,11-1-1 16,20 5 1-16,6 1 2 16,13 13 2-16,0 0 0 15,7 11 2-15,-6 5 0 16,-1 6 0-16,-11-2 0 15,-2 1 0-15,-11-6-3 16,-3-8-4-16,-9-7-3 16,3-13-9-16,-3-9-28 0,-9-7-2 15,-6-13 0 1,-1-5-1-16</inkml:trace>
  <inkml:trace contextRef="#ctx0" brushRef="#br0" timeOffset="18071.1478">12104 4833 31 0,'-20'-14'34'16,"9"21"2"-16,-12 6-3 0,-3 6-16 16,12 14-4-16,3-2-5 15,16 7 0-15,8-6-3 16,17-3 1-16,6-11-1 15,9-11 0-15,-4-11 0 16,3-13-2-16,-17-13 1 16,-5-1-1-16,-22-5 0 15,-10 4-1-15,-13 3-1 16,-3 5-3-16,-1 11-4 16,-4 7-24-16,12 11-13 15,4 8 1-15,5 3-1 16</inkml:trace>
  <inkml:trace contextRef="#ctx0" brushRef="#br0" timeOffset="18793.3209">12476 5857 80 0,'6'10'39'16,"11"4"0"-16,7 2-22 15,1-10-7-15,8 6-1 16,3-12-3-16,5 0-3 15,-6-7-1-15,-4-4 0 16,-9-6-2-16,-6-4 0 16,-12-1-1-16,-11-2 1 15,-16 3-1-15,-11 4 0 16,-6 9 0-16,1 8 0 16,-7 4 0-16,6 16 1 0,5 7 1 15,10 6-1 1,13 4 2-16,18 3 0 0,12-2 0 15,7-5 0-15,8-5 0 16,10-9 0-16,8-10-2 16,-6-9-5-16,7-6-20 15,-1-11-16-15,-6-14 0 16,6-4 0-16,-7-11-1 16</inkml:trace>
  <inkml:trace contextRef="#ctx0" brushRef="#br0" timeOffset="19875.0639">13004 5462 39 0,'5'-21'31'0,"0"1"-8"16,-5 1-5-16,-11-3-4 16,1 6-4-16,-11 1-2 15,0 11-2-15,-6 1-2 16,0 10-1-16,0 7-1 0,6 6 0 16,7 6 0-16,8 0 1 15,6-1-1-15,11-3 1 16,7-5-1-16,7-7 0 15,3-10 0-15,2-4 0 16,-2-9-1-16,0-5-1 16,-7-6 0-16,-5 3-1 15,-6 3 1-15,-5 2-1 16,-8 3 0-16,-8 9 1 16,-1 9-1-16,-1 7 1 15,6 7 1-15,7 3-1 16,0 2 0-16,5-2-3 15,8-1-9-15,7-7-16 16,-2-11-8-16,9-3 0 16,-3-13-1-16</inkml:trace>
  <inkml:trace contextRef="#ctx0" brushRef="#br0" timeOffset="20109.6272">13286 5095 50 0,'0'0'39'0,"7"22"1"16,-11 4 1-16,1 1-24 15,3 12-8-15,-10 2-2 16,4 9-2-16,4-4-1 16,5 1-1-16,2-9-3 15,0-7-1-15,6-4-4 16,-1-11-9-16,8-10-26 0,1-6-2 15,-4-10 1-15,-3-3 0 16</inkml:trace>
  <inkml:trace contextRef="#ctx0" brushRef="#br0" timeOffset="20268.164">13226 5348 50 0,'0'0'38'0,"0"0"1"15,26 0 0-15,1 7-23 16,4-7-15-16,3 8-35 16,-1-13-3-16,11 5-1 15,-6-9-1-15</inkml:trace>
  <inkml:trace contextRef="#ctx0" brushRef="#br0" timeOffset="20853.8044">13621 5833 52 0,'0'0'38'16,"18"18"0"-16,0-9-3 16,3-3-24-16,11 2-3 15,1-8-3-15,3 0-1 16,-5-12-3-16,2 0 0 16,-6-6-1-16,-10-1-1 15,-8 0 1-15,-15-5-1 0,-10 7 0 16,-11 5-1-16,-12 7 2 15,-6 8-1-15,-4 8 1 16,1 9 0-16,6 9 1 16,11 5 0-16,9 4 1 15,15 1 1-15,16-3 0 16,15-3 0-16,7-8 0 16,14-7 0-16,6-8-1 15,4-10-2-15,3-5-6 16,-3-6-34-16,-3-18 0 15,1-4-1-15,-2-9 1 16</inkml:trace>
  <inkml:trace contextRef="#ctx0" brushRef="#br0" timeOffset="21146.8888">13879 5341 48 0,'0'0'36'0,"0"0"0"15,27 8 1-15,-6-8-25 0,10 0-11 16,0 0-16-16,3-5-19 16,8 5-2-16,-7-10-1 15,6 5 0-15</inkml:trace>
  <inkml:trace contextRef="#ctx0" brushRef="#br0" timeOffset="21312.9366">14302 5245 48 0,'0'0'37'0,"-13"-7"1"15,3 1-2-15,10 6-25 16,-6-12-21-16,6 12-25 16,0 0-2-16,-8-15 0 0,8 15 0 15</inkml:trace>
  <inkml:trace contextRef="#ctx0" brushRef="#br0" timeOffset="21484.986">14314 5400 77 0,'9'45'39'0,"-9"-3"-3"16,0-5-13-16,0 1-9 16,-18-9-6-16,6-5-3 15,-9-10-4-15,-6-14-7 16,4 0-13-16,6-12-21 15,-5-12 0-15,15-2 0 16,2-8 0-16</inkml:trace>
  <inkml:trace contextRef="#ctx0" brushRef="#br0" timeOffset="22282.166">14531 5273 51 0,'-12'-17'31'16,"0"-8"-7"-16,12-1-12 0,6 5-2 15,8-3-3 1,10 8-1-16,4 1-1 0,7 10-1 15,-4 5-1-15,3 9 0 16,-6 6 0-16,-9 4-1 16,-13 8 0-16,-10 4 0 15,-14 3-1-15,-10 0 0 16,-3-1 0-16,-3-3-1 16,1-6-1-16,7-5-1 15,6-6 0-15,6-8 1 16,14-5-1-16,10 0 0 15,4-8 0-15,7-2 2 16,5 3-1-16,3 1 0 16,7 2 1-16,-2 4-1 0,-3 0 2 15,-6 0-1 1,-5 4 1-16,-8 0 0 0,-12-4 0 16,0 0 1-16,-11 5-1 15,0-5 1-15,-1-9-1 16,12 9 0-16,-10-16-1 15,16 5 0-15,4 1 0 16,5 5 0-16,4 0 0 16,3 5 2-16,-1 7 0 15,-3 5 2-15,-8 1-1 16,-1 6 1-16,-5 0 0 16,0 0-1-16,-4-2 0 15,0 0-2-15,6-7-3 16,-6-10-1-16,23 10-2 15,-5-10 0-15,4 0-1 0,0-8-1 16,3 4 1-16,-5-6 4 16,1 4 2-16,-6-1 2 15,-5-6 2-15,1 0 1 16,-8-6 1-16,1 0 1 16,-4-7-1-16,0-4-1 15,-4-6-2-15,4-1 0 16,7-1-1-16,-3 1-1 15,5 1 0-15,2 7-1 16,-1 6-2-16,1 6-2 16,6 13-8-16,-7 4-23 15,-10 0-4-15,18 14 0 16,-18-5-1-16</inkml:trace>
  <inkml:trace contextRef="#ctx0" brushRef="#br0" timeOffset="22440.1995">14993 5250 56 0,'0'0'36'0,"22"9"1"15,-1-9-2-15,0 0-28 16,5-3-13-16,1 0-23 16,5 3-6-16,-5-8-2 15,8 5 0-15</inkml:trace>
  <inkml:trace contextRef="#ctx0" brushRef="#br0" timeOffset="22659.2465">15386 5113 65 0,'0'0'39'0,"0"0"1"16,-8 23-8-16,8-1-19 15,-5 2-5-15,5 7-3 16,0 2 0-16,5 2-2 15,-1-2-1-15,3-3 0 16,0-3-3-16,4-8-1 16,0 0-7-16,-11-19-20 15,14 8-12-15,-4-13 1 16,-4-8-2-16</inkml:trace>
  <inkml:trace contextRef="#ctx0" brushRef="#br0" timeOffset="22809.2905">15336 5252 58 0,'0'0'40'16,"0"0"-1"-16,16 7 0 15,4-4-28-15,4 0-17 16,6 1-31-16,-5-8-1 16,6 4 0-16,2-3-2 15</inkml:trace>
  <inkml:trace contextRef="#ctx0" brushRef="#br0" timeOffset="23499.4437">15766 6062 43 0,'21'-5'35'15,"-9"-11"1"-15,-6-1-13 16,-6-3-6-16,-5-3-6 16,-2-1-3-16,-13-4-4 15,-1 5-1-15,-10 0-1 16,-2 8-1-16,-3 6-1 15,2 9 0-15,3 9 1 16,4 7-1-16,8 8 0 16,7 4 1-16,12 2 0 15,9-4-1-15,9-1 1 16,8-8 0-16,5-8 0 0,6-9 0 16,1-7 0-16,1-10-1 15,-1-11 0-15,-4-9-1 16,-3-6 0-16,-7-6-1 15,-3-4 0-15,-8-3 1 16,-3 1 0-16,-5 8 0 16,-5 12 1-16,0 12 0 15,-5 14 1-15,-2 18 1 16,-2 14-1-16,3 15 1 16,-1 12-1-16,1 5 1 15,3 5 0-15,3-3 0 16,0-2-1-16,9-7-1 0,1-3-6 15,-4-14-21 1,5-11-12-16,6-9 0 16,-3-15 0-16</inkml:trace>
  <inkml:trace contextRef="#ctx0" brushRef="#br0" timeOffset="23717.4898">16118 5627 64 0,'0'0'39'0,"8"18"0"16,-8 12-4-16,0 2-24 16,4 11-4-16,-4 3-1 15,0 0-2-15,0-2-1 16,0-5-1-16,6-4-1 16,3-5-2-16,1-7-2 15,-2-10-7-15,8-5-25 16,1-4-5-16,-2-11-1 15,3-3 1-15</inkml:trace>
  <inkml:trace contextRef="#ctx0" brushRef="#br0" timeOffset="23877.5243">16070 5813 59 0,'0'0'38'0,"14"0"1"16,14 10-1-16,5-4-28 15,4 1-9-15,1-1-25 16,1-6-13-16,6 0-1 16,-5-10 0-16</inkml:trace>
  <inkml:trace contextRef="#ctx0" brushRef="#br0" timeOffset="24139.5815">16854 5637 75 0,'16'12'39'15,"-9"7"1"-15,-2 5-20 16,6 17-10-16,-8-3-3 15,3 9-2-15,-6-4-2 0,4-4-8 16,-1-7-21-16,-3-5-13 16,-5-15-1-16,5-12 0 15</inkml:trace>
  <inkml:trace contextRef="#ctx0" brushRef="#br0" timeOffset="24289.6298">16740 5801 51 0,'26'7'37'0,"4"-7"1"16,13 9-2-16,-1-6-30 15,4-3-39-15,12 0-4 16,-9-4 0-16,8 1-1 16</inkml:trace>
  <inkml:trace contextRef="#ctx0" brushRef="#br0" timeOffset="24921.7723">17940 4966 10 0,'-4'-46'31'0,"-2"22"1"15,-15 15 2-15,-6 26-17 16,2 32-4-16,-2 19-4 16,3 32-3-16,-1 16 0 15,8 20-1-15,2 7-1 16,10 7 0-16,5 0-1 15,-5-9-1-15,0-11 0 16,1-18-1-16,-6-14 0 16,-11-19-3-16,-3-10-6 15,-10-26-8-15,1-19-20 0,3-12-1 16,-2-19 0 0,11-3-1-16</inkml:trace>
  <inkml:trace contextRef="#ctx0" brushRef="#br0" timeOffset="25372.8754">17965 6613 50 0,'-12'0'35'15,"-13"-7"0"-15,6 7-13 16,-4 9-10-16,-2 2-4 16,8 10-3-16,3-1-1 15,14 2 0-15,7-4 0 16,17-4 1-16,0-10 0 16,9-4 0-16,-4-11-1 0,-3-7 0 15,-12-4 0 1,-9-4-2-16,-13 2-3 0,-15-5-13 15,-8 2-26-15,0 8-1 16,-3-5 0-16,10 6 0 16</inkml:trace>
  <inkml:trace contextRef="#ctx0" brushRef="#br0" timeOffset="25809.977">18158 4671 50 0,'0'-14'36'16,"0"14"0"-16,0 16-5 16,-5 7-19-16,5 15-6 15,4 8-6-15,0 0-6 16,0-2-20-16,2 2-9 16,-6-19-1-16,6-4-1 15</inkml:trace>
  <inkml:trace contextRef="#ctx0" brushRef="#br0" timeOffset="26208.083">17999 4795 36 0,'10'4'33'0,"5"-4"1"16,15 12-2-16,1-6-27 0,7-2-11 15,2-4-8-15,3-4-6 16,-3-2-1-16,-8-2 3 15,-9-7 5-15,-8-2 4 16,-8-1 7-16,-10-1 8 16,-3 2 8-16,-4 3 6 15,-2 2 0-15,2 3-3 16,10 9-4-16,0 0-4 16,7 21-4-16,7-4-3 15,1 6 1-15,3 6-1 16,3 1 1-16,-2-4 1 15,4-4 0-15,-5-8 1 0,6-7 0 16,-4-11 2 0,4-5-1-16,-8-13 0 0,-2-3 0 15,-10-3-2-15,-10 3 0 16,-8 1-2-16,-6 7-4 16,-2 9-20-16,-4 8-18 15,-8 0-1-15,5 12 0 16,-1-1 0-16</inkml:trace>
  <inkml:trace contextRef="#ctx0" brushRef="#br0" timeOffset="30182.9201">18658 5813 39 0,'22'16'34'0,"-3"-10"1"16,3 1-16-16,9 0-3 16,-4-7-6-16,7 3-1 15,-9-10-4-15,-2 4-1 16,-11-11-1-16,-7 3-2 16,-13-5 0-16,-9 3 0 0,-10 2 0 15,-8 4-1 1,-4 7 0-16,-3 14 0 15,2 6 1-15,7 11-1 0,10 5 1 16,15 6 0-16,19 1 1 16,16-4-1-16,14-10 0 15,12-10-1-15,10-7-6 16,1-12-28-16,-2-17-4 16,0-7 0-16,-8-12 0 15</inkml:trace>
  <inkml:trace contextRef="#ctx0" brushRef="#br0" timeOffset="30409.9774">18834 5421 32 0,'0'0'37'15,"15"12"0"-15,9-12 0 16,9 0-16-16,7 0-17 16,2 0-8-16,3 0-26 15,-3-9-6-15,6 2 0 16,-10-4-1-16</inkml:trace>
  <inkml:trace contextRef="#ctx0" brushRef="#br0" timeOffset="30876.0898">19367 5508 26 0,'10'0'33'16,"-4"-12"0"-16,1 1-12 15,2-2-5-15,-9-9-6 16,3 6-4-16,-12-6 0 16,-4 5-3-16,-6 2-1 15,-9 6-1-15,-2 9-1 16,-1 6 0-16,-1 7 0 16,5 6 1-16,6 5-1 15,12 2 0-15,9-1 1 16,9-6 1-16,9-5-1 0,7-6 1 15,4-8 0-15,3-7 0 16,-3-7-1-16,-3-6-1 16,-5-1 0-16,-7-1 0 15,-4 0 0-15,-5 5-1 16,-5 5 0-16,0 12 1 16,-10-7 0-16,5 16 0 15,3 6 1-15,2 4-1 16,0 2 1-16,8 2-3 15,2 3-11-15,5-4-23 16,-15-22 0-16,25 18 0 16,-16-24 0-16</inkml:trace>
  <inkml:trace contextRef="#ctx0" brushRef="#br0" timeOffset="31101.1424">19620 5125 31 0,'0'0'38'0,"-4"13"1"16,-5 6 1-16,5 8-15 15,4 10-17-15,-11 3-1 16,11 9-1-16,0-2-2 16,6 0-2-16,5-5-2 15,2-9-3-15,5-1-8 16,-4-13-19-16,0-13-10 0,0-6-1 15,-8-19 1 1</inkml:trace>
  <inkml:trace contextRef="#ctx0" brushRef="#br0" timeOffset="31245.1732">19479 5291 70 0,'17'9'35'16,"9"-1"2"-16,2-3-24 15,9-5-30-15,7 7-16 16,-7-7-1-16,16 4-1 16</inkml:trace>
  <inkml:trace contextRef="#ctx0" brushRef="#br0" timeOffset="31694.28">19934 5845 31 0,'20'12'36'0,"-2"-9"0"15,13 5 0 1,4-8-21-16,-1-4-5 16,5 4-2-16,-7-12-4 0,1 5-1 15,-11-9-3-15,-9 0 0 16,-13-1-1-16,-9 2-1 16,-10 2 1-16,-11 5-1 15,-9 8 0-15,-3 0 2 16,-2 15 1-16,4 4 0 15,6 7 1-15,11 6 1 16,12 0 1-16,17 2 0 16,12-3 0-16,13-5 0 15,10-6-1-15,5-5 0 16,5-8-3-16,-3-13-6 16,7-1-22-16,-8-9-12 0,-9-14 0 15,0-3-1 1</inkml:trace>
  <inkml:trace contextRef="#ctx0" brushRef="#br0" timeOffset="31905.3273">20205 5356 61 0,'15'7'36'0,"10"-3"0"16,7 0-13-16,5-4-19 16,6 0-12-16,1-4-23 15,6 4-3-15,-10-6-2 16,2 2 0-16</inkml:trace>
  <inkml:trace contextRef="#ctx0" brushRef="#br0" timeOffset="32057.3513">20675 5269 54 0,'0'0'37'0,"-22"-10"-1"15,11 10-5-15,11 0-40 16,-20-10-24-16,20 10-3 16,-9-8-1-16,9 8 1 15</inkml:trace>
  <inkml:trace contextRef="#ctx0" brushRef="#br0" timeOffset="32216.3987">20688 5366 41 0,'0'38'38'0,"-3"5"2"15,-7-5-4-15,-6-3-18 16,1 4-7-16,-9-10-4 16,-7-5-6-16,-2-7-9 15,-7-9-25-15,2-13-6 16,7-5-1-16,4-12 0 15</inkml:trace>
  <inkml:trace contextRef="#ctx0" brushRef="#br0" timeOffset="32808.5418">20838 5249 30 0,'7'-27'27'0,"1"-4"-11"16,13 7-3-16,4 7-4 15,6 9-3-15,0 11 0 16,-3 6 0-16,-6 9 0 15,-8 6-2-15,-14 7 0 0,-8 1-1 16,-14 4 0 0,-11-2-1-16,-3 0 0 15,0-5 0-15,2-4-2 0,7-6 1 16,11-5-1-16,16-14 0 16,0 0 0-16,16 5-1 15,8-10 0-15,7-4 0 16,5 1-1-16,-2 0 0 15,0 4 1-15,-2 4 1 16,-4 10 1-16,-11-3 2 16,-7 5 2-16,-10 3 0 15,0 2 0-15,-4-7 1 16,-2 1 0-16,6-11-1 16,-11 0-2-16,11 0-2 15,0-18-1-15,11 3 0 0,2 0 0 16,5-2-1-1,4 3 0-15,1 4 0 0,0 5 1 16,-1 5 1-16,-4 7 0 16,-3 3 0-16,-4 5 0 15,-2 7-4-15,-9-3-15 16,0-5-18-16,5 7 0 16,-5-21-1-16,33 21 0 15</inkml:trace>
  <inkml:trace contextRef="#ctx0" brushRef="#br0" timeOffset="33026.5931">21499 5540 53 0,'0'-7'39'15,"-2"-3"1"1,2 0 0-16,0-5-26 0,-7-10-6 16,4-2-4-16,-5-10-1 15,4-5-1-15,0-1-2 16,4-3 0-16,4 0-3 15,3 1 0-15,6 8-4 16,1-1-5-16,12 17-10 16,1 10-18-16,-6 2 0 15,2 9 1-15,-9 7 3 16</inkml:trace>
  <inkml:trace contextRef="#ctx0" brushRef="#br0" timeOffset="33185.6363">21406 5310 57 0,'13'7'38'0,"6"-7"-1"15,14 0-6-15,5 0-37 16,-7 0-27-16,9 0-2 16,-7-2-2-16,2 2 0 15</inkml:trace>
  <inkml:trace contextRef="#ctx0" brushRef="#br0" timeOffset="33486.7106">21758 5120 26 0,'11'8'37'0,"2"14"1"15,-5 2 0-15,-11 4-19 16,8 13-6-16,-12-1-2 16,7 6-3-16,0-2-2 15,7-5-4-15,2-3-3 16,2-10-7-16,6-5-18 15,1-11-14-15,0-10 0 16,0-9 0-16</inkml:trace>
  <inkml:trace contextRef="#ctx0" brushRef="#br0" timeOffset="33636.7388">21775 5303 67 0,'13'3'39'15,"12"6"0"-15,-1-9-8 16,13 0-52-16,6 0-15 16,-7-5-1-16,6 5-1 15</inkml:trace>
  <inkml:trace contextRef="#ctx0" brushRef="#br0" timeOffset="34304.8992">22410 5966 12 0,'7'-15'29'0,"-16"-14"2"16,-1 0-9-16,-7 0-6 16,-6-3-3-16,-5 9-4 15,-6 0-2-15,0 12-1 16,-2 4-2-16,3 16 0 16,10 10 0-16,6 10-2 15,5 0 1-15,12 5 1 16,9-5-1-16,7-2 1 15,10-8 0-15,8-7 0 0,-1-12-1 16,4-12 0 0,-2-9-2-16,1-9-1 0,-5-8-1 15,-6-9 0-15,-8-10-1 16,-7-6 0-16,-7 2 0 16,-3 3 1-16,0 9 2 15,-6 9 0-15,-1 11 0 16,2 16 1-16,5 13 0 15,-12 32 0-15,12 7 0 16,4 8-1-16,-4 5 0 16,6 6 1-16,-6 0-2 15,5-1-3-15,4 0-13 16,1-11-23-16,-10-15 0 16,0-6 0-16,0-14 0 15</inkml:trace>
  <inkml:trace contextRef="#ctx0" brushRef="#br0" timeOffset="34545.9517">22677 5467 57 0,'0'0'39'16,"8"27"0"-16,-13-3 1 15,-6 5-31-15,6 12-4 16,-2 3-1-16,7 7 0 15,-7 0 0-15,4-1-1 0,3-4-1 16,11-5-1 0,2-6-1-16,5-10-7 15,5-3-18-15,-2-9-15 0,0-13-1 16,0-7 0-16,-1-12 0 16</inkml:trace>
  <inkml:trace contextRef="#ctx0" brushRef="#br0" timeOffset="34696.9975">22708 5728 62 0,'11'10'39'0,"16"5"-1"16,-5-5-6-16,8-2-33 16,10 2-33-16,-17-10-2 15,7-3-1-15,-12-8 0 16</inkml:trace>
  <inkml:trace contextRef="#ctx0" brushRef="#br0" timeOffset="39249.9695">3513 8170 41 0,'27'5'37'15,"-5"-5"1"-15,15 0-4 16,7 0-17-16,-4 0-11 15,5-5-9-15,0 5-18 16,-1 0-15-16,-17 0-1 0,1 0-1 16</inkml:trace>
  <inkml:trace contextRef="#ctx0" brushRef="#br0" timeOffset="39437.0143">3609 8313 47 0,'0'12'38'0,"21"-12"1"15,10 0-5-15,9 0-18 16,1 3-13-16,4 5-35 16,-8-12-4-16,4 4-1 15,-8-10-2-15</inkml:trace>
  <inkml:trace contextRef="#ctx0" brushRef="#br0" timeOffset="75951.833">4563 8311 16 0,'-68'4'20'16,"28"4"-4"-16,24-2 0 15,30 1 0-15,35-3-1 16,33-4-2-16,35 0-2 16,31-5-2-16,26 2-1 15,17-4-1-15,13 2-2 16,0-2-1-16,-15 0-6 0,-16 4-5 16,-25-3-16-1,-38-5-10-15,-29 7-1 0,-41-11-1 16</inkml:trace>
  <inkml:trace contextRef="#ctx0" brushRef="#br0" timeOffset="76274.9007">5481 7990 47 0,'0'-36'35'16,"10"3"1"-16,-5-3-12 16,-5-13-11-16,8 6-4 15,-8-1-1-15,6 7-1 16,-9 6-2-16,3 17-2 15,0 14 0-15,-6 24-1 16,6 16 0-16,0 19-6 16,9 15-34-16,0 14-1 15,-2-2 1-15,9 7-1 16</inkml:trace>
  <inkml:trace contextRef="#ctx0" brushRef="#br0" timeOffset="77005.0603">4833 8872 53 0,'16'-8'34'0,"-9"-11"-8"15,-4-2-4-15,-3-2-7 16,-6-8-4-16,-3 5-3 15,-10-1-3-15,1 5-2 16,-9 5-1-16,-2 10-1 0,0 7 0 16,-1 14-1-16,4 11 0 15,7 9 0-15,7 9-1 16,7 1 1-16,10 1 0 16,7-3 1-16,8-6-1 15,7-9 1-15,4-13-1 16,-2-9 0-16,0-12 0 15,-1-10-1-15,-3-7 0 16,-5-7 0-16,-10-4 0 16,-5 0 0-16,-5 2 0 15,-5 5 0-15,-2 10 1 16,-5 11 0-16,1 10 1 16,2 11 0-16,2 10 0 15,7 5 0-15,0 5 0 0,3 1 1 16,10-3-2-16,4-4-4 15,8-2-11-15,5-9-22 16,-2-11 0-16,10-3-1 16,-5-13 1-16</inkml:trace>
  <inkml:trace contextRef="#ctx0" brushRef="#br0" timeOffset="77201.1055">4999 8851 69 0,'0'0'37'0,"30"10"0"15,-2-6-13-15,4-4-17 16,7 0-8-16,8 0-16 16,0 0-18-16,-7-13-2 15,3 4 0-15,-11-3 0 16</inkml:trace>
  <inkml:trace contextRef="#ctx0" brushRef="#br0" timeOffset="77396.1484">5436 8669 90 0,'3'-13'40'0,"-3"13"2"0,0 0-17 15,0 0-16-15,0-12-8 16,0 12-7-16,0 0-21 16,0 0-14-16,0 0 1 15,-6 7-2-15</inkml:trace>
  <inkml:trace contextRef="#ctx0" brushRef="#br0" timeOffset="77606.1973">5451 8831 66 0,'0'34'39'16,"6"14"0"-16,0 0-13 15,-6-2-10-15,0 8-6 16,-6-9-3-16,0-1-3 0,-12-8-2 16,-7-4-1-16,-6-6-2 15,-9-12-6-15,5-5-13 16,1-12-20-16,-5-17-1 15,9-4 0-15,3-12 0 16</inkml:trace>
  <inkml:trace contextRef="#ctx0" brushRef="#br0" timeOffset="78644.4757">5653 8639 21 0,'-7'-29'32'0,"2"-7"1"15,17 11-7-15,6 11-12 16,7 5-3-16,6 14-1 15,-2 6 0-15,-1 11-1 16,-8 3-3-16,-7 11 0 16,-16 2-2-16,-13 3-1 15,-11-1 0-15,-6-3 0 16,-5-7-1-16,3-3-1 16,1-8-1-16,5-9 0 0,14-6-1 15,15-4 0-15,0-18-1 16,13 3-2-16,12 3 0 15,3-3-1-15,7 4 0 16,0 0 0-16,0 5 1 16,-4 6 1-16,-6 4 1 15,-7 3 3-15,-8 1 0 16,-6 5 2-16,-8 0 0 16,1-1 0-16,0-1 1 15,3-2-2-15,0-9 1 16,-6 12-2-16,6-12 1 15,0 0-1-15,0 0 1 16,9-10-1-16,-9 10 0 16,5-11 0-16,-5 11 0 15,0-11-1-15,0 11 1 0,4-9-1 16,-4 9 0-16,3-12 0 16,-3 12 0-16,4-10 0 15,-4 10 0-15,8-15 1 16,-8 15 0-16,10-12-1 15,-10 12 2-15,0 0-1 16,7-14 0-16,-7 14 0 16,0 0 0-16,0 0-1 15,0 0 1-15,0 0-1 16,0 0-1-16,0 0 1 16,-3 12 0-16,3-1 0 15,5 4-1-15,-3 7 0 16,4-3-1-16,-2 6 1 0,-1-1 0 15,4-2 0-15,-3 0 1 16,-4-7-1-16,0-6 1 16,0-9 0-16,-13 0 1 15,6-10-2-15,-2-5 0 16,0-6-1-16,-1-5-1 16,2-4 0-16,4 2 0 15,4 0-1-15,3 2 1 16,3 2 1-16,3 8 0 15,4 3 2-15,2 8 0 16,1 5 0-16,4 0 1 16,-2 5-1-16,0 1 1 15,4 0-1-15,-5 0 1 0,0 2 0 16,-3-3 0-16,-1 2 1 16,-3-2 0-16,0 5 1 15,-5-1 0-15,-2 6-1 16,-3-1 1-16,0 2 0 15,0 2-1-15,0-1-2 16,7 4-7-16,2-3-31 16,1-11 0-16,12 0-1 15,2-7 1-15</inkml:trace>
  <inkml:trace contextRef="#ctx0" brushRef="#br0" timeOffset="78967.5484">6245 8985 27 0,'0'0'35'16,"-10"7"3"-16,10-7-7 15,0 0-13-15,10-4-2 16,-1 0-3-16,-6-12-2 15,6-1-4-15,-5-10-3 16,-1-6-1-16,-3-7-1 16,0-9-1-16,0-2 1 15,3-5-2-15,-3 0 0 16,7 6 0-16,1 6-1 0,2 6-2 16,7 12-4-1,0 5-10-15,2 11-22 0,5 13-1 16,-5 0 0-16,0 11 1 15</inkml:trace>
  <inkml:trace contextRef="#ctx0" brushRef="#br0" timeOffset="79140.5984">6197 8690 46 0,'0'0'37'16,"20"5"0"-16,2-5-3 15,9 0-17-15,15 0-12 16,-3 6-22-16,2 0-18 16,-15-6-2-16,-2 6 0 0,-13-9 0 15</inkml:trace>
  <inkml:trace contextRef="#ctx0" brushRef="#br0" timeOffset="80863.2709">7104 7495 49 0,'-37'50'37'16,"-1"33"-5"-16,7 24-8 16,2 14-6-16,12 14-6 15,4-1-3-15,20-5-6 16,17-9-10-16,17-14-29 15,-1-35-2-15,13-16 1 16,-4-25-1-16</inkml:trace>
  <inkml:trace contextRef="#ctx0" brushRef="#br0" timeOffset="82839.9234">7487 8120 22 0,'10'-13'19'15,"-3"-9"1"-15,2-2-1 16,0-8-4-16,-4-6 0 15,1 1-1-15,-6-3-1 16,0 11-2-16,-5 0-2 16,5 13-1-16,0 16-2 15,-12 0-1-15,7 16-2 16,5 15-1-16,0 9-1 16,0 7-1-16,5 2 1 15,-3 3-1-15,5-5 0 16,0-4 1-16,-7-4 0 15,0-6 0-15,-10-9 0 0,-1-8 0 16,-9-7 0 0,2-9 0-16,1 0 0 0,3-4-1 15,2-4 1-15,12 8-1 16,0-14-1-16,18 11 1 16,5 3-2-16,7 0-6 15,11 0-21-15,4 5-9 16,0-9 0-16,10 4 0 15</inkml:trace>
  <inkml:trace contextRef="#ctx0" brushRef="#br0" timeOffset="83050.9752">7949 8161 44 0,'24'-12'34'0,"12"12"1"16,4-3-5-16,1 3-23 15,11-5-17-15,0-1-22 16,10 6-2-16,-10-8 0 16,3 8-1-16</inkml:trace>
  <inkml:trace contextRef="#ctx0" brushRef="#br0" timeOffset="83586.0941">8530 8280 58 0,'29'11'37'0,"-9"-13"0"15,10-8-11-15,6-5-14 16,-1-12-5-16,0-7-4 16,-4-9-1-16,-5-6-3 15,-7-5 0-15,-9-7 0 16,-7 0-1-16,-9 3 0 16,-7 10 0-16,-8 12 1 15,-5 12-1-15,-4 19 2 0,-1 16 1 16,4 18-1-1,2 17 2-15,5 11 0 0,8 8 0 16,12 1 0-16,4-1 0 16,14-7 1-16,10-8-1 15,8-8 0-15,2-15 0 16,9-13-1-16,-4-14 0 16,2-11-1-16,-2-10-1 15,-7-4 0-15,-6-4 0 16,-7 3 0-16,-4 2 0 15,-8 6 1-15,-6 5 0 16,-5 13 2-16,0 0 0 16,-4 19 1-16,0 0-1 15,4 4 1-15,-4 3-1 16,4-2-1-16,5 3-1 0,-2-6-5 16,4-1-13-16,4-11-21 15,-11-9-1-15,14-7 0 16,-14-13 0-16</inkml:trace>
  <inkml:trace contextRef="#ctx0" brushRef="#br0" timeOffset="83704.12">9019 7911 45 0,'0'-14'37'0,"-12"2"-1"16,12 12-6-16,-8 17-50 15,8-17-10-15,7 14-5 16,5-3-2-16</inkml:trace>
  <inkml:trace contextRef="#ctx0" brushRef="#br0" timeOffset="84216.246">9188 8127 34 0,'0'19'38'15,"0"-6"0"-15,0 10-3 16,4 2-15-16,-4-6-8 16,3 4-3-16,1-4-3 15,5-1-3-15,2-8-1 0,0-10 0 16,5-5-2-16,2-9 0 15,1-3-1-15,-2-8 0 16,-2-2 0-16,-3 1-1 16,-1 5 1-16,-2 6 0 15,-9 15 1-15,0 0 0 16,0 0 1-16,0 27 0 16,0-3 0-16,0 5 1 15,0-3-1-15,4-4 0 16,8-3 0-16,4-9 1 15,5-10-1-15,1-9 0 16,-1-6 0-16,1-7-1 0,-4-6 1 16,4 2-1-1,-6 2 0-15,-7 8-1 16,-1 6 1-16,-8 10-1 0,11 10 1 16,-11 9-1-16,5 10-5 15,-10 5-32-15,5-5-2 16,2 0 1-16,-2-12-1 15</inkml:trace>
  <inkml:trace contextRef="#ctx0" brushRef="#br0" timeOffset="84660.3418">8552 8555 49 0,'0'0'38'0,"4"15"1"15,-4 1-3-15,-10 9-21 16,10 11-6-16,0 5-3 15,0 5-1-15,6 1-2 16,1-4-2-16,6-4-5 16,-2-12-10-16,6-11-22 15,1-4-3-15,-8-17-1 16,2-2 0-16</inkml:trace>
  <inkml:trace contextRef="#ctx0" brushRef="#br0" timeOffset="84810.3656">8451 8756 62 0,'0'0'38'0,"5"14"1"0,9-10-5 15,10-4-23-15,7 4-11 16,10-4-24-16,5 7-12 16,-3-10-2-16,8 3-1 15</inkml:trace>
  <inkml:trace contextRef="#ctx0" brushRef="#br0" timeOffset="85155.4604">8739 8741 35 0,'0'10'33'16,"25"-1"1"-16,-4-4-3 0,14-5-20 15,3 0-8-15,-1 0-2 16,0 0-2-16,-8 0 0 16,-11-6-1-16,-7 0-1 15,-11-4 1-15,0 10 1 16,-7-14 0-16,7 14 2 16,-12-14 1-16,12 14 2 15,0 0 1-15,0 0 0 16,13 18 2-16,-9-9-1 15,5 9 1-15,-9-4-1 16,0 3-2-16,-3-4-5 0,-8-3-20 16,-3-10-15-16,14 0-2 15,-16-7 0 1,16 7 0-16</inkml:trace>
  <inkml:trace contextRef="#ctx0" brushRef="#br0" timeOffset="85478.5359">9118 8751 61 0,'0'0'37'0,"12"17"1"15,0-10-7-15,4-7-26 16,6 8-29-16,2-10-11 15,8 2-1-15,-5-6-1 16</inkml:trace>
  <inkml:trace contextRef="#ctx0" brushRef="#br0" timeOffset="85898.6304">9543 8762 36 0,'-12'9'30'0,"-15"-9"-1"16,6-6-13-16,-3 0-11 16,2-3-4-16,1-5-5 15,7-1 1-15,7-3-1 16,7 1 2-16,11 4 2 15,29 0 6-15,-16 13 2 16,6 10 2-16,-3 1 2 16,2 9-1-16,-9-1-2 15,5 4-1-15,-7-5-2 16,1-2 0-16,-1-10-2 16,1-6-1-16,-4-5 0 15,-2-9-2-15,-9-6 0 16,-8-2 0-16,-4 1-1 15,-11 1-1-15,-6 4 1 16,-5 7-4-16,2 9-13 16,6 5-21-16,-4-1 0 15,15 7 0-15,-2-6 0 16</inkml:trace>
  <inkml:trace contextRef="#ctx0" brushRef="#br0" timeOffset="86812.8294">10201 8014 22 0,'6'18'35'15,"5"-13"2"-15,9 7-1 16,1-5-14-16,5-7-9 15,7 0-6-15,-3-3-3 16,1-5-2-16,-9-5-1 16,-7-4-1-16,-5 0 0 15,-15 0-1-15,-7-2 0 16,-9 2 0-16,-8 7 0 16,-7 7 1-16,-5 8 0 15,2 8 1-15,-1 9 1 16,11 9 2-16,7 5 0 15,16 7 1-15,15-3 1 0,12-1 0 16,14-5 0 0,6-5-1-16,3-10-1 0,3-10-2 15,-2-5-4-15,-10-17-22 16,1-6-17-16,-5-6-1 16,-5-9-1-16,0 1 0 15</inkml:trace>
  <inkml:trace contextRef="#ctx0" brushRef="#br0" timeOffset="88088.1108">10817 7328 39 0,'-25'8'36'16,"6"13"0"-16,-13 11-13 16,5 3-6-16,5 14-4 15,4-1-4-15,13 6-2 16,5-4-1-16,13 0-3 16,4-5-5-16,8-13-15 15,-3-12-21-15,14-6 0 16,-5-14 0-16,6 0-1 15</inkml:trace>
  <inkml:trace contextRef="#ctx0" brushRef="#br0" timeOffset="88592.239">11075 7657 47 0,'4'-17'24'0,"4"2"-5"16,-1-5-3-16,-7-3-3 15,0 3-2-15,-10-3-2 16,0 5-1-16,-7 1-3 15,-2 8-1-15,-6 9 0 0,4 7-1 16,0 8-1-16,5 10 0 16,3 3 1-16,6 5-1 15,7 0 1-15,7 0 0 16,3-10-1-16,3-5 1 16,5-8-2-16,3-7-1 15,1-6-2-15,-2-10-1 16,1-4-2-16,-6-10-1 15,1 4 1-15,-7-6 0 16,-1 4 1-16,-8 3 2 16,0 6 1-16,-5 7 2 15,5 9 1-15,-10 9 2 16,5 4-1-16,5 8 0 16,0 1-1-16,0 2-2 0,8 2-6 15,0 1-24-15,3-14-5 16,10 3 0-16,-7-11 0 15</inkml:trace>
  <inkml:trace contextRef="#ctx0" brushRef="#br0" timeOffset="88804.2919">11272 7625 50 0,'-11'3'36'0,"21"2"0"16,6-2-2-16,2-3-25 0,11 0-7 15,1 0-13-15,10 0-23 16,-6-5-1-16,8 5-2 16,-8-12 1-16</inkml:trace>
  <inkml:trace contextRef="#ctx0" brushRef="#br0" timeOffset="89027.859">11599 7465 44 0,'9'-15'35'0,"-9"15"1"16,6-9-7-16,-6 9-24 16,0 0-30-16,0 0-8 15,-7 11-2-15,7-11 0 16</inkml:trace>
  <inkml:trace contextRef="#ctx0" brushRef="#br0" timeOffset="89232.4231">11600 7625 38 0,'7'35'38'16,"-14"-6"1"-16,7 4 0 15,4 2-20-15,-11-6-6 16,3 4-5-16,-3-7-3 0,-7-1-1 16,-5-6-1-16,3-6-5 15,-7-7-3-15,-4-11-20 16,0-8-15-16,9-4-1 15,2-9 1-15</inkml:trace>
  <inkml:trace contextRef="#ctx0" brushRef="#br0" timeOffset="89855.5644">11753 7520 53 0,'-5'-28'32'0,"10"1"-5"15,11 7-8-15,1 0-5 16,5 13-4-16,1 7-2 15,7 10 0-15,-2 4-2 16,-8 10-1-16,-12 3-2 16,-8 7 1-16,-13-3-2 15,-7 2 1-15,-9-3-2 16,-9-2-1-16,7-6-1 0,-3-4 0 16,8-8-2-1,5-6 0-15,21-4 0 0,0 0-1 16,5-11 2-16,14 2 0 15,4 1 0-15,4 2 1 16,4 2 0-16,-3 4 0 16,1 0 1-16,-7 9-1 15,-8-1 2-15,-5 1-1 16,-4 2 0-16,-1 0 1 16,-4-11 0-16,0 15 0 15,0-15 0-15,0 0 0 16,0 0-1-16,0 0 0 15,0-15-1-15,7 0 0 16,2 2 0-16,3-2-1 16,4 2 1-16,3 3 0 0,-1 3 2 15,1 7 0-15,-5 0 2 16,1 12 0-16,0 0 0 16,-9 5 1-16,0-2-3 15,-3 2-4-15,4 2-14 16,10-2-20-16,-17-17 0 15,19 15-2-15,-10-15 1 16</inkml:trace>
  <inkml:trace contextRef="#ctx0" brushRef="#br0" timeOffset="90132.6292">12229 7775 50 0,'0'0'35'16,"0"0"0"-16,0-11-12 16,0 0-12-16,6 0-3 15,-6-8-2-15,7-2-1 16,-7-9 0-16,0-4-2 16,5-2-1-16,2-3 0 15,1-2-1-15,-1 5 0 16,7 3-2-16,0 8-1 15,5 9-4-15,2 4-8 16,1 7-15-16,2 10-8 16,-7-2 0-16,4 9 0 15</inkml:trace>
  <inkml:trace contextRef="#ctx0" brushRef="#br0" timeOffset="90306.6591">12156 7586 26 0,'-15'0'34'0,"19"10"-1"16,-4-10 2-16,33 0-18 15,-7 4-16-15,11-4-14 16,5 6-19-16,-8-13-2 16,12 7 0-16,-16-13 2 15</inkml:trace>
  <inkml:trace contextRef="#ctx0" brushRef="#br0" timeOffset="90503.7064">12535 7399 50 0,'23'12'37'0,"-9"5"2"16,4 16-4-16,4 7-19 15,-11 1-5-15,-2 10-4 16,-13-1-2-16,-5 2-3 15,-4-2-5-15,-10-5-35 16,1-18-1-16,3-3-1 16,-2-17 0-16</inkml:trace>
  <inkml:trace contextRef="#ctx0" brushRef="#br0" timeOffset="90923.3071">12862 7353 75 0,'10'17'39'0,"-6"5"1"16,-4 10-12-16,0 14-19 15,-6 1-3-15,6 9-1 16,-5-1-3-16,5-4-2 16,6-4-3-16,6-15-5 15,10 0-10-15,3-15-22 16,-2-17 1-16,6 0-1 16,-2-17 1-16</inkml:trace>
  <inkml:trace contextRef="#ctx0" brushRef="#br0" timeOffset="91089.8455">12753 7587 79 0,'28'13'39'16,"5"-8"0"-16,8 3-17 15,2-1-44-15,-6-12-13 16,10 1-3-16,-10-5 0 15</inkml:trace>
  <inkml:trace contextRef="#ctx0" brushRef="#br0" timeOffset="91577.9559">13286 7340 64 0,'43'37'38'0,"6"23"0"16,3 25-17-16,-12 12-5 15,-3 24-4-15,-17 9-4 16,-17 4-3-16,-22-5-3 16,-11-17-10-16,-4-17-24 0,-4-14-7 15,-5-24-1 1,9-18-1-16</inkml:trace>
  <inkml:trace contextRef="#ctx0" brushRef="#br0" timeOffset="94385.4999">14851 8086 24 0,'18'0'24'0,"40"4"0"16,35 1-2-16,40-5-3 15,35 4-4-15,28-4-4 16,28 0 0-16,16-4-5 15,12-1-4-15,1 0-9 16,-15-5-16-16,-21-7-12 16,-19 6 1-16,-41-9-2 0</inkml:trace>
  <inkml:trace contextRef="#ctx0" brushRef="#br0" timeOffset="94766.5953">15757 7793 29 0,'3'-41'32'16,"-3"-11"-1"-16,11-1-9 16,3 5-6-16,-3 1-3 15,6 9-2-15,-5 8-3 16,-2 20-1-16,-10 10-3 15,6 33-1-15,-9 8-3 16,-2 10-10-16,-5 10-26 16,5 11-1-16,-6-1 0 0,4 4 1 15</inkml:trace>
  <inkml:trace contextRef="#ctx0" brushRef="#br0" timeOffset="104777.8064">13918 7991 48 0,'0'0'38'0,"21"9"-3"15,13-9-7-15,18 0-9 16,6 0-6-16,12 0-19 16,-5-5-28-16,6 5-3 15,-12-9-1-15,-4 0-1 16</inkml:trace>
  <inkml:trace contextRef="#ctx0" brushRef="#br0" timeOffset="105557.9855">15096 8571 20 0,'12'-14'25'16,"6"2"-1"-16,-6-5-1 0,-2-3-4 15,-1 0-4-15,-9-3-3 16,0 7-3-16,-16-4-2 16,-1 10-1-16,-8 2-3 15,-4 8-1-15,-2 6-1 16,0 8-1-16,1 8 0 15,4 4 0-15,8 5 0 16,8-1 0-16,10 2 1 16,14-4-1-16,4-8 1 15,9-8 0-15,5-8 0 16,1-8 0-16,3-8 1 16,0-8-1-16,-9-6 0 15,-2-3 0-15,-7 2 0 16,-5 3 0-16,-7 5 0 15,-6 6 0-15,0 13 0 0,-12 0 0 16,4 17 0-16,0 3 0 16,3 7-1-16,5 2-1 15,0-2-4-15,11-6-6 16,12-2-19-16,5-4-7 16,-3-15 0-16,12 0-1 15</inkml:trace>
  <inkml:trace contextRef="#ctx0" brushRef="#br0" timeOffset="105815.0389">15539 8376 69 0,'12'-15'38'0,"-12"15"0"15,7 15-16-15,-7-2-8 16,0 10-5-16,0 4-3 16,0 5-2-16,4 1-2 15,-4-1-4-15,5 1-6 16,-5-12-9-16,0-3-22 16,0-6-1-16,0-12 0 15,0 0 0-15</inkml:trace>
  <inkml:trace contextRef="#ctx0" brushRef="#br0" timeOffset="105964.0857">15400 8500 49 0,'17'-10'36'16,"11"19"0"-16,3-9-9 16,4 2-19-16,9-2-14 15,1 0-21-15,9 0-7 16,-8-7-2-16,8 1 0 15</inkml:trace>
  <inkml:trace contextRef="#ctx0" brushRef="#br0" timeOffset="106131.623">15932 8369 53 0,'0'0'37'0,"-8"-12"1"16,8 12-4-16,0-10-23 0,0 10-12 15,0 0-14-15,0 0-20 16,0 0-3-16,0 0 1 16,10 11 0-16</inkml:trace>
  <inkml:trace contextRef="#ctx0" brushRef="#br0" timeOffset="106326.6676">15925 8433 28 0,'0'25'37'16,"-4"-1"1"-16,4 7-1 15,0 6-15-15,-5-1-9 16,5 9-5-16,-9-3-3 16,2 2-3-16,-4-7-1 15,-6-4-1-15,-4-5-2 0,-5-15-4 16,0 1-4-16,-7-18-10 16,0-10-18-16,6-4 0 15,0-10 1-15,14 0-1 16</inkml:trace>
  <inkml:trace contextRef="#ctx0" brushRef="#br0" timeOffset="106821.2784">16209 8503 23 0,'-23'-30'32'0,"13"7"0"15,1-10-2-15,9 1-12 16,12 7-7-16,8 3-2 16,12 10-3-16,1 6-1 15,4 12 1-15,-6 3-1 16,-1 10-1-16,-11 5 0 15,-11 8-1-15,-15 1 0 16,-10 3-1-16,-13-4 0 16,-5 0-2-16,-1-3-2 15,0-8-1-15,7-4-1 16,5-9 0-16,11-8-1 16,13 0 1-16,3-10 0 15,11 0 1-15,10-2 1 0,4 2 0 16,2 4 2-16,1 1 1 15,-3 5 1-15,-2 6 1 16,-7 0 0-16,-2 6 1 16,-9 0 0-16,-2 2 1 15,-6 2-2-15,4-2-1 16,-4 0-3-16,0-14-7 16,9 14-22-16,-9-14-7 15,11 5-2-15,2-5 1 16</inkml:trace>
  <inkml:trace contextRef="#ctx0" brushRef="#br0" timeOffset="109887.8173">16572 8460 53 0,'0'0'32'0,"0"13"-4"16,-7 4-6-1,-1 1-6-15,8 9-5 16,-8-5-2-16,8 3-3 0,-7-6-2 16,7 0-1-16,0-10-2 15,0-9 0-15,0 0 0 16,7-14-1-16,-7 0-1 16,0-10 1-16,-5 2-2 15,2-2 1-15,-1 4 0 16,1 0-1-16,0 4 1 15,3 4 0-15,0 12-1 16,20-10 2-16,-4 10-1 16,3 0 1-16,5 4-1 15,-1-1 1-15,2 2 0 16,-2 0 1-16,-7 3 1 0,-3 2 0 16,-7-1 0-16,-2 5 0 15,-4-1 1-15,0 3 0 16,0-1-1-16,-3 0-2 15,3-1-7-15,0-14-10 16,7 15-20-16,4-8 0 16,-11-7-2-16,18 5 1 15</inkml:trace>
  <inkml:trace contextRef="#ctx0" brushRef="#br0" timeOffset="110167.8733">16902 8692 51 0,'0'0'37'0,"15"-10"1"15,-15 10-7-15,16-25-14 16,-4 9-6-16,-2-10-4 16,2 0-3-16,-4-11-1 15,-1-4-1-15,-1-5-1 16,-1 1-1-16,-5-4 0 15,6 4 0-15,-6 2 0 16,7 6-2-16,3 12-1 16,-2 5-5-16,9 15-10 15,0 8-21-15,0-3-1 16,7 12 1-16,-6-3 0 16</inkml:trace>
  <inkml:trace contextRef="#ctx0" brushRef="#br0" timeOffset="110352.9184">16920 8444 66 0,'19'6'38'16,"8"-6"1"-16,1 3-15 15,6-3-14-15,3-3-11 16,3-3-33-16,-2 6-2 15,-13-5-1-15,6-1-2 16</inkml:trace>
  <inkml:trace contextRef="#ctx0" brushRef="#br0" timeOffset="111241.1153">17804 7357 46 0,'-34'36'35'0,"-7"21"-3"16,-2 23-13-16,6 22-7 16,5 15-1-16,17 13-3 15,9 1-2-15,21-5-2 16,13-13-5-16,12-20-18 0,6-23-17 15,16-14 0-15,-8-25 0 16,7-11-1-16</inkml:trace>
  <inkml:trace contextRef="#ctx0" brushRef="#br0" timeOffset="112895.4818">18051 8104 15 0,'0'0'24'0,"4"-11"-11"16,5-7-2-16,1-8 0 16,5-8-3-16,1-9-1 15,-1-8-2-15,-1-6 0 16,-2-4 2-16,-12-5 0 0,4 8-1 15,-10 10 0 1,-5 11 0-16,-5 13 0 16,0 18 0-16,-5 16-2 0,5 19-1 15,3 18 0-15,5 10-2 16,8 2 1-16,6 7 0 16,9-3-1-16,9-5 1 15,5-11 0-15,4-9 0 16,5-15-1-16,2-11 0 15,-3-12 0-15,0-16-1 16,-5-6 1-16,-2-7-1 16,-5-3-1-16,-4 1 1 15,-5 2 0-15,-6 5 0 16,-5 9 0-16,-5 15 2 0,0 0 0 16,0 0 0-16,0 24 1 15,0-2 0-15,0 2 0 16,0 6 0-16,0-5-1 15,0 1-1-15,0-5-2 16,0-7-8-16,0-14-19 16,0 14-10-16,0-14 0 15,-6-20-1-15</inkml:trace>
  <inkml:trace contextRef="#ctx0" brushRef="#br0" timeOffset="113031.5154">18413 7685 60 0,'2'-13'35'0,"-2"13"-2"16,11 3-20-16,-11-3-36 0,18 14-9 15,-18-14-2-15,15 22-1 16</inkml:trace>
  <inkml:trace contextRef="#ctx0" brushRef="#br0" timeOffset="113578.6413">18554 7957 29 0,'0'0'34'0,"0"0"0"16,5 15-2-16,2 2-19 0,-1 0-5 15,4 6 0-15,-3-1-2 16,3 2-1-16,-4-6-1 16,4-4-2-16,-1-5 0 15,1-9-1-15,3-4-1 16,2-9 0-16,-2-4 1 16,-1-4-1-16,0-5-1 15,-3 1 1-15,-2 1 0 16,-2 2 0-16,-5 7 0 15,0 4 1-15,0 11 0 16,0 0 0-16,-5 16 0 16,5 4 0-16,0 3 0 15,5 0 0-15,1 2 0 16,4-6 1-16,2-5-1 16,5-5 0-16,1-9 0 0,0-9 0 15,1-5 0-15,3-6 0 16,0-4 0-16,-4-6-1 15,-1 1 0-15,-3-1 0 16,-2 7 0-16,-3 7 0 16,-5 3 1-16,-4 13-1 15,0 0 0-15,0 20 0 16,-6 2 0-16,2 4-4 16,4 8-9-16,-6 0-24 15,3-9-3-15,3 1 2 16,-4-7-2-16</inkml:trace>
  <inkml:trace contextRef="#ctx0" brushRef="#br0" timeOffset="113963.7397">18063 8176 37 0,'0'0'37'15,"0"0"0"-15,7 30-1 16,-7 0-18-16,0 13-7 16,0 3-4-16,0 5-1 15,0 1-2-15,9-5-1 16,0-11-2-16,3-5-2 16,5-6-5-16,-3-13-10 15,4-9-19-15,1-3-4 16,-7-13-1-16,-3 2 1 15</inkml:trace>
  <inkml:trace contextRef="#ctx0" brushRef="#br0" timeOffset="114119.7818">18023 8433 63 0,'0'0'36'15,"18"6"1"-15,8-6-13 16,10 0-19-16,2 2-17 15,10 3-22-15,-6-5-1 16,7 0-2-16,-9-5 1 16</inkml:trace>
  <inkml:trace contextRef="#ctx0" brushRef="#br0" timeOffset="114459.8629">18357 8424 51 0,'11'-3'34'15,"12"9"-1"-15,-4-3-11 16,3 0-16-16,3 2-4 16,-3-2-4-16,-5 2 0 15,-4-5-2-15,-13 0 1 16,0 0 0-16,0 0-1 15,-6-13 1-15,-3 8 1 16,9 5 2-16,-15-10 1 16,15 10 0-16,0 0 2 15,0 0-1-15,0 0 1 0,0 12 0 16,6-2 1 0,-6 3-3-16,0-1-7 0,0-12-19 15,-6 20-6-15,-7-20-2 16,13 0 1-16</inkml:trace>
  <inkml:trace contextRef="#ctx0" brushRef="#br0" timeOffset="114714.9336">18675 8307 37 0,'0'0'36'0,"13"11"-1"16,-13 7-8-16,0 0-8 0,8 11-6 15,-8-2-2-15,3 7-3 16,-3-5-4-16,4-1-3 16,1-3-4-16,-5-12-10 15,7-4-14-15,-7-9-11 16,5-9-1-16,-5-4 0 15</inkml:trace>
  <inkml:trace contextRef="#ctx0" brushRef="#br0" timeOffset="114858.9588">18617 8401 31 0,'0'0'36'0,"0"0"1"16,20 6-2-16,-3-3-16 15,4-3-10-15,8 0-11 16,0 0-13-16,6 5-20 0,-5-10-1 15,5 5 0-15,-4-5 0 16</inkml:trace>
  <inkml:trace contextRef="#ctx0" brushRef="#br0" timeOffset="115181.5399">18999 8470 50 0,'-25'5'34'0,"1"5"-2"16,-6-10-11-16,4-14-14 15,7 3-5-15,5-6-2 16,9-2-1-16,5 0 0 16,8-1 0-16,5 4 0 0,3 4 2 15,4 5 0 1,1 7 2-16,1 4 1 0,2 7 1 16,-5 0 0-16,3 6 1 15,-3-3 0-15,2 3-1 16,-4-9 0-16,1-1-1 15,-5-7 0-15,-2-3-1 16,-4-7 0-16,-4-2-2 16,-10-3 0-16,-5 1-1 15,-6 0-3-15,-7 0-7 16,3 1-29-16,-1 7 0 16,-4-4-1-16,5 5 1 15</inkml:trace>
  <inkml:trace contextRef="#ctx0" brushRef="#br0" timeOffset="115955.2302">19368 7856 25 0,'11'5'35'0,"14"6"1"15,-3-7 0-15,1-1-19 16,11 4-6-16,-7-7-2 16,3-4-4-16,-3-5-1 15,-6-1-2-15,-10-5-1 16,-6-1 0-16,-11-4-2 16,-9 3 2-16,-8 0-2 15,-8 8 1-15,-9 5-1 16,0 8 1-16,-1 9 0 0,5 8-1 15,7 9 2-15,8 4 0 16,15 5 1-16,16 1 0 16,10-1 1-16,13-4 0 15,7-9 0-15,7-8-1 16,0-7-2-16,0-11-6 16,0-8-15-16,-1-8-17 15,-11-13-2-15,-1 0 0 16,-12-12 0-16</inkml:trace>
  <inkml:trace contextRef="#ctx0" brushRef="#br0" timeOffset="116631.4077">19471 7380 40 0,'0'0'36'0,"17"15"0"16,-1-10-9-16,13-5-12 15,8 3-8-15,5 3-10 16,3 2-30-16,-10-12-2 0,7 4-2 16,-9-6 1-1</inkml:trace>
  <inkml:trace contextRef="#ctx0" brushRef="#br0" timeOffset="116903.4756">20012 7018 31 0,'-22'14'32'15,"3"13"-2"-15,-11 11-13 16,-1 3-5-16,6 11-2 0,-2 4-2 15,11 4-1-15,6 1-4 16,10-5-5-16,13-4-8 16,10-5-15-16,4-13-8 15,16-4-1-15,-5-16 0 16</inkml:trace>
  <inkml:trace contextRef="#ctx0" brushRef="#br0" timeOffset="117332.5745">20247 7450 25 0,'5'-18'32'0,"-8"-8"1"16,3-1-12-16,-5 5-6 16,-6-4-3-16,-2 6-3 15,-9 4-2-15,0 8-2 16,-4 4-2-16,-1 10-1 15,0 5-1-15,6 7 0 16,5 4 1-16,6 5-1 16,10-1 1-16,10-1-1 15,3-6 1-15,7-4 0 16,4-3-1-16,0-12-2 16,1 0 0-16,-1-12-2 15,-2-4-1-15,-6-5 0 16,-3-1 0-16,-4 0 0 15,-2-1 2-15,-5 6 1 16,-2 2 1-16,0 15 2 0,0 0 0 16,-14 0 1-16,10 16 0 15,4 6-1-15,-3 5 0 16,3 1-1-16,8 4-5 16,-2-8-5-16,4-1-16 15,6-4-11-15,-16-19 0 16,24 12 0-16</inkml:trace>
  <inkml:trace contextRef="#ctx0" brushRef="#br0" timeOffset="117550.6199">20480 7212 63 0,'-3'12'37'16,"3"14"2"-16,0 3-14 15,0-2-13-15,4 6-4 16,-4-1-2-16,7 0-3 16,-2 0-3-16,-5-10-7 15,9 2-14-15,-2-10-18 16,-7-14-1-16,0 0 0 16,-10-14 0-16</inkml:trace>
  <inkml:trace contextRef="#ctx0" brushRef="#br0" timeOffset="117699.6678">20375 7342 64 0,'14'7'37'0,"-1"-7"0"0,9 0-12 16,7 5-20-16,-1 1-12 16,4 1-24-16,-2-7-5 15,10 0-1-15,-4-6 0 16</inkml:trace>
  <inkml:trace contextRef="#ctx0" brushRef="#br0" timeOffset="117880.6948">20733 7224 62 0,'0'0'37'0,"0"-10"-1"16,0 10-11-1,0 0-22-15,8-3-15 0,-8 3-22 16,0 0-2-16,9 10 0 16,-9-10-1-16</inkml:trace>
  <inkml:trace contextRef="#ctx0" brushRef="#br0" timeOffset="118084.7517">20716 7348 27 0,'-3'31'37'15,"6"10"2"-15,-6 0-4 16,3 2-13-16,5 5-9 16,-8-4-4-16,3 3-2 15,-13-11-4-15,-1-5 0 0,-8-9-3 16,-5-12-1-16,-2-6-5 16,-4-15-10-16,5-7-17 15,4-7-7-15,4-13 1 16,14 4-1-16</inkml:trace>
  <inkml:trace contextRef="#ctx0" brushRef="#br0" timeOffset="118677.882">20877 7214 23 0,'0'-29'33'16,"18"11"0"-16,4 0-13 16,4 6-7-16,6 12-1 15,-5 8-3-15,2 8-1 16,-15 5-2-16,-3 7-3 15,-16 5 0-15,-8 3 0 16,-8 0-2-16,-6-4 0 16,-3-7-1-16,0-5 0 15,7-3-1-15,5-9 0 16,8-8-1-16,10 0 1 0,10-7 0 16,5 0 1-1,7 0 0-15,0 3-1 0,3 4 1 16,0 0-1-16,-4 7 0 15,-5 2 1-15,-4 3 0 16,-5 1 0-16,-4 0 0 16,-3-1 0-16,0-12 1 15,-6 14 0-15,6-14 0 16,0 0-1-16,-3-11 0 16,6-1-1-16,3-4 0 15,2-2 0-15,8 3 1 16,-1-2 0-16,5 5 1 15,-2 3 0-15,1 4 2 16,-3 11 0-16,-2 1 1 16,-1 9 0-16,-7 0-1 0,0 2-2 15,-1 4-6-15,-5-3-18 16,4-7-14-16,9 1 0 16,-4-9-1-16</inkml:trace>
  <inkml:trace contextRef="#ctx0" brushRef="#br0" timeOffset="118955.9553">21355 7475 32 0,'0'13'38'0,"0"-13"0"15,9 0 1-15,0 0-18 16,0-13-10-16,4 2-5 0,-5-7-1 15,0 0-3-15,-5-10 0 16,-3-3-1-16,5-7 0 16,-1-1-1-16,-1-1 0 15,4 0-1-15,1 6-1 16,2 0-3-16,6 11-5 16,-1 2-11-16,1 9-18 15,1 8 0-15,-5 0 0 16,1 10 0-16</inkml:trace>
  <inkml:trace contextRef="#ctx0" brushRef="#br0" timeOffset="119129.998">21306 7258 52 0,'-7'13'38'15,"22"-5"0"-15,6-4-5 16,1-4-19-16,12 8-13 15,5-3-18-15,5 1-20 16,-16-6 0-16,8 0-1 16,-6-7 0-16</inkml:trace>
  <inkml:trace contextRef="#ctx0" brushRef="#br0" timeOffset="119369.0521">21713 7096 45 0,'20'7'37'0,"8"15"3"16,-1 6 0-16,-2 4-26 16,0 14-4-16,-10 4-3 15,-11 4-1-15,-11 0-2 16,-8-8-4-16,-4 1-10 15,-12-7-30-15,0-17 0 16,7-7-1-16,1-16-1 16</inkml:trace>
  <inkml:trace contextRef="#ctx0" brushRef="#br0" timeOffset="119715.1503">21996 7069 28 0,'22'2'36'0,"-10"4"2"15,1 14 1-15,-2 12-15 16,-7 0-13-16,6 11-4 16,-7 3-1-16,3 3-1 0,-6-6-1 15,0 4-1 1,0-9-2-16,6-7-2 0,5-4-2 16,-4-12-6-16,8-4-16 15,4-8-15-15,-3-10 0 16,5 0-1-16,-8-12 1 15</inkml:trace>
  <inkml:trace contextRef="#ctx0" brushRef="#br0" timeOffset="119889.6864">21998 7289 44 0,'16'13'37'16,"11"-5"0"-1,3-2-4-15,5-6-20 16,9 4-19-16,-9-4-28 0,4 0 0 16,-9 0-3-16,7 0 1 15</inkml:trace>
  <inkml:trace contextRef="#ctx0" brushRef="#br0" timeOffset="120326.288">22208 8003 65 0,'0'0'40'0,"19"11"0"0,9-7-14 15,10-4-11-15,13 0-7 16,4 2-6-16,7-4-17 16,-1-5-23-16,2 3-2 15,-8-6-1-15,2 3 1 16</inkml:trace>
  <inkml:trace contextRef="#ctx0" brushRef="#br0" timeOffset="120799.4107">22985 7853 43 0,'5'-24'36'15,"-5"-1"0"-15,10 3-10 16,-7 8-9-16,-3 4-7 15,0 10-2-15,0 15-2 16,0 5-3-16,0 6-1 0,0 5-1 16,8 5 0-1,-2 3 0-15,-6-2-1 0,3-1 1 16,-3-2-1-16,-9-8 0 16,-2-3-1-16,-8-7 0 15,-5-5-1-15,-4-2 0 16,3-2 0-16,2-3 0 15,6-4 0-15,17 0 1 16,0 0 0-16,11 4 2 16,12-4 0-16,11 4 0 15,13-4-4-15,2 3-19 16,2-3-14-16,8 0-1 16,-5-8-1-16</inkml:trace>
  <inkml:trace contextRef="#ctx0" brushRef="#br0" timeOffset="121234.509">23399 7134 57 0,'41'44'38'15,"18"34"-4"-15,11 23-12 16,0 15-5-16,-3 22-3 16,-22 7-3-16,-12 10-3 15,-27-9-3-15,-25-12-5 16,-19-15-7-16,-26-21-23 15,-20-19-11-15,1-15 0 0,-2-24 0 16</inkml:trace>
  <inkml:trace contextRef="#ctx0" brushRef="#br0" timeOffset="126012.0501">3204 10546 28 0,'14'0'35'15,"17"5"1"1,4-10 0-16,10 2-18 0,11 3-8 15,-2-7-7-15,1-1-14 16,-9 2-19-16,-2 6-5 16,-20 0 0-16,-5 0-1 15</inkml:trace>
  <inkml:trace contextRef="#ctx0" brushRef="#br0" timeOffset="126208.1026">3290 10672 70 0,'24'4'40'0,"7"-4"0"16,4 0-10-16,2-7-19 16,9 5-13-16,-5-3-33 15,-1 9-2-15,-12-8-3 16,-1 8 0-16</inkml:trace>
  <inkml:trace contextRef="#ctx0" brushRef="#br0" timeOffset="127828.4563">4441 10655 32 0,'-88'-7'22'0,"18"7"-2"15,12 0-3-15,23 4-2 16,35-4-2-16,8 10-3 15,47-5-1-15,29-5-1 16,37 5-2-16,28-5 0 16,31 0-1-16,22 0 0 15,12 0-2-15,6-10-1 0,-6 5-2 16,-12 0-4 0,-25-4-10-16,-23-4-17 15,-31 7-5-15,-38-11 0 0,-29 7 0 16</inkml:trace>
  <inkml:trace contextRef="#ctx0" brushRef="#br0" timeOffset="128172.541">5163 10405 37 0,'12'-48'35'0,"0"-7"-1"15,-2-5-11-15,-1-4-5 16,0 8-3-16,-6 1-4 15,1 11-4-15,-4 12-1 16,-6 21-3-16,0 20 0 16,2 22-2-16,-3 16-4 15,2 7-10-15,5 11-25 16,0 13 0-16,0-4-1 16,5 6 1-16</inkml:trace>
  <inkml:trace contextRef="#ctx0" brushRef="#br0" timeOffset="128804.6867">4467 11335 26 0,'22'-12'34'16,"-9"-10"-2"-16,2-4-7 15,-7-3-7-15,-8-7-5 16,0 2-4-16,-8 0-3 16,-6 4-2-16,-6 4-2 15,-5 9-1-15,-4 8-1 16,2 9 1-16,-1 19-1 16,3 9 1-16,7 8-1 15,7 8 0-15,8 0 1 16,8 1 0-16,10-3 0 15,7-10 0-15,7-11 0 0,2-13 0 16,2-11 0-16,1-12-1 16,-5-7 1-16,-2-12-1 15,-9-7 0-15,-7 0 0 16,-6 0 0-16,-5 3 0 16,-5 8-1-16,-4 6 0 15,0 7-1-15,-2 14 2 16,2 11-1-16,1 11 1 15,8 9 0-15,0 5 0 16,4 3 1-16,7 1 0 16,3 0 1-16,3-4-3 15,5-1-2-15,-1-11-16 16,0-10-17-16,10-3 0 16,-5-12-1-16,7-3 1 15</inkml:trace>
  <inkml:trace contextRef="#ctx0" brushRef="#br0" timeOffset="128977.7299">4780 11242 61 0,'13'8'35'16,"-1"-8"0"-16,15 0-17 15,3 0-16-15,2-3-12 16,11 6-21-16,-7-13-2 15,11 5 0-15,-12-4-1 16</inkml:trace>
  <inkml:trace contextRef="#ctx0" brushRef="#br0" timeOffset="129149.7748">5302 11086 44 0,'0'0'38'0,"-18"-19"1"15,18 19-1-15,-12-10-17 16,12 10-20-16,0 0-16 16,0 0-22-16,0 0-1 15,0 0 0-15,0 0-1 16</inkml:trace>
  <inkml:trace contextRef="#ctx0" brushRef="#br0" timeOffset="129361.8232">5318 11171 25 0,'2'36'36'16,"-4"0"2"-16,2 11-1 16,-3 4-16-16,-4-4-7 15,1 7-4-15,-6-6-4 16,-4 0-3-16,-5-7-2 16,-10-7-1-16,-4-11-2 15,-1-13-2-15,-4-6-6 16,-1-19-11-16,0-11-17 15,13-11 0-15,4-16 0 16,15-1 2-16</inkml:trace>
  <inkml:trace contextRef="#ctx0" brushRef="#br0" timeOffset="129992.9677">5463 11080 9 0,'-3'-30'29'0,"-1"-11"2"15,18 7-3-15,10 5-13 16,7 7-2-16,13 12-2 0,-4 7-1 15,4 12-1 1,-13 2-2-16,-6 13-1 16,-19 6-2-16,-13 6-1 0,-18 3-1 15,-16 0 0-15,-7-3-1 16,-2-2-1-16,0-3-1 16,10-9 0-16,9-4-1 15,16-9 0-15,15-9 0 16,21 0 0-16,10 0 1 15,7-6 0-15,8 6 0 16,1 0 1-16,0 0 0 16,-5 5 0-16,-7 2 1 15,-10 5 0-15,-6-2 0 16,-8 5 1-16,-8-3 0 16,-3-1 0-16,-6-2 0 0,6-9 0 15,-14 8 0 1,14-8-1-16,-14-11-1 0,8-1 0 15,6-4 0-15,0-1-1 16,7-2 0-16,6 4 0 16,3-1 0-16,1 8 1 15,-2 4 1-15,4 8 0 16,-7 1 1-16,-2 11 1 16,-4-1-1-16,-2 3 1 15,-1 2-1-15,-1 0-3 16,2 0-4-16,-4-5-18 15,0-3-15-15,5-3 0 16,-5-9 0-16,24 5-1 16</inkml:trace>
  <inkml:trace contextRef="#ctx0" brushRef="#br0" timeOffset="130234.0196">6074 11383 46 0,'-9'-4'37'15,"3"-14"0"-15,6 0-3 16,0-10-17-16,-6-11-8 16,6-5-3-16,-6-9-1 15,6-1-3-15,0-2 0 16,6 1-1-16,6 6-1 16,0 6 0-16,7 9 0 15,0 9-3-15,8 15-6 0,-2 4-12 16,-2 6-18-1,1 14 1-15,-6-3-2 0,-2 11 2 16</inkml:trace>
  <inkml:trace contextRef="#ctx0" brushRef="#br0" timeOffset="130391.5557">5973 11099 59 0,'0'0'37'0,"21"9"1"15,10-3-2-15,10-1-25 16,-1 2-12-16,6 0-25 16,-5-7-10-16,5 0-2 15,-12-8 1-15</inkml:trace>
  <inkml:trace contextRef="#ctx0" brushRef="#br0" timeOffset="130910.1955">6770 10633 77 0,'-4'13'39'0,"19"-9"-2"16,16 1-15-16,3-5-9 16,16 3-11-16,7-3-24 15,7 4-15-15,-1-11-1 16,13 0-2-16</inkml:trace>
  <inkml:trace contextRef="#ctx0" brushRef="#br0" timeOffset="131354.302">7417 10686 30 0,'-22'8'33'0,"4"-8"-1"16,18 0-10-16,24-4-7 0,20 0-2 16,27 2-4-16,28-7-2 15,29 6-2-15,23-5 0 16,28 1-1-16,18-3 1 16,13 2-2-16,0-1-3 15,-2 0-6-15,-10 2-6 16,-20-1-17-16,-27-5-7 15,-24 6-2-15,-40-6 1 16</inkml:trace>
  <inkml:trace contextRef="#ctx0" brushRef="#br0" timeOffset="131677.377">8401 10354 48 0,'0'-57'33'0,"-5"-9"-8"16,5-5-6-16,0 6-2 15,-2 3-3-15,2 11-4 0,0 10-3 16,0 27-2 0,0 14-2-16,-13 36-1 15,13 17-1-15,0 13-6 0,3 14-21 16,4 12-11-16,-11-1 0 16,11 8 1-16</inkml:trace>
  <inkml:trace contextRef="#ctx0" brushRef="#br0" timeOffset="132271.5152">7683 11243 32 0,'10'-14'31'15,"-4"3"2"-15,-2-10-12 16,-4-8-6-16,0 0-5 16,-10-7-2-16,0 6-1 0,-10 0-3 15,-4 9-1 1,-6 8-1-16,-2 13-1 0,-1 6 0 16,5 14 0-16,5 6 0 15,8 6 0-15,10 6 0 16,12-4 0-16,7 1 1 15,13-9 0-15,3-9 0 16,3-7-1-16,5-10-1 16,-4-13 0-16,-2-5-1 15,-6-7-1-15,-5-4 0 16,-7 0 1-16,-7 1-2 16,-7 5 1-16,-3 6 0 15,-7 10 1-15,-1 7 1 16,0 9-1-16,3 14 2 15,3 2-1-15,5 5-1 0,0 1-6 16,10-1-11-16,8 1-16 16,-4-14 0-16,9-2 0 15,-7-15-1-15</inkml:trace>
  <inkml:trace contextRef="#ctx0" brushRef="#br0" timeOffset="132453.5635">7990 11007 45 0,'10'-4'36'0,"-10"4"1"16,6 18-3-16,-6 8-17 15,0 3-9-15,0 10-3 16,0-1-1-16,5-1-4 16,-2 2-8-16,-3-8-16 15,-3-11-14-15,3-4 1 0,0-16-2 16</inkml:trace>
  <inkml:trace contextRef="#ctx0" brushRef="#br0" timeOffset="132626.6079">7907 11159 46 0,'17'0'34'0,"14"5"0"15,-3-8-4-15,4 3-27 16,4 0-19-16,0-8-15 15,5 8-2-15,-8-13-1 16</inkml:trace>
  <inkml:trace contextRef="#ctx0" brushRef="#br0" timeOffset="132785.6452">8315 11018 75 0,'0'0'38'0,"-8"-17"1"16,8 17-12-16,-3-9-20 15,3 9-11-15,0 0-19 16,-11-5-15-16,11 5-1 16,0 0 0-16,-5 14 0 15</inkml:trace>
  <inkml:trace contextRef="#ctx0" brushRef="#br0" timeOffset="132941.6818">8307 11230 54 0,'0'45'36'0,"0"10"-1"15,-4-2-11-15,-5 0-12 16,-2 2-5-16,-5-6-4 16,-5-3 0-16,-7-10-3 15,-7-11-3-15,-2-11-3 16,-5-14-8-16,4-14-13 16,4-8-10-16,-1-21 1 15,21-5 1-15</inkml:trace>
  <inkml:trace contextRef="#ctx0" brushRef="#br0" timeOffset="133525.8289">8638 11093 22 0,'-27'-37'30'16,"17"6"1"-16,-1-10-3 15,11-3-14-15,19 11-5 16,5 3-1-16,12 14-2 16,-1 11 0-16,3 16 0 15,-10 7-1-15,-5 11 0 16,-15 6-2-16,-13 9 1 15,-14 1-2-15,-12 3 0 0,-7-7-2 16,0-6 0 0,5-6-2-16,5-9-1 0,13-5-1 15,15-15 0-15,0 0 1 16,28-3-1-16,6-3 2 16,0-4-1-16,6 4 3 15,-3 6 0-15,-2 0 2 16,-5 10 0-16,-8 1 1 15,-6 2 0-15,-8 2 0 16,-1 0 1-16,-7-3-1 16,-4-3 0-16,4-9-3 15,0 0-1-15,0 0 0 0,-9-14 0 16,13-3-1 0,0-3 0-16,3-1 0 0,6 4 2 15,0 2 1-15,2 11 1 16,1-1 1-16,1 10 0 15,-1 2 0-15,-2 8-1 16,-1 5-3-16,-4-5-16 16,-4-1-19-16,8-1 0 15,-5-3-2-15,5 4 0 16</inkml:trace>
  <inkml:trace contextRef="#ctx0" brushRef="#br0" timeOffset="133745.8743">9140 11318 43 0,'14'-15'37'16,"-9"2"1"0,1-4-4-16,2-2-14 0,-8-12-8 15,4-2-5-15,-7-9-2 16,3-5-2-16,0-7-1 16,3 0-2-16,0-2 0 15,7 1-2-15,4 12-1 16,6 1-5-16,7 18-8 15,-2 10-17-15,0 7-5 16,1 13-1-16,-6 0 1 16</inkml:trace>
  <inkml:trace contextRef="#ctx0" brushRef="#br0" timeOffset="133905.9102">9112 11051 45 0,'6'10'38'15,"18"5"0"-15,2-5 0 16,12-4-20-16,4 4-17 16,1-5-27-16,-3 3-10 15,-12-11-1-15,-2 3-1 16</inkml:trace>
  <inkml:trace contextRef="#ctx0" brushRef="#br0" timeOffset="139496.7986">6925 10411 96 0,'-7'11'40'0,"3"19"-13"15,-4 8-7-15,8 19-8 16,-7 5-5-16,7 5-12 15,-3 0-31-15,9 0-3 16,-2-18-1-16,5-6-2 16</inkml:trace>
  <inkml:trace contextRef="#ctx0" brushRef="#br0" timeOffset="144898.0715">10049 10542 27 0,'10'0'33'15,"14"3"2"-15,3-3-13 16,5 0-4-16,8 0-4 15,0 0-4-15,0 0-6 0,0 3-7 16,-6-3-8-16,-4 0-14 16,-8 3-9-16,-10-6-1 15,-12 3 0-15</inkml:trace>
  <inkml:trace contextRef="#ctx0" brushRef="#br0" timeOffset="145093.6212">10101 10640 44 0,'17'13'36'16,"1"-13"-4"-16,12 0-8 16,7 0-7-16,2 0-6 15,-1-6-14-15,-4-3-29 0,4 9-3 16,-11-13 0-16,4 7-1 15</inkml:trace>
  <inkml:trace contextRef="#ctx0" brushRef="#br0" timeOffset="146055.8509">11089 10621 17 0,'-54'7'14'15,"20"-5"-2"-15,34-2-2 16,13 9-3-16,37-9 0 16,26 4-1-16,29-4-1 0,24 0 1 15,29 0-3-15,27 0 1 16,19-6 2-16,22 2 2 16,14-5 1-16,19-1 1 15,9-2-1-15,19-1-1 16,2-6 1-16,11 0-1 15,0-3-3-15,7 0-1 16,-8-1-2-16,-8 3-1 16,-15-4-1-16,-19 4 1 15,-25 3-5-15,-34 0-8 16,-28 3-16-16,-33 4-7 16,-43-7 0-16,-27 8-1 0</inkml:trace>
  <inkml:trace contextRef="#ctx0" brushRef="#br0" timeOffset="146770.0255">11395 10825 21 0,'-18'-6'33'0,"2"24"1"16,-21 9 1-16,3 9-18 0,3 19-5 15,-1 3-3-15,14 14-1 16,6-1-2-16,17 5-2 15,8-4-1-15,20-8-6 16,12-6-6-16,5-16-15 16,2-17-13-16,8-11 0 15,-5-17 0-15</inkml:trace>
  <inkml:trace contextRef="#ctx0" brushRef="#br0" timeOffset="147234.1434">11746 11323 29 0,'0'0'31'16,"9"-9"-4"-16,-6-2-6 15,1-3-4-15,-8-4-3 16,-1-3-4-16,-6-3-3 15,-3-2-1-15,-7 1-3 16,-2 6-1-16,-2 5-1 16,0 7 0-16,-2 7-1 15,3 12 0-15,7 9 1 16,4 4-2-16,5 5 2 16,8 4-1-16,5-2 1 15,8-3 0-15,4-10-1 0,7-9 1 16,-1-3-1-16,8-7-1 15,-7-12 0-15,-1-5 0 16,0-2 0-16,-11-1 0 16,3 2-1-16,-12 4 0 15,-3 3 2-15,0 11 0 16,0 0 0-16,-8 17 1 16,1 3 0-16,7 5 0 15,-3 0 0-15,6 0-4 16,7 0-13-16,10-5-18 15,-11-17-1-15,10-3 1 16,2-9-2-16</inkml:trace>
  <inkml:trace contextRef="#ctx0" brushRef="#br0" timeOffset="147431.1859">11903 11247 49 0,'13'0'37'16,"-1"0"-1"-16,0 0-1 16,14 0-23-16,5 0-7 15,6 0-7-15,4-4-16 16,3 4-17-16,-11-3-1 16,6 3 0-16,-2-10-1 15</inkml:trace>
  <inkml:trace contextRef="#ctx0" brushRef="#br0" timeOffset="147620.2318">12262 11107 46 0,'0'0'38'0,"-8"-10"0"15,8 10-1-15,0 0-21 16,0 0-12-16,0 0-13 15,0 0-19-15,17 0-10 16,-17 0 1-16,0 0-1 16</inkml:trace>
  <inkml:trace contextRef="#ctx0" brushRef="#br0" timeOffset="147843.2826">12283 11220 51 0,'0'34'36'15,"-3"2"-1"-15,0 2-10 16,3 9-7-16,-14-5-7 16,6 5-3-16,-10-8-3 15,-2-3-3-15,-5-7-1 16,-4-11-3-16,-8-7-3 16,-3-19-5-16,9-2-12 15,4-12-16-15,-1-13-1 16,16-1 1-16,3-8 1 15</inkml:trace>
  <inkml:trace contextRef="#ctx0" brushRef="#br0" timeOffset="148439.4239">12421 11107 42 0,'-10'-28'32'0,"5"-7"-5"16,10 2-8-16,15 9-5 16,4 4-4-16,12 13-3 15,-3 7 1-15,2 9-2 16,-7 6-1-16,-8 11-1 0,-11 6 0 15,-12 7-2-15,-15 1 1 16,-8 1-1-16,-4-3-1 16,-4-2-1-16,3-4-1 15,2-8-1-15,7-8 0 16,7-9 0-16,15-7 0 16,0 0 1-16,16-10-1 15,0-1 1-15,6 1 1 16,2 2-1-16,3 4 0 15,-4 4 0-15,0 0 0 16,-3 7 0-16,-9 0 0 16,2 3 0-16,-6 2 0 15,-4-2 1-15,-3-10 1 16,0 14 0-16,0-14-1 0,0 0 1 16,0-10-1-16,0 0 1 15,6-4 0-15,6-1 0 16,1 0-1-16,5 0 0 15,1 5 1-15,0 7 0 16,-3 3 1-16,1 9 0 16,-5 4 0-16,-1 5 0 15,-11 5-2-15,8-2-4 16,-5 2-10-16,-3 1-19 16,0-12-4-16,12 2 1 15,-12-14-2-15</inkml:trace>
  <inkml:trace contextRef="#ctx0" brushRef="#br0" timeOffset="148695.4828">12931 11367 38 0,'0'0'36'0,"0"0"2"16,0 0-1-16,4-12-19 15,3 4-7-15,-7-9-4 16,8-2-3-16,-8-9-3 15,0-7 1-15,-3-6-2 16,0-8 0-16,3-2 0 16,0-2 0-16,0 2-1 15,6 0-2-15,7 10-2 16,3 10-5-16,5 15-5 0,0 12-18 16,-4 4-4-1,1 12-1-15,-6 4 1 0</inkml:trace>
  <inkml:trace contextRef="#ctx0" brushRef="#br0" timeOffset="148865.5174">12857 11107 36 0,'0'0'29'0,"12"0"2"15,11 0-12-15,-1 0-20 16,5-5-21-16,8 5-8 15,-11-9 0-15,7 6 0 16</inkml:trace>
  <inkml:trace contextRef="#ctx0" brushRef="#br0" timeOffset="149057.0495">13283 10815 53 0,'27'4'39'16,"2"12"0"-16,3 18-3 15,0 16-19-15,-8 6-5 16,-4 11-5-16,-14 3-2 16,-6 6-1-16,-10-4-3 15,-11-9-4-15,-1-6-11 16,-13-11-27-16,1-24 0 16,11-15-1-16,1-20 1 15</inkml:trace>
  <inkml:trace contextRef="#ctx0" brushRef="#br0" timeOffset="149514.6323">13723 10699 45 0,'-13'2'36'16,"-14"10"0"-16,1 12-12 16,-4 19-8-16,-4 8-4 15,14 15-5-15,2 2-1 16,18 9-3-16,7 0 0 0,12-5-3 15,10-5-6-15,3-13-11 16,8-13-20-16,5-5-1 16,-7-20-1-16,2-4 2 15</inkml:trace>
  <inkml:trace contextRef="#ctx0" brushRef="#br0" timeOffset="149943.2395">13944 11230 45 0,'14'-7'32'0,"-10"-6"-4"16,6-4-7-16,2 3-5 16,-10-7-5-16,4 2-3 0,-6-6-3 15,-8 1-2-15,-7 2-1 16,-5 4 0-16,-5 6-1 15,-3 6 0-15,-2 6-1 16,2 12 1-16,2 8-1 16,7 9 1-16,5 3-1 15,14 3 0-15,0-3 1 16,14-4 0-16,5-6 0 16,5-9-1-16,4-8 0 15,1-8-1-15,-1-7-1 16,-3-8 1-16,-2-4-1 15,-3-3 0-15,-6 2 0 16,-4 3 0-16,-2 3 0 16,-4 6 2-16,-4 11 0 15,0 0 0-15,4 23 1 0,-1-2-2 16,7 4-7-16,-7 4-20 16,2-9-6-16,10 1-1 15,-8-16 0-15</inkml:trace>
  <inkml:trace contextRef="#ctx0" brushRef="#br0" timeOffset="150423.8377">14278 10897 54 0,'6'9'37'0,"-6"13"0"16,6 10-2-16,0 8-23 16,-2-2-6-16,1 5-4 15,2 2-9-15,-2-8-16 16,-5-13-14-16,6-4 0 16,-6-20-2-16</inkml:trace>
  <inkml:trace contextRef="#ctx0" brushRef="#br0" timeOffset="150603.8823">14187 11126 69 0,'15'0'38'0,"16"6"0"16,1-6-10-16,5 0-22 16,6 0-20-16,-3 0-21 15,3-3-3-15,-11-4 1 16,3 7-2-16</inkml:trace>
  <inkml:trace contextRef="#ctx0" brushRef="#br0" timeOffset="150801.4127">14611 10977 57 0,'0'0'36'0,"6"-12"1"16,-6 12-6-16,0 0-29 15,0 0-16-15,10 10-21 16,-10-10-1-16,0 9-1 16,0-9 1-16</inkml:trace>
  <inkml:trace contextRef="#ctx0" brushRef="#br0" timeOffset="151000.4385">14630 11180 52 0,'0'39'38'0,"4"9"1"15,-11-2-8-15,-3-2-13 16,1 4-8-16,-10-5-4 16,-3-5-2-16,-11-9-1 15,0-8-2-15,-5-13-2 16,1-12-3-16,11-5-9 15,2-8-25-15,5-20-2 16,16-4 0-16,6-6 0 16</inkml:trace>
  <inkml:trace contextRef="#ctx0" brushRef="#br0" timeOffset="151793.1059">14968 11103 16 0,'0'0'28'16,"-24"-27"4"-16,13 3-7 15,-1-6-10-15,6-3-5 16,8-4-4-16,8 3 0 16,12 3-1-16,2 7-1 15,6 12-2-15,4 12 0 16,-3 12 1-16,-10 11 1 16,-8 11 0-16,-16 3-2 15,-13 11 0-15,-10-3 0 16,-7-2-2-16,-5-4-1 15,-3-9-3-15,11-7-1 0,0-11 0 16,16-2 0 0,14-10 1-16,4-14 0 0,11 1 2 15,11 1 1-15,3 0 1 16,5 7 2-16,0 5-1 16,-2 0 2-16,-3 10-2 15,-4 0 1-15,-7 4-1 16,-4 1 1-16,-4-3-1 15,-4-1 1-15,-6-11-1 16,8 15 0-16,-8-15 1 16,0 0-1-16,10-5 0 15,-6-5 0-15,3-6 0 16,3-1-2-16,1-5 1 16,5 1 1-16,2 3-1 15,-1-1 2-15,0 7 1 0,-3 4 1 16,0 11 1-16,-4 5 1 15,-1 9-1-15,-6 1 0 16,0 5 0-16,-3-2-3 16,0 2-6-16,3 0-9 15,3-2-25-15,-6-21-1 16,15 7 0-16,-1-11 0 16</inkml:trace>
  <inkml:trace contextRef="#ctx0" brushRef="#br0" timeOffset="152079.1735">15548 11249 71 0,'0'0'38'16,"12"6"0"-16,0-6-17 15,-6-12-8-15,4 4-6 16,-5-13-1-16,2 0-2 15,-1-8-1-15,-2-5-1 16,-4-10 0-16,0-10-1 16,0-7 0-16,6-3-1 15,2 4 1-15,4 0-3 16,4 8-2-16,1 6-6 16,10 19-12-16,7 13-18 0,-4 9 1 15,3 14-1 1,-6-1 0-16</inkml:trace>
  <inkml:trace contextRef="#ctx0" brushRef="#br0" timeOffset="152267.2205">15531 10975 52 0,'0'0'35'0,"20"9"-1"15,8-15-11-15,6 0-16 16,7 3-11-16,1-4-19 16,4 7-10-16,-11-9-1 15,5 6 0-15</inkml:trace>
  <inkml:trace contextRef="#ctx0" brushRef="#br0" timeOffset="152471.2667">15994 10653 65 0,'30'5'40'16,"6"23"2"-16,1 13-3 15,-10 7-25-15,4 14-4 16,-13 7-2-16,-9 5-3 16,-12-2-2-16,-15-5-4 15,-10-7-8-15,-16-10-29 16,-3-15-4-16,2-9-1 0,-5-15 0 15</inkml:trace>
  <inkml:trace contextRef="#ctx0" brushRef="#br0" timeOffset="154275.1638">11432 10197 10 0,'0'-14'64'15,"-4"-13"-34"-15,-2 8-11 16,1 2-5-16,-5-5-3 16,-2 4-4-16,-4 0-2 15,-1 8-2-15,-7 5 0 16,3 10-3-16,-3 5 1 16,7 11-1-16,0 9 0 0,6 4 0 15,5 3 0 1,10 1 1-16,8-7-1 0,2-3 2 15,10-10-1-15,6-8 0 16,-1-10 0-16,4-15-1 16,-1-2 1-16,-7-9-2 15,-1-3 2-15,-3 0-2 16,-10 1 0-16,-6 7 1 16,-5 5 1-16,0 16 0 15,-18 0 1-15,8 19 0 16,-2 3 0-16,4 10 0 15,3-1 0-15,5 0-2 16,9 0-5-16,-1-9-12 16,9-8-17-16,9-4-2 0,-4-15-1 15,11 1 0 1</inkml:trace>
  <inkml:trace contextRef="#ctx0" brushRef="#br0" timeOffset="154499.7254">11820 9965 56 0,'0'20'37'0,"0"2"1"16,-7 7-10-16,7-4-14 15,0 9-4-15,0-1-4 16,0 1-3-16,8-1-7 15,-3-7-12-15,-5-11-22 0,6 0 0 16,-6-15 0-16,0 0-1 16</inkml:trace>
  <inkml:trace contextRef="#ctx0" brushRef="#br0" timeOffset="154686.7701">11648 10141 70 0,'20'-13'38'15,"5"13"-1"-15,3 3-11 16,8-3-17-16,9 0-9 16,1 0-11-16,9 2-26 15,-11-8 0-15,6 1-1 16,-10-5 0-16</inkml:trace>
  <inkml:trace contextRef="#ctx0" brushRef="#br0" timeOffset="154871.2983">12132 9959 44 0,'0'0'36'0,"10"-9"0"15,-10 9-4-15,0 0-16 16,5-10-12-16,-5 10-11 15,0 0-20-15,0 0-9 16,9 13 0-16,-9-13-1 16</inkml:trace>
  <inkml:trace contextRef="#ctx0" brushRef="#br0" timeOffset="155116.8399">12145 10095 25 0,'0'20'37'16,"3"9"1"-16,-3 1 1 16,5 3-16-16,-2 13-8 15,-3-3-6-15,0 4-2 16,-4-4-2-16,-6-1-3 16,-3-8-1-16,-8-8-1 0,-4-7-2 15,-5-19-4 1,8 0-5-16,-9-19-13 15,0-9-15-15,16-4 0 0,-1-7 1 16,16 5 0-16</inkml:trace>
  <inkml:trace contextRef="#ctx0" brushRef="#br0" timeOffset="155762.9909">12455 10042 30 0,'-11'-22'31'0,"2"-10"0"16,9 2-15-16,7 4-3 15,7-1-1-15,14 12-2 16,-1 1-2-16,12 11-2 16,0 3-1-16,-2 12-1 15,-13 5 0-15,-11 12-1 16,-13 5-1-16,-17 10 0 16,-10 3-1-16,-13 3 2 15,-4-4-2-15,-5-4 0 16,11-6-1-16,8-8 1 15,10-9-1-15,20-19 0 0,0 0 0 16,0 0 0-16,29-13 0 16,-1 5 0-16,1 1 0 15,3 1-1-15,0 6 1 16,-1 0-1-16,-4 6 1 16,-7 3 0-16,-5 3-1 15,-3-1 2-15,-12-11-2 16,5 12 2-16,-5-12-2 15,-8 0-1-15,8 0 0 16,-9-20 0-16,9 5-1 16,0-7 0-16,9 3 1 15,1-1 1-15,6 4 2 0,4 0 0 16,-2 7 2 0,2 9 1-16,2 5 1 0,-1 10-1 15,-11 3 1-15,1 7-1 16,-6-1-2-16,1 4 0 15,-6-2-5-15,0-4-8 16,0-4-20-16,5-1-7 16,-5-17-1-16,7 13 0 15</inkml:trace>
  <inkml:trace contextRef="#ctx0" brushRef="#br0" timeOffset="156064.0623">12987 10352 44 0,'0'0'38'0,"14"8"0"15,-14-8-7-15,10 0-10 16,3-5-7-16,-9-7-5 16,9 0-3-16,-10-7-2 15,-3-3-1-15,0-4-1 16,0-9-1-16,-3-6 0 15,-4-3-1-15,7-2 1 16,-6 0-1-16,6 1 1 16,6 3-3-16,6 8-1 15,2 4-3-15,6 14-6 16,-4 3-12-16,2 5-17 16,5 8 1-16,-5 0 0 0,3 7 1 15</inkml:trace>
  <inkml:trace contextRef="#ctx0" brushRef="#br0" timeOffset="156258.1074">12951 10067 25 0,'6'19'34'0,"6"-19"1"16,16 7 0-16,1-2-16 15,7-5-13-15,-2 0-12 16,2-4-23-16,2 10-3 16,-18-11-2-16,4 9-1 15</inkml:trace>
  <inkml:trace contextRef="#ctx0" brushRef="#br0" timeOffset="157513.8903">13479 9978 62 0,'0'0'34'16,"4"12"-9"-16,-4 8-7 15,4 2-7-15,1 10-4 16,-5 2 0-16,6 5-2 15,-6-2-3-15,0-4-5 0,4 1-7 16,-4-7-14-16,-10-12-11 16,10-2-1-16,-14-13 0 15</inkml:trace>
  <inkml:trace contextRef="#ctx0" brushRef="#br0" timeOffset="157705.4363">13335 10174 40 0,'-6'-14'35'0,"21"14"1"16,1 0-4-16,8-8-19 16,9 8-7-16,5-3-5 15,2 3-7-15,7-5-14 16,10 5-15-16,-14-7 0 16,12 3-1-16</inkml:trace>
  <inkml:trace contextRef="#ctx0" brushRef="#br0" timeOffset="158223.5442">14031 10150 57 0,'14'-7'23'16,"-6"-4"-3"-1,-1-1-2-15,-2 0-5 0,-5-4-2 16,2 0-4-16,-8-3-2 16,-1 2-2-16,-8-3-1 15,-3 3-1-15,-7 4 0 16,1 5-2-16,-3 8 1 15,-1 7 0-15,0 10-1 16,5 5 1-16,5 7-1 16,9 6 2-16,6-3-1 15,8 0 1-15,2-7 0 16,10-8 1-16,5-5-1 16,2-12-1-16,2-5 1 15,0-8-2-15,0-7 2 0,-2-5-2 16,-5-2 2-1,-3 0-2-15,-3 1 2 0,-5 3 0 16,-5 5 1-16,-3 6 0 16,0 12 0-16,0 0 0 15,-4 12 1-15,4 5-1 16,0 3 0-16,11 6 1 16,-4-2-3-16,7-2-2 15,3 3-5-15,0-10-16 16,6-7-13-16,11 1-2 15,-1-13 1-15</inkml:trace>
  <inkml:trace contextRef="#ctx0" brushRef="#br0" timeOffset="158462.6089">14324 10055 41 0,'0'0'37'0,"19"14"1"15,-4-9-2-15,7-8-19 16,9 6-7-16,-1-3-3 16,5 0-5-16,-1 0-9 15,-6 10-29-15,-8-17-2 16,2 7 0-16,-10-8-1 15</inkml:trace>
  <inkml:trace contextRef="#ctx0" brushRef="#br0" timeOffset="158695.6563">14744 9842 44 0,'0'0'36'0,"-6"-13"1"15,6 13-1-15,0 0-21 16,-12 0-11-16,12 0-11 0,-3 10-16 16,3-2-13-1,0-8 1-15,-5 17-2 0</inkml:trace>
  <inkml:trace contextRef="#ctx0" brushRef="#br0" timeOffset="158906.2036">14760 10086 24 0,'0'32'33'0,"3"7"-1"16,-10-3-8-16,-5-2-5 15,-6 2-5-15,-8-7-5 16,-6-6-5-16,-5-6-7 16,-5-12-13-16,-3-12-17 0,14-5-1 15,2-13 0-15,20-3-1 16</inkml:trace>
  <inkml:trace contextRef="#ctx0" brushRef="#br0" timeOffset="159603.3774">14968 9910 32 0,'-12'-34'26'0,"12"5"-4"15,12 0-5-15,7 7-3 16,11 7-2-16,1 6-4 16,7 13 1-16,-1 7-1 15,-3 10-2-15,-13 3-1 16,-9 8-1-16,-12 3-2 15,-14 5 1-15,-12 0-2 16,-11-3 0-16,-4-2-1 16,0-9-2-16,6 0-1 0,4-11-1 15,9-3-1 1,10-12 1-16,12 0 0 0,10-15 1 16,10 6 0-16,3-4 2 15,5 1 0-15,2 0 1 16,2 3-1-16,-3 3 2 15,-3 6-1-15,-5 0 2 16,-5 3 0-16,-4 7 0 16,-12-10 0-16,11 22 1 15,-11-10 0-15,0 2 0 16,0-2-1-16,0-2 0 16,0-10-1-16,0 14 1 15,0-14-1-15,0 0 1 16,0 0-1-16,0 0 0 15,0-21 0-15,8 4-1 0,4-2-1 16,4-1 0-16,3 0-1 16,2 4 0-16,2 2 2 15,-1 9 0-15,-1 5 1 16,-2 13 1-16,-7-1 0 16,-2 7 2-16,-8 0-2 15,2-1-3-15,2 0-10 16,0-1-24-16,-6-17-2 15,14 6 1-15,-14-6-1 16</inkml:trace>
  <inkml:trace contextRef="#ctx0" brushRef="#br0" timeOffset="159945.4543">15527 10225 54 0,'0'0'37'15,"0"0"-2"-15,15 0-15 16,-6-9-5-16,3-1-4 16,-5-8-2-16,5 1-4 15,-3-11-1-15,-4-2-2 16,-1-6 0-16,-4-2 0 15,0-10-1-15,3 0 0 16,-3-1-1-16,5 2 0 16,5 6 0-16,3 4-1 15,2 7-2-15,2 5-2 0,9 13-4 16,-3 2-9-16,4 5-15 16,4 8-6-16,-8-3 1 15,1 10 1-15</inkml:trace>
  <inkml:trace contextRef="#ctx0" brushRef="#br0" timeOffset="160184.5154">15569 9973 68 0,'19'4'38'16,"6"1"0"-16,10 0-17 16,-2-5-7-16,6 4-6 15,-4-1-6-15,-8-3-10 16,-3 0-29-16,-5-3 0 16,-8-3-2-16,4 6 0 15</inkml:trace>
  <inkml:trace contextRef="#ctx0" brushRef="#br0" timeOffset="161124.7099">16856 10324 51 0,'23'4'35'0,"5"-4"-1"16,10-4-12-16,8 4-8 15,3-3-4-15,5 3-5 16,-5-3-6-16,-6-1-5 15,-9 4-7-15,-11 4-13 0,-12-4-10 16,-11 0 0-16,0 0 0 16</inkml:trace>
  <inkml:trace contextRef="#ctx0" brushRef="#br0" timeOffset="161341.2654">16930 10425 57 0,'15'10'37'15,"10"-10"0"-15,3 0-14 16,12 4-8-16,-3-8-5 16,7 4-4-16,-5 0-7 0,-7 0-9 15,-2-5-26-15,-6 5-3 16,-13-8 1-16,1 8 0 15</inkml:trace>
  <inkml:trace contextRef="#ctx0" brushRef="#br0" timeOffset="162371.0041">17761 10432 22 0,'-56'0'17'15,"33"10"1"-15,23-10-2 16,52 7-3-16,33-4-1 15,33-3-2-15,40 5 1 16,34-2-3-16,36 1-2 16,22-4-1-16,24 0-2 15,7 0-1-15,6 0 1 16,-2-5 0-16,-4 5-1 0,-13 0 1 16,-12 0-1-16,-21 0-1 15,-27 3-2-15,-28 2-4 16,-31-5-5-16,-32 9-6 15,-35 0-14-15,-36-9-5 16,-22 8 1-16,-24-8 9 16</inkml:trace>
  <inkml:trace contextRef="#ctx0" brushRef="#br0" timeOffset="164380.4613">18345 11015 24 0,'12'-8'26'0,"4"2"-2"15,-6-8-3-15,2-1-3 0,-2-2-4 16,-7-9-5-1,-3 3-1-15,-5-3-3 16,-6 5-2-16,-8 4 0 0,-3 6-2 16,-9 6-1-16,0 13 0 15,1 6 0-15,-1 10 0 16,6 9 0-16,8 2 0 16,8 0 1-16,9-1 0 15,5-8-1-15,12-2 2 16,6-10-1-16,7-8 0 15,1-9 0-15,1-9 0 16,1-5-1-16,-5-7 0 16,-3-1 0-16,-6-4-1 15,-8 3 1-15,-6 1-1 16,-5 8 1-16,0 17 1 0,-10-5 0 16,3 15 0-1,-2 8 0-15,6 6 1 0,3 3 0 16,6 1-3-16,9-1-5 15,1-7-8-15,8-13-21 16,11 0-1-16,-3-13 1 16,8-2-2-16</inkml:trace>
  <inkml:trace contextRef="#ctx0" brushRef="#br0" timeOffset="164688.5313">18607 10679 48 0,'13'-17'35'16,"11"12"0"-16,2 1-15 16,-1 4-6-16,3 9-4 15,-12 6-4-15,-4 6-3 16,-12 6 0-16,-13 3-1 15,-5 1 0-15,-3 0-1 16,-2-4 0-16,2-3-1 16,8-5-1-16,8-6-1 15,15-2-2-15,10-11-5 16,9 6-7-16,2-2-19 0,0-8-1 16,5 7-1-1,-5-3 2-15</inkml:trace>
  <inkml:trace contextRef="#ctx0" brushRef="#br0" timeOffset="164967.6027">19144 10796 53 0,'0'-12'39'0,"4"25"-1"16,-4 9-2-16,-4 3-21 15,7 11-7-15,-3 3-3 0,4 3 0 16,-4 0-3-16,3-5-3 16,2-4-6-16,-10-13-12 15,5-6-19-15,0-14-2 16,0 0 0-16,-15-2 0 15</inkml:trace>
  <inkml:trace contextRef="#ctx0" brushRef="#br0" timeOffset="165165.6526">18965 10962 41 0,'16'0'36'15,"19"10"-1"-15,1-6-2 0,8-4-21 16,7 4-13-1,6-4-15-15,4 0-18 16,-6-8-1-16,5 8-1 0,-10-11 2 16</inkml:trace>
  <inkml:trace contextRef="#ctx0" brushRef="#br0" timeOffset="165643.759">19692 10701 57 0,'10'4'36'0,"-10"-4"-1"16,-11 15-14-16,3 7-8 15,-10 0-5-15,5 10-1 16,-5-2-2-16,3 4 0 16,2-2-3-16,13 0 0 15,4-4 0-15,14-5-1 16,6-8-2-16,2-7-3 16,5-1-4-16,-3-12-7 15,6-2-7-15,-10-8-8 16,-5-6-1-16,-4-3 1 15,-6-3 7-15,-6-6 9 16,-3 2 11-16,0 1 11 0,-8-18 36 16,2 33-16-1,6 15 1-15,-16-7-5 16,12 22-5-16,-2 4-6 16,6 12-5-16,-5 1-1 15,5 11-2-15,0 1-1 16,0-1 0-16,0-1-2 15,0-4-2-15,0-4-3 16,0-12-10-16,3-6-27 16,-3-3-1-16,0-13 1 15,0 0-1-15</inkml:trace>
  <inkml:trace contextRef="#ctx0" brushRef="#br0" timeOffset="166036.8528">19997 11000 63 0,'5'18'36'0,"-5"-6"1"16,5 1-15-16,0 4-12 15,-5-5-3-15,0 2-2 16,0-14-1-16,0 10-3 15,0-10 0-15,-10-13-1 16,10 0-1-16,-4-6-1 16,4-2 0-16,0-6-1 15,8 2 2-15,2-1 0 16,7 4 1-16,2 6 1 0,1 3 0 16,3 9 1-16,-2 4 0 15,0 7 0-15,-4 6 1 16,-1 6-2-16,-4 0 1 15,-2 7-1-15,-7-1 0 16,-3-1-1-16,4 0-1 16,-4-2-8-16,2-2-20 15,2-2-9-15,-4-18 0 16,13 15-2-16</inkml:trace>
  <inkml:trace contextRef="#ctx0" brushRef="#br0" timeOffset="166380.9302">20286 10700 71 0,'17'-14'36'15,"9"3"-4"-15,1 8-17 16,-5-2-6-16,6 10-4 16,-6 1-2-16,-3 9 0 15,-11 3-2-15,-8 6 0 16,-9-1-1-16,-2 0 1 16,-4 3 0-16,1-2 1 0,3-2-1 15,5-3 0 1,6-4 0-16,13-5-1 0,5-1-3 15,2-5-8-15,3-8-22 16,7 4-5-16,-7-12 1 16,1 7-1-16</inkml:trace>
  <inkml:trace contextRef="#ctx0" brushRef="#br0" timeOffset="166763.0178">20668 11110 23 0,'0'0'35'16,"16"16"-1"-16,-5-12-6 15,0-4-6-15,3 0-6 16,-4-8-4-16,3 0-3 16,-9-10-2-16,3-2-1 15,-7-6-3-15,4-3 0 16,-1-5-1-16,1-3 0 16,2-4-1-16,1 0 0 0,4 2 0 15,3 0-1 1,5 7-1-16,-1 2 0 15,0 7-3-15,-5 3-3 0,5 11-6 16,-6 2-20-16,1 0-7 16,-1 7 0-16,-12 0 1 15</inkml:trace>
  <inkml:trace contextRef="#ctx0" brushRef="#br0" timeOffset="166969.0636">20698 10921 46 0,'0'0'37'0,"8"12"0"15,5-12-4-15,1 0-19 16,15 0-7-16,0 4-7 0,0-4-17 16,-4-7-18-16,10 7-2 15,-4-12-1-15,5 8 0 16</inkml:trace>
  <inkml:trace contextRef="#ctx0" brushRef="#br0" timeOffset="167380.1312">21065 10653 34 0,'11'-10'34'0,"9"10"0"16,3-4-11-16,1 4-6 15,4 4-6-15,-9-2-2 16,-1 8-2-16,-10 3-1 15,-8 5-2-15,-5 2-1 16,-9 4-1-16,-8 1 1 16,-3-1-1-16,-2 0 0 15,6-1-1-15,4-3 1 16,10-5-1-16,7-4 0 16,11-3 0-16,7-6 0 0,9 2-1 15,1-4 1 1,4 0-3-16,-1 0-2 15,-6 0-5-15,4 0-11 0,-7 5-18 16,-10-9-2-16,-2 4 1 16,-10 0 0-16</inkml:trace>
  <inkml:trace contextRef="#ctx0" brushRef="#br0" timeOffset="193432.7307">19123 9933 31 0,'-12'-19'25'0,"0"-9"-3"15,12-1-2-15,13 1-3 16,6-3-2-16,19 11-1 16,0 2-3-16,13 15-1 15,-6 3 0-15,-2 17-2 16,-14 5-2-16,-14 11-1 16,-19 4-1-16,-18 7-2 15,-16 2-1-15,-10-5-2 16,-3-3-1-16,-1-6 0 0,10-4-1 15,8-10 2-15,19-3-1 16,15-15 2-16,20 4 0 16,15-8 2-16,8 0-1 15,6 1 0-15,5 0-7 16,-1 3-25-16,-5-5-8 16,-3 5 0-16,-11 0-1 15</inkml:trace>
  <inkml:trace contextRef="#ctx0" brushRef="#br0" timeOffset="194005.8653">19771 10082 34 0,'12'-6'34'0,"-8"-10"0"15,2-4-9-15,0 4-6 0,-6-8-5 16,0 5-4-1,-10-4-3-15,1 5-2 0,-10 0-1 16,-1 10-2-16,-6 5 0 16,-1 9-2-16,0 6 1 15,1 8-1-15,4 6 0 16,7 3 1-16,4-2-1 16,11-1 0-16,8-4 1 15,7-6-1-15,3-7 0 16,7-9 0-16,0-6 0 15,0-10 0-15,0-3-1 16,-4-5 1-16,1-1-1 16,-6 2 1-16,-4 4 0 15,-4 8 1-15,-8 11 0 16,0 0 1-16,0 9 0 0,0 12 1 16,0 2-1-16,6 3 0 15,4-3 0-15,4-2-1 16,7-5-2-16,3-10-3 15,11 3-11-15,4-9-25 16,-10-12-1-16,5 2 1 16,-4-6-1-16</inkml:trace>
  <inkml:trace contextRef="#ctx0" brushRef="#br0" timeOffset="196059.3038">845 12997 44 0,'44'-13'38'16,"-44"13"-2"-16,0 0-10 15,-10 66-7-15,10-66-4 16,-46 75-4-16,24-34-5 16,22-41-5-16,-53 68-3 15,53-68-2-15,-56 32-4 16,56-32 0-16,0 0-1 0,-52-44 0 16,52 44 2-1,-13-66 3-15,13 66 2 16,-13-67 2-16,13 67 4 0,0 0 1 15,43-43 2-15,-43 43 0 16,49 27-1-16,-49-27 0 16,57 54-2-16,-57-54-2 15,55 67-9-15,-55-67-22 16,45 60-7-16,-45-60-2 16,48 29 1-16</inkml:trace>
  <inkml:trace contextRef="#ctx0" brushRef="#br0" timeOffset="196524.4263">1171 13130 27 0,'0'-26'32'16,"0"14"-2"-16,-10-4-10 16,-1-2-4-16,11 18-5 15,0 0-2-15,-52-34-3 16,52 34-1-16,-48 11-2 16,48-11 0-16,-47 48-2 15,47-48 1-15,-19 69-1 0,19-27-1 16,0-42 0-1,13 72-2-15,7-48-3 16,16-5 0-16,-21-11-1 0,8-4 1 16,-6-9 0-16,2-6 1 15,-5-6 2-15,-6 0 3 16,-2 2 5-16,-6 15 1 16,-19-22 0-16,19 22 0 15,0 0 2-15,-28 8-3 16,28 16-1-16,-5 3-1 15,5 9-1-15,9 3-2 16,-6 1-1-16,0 4-7 16,12 0-21-16,-9-12-10 15,1-4 0-15,7-13 0 0</inkml:trace>
  <inkml:trace contextRef="#ctx0" brushRef="#br0" timeOffset="197080.5571">1451 13191 28 0,'-12'-25'33'15,"5"7"1"-15,-9-3-7 16,7-2-10-16,0 6-5 15,-15 2-4-15,7 10-2 0,-1 2-3 16,0 9-1-16,2 6 0 16,0 7-2-1,-2 6 1-15,9 3-1 0,9-1 1 16,-4 1 0-16,10-3 0 16,10-8 1-16,-3-3 0 15,11-11-1-15,-2-5 0 16,-1-9 0-16,7-5 1 15,0-7-2-15,-6 0 1 16,-13-1-1-16,4 1 0 16,-4 4 2-16,-4 3-2 15,-5 16 1-15,-7-10 0 16,-3 20 1-16,4 0-1 16,6 4 1-16,0 5-1 15,0 1 0-15,0 2 1 0,13-3-1 16,4-4 1-16,9-1 0 15,-8-4 0-15,7-6 0 16,-4-4-1-16,-2-4 1 16,3-8-1-16,-4-2 0 15,1-5-2-15,-13-2-2 16,-3 0-2-16,-5-4-6 16,2 4-9-16,-13-3-19 15,-2-1-1-15,-7 0 0 16,0-6 1-16</inkml:trace>
  <inkml:trace contextRef="#ctx0" brushRef="#br0" timeOffset="197293.1252">1482 12732 67 0,'-4'-20'38'0,"4"20"1"16,0 0-13-16,13 8-10 16,-3 10-8-16,4 4-11 15,0 10-34-15,-9-6-1 16,11 3-1-16,-4-10 0 15</inkml:trace>
  <inkml:trace contextRef="#ctx0" brushRef="#br0" timeOffset="198800.9853">2573 13046 18 0,'0'9'31'0,"0"-9"1"16,25 4-11-16,-4 0-7 16,10-4-4-16,8 0-1 15,-6-6-2-15,5 6-3 16,-4-9-2-16,-10 5-1 16,-9 4 0-16,-15 0 1 15,-8 16-1-15,-11 1 0 16,1 2 1-16,0 3-1 15,-2 3 2-15,11 1-1 16,5 1 0-16,14-3-1 0,5-5-1 16,7-3-3-16,6 0-8 15,3-7-4-15,2-3-8 16,5-6-4-16,-3-7-5 16,5-3 0-16</inkml:trace>
  <inkml:trace contextRef="#ctx0" brushRef="#br0" timeOffset="199074.0377">3218 13137 55 0,'0'0'34'0,"0"0"-2"16,0 0-7-16,-19 18-7 15,1-5-7-15,-10-1-4 16,3-1-3-16,-5-6-1 16,4-5-5-16,4-7-1 15,7-6-1-15,2-5 0 0,7-2 0 16,6 3-1-16,4-3 3 15,8 6-1-15,4 5 4 16,2 6 0-16,1 10 2 16,2 5 1-16,1 7-1 15,-1-2 1-15,1 7-2 16,-6 1-3-16,-3-6-12 16,2-7-22-16,6 3-2 15,-2-15 0-15,12 3 0 16</inkml:trace>
  <inkml:trace contextRef="#ctx0" brushRef="#br0" timeOffset="199441.1372">4016 13200 53 0,'-8'-21'36'0,"2"0"-2"16,-2 0-13-16,-8-1-7 16,0 8-4-16,-6-1-3 15,4 12-2-15,-2 6-1 16,2 8-2-16,3 8 0 0,6 4-1 15,4 6 1 1,5 0-1-16,9 0 0 0,5-4 0 16,3-2 0-16,5-9 0 15,4-5-3-15,-4-9-6 16,3-8-15-16,0-4-15 16,-14-11 0-16,2-4-1 15,-8-10 0-15</inkml:trace>
  <inkml:trace contextRef="#ctx0" brushRef="#br0" timeOffset="199656.1843">3954 12934 59 0,'-16'-16'35'15,"16"16"-3"-15,-16-5-15 16,16 5-16-16,-5 10-27 16,5-10-7-16,9 20-2 0,-6-10 1 15</inkml:trace>
  <inkml:trace contextRef="#ctx0" brushRef="#br0" timeOffset="199907.253">4198 13245 47 0,'0'0'36'0,"23"16"-1"15,-23-16-11-15,17 0-10 16,-3-4-5-16,-5-7-4 15,2-1-2-15,-5-4-1 16,-6-4-1-16,0 0-1 0,-11-2 0 16,0-1-1-16,-6 3 1 15,-2 4-2-15,-3 6 2 16,0 5-1-16,0 9 1 16,8 7 1-16,5 10 0 15,4 8 2-15,8 7 0 16,4 3 0-16,2 7 1 15,2-2-1-15,1 2 1 16,0-4-2-16,-5-7-3 16,2-3-6-16,-9-9-22 15,0-14-10-15,0-9 1 16,14-9-1-16</inkml:trace>
  <inkml:trace contextRef="#ctx0" brushRef="#br0" timeOffset="200120.3088">4444 13067 67 0,'0'0'38'16,"0"16"2"-16,0-1-5 15,0 8-27-15,0-1-4 16,0 6-6-16,5 5-15 15,1-3-21-15,-6-10 0 16,3-5 0-16,-3-15-2 16</inkml:trace>
  <inkml:trace contextRef="#ctx0" brushRef="#br0" timeOffset="200425.3823">4856 13200 72 0,'-23'16'38'16,"-2"5"1"-16,-8 2-14 16,-5-14-15-16,3-1-6 15,0-8-3-15,1-4-3 16,5-8 0-16,5-10-1 16,9-1-1-16,6-4 2 15,9 2 0-15,4 1 1 16,12 5 2-16,6 6 1 15,4 9 2-15,6 11 0 16,-2 6 1-16,1 8 0 0,-8 1-1 16,2 7 0-16,-10 0-1 15,-4-3-7-15,3-4-26 16,-4-3-9-16,-5-9-2 16,3-4 1-16</inkml:trace>
  <inkml:trace contextRef="#ctx0" brushRef="#br0" timeOffset="201510.6309">5631 13104 42 0,'13'5'37'16,"18"4"-1"-16,-1-6-3 15,1 3-18-15,13 2-5 16,-1-5-5-16,-5 2-7 15,-2 4-5-15,-10-9-8 16,-8-4-13-16,-8 4-9 16,-13-10 0-16,3 10-1 15</inkml:trace>
  <inkml:trace contextRef="#ctx0" brushRef="#br0" timeOffset="201653.6638">5804 13152 31 0,'-8'24'33'0,"11"9"-1"15,-3-3-9-15,5 0-7 16,2 1-12-16,-3-7-15 16,10-5-19-16,-14-19-1 15,28 8-2-15,-8-16 0 16</inkml:trace>
  <inkml:trace contextRef="#ctx0" brushRef="#br0" timeOffset="202164.7897">6177 13084 49 0,'-22'-4'30'0,"-6"-1"0"16,10 5-17-16,6 8-6 15,8 3-1-15,10 3-2 16,6 2 0-16,10-1-1 15,0-2 1-15,0-1-2 16,-2-4-1-16,1-2-2 16,-7-4 0-16,-14-2 0 15,0 0-2-15,-12 0 1 16,-6 7 0-16,-4-1 0 16,-1 1 1-16,0 5 2 15,1 1 0-15,6 3 2 0,7 2 1 16,12 1 0-1,4-2 0-15,11 0 1 0,3-8 0 16,7-4 0-16,0-5-1 16,6-5-1-16,-5-9 0 15,-1-3-1-15,-3-7 0 16,-4-5-1-16,-3 0 1 16,-2 5 0-16,-6-1-1 15,-4 9 1-15,-6 6-1 16,0 10 1-16,0 0 0 15,0 22 0-15,-4-1-1 16,4 4-2-16,-3 3-2 16,3-3-7-16,0 1-14 15,9-4-15-15,-9-22-1 16,0 14 1-16,0-14-1 0</inkml:trace>
  <inkml:trace contextRef="#ctx0" brushRef="#br0" timeOffset="202388.8359">6311 12797 83 0,'0'0'36'16,"0"0"-6"-16,0 24-42 16,0-24-21-16,18 20-3 15,-9-7-2-15</inkml:trace>
  <inkml:trace contextRef="#ctx0" brushRef="#br0" timeOffset="202779.9293">6531 13165 60 0,'0'0'37'0,"0"0"0"15,15 0-11-15,-2 21-13 16,-4-2-6-16,6 8-3 16,-3-4 1-16,4 2-1 15,-4-5-1-15,4-8 0 16,-3-8-1-16,5-4 0 15,-3-12-1-15,1-6 0 16,2-3-2-16,-8-7-6 0,6 8-12 16,-5 4-20-1,-7-2 0-15,6 10-1 0,-10 8 0 16</inkml:trace>
  <inkml:trace contextRef="#ctx0" brushRef="#br0" timeOffset="203405.0809">7057 13257 57 0,'6'-12'32'16,"-18"-11"-10"-16,0-5-7 16,0 5-5-16,-7-3-3 15,0 7-1-15,-8 4-3 0,1 8 0 16,-1 11-1-1,5 9-1-15,4 8 1 0,8 4-1 16,7 1 1-16,6 0 0 16,9-4 0-16,7-2 0 15,5-8 0-15,2-7 0 16,3-9-1-16,-4-6 0 16,1-5 0-16,-4-5 0 15,-7-1-2-15,-5-3 1 16,-2 2-1-16,-4 3 2 15,-4 9-2-15,0 10 2 16,0 0-1-16,-12 6 1 16,12 7 0-16,0 6 1 15,0 0 0-15,8 0 0 16,-1-2 1-16,5-6-1 0,-2-3 0 16,6-8 0-16,-1-4 1 15,0-5-1-15,1-5 0 16,-1-5-1-16,-2-2-2 15,2 2 2-15,-6 3-2 16,1 3 1-16,-10 13 0 16,16-5 0-16,-16 5 0 15,15 18 1-15,-8-3 0 16,3 3 0-16,1-1 0 16,1 0 0-16,0-5 0 15,2-6 0-15,-3-2 1 16,2-4-1-16,-1-10 0 15,-3-2 0-15,2-2-1 16,-2-6-1-16,-2 6-4 16,-7-5-14-16,0 0-21 0,0 6-1 15,-5-1 0-15,5 14 0 16</inkml:trace>
  <inkml:trace contextRef="#ctx0" brushRef="#br0" timeOffset="203849.1917">8322 13037 19 0,'-7'-13'69'16,"-4"13"-40"0,-10 7-7-16,-5 6-6 15,4 10-5-15,-1 1-3 16,8 9-3-16,5 1 0 15,10 1-3-15,3-6 2 16,15-3-2-16,1-10 1 16,6-6 0-16,-2-7-1 0,3-9 0 15,-8-6-1 1,-4-2 1-16,-8-3-1 0,-6-3-1 16,-9 5-1-16,-3-6-5 15,-2 11-7-15,-5-6-13 16,1 0-13-16,8 10 0 15,-2-4-2-15</inkml:trace>
  <inkml:trace contextRef="#ctx0" brushRef="#br0" timeOffset="204073.2375">8358 13083 66 0,'31'-6'37'16,"7"6"-3"-16,0-2-13 0,-2-3-9 15,3 5-5 1,-9-5-5-16,-2 5-3 15,-5 0-4-15,-8 0-9 0,-2 3-7 16,-13-3-8-16,0 0-2 16,0 0-1-16,-14 0 3 15</inkml:trace>
  <inkml:trace contextRef="#ctx0" brushRef="#br0" timeOffset="204296.7794">8507 13075 57 0,'-9'12'29'16,"3"5"-2"-16,6 0-4 15,2 5-5-15,4 0-4 16,6 6-6-16,-2-8-2 16,3 4-6-16,3-6-8 0,-1-7-9 15,7-2-9 1,11-4-11-16,-5-9-1 16,9 1 1-16</inkml:trace>
  <inkml:trace contextRef="#ctx0" brushRef="#br0" timeOffset="204524.8087">8898 13185 72 0,'-12'-7'32'0,"-7"-5"-7"15,0 2-6-15,1 4-7 16,-5 1-4-16,6 7-4 16,0 3-1-16,6 7-2 15,7 2 0-15,4 4 0 16,8-1 1-16,6 2-1 15,3-4 1-15,6-5-1 16,-1-6 1-16,2-4-1 0,-5-5 1 16,-6-4-1-16,-7-8 0 15,-6 0 0-15,-10 0-4 16,-6-3-13-16,-10-2-22 16,7 6-1-16,-2-6 0 15,10 7 1-15</inkml:trace>
  <inkml:trace contextRef="#ctx0" brushRef="#br0" timeOffset="204886.8663">9490 12915 28 0,'0'0'35'16,"11"24"2"0,2 21 1-16,-3 18-17 0,2 6-9 15,3 16-4-15,-4 4-1 16,-2 5-3-16,-3-7-3 15,-6-8-5-15,5-10-10 16,-10-19-11-16,-5-18-14 16,10-11 0-16,0-21 1 15</inkml:trace>
  <inkml:trace contextRef="#ctx0" brushRef="#br0" timeOffset="205426.4943">9566 13180 15 0,'14'-8'30'16,"13"14"1"-16,-4-3-4 15,4 9-13-15,1 0-5 16,-4-4-3-16,-2 1-1 15,-5-3-3-15,-4-6-2 16,-13 0-1-16,0 0-2 16,5-20 0-16,-13 3 0 15,0-3-1-15,-1-1 1 0,3 1 1 16,-2 4 2 0,5 0 1-16,3 16 1 15,7-9 1-15,5 19 2 0,1 4 1 16,5 3-1-16,-2 0 1 15,2 4-1-15,-5-3 0 16,0-3 0-16,-13-15 0 16,12 12-2-16,-12-12-1 15,-3-14-1-15,0-5-1 16,3-3 0-16,0-3-1 16,0-1-1-16,6 2 0 15,4-1 1-15,8 10 0 16,2 8 1-16,0 7 1 15,4 10 1-15,-4 6 0 16,1 6 0-16,-5 3 1 0,0 3-1 16,-8-1 0-1,-2-2-5-15,1 1-9 0,-1-2-24 16,-6-24-1-16,8 17 0 16,-8-17 0-16</inkml:trace>
  <inkml:trace contextRef="#ctx0" brushRef="#br0" timeOffset="205818.5901">10311 13121 61 0,'-10'-17'35'0,"-11"-1"-3"15,1 2-10-15,2 10-8 0,-3 0-7 16,7 12-1-1,6 8-3-15,8 9 0 0,5-1-1 16,8 3 1-16,4 1-1 16,6-2 0-16,0-2 2 15,4-5-3-15,-6-13 1 16,-2-4 0-16,-5-7-1 16,-6-12 0-16,-8-8 0 15,-7-9-1-15,-8-15 1 16,-3-12-1-16,-1-4 0 15,0-1 0-15,1 1 0 16,7 8 0-16,7 5 0 16,4 9 0-16,13 18-1 15,6 9-2-15,7 15-1 0,3 3-6 16,9 10-14 0,7 9-15-16,-7 2-1 0,9 8 0 15,-10-4 1-15</inkml:trace>
  <inkml:trace contextRef="#ctx0" brushRef="#br0" timeOffset="206277.6976">10716 12994 48 0,'-22'-14'31'0,"22"14"-7"15,-18 0-7-15,6 7-7 16,8 3-3-16,-1 0-2 16,5 1-1-16,8 2-1 15,2-1 1-15,2-1-1 16,3-3 0-16,2-5-1 15,-5 0 0-15,0-3-1 16,-12 0 0-16,0 0 0 16,0 0-2-16,0 0 1 15,-19 0 0-15,3 4 0 16,0 4 0-16,-1 4 0 0,2 7 1 16,2-4 1-1,6 2 0-15,5 2 1 16,8-2 1-16,4-2-1 0,7-4 0 15,3-6 0-15,2-5-2 16,2 0-3-16,-2-6-12 16,-2-11-22-16,3 1-1 15,-13-8-1-15,2 4-1 16</inkml:trace>
  <inkml:trace contextRef="#ctx0" brushRef="#br0" timeOffset="206514.7554">10739 12884 40 0,'0'0'30'0,"-8"-15"-3"16,8 15-16-16,0 0-18 0,0-19-19 15,11 19-3-15,-11 0-1 16</inkml:trace>
  <inkml:trace contextRef="#ctx0" brushRef="#br0" timeOffset="206794.8339">10890 13068 51 0,'0'0'33'0,"15"5"-9"16,-15-5-5-16,16 14-6 0,-5-2-2 15,-6 0-2-15,4 2-3 16,-4-2 0-16,-1 3-2 16,1-1 1-16,-1-2-2 15,-4-12 0-15,9 12-1 16,-9-12 1-16,12-7-1 16,-4-5-1-16,3-3 2 15,2-5-2-15,1 0 1 16,-3 0-2-16,3 0 2 15,-4-1-1-15,1 9 1 16,-1-2-1-16,-4 3-2 16,-6 11-1-16,5-14-6 0,-5 14-11 15,0 0-21 1,0 0 0-16,0 0 0 16,-13 3 0-16</inkml:trace>
  <inkml:trace contextRef="#ctx0" brushRef="#br0" timeOffset="207818.0481">11430 13181 49 0,'0'0'31'0,"0"0"-3"16,0 8-6-16,0-8-4 0,0 0-5 15,0 0-3 1,0 0-6-16,0 0-7 16,0 0-32-16,0 0 0 0,0 0-2 15,0-14 0-15</inkml:trace>
  <inkml:trace contextRef="#ctx0" brushRef="#br0" timeOffset="211052.1942">622 15463 53 0,'0'0'36'0,"42"-55"-2"16,-42 55-11-16,33-88-10 15,-17 34-4-15,1-12-3 16,10-4-1-16,-7-9-1 16,-8 7 1-16,1 2-1 15,-4 13 0-15,-9 6 0 16,0 51-1-16,9-59-1 16,-9 59 0-16,0 0 0 15,0 0-1-15,-14 75-1 16,22-27 0-16,6 10 1 15,3 7-1-15,-5 7 1 16,13 0 0-16,-5-4-1 16,13-5 0-16,-5-6-3 15,-3-16-6-15,-25-41-14 16,41 58-19-16,-17-58 1 0,-24 0 0 16,0 0 0-16</inkml:trace>
  <inkml:trace contextRef="#ctx0" brushRef="#br0" timeOffset="211293.2417">733 15187 53 0,'0'0'36'0,"0"0"0"16,50 6-10-16,-50-6-17 0,68 9-9 15,-68-9-15 1,75 6-19-16,-75-6-1 0,65-4 0 15,-65 4-1-15</inkml:trace>
  <inkml:trace contextRef="#ctx0" brushRef="#br0" timeOffset="211531.3013">697 15100 39 0,'0'0'32'15,"-44"-17"-1"-15,44 17-8 16,0 0-25-16,0 0-21 15,0 0-8-15,44 36-1 16,-44-36 0-16</inkml:trace>
  <inkml:trace contextRef="#ctx0" brushRef="#br0" timeOffset="211773.8529">1271 15323 57 0,'31'11'38'15,"3"1"0"-15,-10-4-7 16,2-12-21-16,4 1-2 16,-1-7-3-16,-7-4-2 15,-1-9 0-15,-9-1-2 16,-18-1 0-16,-7 0-1 16,-14 1 0-16,-8 5 0 15,2 8-1-15,-2 7 1 16,1 11-1-16,-1 8 1 15,14 10 1-15,12 7 0 16,9 8 0-16,6 6 1 0,0-1 0 16,10-1 0-16,-3-4 0 15,5-3 0-15,0-7-2 16,-4-9-3-16,0 1-8 16,-14-22-17-16,22 10-12 15,-22-10 0-15,19-20-1 16</inkml:trace>
  <inkml:trace contextRef="#ctx0" brushRef="#br0" timeOffset="212068.3903">1915 15257 33 0,'10'18'35'0,"-19"1"1"16,-10 7-3-16,-8 0-16 15,-14-6-7-15,-2-3-6 16,2-9-2-16,4-8-1 16,3-11-1-16,9-6 0 15,12-5-1-15,7-5 0 16,6 0 1-16,16 6 2 16,0 2 1-16,5 12 1 15,4 1 0-15,3 14 1 16,0 3 0-16,3 10 0 15,-7-1-1-15,1 6 0 16,-6-3-1-16,-7 0-1 0,-3-3 0 16,-2-6 0-1,-4-5-1-15,-3-9-2 0,6 13-1 16,-6-13-8-16,0 0-29 16,12-9-2-16,-12-2-1 15,0 11 1-15</inkml:trace>
  <inkml:trace contextRef="#ctx0" brushRef="#br0" timeOffset="212851.5586">3909 15899 59 0,'13'-5'38'15,"11"14"0"-15,6 11-7 16,2 6-22-16,12 14-5 16,-1 8-2-16,4 2 0 15,-6 4-6-15,-6-7-8 0,-4-7-22 16,-7-9-4-16,-10-17 0 15,2-8 0-15</inkml:trace>
  <inkml:trace contextRef="#ctx0" brushRef="#br0" timeOffset="213091.6093">4328 15890 67 0,'-22'10'39'0,"-1"10"0"15,-8 12-11-15,-8-5-17 16,2 9-4-16,-7-1-4 16,3 5-1-16,3-7-2 15,6-6-3-15,4 2-4 0,3-17-7 16,13 0-22-16,5 0-4 16,7-12 0-16,0 0 1 15</inkml:trace>
  <inkml:trace contextRef="#ctx0" brushRef="#br0" timeOffset="213444.6985">4731 15731 57 0,'-9'0'36'15,"-16"10"-3"-15,-6 4-15 16,3 14-6-16,-6 5-4 15,4 13-3-15,1 5 0 16,10 9-1-16,10-4-1 16,12 2-1-16,11-4 1 15,11-1 0-15,7-12-2 0,3-10-4 16,8-4-11 0,0-9-23-16,-9-21-2 0,3-1 0 15,-10-17-1-15</inkml:trace>
  <inkml:trace contextRef="#ctx0" brushRef="#br0" timeOffset="213688.7472">4908 15829 55 0,'0'0'36'15,"7"11"2"-15,-4 14-8 16,-3-3-20-16,10 14-4 15,-5 1-1-15,1 12 1 0,1 0-2 16,-4-3-3 0,4-5-3-16,-4-7-8 0,5-5-17 15,2-6-12-15,-10-23 0 16,9 4-1-16</inkml:trace>
  <inkml:trace contextRef="#ctx0" brushRef="#br0" timeOffset="213971.8174">4702 16018 39 0,'7'-17'35'0,"20"17"0"16,4-3-3-16,3-9-20 16,12 7-7-16,3-5 0 15,4-1 0-15,-7 2-3 0,-5-1 0 16,-7-1 1-16,-6 4-1 15,-6 0 1-15,-7 0-1 16,-3 7 1-16,1 8 0 16,2 0 0-16,4 9-1 15,-1 4-1-15,2 7 1 16,-6 5-1-16,-4 4 1 16,-4-4-2-16,-12-4-5 15,-1 6-13-15,-5-6-21 16,-10-12 0-16,4-1-1 15,-4-13-1-15</inkml:trace>
  <inkml:trace contextRef="#ctx0" brushRef="#br0" timeOffset="214322.8915">5615 15983 44 0,'10'0'35'16,"18"3"2"-16,-4-3-5 15,7 0-20-15,7 0-8 16,-1-5-5-16,-3 5-12 16,0-7-18-16,-3 11-4 15,-12-9-1-15,-1 5 0 16</inkml:trace>
  <inkml:trace contextRef="#ctx0" brushRef="#br0" timeOffset="214575.9619">5644 16088 48 0,'0'0'37'0,"9"16"-2"16,9-12-10-16,5-4-9 15,10 3-4-15,-2-3-4 16,7 0-6-16,-5-3-6 16,-5-1-22-16,-8-3-11 15,0 4-1-15,-9-14 0 16</inkml:trace>
  <inkml:trace contextRef="#ctx0" brushRef="#br0" timeOffset="215046.569">6267 16054 25 0,'0'0'33'16,"27"21"1"-16,-10-15-4 0,0 0-17 15,9-6-4-15,-2-5-3 16,-1-2-3-16,-2-6 0 15,-2-4-2-15,-4-6-1 16,-6-1 0-16,-9-1 0 16,-6 0 0-16,-10 2 0 15,-5 1 1-15,-4 4-1 16,0 10 2-16,-6 11 0 16,3 11 1-16,0 8 0 15,10 12 1-15,8 8-1 16,7 7 1-16,6 2 0 15,10 2 0-15,6-11-1 0,9-4 0 16,6-9 0 0,-1-7-2-16,1-10-3 15,-3-12-15-15,-6-8-22 0,6-3 0 16,-9-16 0-16,0 5-1 16</inkml:trace>
  <inkml:trace contextRef="#ctx0" brushRef="#br0" timeOffset="215475.1735">6536 15530 32 0,'0'0'37'0,"10"14"-1"16,6-14 1-16,15 0-17 16,9 6-11-16,3-6-4 0,6 2-6 15,1-2-18-15,6 0-17 16,-10-12-1-16,4 2-1 15,-13-7 1-15</inkml:trace>
  <inkml:trace contextRef="#ctx0" brushRef="#br0" timeOffset="216075.311">7163 15528 30 0,'9'-12'33'16,"-9"-9"1"-16,0 2-11 16,0 0-7-16,-6-5-4 15,-3 8-5-15,-4-1-2 16,-3 8-2-16,-4 6-1 0,-3 9-1 15,1 6-1-15,1 11 0 16,6 3 0-16,2 6 1 16,7 2 0-16,6-1-1 15,9-8 1-15,6-3 1 16,4-10-1-16,3-9 0 16,2-8-1-16,4-12 0 15,-3-5 1-15,-2-6-1 16,-5-1-1-16,-2-2 1 15,-5 5 0-15,-1 5 1 16,-7 4-1-16,-3 17 2 16,0 0-1-16,-3 16 1 15,0 5-1-15,3 6 1 16,0 1-3-16,3-3-5 0,9 0-27 16,4-1-4-16,-3-15 0 15,6 4 0-15</inkml:trace>
  <inkml:trace contextRef="#ctx0" brushRef="#br0" timeOffset="216467.8998">7501 15091 72 0,'0'0'37'0,"0"0"-5"16,-5 25-11-16,5 17-8 15,-5 10-6-15,5 8-2 16,-4 6 0-16,4 3-2 16,0-6-4-16,4-8-2 0,4-6-10 15,0-13-25 1,-4-18-1-16,7-6 0 0,-11-12 1 15</inkml:trace>
  <inkml:trace contextRef="#ctx0" brushRef="#br0" timeOffset="216731.4542">7679 15191 48 0,'0'0'37'16,"0"0"0"-16,12 25 2 0,-9 1-26 16,2 2-4-1,4 10-2-15,-6 1-1 0,7 9-1 16,-6-2-1-16,4-3-1 16,2-4-2-16,2-7-1 15,3-5-6-15,-2-13-9 16,2-5-25-16,5-6 0 15,-4-15-1-15,-2 1 0 16</inkml:trace>
  <inkml:trace contextRef="#ctx0" brushRef="#br0" timeOffset="217151.5481">7611 15404 42 0,'12'8'36'0,"11"-3"0"15,24-5 11 1,-16 5-40-16,0-5-6 16,0-10-7-16,0 2-2 15,-6-13-3-15,-1 0 0 16,-3-9 2-16,2-1 2 16,-5-8 4-16,1-4 5 15,1 11 7-15,-6-2 1 16,0 13 2-16,-6 6 1 15,1 15-2-15,-9 0-2 16,9 38-2-16,-9-1-2 0,4 14-2 16,-4 7 0-1,3 6 0-15,-3 0-1 16,5-2 1-16,-1-5-2 0,2-6 1 16,0-10-1-16,1-11 1 15,-1-10-1-15,0-8 0 16,-6-12 0-16,0 0-1 15,0 0-1-15,0 0-1 16,9-11-4-16,-15 3-10 16,6 8-24-16,0-13-2 15,0 13 2-15,-3-15-1 16</inkml:trace>
  <inkml:trace contextRef="#ctx0" brushRef="#br0" timeOffset="217986.7473">8876 15983 48 0,'0'0'22'0,"41"12"1"15,17-12-3-15,20 5-5 16,23-5-3-16,11 0-3 15,16 3-2-15,5-8-2 16,7 2-1-16,-6-1-2 16,-9 1-1-16,-13-2 0 15,-13 0-1-15,-18 0-2 16,-20-2-1-16,-17 3-1 16,-25-4 1-16,-13-1 0 0,-12-4-1 15,-14 4 1 1,-7-6 0-16,-3 4 1 15,-2 2 1-15,5 1 2 0,8 5-1 16,19 3 0-16,0 0 1 16,6 21 0-16,16-3 1 15,8-1 0-15,7 6-1 16,-3 2 1-16,-2-3 0 16,-7 2 0-16,-6-3 0 15,-11-7-2-15,-8-14-6 16,-24 13-11-16,2-11-15 15,-21-16-1-15,1 7-1 16,-15-11 0-16</inkml:trace>
  <inkml:trace contextRef="#ctx0" brushRef="#br0" timeOffset="218347.8212">8969 15848 18 0,'0'0'32'16,"-18"5"1"-16,4 8-4 0,-7 5-15 16,-1 2-4-16,1 2-2 15,4-3-3-15,6 5-1 16,7-7-1-16,11-1 0 16,11-3-1-16,9-3-1 15,8 1-9-15,6 3-23 16,-3-14-4-16,8 0 0 15,-9-9 0-15</inkml:trace>
  <inkml:trace contextRef="#ctx0" brushRef="#br0" timeOffset="218748.9111">9441 15391 47 0,'0'0'35'0,"0"24"1"16,0 2-5-16,0-1-22 15,2 11-1-15,-2-1-2 16,0 7 1-16,0-3-3 16,-3-3 0-16,-1-12-1 15,1-4 0-15,3-20-1 16,-11 5 0-16,1-15 0 15,1-13-1-15,0-9 0 16,0-5 0-16,-1-8 0 16,2-3-1-16,0-2 0 15,4 1 0-15,4 3 0 0,0 6 0 16,8 4 0-16,4 7 0 16,8 7 0-16,3 5-1 15,11 3-1-15,1 4-2 16,12 7-6-16,-2-2-9 15,3 0-20-15,4 7 1 16,-7-2-2-16,0 6 2 16</inkml:trace>
  <inkml:trace contextRef="#ctx0" brushRef="#br0" timeOffset="219001.9767">9357 15550 35 0,'0'0'38'0,"25"9"-1"16,5-9 0-16,6-3-20 15,10 6-6-15,-1-3-4 16,4 0-7-16,-6 0-18 15,-1-2-19-15,-15-12-1 16,-3 5 0-16,-14-12 0 16</inkml:trace>
  <inkml:trace contextRef="#ctx0" brushRef="#br0" timeOffset="219566.103">10967 15490 75 0,'22'7'38'15,"18"17"-1"-15,3 21-15 16,5 5-8-16,14 17-5 16,-3 6-3-16,-1 7-4 15,-5-4-1-15,-12-7-9 16,-2-5-13-16,-7-15-20 16,-12-21 1-16,-4-9-1 15,-5-19 0-15</inkml:trace>
  <inkml:trace contextRef="#ctx0" brushRef="#br0" timeOffset="219814.1609">11503 15559 35 0,'-28'-9'37'0,"3"24"0"15,-14 7 1-15,-9 4-19 16,-1 19-10-16,-12 4 0 15,-1 14-4-15,-8 3 1 16,7-1-5-16,4-3-2 16,9-9-6-16,15-4-12 15,13-15-20-15,8-20 0 16,14-14-1-16,28-6 0 16</inkml:trace>
  <inkml:trace contextRef="#ctx0" brushRef="#br0" timeOffset="220185.2557">11836 15533 47 0,'-31'0'34'0,"3"15"0"15,-10 7-14-15,-3 11-5 16,4 11-4-16,0 2-1 15,12 12-4-15,2-1 0 16,16 2-2-16,7-6 1 16,14-2-4-16,3-10-3 15,8-8-4-15,9-3-12 16,0-13-19-16,1-17-2 16,5 0 1-16,-6-17-2 15</inkml:trace>
  <inkml:trace contextRef="#ctx0" brushRef="#br0" timeOffset="220492.3239">11854 16059 20 0,'-10'10'33'16,"10"8"3"-16,0-5-3 15,7-5-13-15,8 4-5 16,-5-6-2-16,5 1-4 15,-3-13-1-15,2-3-3 16,-5-12-1-16,3-6 0 16,-9-7-1-16,1-7-1 15,-4-12-2-15,3-4 1 16,-3-2 0-16,4 2-1 0,-1 3 0 16,1 4 0-1,5 3-1-15,0 8-2 16,7 13-4-16,-5 0-12 0,6 8-20 15,4 11-1-15,0-3 0 16,0 10 0-16</inkml:trace>
  <inkml:trace contextRef="#ctx0" brushRef="#br0" timeOffset="220813.3972">11765 15858 29 0,'25'-8'33'15,"-2"-9"0"-15,18-1-14 16,6-2-5-16,1-6-2 0,7 5 0 16,-7 0-4-16,4 6-2 15,-9 1 0-15,-1 14-1 16,-14 0 1-16,-2 17-1 15,-10 6-1-15,-6 9 0 16,-4 4 0-16,-6 6 0 16,-7 1-1-16,-5 2-1 15,-3-1-1-15,-5-7-5 16,6-5-13-16,1-11-23 16,-5-13-1-16,8 1-1 15,0-18 2-15</inkml:trace>
  <inkml:trace contextRef="#ctx0" brushRef="#br0" timeOffset="221152.4737">12565 15820 31 0,'12'0'36'16,"17"0"0"-16,-4 0-4 15,10-4-14-15,2 4-11 16,-2 0-8-16,0-5-11 16,-5 1-14-16,-1 4-10 15,-16-3 1-15,-1 3 0 16</inkml:trace>
  <inkml:trace contextRef="#ctx0" brushRef="#br0" timeOffset="221414.5387">12569 15928 56 0,'0'0'36'0,"29"8"-2"16,-2-6-12-16,1-2-7 16,9 3-6-16,-5-3-6 15,1-4-7-15,-1 4-20 16,-2-5-12-16,-15-4 0 15,1 5-2-15</inkml:trace>
  <inkml:trace contextRef="#ctx0" brushRef="#br0" timeOffset="222098.6937">13281 15865 55 0,'12'7'19'0,"29"-7"-2"15,21 0-1-15,34 0-4 16,22-3-2-16,30-1-2 16,27-5 0-16,28 3-1 15,19-5-1-15,23 2-3 0,9 0-1 16,2-1 0 0,-5 3-1-16,-8 1-1 15,-17 3-2-15,-22-5-8 0,-21 8-11 16,-28 0-14-16,-34-12-1 15,-24 12 1-15</inkml:trace>
  <inkml:trace contextRef="#ctx0" brushRef="#br0" timeOffset="222942.8841">14575 15325 35 0,'-33'-14'19'0,"2"-2"-1"16,-5-9-3-16,2-9-4 0,9-1 1 16,5-5-1-16,14 3-1 15,12 0 0-15,16 9-1 16,11 6-2-16,17 16 0 15,4 9 0-15,2 14-2 16,-4 3-1-16,-8 13 0 16,-17 4 0-16,-16 6-1 15,-24 3 0-15,-18 0-1 16,-16-4 0-16,-14 1 0 16,-5-4-1-16,3-7 0 15,6-7-1-15,8-7 0 16,15-9 0-16,13-3 0 15,21-6-1-15,7-15 1 16,15 7 0-16,11-1 0 0,5 3 0 16,7 6 0-16,1 0 0 15,-2 3-2-15,-5 12-2 16,-12-8-9-16,4 0-18 16,-8 2-8-16,-5-9 0 15,2 0-1-15</inkml:trace>
  <inkml:trace contextRef="#ctx0" brushRef="#br0" timeOffset="223392.9741">14894 15508 22 0,'26'-9'33'0,"-16"-6"1"15,3 1-10-15,2 1-5 16,-5-7-4-16,1 2-5 15,-6-7-2-15,0 1-2 16,-8-2-2-16,-1 4-1 16,-10 2-1-16,-5 6-1 15,-3 5-1-15,-3 9 0 16,-2 7 0-16,-1 12 0 16,2 8 0-16,7 6 0 15,9 0 0-15,10 1 1 16,0-1 0-16,17-6 0 15,2-7 0-15,6-11 0 16,3-9 0-16,0-8 0 0,-3-6 0 16,-1-8-1-1,-4-4 1-15,-6 0-1 0,-3 1 1 16,-2 3-1-16,-6 7 0 16,-3 15 0-16,0 0 1 15,0 0-1-15,0 20 1 16,0 2 0-16,3 5-1 15,3-1 2-15,0 2-3 16,0-6-6-16,6-2-19 16,0-3-13-16,0-12 0 15,5-1 0-15</inkml:trace>
  <inkml:trace contextRef="#ctx0" brushRef="#br0" timeOffset="224228.6772">13629 16496 44 0,'23'-7'25'0,"-12"-6"-2"15,2-3-3-15,1 0-5 16,-4-7-3-16,0 4-3 16,-10-8-1-16,0 2-3 15,-10 2-1-15,-5 4-1 16,-8 11-1-16,-5 3-1 15,-4 5 0-15,1 9-1 16,1 10-1-16,6 8 2 16,7 5-1-16,9 2-1 15,8-2 0-15,9 0 1 16,7-4 0-16,5-6 1 16,6-8 0-16,1-6-1 15,2-13 0-15,-3-5 1 16,-4-7-1-16,-1-7 0 0,-5 1 0 15,-4-1-1-15,-4 3 0 16,-5-3 0-16,-4 12 1 16,0 12-1-16,0 0 2 15,-3 14-2-15,3 0 0 16,0 9 1-16,7 0 0 16,0 7 1-16,1-3-2 15,3-5-5-15,4-5-13 16,5-4-17-16,-20-13 0 15,18 6 0-15,-14-23 2 16</inkml:trace>
  <inkml:trace contextRef="#ctx0" brushRef="#br0" timeOffset="224521.2385">13811 16136 40 0,'19'-15'36'0,"-2"2"0"16,9 2-7-16,6 11-16 16,-3-5-4-16,2 11-3 15,-10 4-1-15,-5 9-2 16,-16-1 0-16,-13 5-1 16,-9 4 0-16,-6-2 0 15,-6-1 0-15,5 1-1 0,5-8 0 16,8-3-1-16,16-4-2 15,7-5-1-15,15-1-5 16,2-4-9-16,8-6-16 16,4 6-5-16,-6 0-1 15,7 0 0-15</inkml:trace>
  <inkml:trace contextRef="#ctx0" brushRef="#br0" timeOffset="224791.3068">14227 16209 41 0,'11'0'36'16,"-11"0"1"-16,0 0-13 0,7 25-6 16,-7-9-6-16,0 10-3 15,0 2-2-15,0 9-1 16,0-3-2-16,3 2-2 15,-3-4-2-15,5-5 2 16,-1 1-4-16,-4-8-1 16,5-1-6-16,-5-19-8 15,0 0-14-15,-12 0-8 16,-2-14 0-16,0 5-1 16</inkml:trace>
  <inkml:trace contextRef="#ctx0" brushRef="#br0" timeOffset="225053.3399">14098 16366 47 0,'12'0'38'16,"2"0"-1"0,8 0-12-16,8 7-8 0,1-7-6 15,12 0-4-15,-4 0-4 16,-1 0-8-16,-2-3-28 16,-2-2-5-16,-11-6 0 15,4 2 0-15</inkml:trace>
  <inkml:trace contextRef="#ctx0" brushRef="#br0" timeOffset="225348.3879">14813 16075 49 0,'11'0'35'16,"-1"16"0"-16,-10 4-17 15,-15 5-6-15,-4 11-3 16,-5-4-1-16,6 4-2 0,-1-5-2 16,10 0 0-1,9-8-2-15,8-2 0 0,10-6 0 16,8-10-2-16,5 1-5 16,-3-9-6-16,2-1-6 15,-7-8-12-15,-5-7-7 16,0-4-3-16,-9-5 6 15</inkml:trace>
  <inkml:trace contextRef="#ctx0" brushRef="#br0" timeOffset="225612.4317">14956 16130 40 0,'0'0'35'0,"0"0"-3"16,-7 15-9-16,3 8-5 16,4 9-5-16,0 0-3 15,0 12-1-15,0-3-3 16,0 7-1-16,0-11-3 0,0 2-1 15,0-7-6-15,0-7-16 16,-5-10-20-16,5-15 2 16,0 0-1-16,13 0 0 15</inkml:trace>
  <inkml:trace contextRef="#ctx0" brushRef="#br0" timeOffset="226045.5527">15124 16358 25 0,'5'14'31'0,"-10"-3"2"0,5 10-2 16,0-3-21-16,0-2-3 15,0 3 0-15,0-9-2 16,0 2 0-16,0-12-1 16,0 0 0-16,-4-16-2 15,1 2 1-15,-4-6-1 16,4 0 1-16,-3-2-2 16,2 0 0-16,0 1 0 15,4 4-2-15,4 2 1 16,3 5 0-16,6 3 0 15,-1 4-1-15,10 3 1 16,0 0-2-16,3 0 1 0,2 3-1 16,-1 2 0-16,-3-5 0 15,2 0 0-15,-6-5 0 16,-3 5 0-16,-3 0 0 16,-4-3 2-16,-9 3-1 15,0 0 2-15,0 0 0 16,8 12 1-16,-11 4 0 15,-3-2 1-15,3 8 0 16,3 0-1-16,-4 4 0 16,4 1-2-16,-3-1-5 15,3-3-11-15,7-2-21 16,-11-11 0-16,4-10 0 16,0 0 0-16</inkml:trace>
  <inkml:trace contextRef="#ctx0" brushRef="#br0" timeOffset="226400.6313">15427 16030 34 0,'14'-15'34'0,"12"10"0"16,5 1-14-16,0-1-6 0,0 11-3 16,-9 2-3-1,-1 6-2-15,-16 4-2 0,-10 5 0 16,-10-3-1-16,-7 3 0 16,-5 0-1-16,4 1 0 15,2-5-1-15,8 0 0 16,10-9 1-16,10 0-1 15,11-5-2-15,7-5-4 16,9 2-16-16,3-2-17 16,-3-6 0-16,4 2 0 15,-8-7 0-15</inkml:trace>
  <inkml:trace contextRef="#ctx0" brushRef="#br0" timeOffset="226791.7251">15720 16434 51 0,'15'23'38'16,"-5"-11"-1"-16,3-7-16 16,5 7-4-16,-3-12-6 15,4 5-3-15,-6-16-3 0,3 0-1 16,-4-13-1 0,-5 2 0-16,-2-10 0 0,-1-6-2 15,1-3 1-15,1-8-1 16,-2 4 1-16,6 1-1 15,1 1-1-15,4 3-1 16,3 8 0-16,-2 5-3 16,7 11-6-16,-8 0-12 15,3 5-18-15,2 11-2 16,-3 0 2-16,0 11 0 16</inkml:trace>
  <inkml:trace contextRef="#ctx0" brushRef="#br0" timeOffset="227063.7924">15754 16310 38 0,'0'0'37'0,"0"0"-1"16,28 2-3-16,-4-2-18 15,15-2-10-15,4 2-8 16,3 7-30-16,-4-14-3 15,6 4 0-15,-7-12-1 16</inkml:trace>
  <inkml:trace contextRef="#ctx0" brushRef="#br0" timeOffset="227392.8682">16186 16038 9 0,'20'-4'33'0,"1"-3"0"16,9 10-3-16,3 1-12 15,-4 0-6-15,0 11-1 16,-9-5-2-16,-7 14-3 16,-13-3-1-16,-15 4-1 15,-10 1 0-15,-3 2 0 0,-6-4 0 16,6 0-2-16,4-7 0 16,10-3-1-16,11-6 0 15,13-1 1-15,8-7-1 16,9 0 1-16,3 0-2 15,3-5 0-15,-1 5-4 16,-6-4-6-16,1 4-14 16,-6 0-15-16,-9-6-1 15,-3 6 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10/3/2020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49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25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13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7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63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0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99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6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0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16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8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7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6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6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97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7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1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customXml" Target="../ink/ink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11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</a:t>
            </a:r>
            <a:r>
              <a:rPr lang="en-US" sz="2100" dirty="0" smtClean="0"/>
              <a:t>Fourier</a:t>
            </a:r>
            <a:r>
              <a:rPr lang="el-GR" sz="2100" dirty="0" smtClean="0"/>
              <a:t> - Ιδιότητες</a:t>
            </a:r>
            <a:endParaRPr lang="en-US" sz="21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ded Corner 8"/>
          <p:cNvSpPr/>
          <p:nvPr/>
        </p:nvSpPr>
        <p:spPr>
          <a:xfrm>
            <a:off x="45720" y="5316861"/>
            <a:ext cx="2018923" cy="1015737"/>
          </a:xfrm>
          <a:prstGeom prst="foldedCorner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/>
                </a:solidFill>
              </a:rPr>
              <a:t>Η διάλεξη αυτή περιέχει </a:t>
            </a:r>
            <a:r>
              <a:rPr lang="en-US" sz="2200" dirty="0">
                <a:solidFill>
                  <a:schemeClr val="tx1"/>
                </a:solidFill>
              </a:rPr>
              <a:t>4</a:t>
            </a:r>
            <a:r>
              <a:rPr lang="el-GR" sz="2200" dirty="0" smtClean="0">
                <a:solidFill>
                  <a:schemeClr val="tx1"/>
                </a:solidFill>
              </a:rPr>
              <a:t> Ε.ΒΑ.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2394054" y="5435522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64643" y="5758004"/>
            <a:ext cx="253044" cy="110782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85673"/>
          <a:stretch/>
        </p:blipFill>
        <p:spPr>
          <a:xfrm>
            <a:off x="1052185" y="711758"/>
            <a:ext cx="6666379" cy="84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4483" b="82105"/>
          <a:stretch/>
        </p:blipFill>
        <p:spPr>
          <a:xfrm>
            <a:off x="1052185" y="1557196"/>
            <a:ext cx="6666379" cy="1991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7894" b="79159"/>
          <a:stretch/>
        </p:blipFill>
        <p:spPr>
          <a:xfrm>
            <a:off x="1052185" y="1756372"/>
            <a:ext cx="6666379" cy="1720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20571" b="75807"/>
          <a:stretch/>
        </p:blipFill>
        <p:spPr>
          <a:xfrm>
            <a:off x="1052185" y="1912620"/>
            <a:ext cx="6666379" cy="2019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23813" b="72771"/>
          <a:stretch/>
        </p:blipFill>
        <p:spPr>
          <a:xfrm>
            <a:off x="1052185" y="2101850"/>
            <a:ext cx="6666379" cy="199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27200" b="69661"/>
          <a:stretch/>
        </p:blipFill>
        <p:spPr>
          <a:xfrm>
            <a:off x="1052185" y="2299580"/>
            <a:ext cx="6666379" cy="183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30231" b="63960"/>
          <a:stretch/>
        </p:blipFill>
        <p:spPr>
          <a:xfrm>
            <a:off x="1052185" y="2476500"/>
            <a:ext cx="6666379" cy="3391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35843" b="57891"/>
          <a:stretch/>
        </p:blipFill>
        <p:spPr>
          <a:xfrm>
            <a:off x="1052185" y="2804160"/>
            <a:ext cx="6666379" cy="365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41848" b="54758"/>
          <a:stretch/>
        </p:blipFill>
        <p:spPr>
          <a:xfrm>
            <a:off x="1052185" y="3154680"/>
            <a:ext cx="6666379" cy="1981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45111" b="51821"/>
          <a:stretch/>
        </p:blipFill>
        <p:spPr>
          <a:xfrm>
            <a:off x="1052185" y="3345180"/>
            <a:ext cx="6666379" cy="1790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48070" b="46143"/>
          <a:stretch/>
        </p:blipFill>
        <p:spPr>
          <a:xfrm>
            <a:off x="1052185" y="3517900"/>
            <a:ext cx="6666379" cy="3378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53563" b="41052"/>
          <a:stretch/>
        </p:blipFill>
        <p:spPr>
          <a:xfrm>
            <a:off x="1052185" y="3838575"/>
            <a:ext cx="6666379" cy="3143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58784" b="34959"/>
          <a:stretch/>
        </p:blipFill>
        <p:spPr>
          <a:xfrm>
            <a:off x="1052185" y="4143375"/>
            <a:ext cx="6666379" cy="3652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64886" b="19295"/>
          <a:stretch/>
        </p:blipFill>
        <p:spPr>
          <a:xfrm>
            <a:off x="1052185" y="4499572"/>
            <a:ext cx="6666379" cy="9234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80550" b="12937"/>
          <a:stretch/>
        </p:blipFill>
        <p:spPr>
          <a:xfrm>
            <a:off x="1052185" y="5413972"/>
            <a:ext cx="6666379" cy="3802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t="86909" b="6888"/>
          <a:stretch/>
        </p:blipFill>
        <p:spPr>
          <a:xfrm>
            <a:off x="1052185" y="5785164"/>
            <a:ext cx="6666379" cy="362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t="93112"/>
          <a:stretch/>
        </p:blipFill>
        <p:spPr>
          <a:xfrm>
            <a:off x="1052185" y="6147303"/>
            <a:ext cx="6666379" cy="4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20" y="356960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sz="2800" dirty="0" smtClean="0"/>
          </a:p>
          <a:p>
            <a:pPr marL="0" indent="0">
              <a:buClrTx/>
              <a:buSzPct val="120000"/>
              <a:buNone/>
            </a:pPr>
            <a:r>
              <a:rPr lang="el-GR" dirty="0" smtClean="0"/>
              <a:t>Απόδειξη: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85673"/>
          <a:stretch/>
        </p:blipFill>
        <p:spPr>
          <a:xfrm>
            <a:off x="1052185" y="711758"/>
            <a:ext cx="6666379" cy="845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4483" b="82105"/>
          <a:stretch/>
        </p:blipFill>
        <p:spPr>
          <a:xfrm>
            <a:off x="1052185" y="1557196"/>
            <a:ext cx="6666379" cy="199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99213"/>
          <a:stretch/>
        </p:blipFill>
        <p:spPr>
          <a:xfrm>
            <a:off x="1052185" y="1756372"/>
            <a:ext cx="6666379" cy="459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59480" y="2175120"/>
              <a:ext cx="8353800" cy="2116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400" y="2165040"/>
                <a:ext cx="8367480" cy="21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376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Ιδιότητες Μετασχηματισμού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Υπολογίστε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&gt;0,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23920" y="1470240"/>
              <a:ext cx="8340840" cy="449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840" y="1458360"/>
                <a:ext cx="8364960" cy="451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45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sz="2800" dirty="0"/>
          </a:p>
          <a:p>
            <a:pPr marL="0" indent="0">
              <a:buClrTx/>
              <a:buSzPct val="120000"/>
              <a:buNone/>
            </a:pPr>
            <a:r>
              <a:rPr lang="el-GR" dirty="0"/>
              <a:t>Απόδειξη:</a:t>
            </a: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85673"/>
          <a:stretch/>
        </p:blipFill>
        <p:spPr>
          <a:xfrm>
            <a:off x="1052185" y="711758"/>
            <a:ext cx="6666379" cy="845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7894" b="79159"/>
          <a:stretch/>
        </p:blipFill>
        <p:spPr>
          <a:xfrm>
            <a:off x="1052185" y="1553388"/>
            <a:ext cx="6666379" cy="172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99213"/>
          <a:stretch/>
        </p:blipFill>
        <p:spPr>
          <a:xfrm>
            <a:off x="1052185" y="1733512"/>
            <a:ext cx="6666379" cy="459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28880" y="2041560"/>
              <a:ext cx="8508600" cy="2584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160" y="2031840"/>
                <a:ext cx="8533080" cy="260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80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6602"/>
          <a:stretch/>
        </p:blipFill>
        <p:spPr>
          <a:xfrm>
            <a:off x="1100043" y="738235"/>
            <a:ext cx="2856322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3673"/>
          <a:stretch/>
        </p:blipFill>
        <p:spPr>
          <a:xfrm>
            <a:off x="3974471" y="738235"/>
            <a:ext cx="3707346" cy="1905000"/>
          </a:xfrm>
          <a:prstGeom prst="rect">
            <a:avLst/>
          </a:prstGeom>
        </p:spPr>
      </p:pic>
      <p:sp>
        <p:nvSpPr>
          <p:cNvPr id="10" name="Explosion 2 9"/>
          <p:cNvSpPr/>
          <p:nvPr/>
        </p:nvSpPr>
        <p:spPr>
          <a:xfrm>
            <a:off x="7572367" y="428109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68120" y="2684880"/>
              <a:ext cx="7936560" cy="3741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840" y="2671920"/>
                <a:ext cx="7948440" cy="37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8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sz="2800" dirty="0"/>
          </a:p>
          <a:p>
            <a:pPr marL="0" indent="0">
              <a:buClrTx/>
              <a:buSzPct val="120000"/>
              <a:buNone/>
            </a:pPr>
            <a:r>
              <a:rPr lang="el-GR" dirty="0"/>
              <a:t>Απόδειξη:</a:t>
            </a: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85673"/>
          <a:stretch/>
        </p:blipFill>
        <p:spPr>
          <a:xfrm>
            <a:off x="1052185" y="711758"/>
            <a:ext cx="6666379" cy="845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0571" b="75807"/>
          <a:stretch/>
        </p:blipFill>
        <p:spPr>
          <a:xfrm>
            <a:off x="1052184" y="1557196"/>
            <a:ext cx="6666379" cy="2019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99213"/>
          <a:stretch/>
        </p:blipFill>
        <p:spPr>
          <a:xfrm>
            <a:off x="1052185" y="1756372"/>
            <a:ext cx="6666379" cy="459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01600" y="2075400"/>
              <a:ext cx="7380360" cy="1275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360" y="2066760"/>
                <a:ext cx="7395480" cy="12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96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Ιδιότητες Μετασχηματισμού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:r>
                  <a:rPr lang="el-GR" dirty="0" smtClean="0"/>
                  <a:t>Υπολογίστε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89822" y="4328647"/>
            <a:ext cx="7172325" cy="2146966"/>
            <a:chOff x="1089822" y="4328647"/>
            <a:chExt cx="7172325" cy="21469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b="48064"/>
            <a:stretch/>
          </p:blipFill>
          <p:spPr>
            <a:xfrm>
              <a:off x="1089822" y="4328647"/>
              <a:ext cx="7172325" cy="2146966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091821" y="4435522"/>
              <a:ext cx="382137" cy="2593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269640" y="1449000"/>
              <a:ext cx="5007600" cy="2318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760" y="1439280"/>
                <a:ext cx="5031720" cy="23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7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sz="3200" dirty="0"/>
          </a:p>
          <a:p>
            <a:pPr marL="0" indent="0">
              <a:buClrTx/>
              <a:buSzPct val="120000"/>
              <a:buNone/>
            </a:pPr>
            <a:endParaRPr lang="en-US" sz="2800" dirty="0"/>
          </a:p>
          <a:p>
            <a:pPr marL="0" indent="0">
              <a:buClrTx/>
              <a:buSzPct val="120000"/>
              <a:buNone/>
            </a:pPr>
            <a:r>
              <a:rPr lang="el-GR" dirty="0"/>
              <a:t>Απόδειξη:</a:t>
            </a: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85673"/>
          <a:stretch/>
        </p:blipFill>
        <p:spPr>
          <a:xfrm>
            <a:off x="1052185" y="711758"/>
            <a:ext cx="6666379" cy="845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30475" b="63960"/>
          <a:stretch/>
        </p:blipFill>
        <p:spPr>
          <a:xfrm>
            <a:off x="1052185" y="1554481"/>
            <a:ext cx="6666379" cy="32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99213"/>
          <a:stretch/>
        </p:blipFill>
        <p:spPr>
          <a:xfrm>
            <a:off x="1052185" y="1885912"/>
            <a:ext cx="6666379" cy="459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62000" y="2194560"/>
              <a:ext cx="8238960" cy="4006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200" y="2190960"/>
                <a:ext cx="8259120" cy="402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70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49" y="2254487"/>
            <a:ext cx="7295649" cy="42211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802520" y="1000800"/>
              <a:ext cx="3722760" cy="508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7840" y="991080"/>
                <a:ext cx="3741480" cy="53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05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sz="3200" dirty="0"/>
          </a:p>
          <a:p>
            <a:pPr marL="0" indent="0">
              <a:buClrTx/>
              <a:buSzPct val="120000"/>
              <a:buNone/>
            </a:pPr>
            <a:endParaRPr lang="en-US" sz="2800" dirty="0"/>
          </a:p>
          <a:p>
            <a:pPr marL="0" indent="0">
              <a:buClrTx/>
              <a:buSzPct val="120000"/>
              <a:buNone/>
            </a:pPr>
            <a:r>
              <a:rPr lang="el-GR" dirty="0"/>
              <a:t>Απόδειξη:</a:t>
            </a: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85673"/>
          <a:stretch/>
        </p:blipFill>
        <p:spPr>
          <a:xfrm>
            <a:off x="1052185" y="711758"/>
            <a:ext cx="6666379" cy="845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36087" b="57891"/>
          <a:stretch/>
        </p:blipFill>
        <p:spPr>
          <a:xfrm>
            <a:off x="1052185" y="1554479"/>
            <a:ext cx="6666379" cy="351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99213"/>
          <a:stretch/>
        </p:blipFill>
        <p:spPr>
          <a:xfrm>
            <a:off x="1052185" y="1885912"/>
            <a:ext cx="6666379" cy="459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66320" y="2141640"/>
              <a:ext cx="8442000" cy="2657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800" y="2136600"/>
                <a:ext cx="8457120" cy="26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9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n-US" b="1" dirty="0" smtClean="0"/>
              <a:t>M</a:t>
            </a:r>
            <a:r>
              <a:rPr lang="el-GR" b="1" dirty="0" err="1" smtClean="0"/>
              <a:t>ετασχηματισμός</a:t>
            </a:r>
            <a:r>
              <a:rPr lang="el-GR" b="1" dirty="0" smtClean="0"/>
              <a:t> </a:t>
            </a:r>
            <a:r>
              <a:rPr lang="en-US" b="1" dirty="0" smtClean="0"/>
              <a:t>Fourier (</a:t>
            </a:r>
            <a:r>
              <a:rPr lang="en-US" b="1" dirty="0" smtClean="0">
                <a:solidFill>
                  <a:srgbClr val="FF0000"/>
                </a:solidFill>
              </a:rPr>
              <a:t>review…</a:t>
            </a:r>
            <a:r>
              <a:rPr lang="en-US" b="1" dirty="0" smtClean="0"/>
              <a:t>)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66682"/>
          <a:stretch/>
        </p:blipFill>
        <p:spPr>
          <a:xfrm>
            <a:off x="1514994" y="733794"/>
            <a:ext cx="6443852" cy="1927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3631" b="32262"/>
          <a:stretch/>
        </p:blipFill>
        <p:spPr>
          <a:xfrm>
            <a:off x="1514994" y="2679826"/>
            <a:ext cx="6443852" cy="1973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67895"/>
          <a:stretch/>
        </p:blipFill>
        <p:spPr>
          <a:xfrm>
            <a:off x="1514994" y="4662534"/>
            <a:ext cx="6443852" cy="18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9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 </a:t>
            </a:r>
            <a:r>
              <a:rPr lang="el-GR" sz="5400" b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574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E.BA.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AM: 4256</a:t>
            </a:r>
          </a:p>
          <a:p>
            <a:r>
              <a:rPr lang="en-US" dirty="0" smtClean="0"/>
              <a:t>AM: 4220</a:t>
            </a:r>
          </a:p>
          <a:p>
            <a:r>
              <a:rPr lang="en-US" dirty="0" smtClean="0"/>
              <a:t>AM: 4264</a:t>
            </a:r>
          </a:p>
          <a:p>
            <a:r>
              <a:rPr lang="en-US" dirty="0" smtClean="0"/>
              <a:t>AM: 4731 (</a:t>
            </a:r>
            <a:r>
              <a:rPr lang="el-GR" smtClean="0"/>
              <a:t>Φ)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34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46" y="4025561"/>
            <a:ext cx="3210541" cy="1154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(</a:t>
            </a:r>
            <a:r>
              <a:rPr lang="en-US" b="1" dirty="0" smtClean="0">
                <a:solidFill>
                  <a:srgbClr val="FF0000"/>
                </a:solidFill>
              </a:rPr>
              <a:t>review…</a:t>
            </a:r>
            <a:r>
              <a:rPr lang="en-US" b="1" dirty="0" smtClean="0"/>
              <a:t>)</a:t>
            </a:r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28405" y="776498"/>
                <a:ext cx="6538514" cy="936223"/>
              </a:xfrm>
              <a:prstGeom prst="horizontalScroll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    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05" y="776498"/>
                <a:ext cx="6538514" cy="936223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orizontal Scroll 8"/>
              <p:cNvSpPr/>
              <p:nvPr/>
            </p:nvSpPr>
            <p:spPr>
              <a:xfrm>
                <a:off x="214604" y="1699714"/>
                <a:ext cx="8831719" cy="936223"/>
              </a:xfrm>
              <a:prstGeom prst="horizontalScroll">
                <a:avLst/>
              </a:prstGeom>
              <a:ln w="190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Horizontal Scrol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4" y="1699714"/>
                <a:ext cx="8831719" cy="936223"/>
              </a:xfrm>
              <a:prstGeom prst="horizontalScroll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Vertical Scroll 9"/>
              <p:cNvSpPr/>
              <p:nvPr/>
            </p:nvSpPr>
            <p:spPr>
              <a:xfrm>
                <a:off x="0" y="2772207"/>
                <a:ext cx="4210817" cy="3759632"/>
              </a:xfrm>
              <a:prstGeom prst="verticalScroll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,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buSzPct val="120000"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900" i="1" dirty="0">
                    <a:latin typeface="Cambria Math" panose="02040503050406030204" pitchFamily="18" charset="0"/>
                  </a:rPr>
                  <a:t/>
                </a:r>
                <a:br>
                  <a:rPr lang="en-US" sz="9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p>
                      </m:sSup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Για </a:t>
                </a:r>
                <a:r>
                  <a:rPr lang="el-GR" b="1" dirty="0" smtClean="0"/>
                  <a:t>πραγματικά</a:t>
                </a:r>
                <a:r>
                  <a:rPr lang="el-GR" dirty="0" smtClean="0"/>
                  <a:t> </a:t>
                </a:r>
                <a:r>
                  <a:rPr lang="el-GR" dirty="0"/>
                  <a:t>σήματα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0" name="Vertical Scrol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72207"/>
                <a:ext cx="4210817" cy="3759632"/>
              </a:xfrm>
              <a:prstGeom prst="verticalScroll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94607" y="2575226"/>
                <a:ext cx="4651716" cy="1592465"/>
              </a:xfrm>
              <a:prstGeom prst="horizontalScroll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Ζεύγη: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rect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𝐴𝑇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𝑓𝑇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tri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𝑓𝑇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607" y="2575226"/>
                <a:ext cx="4651716" cy="1592465"/>
              </a:xfrm>
              <a:prstGeom prst="horizontalScroll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224" y="5204701"/>
            <a:ext cx="3589384" cy="12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/>
                  <a:t>Fourier (</a:t>
                </a:r>
                <a:r>
                  <a:rPr lang="en-US" b="1" dirty="0">
                    <a:solidFill>
                      <a:srgbClr val="FF0000"/>
                    </a:solidFill>
                  </a:rPr>
                  <a:t>review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…</a:t>
                </a:r>
                <a:r>
                  <a:rPr lang="en-US" b="1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Βρείτε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10240" y="374400"/>
              <a:ext cx="8772480" cy="5948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080" y="365760"/>
                <a:ext cx="8789040" cy="59713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ounded Rectangle 7"/>
          <p:cNvSpPr/>
          <p:nvPr/>
        </p:nvSpPr>
        <p:spPr>
          <a:xfrm>
            <a:off x="87282" y="5240740"/>
            <a:ext cx="8469864" cy="10819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02680" y="5094000"/>
              <a:ext cx="5493600" cy="1214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960" y="5078880"/>
                <a:ext cx="5513040" cy="12384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ounded Rectangle 9"/>
          <p:cNvSpPr/>
          <p:nvPr/>
        </p:nvSpPr>
        <p:spPr>
          <a:xfrm>
            <a:off x="7153053" y="1593621"/>
            <a:ext cx="1952625" cy="15782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/>
              <a:t>Fourier (</a:t>
            </a:r>
            <a:r>
              <a:rPr lang="en-US" b="1" dirty="0">
                <a:solidFill>
                  <a:srgbClr val="FF0000"/>
                </a:solidFill>
              </a:rPr>
              <a:t>review</a:t>
            </a:r>
            <a:r>
              <a:rPr lang="en-US" b="1" dirty="0" smtClean="0">
                <a:solidFill>
                  <a:srgbClr val="FF0000"/>
                </a:solidFill>
              </a:rPr>
              <a:t>…</a:t>
            </a:r>
            <a:r>
              <a:rPr lang="en-US" b="1" dirty="0" smtClean="0"/>
              <a:t>)</a:t>
            </a:r>
            <a:r>
              <a:rPr lang="el-GR" b="1" dirty="0" smtClean="0"/>
              <a:t> 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54880" y="1022040"/>
              <a:ext cx="8398440" cy="5259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680" y="1015560"/>
                <a:ext cx="8418960" cy="527832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7652"/>
          <a:stretch/>
        </p:blipFill>
        <p:spPr>
          <a:xfrm>
            <a:off x="5851009" y="3932932"/>
            <a:ext cx="3195315" cy="2214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6752"/>
          <a:stretch/>
        </p:blipFill>
        <p:spPr>
          <a:xfrm>
            <a:off x="6093876" y="1866900"/>
            <a:ext cx="2952448" cy="20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</a:t>
            </a:r>
            <a:r>
              <a:rPr lang="el-GR" b="1" dirty="0" smtClean="0"/>
              <a:t> 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03" y="3732336"/>
            <a:ext cx="8458200" cy="2819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95040" y="1092240"/>
              <a:ext cx="8798040" cy="2157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080" y="1081080"/>
                <a:ext cx="8814960" cy="217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82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Βρείτε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15" y="4805798"/>
            <a:ext cx="8486775" cy="1714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49120" y="1963080"/>
              <a:ext cx="6206040" cy="1662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240" y="1953720"/>
                <a:ext cx="6221880" cy="168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29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</a:t>
                </a:r>
                <a:r>
                  <a:rPr lang="el-GR" b="1" dirty="0" smtClean="0"/>
                  <a:t> 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Παράδειγμα</a:t>
                </a:r>
                <a:r>
                  <a:rPr lang="en-US" b="1" dirty="0" smtClean="0"/>
                  <a:t>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Βρείτε </a:t>
                </a:r>
                <a:r>
                  <a:rPr lang="el-GR" dirty="0"/>
                  <a:t>το </a:t>
                </a:r>
                <a:r>
                  <a:rPr lang="el-GR" dirty="0" err="1"/>
                  <a:t>μετασχ</a:t>
                </a:r>
                <a:r>
                  <a:rPr lang="el-GR" dirty="0"/>
                  <a:t>. </a:t>
                </a:r>
                <a:r>
                  <a:rPr lang="en-US" dirty="0"/>
                  <a:t>Fourier </a:t>
                </a:r>
                <a:r>
                  <a:rPr lang="el-GR" dirty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37" y="4605773"/>
            <a:ext cx="8296275" cy="1914525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7608850" y="428109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32560" y="1831320"/>
              <a:ext cx="8067960" cy="2176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240" y="1826280"/>
                <a:ext cx="8086320" cy="218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0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Βρείτε τον αντίστροφο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καθώς και 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7608850" y="428109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31760" y="2071080"/>
              <a:ext cx="7125840" cy="3882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240" y="2063880"/>
                <a:ext cx="7141680" cy="38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9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8858</TotalTime>
  <Words>547</Words>
  <Application>Microsoft Office PowerPoint</Application>
  <PresentationFormat>On-screen Show (4:3)</PresentationFormat>
  <Paragraphs>128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E.BA.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397</cp:revision>
  <dcterms:created xsi:type="dcterms:W3CDTF">2018-08-17T16:23:20Z</dcterms:created>
  <dcterms:modified xsi:type="dcterms:W3CDTF">2020-03-10T15:26:40Z</dcterms:modified>
</cp:coreProperties>
</file>