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1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41" r:id="rId9"/>
    <p:sldId id="309" r:id="rId10"/>
    <p:sldId id="310" r:id="rId11"/>
    <p:sldId id="311" r:id="rId12"/>
    <p:sldId id="312" r:id="rId13"/>
    <p:sldId id="313" r:id="rId14"/>
    <p:sldId id="343" r:id="rId15"/>
    <p:sldId id="315" r:id="rId16"/>
    <p:sldId id="317" r:id="rId17"/>
    <p:sldId id="316" r:id="rId18"/>
    <p:sldId id="340" r:id="rId19"/>
    <p:sldId id="318" r:id="rId20"/>
    <p:sldId id="319" r:id="rId21"/>
    <p:sldId id="282" r:id="rId22"/>
    <p:sldId id="34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3445" autoAdjust="0"/>
  </p:normalViewPr>
  <p:slideViewPr>
    <p:cSldViewPr snapToGrid="0">
      <p:cViewPr>
        <p:scale>
          <a:sx n="100" d="100"/>
          <a:sy n="100" d="100"/>
        </p:scale>
        <p:origin x="6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2:42:03.7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17233 3151 8 0,'0'0'10'15,"47"4"0"-15,37-4-1 16,51-4 1-16,39-1 0 15,54 1 1-15,39-1 1 16,56-2 0-16,40 4 0 0,30-1-2 16,28 4-2-1,13 4-1-15,5 3 0 0,-13 1-1 16,-11 6-3-16,-40-1-1 16,-27 1-1-16,-44 1 0 0,-39-3 0 15,-44-1-2-15,-37-1-1 16,-37-1-5-16,-25-3-8 15,-33-6-17-15,-9 7-1 16,-34-11-1-16,-7 8 9 16</inkml:trace>
  <inkml:trace contextRef="#ctx0" brushRef="#br0" timeOffset="762.8839">23471 3113 20 0,'-18'-15'23'0,"18"15"-2"0,-13 0-2 15,13 0-3-15,9 12-3 16,6 0-3-16,6 2-2 31,6-1-2-31,6 7 0 0,1-6 0 16,6 2 0-16,-3-3-3 15,-6-4 0-15,-12 0-1 16,-4-1 0-16,-15-8-1 16,-6 11-1-16,-9-3 1 15,-10-2-1-15,-3 3 1 16,-7 1-1-16,6 0 0 0,3 2-2 15,5 1-4-15,3-4-8 16,6-6-20-16,19 14-2 16,-7-17 0-16,19 14 1 15</inkml:trace>
  <inkml:trace contextRef="#ctx0" brushRef="#br0" timeOffset="1263.3596">24042 3106 41 0,'15'0'32'16,"-15"0"-4"-16,5 7-8 15,-5 12-6-15,-5 1-4 16,9 11-4-16,-4 3 1 0,-4 8-2 16,-3-1-1-1,7 1-1-15,4-3 0 16,8-3-2-16,0-4-1 0,-6-8-1 15,1-8-6-15,-7-16-12 0,0 0-17 16,0 0 0-16,-9-26-1 16,-9 8 1-16</inkml:trace>
  <inkml:trace contextRef="#ctx0" brushRef="#br0" timeOffset="1401.102">23948 3307 38 0,'27'6'37'0,"11"-6"2"16,-3 0-2-16,9 0-17 16,-9 0-16-16,-6 0-32 15,-7-6-8-15,-22 6-2 16,0 0 0-16</inkml:trace>
  <inkml:trace contextRef="#ctx0" brushRef="#br0" timeOffset="2079.7239">20538 1325 33 0,'8'9'31'0,"-8"23"1"15,0 21-12-15,3 30-7 16,-3 32-4-16,0 31 0 15,0 30 1-15,-4 8-3 16,0 17 0-16,9-3-2 16,-5-5 0-16,6-8-1 0,-2-13-3 15,-4-23-1-15,3-18-4 16,-3-24-6-16,-3-20-13 16,-7-17-14-16,-15-31-1 15,-1-13 0-15,-11-26 3 16</inkml:trace>
  <inkml:trace contextRef="#ctx0" brushRef="#br0" timeOffset="2717.8839">20446 1416 19 0,'22'-45'27'15,"-22"45"-3"-15,25-27-5 16,-15 22-2-16,-10 5-3 15,10 15-2-15,-10-15-3 0,-14 31-3 16,-5-3 0 0,-7 10-3-16,0-7 1 0,-4-1-1 15,4-14 0-15,1 2-2 16,6 2 0-16,5-12 0 0,14-8-1 16,0-10 1-16,12-11 1 15,4-11-2-15,4 8 0 16,-20 24 0-16,44-74 1 31,-44 74 0-31,44-76 1 0,-44 76 0 16,28-48-1-16,-28 48 0 15,15-8 0-15,-7 23 1 16,3 6-1-16,4 9-1 16,7 13-1-16,8 3-4 15,5-6-25-15,2 1-6 16,10-10-1-16,-8-5 1 0</inkml:trace>
  <inkml:trace contextRef="#ctx0" brushRef="#br1" timeOffset="6111.3009">19344 2138 61 0,'-6'-29'33'15,"6"16"-14"-15,0 13-3 16,-11 24-3-16,11 16-4 16,-4 20-3-16,4 14-1 15,0 14-3-15,8 16 2 0,-8 4-1 16,9-1 0-16,-6-10 0 16,3-12-1-16,-6-18-1 15,3-13-4-15,-3-13-8 16,-3-9-24-16,-6-22-1 15,4-1-1-15,-7-18 0 0</inkml:trace>
  <inkml:trace contextRef="#ctx0" brushRef="#br1" timeOffset="6726.9158">19280 2109 10 0,'-18'7'17'0,"1"-7"-2"15,17 0 0-15,15 0-2 16,19 0-1-16,18 3-1 15,28-3 1-15,25-9-1 16,29-1 0-16,30 2-2 0,27 1 0 16,27-1-2-16,19 0-3 15,11 2 0-15,-5 3-2 16,-13 6 0-16,-25 3-2 16,-23 2-3-16,-39 0-10 15,-35 4-22-15,-49-15-1 31,-22 3 1-31,-34-12-1 0</inkml:trace>
  <inkml:trace contextRef="#ctx0" brushRef="#br1" timeOffset="7444.3434">21796 2123 18 0,'6'-13'28'0,"-6"13"-9"16,0 0-2-16,0 0-3 16,4 13-3-16,-8 6-2 15,0 18-3-15,-2 11-2 0,-1 16 3 16,-4 20 0-16,-2 13 1 15,1 7-1-15,7 6 1 16,-1-4-2-16,6-6 1 16,0-14-1-16,7-12-1 0,0-20-1 15,5-13 0 1,-4-19-4 0,-8-13-26-16,0-9-11 15,0-22-2-15,-18-7 0 0</inkml:trace>
  <inkml:trace contextRef="#ctx0" brushRef="#br1" timeOffset="8028.4446">18854 3420 14 0,'0'0'30'15,"-8"10"-1"-15,8-10-9 16,13 9-6-16,3-3-3 16,7-4-8-16,4-2-15 15,13 9-15-15,-9-13-2 0,7 9-2 16</inkml:trace>
  <inkml:trace contextRef="#ctx0" brushRef="#br1" timeOffset="8312.9803">19155 3326 10 0,'0'0'29'15,"12"3"0"-15,-12-3-3 0,25-6-11 16,-4 6-6-16,2-3-3 16,1 3-2-16,1 0-4 15,-7 0-4-15,0 0-4 16,-7 0-6-16,-11 0-7 16,0 0-2-16,0 0-3 15,-11 0 1-15</inkml:trace>
  <inkml:trace contextRef="#ctx0" brushRef="#br1" timeOffset="8475.829">19241 3359 16 0,'-3'15'22'15,"6"5"-2"-15,-3-1-2 16,6 3-4 0,-3-5-1-16,1-1-7 15,0-3-8-15,-4-13-20 0,7 10-5 16,-10-20-2-1,3 10 1-15</inkml:trace>
  <inkml:trace contextRef="#ctx0" brushRef="#br1" timeOffset="8713.4972">19601 3287 32 0,'0'0'32'0,"0"0"-1"16,-13 9-7 0,3 2-14-16,0 5-4 15,-4 6-2-15,0 3-1 16,-4-1 0-16,-1 7-2 16,2-6-3-16,1-2-6 15,5-5-12-15,6 1-11 16,-5-16-2-16,10-3 1 0</inkml:trace>
  <inkml:trace contextRef="#ctx0" brushRef="#br1" timeOffset="9044.973">19650 3380 14 0,'0'-13'31'0,"18"9"2"15,-6-4-4-15,4 3-14 16,7 5-4-16,-8 5-1 16,3 4-3-16,-9 6-3 15,-5 4-1-15,-11 2-1 32,-7 2 0-32,-2-2 0 0,-3 0 0 15,1-5-1-15,2-2 0 16,2-5 1-16,14-9 0 15,-9 9 0-15,9-9 1 16,13 5-1-16,0-5 1 16,1 0 0-16,3 0-4 15,4 0-14-15,3 3-21 0,-1-12-2 16,17 1 1-16,4-10-1 16</inkml:trace>
  <inkml:trace contextRef="#ctx0" brushRef="#br1" timeOffset="9613.3203">21499 3346 33 0,'0'0'32'0,"0"0"-2"16,14 2-9-16,2-2-6 16,10 7-5-16,3-7-2 15,6 0-1-15,-1 0-2 0,-1 0-1 16,-5 0-3-16,-2 0-3 16,-8 0-4-16,-18 0-4 15,0 0-3-15,-4-13-7 16,-9 8-5-16,-1 5-4 15,-4 0 2-15,2 0 3 16</inkml:trace>
  <inkml:trace contextRef="#ctx0" brushRef="#br1" timeOffset="9744.5651">21628 3394 36 0,'0'16'22'0,"0"2"0"15,0-1-3-15,5 0-3 16,-5-1-4-16,4-1-4 15,-1-3-9-15,-3-12-14 0,9 18-16 16,-9-18 0-16,10-6-1 16</inkml:trace>
  <inkml:trace contextRef="#ctx0" brushRef="#br1" timeOffset="9976.0472">21973 3341 14 0,'0'0'32'0,"0"0"0"16,-11 18 0-16,-1-3-16 15,-5 2-6-15,1 5-4 32,-5 3 0-32,-1 5-3 0,-2 1-2 15,0-3-8-15,4-4-14 16,8 2-12-16,-6-15-1 15,14 3 1-15</inkml:trace>
  <inkml:trace contextRef="#ctx0" brushRef="#br1" timeOffset="10311.1336">22032 3478 25 0,'0'0'34'15,"4"-10"0"1,5 5-7 0,0 1-10-16,1-1-6 15,5 5-3-15,0 0-4 16,1 0-1-16,-1 5-2 0,-2 7 1 16,-6 2-1-16,-11 3 1 15,-5 4-1-15,-6 2 0 16,-3-6 1-16,2 2-1 15,0-4 0-15,0-2 0 0,6-6 0 16,10-7 0-16,0 0 1 16,26 9-1-16,-6-9-1 15,1-2-6-15,6-5-26 16,3 7-5-16,-10-5 0 16,4 3 0-16</inkml:trace>
  <inkml:trace contextRef="#ctx0" brushRef="#br1" timeOffset="11077.321">20871 3401 43 0,'-7'-12'30'0,"7"12"-6"16,-8-13-8-16,-3 7-6 15,-1 6-3-15,-2-3-3 16,-2 6-3-16,1 7-1 16,1 2 0-16,2 4-1 0,4 1 1 15,8 3 0-15,4-2 0 16,9 0 2-16,6-4 1 15,3-9 2-15,6 0 2 16,-4-10 1-16,4 1-1 16,-11-10 2-16,-2 0-2 15,-15-7-1-15,0 4-2 0,-8-1-4 16,-6-2-10-16,1 0-26 16,-1 5-3-16,-3-1 0 15,9 4-1-15</inkml:trace>
  <inkml:trace contextRef="#ctx0" brushRef="#br1" timeOffset="12014.8054">20207 1738 34 0,'0'0'32'0,"4"-14"-2"16,-4 14-10-16,0-10-8 16,0 10-4-16,0 8-3 15,0 8-3-15,-4 0-1 16,-2-5 1-16,1 12 0 0,-3-1-1 15,0-2 2-15,-2 2-1 0,1 2 0 16,1-14 0 0,8-10 1-16,-8 15-1 0,8-15 0 15,0 0-1-15,10-20 0 16,0-2 1-16,1 1-1 16,1-4 0-16,1-3-1 15,0 6 0 1,-4 2 0-16,1-4 1 15,-3 7-1-15,-7 17 1 16,9-10 0-16,-4 20-1 16,-1 4 1-16,2-5 0 15,1 3-1-15,0 8 0 16,3-1 2-16,0 4-3 16,1 1 3-16,0-10-1 0,1 1-2 15,-3 4-2-15,4 0-1 16,-7-8-4-16,3 6-9 15,-9-17-10-15,0 0-9 16,11 16-1-16,-11-16 1 16</inkml:trace>
  <inkml:trace contextRef="#ctx0" brushRef="#br1" timeOffset="12193.166">20206 1859 24 0,'12'-7'32'15,"3"7"1"-15,-2-3-7 16,4-3-11-16,2 10-9 16,0-1-20-16,3 5-16 15,-11-14-2-15,8 13-1 16</inkml:trace>
  <inkml:trace contextRef="#ctx0" brushRef="#br1" timeOffset="14164.868">17288 3146 23 0,'0'0'16'0,"0"0"-1"0,0 0-1 16,0 0-2-16,0 0-1 15,0 0-2-15,10 0-2 32,-10 0-3-32,0 0 0 0,0 0-2 15,0 0 1-15,0 0-2 16,9-4 0-16,-9 4 0 16,0 0 1-16,0 0 1 15,11 0-1-15,-11 0 2 16,13-6-1-16,-13 6 0 15,20-4 0-15,-13 0 0 0,5 4-1 16,-1-3 0-16,2 3 0 16,2 0-2-16,1 0 2 15,3-3-1-15,0 3 0 16,3-5 0-16,2 5 0 16,0 0 0-16,1 0 0 15,-2 0 0 1,2 2 0-16,-4-2 0 15,1 0-1-15,1 0 1 16,-1 0 0-16,1 0 0 16,1 0-1-16,-2-3 0 0,3 3 1 15,0 0 0-15,-1-3-1 16,-2 3 0-16,-3-4 0 16,2 4 0-16,-2 0 0 0,0 0 1 15,2 0-1-15,-1 0 0 16,3-3 1-16,3 0-1 15,-2 3 0-15,2 0 1 16,2-4-1-16,-2 4 0 16,-2 0 0-16,-1 0 0 15,-2 0 0-15,-5 4 1 0,0-4-2 16,0 0 2-16,-2 0-1 16,3 0 0-16,-1 0 0 15,5 0 0-15,1 0 0 16,1-4 0-16,-1 4 0 15,-1 0 0-15,-1 0 0 32,-2 0 0-32,-4 0 0 0,1 0 0 15,-1 0 1-15,0 0-1 16,1 4 0-16,2-4 0 0,4 0 0 16,0 0 1-1,1-7-1-15,0 7 1 16,2-1-2-16,-6 1 1 0,-1-5 0 15,-2 5 1-15,-1 0-1 0,0 0 0 16,-2 0 0-16,4 0 0 16,-1 0 0-16,6-5 0 15,-1 5 0-15,1 0 0 16,2-4 0-16,-2 4 0 16,1-5 0-16,-1 5 1 15,-3 0-1 1,0 0 0-16,-1-4 0 15,2 4 1-15,-3 0-1 16,2-3 0-16,-7 3 0 16,3 0 0-16,-1 0-1 15,0 0 1-15,0 0 1 16,0-2-1-16,4 2 0 16,0 0 0-16,5-5 0 0,-1 5 1 15,-2-5-1-15,-1 5 0 16,-3 0 0-16,-2 0 0 15,-4 0 0-15,-9 0 1 16,12 0-1-16,-12 0 0 0,9-2 0 16,-9 2 0-1,10-5 0-15,-10 5 0 0,13 0 0 16,-13 0-1-16,0 0 1 16,13-3 0-16,-13 3 0 0,0 0-1 15,0 0 1-15,0 0 0 16,0 0 0-16,0 0 0 15,0 0 0-15,0 0 0 32,0 0-2-32,0 0-12 0,-7 10-23 15,-7-17 2-15,14 7-2 16,-12-16 0-16</inkml:trace>
  <inkml:trace contextRef="#ctx0" brushRef="#br1" timeOffset="16197.076">21793 3136 12 0,'0'0'11'16,"0"0"-2"-16,0 0-1 0,0 0-1 15,-3-11-1-15,3 11 0 16,0 0 1-16,0 0 0 0,0 0 0 16,0 0 0-1,0 0 1-15,0 0-1 16,0 0-1-16,0 0-2 0,0 0 0 15,0 0-1-15,0 0-2 0,0 0 0 16,0 0 0-16,11-2-1 16,-11 2 0-16,12 2 1 15,-12-2 1-15,15 5 0 16,-6-1 0-16,1-4 1 16,3 5 0-16,-1-2 0 31,2-3 0-31,2 4 0 0,8-4-1 15,0 0 0-15,6 0 0 16,4 0-2-16,1 0 1 16,1 0-1-16,1 0 0 15,-6 3 0-15,-5-3 0 16,-1 3 0-16,-7-3 1 16,-7 7-1-16,5-4 0 0,-3-3 1 15,2 4 0-15,7-4 1 16,3 5-1-16,1-5 0 15,4 4 0-15,0-4 0 16,-1 0-1-16,-4 3 1 0,-1-3-1 16,-7 0 0-1,-3 2 0 1,-2-2 1-16,-2 0-1 16,-1 0 1-16,-9 0 0 15,16 0 0-15,-4 4 0 0,1-4 0 16,0 0 0-16,-1 0-1 15,1 5 1-15,-2-5-1 16,3 3 0-16,3-3 1 16,0 0-1-16,-2 0 1 0,5 0-1 15,-1 4 0-15,3-4 0 16,1 0 0-16,-1 0 0 16,-1 0 0-16,-3 3 1 15,-3-3-1-15,0 0 0 16,2 3 1-16,-3-3-1 15,6 0 2-15,-5 0-2 0,4-3 1 16,3 3 0-16,4 0 0 16,-4-2 1-16,2 2-2 15,3 0 1-15,-10 0-2 0,-1 0 2 16,3 0 0 0,-6 0-1-16,-13 0 0 15,23 0 0 1,-13 0-1-16,6 0 1 15,0 0 1-15,1 0-1 0,-4 0 0 16,4 0-1 0,-2 2 1-16,-4-2 0 0,0 0 1 15,-11 0-1-15,9 0 0 16,-9 0 1-16,0 0 0 16,0 0-1-16,0 0 1 0,0 0 1 15,0 0-2-15,0 0 1 16,-11 3 0-16,11-3 0 15,0 0-1-15,0 0 2 16,0 0-2-16,0 0 0 16,0 0 1-16,14 0 0 15,-14 0-1 1,13 0 1-16,-13 0-1 16,0 0 0-16,11 0 1 15,-11 0-1-15,0 0 0 16,0 0 0-16,0 0 0 15,0 0 0-15,0 0 1 16,9-3 0-16,-9 3-1 16,12-2 1-16,-12 2 0 0,13 0-1 15,-13 0 0-15,10-5-3 16,-10 5-14-16,10 7-23 16,-10-7 1-16,-7-10-1 0,7-4 0 15</inkml:trace>
  <inkml:trace contextRef="#ctx0" brushRef="#br0" timeOffset="35346.3339">16910 3169 13 0,'0'0'26'0,"0"0"-4"15,13 0-3-15,9-5-2 16,17 1-4-16,18 0-2 16,14 0-2-16,13-1-9 15,-4-3-27-15,12 8-2 16,-17-5-2-16,2-1-1 15</inkml:trace>
  <inkml:trace contextRef="#ctx0" brushRef="#br0" timeOffset="45771.8537">1191 5161 20 0,'0'0'28'16,"-67"-23"-6"-16,24 17-2 15,-4 6-3-15,-6 0-3 16,7 10-3-16,2 5-5 16,44-15-2-16,-72 42-2 0,72-42 0 15,-36 54 0-15,36-54-1 16,9 47 1-16,-9-47 0 0,44 37 0 16,-44-37 0-1,71 27 1-15,-71-27-1 0,65 11 1 16,-65-11-1-16,0 0 0 31,0 0 0-31,0 0-1 0,0 0 0 16,0 0 0-16,-50 18-1 15,50-18-1-15,-75 35 0 16,75-35 0-16,-71 54 1 16,71-54-1-16,-37 63 1 15,37-63 0-15,16 62 0 16,-16-62 1-16,68 37 0 0,-13-32 1 15,8-5-2-15,4-11 2 16,-1-5-1-16,-1-9 0 16,-9-4 0-16,-2-6 0 15,-19 3 0-15,-8 1 0 16,-12 5 0-16,-15 3 0 0,0 8 0 16,0 15 0-16,-11 0-1 0,1 15 1 15,3 9-1-15,4 8 0 16,3-1 0-1,10 6-2-15,-4-3-3 0,5 3-9 16,0-11-17-16,-5-14-7 16,3 1 1-16,-9-13-1 31</inkml:trace>
  <inkml:trace contextRef="#ctx0" brushRef="#br0" timeOffset="45919.0173">1310 5273 49 0,'-8'-19'35'16,"-2"14"-5"-16,10 5-9 0,-10-18-48 15,10 18-5-15,16 11-1 16,-6 6-1-16</inkml:trace>
  <inkml:trace contextRef="#ctx0" brushRef="#br0" timeOffset="46187.3347">1488 5454 29 0,'0'0'32'16,"-7"18"2"-16,7-8-4 0,8 9-16 15,3 4-6-15,4 0-3 16,3 1 1-16,3-7 1 0,7 0-1 15,3-12-1-15,2-9 1 16,-3-14-2-16,3-1 1 16,-6-8-3-16,-4-1-5 15,-3 1-17-15,-3 4-17 16,-12 0-2-16,4 8 0 16,-6 1 0-16</inkml:trace>
  <inkml:trace contextRef="#ctx0" brushRef="#br0" timeOffset="46620.1735">2086 5450 37 0,'0'26'37'31,"-15"-3"0"-31,-6 6-2 0,-2-3-16 16,-10-5-9-16,10 0-5 15,-2-9-5-15,2-12-3 16,10-2-2-16,0-13 1 15,13-2-2-15,0-5-1 0,13 2 2 16,-1-4-1-16,6 5 3 16,0 5 1-16,1 6 2 15,2 8 0-15,-1 6 3 16,-2 6 0-16,-1 2 1 0,-1 8 0 16,-2-1-1-16,5 1 1 15,-2-2 0-15,0-6-1 16,2-6 0-16,0-8-1 31,0-3-1-31,4-12 1 0,-1-7 0 16,-3-4-1-16,-1-3 1 15,-2 2-1-15,-6 1 1 16,1 11-1-16,0 3 1 16,-11 12 1-16,11 10-1 15,-6 12 0-15,-5 6-1 16,5 1-6-16,2-3-32 0,1 12-1 15,-8-9-1-15,12 4 0 16</inkml:trace>
  <inkml:trace contextRef="#ctx0" brushRef="#br0" timeOffset="47173.0191">1486 6867 80 0,'3'10'38'16,"17"11"0"-16,11 10-18 0,6 10-12 15,7 14-4-15,5 8 1 16,7 5-2-16,7 0-2 16,-5-5-5-16,5-3-9 15,-6-9-23-15,-11-18-3 16,-4-1 0-16,-13-17-1 16</inkml:trace>
  <inkml:trace contextRef="#ctx0" brushRef="#br0" timeOffset="47435.8888">2092 6878 34 0,'-13'-8'36'16,"-3"30"1"-1,-16 14-2-15,-17 6-20 0,4 16-4 16,-15 5-4-16,4 9-3 16,-5-4-3-16,2-4-5 0,8-5-4 15,6-13-14-15,8-11-15 16,9-2 0-16,5-17 0 16,15 0 3-16</inkml:trace>
  <inkml:trace contextRef="#ctx0" brushRef="#br0" timeOffset="47735.6995">2470 6929 24 0,'-9'-8'33'16,"-16"2"1"-16,1 18-3 0,-17 7-15 15,-5 5-6 1,4 14-3-16,-1 3-3 0,7 6-1 16,13 3-1-16,9 3 0 15,14-3-2-15,23-4-5 0,13-3-6 16,2-4-14-16,4-13-9 15,8 0 0-15,-7-14-2 16</inkml:trace>
  <inkml:trace contextRef="#ctx0" brushRef="#br0" timeOffset="48021.0506">2535 7422 25 0,'0'0'35'0,"0"0"0"16,18 5-2-16,2-5-16 16,-5-6-5-16,10 5-2 0,-4-9-1 15,2-4-3-15,-11-8-2 16,0-1-1-16,-12-12-1 16,0-2 0-16,-3-6-1 15,-3-10-1-15,1-2 0 16,-2 4 0-16,7-3 0 0,3 5-1 31,8 8-1-31,5 3-3 0,3 11-8 16,0 12-14-16,0 6-11 15,-1 11 0-15,-9 6-1 16</inkml:trace>
  <inkml:trace contextRef="#ctx0" brushRef="#br0" timeOffset="48205.1824">2504 7128 71 0,'-12'3'37'15,"25"-3"-1"-15,5 0-14 16,5 0-16-16,4 0-8 16,9 1-22-16,8 11-13 0,-6-9 1 31,5 6-1-31</inkml:trace>
  <inkml:trace contextRef="#ctx0" brushRef="#br0" timeOffset="48436.848">2960 6963 60 0,'3'-16'38'0,"7"7"1"15,8 17-3-15,4 11-23 16,-3 12-6-16,-1 11-3 15,-5 10-1-15,-8 14 0 0,-5-2-1 16,-5 1 0-16,-8-8-3 16,-9-10-3-16,1-3-6 0,-12-19-11 15,4-12-19-15,13-13-1 16,-2-10 0-16,12-6 1 16</inkml:trace>
  <inkml:trace contextRef="#ctx0" brushRef="#br0" timeOffset="48674.8292">3466 7127 51 0,'9'0'37'0,"7"-5"0"16,11 1-4-16,7 4-21 16,1 0-7-16,3 0-7 0,7 0-14 15,-4 0-20-15,-10-3-1 16,-2 3-1-16,-13 0 1 31</inkml:trace>
  <inkml:trace contextRef="#ctx0" brushRef="#br0" timeOffset="48837.5933">3471 7245 21 0,'-11'7'38'16,"26"2"0"-16,12-5-1 0,8-4-12 16,15 6-10-16,-1 1-19 15,7 0-30-15,-16-7-3 16,1 6-1-16,-13-10 0 15</inkml:trace>
  <inkml:trace contextRef="#ctx0" brushRef="#br0" timeOffset="49806.8609">4489 6411 25 0,'-27'-22'28'15,"1"26"0"-15,-11 12-16 16,2 20-4-16,7 19-4 31,7 13-1-31,3 17-1 0,12 14-1 16,6 7 1-16,10 6 1 15,4 8 1-15,-7 2 1 16,-3 4 0-16,-12-6 1 16,-4-7 0-16,-13-10 0 15,-6-11 0-15,-6-15-4 16,-3-23-8-16,5-23-18 0,10-14-10 16,-4-19 0-16,19-5-1 15</inkml:trace>
  <inkml:trace contextRef="#ctx0" brushRef="#br0" timeOffset="50007.3482">4144 8201 52 0,'21'0'33'0,"1"0"-1"31,13-4-15-31,-1 4-32 0,4 0-16 16,5 7-1-16,-9-7 0 15</inkml:trace>
  <inkml:trace contextRef="#ctx0" brushRef="#br0" timeOffset="50307.3618">4579 8175 12 0,'-29'0'29'16,"14"4"-1"-16,-13-13-6 16,7-1-17-16,2-4-5 15,12-4-2-15,7 0-1 16,7 1 2-16,6 5 0 16,8 4 3-1,1 8 5-15,0 3 2 16,5 11 1-16,-5 6 1 15,2 2 0-15,-4-1 0 16,8 1-2-16,-5-12-1 0,10-1-2 16,-9-14-1-16,1-5-2 15,-6-9-4-15,-11-9-15 16,-13-9-19-16,-2 0-3 0,-17-10 0 16,-3 2-1-16</inkml:trace>
  <inkml:trace contextRef="#ctx0" brushRef="#br0" timeOffset="50654.4382">4827 6038 57 0,'-4'21'29'0,"4"12"-7"15,4 10-8-15,-4 5-6 16,6 5-3-16,1-1-12 16,-1 1-20-16,-6-20-5 15,7-5 0-15,-7-28 0 16</inkml:trace>
  <inkml:trace contextRef="#ctx0" brushRef="#br0" timeOffset="51073.9983">4669 6231 18 0,'0'-14'28'16,"18"18"1"-16,4-4-6 15,11 4-18-15,14 0-5 16,4-2-4-16,3 3-1 0,4-1 0 16,-3 5-1-16,-8-4 1 15,-8 1 3-15,-12 0 3 16,-12-1 3-16,-15-5 5 15,0 0 0-15,-24 0 1 16,3-8-1-16,-4-3-2 0,2-5-3 16,4-3-3-16,8 2-2 0,11 1-1 15,3 2 0-15,11 5 0 16,4 9 2-16,5 5 2 16,1 9 2-16,2 4 1 15,1 5 1-15,-4 2-1 16,4 1 1-16,-6-6 1 31,4-2 0-31,-3-12-1 0,3-6 0 16,-7-7 0-16,-6-10 0 15,-7-12-1-15,-5 5-2 16,-6 0-7-16,-14 2-27 16,-7 7-8-16,1 11-1 15,-8 10 0-15</inkml:trace>
  <inkml:trace contextRef="#ctx0" brushRef="#br0" timeOffset="51492.3195">5163 7077 40 0,'15'-6'35'16,"-2"1"0"-16,13 13-4 16,0 11-18-16,4 6-7 15,2 9-7-15,2 6-7 16,0 4-17-16,-6-8-9 0,4 0-1 31,-14-12 0-31</inkml:trace>
  <inkml:trace contextRef="#ctx0" brushRef="#br0" timeOffset="51676.3119">5486 7100 42 0,'-12'9'36'0,"-13"6"2"15,-4 7-4-15,0 7-20 16,-9 3-6-16,0 0-7 16,3 3-11-16,4-3-22 15,4-10-4-15,11-5-1 16,4-11 0-16</inkml:trace>
  <inkml:trace contextRef="#ctx0" brushRef="#br0" timeOffset="51939.6133">5823 6933 49 0,'-27'0'35'0,"-3"17"0"15,0 8-6-15,-5 3-20 16,5 9-3-16,8 5-3 16,8 5-2-16,9 2-1 31,12-3-5-31,13-5-7 0,8-4-21 16,5-19-2-16,8 0-1 15,-4-18 1-15</inkml:trace>
  <inkml:trace contextRef="#ctx0" brushRef="#br0" timeOffset="52172.7793">6028 6938 46 0,'0'-14'37'0,"0"14"1"16,-14 12 1-16,5 8-21 15,4 12-10-15,-6 11-5 16,3 6 0-16,0 7-1 0,4 0 0 15,4-3 0-15,0-6-2 16,9-7-1-16,4-12-3 16,7-5-5-16,-5-13-22 15,2-10-9-15,2-7 1 0,-4-9 0 16</inkml:trace>
  <inkml:trace contextRef="#ctx0" brushRef="#br0" timeOffset="52455.7969">5811 7153 43 0,'9'0'33'0,"13"0"1"0,15 0-5 16,3-4-21-16,4-3-3 15,4-3-2-15,-3-1-1 16,-2-4-1-16,-3-1 2 15,-6 0-1-15,-3 4 2 16,-3 9 0-16,-7 3 0 16,1 12 1-1,-9 7 0-15,0 13 0 16,-13 6 0-16,0 5-2 16,-10 0-6-16,-6-2-24 15,-6-9-12-15,1-9 0 16,-10-11-1-16</inkml:trace>
  <inkml:trace contextRef="#ctx0" brushRef="#br0" timeOffset="52978.0456">6694 7157 53 0,'28'21'33'0,"-9"-18"1"16,6-1-21-16,6 4-3 0,-1-6-3 16,-1-6-2-16,-5-7-3 0,-8-1 0 15,-10-2-1 1,-10 0-2-16,-10 2 2 15,-11 4-2-15,-7 9 1 0,-2 5 0 16,-3 10 0-16,6 6 0 16,3 6 2-1,10 3 0-15,9 3 1 16,15 2 0-16,9-6 1 16,10-1-1-16,9-8 0 15,6-6-5-15,12-10-16 16,7-6-18-16,-8-19-1 15,8-5-1-15,-10-12 0 16</inkml:trace>
  <inkml:trace contextRef="#ctx0" brushRef="#br0" timeOffset="53193.9212">6833 6702 30 0,'16'0'34'16,"3"-6"1"-16,21 6-1 0,1 0-22 15,4-5-12 1,6 5-18-16,-8-9-14 0,7 9-1 31,-16-12-1-31</inkml:trace>
  <inkml:trace contextRef="#ctx0" brushRef="#br0" timeOffset="53341.332">7309 6607 43 0,'-4'-17'39'0,"4"17"-1"0,-9-15-1 16,5 5-20-16,4 10-21 15,0 0-23-15,0 0-10 16,0 0-1-16,0 0-1 15</inkml:trace>
  <inkml:trace contextRef="#ctx0" brushRef="#br0" timeOffset="53509.7246">7342 6699 30 0,'0'29'35'0,"0"9"0"15,-12 2-7-15,3-1-8 16,-4-2-6-16,-12-4-6 0,3-7-5 15,-8-7-6-15,-1-14-7 16,6-14-14-16,3-7-12 16,1-17-1-16,10 0 1 15</inkml:trace>
  <inkml:trace contextRef="#ctx0" brushRef="#br0" timeOffset="54109.463">7773 6638 10 0,'-30'0'29'0,"-12"-19"-1"16,9 0-3-16,-1-6-13 31,9-4-5-31,6 3-3 0,7-3 0 16,12 4-1-16,9 4 1 15,7 4 0-15,9 5 0 16,4 12 0-16,4 0 0 16,0 14 0-16,-7 5 0 15,-8 6-1-15,-12 5 0 0,-10 8-1 16,-14 0-2-16,-6-1-2 0,-8-1 0 16,-4-7-2-1,4-5 0-15,2-5-2 0,15-8 1 16,5-11 0-16,10 0 2 15,15-16 2-15,7 7 2 16,5 1-1-16,7 0 1 31,1 4 0-31,-1 4 1 0,0 3 0 16,-6 2 1-16,-5 10-1 16,-5-1 0-16,-6-2 1 15,-7-2 0-15,0-1 0 16,-5-9-1-16,0 0 0 15,0 0-2-15,0 0-1 16,0-19 0-16,8 3 0 0,2 1-1 16,-2 0 1-16,5 3 0 15,0 2 0-15,3 5 2 16,-2 5 1-16,-1 5 1 16,-2 7-1-16,-3 0 1 15,1 1-3-15,-3 3-5 16,-2 1-10-16,-4-7-19 0,15 2 0 15,-15-12-1-15,25 7 3 16</inkml:trace>
  <inkml:trace contextRef="#ctx0" brushRef="#br0" timeOffset="54360.5431">8194 6791 33 0,'0'0'37'15,"16"3"2"-15,-7-7-3 16,0-7-14-16,5 2-8 16,-8-15-6-16,0 2-3 15,-6-11-2-15,-3-5-1 16,-6-8-2-16,-1 0 1 0,1-5-2 16,3 3 1-16,6 4 0 15,0 5-2-15,15 10-3 0,1 3-6 16,11 15-17-16,5 11-11 15,-6 4 0-15,4 8 0 16</inkml:trace>
  <inkml:trace contextRef="#ctx0" brushRef="#br0" timeOffset="54529.7775">8170 6584 51 0,'0'0'31'0,"19"4"-3"0,6-4-23 16,6-5-24-16,12 10-11 15,-3-9 0-15,13 8-1 16</inkml:trace>
  <inkml:trace contextRef="#ctx0" brushRef="#br0" timeOffset="54782.3431">8603 6352 57 0,'0'-11'37'16,"2"22"0"-16,-2 7-12 16,0 11-13-16,0 12-5 15,-6 2-1-15,3 11 0 0,-3-1-2 16,3 0-1-16,-1-10-1 15,4-2-1-15,4-11-1 16,5-6-5-16,6-7-17 16,5-8-16-16,-6-11-2 15,8-3 1-15,-9-11 0 16</inkml:trace>
  <inkml:trace contextRef="#ctx0" brushRef="#br0" timeOffset="54929.1423">8507 6559 47 0,'0'0'36'31,"27"11"-2"-31,-5-7-12 0,9-4-47 16,25 4-6-16,-1-4-2 16,16 6-2-16</inkml:trace>
  <inkml:trace contextRef="#ctx0" brushRef="#br0" timeOffset="55598.0159">8941 7340 40 0,'21'-8'29'15,"-14"-6"-7"-15,1-4-5 0,-8-1-4 16,-11-3-6-16,-6 5-1 0,-7 2-3 16,-7 9-2-1,0 6-1-15,-7 6 0 0,7 12 0 16,4 7 0-16,11 5 0 15,10 3 0-15,13 3 1 16,8-7 0-16,12-6 1 31,7-5 0-31,7-14 0 0,-1-10 0 16,0-11 1-16,-6-12-2 16,-5-11-1-16,-4-7 0 15,-13-8-1-15,-7-6 0 16,-5 1 0-16,0 3 0 15,-9 9 0-15,1 10 0 16,-2 10 3-16,4 19-1 0,-4 17 3 16,1 20-1-16,0 9 0 15,0 10 1-15,2 6 1 16,7 7-1-16,0-2 0 16,3-3-3-16,10-9-4 15,0-12-8-15,11-13-24 16,8-6-2-1,-4-19 0-15,6-6 0 16</inkml:trace>
  <inkml:trace contextRef="#ctx0" brushRef="#br0" timeOffset="55814.0975">9288 7015 59 0,'0'0'38'0,"0"0"0"0,6 21-2 16,-10 7-25-16,4 11-5 15,-6 4-2-15,6 12 1 16,-3-6-1-16,3 3-2 16,0-7-1-16,6-9-2 15,4 1-5-15,-4-16-13 16,3-8-21-16,6-4 1 0,-2-14-1 16,-1-4 0-16</inkml:trace>
  <inkml:trace contextRef="#ctx0" brushRef="#br0" timeOffset="55961.3268">9191 7230 39 0,'0'0'73'16,"22"-9"-36"0,10 9-22-16,8 0-24 15,3-4-25-15,23 7-2 16,1-9 1-16,15 6-2 0</inkml:trace>
  <inkml:trace contextRef="#ctx0" brushRef="#br0" timeOffset="56199.0499">9955 7170 28 0,'-10'4'35'0,"25"1"0"15,2-5 1-15,19 0-19 16,1 0-11-16,4 6-5 16,2-6-16-16,-6 0-18 15,3 4-2-15,-12-6 1 0,-3 2-2 16</inkml:trace>
  <inkml:trace contextRef="#ctx0" brushRef="#br0" timeOffset="56361.8204">10007 7256 38 0,'0'0'38'15,"25"15"-1"-15,2-15 1 16,12 10-23-16,1 0-37 15,1-10-11-15,7 8-2 16,-4-13-1-16</inkml:trace>
  <inkml:trace contextRef="#ctx0" brushRef="#br0" timeOffset="57082.1546">11179 6348 29 0,'-17'-35'31'0,"-11"3"0"16,-2 22-13 0,-5 21-6-16,0 23-5 0,0 20-2 15,4 21-3-15,6 12 0 16,10 21-1-16,5 13 0 15,7 7 0-15,3 4 1 16,3 1 0-16,-3-1 1 0,0-6-1 16,-7-6 0-16,-6-18 0 15,-5-12 0-15,-3-11-5 16,-6-21-5-16,2-17-13 16,7-11-13-16,-8-25 1 15,15-5-1-15</inkml:trace>
  <inkml:trace contextRef="#ctx0" brushRef="#br0" timeOffset="67410.8167">10769 8207 55 0,'-11'-3'34'0,"22"6"1"16,6-3-16 0,16 0-13-16,10 0-21 15,3-7-18-15,14 11-1 0,-1-11 0 32</inkml:trace>
  <inkml:trace contextRef="#ctx0" brushRef="#br0" timeOffset="67641.8697">11129 7983 22 0,'16'0'32'16,"1"-5"-1"-16,17 5 0 15,6 0-22-15,3 0-9 16,-1 0-9-16,-4-4-15 0,3 11-6 16,-20-13-2-16,-2 12 3 15</inkml:trace>
  <inkml:trace contextRef="#ctx0" brushRef="#br0" timeOffset="67789.4595">11318 7993 33 0,'-6'22'31'0,"-8"-8"0"16,8 8-13 0,3 1-7-16,3-2-12 0,8 3-21 15,-8-12-7-15,6 5-1 16,-6-17-2-16</inkml:trace>
  <inkml:trace contextRef="#ctx0" brushRef="#br0" timeOffset="67958.6553">11185 8257 27 0,'0'0'32'0,"20"-8"0"32,-1 4-4-32,13-1-23 0,5 10-24 15,7-7-10-15,9 4-2 16,-8-7-1-16</inkml:trace>
  <inkml:trace contextRef="#ctx0" brushRef="#br0" timeOffset="68258.7534">11261 8458 28 0,'10'-8'32'16,"16"11"1"0,-4-3-3-16,1 4-18 15,-1 7-4-15,-12 2-2 16,-5 5-2-16,-15 0 0 16,-2 1-1-16,-8 2 0 15,1-1 0-15,8-3-1 16,4 0-1-16,11-3 0 15,10-4-1-15,13 2-4 0,2 0-21 16,1-7-11-16,10 4 1 16,-11-16 0-16</inkml:trace>
  <inkml:trace contextRef="#ctx0" brushRef="#br0" timeOffset="68812.1781">11338 5917 30 0,'0'0'33'16,"30"0"-2"-16,-4-5-10 0,10 2-7 16,7 3-7-16,0-4-5 15,1 4-9-15,-5 0-9 16,-4 0-10-16,-19-5-6 16,-1 10 0-16,-15-5 8 15</inkml:trace>
  <inkml:trace contextRef="#ctx0" brushRef="#br0" timeOffset="68944.8779">11529 5932 33 0,'-3'19'26'0,"-7"0"-5"15,10 3-5-15,0 3-7 16,0-6-12 0,12 10-19-16,-12-20-4 15,12 11-3-15,-12-20 5 16</inkml:trace>
  <inkml:trace contextRef="#ctx0" brushRef="#br0" timeOffset="69131.2567">11316 6179 21 0,'16'-5'27'0,"25"7"1"16,-3-2-12-16,19-2-14 15,1 2-16-15,1-4-11 16,9 4-2 0,-14-9 0-16</inkml:trace>
  <inkml:trace contextRef="#ctx0" brushRef="#br0" timeOffset="69430.9809">11503 6307 5 0,'0'0'29'15,"15"5"0"-15,2-10 1 16,4 5-18-16,6 0-4 16,-5 0-2-16,-2 3-1 15,-9 7-2 1,-3 6 1-16,-15 1-1 15,-1 4 1-15,-10 1-1 16,-2 2 1-16,5-4 0 16,2 1-2-16,9-6 1 15,8-1-1-15,10-4-2 16,6-3-22-16,8-7-11 16,17 0-1-16,-3-7-1 0</inkml:trace>
  <inkml:trace contextRef="#ctx0" brushRef="#br0" timeOffset="73783.1567">12045 7023 9 0,'11'4'30'0,"-11"-4"1"16,5 25-9-16,-10 4-7 31,-7 8-4-31,0 10-3 0,-6 2-1 16,1 4-3-16,0-9-1 15,2-4-1-15,2-11-1 16,4-10 0-16,9-19-1 15,0 0 1-15,12-35-1 16,-1-4-1-16,5-12 1 16,4-7 0-16,0-6 1 0,2 2 0 15,-7 7 0-15,4 11 0 16,-2 10 2-16,1 15-1 16,-5 19 2-16,2 18-1 15,-3 11 1-15,4 13-1 16,2 8 0-16,-2 5 0 0,0 5 1 15,5 4-2-15,-5-7-2 16,-1-6-2-16,1-3-5 16,-8-16-8-16,-1-8-16 15,3-7-6-15,-10-17 0 16,0 0 0-16</inkml:trace>
  <inkml:trace contextRef="#ctx0" brushRef="#br0" timeOffset="73954.1181">12032 7271 17 0,'-15'0'34'0,"15"0"1"16,18-4-2-16,6 4-14 16,7 0-9-16,8 0-24 0,8 10-17 15,-10-10-2-15,12 5-1 16</inkml:trace>
  <inkml:trace contextRef="#ctx0" brushRef="#br0" timeOffset="74423.3259">12597 7282 9 0,'18'0'31'0,"14"13"-1"15,-2-13-7-15,4 0-7 16,3 0-2-16,-6-9-5 15,-2 4-2 1,-5-9-4-16,-14 0 0 16,-10-3-2-16,-10 2 0 15,-8 1 0-15,-7 4-2 16,-2 2 1-16,-8 6-1 16,-2 5 1-16,5 9-1 15,2 7 1-15,8 9 0 0,6 2 1 16,11 4 1-16,5 0 0 0,18-1 1 15,7-1 0-15,12-5 0 16,9-8-2-16,7-9-8 16,-3-15-27-16,12 2 0 15,-10-17-1-15,8-5 0 16</inkml:trace>
  <inkml:trace contextRef="#ctx0" brushRef="#br0" timeOffset="74739.1943">12836 6745 34 0,'0'0'33'0,"12"5"-1"15,16-5-10-15,-3 0-13 16,9-4-12-16,6 8-25 31,-4-11-2-31,12 10-3 0,-11-9 1 16</inkml:trace>
  <inkml:trace contextRef="#ctx0" brushRef="#br0" timeOffset="74920.2504">13289 6578 43 0,'0'0'33'0,"-6"-17"-2"16,6 17-9-16,0 0-36 15,-17-10-16-15,17 10-3 16,0 0 0-16</inkml:trace>
  <inkml:trace contextRef="#ctx0" brushRef="#br0" timeOffset="75102.2414">13245 6691 19 0,'0'37'30'16,"-10"-6"1"-16,10 6-13 0,-3 1-3 31,3-4-4-31,-3 1-2 0,-2-7-2 16,-2-3-2-16,-5-6-4 15,-7-12-6-15,1-7-10 16,-2 0-16-16,-10-22-2 15,14 8-1-15,-6-13 7 16</inkml:trace>
  <inkml:trace contextRef="#ctx0" brushRef="#br0" timeOffset="75725.6436">13651 6644 29 0,'-28'-19'32'16,"10"5"-3"-16,-1-9-11 16,1-1-7-16,9 3-3 15,2 0-4-15,14-1 0 16,4 5-2-16,11 1-1 0,3 6-1 15,9 7 0-15,0 6 1 16,-9 7 0-16,-8 6 0 16,-6 8 1-16,-22 8-1 15,-9 4 0-15,-15 5 0 16,-5-1-1-16,-3-4 0 16,6-1-1-1,3-6 0-15,15-6 0 16,10-9 0-16,9-14 0 15,24 10 0-15,4-10 1 16,3-6 1-16,3 2 0 16,1 1 0-16,-5 1-1 15,0 2 2-15,-7 0-1 16,-6 2 0-16,-17-2 1 0,11 13-2 16,-11-13 2-16,-6 14-2 0,6-14 1 15,-13 8-1 1,13-8 0-16,0-10-1 15,4-2 0-15,6-3 1 0,4-2-1 16,2 2 1-16,3-1 0 16,5 4 2-16,-1 2 0 0,-2 7 1 15,0 8 0-15,-8 2 1 16,-1 6-1-16,-2 3-1 16,-7 2-1-16,0 5-7 15,-6 0-18-15,-4-7-12 16,7 6 0-16,0-13 0 31</inkml:trace>
  <inkml:trace contextRef="#ctx0" brushRef="#br0" timeOffset="75989.2003">14134 6861 37 0,'0'0'37'15,"7"0"1"1,-7 0-8-16,12-25-9 0,0 9-6 16,-5-14-6-16,0-1-3 15,-7-10-3-15,0 0-1 16,3-2-1-16,-1 1-1 31,5 2 0-31,-2 5-3 0,8 8-3 16,-1 3-9-16,13 8-20 15,4 16-4-15,-2-3 0 16,7 10-1-16</inkml:trace>
  <inkml:trace contextRef="#ctx0" brushRef="#br0" timeOffset="76174.2319">14083 6677 29 0,'3'10'30'0,"8"-10"-2"16,17 0-12-1,4 7-13-15,7-7-14 16,9 5-12-16,-8-17-5 0,12 12 1 16,-18-15 11-1</inkml:trace>
  <inkml:trace contextRef="#ctx0" brushRef="#br0" timeOffset="76359.6483">14494 6546 37 0,'5'-23'35'16,"3"10"0"-16,-8 3-7 0,0 10-7 16,0 0-5-16,6 14-7 15,-6 8-3-15,0 6-3 16,0 5-1-16,0 4 1 16,0-1-1-16,0-1-1 15,4 0-3-15,1-5-1 16,2-7-7-16,5-9-19 0,2-4-10 15,-14-10 0-15,20-11 0 16</inkml:trace>
  <inkml:trace contextRef="#ctx0" brushRef="#br0" timeOffset="76506.7922">14466 6663 58 0,'16'14'36'0,"-3"-9"-3"15,14-2-19-15,13 4-26 16,-4-7-18-16,21 4-2 16,-1-9-4-16</inkml:trace>
  <inkml:trace contextRef="#ctx0" brushRef="#br0" timeOffset="77392.0019">14847 7389 29 0,'16'0'32'0,"-16"-15"0"16,0 7-10-16,-9-7-6 0,-6 2-7 15,-3-3-4-15,-4-2-1 16,-4 5-3-16,-5 4 0 16,5 5-1-16,-2 8 0 15,6 9 0-15,5 3 0 16,8 6 1-16,4 5-1 31,12-4 1-31,6 4-1 0,5-8 1 16,6-8 0-16,4-7 0 15,5-8 0-15,-1-7-1 16,2-11 1-16,-4-11-1 16,-4-5-1-16,1-7 1 15,-12-7-1-15,1-2 1 16,-7 6 0-16,-3 1 1 0,-6 11 0 16,-5 9 0-16,-5 11 0 15,-3 16 1-15,3 14-1 0,-2 11 1 16,0 6-2-1,1 8 1-15,3 6 0 0,13 2-1 16,3-1 2-16,4-4-1 31,1-6 0-31,2-5 0 0,7-12 1 16,1-6-1-16,3-13 0 16,-1-8 0-16,0-11-2 15,1-8 1-15,2-8-1 16,-1-12 1-16,-6-4-1 15,3-2 1-15,-6 3 1 16,-4 9 1-16,-3 4 0 0,0 12 1 16,-8 8 0-16,-3 17 0 15,0 13 0-15,5 12-1 16,-5 7 0-16,0 6-1 16,0 6 0-16,0 4 1 15,-3-1-1-15,3 2 1 16,3-6 0-16,-3-5-2 0,0-9-2 15,0-9-4-15,7-4-11 16,-7-16-16-16,0 0-6 16,3-11 0-16,-7-14-1 15</inkml:trace>
  <inkml:trace contextRef="#ctx0" brushRef="#br0" timeOffset="77529.5361">15175 7230 39 0,'0'0'35'0,"14"-3"1"0,6 6-9 15,12 3-6-15,6-3-8 16,4 4-4-16,-1-4-6 16,-1-3-11-16,-8-6-27 15,-3 1-2-15,-10-12-1 16,1 3 0-16</inkml:trace>
  <inkml:trace contextRef="#ctx0" brushRef="#br0" timeOffset="80623.4524">15865 7091 16 0,'23'18'27'16,"-2"-18"-8"-16,14 0-4 0,5 4-1 15,7-4-5-15,1 2-6 16,-1-2-8-16,-4 7-10 0,-15-7-12 15,0 9-2-15,-28-9 3 16</inkml:trace>
  <inkml:trace contextRef="#ctx0" brushRef="#br0" timeOffset="80822.7447">15896 7261 21 0,'0'0'35'0,"14"6"-1"15,13-6-9-15,13 0-6 16,4 0-4-16,5 0-11 16,1 10-33-16,-10-13-3 15,1 8-2-15,-17-5-2 16</inkml:trace>
  <inkml:trace contextRef="#ctx0" brushRef="#br0" timeOffset="82092.9851">17046 6803 47 0,'0'0'35'16,"-6"12"1"-16,-9 22-14 15,-4 9-8 1,1 15-6-16,-6 2-3 16,4 4-2-16,2-1 0 15,2-10-2-15,5-12-1 16,7-13 0-16,4-17 0 16,0-11-1-16,19-20 1 15,-3-13-1-15,2-14 0 16,-3-8 1-16,4-7-1 0,-1 0 1 15,2 4 0-15,-6 7 1 0,0 8-1 16,-2 19 1 0,1 17 0-16,-1 19-1 0,-1 20 1 15,3 11 0-15,0 8-1 16,3 6 1-16,1 6-3 16,0-7-4-16,1-3-9 0,-1-4-20 15,-6-24-2-15,2-4 1 16,-14-21-1-16</inkml:trace>
  <inkml:trace contextRef="#ctx0" brushRef="#br0" timeOffset="82246.0107">16970 7096 43 0,'12'0'34'0,"19"10"-4"15,0-4-28-15,6-10-28 16,21 6-4-16,-5-13-2 16</inkml:trace>
  <inkml:trace contextRef="#ctx0" brushRef="#br0" timeOffset="82727.993">18168 6278 10 0,'-29'-29'28'0,"7"26"-1"16,-13 13-6-16,5 24-10 15,1 22-3-15,5 19-4 16,7 26-1-16,2 17 2 16,6 11 0-16,2 6 1 15,2 6 0-15,-5-5 1 16,2-1-1-16,-8-11 0 0,-3-14 0 16,-8-17-3-16,-2-16-2 15,-1-15-9-15,-1-16-23 16,3-29-4-16,13-12 1 15,2-20-2-15</inkml:trace>
  <inkml:trace contextRef="#ctx0" brushRef="#br0" timeOffset="83081.3119">17728 8157 53 0,'16'0'33'16,"9"8"-3"-16,1-8-24 16,0 0-34-1,18 5-2-15,-3-15-2 16,18 10 1-16</inkml:trace>
  <inkml:trace contextRef="#ctx0" brushRef="#br0" timeOffset="83284.6934">18141 7784 27 0,'20'-9'32'0,"18"16"-1"16,-3-7-4-16,7 0-23 16,4 0-8-1,-6 0-15-15,1 0-11 16,-22-8-1-16,-2 3-1 16</inkml:trace>
  <inkml:trace contextRef="#ctx0" brushRef="#br0" timeOffset="83431.8213">18318 7796 17 0,'0'29'32'0,"0"-5"1"16,0 5-10-16,0 1-6 15,4 2-10-15,-4-2-19 16,0-11-17-16,5 2-2 16,-5-21-2-16</inkml:trace>
  <inkml:trace contextRef="#ctx0" brushRef="#br0" timeOffset="83601.1107">18172 8132 24 0,'18'9'32'31,"4"-12"0"-31,18 9 0 0,0-6-25 16,8 0-22-16,12 7-14 15,-12-11-2-15,7 13 0 0</inkml:trace>
  <inkml:trace contextRef="#ctx0" brushRef="#br0" timeOffset="83901.9014">18246 8318 27 0,'0'0'34'0,"22"-10"0"31,6 10-2-31,-9 5-15 0,-2 0-8 16,-1 12-2-16,-13-1-2 16,-3 7-2-16,-17 2-1 15,-3 0 0-15,-5-1-1 16,3-1 0-16,3-4 0 15,7-6-1-15,12-3 1 16,11-5-1-16,14-5 0 0,7 0-12 16,5-7-23-16,4 7-2 15,-4-16 1-15,3 7-1 16</inkml:trace>
  <inkml:trace contextRef="#ctx0" brushRef="#br0" timeOffset="84370.4721">18338 5895 58 0,'0'0'33'0,"0"0"0"0,13 10-15 15,9-10-12-15,9 4-5 16,6-1-7-16,1-3-8 15,-4 0-9-15,6 6-9 16,-21-9 0-16,-2 3-1 0</inkml:trace>
  <inkml:trace contextRef="#ctx0" brushRef="#br0" timeOffset="84518.1201">18488 5905 33 0,'-9'10'28'0,"13"2"-7"16,-2 2-5-1,4 4-5-15,0 3-6 16,0 6-11-16,4 5-21 16,-10-9-1-16,6 2-1 15,-9-12 6-15</inkml:trace>
  <inkml:trace contextRef="#ctx0" brushRef="#br0" timeOffset="84671.4441">18365 6170 28 0,'0'0'33'16,"20"4"0"-16,2-7 0 16,15 3-22-16,4 0-9 15,8 5-8-15,4 8-19 16,-7-7-7-16,3 7 0 0,-15-9-2 16</inkml:trace>
  <inkml:trace contextRef="#ctx0" brushRef="#br0" timeOffset="84955.7766">18488 6297 12 0,'0'0'33'0,"0"0"1"16,10-2-2-16,8 2-14 15,4 0-8-15,2 4-2 16,-3 6-3-16,-7 3-1 15,-8 6-3-15,-10 4 0 16,-6 2 0-16,-4-1-1 0,-1-2 0 16,2 0 1-16,4-3-1 0,9-4 1 15,13-4-1 1,8-3 0-16,10-4-13 0,8 2-22 16,-8-11 1-16,13 5-1 15,-7-5 0-15</inkml:trace>
  <inkml:trace contextRef="#ctx0" brushRef="#br0" timeOffset="85555.9487">18962 7080 5 0,'29'10'30'15,"-8"-7"1"-15,13 7 0 16,3-7-16-16,1-3-3 0,5-3-6 16,-6-4 0-16,-3-3-2 15,-13-5-1-15,-12-3-1 16,-12 3-1-16,-12-2 0 16,-10 7-1-16,-9 7 0 15,-3 6-1-15,-3 11 1 16,4 10 0-1,5 4 0-15,12 4 0 16,10 5 1-16,13-4 1 16,15-2-1-16,10-5 2 15,13-9 0-15,8-5-5 16,3-12-8-16,6-8-23 16,7-1-1-16,-13-18 0 0,7 4 0 15</inkml:trace>
  <inkml:trace contextRef="#ctx0" brushRef="#br0" timeOffset="85774.4959">19299 6704 12 0,'27'5'31'0,"-1"-5"-1"0,15 5 0 16,-4-5-22 0,8-3-25-16,10 7-10 0,-14-10-2 15,9 6 0-15</inkml:trace>
  <inkml:trace contextRef="#ctx0" brushRef="#br0" timeOffset="85905.6817">19773 6575 27 0,'0'-14'29'0,"0"14"-5"16,0 0-17-16,-11-15-29 15,11 15-6-15,0-9-2 16</inkml:trace>
  <inkml:trace contextRef="#ctx0" brushRef="#br0" timeOffset="86106.7175">19782 6583 12 0,'3'24'35'0,"-6"0"-1"16,6 10 1-16,-3 5-16 15,-3 2-5-15,3 4-4 16,-8-3-5-16,-1-6-1 16,-5-2-3-16,-4-9-2 15,-4-12-2-15,-6-13-3 0,2 0-4 16,-3-19-9-16,4-7-14 0,9 5-2 15,0-14 0-15,16 9 9 16</inkml:trace>
  <inkml:trace contextRef="#ctx0" brushRef="#br0" timeOffset="86675.173">20091 6575 56 0,'-25'-17'30'0,"6"0"-14"0,2-1-5 16,3-1-4-16,10 1-2 16,4 1-1-16,10 5-1 15,6 4-1-15,6 8 0 16,2 5-1-16,1 3 2 15,-1 4-1-15,-10 8 0 0,-8 3-1 16,-9 5 1-16,-11 2-1 16,-7-2-1-16,-5-2 0 15,-1-2 0-15,2-5 0 16,4-4-1-16,7-3 1 0,14-12-1 16,0 0 0-16,14 0 2 15,5-4-2-15,5 4 2 31,3-4-1-31,2 4 0 0,-4 0 0 16,-1 5 0-16,-8 2 0 16,-6 1 1-16,-10-8 0 15,3 14 1-15,-3-14-1 16,-12 0 0-16,12 0 0 16,-8-12 0-16,8 1 0 15,5-5-1-15,5 0 0 0,3 0 1 16,4 6-1-16,2 1 2 15,0 5-1-15,0 8 0 16,-2 1 1-16,-2 5-1 16,0 4 0-16,-5 1-4 15,2 5-9-15,-5 6-21 16,-7-11-2 0,5 6 0-16,-5-8 0 15</inkml:trace>
  <inkml:trace contextRef="#ctx0" brushRef="#br0" timeOffset="86890.9501">20441 6807 18 0,'22'-7'34'0,"-16"-5"0"15,7 5 1-15,-6-9-14 0,-2-6-9 16,1-3-3-16,-6-7-5 16,3-1-1-16,-3-4-1 15,5 4-1-15,-1-1-1 16,3 2 1-16,4 6-3 15,0 6-6-15,9 8-11 16,4 7-17-16,-8-2 0 0,5 12 0 16,-9-5 0-16</inkml:trace>
  <inkml:trace contextRef="#ctx0" brushRef="#br0" timeOffset="87038.5903">20465 6638 74 0,'9'12'34'16,"2"-9"-6"-16,12 1-26 15,5 6-28-15,0-10-5 16,11 5-2-16,-8-10 0 0</inkml:trace>
  <inkml:trace contextRef="#ctx0" brushRef="#br0" timeOffset="87276.8991">20819 6463 79 0,'0'0'36'16,"8"23"-3"0,-12-4-19-16,4 11-7 15,0 0-1-15,-3 8-2 16,-1-1 0-16,4 2-2 15,0-7-1-15,0-3-1 16,7-4-4-16,1-7-11 16,2-13-23-16,7 0 1 15,-6-12-1-15,4 0 1 0</inkml:trace>
  <inkml:trace contextRef="#ctx0" brushRef="#br0" timeOffset="87408.4212">20774 6638 67 0,'9'9'35'0,"7"-13"-1"15,16 4-26-15,6 10-36 0,7-10-4 16,18 7-1-16,-3-3-3 16</inkml:trace>
  <inkml:trace contextRef="#ctx0" brushRef="#br0" timeOffset="88024.9276">21333 7230 19 0,'0'-19'26'0,"-13"-13"0"16,1 5-9-16,-12 0-6 0,-3 2-3 15,-2 11-2-15,-3 5 0 16,2 9-1-16,2 7-2 16,9 9 0-16,4 8-1 15,7 4 0-15,8-5 1 0,10 1 1 16,6-5 0-16,8-3 0 16,4-11 0-16,2-5 0 15,3-8-1-15,1-11-2 16,0-8-2-16,-6-12-1 15,-1-11 0-15,-7-6 0 16,-6-5 1 0,-4 6 0-16,-3 4 2 15,-7 7 0-15,0 9 1 16,-4 18 0-16,-7 26 4 16,9 17-4-16,2 11-1 15,-3 9 0 1,3 7 0-16,4 6 0 15,4-2 1-15,0-3-1 0,0-1 0 16,-1-6-3-16,0-13-7 0,0-16-23 16,6-2-4-1,-13-16 0-15,16 0-1 0</inkml:trace>
  <inkml:trace contextRef="#ctx0" brushRef="#br0" timeOffset="88241.6891">21661 6871 60 0,'0'0'37'0,"0"0"0"16,3 16-6-16,4 9-20 15,-7 8-7-15,0 9 0 16,-4 3-1 0,4 4 1-16,4-1-3 15,-2-4-1-15,3-1-5 16,-5-14-8-16,7-9-17 15,3-8-8-15,-10-12-1 0,0 0 0 16</inkml:trace>
  <inkml:trace contextRef="#ctx0" brushRef="#br0" timeOffset="88381.5842">21572 7128 43 0,'-15'-3'36'0,"36"20"26"15,0-13-46 1,13 7-8-16,-1-3-9 15,2 5-26-15,-6-12-8 32,0 9-1-32,-13-10 0 0</inkml:trace>
  <inkml:trace contextRef="#ctx0" brushRef="#br0" timeOffset="89182.1838">19346 5876 7 0,'16'-8'25'0,"-1"-6"1"15,24 7-12-15,0 0-6 32,12 7 0-32,8 5 0 0,7 4-2 15,7 5 0-15,5 1-2 16,1-2 0-16,0 1 0 16,0-6-1-16,-11-8-1 15,-8 0-2-15,-11-10 1 16,-10-9-2-16,-11-2 1 15,-9-2 0-15,-7-2-1 0,-4 4-1 16,3 4 1-16,-2 7 0 16,6 8 1-16,5 7 0 15,5 7-1-15,6 4 1 16,14 1 1-16,11 1-1 16,13-4 2-16,13-2 0 15,9-2-1 1,5-3 1-16,2 1 0 15,-8 3-1-15,-11 1 1 16,-16 1 0-16,-15 4 0 16,-16 2-1-16,-14-2 1 0,-8-3-1 15,-10-2-11-15,5-4-21 16,-17-16 0-16,12 8-1 16,-13-26 0-16</inkml:trace>
  <inkml:trace contextRef="#ctx0" brushRef="#br0" timeOffset="89782.2737">20206 5249 16 0,'0'0'29'0,"17"18"1"16,-5-12-12-16,9-3-5 16,5 3-1-16,3-6-1 15,4 0-1 1,-2-6-2-16,0-1-3 15,-9-9-2-15,-4-1 0 16,-14-3-2-16,-10-2 1 16,-9 3-2-16,-7 2 1 15,-7 7-1-15,-5 5-1 16,-1 12 1-16,0 4-1 16,2 10 1-16,9 10 0 0,8 5 0 15,11 3 1-15,8-3 2 16,12-3-1-16,11-6 1 15,10 0 0-15,5-13-1 16,6-8-4-16,5-6-16 16,7-10-17-16,-11-12-1 0,8-2 0 15,-13-8-1-15</inkml:trace>
  <inkml:trace contextRef="#ctx0" brushRef="#br0" timeOffset="90013.8183">20530 4855 31 0,'0'0'33'15,"0"12"1"-15,13-12-3 16,7 0-19-16,9 5-5 15,7-5-5-15,2 5-16 0,-4-5-17 16,9 3-3-16,-11-3 0 16,1 2-1-16</inkml:trace>
  <inkml:trace contextRef="#ctx0" brushRef="#br0" timeOffset="90447.3559">21122 4901 24 0,'0'0'30'16,"0"-15"1"-16,0 2-13 0,-4 1-5 15,-3-4-3-15,-4 5-3 16,-6-2-2-16,-1 8-2 15,-3-2-1-15,-1 7-1 16,0 0 0-16,1 12-1 16,4 1 0-16,6 3 0 15,6 1 1 1,5-2 0-16,9 3 0 16,3-4 0-16,6-4 1 15,5-6 0-15,-1-4 0 0,2-6-1 16,-2-6 0-1,-2-2 0-15,-3 0 0 16,-5-1-1-16,-5 3 0 0,-7 12 0 16,5-12 0-16,-5 12 0 0,-4 15-1 15,4 0 1 1,0 8 0-16,5-8-5 0,7 2-19 16,7 6-10-16,-4-17 0 15,12 3 1-15</inkml:trace>
  <inkml:trace contextRef="#ctx0" brushRef="#br0" timeOffset="90716.6638">21453 4601 45 0,'-19'-21'33'0,"19"21"0"15,-5 11-6-15,1 5-18 16,4 8-3-16,-6 7-1 0,3 7-2 16,-2-1 0-1,1 8 0-15,4-6-1 0,0 2 0 16,4-7-1-16,8-11 0 16,4-1-2-16,4-11-3 0,3 1-11 15,4-6-20 1,-9-15-1-16,7 5 1 0,-13-11-2 15</inkml:trace>
  <inkml:trace contextRef="#ctx0" brushRef="#br0" timeOffset="90901.9831">21283 4770 46 0,'0'0'36'0,"-8"14"-3"15,8-14-10-15,34 14-7 16,-2-10-6-16,9 1-12 16,-4-5-30-16,13 0-2 0,-13-9-3 15,1 9 1-15</inkml:trace>
  <inkml:trace contextRef="#ctx0" brushRef="#br0" timeOffset="95889.8358">22301 7016 2 0,'0'0'31'0,"11"9"1"0,9-9-5 15,6 7-8-15,8-4-5 16,14 4-3-16,7-4-5 15,1 1-7-15,0 0-11 16,-6-4-12-16,-12-4-9 16,-3 8 0-16,-22-8-1 15</inkml:trace>
  <inkml:trace contextRef="#ctx0" brushRef="#br0" timeOffset="96136.8107">22385 7192 21 0,'0'0'34'16,"25"6"-1"-16,3-6-8 16,14 0-3-16,6-6-7 15,5 6-4-15,-5 0-5 16,-5 0-2-16,-9 6-1 0,-7-2-1 15,-10 1-8-15,-17-5-27 0,-10 10-2 16,10-10-2 0,-15 3 0-16</inkml:trace>
  <inkml:trace contextRef="#ctx0" brushRef="#br0" timeOffset="98290.8204">3171 9307 23 0,'0'0'32'15,"28"10"-2"-15,-4-8-9 16,13-2-8-16,5 8-4 16,0-8-6-16,2 5-7 15,-1-5-11-15,-6 6-12 16,-18-6-5-16,3 7 0 16,-22-7 12-16</inkml:trace>
  <inkml:trace contextRef="#ctx0" brushRef="#br0" timeOffset="98469.77">3223 9448 30 0,'10'5'34'0,"19"4"-1"16,4-7-10-16,10 1-7 16,2 2-8-16,1-2-15 15,-4 7-24-15,-13-10-2 16,0 6-1-16,-15-6-1 15</inkml:trace>
  <inkml:trace contextRef="#ctx0" brushRef="#br0" timeOffset="99306.9844">4504 9022 40 0,'12'-5'34'0,"-12"5"-2"0,-11 15-12 16,0 14-5-16,-9 9-5 15,-2 15-5-15,-1 1-2 16,2 7 0-16,0-4-1 15,4-8-1-15,6-11 0 0,4-13 0 16,7-13-1-16,0-12 0 16,12-13 1-16,-2-14 0 15,3-11-2-15,2-6 2 16,1-11-1-16,2-5 0 16,-2 4 0-16,-1 5 0 15,-5 10-1 1,2 17 2-16,0 14-1 15,1 20 1-15,1 14 0 16,3 19 1-16,4 11-1 16,4 1 1-16,0 6-2 15,0-3-4-15,3-4-8 16,-6-11-18-16,-8-12-6 16,3-7-2-16,-17-24 1 0</inkml:trace>
  <inkml:trace contextRef="#ctx0" brushRef="#br0" timeOffset="99454.624">4433 9295 37 0,'0'0'37'0,"13"0"0"0,11 0 0 16,7 0-26-16,6 12-33 16,0-12-10-16,10 7-3 15,-9-7-2-15</inkml:trace>
  <inkml:trace contextRef="#ctx0" brushRef="#br0" timeOffset="100023.7963">5135 9397 54 0,'-53'0'18'16,"39"9"2"-16,36-4-3 0,39-5-5 15,37 6-2 1,39-3-3-16,37 3 1 0,27-6-2 15,22 0-4-15,10-7-8 32,-4-1-16-32,-22-6-12 0,-21-1 0 15,-48-7-1-15</inkml:trace>
  <inkml:trace contextRef="#ctx0" brushRef="#br0" timeOffset="100371.0007">6028 9157 42 0,'5'-33'36'0,"-5"-15"0"16,7-9-12-16,2 2-10 0,-5-1-3 15,2 5-2 1,-6 5-3-16,0 13-3 0,-10 9 0 16,10 24-2-16,-13 14 0 15,8 20 0-15,2 16-1 0,3 8-3 16,3 16-21-16,9 9-13 15,-6-3-2-15,10 6 1 16,-4-11 0-16</inkml:trace>
  <inkml:trace contextRef="#ctx0" brushRef="#br0" timeOffset="100824.4011">5135 9965 38 0,'0'0'34'16,"-19"6"1"-16,19-6-12 15,17 11-8-15,6-6-5 16,17 5-4-16,3-5-10 16,8 9-25-16,0-14-5 0,6 4-1 15,-14-10-1-15</inkml:trace>
  <inkml:trace contextRef="#ctx0" brushRef="#br0" timeOffset="101009.6299">5580 9794 13 0,'10'-3'32'0,"-10"-8"0"15,0 11-5-15,0 0-26 16,0 0-25-16,0 0-5 16,0 0-2-16,0 0 11 0</inkml:trace>
  <inkml:trace contextRef="#ctx0" brushRef="#br0" timeOffset="101241.0239">5594 9892 26 0,'0'30'31'15,"-3"-1"-1"-15,3 8-12 0,0 8-4 16,0 3-4-16,0 8-1 16,-10-5-2-16,6 5 0 15,-9-6-2-15,-2-7 1 16,-5-6-1-16,1-8 0 16,-6-12 0-16,0-7-4 15,3-10-4 1,-5-19-7-16,9-8-19 15,8-2-8-15,-3-14-1 0,13 3 1 16</inkml:trace>
  <inkml:trace contextRef="#ctx0" brushRef="#br0" timeOffset="101811.7361">5957 9915 33 0,'-35'-27'32'0,"14"1"0"15,-3-1-13 1,10-7-10-16,10 4-3 16,4 1 0-16,14 7-2 15,6 6 0-15,9 11-2 16,2 5-1-16,2 10 2 15,-7 7-1-15,-7 12 0 0,-14 0 1 16,-7 12-1-16,-12 0 0 16,-10 1-1-16,-5-7-1 15,-3-3-1-15,2-5 1 0,7-7-2 16,13-7 1-16,10-13-1 16,0 0 0-16,22-4 1 15,3-1 0-15,9 1 0 16,-1 4 1-16,1 0 0 15,-1 4-1 1,-9 3 2-16,0 3-1 16,-8 0 1-16,-6-1 0 15,-10-9 1-15,0 0-1 16,0 0 0-16,0 0 1 16,0 0-1-16,-6-18-1 15,6 5 1-15,6-2-1 16,3-2 0-16,4 6 1 0,5 2 0 15,1 1 0-15,-1 8 0 16,1 0 1-16,2 7 0 16,-6 0 0-16,-1 5 0 15,-2 2-2-15,-3 1-5 16,1-1-18-16,4 0-13 16,-14-14-1-16,17 13 1 0</inkml:trace>
  <inkml:trace contextRef="#ctx0" brushRef="#br0" timeOffset="102096.8212">6399 10123 33 0,'10'9'36'0,"-10"-9"-1"0,25 0-12 16,-6 0-4-16,0-9-4 15,2 4-4-15,-6-10-4 16,1-2-1-16,-7-5-1 15,0-3-1-15,-9-12-1 16,0 0 0-16,-4-6-1 16,4 2-1-16,-5-2 0 0,8 2-1 15,3 1 1-15,3 7-2 16,3 9-2-16,2 5-2 16,10 14-9-16,-7 0-18 15,4 5-9-15,6 10 1 16,-8-6 0-16</inkml:trace>
  <inkml:trace contextRef="#ctx0" brushRef="#br0" timeOffset="102275.7661">6487 9862 33 0,'0'0'35'0,"18"9"1"0,10-4-1 15,9 1-22-15,-3-2-6 16,3 0-6-16,-3 1-20 16,-8 5-15-16,-17-10-1 15,3 7-1-15</inkml:trace>
  <inkml:trace contextRef="#ctx0" brushRef="#br0" timeOffset="103863.4924">7308 9411 27 0,'0'0'32'0,"25"15"-3"16,3-12-11-16,6-3-5 16,9 0-2-16,-3-8-1 15,0 1-3-15,-2-10-1 16,-7 5-2-16,-12-6 0 0,-14 2-1 15,-17 1-1-15,-5 7 1 16,-14 4-1-16,-2 7-1 16,-3 6 0-16,-1 9 0 15,6 7 0-15,5 7 0 16,8 0 0-16,12 6 1 16,15-4-1-1,10 0 1-15,11-5 0 16,8-11-6-16,9-8-22 15,11-10-11-15,2-19-1 16,8-8 0-16</inkml:trace>
  <inkml:trace contextRef="#ctx0" brushRef="#br0" timeOffset="104132.7204">7538 8930 54 0,'28'3'36'0,"3"-4"-3"16,8-4-16-16,8 5-10 31,0-4-19-31,6 4-19 0,-16-4-3 16,0 4 0-16,-15-5-1 15</inkml:trace>
  <inkml:trace contextRef="#ctx0" brushRef="#br0" timeOffset="104304.7477">8030 8714 68 0,'-12'-14'35'0,"12"14"-2"15,0 0-19-15,0 0-33 16,0 0-14-16,0 0-2 31,0 0-1-31</inkml:trace>
  <inkml:trace contextRef="#ctx0" brushRef="#br0" timeOffset="104503.7816">8033 8869 31 0,'-5'37'37'0,"-2"-1"0"0,1 6-1 16,3-1-17-16,-9-3-8 0,2 0-2 16,-6-8-5-16,1-1-1 15,-4-10-3-15,-2-9-4 16,5-5-8-16,-8-10-21 15,2-15-5-15,13-3-1 16,-4-14 0-16</inkml:trace>
  <inkml:trace contextRef="#ctx0" brushRef="#br0" timeOffset="105083.9865">8431 8816 8 0,'-12'5'34'0,"-14"-15"0"15,5 5 0-15,-2-8-15 16,-1-10-7-16,9 1-3 16,5-6-4-16,10 3-1 0,4-4-3 15,11 7 1-15,6 3-2 16,5 9 1-1,4 10 0-15,1 5 0 16,-6 10 2-16,-5 3-1 16,-14 10 0-16,-6 4-1 15,-14 5 1-15,-7 0-3 16,-7-5-2-16,-3-3 0 16,3-1-2-16,4-5 0 15,7-11 1-15,17-12-1 0,0 0 1 16,13 0 3-16,9-3 1 15,7-1 1-15,1-1 1 16,0 5 1-16,-2 5 0 16,-5 4 0-16,-4 1 0 15,-6 4 0-15,-7 3-1 16,-6-5 0-16,0 0-1 0,0-12-2 16,-12 4 0-16,12-4-2 15,-4-14 1-15,4-2 0 16,10 0-1-16,0-2 1 15,4 1 1-15,5 6 2 16,-1 1 1-16,20 2 3 31,-22 12-1-31,-1 1-1 16,0 9 0-16,-2 1 0 0,-7-1-6 16,3 4-11-16,3 4-21 15,-2-15-1-15,8 0-1 16,-1-7 1-16</inkml:trace>
  <inkml:trace contextRef="#ctx0" brushRef="#br0" timeOffset="105368.3656">8885 9012 31 0,'0'0'38'0,"0"0"0"16,0 0 1-1,9 0-18-15,6-8-9 16,-8-6-4-16,2-2-4 16,-6-7-1-16,0-4-1 15,-6-6-1-15,-3-4 0 0,2-2-1 16,2-1 1 0,2 1-2-16,0 0 0 15,6 8-2-15,5 3-2 0,9 10-6 16,0-1-10-16,6 10-18 0,5 9 0 15,-9 0 1 1,6 9 0-16</inkml:trace>
  <inkml:trace contextRef="#ctx0" brushRef="#br0" timeOffset="105523.1658">8854 8811 47 0,'-13'4'36'0,"13"-4"0"15,18 10-4-15,-1-10-23 16,13 0-20-16,1 0-23 16,11 6-1-1,-6-11 0-15,11 10-1 16</inkml:trace>
  <inkml:trace contextRef="#ctx0" brushRef="#br0" timeOffset="105807.628">9263 8649 52 0,'0'0'36'0,"3"-10"0"16,-3 10-13-16,9 18-8 16,-9 1-5-16,0 5-4 15,-6 7-1-15,3 8 0 31,-4-3-3-31,1 1 1 0,3 2-2 16,3-3 1-16,3-7-2 16,5-2 1-16,6-8-2 15,5-9-3-15,6 0-11 16,-1-7-24-16,-8-16 0 16,5 3 0-16,-11-12 0 15</inkml:trace>
  <inkml:trace contextRef="#ctx0" brushRef="#br0" timeOffset="105954.6534">9176 8818 68 0,'15'10'37'0,"4"-13"-3"0,16 0-33 16,7 6-29-16,-8-12-4 15,12 9-3-15,-2-9-1 0</inkml:trace>
  <inkml:trace contextRef="#ctx0" brushRef="#br0" timeOffset="106686.6188">9666 8630 13 0,'13'5'30'0,"8"0"2"16,4-12-3-16,3 7-16 16,9-3-4-16,-3 3-3 15,-2-5-2-15,-6 5-1 16,-4 6-1-16,-6-1 0 0,-12 4-1 16,-4-9 0-16,-10 21 0 15,0-9 1-15,1 7-1 16,0 6-1-16,-3 4 1 15,2 10 0-15,4 11 0 16,-1 9 0-16,1 8 0 31,3 12 1-31,-3 4-1 0,4 4 0 16,-5 3 1-16,1-6-1 16,-1 2 0-16,1-11-1 15,-1-4 1-15,5-10-1 0,-4-7 1 16,0-10 0-1,-1-5-1-15,-1-11 1 0,-2-7 0 16,-6-4 0-16,-5-7 0 0,-4-2 0 16,0-6-1-16,-1-2-3 15,-1-5-12-15,-4-5-20 16,16 2-1-16,0-8 0 16,15 7-1-16</inkml:trace>
  <inkml:trace contextRef="#ctx0" brushRef="#br0" timeOffset="107203.2425">10001 9853 40 0,'0'0'35'16,"0"0"-1"-16,0 19-8 15,-4-1-9-15,-1 7-8 16,-2 3-4-16,2 8-1 0,1-3-1 16,4 3-1-16,0-2 0 15,4-3-1-15,11-7-3 16,-3-9-7-16,9-3-16 16,1-5-12-16,-6-13 0 15,1 5 1-15</inkml:trace>
  <inkml:trace contextRef="#ctx0" brushRef="#br0" timeOffset="107372.699">9874 10040 37 0,'-12'0'35'0,"12"0"1"15,15 5-7-15,5-5-14 0,5 3-9 16,10 2-18-16,9-1-21 15,-7-8-1-15,10 4-1 16,-4-8-1-16</inkml:trace>
  <inkml:trace contextRef="#ctx0" brushRef="#br0" timeOffset="107573.2316">10274 9980 26 0,'18'8'31'0,"-6"-8"-2"0,9 0-13 16,2 5-11-16,2-8-22 16,8 7-10-16,-11-11-1 15,6 7-2-15</inkml:trace>
  <inkml:trace contextRef="#ctx0" brushRef="#br0" timeOffset="107742.5164">10332 10052 59 0,'0'0'36'0,"3"9"0"15,13-9-16-15,4 0-21 16,-6 0-30-1,14 3-3-15,-6-5-1 16,9 4-1-16</inkml:trace>
  <inkml:trace contextRef="#ctx0" brushRef="#br0" timeOffset="107958.69">10565 10048 38 0,'0'0'35'0,"15"9"0"32,-2-9-3-32,12 4-25 0,0-2-15 15,-1-2-23-15,16 0-2 16,-5-6-1-16,5 6-1 15</inkml:trace>
  <inkml:trace contextRef="#ctx0" brushRef="#br0" timeOffset="108227.4977">10817 9798 27 0,'11'0'34'16,"-1"-9"1"-16,14 9-4 16,4 0-16-16,5 0-6 15,5 0-3-15,2 5-8 16,1-5-9-16,-7 4-12 15,1 4-11-15,-17-8 0 0,1 2-1 16</inkml:trace>
  <inkml:trace contextRef="#ctx0" brushRef="#br0" timeOffset="108428.3586">11005 9806 32 0,'-15'5'32'0,"7"4"-4"16,2 6-5-16,1-3-6 15,5 10-3-15,0-1-4 16,0 7-2-16,0-6-2 16,8 0-6-16,3-1-16 0,3-2-20 15,-5-10 0-15,8 1 0 32,-8-15-1-32</inkml:trace>
  <inkml:trace contextRef="#ctx0" brushRef="#br0" timeOffset="108645.7921">10904 10072 31 0,'0'0'35'16,"5"11"0"-16,9-11 0 15,12 0-21-15,10 3-11 16,4-3-17 0,9 5-18-16,-11-10-2 15,10 11-1-15,-13-8 0 16</inkml:trace>
  <inkml:trace contextRef="#ctx0" brushRef="#br0" timeOffset="108962.183">10955 10249 29 0,'0'0'34'0,"10"-5"0"16,1 5-8-16,9 0-12 15,1 5-5-15,1-1-2 0,-2 3-1 16,-9 1-2-16,-4 5-2 15,-9 2 0-15,-3 1 0 16,-10 3 0-16,-1-3-1 16,-1 2 0-16,3 1 1 15,6-5-2-15,8-1 1 32,5-4-1-32,11 1 0 0,4-5-1 15,5-1-15-15,1-8-19 16,11 4-2-16,-9-11 0 0,6 2 0 15</inkml:trace>
  <inkml:trace contextRef="#ctx0" brushRef="#br0" timeOffset="109693.2866">10137 8545 29 0,'13'12'33'15,"5"-12"0"-15,7 0-11 16,9 0-8 0,0 0-5-16,5 0-3 15,-3 3-6-15,-1-3-7 16,-6 0-8-16,-6 0-11 0,-23 0-6 16,19-5-1-16,-19 5 1 15</inkml:trace>
  <inkml:trace contextRef="#ctx0" brushRef="#br0" timeOffset="109847.2285">10300 8584 18 0,'0'0'23'15,"-8"17"-2"-15,8-17-2 16,4 20-4-16,1-8-3 16,1-1-8-16,5 2-12 15,-11-13-19 1,6 19-1-16,-6-19-1 15,0 19 10-15</inkml:trace>
  <inkml:trace contextRef="#ctx0" brushRef="#br0" timeOffset="110047.7684">10146 8759 10 0,'-18'6'31'16,"18"-6"2"-16,0 0 0 0,0 0-14 15,28 6-6-15,-3-6-5 16,12 7-2-16,3-7-2 16,9 5-6-16,2-1-13 15,4 1-16-15,-14-10-3 0,5 5-1 16,-18 0 0-16</inkml:trace>
  <inkml:trace contextRef="#ctx0" brushRef="#br0" timeOffset="110432.4119">10174 8914 28 0,'0'0'33'16,"19"0"0"-16,-8 0-8 0,12 0-11 16,5 0-4-16,-3 0-3 15,-1 9-1-15,-10 0-2 16,-5 6-1-16,-13 2 0 16,-8 2-1-16,-7 0 0 31,-6 1-1-31,0 1 1 0,2-3-2 15,4-3 1-15,9-2 0 16,10-3 0-16,14-4 0 16,6-2 0-16,11 0 0 15,-1-3 0-15,5 3-1 16,3 1-7-16,-10 0-29 16,-4-8-1-16,4 3 0 0,-13-3 0 15</inkml:trace>
  <inkml:trace contextRef="#ctx0" brushRef="#br0" timeOffset="112672.6084">11904 9220 18 0,'0'0'32'15,"22"15"0"-15,0-15-7 16,10 4-12-16,7 0-4 16,6-1-10-16,1 0-12 0,-9-3-13 15,3 12-5-15,-18-7-1 16,0 10 7-16</inkml:trace>
  <inkml:trace contextRef="#ctx0" brushRef="#br0" timeOffset="112826.2591">11962 9341 20 0,'0'0'35'15,"-10"12"0"-15,21-8-1 16,5 4-13-16,7-8-11 16,10 4-12-16,2-4-28 15,11 4-3-15,-2-4-1 16,10 6-3-16</inkml:trace>
  <inkml:trace contextRef="#ctx0" brushRef="#br0" timeOffset="113104.9354">12507 9365 9 0,'-10'0'31'16,"2"0"2"-16,8 0-1 0,9 8-12 15,7-8-6-15,17 3-4 16,3-3-2-16,9 4-1 0,-2-4-2 16,7 5-3-16,-4-1-3 15,-11-4-10-15,-13 0-25 16,-4 0 1-16,-18 0-2 15,0 0 1-15</inkml:trace>
  <inkml:trace contextRef="#ctx0" brushRef="#br0" timeOffset="113622.0084">13090 9379 13 0,'12'3'27'0,"-2"-3"-1"16,23-3-11-16,29 3-1 0,24-4 0 16,30 4-1-16,17-7 1 15,19 7-5-15,2-3-6 16,3 3-12-16,-15-5-20 0,-18 10-4 15,-37-10-2 1,-21 5 1-16</inkml:trace>
  <inkml:trace contextRef="#ctx0" brushRef="#br0" timeOffset="114105.964">13676 8872 34 0,'0'0'31'0,"0"18"-3"0,-3 6-9 15,-7 8-6-15,-2 4-6 16,-3 6-3-16,-1 1 1 16,1-1-2-16,2-6 0 15,4-7-1-15,2-14 0 16,7-15 0-16,0 0 0 16,5-11-1-1,6-12 1-15,-2-13-1 16,4-8 0-16,2-12 0 0,-5 1 0 15,5 1 0-15,-5 5 1 16,-1 7-1-16,0 10 1 16,3 16-1-16,-12 16 1 15,26 19 0-15,-8 13 0 16,0 9-1-16,4 9 0 0,3 1 0 16,-4 4-1-16,-1-5-4 15,4-1-10-15,-9-7-22 16,-12-18-1-16,4-2 0 15,-7-22 1-15</inkml:trace>
  <inkml:trace contextRef="#ctx0" brushRef="#br0" timeOffset="114259.5072">13586 9034 30 0,'0'0'34'0,"19"7"1"15,8-7 0-15,17 0-21 16,5 7-17-16,1-7-27 0,6 10-2 16,2-4-2-16,-5 10 0 0</inkml:trace>
  <inkml:trace contextRef="#ctx0" brushRef="#br0" timeOffset="114606.5047">13276 9639 30 0,'3'-15'34'16,"-3"15"0"-16,0 0-2 0,0-13-29 15,0 13-30 1,0 0-5-16,0 0-2 15,4-12 0-15</inkml:trace>
  <inkml:trace contextRef="#ctx0" brushRef="#br0" timeOffset="114829.6848">13301 9787 21 0,'0'43'30'0,"-13"-7"1"15,7 11-7-15,-6 2-9 16,1-2-3-16,-3-1-4 0,-5-5-2 16,1-4-1-16,-4-10-1 15,-3-11-1-15,0-11-5 16,0-15-2-16,7-7-5 16,2-9-5-16,7-11-12 15,12 3-8-15,0-7 1 16,15 7-1-16</inkml:trace>
  <inkml:trace contextRef="#ctx0" brushRef="#br0" timeOffset="115430.0547">13669 9789 32 0,'-36'-25'31'16,"17"3"0"-16,-6-6-10 16,15-5-9-16,10 5-3 15,7-1-3-15,9 11-1 16,3 5-1-16,11 9 0 0,-2 8 0 16,3 11-1-16,-3 7-1 15,-13 6-1-15,-6 5 1 16,-9 2-1-16,-12 3-1 15,-9-1-1-15,-8-3 0 16,-2-10-1-16,-3-2 0 16,9-10 0-1,7-5-1-15,7-7 0 16,11 0 1-16,5-14 1 16,17 9-1-16,2-5 1 15,4 1 0-15,4 4 1 16,1 5 0-16,-5 0 1 15,0 4-1-15,-6 1 1 0,-4 1 0 16,-5 0 1-16,-13-6 0 0,7 12 0 16,-7-12 0-16,0 0 0 15,-20 7 0-15,20-7-1 16,-15-7 0-16,15 7 0 16,0-19-1-16,4 5 1 15,10-2-1-15,0 0 0 16,6 3 0-16,3 2 1 0,1 4 0 15,0 7 0-15,2 0 0 16,-4 12 1-16,-7 1-1 16,0 3-2-16,1 2-5 15,-7-3-9-15,1-1-12 16,2 8-9-16,-12-22 1 31,25 23-1-31</inkml:trace>
  <inkml:trace contextRef="#ctx0" brushRef="#br0" timeOffset="115676.5908">14207 10016 34 0,'0'0'33'0,"0"0"2"16,17-9-11-16,-10-8-7 16,3-2-4-16,-5-10-2 0,1-5-4 15,-6-12-2-15,-3-3 0 16,3-4-2-16,6 2-1 15,1 0-1-15,0 1 0 16,2 8-1-16,3 8-1 31,6 10-2-31,-2 6-5 0,8 16-16 16,0 8-13-16,-13 0-2 16,11 12 1-16,-7 4 0 15</inkml:trace>
  <inkml:trace contextRef="#ctx0" brushRef="#br0" timeOffset="115861.5787">14255 9720 56 0,'4'-12'36'16,"12"12"0"-16,-1 2-13 0,3-2-12 15,1 8-14 1,-6-8-30-16,10 11-1 15,-8-11-1 1,9 7-2-16</inkml:trace>
  <inkml:trace contextRef="#ctx0" brushRef="#br0" timeOffset="117196.5951">15248 8591 15 0,'18'-15'32'16,"-18"15"1"-16,-12 10 1 15,-18 22-17-15,-15 22-5 16,-1 25-5-16,-5 18 0 16,12 19-2-16,9 14 0 15,18 15-1-15,17-5-1 0,18-1-1 16,20-13-10-16,18-15-28 16,4-31 0-16,6-11 0 15,-14-31-2-15</inkml:trace>
  <inkml:trace contextRef="#ctx0" brushRef="#br0" timeOffset="118096.8313">15598 9353 16 0,'5'15'29'0,"18"11"0"16,-1-5-10-16,7-5-5 15,2-4-3-15,0-6-3 16,2-6-1-16,-7-9-2 16,-1-3-1-16,-10-9-1 15,-9-6-1-15,-9-2-1 0,-10 2 1 16,-11 2-1-16,-5 7 1 15,-7 11-1-15,-3 7 0 0,-1 13 0 16,3 10 0 0,5 13 1-16,11 6-2 0,13 5 3 15,13 0-1-15,10-6 2 32,20 0-1-32,5-8 1 0,8-6-1 15,4-12-3-15,-6-11-15 16,-8-11-21-16,5-5 0 15,-8-13-2-15,1-3 0 16</inkml:trace>
  <inkml:trace contextRef="#ctx0" brushRef="#br0" timeOffset="118781.7064">15937 8930 26 0,'-16'0'32'16,"16"0"-1"-16,7 10-11 15,9-7-7-15,12 1-4 16,6 1-6-16,5-1-10 0,-4-4-20 16,11 5-4-16,-15-10-1 15,4 13-1-15</inkml:trace>
  <inkml:trace contextRef="#ctx0" brushRef="#br0" timeOffset="118997.0166">16389 8783 34 0,'0'-18'33'15,"0"18"0"-15,0-14-5 0,0 14-25 16,0 0-15-16,-12-6-18 0,12 6-2 15,0 0 0 1,-5 17 8-16</inkml:trace>
  <inkml:trace contextRef="#ctx0" brushRef="#br0" timeOffset="119213.4425">16371 8932 35 0,'4'39'35'16,"-8"-3"-1"-16,4-2-10 15,0 5-4-15,-9-5-8 16,2 2-4-16,-7-5-2 16,0-4-2-16,-6-5-2 15,-3-8 1-15,-2-6-2 0,-5-8-1 16,4 0-1-16,-1-13-3 16,8 4-4-16,-3-10-5 15,10 5-13-15,6 3-11 16,-1-3 0-16,7 14 0 15</inkml:trace>
  <inkml:trace contextRef="#ctx0" brushRef="#br0" timeOffset="120435.4267">16523 8862 51 0,'0'0'32'16,"0"0"-8"-16,4 10-6 15,-4 4-6-15,0 4-5 16,0 5-3-16,2 2-3 15,-2 1 0-15,0-6-2 0,0-2-3 16,-2-5 0-16,2-13-1 16,-10 3-1-16,3-13 0 15,4-5 1-15,-1-2 1 16,4-4 1-16,0-4 1 0,8-1 2 16,4 3 0-1,3 0 2-15,19-6 1 31,-14 22 0-31,1 7 0 0,-3 8 1 16,-1 8-1-16,-6 5 1 16,-2 2-2-16,-2 5 1 15,-7 1-1-15,3-2-2 16,-3-3-7-16,0-2-15 16,-3-12-9-16,12 3-1 15,-9-13 0-15</inkml:trace>
  <inkml:trace contextRef="#ctx0" brushRef="#br0" timeOffset="120813.9453">16818 9039 47 0,'9'12'33'0,"-9"-12"-3"16,15 0-7-16,-2 0-6 16,-6-15-5-16,7 1-4 15,-11-6-3-15,7-4-2 16,-10-5 0-16,0-6-2 15,0-3 0-15,0 0 0 16,0-1 0-16,0 5-2 0,3 1 1 16,2 4-1-16,8 7-3 15,0 4-5-15,8 8-11 16,-2 10-14-16,0-4-3 16,11 8 0-16,-11-4-1 15</inkml:trace>
  <inkml:trace contextRef="#ctx0" brushRef="#br0" timeOffset="120999.3627">16845 8872 52 0,'0'9'36'15,"0"-9"0"-15,23-7-11 0,1 7-13 16,4-2-16-16,0 6-28 15,0-9-3-15,8 5 0 16,-7-9-1-16</inkml:trace>
  <inkml:trace contextRef="#ctx0" brushRef="#br0" timeOffset="121533.3674">17134 8756 57 0,'0'0'36'0,"0"0"0"15,23 0-16-15,3 4-9 0,4-4-4 32,8 0-3-32,2-4-2 0,2 4-2 15,0-2-4-15,-10-1-3 16,-1 3-4-16,-15 0-2 16,-5 0-3-16,-11 0-2 15,-10 0-4-15,-4 0 2 16,-3 0 1-16,-3 0 5 15,-2 0 6-15,4 0 5 0,0 5 6 16,-6 4 20 0,24-9-6-16,-15 17 2 15,15-2 1-15,-5 4-2 16,5 12-2-16,0-2-3 16,0 9-1-16,-3-3-4 15,3 1 0-15,-3-5-3 0,3 1 0 16,0-11-2-16,0-4-1 15,0-7 0-15,0-10-3 16,0 0-11-16,0 0-26 0,-8-11 0 16,2-1-1-16,-10-10 1 15</inkml:trace>
  <inkml:trace contextRef="#ctx0" brushRef="#br0" timeOffset="130177.754">17545 9438 34 0,'13'10'33'16,"0"-10"-1"-16,14-5-12 15,8 5-9-15,3-4-3 16,7 4-3-16,-1-4-2 31,-1 4-2-31,-9 5-2 0,-6-2-6 16,-12 3-17-16,-5 12-8 16,-11-18-2-16,-9 23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32:12.3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17971 3700 4 0,'-161'10'16'0,"37"5"-2"31,26-3-6-31,37-2-1 0,33-1-2 16,28-9 0-16,46 9 0 16,38-9 0-16,38-9 1 15,44 0 0-15,45-3 0 16,55-6 0-16,39-3 1 16,52 1 1-16,34-1 0 15,23 1 0-15,17 10-1 0,2 1 0 16,-4 5-1-16,-18 2 1 15,-12 6-2-15,-32-4-1 16,-21 7-1-16,-31-4-1 0,-31-3-3 16,-41 2-6-1,-35-2-18-15,-57-5-9 16,-37 0-1 0,-49-5 1-16</inkml:trace>
  <inkml:trace contextRef="#ctx0" brushRef="#br0" timeOffset="680.112">23915 3512 20 0,'18'2'24'16,"2"5"-4"-16,4 1-2 15,5 1-3-15,5-1-1 16,-5 2-5-16,-5-3-2 15,-1 1-1-15,-4-4-1 16,-2 1 1-16,-7-5-1 16,-10 0 0-16,0 0-1 15,0 0 0-15,-12 7 0 0,12-7-2 16,-7 12 0-16,-9-5-1 16,1 4-1-16,5 1-3 15,-2 4-6-15,0-2-13 16,-3-3-13-16,15 9-1 15,-12-7 1-15</inkml:trace>
  <inkml:trace contextRef="#ctx0" brushRef="#br0" timeOffset="1016.4635">24421 3588 19 0,'0'0'32'16,"0"0"1"-16,42-29-4 15,-42 29-10-15,0 0-6 0,-13 44-5 16,13-44-3-16,-13 64-1 15,13-64-1-15,-37 84 0 16,37-84-2-16,6 80 1 0,-6-80-2 16,29 65 0-1,-29-65-4-15,32 42-4 16,-32-42-5 0,66 24-14-16,-66-24-8 15,0 0-1-15,0 0 1 0</inkml:trace>
  <inkml:trace contextRef="#ctx0" brushRef="#br0" timeOffset="1183.0399">24363 3843 58 0,'0'0'35'16,"0"0"2"-16,0 0-19 15,74 0-26-15,-74 0-21 16,53 6-4-16,-53-6-2 15,62 4-1-15</inkml:trace>
  <inkml:trace contextRef="#ctx0" brushRef="#br0" timeOffset="1832.0757">21090 1383 11 0,'16'-31'26'15,"-16"43"-2"-15,5 41-6 16,-9 34-9-16,-3 53-2 16,-4 35-3-16,-7 40 1 15,-5 29 1-15,0 28-1 16,0-5 0-16,1 3 1 15,3-9-3-15,6-16-4 0,5-9-25 16,0-40-3-16,11-14-1 16,-12-39-1-16</inkml:trace>
  <inkml:trace contextRef="#ctx0" brushRef="#br0" timeOffset="2517.6632">21129 1283 11 0,'-30'25'38'16,"9"-10"-23"-16,-4 4-3 16,1 10-5-16,-1-2-1 0,6 6-3 15,3-18-1-15,5-1 0 16,7-6 1-16,4-8 0 16,0 0 1-16,12-2 1 15,-12 2 0-15,24-54 0 0,-24 54 1 16,27-57 0-16,-27 57 1 15,0 0-1-15,39-60-1 16,-39 60 1-16,0 0-2 16,25-3-1-16,-12 25 1 15,0 8-1-15,7-3-3 32,7 3-3-32,1 0-19 0,5 5-13 15,13-9 0-15,-5-15 0 16</inkml:trace>
  <inkml:trace contextRef="#ctx0" brushRef="#br0" timeOffset="3002.3148">21614 1219 18 0,'0'0'32'0,"0"0"2"15,0 0-6-15,9 9-10 16,15 16-7-16,7 10-3 16,-2 1-1-16,1-13-8 15,-3 1-10-15,-3 7-18 16,-13-11-5 0,5-4 0-16,-16-16 0 15</inkml:trace>
  <inkml:trace contextRef="#ctx0" brushRef="#br0" timeOffset="3187.3358">21822 1223 46 0,'0'0'34'0,"0"0"-1"0,0 0-11 16,-55-4-8-16,29 20-7 16,-1 5-2-16,0 12-3 15,-2-14-9-15,6 3-10 16,3 10-16-16,1-3-2 15,19-10 0-15,-3-10 0 16</inkml:trace>
  <inkml:trace contextRef="#ctx0" brushRef="#br0" timeOffset="6387.2636">22085 1003 37 0,'0'0'31'16,"0"0"-6"-16,-49 25-6 0,49-25-5 15,0 0-5-15,-58 67-3 16,58-67 0-16,-22 69-2 16,22-23-3-16,8-18-3 15,9-2-12-15,6 13-13 0,-3-12-7 16,13-15 1-16,-33-12-1 16</inkml:trace>
  <inkml:trace contextRef="#ctx0" brushRef="#br0" timeOffset="6639.7272">22204 1047 22 0,'0'0'32'0,"0"0"4"16,0 0-4-16,0 0-12 0,0 0-5 15,0 0-5-15,0 0-5 16,-23 60 0-16,23-60-3 15,-9 73 1-15,9-29-1 16,3-13 1-16,6-2-3 16,4 0-1-16,5-3-5 15,0-14-1 1,7-1-6-16,-9-7-8 16,-16-4-10-16,35-10-7 15,-35 10 2-15,0 0 3 16</inkml:trace>
  <inkml:trace contextRef="#ctx0" brushRef="#br0" timeOffset="6970.6034">22135 1180 15 0,'0'0'33'0,"-22"-41"2"16,22 41-4-16,0 0-11 15,60 4-6-15,-60-4-7 16,60-9 0-16,-60 9-2 15,63 0-3-15,-63 0-1 0,58 2 1 16,-58-2-1-16,42-2 1 16,-42 2 1-16,0 0-2 15,34 43 1-15,-31-14 1 16,-3-29-1-16,0 34-1 16,0-8 1-16,-6 3-2 15,2 0 0 1,1-2 0-16,-1-15-2 15,4-12-2-15,-14 18-5 16,11-3-8-16,3-15-12 16,-14 0-9-16,14-9 2 0,-11 0-2 15</inkml:trace>
  <inkml:trace contextRef="#ctx0" brushRef="#br1" timeOffset="11893.6462">20998 2030 22 0,'0'0'13'15,"0"0"0"-15,0 0-1 16,0 0-1-16,7-11-2 15,-7 11-1-15,0 0-3 16,0 0 0-16,0 0-1 16,0 0 1-16,0 0-1 0,0 0 0 15,-8 10 0-15,8-10 0 16,-12 14-1-16,12-14 1 16,-14 14-1-16,4-11-2 15,0 9 1-15,0-2 0 16,-1 5-1-16,1-6 0 15,-1-1 1 1,-2 4-1-16,2 2 1 16,-3 3 0-16,1-4-1 15,-2 1 1-15,1 0-1 16,-2 3 0-16,-1 3-1 16,1 4 1-16,-2-2-1 15,0-1 1-15,1 6 0 16,-4-7 0-16,2 8 0 0,-3-2 1 15,1-3 0-15,-1-1-1 0,-1-3 2 16,-1 6-2-16,0-3-1 16,0 3 2-16,2-8-2 15,-2 5 1-15,1-2 1 16,-2 1-2-16,5 4 0 16,-4-6 1-16,2 5 1 0,-1-2-2 15,-1 3 1-15,0-3 0 16,0 6-1-16,-1-5 0 15,1-3 0-15,-1 0 0 16,0-1 0-16,-1 0 0 16,3-1 0-16,-2 3 0 31,1 1 1-31,-2-2-1 0,-1 6 0 16,1 3 0-16,0-3 0 15,0-1 0-15,1 2 0 16,4-3 0-16,-2-5 1 15,6 3-1-15,1-3 0 16,1-3 0-16,2 2 0 0,-2 2 0 16,-4 1-1-16,0-2 2 0,-5 5-1 15,1-2 1 1,-3 1-1-16,1 0 1 16,0-3-1-16,3 1 0 0,1-1 1 15,2-1-1-15,1-1 0 16,1 4 0-16,-2 1 0 31,-1-1 0-31,-2 4 0 0,0-2 0 16,-1 1 0-16,2-3 0 15,0-1 0-15,4-2-1 16,3-8-6-16,14-11-28 16,-8 11-1-16,8-23-1 15,18-5 0-15</inkml:trace>
  <inkml:trace contextRef="#ctx0" brushRef="#br1" timeOffset="13398.425">20986 2005 16 0,'0'0'14'0,"0"0"0"16,0 0-2-16,0 0-1 15,0 0-2-15,12 2-2 16,-12-2-1-16,11 0-1 16,-11 0-2-16,11 0 1 31,-11 0 0-31,10-2 0 0,-10 2-1 16,0 0-1-16,10 9 1 15,-10-9-1-15,8 13 1 16,-8-13-1-16,9 14 0 15,-2-2 0-15,-2 1-1 16,-5-13 1-16,13 16 0 0,-5-6 0 16,-3 2-1-16,2 0 1 0,-2 5 0 15,1-5 0 1,2 0 0-16,0 1 0 0,0 1 0 16,4 3-1-16,-2 3 1 15,3-3 0-15,-1-2-1 16,0 5 0-16,1 0 0 31,-1 4 0-31,1 2 1 0,0-5-1 16,1 2 0-16,0-1 0 15,3 2 0-15,0 0-1 16,1 0 1-16,3-7 0 16,-2-1-2-16,0 5 2 15,0-4-2-15,-1 4 2 16,0-3 0-16,-2-2 0 0,-1 6 0 15,1 0 0-15,-2-5 1 16,3 2 1-16,1 3-1 16,1-5-1-16,0-1 1 15,2 2-1-15,-1-1 1 0,1 2-2 16,-2 0 1 0,1-1 0-1,-3 1-1-15,1 2 1 16,-6 0-1-16,3-1 0 15,-1 1 1-15,0 0 0 0,-1-2-1 16,1 4 1-16,0 0-1 16,1-5 0-16,1 5 0 15,-2-4 1-15,-4 0-1 16,3 3 0-16,-2-5 0 0,0-1 0 16,0 0 0-16,-2 1 1 15,4-3-1-15,0 4 0 16,3-4 0-16,1 0 0 15,2-2 0-15,-5 1 1 16,3-1-1-16,-5-1-1 16,1 2 2-16,-5-1-1 0,-1 0 1 15,1 3-1-15,-4-2 1 16,3 2-1-16,0 2 0 0,4-2 2 16,-3-1-2-1,3-1 0-15,2 2 0 16,0 1 0-16,-1-4 0 0,0 1 0 31,0 1 0-31,-3-5 1 16,1 4-1-16,-3-3 0 0,1-1 0 15,-4 1 1-15,3 0-3 16,-7-10-7-16,0 0-30 16,11 5 0-16,-2-14 0 15,8-1 0-15</inkml:trace>
  <inkml:trace contextRef="#ctx0" brushRef="#br1" timeOffset="14230.2769">22237 3584 24 0,'0'0'20'16,"0"0"-6"-1,0 0-1-15,0 0-2 0,0 0-2 16,0 0-2-16,0 0-2 31,0 0 2-31,0 0 0 0,10 0 0 16,-10 0 0-16,22 4 0 15,-1-4 0-15,7 0 1 16,4 0-2-16,17 0-1 16,6 0-2-16,17 0 0 15,11 0 0-15,7 5 0 16,10-1-1-16,13 5 0 0,5-3 1 16,0 3-1-16,-6-5 0 15,-8 1 1-15,-9-5 0 16,-7 0-1-16,-12 0 0 15,-18-6 0-15,-11-2 0 16,-13 1-1-16,-12 1-3 16,-7-4-14-16,-15 10-23 0,12-5 0 15,-26-3-1-15,3 16 1 0</inkml:trace>
  <inkml:trace contextRef="#ctx0" brushRef="#br1" timeOffset="15267.983">17692 3667 33 0,'-12'4'18'0,"1"-4"-1"16,11 0-2-16,-14 5-1 0,14-5-3 15,0 0-2 1,0 0-3-16,16 6 0 16,-2-6-2-16,5 0 1 0,4 5-1 15,7-5 1-15,5 0 0 0,14-5-1 16,6 4-1-1,10-3 0-15,7-2 0 0,8 2-1 16,3-2 0-16,3 3-1 16,-1 0 0-16,-4 0 1 15,-5 0-1-15,-7 3 0 16,-8-6 0-16,-8 6 0 0,-6-2 1 16,-4-4-1-16,-3 2 0 15,0 4 1-15,0-5-1 16,1 5 0-16,-1 0 1 15,-2 4-2-15,-6 1 1 16,-2 1 0-16,-7 1 0 31,-5-3-1-31,-9 3 1 0,-9-7 0 16,0 0-2-16,0 0-5 16,0 0-31-16,0 0 0 15,0 0-1-15,0 0 0 16</inkml:trace>
  <inkml:trace contextRef="#ctx0" brushRef="#br1" timeOffset="15920.9027">18937 3687 26 0,'0'0'18'0,"0"0"-2"0,0 0-3 16,7-10-2-16,4 10-2 16,3 0-3-16,9 0 0 15,8 4 1-15,4-4 0 16,6 6 0-16,0-6 0 15,4 6 0-15,-3-6 0 16,-1 3-2-16,-9-3 1 0,-5 0-1 16,-8-4 0-16,-1 4-1 15,-5-5 0-15,-1 5 0 16,-12 0-1-16,15-14-1 16,-15 14-1-16,16-6-3 15,-16 6-6-15,0 0-23 16,0 0-7-1,-5 15 1-15,-6-15-1 16</inkml:trace>
  <inkml:trace contextRef="#ctx0" brushRef="#br1" timeOffset="16305.7916">19090 3663 51 0,'33'-6'30'16,"3"-1"-5"-16,4-2-4 15,5 6-4-15,-4-4-8 16,-3 2-13-16,-11 0-27 0,2 13-2 15,-29-8-2-15,12 2 0 16</inkml:trace>
  <inkml:trace contextRef="#ctx0" brushRef="#br1" timeOffset="18275.6867">21122 3862 38 0,'0'0'20'0,"0"-13"0"0,0 13-5 15,-19-6-3-15,6 6-4 16,-2 0-3-16,-1 7-2 16,0 2-2-16,4 5 1 0,3 5-1 15,9-2 4-15,13 8 0 16,3-6 1-16,15-1 2 15,3-9 1-15,6-1 1 16,-6-12-1-16,3-3 0 16,-13-11-2-16,-10-3-1 15,-14-5-2-15,-11 3-1 0,-6 2-2 16,-5 6-4-16,0 12-10 16,0 6-28-16,1 2 1 15,8 10 0-15,3 3 0 16</inkml:trace>
  <inkml:trace contextRef="#ctx0" brushRef="#br1" timeOffset="33080.7043">19003 4005 23 0,'0'0'20'0,"-13"11"1"0,13-11-3 15,18 9-1-15,1-9-4 31,10 0-1-31,5-4-5 0,3-1-12 16,1-5-22-16,7 10-3 16,-13-8-2-16,4 8 0 15</inkml:trace>
  <inkml:trace contextRef="#ctx0" brushRef="#br1" timeOffset="33612.337">19341 3909 18 0,'17'0'25'0,"8"0"-9"15,8 0-3-15,9 0-3 0,6-4-3 16,4 4-1-16,-1-5-2 16,-4 5-2-16,-7-4-1 15,-13 4-2-15,-10 0-3 16,-17 0-3-16,0 0-2 15,0 0-2-15,-21 4 0 16,4-4-1-16,0 9 2 0,-2-6 2 16,4 2 4-16,-1 1 5 15,4-3 3-15,12-3 3 16,-14 12 3-16,8 0 2 16,1-2 1-16,2 5-1 15,0 3 0-15,3 2-2 31,-4 1 0-31,4 0-2 0,0 1-1 16,0-5-3-16,0-2-1 16,4-1-6-16,0 0-23 15,-4-14-6-15,0 0 1 16,5-11-1-16</inkml:trace>
  <inkml:trace contextRef="#ctx0" brushRef="#br1" timeOffset="34530.8678">21955 3928 15 0,'0'0'21'0,"11"0"-1"16,3 0-4-16,4-4-2 15,8 4-2-15,13-6-3 16,3 6-2-16,9 0 0 16,2-1-2-16,-2 1 0 15,-6 0-2-15,-5 0 0 0,-11-4-1 32,-13 4-2-32,-16 0-1 15,0 0-3-15,-14 0-1 16,-6 0-3-16,3 0-3 15,-6 0-2-15,0 2 0 0,2-2-1 16,-1 3 2-16,5-3 2 16,0 6 2-16,0-4 2 15,-14 0 1-15,17-2 5 16,5 6 2-16,9-6 1 16,-11 7 1-16,11-7 2 15,0 12 1-15,5-3 1 16,-5-9 1-16,12 20 0 15,-6-6 0-15,-2 2-1 16,3 2 0 0,-5 1-2-16,3 0 0 15,-2 1-1-15,-1 1-1 16,-2-3-1-16,5-3 1 16,-5-2-5-16,0-2-20 15,0-11-9-15,0 0 0 16,-20-15-1-16</inkml:trace>
  <inkml:trace contextRef="#ctx0" brushRef="#br0" timeOffset="44434.9805">1118 5341 46 0,'0'0'34'0,"-63"-38"1"16,20 35-15-16,-3 8-8 15,-4 0-4-15,0 11-3 16,7 4-2-16,43-20-1 15,-68 57-1-15,68-57-1 16,-22 65 1-16,22-65 0 0,35 60 0 16,-35-60 0-16,77 33 0 15,-33-20 1-15,-1-10-1 16,-1-1 0-16,-42-2 1 16,48 5-2-16,-48-5 1 0,0 0-1 15,-45 19 0-15,45-19-1 31,-73 32 1-31,29-13-1 0,44-19 1 16,-69 53-1-16,69-53 0 16,-36 65 1-16,36-65 0 15,21 64 1-15,-21-64 0 16,66 52 0-16,-19-32 0 16,11-10-1-16,5-10 1 15,-2-5-1-15,-1-12 0 0,-8-5 0 16,-8-10 0-16,-10-7-1 15,-9-2 1-15,-14 0 1 16,-11 5 1-16,0 5-1 16,-8 11 0-16,-1 8 0 15,0 12 0-15,2 13 0 16,7 11-1 0,0 7 0-16,3 3 1 15,4 2-1-15,-1 3-1 16,2-3-1-16,-2 0-7 15,-2-8-17-15,-4-9-12 0,7-5 0 16,-7-14 0 0</inkml:trace>
  <inkml:trace contextRef="#ctx0" brushRef="#br0" timeOffset="44587.7745">1357 5383 29 0,'-6'-12'35'15,"-3"-2"-2"-15,9 14-9 16,-14 0-38-16,14 0-15 0,0 0-4 16,5 21-1-16</inkml:trace>
  <inkml:trace contextRef="#ctx0" brushRef="#br0" timeOffset="44856.7266">1457 5701 30 0,'0'14'35'0,"3"7"0"16,4-4-8-16,0 4-13 16,7 5-1-16,-5-5-3 0,3 3-2 15,2-12-1-15,2-3-2 0,-2-9-1 16,1-12 0-1,-2-3-2-15,-1-4-2 0,-1-1-5 16,-7-8-18-16,0 2-16 16,0 7 0-16,1-4 0 15,7 5-1-15</inkml:trace>
  <inkml:trace contextRef="#ctx0" brushRef="#br0" timeOffset="45272.4788">1922 5661 58 0,'-9'34'38'0,"-6"-5"-2"15,-2 2-15-15,1 3-7 0,-3-10-5 16,5-1-3-16,-5-11-3 16,5-12-3-16,0-3-1 15,5-12-1-15,0-2 0 16,6-7-2-16,3 3 0 0,0-4 1 15,7 8 0 1,4 5 1-16,8 7 0 0,-1 8 1 16,7 9 0-16,-3 0 2 15,3 5-1-15,-1 0 1 0,0-3-1 16,-1-1 1-16,-1-7 1 16,-5-12 0-16,0-9-1 15,-2-7 1-15,4-4-1 31,-4-4 1-31,-3 1 0 0,-2 3 0 16,-2 9 0-16,-8 17 0 16,0 0 1-16,5 21 0 15,-9 6 0-15,4 12 0 16,4-1-3-16,-4 1-6 16,3-5-32-16,11 2-1 15,6-16 0-15,12-1-1 0</inkml:trace>
  <inkml:trace contextRef="#ctx0" brushRef="#br0" timeOffset="47524.3707">3859 5506 24 0,'0'0'31'16,"0"0"-1"-16,4 22-9 15,-14 11-6-15,4 13-4 16,-7 10-4-16,-2 8 0 16,-3 3-1-16,1 7-3 15,-4-10-1-15,4-6-1 0,2-14 0 16,3-10-1-16,3-13 0 15,4-11 0-15,5-10-1 16,3-24 1-16,5-6 0 0,5-11 0 16,4-12 0-1,0-10 0-15,8-5-1 0,0-2 2 32,-4 2 0-32,4 12 1 0,-10 5 0 15,2 14 0-15,-5 13 0 16,-3 15 1-16,-9 9 0 15,19 23-1-15,-7 8 0 16,4 10-1-16,3 10 0 16,4 7 1-16,0 7 0 15,-1 0-1-15,-1-1-1 0,-2-8-3 16,0-6-4-16,-13-16-12 16,-3-10-18-16,3-4-2 15,-6-20 1-15,0 0 0 16</inkml:trace>
  <inkml:trace contextRef="#ctx0" brushRef="#br0" timeOffset="47693.5571">3770 5891 29 0,'0'0'35'15,"18"-3"1"-15,16 1-5 0,9-1-16 16,10 3-26-16,7 5-19 15,-14-2-2-15,3 21-3 0,-27-3 0 16</inkml:trace>
  <inkml:trace contextRef="#ctx0" brushRef="#br0" timeOffset="48412.2685">4436 5482 25 0,'10'0'33'0,"-10"0"-3"0,0 32-7 15,0 11-6-15,-7 12-6 16,4 10-2-16,-4 6-2 16,7 8-3-16,-5-10-1 15,8-2-1-15,6-14-1 16,4-11-1-16,8-13 0 16,0-15-6-16,4-7-15 0,1-7-14 15,-8-9-1-15,1 0 0 16,-17-13 6-16</inkml:trace>
  <inkml:trace contextRef="#ctx0" brushRef="#br0" timeOffset="48581.5098">4265 5866 25 0,'0'0'36'0,"21"-7"-1"0,5 7 1 16,11 0-20-16,10 3-11 15,3 3-16-15,6 3-21 16,-13-9-2-16,9 6-2 16,-18-6 1-16</inkml:trace>
  <inkml:trace contextRef="#ctx0" brushRef="#br0" timeOffset="48883.1729">4708 5849 37 0,'10'10'33'0,"-10"-10"2"16,22 24-13-16,-13 2-11 15,-2-3-2-15,2 11-1 16,-6-5-2-16,2 2-2 16,-5-7 0-16,0-6-2 0,0-18 0 31,-9 10 0-31,9-10 0 0,0-19 0 15,3-2-1 1,5-6 1-16,4-2-2 0,9-2 1 16,4 4-2-16,4 0 0 15,2 6-6-15,-3 2-12 16,-7 7-18-16,6 12-1 16,-15 0 1-16,1 9-1 0</inkml:trace>
  <inkml:trace contextRef="#ctx0" brushRef="#br0" timeOffset="49099.2696">5127 5924 42 0,'6'23'33'0,"-6"-1"-3"0,-5 1-11 15,9 3-6-15,-4-2-5 16,4-3-7-16,-4-2-5 16,0-5-17-16,0-14-12 15,0 10 0-15,0-10-2 0</inkml:trace>
  <inkml:trace contextRef="#ctx0" brushRef="#br0" timeOffset="49266.3379">5111 5685 68 0,'2'-15'39'15,"-7"2"-1"-15,5 13-10 16,7-9-42-16,-7 9-21 16,13 9-2-16,-13-9-2 15,25 25 0-15</inkml:trace>
  <inkml:trace contextRef="#ctx0" brushRef="#br0" timeOffset="49716.2152">5842 5288 11 0,'-22'26'28'0,"-25"9"3"16,1 28-3-16,-6 17-15 16,-1 16-2-16,11 15-2 0,11 6 0 15,17 5-1-15,14 2-2 16,21-8-2-16,13-16-3 31,7-18-10-31,11-21-20 16,11-12-6-16,-11-29 0 0,7-15-1 15</inkml:trace>
  <inkml:trace contextRef="#ctx0" brushRef="#br0" timeOffset="49985.8501">6132 5317 64 0,'14'0'36'16,"-5"10"-6"-16,-9 11-13 0,-3 21-6 15,-7 6-4-15,4 10-1 16,0 5-1-16,6 3-3 15,0-9-1-15,14-1-1 0,6-12-2 16,4-10-7 0,8-17-21-16,5-2-8 0,-9-15 2 31,2-8-1-31</inkml:trace>
  <inkml:trace contextRef="#ctx0" brushRef="#br0" timeOffset="50148.4956">6031 5663 35 0,'-13'0'33'0,"30"0"-2"15,9 0-12-15,12 4-10 16,7-4-19-16,1 0-19 16,9 13-1-16,-9-7-1 15,1 12 5-15</inkml:trace>
  <inkml:trace contextRef="#ctx0" brushRef="#br0" timeOffset="50386.3722">5778 5980 41 0,'0'0'35'0,"21"9"0"16,22-9-11-16,23 0-12 0,15 0-2 16,14 0-2-16,13 6-2 15,-3-4-5-15,1 3-6 16,-7 0-16-16,-12 5-15 16,-28-10-1-16,-6 14 0 0,-29-11 2 15</inkml:trace>
  <inkml:trace contextRef="#ctx0" brushRef="#br0" timeOffset="50634.3692">5948 6152 9 0,'9'7'32'15,"9"-7"1"-15,25 0-2 16,10 0-15-16,8 0-5 16,8 0-1-16,0-5-3 15,-1 3-7-15,-7 2-7 0,-17-5-6 16,-10 5-9-16,-14 0-11 16,-20 0-1-16,0 0 0 15</inkml:trace>
  <inkml:trace contextRef="#ctx0" brushRef="#br0" timeOffset="50819.6291">6197 6174 30 0,'-2'15'33'16,"-5"-1"-5"-16,7 8-5 16,0 7-7-16,0 4-4 15,6 8-1-15,-6-4-3 16,0 6-5-16,3-6-19 0,8-3-19 15,-11-15 0-15,12-9-1 16,-2-18-1-16</inkml:trace>
  <inkml:trace contextRef="#ctx0" brushRef="#br0" timeOffset="51103.5213">6551 5254 50 0,'27'0'36'0,"18"42"2"16,-2 23-9-16,1 24-18 15,2 29-2-15,-9 18 0 16,-12 14-4-16,-12 3-1 15,-13-1 0-15,-19-16-2 16,-12-20-3-16,-3-23-4 16,-6-24-13-16,2-23-20 0,10-16-2 15,4-23 1-15,14-10-1 16</inkml:trace>
  <inkml:trace contextRef="#ctx0" brushRef="#br0" timeOffset="51420.0093">7190 5942 29 0,'0'0'33'0,"31"0"0"16,-9-4-1-16,9 2-23 16,6-2-8-1,7 4-11-15,-2 0-17 16,-4-4-5-16,-1 7-1 15,-18-7 1-15</inkml:trace>
  <inkml:trace contextRef="#ctx0" brushRef="#br0" timeOffset="51589.3081">7206 6084 53 0,'19'3'35'15,"17"6"-3"-15,5-6-15 16,6 1-16-16,12 3-28 16,-19-7-5-16,6 0-2 0,-19-4-1 15</inkml:trace>
  <inkml:trace contextRef="#ctx0" brushRef="#br0" timeOffset="52354.914">8578 4933 11 0,'-26'-34'26'15,"2"16"-4"-15,-14 4-6 16,-3 14-7-16,-2 15-3 0,3 22-3 16,2 13 0-16,11 15-1 15,11 11-1-15,16 10-1 16,9 12 1-16,12 4 0 16,5-4-1-16,2-9 1 15,-1-5 1-15,-12-8 2 16,-11 0-1-16,-16-12 1 0,-20-6 0 15,-17-12 0-15,-6-6 0 16,-4-8 0-16,3-5-4 16,10-10-8-16,8-4-15 15,13-19-9-15,25 6 1 16,19-9-1-16</inkml:trace>
  <inkml:trace contextRef="#ctx0" brushRef="#br0" timeOffset="52808.936">7990 6132 6 0,'10'-19'29'16,"21"16"2"-16,0 3-3 15,11 13-14-15,8 16-3 16,0 21-3-16,0 14-2 15,-10 18 1-15,-9 17-2 0,-16 15-1 16,-15 11-1-16,-22 4 0 0,-9 3-2 16,-11-1 1-16,-2 7-1 15,1-4 0-15,9-6 1 16,9-7-1-16,13-10 2 16,15-11-2-16,21-8 1 15,16-15-2-15,10-14-14 16,16-19-21-16,12-6 0 0,-11-23-1 15,6-6-1-15</inkml:trace>
  <inkml:trace contextRef="#ctx0" brushRef="#br0" timeOffset="54457.4253">9037 5388 26 0,'0'-10'31'15,"0"10"1"-15,6-24-9 16,-3 2-10-16,5-2-4 0,-4-5-3 16,5 4 0-16,-5-2-1 15,2 6-1-15,0 2 0 16,-4 7-2-16,-2 12 0 16,0 0 0-16,0 0-1 15,0 27 0-15,0 2-1 16,0 9 1-1,0 3-1-15,0 8 1 16,7 1 1-16,-7-3-1 16,3-4 0-16,0-4 1 15,-3-11-1-15,-8-9 1 16,-2-6 0-16,-3-8-1 16,-2-5 1-16,0-3-1 15,-1 1-1-15,1-2 0 0,15 4 0 16,-9 0 0-16,9 0-1 15,27 5-1-15,3 6-7 0,8-5-18 16,6-6-10 0,14 4 0-16,4-11 0 0</inkml:trace>
  <inkml:trace contextRef="#ctx0" brushRef="#br0" timeOffset="54711.1353">9635 5585 39 0,'-10'3'32'0,"1"-6"2"16,9 3-13-16,26-5-9 15,-2 5-3-15,16 0-4 16,1 0-8-16,5 11-22 0,0-11-7 16,7 0-2-16,-6-3-1 15</inkml:trace>
  <inkml:trace contextRef="#ctx0" brushRef="#br0" timeOffset="55042.5883">10221 5608 26 0,'-19'-5'31'15,"19"5"-3"-15,22 4-9 16,15-4-3-16,26 0-2 16,19 0-2-16,24 0-2 15,13 0 0-15,16-7-4 16,2 4-3-16,-3-1-3 0,-9-1-7 16,-14 1-15-16,-29-6-14 15,-9 10-1-15,-31-10 0 16,-15 5 2-16</inkml:trace>
  <inkml:trace contextRef="#ctx0" brushRef="#br0" timeOffset="55374.6783">10391 4896 25 0,'9'-14'32'0,"-9"14"-2"16,0 0-8-1,6 32-4-15,-8 6-4 16,2 10-5-16,-6 4-3 16,6 6 1-16,-7 2-5 15,7-3-10-15,0-11-27 16,13-6 1-16,-7-19-2 16,12-1 1-16</inkml:trace>
  <inkml:trace contextRef="#ctx0" brushRef="#br0" timeOffset="55676.0912">10680 4942 43 0,'10'-4'34'0,"-10"4"2"16,18 17-11-16,-8 10-10 15,-4 3-7-15,4 11-2 16,-6 1-1-16,3 1-1 31,0-2-1-31,-2 1-2 0,-5-9 1 16,6 1-1-16,0-5 0 16,1-5-2-16,9-4-3 15,2-8-11-15,4-7-21 16,3 1 0-16,0-15-1 15,6 4 0-15</inkml:trace>
  <inkml:trace contextRef="#ctx0" brushRef="#br0" timeOffset="55859.0545">10618 5187 15 0,'0'0'34'31,"0"0"2"-31,18 12-2 0,7-12-12 16,10 0-10-16,8 6-5 16,6-3-7-16,-2-3-14 15,-2-6-20-15,4 6-1 16,-13-8-1-16,-1 3 0 16</inkml:trace>
  <inkml:trace contextRef="#ctx0" brushRef="#br0" timeOffset="56043.6981">11101 4989 76 0,'-3'-23'37'0,"8"12"-5"16,-5 11-13-16,0 0-6 15,0 29-4-15,0-1-4 0,0 9-2 32,0 5-1-32,0 3 1 15,0 3-3-15,0-3-11 16,-6-8-28-16,12 0-1 15,2-8 1-15,7 2-2 0</inkml:trace>
  <inkml:trace contextRef="#ctx0" brushRef="#br0" timeOffset="56429.0557">10516 5876 24 0,'0'0'36'15,"9"12"0"-15,6-9 0 16,14-3-18-16,13 8-6 16,8-8-2-16,13 4-2 15,2-7-3-15,5 3-2 0,-6 0-2 16,-10 0-2-16,-7 0-1 16,-16-5-3-16,-11 5-4 15,-20 0-5-15,0 0-9 0,-11 4-6 16,-12-7-9-16,3 7 2 15,-12-4 5-15</inkml:trace>
  <inkml:trace contextRef="#ctx0" brushRef="#br0" timeOffset="56597.9795">10844 5917 14 0,'-18'3'31'16,"14"13"-2"0,-4-2-4-16,8 6-5 15,0 5-4-15,0 4-3 16,8 6-2-16,-5 0-2 15,4 2-3-15,-4-7-2 16,6 2-3-16,-3-3-13 16,3-5-24-16,-9-24-1 0,10 14 0 15,-10-14-1-15</inkml:trace>
  <inkml:trace contextRef="#ctx0" brushRef="#br0" timeOffset="57033.0316">11914 5574 29 0,'24'22'37'15,"-8"-1"1"-15,-4 11 0 32,-12 8-19-32,-3-8-21 0,-1 0-29 15,-20-15-2-15,12-3-2 16,-4-19-2-16</inkml:trace>
  <inkml:trace contextRef="#ctx0" brushRef="#br0" timeOffset="57518.5848">12519 5485 18 0,'0'0'32'16,"16"11"0"-1,-1-6 0-15,12-5-20 0,12 0-9 32,10-9-29-32,10 9-2 0,-9-10-3 15,14 10-1-15</inkml:trace>
  <inkml:trace contextRef="#ctx0" brushRef="#br0" timeOffset="57967.266">12982 5254 18 0,'0'0'31'15,"24"0"1"-15,8 0-1 0,10 5-17 16,5-5-6-16,5 4-1 16,-2-4-2-16,-3 0-4 15,-10 0-4-15,-9 0-3 16,-13 4-6-16,-15-4-4 15,0 0-2-15,-12-4-1 0,-4 4 3 16,-2 0 3-16,1-2 6 16,3 2 4-16,-12 8 22 15,18 4-3 1,1 5 2-16,1 8 0 16,6 4 0-16,-4 9-4 15,4 3-1 1,-5-2-4-16,5 7-1 15,0-8-3-15,3-4 0 16,-3-5-6-16,0-11-9 16,0-18-26-16,6 13-1 15,-6-13 1-15,6-19-1 16</inkml:trace>
  <inkml:trace contextRef="#ctx0" brushRef="#br0" timeOffset="58305.4495">13803 5320 20 0,'0'0'32'16,"0"0"-1"-16,0 9-4 15,-13 4-12-15,-5-4-5 16,-4 6-4-16,-6-1 0 15,0 5-3-15,-2-6-1 32,5 6-1-32,-3-5 0 0,10 0 2 15,8 0 0-15,10 2 0 16,10-1 1-16,8-2 0 16,4 0 0-16,9 2 0 15,0-1-1-15,5-2-4 16,2 2-13-16,1-2-23 15,-10-12 0-15,-1 6-1 0,-4-6 1 16</inkml:trace>
  <inkml:trace contextRef="#ctx0" brushRef="#br0" timeOffset="58636.6493">14237 5285 61 0,'13'0'36'0,"-13"0"1"15,0 0-13-15,8 28-12 16,-14-4-6-16,0 12-2 15,0 3-2-15,3 7 1 16,3-1-1-16,3 1 0 16,6-7-1-16,7-7 0 15,6-7-2-15,2-12-4 0,7-5-9 16,-6-6-23-16,-6-11 0 16,2-5-1-16,-15-9-1 0</inkml:trace>
  <inkml:trace contextRef="#ctx0" brushRef="#br0" timeOffset="58809.2283">14110 5477 33 0,'-13'-4'35'0,"13"4"1"16,22 3-3-16,3-6-16 15,15 3-9-15,4 4-16 16,8 6-24-16,-5-10-2 15,6 8-1 1,-4-12-1-16</inkml:trace>
  <inkml:trace contextRef="#ctx0" brushRef="#br0" timeOffset="59107.9227">14958 5283 43 0,'0'0'34'16,"0"0"0"-16,0 0-12 15,-14 17-8-15,0 3-6 16,-16-2-2-16,-1 7-2 16,-4-1 0-16,2 1-2 0,1 1 0 15,5-8 0-15,15-2 0 16,12-3-1-16,15-3 1 15,10 0-1-15,11 1 0 16,3-3-3-16,7 6-9 16,1 2-26-16,-7-11 0 15,3 7 0 1,-12-8 0-16</inkml:trace>
  <inkml:trace contextRef="#ctx0" brushRef="#br0" timeOffset="59570.8221">15241 5354 20 0,'22'0'33'0,"3"-6"2"15,15 6 1-15,5-5-19 0,8-4-6 16,7 4-1-16,-2-4-5 16,-3 4-1-16,-8 0-4 15,-11 5-2-15,-8 0-3 16,-16 0-5-16,-12 0-5 16,-10 16-6-16,-14-8-5 31,-4 1 0-31,-5-3 3 0,2 2 4 15,-3-4 8-15,5 1 10 16,7 0 9-16,-7-1 30 16,29-4-12-1,-5 13 0-15,10 2-3 16,-1 3-3-16,6 11-6 16,-6-2-2-16,7 10-3 0,-6-1-2 15,4 2-1-15,-1-4-4 16,-2-7-8-16,3-8-33 0,1 0 0 15,-10-19-1-15,12 17 0 16</inkml:trace>
  <inkml:trace contextRef="#ctx0" brushRef="#br0" timeOffset="60209.5544">10510 7478 24 0,'-20'0'29'0,"-14"-6"0"16,0 12-12-16,-2 4-5 15,4 9-4-15,3 10-2 16,11 8-2-16,13 1-1 16,14 0 1-16,18-1 1 15,14-9 1 1,11-5 1-16,5-17 2 16,7-9 0-16,-10-17 0 15,1-8 0-15,-20-10-2 16,-14 0-2-16,-21-3-1 15,-16 2-3-15,-6 10-10 0,-9 12-30 16,4-4-1 0,4 10-1-16,11 5 0 0</inkml:trace>
  <inkml:trace contextRef="#ctx0" brushRef="#br0" timeOffset="60541.1193">12401 7679 51 0,'-3'21'36'16,"0"11"-5"-16,-18 1-21 0,-1-10-37 15,10 11-3-15,-7-16-3 16,13-1-3-16</inkml:trace>
  <inkml:trace contextRef="#ctx0" brushRef="#br0" timeOffset="60994.4823">13308 7425 43 0,'0'0'34'0,"-5"31"1"16,-12-2-8-1,-16 0-17-15,1 3-2 16,-9 0-4-16,1-8-3 0,2-10-2 16,7-9-2-16,9-12 1 15,4-11-1-15,11-5 1 16,7-5 0-16,13-2 2 0,5 7 2 15,7 6 1-15,3 11 1 16,0 10 0-16,6 13 1 16,-6 12-2-16,0 5-3 15,-3 6-22-15,-3 7-13 16,-9-15-1-16,1 0 0 16</inkml:trace>
  <inkml:trace contextRef="#ctx0" brushRef="#br0" timeOffset="61342.0767">13282 7199 29 0,'40'-30'35'0,"1"-2"0"16,14 19 2-16,5 13-22 15,-5 0-4-15,4 25-3 0,-12 9 0 16,-7 16-2-1,-16 8-1-15,-5 8-1 0,-9 1-1 16,2-1 0-16,-8-10-1 16,4-9-1-16,1-15-2 0,4-17-1 15,-1-15-2-15,-6-18 0 16,-6-8-1-16,-8-9 0 16,-8 3 0-16,-11 3 1 15,-8 10 1-15,-9 10 2 16,-2 15 1-16,-1 13 1 15,7 8-2 1,3 3-7-16,15-3-25 16,7 0-2-16,-1-13 0 15,16-14-1-15</inkml:trace>
  <inkml:trace contextRef="#ctx0" brushRef="#br0" timeOffset="61657.8191">13651 7263 21 0,'49'-27'34'0,"1"-2"1"16,15 19 1-16,-6 10-17 16,3 0-6-16,-3 20-3 0,-12 5-2 15,-4 12-1-15,-15 3-2 16,-7 11-1-16,-11-6 0 16,-1 1-1-16,-9-7-2 0,4-10 0 15,-1-10-2-15,-3-19-2 16,0 0 0-16,5-16-2 15,-5-9 1-15,-2-4-1 16,-5 1 0-16,-8 3 1 16,-6 10 2-16,-7 8 0 31,-4 11 1-31,-2 10 1 0,0 14-1 16,0-2-8-16,9 2-19 15,9 5-6-15,2-12-1 16,22 1 0-16</inkml:trace>
  <inkml:trace contextRef="#ctx0" brushRef="#br0" timeOffset="62243.248">14567 7599 42 0,'0'-25'23'0,"-5"3"-1"16,-4-2-2-16,-2-1-5 31,-3 3-4-31,-4 2-4 0,-4 8-1 16,-5 3-2-16,2 9-2 15,2 4-1-15,-1 9 0 16,6 5 0-16,8 2 0 16,7 2 1-16,7 2-1 15,10-4 0-15,8-2 1 16,4-7 0-16,7-7-1 0,1-8-1 15,-1-5 0-15,-2-7 0 16,-5-3-1-16,-4-3 0 16,-10 2 1-16,-6 4 0 15,-6 3 1-15,0 13 0 16,-6-10 1-16,6 10-1 16,-6 10 1-16,6 0 0 0,8 2 0 15,2 1 0-15,8 1 0 16,2-5 0-16,1 3 0 15,1-5 0-15,0 1-1 16,-5-4 0-16,-2-4-1 0,-4 0-5 16,-5-11-4-16,-6 11-6 31,7-26-3-31,-7 6-3 16,-5-14 2-16,5-3 4 15,-10-10 6-15,3-4 6 0,-6-57 24 16,6 65-3-1,-4 0 2-15,11 14-1 16,-13 10-3-16,13 19-5 16,-2 13-4-16,-2 12-12 0,-2 6-31 15,12 13-2-15,-10-1 1 16,8 5-1-16</inkml:trace>
  <inkml:trace contextRef="#ctx0" brushRef="#br0" timeOffset="66389.7213">569 9544 39 0,'0'0'40'15,"71"0"0"-15,-30 30-4 16,11 13-17 0,4 8-7-16,9 13-3 15,3 5-4-15,-2 3-6 16,-8 3-7-16,-12-11-25 16,-5-13-8-16,-7-11 1 15,-6-20-1-15</inkml:trace>
  <inkml:trace contextRef="#ctx0" brushRef="#br0" timeOffset="66611.3056">1219 9490 53 0,'0'0'37'0,"-64"9"2"15,64-9-14-15,-59 61-11 0,19-14-6 16,-4 14-1-16,-6 7-4 15,1 2-4-15,2 5-7 16,1-10-11-16,6-8-19 16,15-6-1-16,25-51 0 15,-22 47 0-15</inkml:trace>
  <inkml:trace contextRef="#ctx0" brushRef="#br0" timeOffset="66927.7181">1754 9560 32 0,'-21'-23'36'16,"-3"14"0"-1,-11 3 1-15,-6 6-20 16,3 15-7 0,-7 12-4-16,4 11-2 15,1 10-3-15,5 11 1 0,11 6-2 16,12 5 1-16,12 1-2 16,12-5-1-16,16-4-6 15,5-15-13-15,8-14-16 16,14-5 0-16,0-22 0 15,6-2-1-15</inkml:trace>
  <inkml:trace contextRef="#ctx0" brushRef="#br0" timeOffset="67191.7435">1773 10137 49 0,'0'0'38'15,"0"0"-1"-15,0 0-11 0,17-10-6 16,1-8-7-16,4 4-1 16,-2-9-5-16,0-5-3 15,-6-5-1-15,-3-5-1 16,-6-11-1-16,-5-3 0 16,-6-7 0-16,9 1-2 15,-3-3 0-15,3 6-1 16,7 9-3-16,-2 0-6 0,11 17-17 15,8 11-14-15,-7 8 0 16,1 14 1-16</inkml:trace>
  <inkml:trace contextRef="#ctx0" brushRef="#br0" timeOffset="67376.7147">1734 9910 52 0,'0'0'37'32,"11"-2"-1"-32,11-6 0 0,8-2-28 15,14 6-10-15,4 4-19 16,5-4-15-16,-13-5 0 16,0 4-1-16</inkml:trace>
  <inkml:trace contextRef="#ctx0" brushRef="#br0" timeOffset="67546.0048">2179 9657 56 0,'14'-8'40'0,"6"16"1"16,2 13-4-16,-10 5-21 15,12 15-6-15,-4 5-4 16,0 10-1-16,-9 1-3 16,-11 4-1-16,-10 0-7 31,-8-6-25-31,-5-14-10 0,-4-6-1 15,1-16 0-15</inkml:trace>
  <inkml:trace contextRef="#ctx0" brushRef="#br0" timeOffset="67814.3327">2700 9866 29 0,'0'0'36'16,"0"0"2"0,25-4-1-16,-3 4-16 0,12 0-13 15,8 4-7-15,5 2-12 16,-3 3-22-16,-7-9-3 15,0 4-1-15,-18-4 0 32</inkml:trace>
  <inkml:trace contextRef="#ctx0" brushRef="#br0" timeOffset="67994.8753">2725 9965 48 0,'0'13'39'0,"22"1"0"16,4-4-4-16,9-6-21 16,14 1-11-16,-1-9-37 0,7 4-2 15,-6-14-1-15,2 3-3 16</inkml:trace>
  <inkml:trace contextRef="#ctx0" brushRef="#br0" timeOffset="68709.9173">3915 9153 13 0,'-12'-44'33'0,"-13"2"1"16,6 18-3-16,-6 7-14 31,-2 17-8-31,4 27-2 0,2 16-3 15,6 21-2-15,6 22-1 16,2 19 1-16,7 11 0 16,4 14 0-16,6 9 0 15,-3 3 1-15,3 0-1 16,0-6 1-16,-6-7 0 16,-4-8-1-16,-8-8 0 0,-8-11 0 15,-8-17 0-15,0-13-1 16,-8-15-1-16,2-16-3 15,-1-16-6-15,-1-8-24 0,2-21-4 16,11-10-1 0,6-10 0-16</inkml:trace>
  <inkml:trace contextRef="#ctx0" brushRef="#br0" timeOffset="69614.8254">3559 11313 19 0,'-10'13'35'16,"20"-7"1"-16,5-6 1 16,16 3-19-16,7-3-10 15,8 0-24-15,13 4-15 16,-13-11-4-16,7 3 0 16</inkml:trace>
  <inkml:trace contextRef="#ctx0" brushRef="#br0" timeOffset="69893.6249">3973 11076 30 0,'20'0'36'32,"5"0"0"-32,14 0-3 0,5 4-20 15,2-4-5-15,1 0-4 16,0 6-10-16,-4-6-15 16,-12 0-14-16,0 0-1 15,-18-8 0-15</inkml:trace>
  <inkml:trace contextRef="#ctx0" brushRef="#br0" timeOffset="70094.0107">4191 11081 7 0,'-9'19'28'16,"-3"-5"-5"-16,5 8-4 16,4 3-1-16,0 4-2 0,3 7-2 31,0-2-2-31,6 4-1 0,-6-4-2 15,10-2-3-15,-3-4-2 16,-2-7-4-16,4-4-9 16,-3-4-26-16,-6-13-2 15,0 0 0-15,0-17 0 16</inkml:trace>
  <inkml:trace contextRef="#ctx0" brushRef="#br0" timeOffset="70663.259">4049 8704 41 0,'10'3'33'0,"11"0"0"16,6-3-15-16,8-5-7 15,7 5-5-15,2-5-1 16,6 5-2-16,-3 0-3 16,-5 0-6-16,-4 0-7 0,-11 0-5 15,-12 0-6-15,-2 0-2 0,-13 0-2 16,0 0 2-1</inkml:trace>
  <inkml:trace contextRef="#ctx0" brushRef="#br0" timeOffset="70896.4258">4284 8722 20 0,'-13'5'17'15,"8"4"1"-15,-1 3-1 16,2 4 1-16,4 3-3 15,0 4 0-15,4 5-3 16,-4-5-1-16,5 6-2 16,-5-7-3-16,7 2 0 0,-7-7-2 15,6-5 0-15,-6-12-1 16,6 13 0-16,-6-13-7 16,0 0-22-16,0 0-11 0,-10-6 0 15,2-3-1 1</inkml:trace>
  <inkml:trace contextRef="#ctx0" brushRef="#br0" timeOffset="71581.3804">4830 9305 19 0,'-22'3'32'16,"-19"13"0"-16,-2 25-11 16,-3 28-5-16,2 15-3 15,13 17-2-15,4 6-2 0,18 11-2 16,9 3-3-16,20-12-4 15,11-14-7-15,7-23-14 16,0-21-15-16,10-12-1 16,-4-27 1-16</inkml:trace>
  <inkml:trace contextRef="#ctx0" brushRef="#br0" timeOffset="71952.3951">5020 10009 8 0,'0'-12'32'0,"16"5"3"15,-10-12-6-15,6-6-8 16,2-2-5-16,-2-10-4 0,1 4-2 15,-5-5-2-15,-1 9-1 16,-7 2-2-16,5 4-1 16,-5 10-2-16,0 13 0 15,-2 10 0-15,2 12-1 0,0 11-1 16,0 10 0 0,0 6 1-16,2 6 0 0,1-1 0 15,1 0-1-15,1-7 1 16,-2-9-4-16,1-6-5 15,-4-10-20 1,0-22-12-16,15 6 1 16,-11-16-2-16</inkml:trace>
  <inkml:trace contextRef="#ctx0" brushRef="#br0" timeOffset="72220.0527">5383 10048 37 0,'0'13'39'0,"12"-13"1"16,15 6-4-16,7-2-18 31,3-4-5-31,9 3-4 0,-1-3-3 15,-1 0-4-15,-2 3-4 16,-10-3-16-16,-7 0-21 16,-1 0-2-16,-12-5 1 15,6 5-1-15</inkml:trace>
  <inkml:trace contextRef="#ctx0" brushRef="#br0" timeOffset="72622.5006">6154 10076 31 0,'-18'-7'35'0,"18"7"0"15,-15 0-4-15,24 0-14 16,22 0-6-16,16 0-3 0,23 5-1 15,18-3-3-15,20 4 1 16,12-2-3-16,8 2-1 16,-1 2-4-16,-9-8-12 15,-18 0-23-15,-15 0 0 16,-28-5-2-16,-14-1 2 16</inkml:trace>
  <inkml:trace contextRef="#ctx0" brushRef="#br0" timeOffset="72939.2151">6322 9394 12 0,'-7'-25'32'0,"10"16"1"0,-3 0-4 15,0 9-11-15,7 22-5 16,-7 13-3-16,3 15-2 16,-3 10-2-16,4 9-1 15,-4-3-1-15,3 4-3 16,0-9-9-16,-3-7-23 31,3-24-5-31,5-10-1 0,-8-20 0 16</inkml:trace>
  <inkml:trace contextRef="#ctx0" brushRef="#br0" timeOffset="73223.576">6573 9445 55 0,'0'0'36'0,"18"5"0"15,-12 9-15-15,-6 3-9 16,7 15-4-16,-7 2-2 31,0 7-1-31,-3 1-2 0,3 4 0 16,-6-5-1-16,6-3 0 15,6-4-1-15,1-10 0 16,7-5-3-16,3-7-6 16,7-6-13-16,1-3-18 15,-3-12 1-15,2 0-2 16,-11-7 1-16</inkml:trace>
  <inkml:trace contextRef="#ctx0" brushRef="#br0" timeOffset="73417.625">6501 9639 41 0,'0'0'35'0,"11"7"0"15,10-7-12-15,13 7-12 0,3-2-8 16,4-1-5 0,5-1-12-16,-2 0-13 0,-10-12-7 15,6 6 0-15,-16-14 3 16</inkml:trace>
  <inkml:trace contextRef="#ctx0" brushRef="#br0" timeOffset="73571.7953">6906 9448 74 0,'2'-17'34'0,"-2"7"-6"16,0 10-6-16,-4 14-8 16,-2 8-6-16,6 18-2 15,0 4-3-15,-3 8-1 16,3-1-2-16,0 2-4 0,4-5-24 15,1 0-11-15,-5-12 0 16,10-3 0-16</inkml:trace>
  <inkml:trace contextRef="#ctx0" brushRef="#br0" timeOffset="73925.8235">6275 10318 21 0,'0'0'37'16,"26"10"0"-16,-2-10 1 16,10 0-16-1,16 8-11-15,-3-8-3 16,12 0-2-16,-4 0-3 16,0 0-3-16,-2 0-5 15,-9-10-4-15,-4 7-11 16,-9-2-11-16,-12-4-7 15,-3 9 0-15,-16-10 1 16</inkml:trace>
  <inkml:trace contextRef="#ctx0" brushRef="#br0" timeOffset="74172.4887">6564 10342 12 0,'0'9'32'0,"0"-9"2"15,-4 23 0-15,4-5-14 16,0 1-8-16,0 13-3 16,-2 1-2-16,2 6 0 15,-4 0-1-15,4 1-3 16,0-4 0-16,0-4-1 31,0-8 0-31,0-6-3 0,6-7-6 16,-2-1-30-16,-4-10-1 15,12-12 1-15,-12-11-1 16</inkml:trace>
  <inkml:trace contextRef="#ctx0" brushRef="#br0" timeOffset="74725.4874">7355 9339 47 0,'35'25'37'0,"0"12"1"16,6 24-13-16,5 24-11 0,-12 11-3 31,-3 21-3-31,-18 4-4 0,-13 0 0 16,-15-5-3-16,-7-13-1 15,-9-18-2-15,-1-14-3 16,5-18-16-16,12-16-17 16,-1-28-1-16,16-9 0 15,9-14 1-15</inkml:trace>
  <inkml:trace contextRef="#ctx0" brushRef="#br0" timeOffset="75307.3382">7925 9997 20 0,'20'12'34'0,"10"5"0"16,4-12-2-16,3 3-15 0,6-4-7 16,-5-4-3-16,-1-8-3 15,-12-3-2-15,-6-6-1 0,-11-3-1 16,-14-2-1-1,-13 5 0-15,-11 0 0 0,-7 5-1 16,-7 6 1-16,0 8-1 16,1 12 1-16,6 8 1 15,6 8 0-15,10 5 2 16,14 6-1-16,11-2 2 0,17 2 1 16,7-9-1-16,15-3 1 15,7-8-1-15,6-10-7 16,3-15-29-16,0 0-2 15,-13-16-2-15,-2-4 0 16</inkml:trace>
  <inkml:trace contextRef="#ctx0" brushRef="#br0" timeOffset="75560.9788">8254 9481 27 0,'19'8'35'16,"-1"-8"-1"-16,19 8 1 15,1-5-22-15,4-3-11 31,6 8-24-31,-7-13-11 0,7 5-1 16,-15-4-1-16</inkml:trace>
  <inkml:trace contextRef="#ctx0" brushRef="#br0" timeOffset="75730.4457">8683 9373 45 0,'-7'-17'36'0,"7"17"0"16,-6-10-6-16,6 10-20 16,-6-12-12-16,6 12-19 15,0 0-13-15,0 0-1 16,0 0-1-16</inkml:trace>
  <inkml:trace contextRef="#ctx0" brushRef="#br0" timeOffset="75930.9771">8664 9469 16 0,'0'34'33'0,"12"10"0"16,-8 2-8-16,-4 0-6 31,3 4-5-31,-10-7-4 0,-2 3-2 16,-9-13-3-16,-4-6-1 16,-12-12-2-16,0-11-3 15,3-8-2-15,-3-11-7 16,10-8-10-16,6 0-15 15,2-14-2-15,16 5 1 16,10-6 10-16</inkml:trace>
  <inkml:trace contextRef="#ctx0" brushRef="#br0" timeOffset="76563.1285">9169 9415 32 0,'-39'-14'33'0,"5"2"1"15,-6-10-3-15,5-4-20 16,13 0-5-16,3 1-3 16,12-4-1-16,7 4-2 15,14 4 1-15,10 5-1 0,7 9 1 16,4 7-1-16,2 0 0 15,-3 9 1-15,-6 5 0 16,-10 10 0-16,-11 4 0 16,-14 4-1-16,-14 5-1 15,-7 0 0-15,-6 1-1 16,-3-6 0 0,5-3 0-16,4-5 0 15,11-7 0-15,7-8 0 16,10-9 1-16,15 0 1 15,4 0-1-15,9 0 1 16,3 0 0-16,3-4-1 16,4 4 0-16,-2 0-1 15,-5 0 2-15,-5 4 0 0,-5-1 2 16,-12 4 1-16,-5 2 0 0,-4-9 1 16,-13 20 1-1,0-12 1-15,4 1-1 0,-7-9-1 16,16 0-2-16,-12-8 0 15,15-2-1-15,6-3 1 16,5-6-2-16,5 4 0 0,4-4 0 16,2 6 0-16,3 4 0 15,-2 4 0-15,-2 5 0 16,-6 5 1-16,-1 9-1 16,-5 3 1-16,-1 2-2 15,-1 6-4-15,-6-8-10 31,7-3-20-31,6 1-3 0,-3-11 1 16,8 1 0-16</inkml:trace>
  <inkml:trace contextRef="#ctx0" brushRef="#br0" timeOffset="76832.2967">9678 9581 52 0,'0'0'38'0,"9"4"-1"0,-2-13-10 16,5-1-9-16,-8-9-6 15,8 1-4-15,-9-8-3 32,0-5-2-32,-3-10-2 0,0 2 1 15,0-2-2-15,0-2 0 16,0 6-1-16,2-1-1 15,9 8-3-15,1 1-4 16,9 15-12-16,1 7-19 16,0 0 1-16,3 7-1 15,-4 0 2-15</inkml:trace>
  <inkml:trace contextRef="#ctx0" brushRef="#br0" timeOffset="77011.5298">9628 9367 26 0,'3'11'33'16,"-3"-11"0"-1,42 11-7-15,-9 1-44 16,1-16-10-16,13 8-2 0,-4-11-2 16</inkml:trace>
  <inkml:trace contextRef="#ctx0" brushRef="#br0" timeOffset="77395.7764">10058 9174 61 0,'0'0'35'0,"4"19"1"16,-4 6-19-16,4 14-6 0,-4 2-4 16,6 9 0-16,-6 3-2 15,7 1-2-15,-1-6 0 16,2-10-3-16,8-3-3 0,-3-15-7 16,9-10-27-16,2-6 0 15,-9-12-1-15,1-6 0 16</inkml:trace>
  <inkml:trace contextRef="#ctx0" brushRef="#br0" timeOffset="77565.0726">9930 9387 46 0,'0'0'39'0,"0"0"-1"16,25 5 1-16,5-5-24 15,16 2-9-15,4 3-24 31,10 2-17-31,-4-12-3 0,3 5 0 16,-1-4-1-16</inkml:trace>
  <inkml:trace contextRef="#ctx0" brushRef="#br0" timeOffset="78250.5104">10571 10064 45 0,'15'-16'32'0,"-11"4"-8"15,-4-2-4-15,0-1-4 0,-15-7-6 32,-4 6-3-32,-9 3-4 0,-3-1 0 15,0 14-2 1,-7 6 0-16,4 8-2 0,7 12 1 16,8 6 1-16,13 2-1 15,6 3 0-15,16 0 1 16,2-9 0-16,13-6 0 15,6-10 0-15,3-12 1 0,0-12-1 16,1-10 1-16,-4-11-1 16,-1-9-1-16,-3-10 0 15,-12-12 0-15,-5-6-1 16,-5 0 1-16,-4 2 0 16,-7 8 1-16,0 11-1 15,-12 9 1-15,-1 20 0 0,4 20 1 16,-4 19-1-16,5 22 1 15,1 5 0-15,2 15 0 16,5 4 0-16,0 5-1 16,8 1 1-16,-1-6-4 0,5-2-6 15,-5-13-25 1,1-16-5 0,10-10-1-16,-8-17 1 15</inkml:trace>
  <inkml:trace contextRef="#ctx0" brushRef="#br0" timeOffset="78513.1114">10965 9663 59 0,'0'-10'38'0,"3"19"0"16,-6 9-5-16,-1 1-21 15,4 18-6-15,-6 6-1 16,0 8-1-16,-1 0 0 15,2 4-2-15,0-4 1 16,5-5-2 0,0-7 1-16,10-5-2 15,3-12-2-15,3-3-2 16,9-10-6-16,-5-9-10 16,5-5-15-16,-2-4-5 15,-5-5 0-15,1 0 0 16</inkml:trace>
  <inkml:trace contextRef="#ctx0" brushRef="#br0" timeOffset="78681.9707">10856 9918 77 0,'22'6'37'0,"6"-6"2"15,12 0-20-15,7 3-16 0,-1-3-32 16,2 7-7-16,-18-7-1 15,-2 12-1-15</inkml:trace>
  <inkml:trace contextRef="#ctx0" brushRef="#br0" timeOffset="81240.3419">11586 9910 29 0,'7'12'34'15,"-7"-12"1"-15,26 7-9 0,2-3-11 16,7-4-6 0,7 3-9-16,7-3-14 15,2 4-16-15,-11-12-4 0,5 8 0 16,-14-5-1-16</inkml:trace>
  <inkml:trace contextRef="#ctx0" brushRef="#br0" timeOffset="81443.3164">11672 10076 16 0,'4'10'33'0,"12"-10"1"16,16 8-2-16,9-6-16 15,2 3-9-15,5 2-23 0,-4-7-14 16,5 2-2 0,-13-4-1-16</inkml:trace>
  <inkml:trace contextRef="#ctx0" brushRef="#br0" timeOffset="81774.6248">12401 10057 58 0,'0'0'39'0,"0"0"0"16,7 12-4-16,-7-12-24 0,8 0-10 16,-8 0-24-16,0 0-15 0,16 0 1 15,-16 0-2 1</inkml:trace>
  <inkml:trace contextRef="#ctx0" brushRef="#br0" timeOffset="82122.0255">12714 10040 60 0,'0'0'38'0,"0"0"2"16,3 12-6-16,-3-12-22 0,0 0-5 15,16 0-6-15,-16 0-9 16,19-8-29-16,-4 8-2 16,-15 0 0-16,17 0 0 15</inkml:trace>
  <inkml:trace contextRef="#ctx0" brushRef="#br0" timeOffset="82491.1089">13111 10044 66 0,'0'0'38'16,"0"0"1"-16,0 0-5 16,0 0-23-16,0 0-11 0,0 0-20 15,10 8-18-15,-10-8-1 16,0 0 1-16,0 0-2 16</inkml:trace>
  <inkml:trace contextRef="#ctx0" brushRef="#br0" timeOffset="82860.3631">13592 10026 50 0,'0'0'38'15,"0"0"1"-15,-6 9-1 16,6-9-22-16,0 0-12 16,0 0-11-16,0 0-31 31,15 0 1-31,-15 0-2 0,15 0 1 16</inkml:trace>
  <inkml:trace contextRef="#ctx0" brushRef="#br0" timeOffset="83206.9815">13998 9997 47 0,'0'0'40'0,"6"10"-1"16,-6-10 0-16,0 0-19 0,0 0-17 15,0 0-22-15,13 0-18 16,-13 0-3-16,0 0 1 16,0 0 0-16</inkml:trace>
  <inkml:trace contextRef="#ctx0" brushRef="#br0" timeOffset="83522.9561">14386 9936 57 0,'12'15'38'0,"-12"-15"0"16,0 0-5-16,0 0-34 16,0 0-31-16,0 0-4 15,0-15-2-15,0 15-1 16</inkml:trace>
  <inkml:trace contextRef="#ctx0" brushRef="#br0" timeOffset="83876.5729">14792 9924 69 0,'0'0'39'16,"0"0"-1"-16,0 0-11 31,0 0-56-31,12 0-5 0,-12 0-3 16,19-2-2-16</inkml:trace>
  <inkml:trace contextRef="#ctx0" brushRef="#br0" timeOffset="84245.9423">15182 9913 76 0,'0'0'39'0,"0"0"0"16,0 0-13-16,0 0-25 15,11 6-34-15,-4-13-4 16,10 7-2-16,-3-6 1 16</inkml:trace>
  <inkml:trace contextRef="#ctx0" brushRef="#br0" timeOffset="84577.7251">15587 9897 73 0,'0'0'38'16,"-11"0"1"-16,11 0-13 15,0 0-31 1,10-7-29-16,2 10-4 16,2-6 0-16,10 5-1 15</inkml:trace>
  <inkml:trace contextRef="#ctx0" brushRef="#br0" timeOffset="84926.0043">16002 9860 56 0,'0'0'38'0,"0"0"0"15,0 0-8-15,0 0-34 16,0 0-28-16,12 2-5 0,-12-2 0 15,13-2-1-15</inkml:trace>
  <inkml:trace contextRef="#ctx0" brushRef="#br0" timeOffset="85263.5992">16399 9825 71 0,'-10'0'39'15,"10"0"-2"-15,0 0-12 0,0 0-22 16,0 0-22-16,-9 10-17 31,9-10-2-31,16-5 1 16,-4 5-1-16</inkml:trace>
  <inkml:trace contextRef="#ctx0" brushRef="#br0" timeOffset="85580.0858">16712 9779 51 0,'0'0'37'16,"0"0"-1"-1,0 0-6 1,0 0-41-16,0 0-21 16,13-3-3-16,-13 3-1 0,15-5-1 15</inkml:trace>
  <inkml:trace contextRef="#ctx0" brushRef="#br0" timeOffset="85911.5319">17091 9742 57 0,'0'0'39'16,"0"0"1"-16,0 0-5 0,15-9-19 16,-15 9-16-1,0 0-21-15,6-10-17 0,-6 10-2 16,9-4 2-16,1 8-2 15</inkml:trace>
  <inkml:trace contextRef="#ctx0" brushRef="#br0" timeOffset="86250.2601">17648 9748 46 0,'0'0'39'16,"0"0"1"-16,0 0-2 0,0 9-20 16,0-9-10-16,0 0-7 15,0 0-17-15,16 0-23 16,-16 0 1-16,12-7-2 31,-12 7 1-31</inkml:trace>
  <inkml:trace contextRef="#ctx0" brushRef="#br0" timeOffset="86550.4687">18022 9736 59 0,'0'0'38'16,"0"0"0"-16,0 0-9 16,8 0-16-16,-8 0-6 0,0 0-4 15,10 0-4-15,-10 0-9 16,0 0-27-16,12-10-1 15,-12 10-1-15,17-6 1 16</inkml:trace>
  <inkml:trace contextRef="#ctx0" brushRef="#br0" timeOffset="86844.9746">18430 9723 50 0,'-14'5'38'0,"14"-5"-1"15,-9 10-7-15,9-10-18 0,0 0-13 16,-10-7-32 0,10 7-3-16,0 0-1 0,-5-13-2 15</inkml:trace>
  <inkml:trace contextRef="#ctx0" brushRef="#br0" timeOffset="96582.8598">2641 12703 32 0,'0'0'37'15,"0"0"0"-15,12 9-2 0,9-6-18 16,7-3-7-1,10 0-6-15,6 0-4 16,1-3-14-16,0-4-22 0,4 7-1 16,-9-10-1-16,-2 5 0 0</inkml:trace>
  <inkml:trace contextRef="#ctx0" brushRef="#br0" timeOffset="96831.7801">2650 12833 24 0,'17'5'37'0,"4"-5"0"31,16 0-6-31,6 5-10 0,0-5-5 15,4 0-12-15,-7 0-37 16,1 0-2-16,-17 0-3 0,1 0-1 16</inkml:trace>
  <inkml:trace contextRef="#ctx0" brushRef="#br0" timeOffset="102499.9457">3874 12522 35 0,'0'0'35'0,"0"0"1"32,-2 13-11-32,-5 16-11 0,-6 9-5 15,2 9-4 1,-5 4 0-16,3 4-2 0,-5-5-1 16,8-1 0-16,1-12-1 15,3-11 1-15,0-17-1 16,6-9 1-16,0-22-1 0,4-6 0 15,2-10 0-15,3-7 0 16,7-5-1-16,1 1-1 16,2-2 1-16,4 7 0 15,1 6 1-15,-5 9 0 16,-1 5-1-16,-2 10 1 16,-4 7 1-16,-2 10 0 0,-4 7 0 15,0 12-1-15,4 6 2 16,2 10-2-16,6 5 1 15,4 9-1-15,7 3 1 16,-2-1-1-16,4 0-2 16,-1-7-2-16,-1-3-6 15,-11-13-15 1,-7-12-16-16,-3-9-1 16,-8-10 0-16,-13-14 1 15</inkml:trace>
  <inkml:trace contextRef="#ctx0" brushRef="#br0" timeOffset="102668.0934">3819 12777 40 0,'-12'6'38'0,"3"-6"0"16,9 0-5-16,24 4-19 16,3-4-10-16,11 5-27 15,3-5-13-15,15 0 0 16,2-5-1-16</inkml:trace>
  <inkml:trace contextRef="#ctx0" brushRef="#br0" timeOffset="103147.2331">4266 12518 36 0,'0'0'36'0,"15"4"-4"15,12-4-10-15,20-4-10 16,12 4-2-16,4 0-3 16,10 0-1-16,-4-4-3 0,-1 4-2 15,-9 0-2-15,-15-3-4 16,-8 3-9-16,-14 0-16 16,-13-6-5-16,-9 6-2 15,0 0 1-15</inkml:trace>
  <inkml:trace contextRef="#ctx0" brushRef="#br0" timeOffset="103450.016">4567 12562 21 0,'0'0'29'15,"-14"12"-8"-15,9-3-4 16,2 4-2-16,0 4-4 16,3 9 0-16,0 3 0 15,5 12-2-15,-5-4 0 16,7 6-2-16,-7-5-1 16,6 2-1-1,-6-6-2-15,3-6 0 16,-3-6-1-16,7-7 0 0,-7-6-3 15,0-9-12 1,0 0-24-16,0 0-2 0,0-9 1 16,0 9-1-16</inkml:trace>
  <inkml:trace contextRef="#ctx0" brushRef="#br0" timeOffset="104150.9476">5346 12732 56 0,'-16'-17'30'0,"-2"8"-3"16,-10 3-7-16,0-2-5 0,1 8-6 16,-3 0-3-16,11 8-3 15,5 1-1-15,11 5-1 0,10 4 0 16,14 2 0-16,3 3-1 15,9 1 1-15,-1 0 0 16,-2 1 2-16,-11 0-1 16,-12 1 1-16,-10-5-1 0,-15-4 0 15,-13-6-2-15,-5-11-5 16,0 0-7-16,-1-12-12 16,6-10-14-16,12 3-1 15,7-9-1-15</inkml:trace>
  <inkml:trace contextRef="#ctx0" brushRef="#br0" timeOffset="104373.4705">5493 12706 21 0,'0'0'37'0,"18"0"1"0,-10 13-2 15,3 4-13-15,1 11-11 16,-7 4-5-16,3 7-1 16,-8 2-4-16,4-4-4 0,-2 1-12 15,-2-2-24-15,-7-21-1 16,3-5 1-16,-5-16-2 31</inkml:trace>
  <inkml:trace contextRef="#ctx0" brushRef="#br0" timeOffset="104535.9543">5544 12571 35 0,'0'-21'37'16,"3"8"0"-16,-11-3 0 0,4 1-27 16,-2 3-24-16,-4-1-20 15,10 13-2-15,0 0-1 16,0 0 3-16</inkml:trace>
  <inkml:trace contextRef="#ctx0" brushRef="#br0" timeOffset="104851.7947">5730 12850 13 0,'16'36'33'0,"-13"-9"-1"16,4-1-10-16,-4-4-3 0,-3-9-5 31,0-4-3-31,0-9-3 0,0 0-3 16,-6-21-1-16,11 2-2 15,4-7 0-15,5 0-1 16,2-1 0-16,7 3 0 16,1 5 0-16,4 4 1 15,-4 10 0-15,0 5 0 16,-3 10 0-16,-2 6 0 0,-7 4 0 15,-3 4-1-15,-2 1-4 16,-7-1-12-16,-7-1-23 16,7 2-1-16,-4-8 1 15,8 2-1-15</inkml:trace>
  <inkml:trace contextRef="#ctx0" brushRef="#br0" timeOffset="105190.0241">6464 12775 47 0,'-8'-8'35'0,"-11"-8"-9"16,-3 1-5-16,-2 8-6 16,-8-2-5-16,5 9-3 0,-2 9-2 15,4 8-1-15,1 5-1 16,12 9 0-16,5 4 0 16,17 5 0-16,8-4 1 15,10-3-1-15,9-8-1 16,4-8-6-16,5-17-34 31,1 5-1-31,-10-19 0 0,-3-3-1 16</inkml:trace>
  <inkml:trace contextRef="#ctx0" brushRef="#br0" timeOffset="105689.4537">6626 12366 28 0,'9'-20'35'16,"13"6"-4"-16,6-3-7 15,1 7-6-15,4 10-4 16,-8 0-4-16,0 17-3 16,-13 4-2-16,-9 11-1 0,-13 5-1 15,-8 3-1-15,-7-3 0 16,4-5 0-16,5-6-2 16,10-7 0-16,9-6 0 15,15-9-1-15,11 1-7 0,5 0-31 16,6-10 0-1,7 5 1 1,-7-9 0-16</inkml:trace>
  <inkml:trace contextRef="#ctx0" brushRef="#br0" timeOffset="106073.7011">7454 12280 59 0,'-31'-9'36'0,"0"14"0"15,-4 15-17-15,-8 6-9 0,3 16-2 16,-3 11-3-16,11 13 0 0,2 2-1 16,17 6 0-1,7-2 0-15,12-5-1 16,9-7 0-16,10-8-3 0,9-13-7 15,1-9-29-15,5-20-3 16,6-10-2-16,-3-9 1 16</inkml:trace>
  <inkml:trace contextRef="#ctx0" brushRef="#br0" timeOffset="106422.9365">7612 12954 27 0,'0'0'35'0,"18"14"-1"15,-5-14-9-15,1-6-6 16,6-1-5-16,-10-12-2 0,4 0-2 0,-10-13-2 15,5 0-2-15,-9-6-1 16,0-6-2-16,-9-5-1 16,0-2 0-16,0 0-1 15,-1 0 0-15,3 4-1 16,7 6 1-16,0 3-3 31,10 7 0-31,6 12-3 0,-1 1-7 16,17 12-17-16,1 6-12 15,-5 0 0-15,3 10 0 16</inkml:trace>
  <inkml:trace contextRef="#ctx0" brushRef="#br0" timeOffset="106623.8691">7512 12676 50 0,'0'0'38'0,"6"14"0"0,22-9-13 31,8-5-9-31,10 5-6 0,6-2-10 16,0 6-35-16,-4-9-2 16,-2 2-1-16,-9-7-1 15</inkml:trace>
  <inkml:trace contextRef="#ctx0" brushRef="#br0" timeOffset="107108.5257">7975 12506 46 0,'-16'0'37'0,"16"0"-4"0,18 7-8 16,8-7-10-16,11 0-5 15,10 0-4-15,8 0-3 16,1-4 1-16,3 4-3 15,-3-4-2-15,-10 0-5 16,-5 4-4-16,-20 0-8 16,-8 0-10-1,-13 0-10-15,-3 9 1 16,-9-1-1-16</inkml:trace>
  <inkml:trace contextRef="#ctx0" brushRef="#br0" timeOffset="107309.5724">8232 12538 48 0,'0'0'33'0,"0"0"-5"16,-10 9-6-16,10 1-8 0,-10 6-5 15,6 7-4-15,-3 6-1 16,0 9-1-16,2 4 1 16,1 5-2-16,-1 0-1 15,5-1 0-15,3-3-3 16,-3-13-12-1,0-7-23-15,11-5 0 16,-11-18 0-16,17 5-1 16</inkml:trace>
  <inkml:trace contextRef="#ctx0" brushRef="#br0" timeOffset="107809.4456">8577 12322 35 0,'19'5'38'0,"6"7"2"16,12 13-9-16,6 22-8 15,-6 9-7-15,4 24-5 16,-16 4-2-16,-6 14-3 0,-19-5-1 16,-13 0-2-16,-15-8-1 15,-9-12 0-15,-6-13-2 16,2-14 0-16,4-13-1 16,3-11 1-16,12-11-2 15,1-7-1-15,8 4-7 16,-3-8-33-1,16 0 1-15,-9-16-1 16,6 1 1-16</inkml:trace>
  <inkml:trace contextRef="#ctx0" brushRef="#br0" timeOffset="115337.7651">522 15691 5 0,'0'0'32'0,"0"0"1"16,50-8-11-16,-50 8-5 0,56-76-4 16,-25 22 0-16,-3-13-4 31,3-6-2-31,-4-4-2 0,-11 3-1 0,-3 3 1 15,-8 16-1-15,-5 8 1 32,0 47-2-32,-6-49 1 0,6 49-1 15,0 0 0-15,-18 51-1 16,18-6 0-16,16 11-2 16,1 9 2-16,0 4-2 15,11 0 1-15,3 2 0 16,0-12 1-16,2-9-2 15,-33-50-3-15,53 67-5 0,-53-67-19 16,0 0-13-16,0 0 0 16,0 0 0-16</inkml:trace>
  <inkml:trace contextRef="#ctx0" brushRef="#br0" timeOffset="115485.4193">697 15526 15 0,'0'0'34'0,"46"30"0"16,-46-30-4-16,73 12-19 0,-73-12-14 16,78 7-10-1,-78-7-16-15,46 0-4 0,-46 0 0 16</inkml:trace>
  <inkml:trace contextRef="#ctx0" brushRef="#br0" timeOffset="115622.6081">690 15449 22 0,'-68'-29'33'0,"68"29"0"16,-44-11-1-16,44 11-21 16,0 0-10-16,0 0-14 15,0 0-15 1,46 42-4-16,-46-42 0 16,87 24 6-16</inkml:trace>
  <inkml:trace contextRef="#ctx0" brushRef="#br0" timeOffset="115891.6646">994 15582 36 0,'0'0'36'16,"62"43"-5"-16,-25-28-7 16,-1-1-5-16,5-11-8 0,-3 1-4 15,6-8-3-15,-10-1 0 16,0-10-3-16,-12 1 1 0,-11-5-1 16,-16-2 0-1,-9 1-1-15,-9 2-1 0,-6 0 1 16,29 18-1-16,-58-18 2 15,58 18-1-15,-53 20 0 0,53-20 2 16,-28 62-1-16,21-15 1 16,2 8 0-16,5 3-2 15,0 2 0-15,0-5-5 16,11-3-8-16,-2-10-20 16,7-19-6-16,6-6 0 31,4-26 1-31</inkml:trace>
  <inkml:trace contextRef="#ctx0" brushRef="#br0" timeOffset="116191.0107">1797 15588 43 0,'-8'23'38'15,"-11"7"0"-15,-6-5 0 0,-6-1-22 16,-3 1-10-1,-3-11-9-15,-4-7-2 16,7-7-1-16,3-21 1 0,9-3 1 16,5-6 0-16,11-3 4 31,14 4 3-31,9 2 3 0,13 11 2 16,2 7 0-16,8 17 0 15,1 9-1-15,4 12-1 16,-8 6-7-16,-6 5-34 15,-7-7-4-15,5 4-2 16,-13-15 0-16</inkml:trace>
  <inkml:trace contextRef="#ctx0" brushRef="#br0" timeOffset="116792.8997">3874 16186 13 0,'0'0'36'0,"28"-4"2"16,-2 12 1-16,14 4-16 15,13 17-10-15,3 2-3 0,3 10-1 16,-4 2-3-16,1 4-3 16,-9 3-4-16,-10-10-8 15,-9-1-12-15,-10-6-19 16,-11-17 0-16,-2-1 0 15,-5-15 2-15</inkml:trace>
  <inkml:trace contextRef="#ctx0" brushRef="#br0" timeOffset="117009.2183">4325 16182 38 0,'0'0'37'0,"-20"-8"1"15,-1 8-4-15,0 17-18 16,-10 4-7-16,0 10-3 16,-5 4-2-16,0 4-3 15,2 3-3-15,2-2-3 16,8-1-9-16,3-6-23 16,2-11-2-16,10-3 0 0,-1-13 0 15</inkml:trace>
  <inkml:trace contextRef="#ctx0" brushRef="#br0" timeOffset="117356.54">4911 16040 25 0,'-18'-23'36'15,"-7"12"3"-15,-14 0-4 16,-13 11-17-16,6 11-6 16,-10 4-4-16,6 17-2 15,4 10-3-15,11 11-1 0,11 7-1 16,18 1 0-1,12 1-1 1,13-6-1-16,16 1-3 16,5-15-6-16,12-8-16 15,4-14-13-15,-7-15 1 0,1-5-1 16</inkml:trace>
  <inkml:trace contextRef="#ctx0" brushRef="#br0" timeOffset="117591.0792">4967 16141 24 0,'-7'-18'37'0,"7"18"0"15,-5 13 0-15,-1 1-18 16,6 15-8-16,-7 3-5 16,4 11-1-16,-1 3-2 0,4-1-1 15,3 0 0-15,3-7-2 16,5-6-2-16,1-8-4 15,10-4-9-15,0-10-23 16,-4-13 0-16,7 3-1 0,-11-17 0 16</inkml:trace>
  <inkml:trace contextRef="#ctx0" brushRef="#br0" timeOffset="117926.0878">4725 16336 35 0,'0'0'36'0,"21"-5"1"0,16 5 0 15,7 0-24-15,7 0-9 16,1 0-8-16,4 0-12 16,-6 0-6-16,-6-4 1 15,-11-4 1-15,-5-4 5 16,-9-14 4-16,-2-3 6 15,0 0 10 1,-7-4 11-16,6 4 7 16,-2 4 0-16,5 17-2 15,-4 8-5-15,8 17-3 16,-6 9-4-16,-1 14-4 16,-5 6-2-16,-7 5-4 15,-4 7-5-15,-12-8-15 16,-10-4-17-16,1-7-1 0,-12-17 1 15,11-2 0-15</inkml:trace>
  <inkml:trace contextRef="#ctx0" brushRef="#br0" timeOffset="118257.8435">5690 16223 31 0,'11'-8'37'16,"18"8"-1"-16,2 0 1 16,7-7-23-16,9 7-8 0,1 4-7 15,-4-4-14-15,-10 0-21 16,6 13 0-16,-18-9-1 16,0 7 2-16</inkml:trace>
  <inkml:trace contextRef="#ctx0" brushRef="#br0" timeOffset="118442.7542">5752 16363 24 0,'0'0'36'15,"9"9"2"-15,16-3-1 16,9-2-20-16,3-4-9 0,7 0-13 15,-3 0-28-15,8 5-3 16,-14-9-1-16,4 8 0 16</inkml:trace>
  <inkml:trace contextRef="#ctx0" brushRef="#br0" timeOffset="119098.3303">6635 16008 12 0,'0'-13'34'0,"0"13"2"16,0 17-3-16,-15 11-12 15,-1 14-6-15,-10 9-6 0,3 10-2 16,-5-1-2-16,6-1-2 16,1-8-1-16,4-9 0 15,5-15-2-15,6-16 0 16,6-11 0-16,13-31 0 0,-1-9 1 15,4-11-1-15,-1-10 0 16,6-5 1-16,2 0-1 16,1 0 0-16,1 11 0 15,-3 10 0-15,2 18 1 16,-2 16 0-16,-4 18 0 16,1 15 1-1,-6 14 0-15,3 18 0 16,-1 3 0-16,7 9 0 15,-1 0-1-15,1-1 0 16,-1-4-5-16,-1-14-6 16,0-3-12-16,0-14-18 15,-14-16 0-15,-6-14 0 16,-9-3 1-16</inkml:trace>
  <inkml:trace contextRef="#ctx0" brushRef="#br0" timeOffset="119260.7827">6564 16359 28 0,'6'-13'37'16,"19"8"1"-16,6-7-2 0,13 2-19 15,8 6-13-15,3-11-35 16,1 22-3-16,-9-7-2 16,0 13-2-16</inkml:trace>
  <inkml:trace contextRef="#ctx0" brushRef="#br0" timeOffset="119697.1782">7221 15936 27 0,'0'0'36'16,"10"0"0"-16,-10 15 2 16,0 13-22-16,-13 8-8 15,3 15-3-15,-2 3 0 16,6 10-1-16,4-4-2 0,2-1 0 16,5-10-2-16,8-4 1 15,6-16-2-15,5-12-4 16,4-8-11-16,-3-9-22 15,-10-14 0-15,1 0 0 16,-16-11 0-16</inkml:trace>
  <inkml:trace contextRef="#ctx0" brushRef="#br0" timeOffset="120046.2884">7085 16220 37 0,'0'0'35'0,"19"-12"1"16,5 0-13-16,7 9-9 31,6-3-4-31,7 6-4 16,-1 0-1-16,3 0-3 0,-5 0 0 15,-7 7-1-15,-6 2-1 16,-3 4 0-16,-6 5 1 16,-4 2 0-16,-2 5 0 15,-1 4 1-15,-3 4-1 16,1-1 1-16,-3 1 0 0,-2-6 1 15,-1-5-1-15,-2-4-1 16,-2-18 1-16,0 0-1 16,0 0 0-16,18-28-1 15,-6-1 1-15,4-6 0 16,3-1-1-16,6 1-2 16,0 8-1-1,-6 1-6-15,2 12-16 16,1 14-14-16,-13 5-1 15,3 6 1-15</inkml:trace>
  <inkml:trace contextRef="#ctx0" brushRef="#br0" timeOffset="120277.7597">7930 16337 28 0,'-5'9'38'0,"5"9"-1"16,-7-4 1-1,1 5-20-15,6 3-8 16,-2-5-5-16,2 0-6 16,0-4-9-16,0-3-24 15,0-10-4-15,0 0 0 16,-3-21 0-16</inkml:trace>
  <inkml:trace contextRef="#ctx0" brushRef="#br0" timeOffset="120431.4131">7888 16062 66 0,'0'0'39'15,"6"-18"-1"-15,-6 18-14 16,18 0-53-16,-18 0-7 0,13 4-2 15,-13-4-1-15</inkml:trace>
  <inkml:trace contextRef="#ctx0" brushRef="#br0" timeOffset="120900.3297">8611 15759 34 0,'-24'8'34'0,"2"22"1"15,-15 11-14-15,-4 19-6 16,3 25-4-16,-5 9-1 0,12 16-3 16,6 3-1-16,19 6-2 15,6-10-2-15,15-6-3 16,13-12-11-16,6-19-24 16,7-32-3-16,6-12 0 15,-10-28 0-15</inkml:trace>
  <inkml:trace contextRef="#ctx0" brushRef="#br0" timeOffset="121179.2484">8885 15792 38 0,'0'-9'38'16,"0"9"0"-16,3 25 1 0,-9 3-23 16,6 15-7-16,-6 3-4 15,6 9 0-15,-4 1-1 16,4-2-2-16,6-3-1 0,6-6-1 16,7-9-3-16,3-14-5 15,3-4-15-15,2-7-16 16,-6-15 0-16,5 1-2 15,-14-12 2-15</inkml:trace>
  <inkml:trace contextRef="#ctx0" brushRef="#br0" timeOffset="121347.8693">8739 16080 39 0,'0'0'38'15,"0"0"-1"-15,27 0-1 16,11 0-23-16,3 0-8 0,2 0-11 16,4 0-29-16,11 10-1 15,-12-6-2-15,2 8 1 16</inkml:trace>
  <inkml:trace contextRef="#ctx0" brushRef="#br0" timeOffset="121616.7292">8618 16422 30 0,'-25'-3'36'0,"25"3"-2"16,0 0-7-16,0 0-8 15,34 7-4-15,9-12-6 16,16 5-4-16,9-5-1 16,11 0-2-16,1 1-6 15,-3 1-9-15,-6 0-19 16,-9 6-6-16,-24-3-1 0,-7 9 1 16</inkml:trace>
  <inkml:trace contextRef="#ctx0" brushRef="#br0" timeOffset="121879.5227">8717 16557 26 0,'-13'-5'36'15,"13"5"0"-15,22 4-4 16,4-11-15-16,23 7-7 0,1-4-3 16,12 4-3-16,2 0-6 15,-4-3-7-15,-4 3-9 16,-13 4-15-16,-16-4-3 16,-8 6-1-16,-19-6 5 15</inkml:trace>
  <inkml:trace contextRef="#ctx0" brushRef="#br0" timeOffset="122048.2392">8972 16566 28 0,'-6'22'36'0,"-4"2"1"16,6 8-10-16,4 9-8 0,-6-2-7 31,6 7-5-31,0-1-12 16,3-3-30-16,-3-16-2 15,13-1 0-15,-13-25-1 16</inkml:trace>
  <inkml:trace contextRef="#ctx0" brushRef="#br0" timeOffset="122480.4694">9241 15715 29 0,'22'12'37'16,"12"26"2"-16,6 13 0 16,3 13-20-16,-1 29-6 15,-12 11-4-15,-6 13-3 16,-17-1-1-16,-10 3-2 0,-16-11-2 15,-6-9-2-15,-4-13-3 16,2-24-10-16,0-21-27 16,17-12-1-16,10-29 1 15,0 0 0-15</inkml:trace>
  <inkml:trace contextRef="#ctx0" brushRef="#br0" timeOffset="125118.9782">9962 16305 30 0,'17'7'32'15,"4"-7"-1"-15,27 0-17 16,23 10-1-16,24-10-2 0,29 9-1 16,20-9-1-16,19 0-3 15,9-4-2-15,4-3-1 16,-9 0-1-16,-11 4-4 16,-20 3-4-16,-34-7-4 15,-21 11-3-15,-32-4-2 16,-23 0 0-1,-26 0-1-15,-20 0 1 16,-14-12 2-16,-6 3 5 16,-2-8 6-16,3-1 3 0,-20-13 6 15,42 22-3 1,17 9 1 0,0-10 2-16,11 10 0 0,11 7 1 15,2 0 1-15,8 7 2 0,-3-5-1 16,2 7 1-16,-8-4-1 15,-2 8-1-15,-14-6-1 16,-7 6-5-16,-6-4-6 16,-16-1-16-16,-10-7-16 15,-1 3-1-15,-17-11 0 16</inkml:trace>
  <inkml:trace contextRef="#ctx0" brushRef="#br0" timeOffset="125466.7692">10156 16202 16 0,'19'0'33'15,"-19"0"-2"-15,0 0-8 16,-19 25-5-16,-6-9-5 16,3 7-3-16,-6 0-3 15,6 7-1-15,4-4-3 16,12 2 0-1,12-4-3-15,11-5-3 16,15-6-13-16,15 1-20 16,-7-14 0-16,16-7 0 15,0-13 1-15</inkml:trace>
  <inkml:trace contextRef="#ctx0" brushRef="#br0" timeOffset="125854.1975">10671 15709 26 0,'0'-16'36'16,"0"16"2"-16,0 0-1 0,0 19-16 16,5 10-11-16,-5 6-3 15,0 12-2-15,0-3 0 16,0 6-2-16,0-5 0 15,-3-5-2-15,3-8 1 16,0-7 0-16,-5-14-1 31,5-11 0-31,0-12 0 0,0-16 0 16,-7-13-1-16,1-11 1 16,-6-8-1-16,2-4 0 15,-2 2 0-15,2 4 0 0,-1 3-1 16,7 13 1-1,6 12-1-15,11 14 1 16,12 9-1-16,7 7-3 0,14 7-4 16,3 0-19-16,10 2-13 0,9 2 0 15,-9-9 0 1</inkml:trace>
  <inkml:trace contextRef="#ctx0" brushRef="#br0" timeOffset="126055.238">10671 15891 29 0,'0'0'35'0,"15"13"0"15,13-13-10-15,12 0-20 0,13 2-30 16,-7-12-4-16,12 10-4 15,-14-11-1-15</inkml:trace>
  <inkml:trace contextRef="#ctx0" brushRef="#br0" timeOffset="126486.5117">12120 15833 43 0,'25'10'38'16,"14"15"1"-1,6 11 0-15,0 11-26 16,14 21-6-16,-3 4-2 0,3 4-7 16,-7 1-8-1,-5-8-28-15,-13-19-1 0,0-7 0 16,-18-21-1-16</inkml:trace>
  <inkml:trace contextRef="#ctx0" brushRef="#br0" timeOffset="126703.5224">12686 15802 39 0,'-18'-12'38'15,"-16"16"2"-15,-6 22 0 16,-7 11-23 0,-9 10-8-16,0 18-4 15,-6 7-1-15,3 6-2 16,7 2-4-16,-1-6-4 15,16-6-9-15,3-10-23 16,6-21-2-16,22-15-1 0,6-22 1 16</inkml:trace>
  <inkml:trace contextRef="#ctx0" brushRef="#br0" timeOffset="127009.341">13044 15824 40 0,'-33'-4'35'0,"4"11"1"15,-12 6-12-15,-3 9-11 16,4 12-4-16,0 7-3 15,9 11-1-15,12 4-2 0,14 5 0 16,16-1-2-16,11-6-2 16,15-2-16-16,10-5-20 15,0-20 0-15,9-3-1 16,-10-24 0-16</inkml:trace>
  <inkml:trace contextRef="#ctx0" brushRef="#br0" timeOffset="127257.3015">13130 16329 7 0,'-3'12'33'15,"12"6"2"-15,-9-18 0 32,19 11-15-32,0-6-7 0,-6-11-3 15,7-4-2-15,-7-10-1 16,0-4-1-16,-7-13-1 15,0-8-1-15,-6-9-2 16,3-5 0-16,1 1-1 16,3-1 0-16,0 6-1 15,3 3-2-15,3 12-5 0,2 7-7 16,7 11-21-16,-4 16-4 16,-3 1 1-16,7 7-1 15</inkml:trace>
  <inkml:trace contextRef="#ctx0" brushRef="#br0" timeOffset="127457.8375">13024 16108 36 0,'-11'8'37'16,"29"-1"0"-16,13-1-7 15,16-6-15-15,14 0-6 0,7-2-14 16,10 2-28-16,-12-8-4 16,1 5 1-16,-17-7-2 15</inkml:trace>
  <inkml:trace contextRef="#ctx0" brushRef="#br0" timeOffset="127842.1312">13605 15805 51 0,'22'-13'39'0,"14"23"2"16,1 12-4-16,-5 12-21 16,4 24-5-16,-17 9-5 15,-6 13 0-15,-17 7-4 16,-8-2-1-16,-15-9-8 15,-10-12-23-15,-1-11-11 16,7-16-2 0,0-22 0-16</inkml:trace>
  <inkml:trace contextRef="#ctx0" brushRef="#br0" timeOffset="128190.0566">13992 16029 31 0,'15'0'37'0,"14"0"-1"0,5 0 1 15,13-4-19-15,5 4-13 16,3 0-7-16,-2 0-15 15,-6-9-18-15,0 9-1 16,-17 0-1-16,-11 6 1 16</inkml:trace>
  <inkml:trace contextRef="#ctx0" brushRef="#br0" timeOffset="128358.9002">14107 16113 36 0,'0'0'38'15,"16"10"0"1,9-10 0 0,14 0-20-16,11 0-20 15,-3 0-32-15,12 8-1 0,-4-11-3 16,7 3 0-16</inkml:trace>
  <inkml:trace contextRef="#ctx0" brushRef="#br0" timeOffset="128890.501">15021 15868 44 0,'-18'17'36'16,"5"15"-1"-16,-10 12-10 15,0 7-13-15,-1 6-4 0,0 2-2 16,4-3-3-16,1-10 0 15,8-10-1-15,6-16 0 16,5-20-1-16,13-23 0 16,2-11 1-16,2-16-1 15,4-11 1-15,-1-10-2 0,6-2 1 16,-4 5 0-16,-1 12 1 16,-2 11-1-16,2 16 0 15,-3 19 0-15,2 21 0 16,-3 19 1-16,2 15-1 15,0 12 0-15,5 8 0 32,-1 6 1-32,1-3-2 0,-1-4-1 15,-2-10-2-15,4-4-5 16,-11-20-7-16,0-10-16 16,-14-20-9-16,0 0 0 15,0-20 0-15</inkml:trace>
  <inkml:trace contextRef="#ctx0" brushRef="#br0" timeOffset="129043.9921">14996 16082 45 0,'-10'5'36'0,"-1"-5"-1"0,11 0-13 16,28 0-9-16,3-6-5 16,11 2-11-16,6-5-29 15,17 9-3 1,-9-10-1-16,15 5 1 15</inkml:trace>
  <inkml:trace contextRef="#ctx0" brushRef="#br0" timeOffset="129328.6363">15410 15852 7 0,'-23'5'33'15,"-2"-5"2"-15,25 0 0 0,0 0-13 16,32-5-10-16,11 5-1 0,7-9-2 16,18 6-2-16,3-4-2 15,5 3-5-15,-3 1-5 16,-14-3-6-16,-6 6-6 15,-19 4-10-15,-16-4-4 32,-18 0-3-32,0 0 2 0</inkml:trace>
  <inkml:trace contextRef="#ctx0" brushRef="#br0" timeOffset="129513.5459">15655 15824 51 0,'-7'16'30'0,"0"9"-1"15,4 5-3-15,8 13-5 0,-5 2-6 16,8 16-3-16,-5-10-4 16,8 9-2-16,-4-11-2 15,0-4-1-15,-3-8-4 16,1-15-5-16,0-7-23 0,-5-15-12 16,0 0 0-1,3-12-1 1</inkml:trace>
  <inkml:trace contextRef="#ctx0" brushRef="#br0" timeOffset="130015.0496">16331 15983 37 0,'-13'0'33'0,"-18"-5"0"0,1 5-11 16,-2 5-7-16,-2 2-6 15,6 9-3-15,7-1-1 16,14 8-1-16,11-2-1 15,14 4-1-15,6 1 1 0,8 1-1 16,-4 4 1-16,-1-4 0 16,-14-3-1-16,-13-1 0 15,-16-7-1-15,-12-8-3 16,-6-1-11-16,-6-7-24 16,6-17-2-16,9 0 0 31,3-8 0-31</inkml:trace>
  <inkml:trace contextRef="#ctx0" brushRef="#br0" timeOffset="130231.7809">16489 16008 34 0,'12'7'38'16,"-8"3"1"-1,2 13-2-15,0 6-20 0,-6 2-7 16,6 6-4-16,-6 5-8 16,0-9-12-16,-9-9-24 15,9 1 0 1,0-25-1-16,0 0 0 16</inkml:trace>
  <inkml:trace contextRef="#ctx0" brushRef="#br0" timeOffset="130410.6795">16486 15775 44 0,'6'-13'37'16,"-6"-2"0"-16,0 15-3 16,4-16-31-16,2 7-32 15,5 14-6-15,-11-5-1 16,16 9-1-16</inkml:trace>
  <inkml:trace contextRef="#ctx0" brushRef="#br0" timeOffset="130717.4998">16650 16029 29 0,'12'33'38'16,"-8"-5"0"-16,8 5 1 31,-5 1-21-31,1-5-7 0,5 0-4 15,-3-4-2-15,2-8-2 16,-12-17 0-16,12 7-2 16,-6-20 1-16,4-7-1 15,2-9 0-15,3-4-1 16,4-3 0-16,3 4 0 16,-1 1 0-16,2 10-1 0,-2 9 1 15,-2 12 0-15,-1 11 0 16,-8 9 1-16,-2 9-1 15,-2 3-1-15,-1 7-14 16,0-3-24-16,-5-11 0 16,4-2-1-16,10-12 0 0</inkml:trace>
  <inkml:trace contextRef="#ctx0" brushRef="#br0" timeOffset="131149.5871">17418 16048 51 0,'0'-14'37'31,"-14"-4"-6"-31,-12 2-6 0,-1 13-6 15,-14-4-5-15,4 15-5 16,-3 4-4-16,9 12 0 0,8 8-3 16,16 8 0-16,13-1 0 15,15-1 0-15,13-1-2 16,10-9-1-16,8-6-5 16,-5-9-29-16,0-18-5 0,-2-9-1 15,-10-12 0-15</inkml:trace>
  <inkml:trace contextRef="#ctx0" brushRef="#br0" timeOffset="131449.9361">17419 15633 30 0,'12'-22'38'16,"3"2"0"-16,11 8 0 0,-1 10-16 16,5-2-12-16,-2 14-3 0,-5 1-3 15,-9 8 0-15,-14 5-2 16,-9 8 0-16,-12-4 0 16,2 2-1-16,-2-4 1 15,8-4-1-15,10-5 0 16,12-4-1-16,16-5-2 15,8-8-7 1,9 0-31-16,4 0 0 16,-6 0 0-16,0 0-1 15</inkml:trace>
  <inkml:trace contextRef="#ctx0" brushRef="#br0" timeOffset="131850.5982">18227 15687 21 0,'-34'-7'36'16,"2"22"0"-16,-19 7-2 15,-5 16-15-15,5 13-6 16,-1 9-3-16,16 11-3 15,12 2-2-15,21 4-1 16,14-5-3-16,18-8-7 16,15-15-31-16,11-4-1 0,-5-23-1 15,8-7 0-15</inkml:trace>
  <inkml:trace contextRef="#ctx0" brushRef="#br0" timeOffset="132154.3503">18316 16186 32 0,'0'0'37'0,"0"22"1"15,0-22-7-15,11 4-12 16,3-4-6-16,-6-11-3 0,6-6-2 15,-7-12-3-15,5-3-1 16,-6-11-2-16,1-3-1 16,-2-9 0-16,2-1-2 15,1 4 0-15,3 1-3 16,4 14-4-16,-3-2-11 16,3 12-20-1,5 18-2-15,-7 3 1 16,2 16 0-16</inkml:trace>
  <inkml:trace contextRef="#ctx0" brushRef="#br0" timeOffset="132322.6286">18215 16012 40 0,'-16'0'39'15,"16"0"0"-15,0 0 0 16,34-4-21-16,3 2-11 15,9-4-15-15,5 3-29 16,12 3 0-16,-2-10-2 16,9 3 1-16</inkml:trace>
  <inkml:trace contextRef="#ctx0" brushRef="#br0" timeOffset="132701.0172">18696 15848 10 0,'-16'-5'35'0,"16"5"0"16,23-7 1-16,4-5-15 31,19 4-8-31,8-3-5 0,10 5-1 16,1-1-2-16,-1 2-3 15,-7 5-5-15,-11-4-7 16,-11 4-16-16,-10 9-11 16,-25-9 1-16,0 0-1 15</inkml:trace>
  <inkml:trace contextRef="#ctx0" brushRef="#br0" timeOffset="132885.9436">18962 15823 17 0,'-25'0'34'0,"10"15"2"15,-1 2-9-15,4 4-5 16,10 9-5-16,-4 2-5 0,6 10-2 16,0 0-3-16,7 2-2 0,-2-6-4 15,1-4-7 1,3-5-20-16,3-5-13 0,-6-14 0 16,7 0 0-16</inkml:trace>
  <inkml:trace contextRef="#ctx0" brushRef="#br0" timeOffset="133256.5019">19325 15555 44 0,'16'20'37'0,"11"13"1"16,-3 13-10-1,7 8-9-15,7 13-6 0,-11 6-4 16,-3 11-2-16,-13-4-2 15,-11 2 0-15,-17-8-2 16,-6-8 0-16,-8-14-2 16,-1-6 0-16,4-14-1 15,1-9-2-15,8-11-3 16,-1-17-11-16,6-2-26 0,14 7 0 16,-20-18 0-16,13 2 0 15</inkml:trace>
  <inkml:trace contextRef="#ctx0" brushRef="#br0" timeOffset="142318.8283">19954 15811 12 0,'18'4'32'0,"-5"-4"-2"16,9 5-9 0,6 8-2-16,3-1-4 0,8 8-4 31,-4-3-2-31,6 5-3 15,-4-6-2-15,-1 2-1 0,-8-4-1 16,-6-3-1-16,-9-4 0 16,-13-7 0-16,0 0 0 15,-6 13 1-15,-13-8 0 16,-9 5 0-16,-9 3 0 16,-7 3 0-16,-4 5 1 0,-1 1-1 15,0 2 0-15,6-2-2 16,8-2-2-16,8-11-6 15,18 1-16-15,9-10-14 16,11 0-1-16,12 0 1 16</inkml:trace>
  <inkml:trace contextRef="#ctx0" brushRef="#br0" timeOffset="142772.7893">20319 16130 33 0,'-5'20'36'0,"-11"-10"-1"0,-3 7-10 15,-6 2-8-15,-13 3-4 16,-2 3-4-16,-6-2-4 16,4 2-2-16,-2-4-1 15,7 1-1-15,8-3-1 16,8-3-3-16,15-5-16 0,11 0-18 16,-5-11 0-16,29 0-1 15,-5-18 0-15</inkml:trace>
  <inkml:trace contextRef="#ctx0" brushRef="#br0" timeOffset="143320.7601">21199 15916 16 0,'-6'-15'34'15,"-18"-6"1"-15,-5 7-7 16,-7 5-8-16,-11 4-7 16,3 12-4-16,-9 10-3 31,4 11-3-31,2 9 0 0,9 13-2 15,11 9 0-15,14 4-1 16,13 1 1-16,20-3 0 16,17-9 0-16,15-9 0 15,10-15 0-15,7-17 0 16,1-22 0-16,-2-18 1 16,-13-15 1-16,-12-10-2 0,-22-6 2 15,-21-5-1-15,-15 4-1 16,-20 5-4-16,-6 11-32 15,-5 21-3-15,-6 5-2 16,9 19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20:25.8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19068 9146 29 0,'-27'23'33'15,"0"19"-1"-15,-2 14-14 16,2 16-2-16,9 12-3 16,3 1-3-16,15 0-2 0,6 2-6 15,10-12-11-15,9-15-18 16,11-9-8-16,-6-25 0 15,5-5-2-15</inkml:trace>
  <inkml:trace contextRef="#ctx0" brushRef="#br0" timeOffset="337.2158">19265 9612 30 0,'0'18'29'0,"7"10"-2"15,-7-9-12-15,0-2-5 16,0-2-4-16,0-15-1 16,0 0-2-16,-8-9 0 0,8-10-1 15,-4-9-1-15,4-1 0 16,0 1 0-16,7 0 1 31,2 4-1-31,5 8 2 0,-1 6 1 16,5 14-1-16,-1 3 1 15,3 11 0-15,-5 3-2 16,2 4-4-16,0 0-10 16,-1 10-20-16,-8-17-2 15,7 5-1-15,-10-13 0 16</inkml:trace>
  <inkml:trace contextRef="#ctx0" brushRef="#br0" timeOffset="684.566">19598 9682 41 0,'8'0'34'0,"9"12"1"15,0-9-15-15,5-6-7 16,6-1-4-16,-4-5-2 15,4-1-3-15,-6-4 0 16,-3 0-2-16,-6-5-1 0,-7 2 0 16,-6-2-2-16,-15 2 2 31,-5 2-2-31,-5 5 0 0,-4 1 1 16,2 4 0-16,2 10-1 15,2 7 2-15,3 8 0 16,9 9 0-16,7 7 2 15,4 7 0-15,6-1-1 16,4 4 1-16,1 1-3 16,0-9-5-16,9-2-14 0,0-4-18 15,-7-23-1-15,6 0 0 16,-5-18-1-16</inkml:trace>
  <inkml:trace contextRef="#ctx0" brushRef="#br0" timeOffset="1003.1447">20183 9503 61 0,'-15'33'38'0,"-11"-1"0"15,-3 2-13-15,-2 0-11 16,-7-7-8-16,6-5-4 15,2-8-4-15,5-14 0 0,9-9-2 16,5-10-1-16,11 1 1 16,0-9-1-16,10 8 2 15,4-1 1-15,4 7 3 16,5 8 0-16,1 10 1 16,-2 9 1-1,-3 6-1-15,1 8-3 16,-1 4-10-16,-7 6-19 15,-6-12-5-15,4 6-1 16,-10-17-1-16</inkml:trace>
  <inkml:trace contextRef="#ctx0" brushRef="#br0" timeOffset="1156.325">20006 9215 56 0,'-13'-31'38'15,"13"21"-1"-15,0 10-7 16,-7 27-21-16,12 4-32 16,1-4-13-1,6 10-1-15,-5-6 0 16</inkml:trace>
  <inkml:trace contextRef="#ctx0" brushRef="#br0" timeOffset="1839.4509">20304 9165 28 0,'10'0'29'0,"17"0"-2"15,-6 0-15-15,5 0-7 16,1-5-1-16,-2 5-4 16,-6-7-2-16,-6 4 0 15,-13 3 0-15,0 0 0 16,0 0 1-16,-10 15 0 0,-5-1 1 16,3 10 1-16,4 3 1 15,1 4 0-15,7 3 0 16,7-1 0-16,3-1-1 15,2 0 0-15,3-8 0 16,-2-6 0-16,-5-4 1 16,-8-14 0-1,0 10 1-15,0-10 1 16,-10 0 0-16,-1-3 0 0,11 3 0 16,-17 11-1-1,11 4 1-15,2 4 0 16,4 13 1-16,4 0 0 0,2 19 1 15,-6-4-1-15,0 8 2 16,-4-3-1-16,-4-1 0 16,-7-5-2-16,-3-8-1 0,-2-9-3 15,-5-12-4-15,6-5-5 16,-2-12-11-16,7-16-18 16,10 6-1-16,2-8 0 15,12-1 1-15</inkml:trace>
  <inkml:trace contextRef="#ctx0" brushRef="#br0" timeOffset="2373.6033">20701 9523 20 0,'0'-10'29'15,"-12"0"-2"-15,1 7-6 16,-3 6-6-16,-3 7-3 16,2 5-3-16,0 6-3 15,7 4 0-15,3-2-1 16,8 4-2-16,4-7 1 0,8-2 0 16,0-7-2-16,2 1 0 0,0-12-1 15,-3 0-2-15,-2-9-2 16,-7-5-1-16,1 5 0 15,-8-1 0-15,2 10 0 16,-17-9 1-16,3 14 0 16,-3 6 3-16,-1 4 0 0,1 5 2 15,1 3 1-15,3-3 0 16,4-1 0-16,9-1 1 16,6-4-1-16,6-1 0 15,4-4 0-15,5-7 0 16,2-2-1-16,4-9-1 31,0-5 0-31,0-2-2 0,-3-9 1 16,0-3-2-16,-3-1 2 15,-1 0-1-15,-4 0 1 16,-4 11 1-16,-5 2 1 16,-7 16 1-16,0 0 0 15,11 12 1-15,-11 7-2 0,0 4-2 16,0 5-10-16,0 0-21 0,3-10-7 15,7 0 0-15,-1-14 0 16</inkml:trace>
  <inkml:trace contextRef="#ctx0" brushRef="#br0" timeOffset="2657.8158">21065 9525 27 0,'22'22'37'15,"-9"-8"2"-15,5 8-1 16,-1 2-16-16,-11-5-6 15,0 8-7-15,-9-10-5 16,-8-6-10-16,-4-7-31 0,3 1-2 31,-5-10-1-31,17 5 1 0</inkml:trace>
  <inkml:trace contextRef="#ctx0" brushRef="#br0" timeOffset="2942.6454">21413 9615 36 0,'20'0'38'0,"6"0"0"16,3-7 0-16,7 2-23 15,1 5-22-15,-7-6-25 16,9 11-5-16,-12-9 0 0,4 8-1 31</inkml:trace>
  <inkml:trace contextRef="#ctx0" brushRef="#br0" timeOffset="3674.5212">22066 9513 8 0,'0'14'30'0,"8"15"2"16,-8-7-2-16,3 3-15 0,-3 2-3 16,0-7-5-16,-3-3-2 15,3-17-1-15,-10 0-1 0,4-14 0 16,0-5-1-16,1-8 0 16,5-4-1-16,4-4 1 15,9 2-1-15,3 3 0 16,7 9 1-16,1 4-1 0,3 12 1 15,-2 5 0-15,2 8 0 16,-7 11-1-16,-6 1-2 16,0 4-2-16,-5 2 0 15,-1-2-1-15,-1-4 0 16,4 1-1-16,-4-7 1 31,9 2 0-31,-3-7 2 0,2 1 2 16,2-3 0-16,3-4 1 15,-2-3 0-15,-1 0 0 16,1-7 1-16,-3-8-1 16,1 0 0-16,-5-7 0 15,-6-1 0-15,-5-4 0 16,-6 2 0-16,-4 2 0 0,-3 5 0 16,-8 9 1-16,-1 9 0 0,0 4 0 15,3 14 1 1,3 11 1-16,8 12 1 0,-1 5-1 15,9 7 1-15,0 2-1 16,0 3 0-16,8-5-2 31,-2-6-7-31,3-17-28 0,1 0-5 16,-5-20 0-16,11-5-1 16</inkml:trace>
  <inkml:trace contextRef="#ctx0" brushRef="#br0" timeOffset="4140.5099">22871 9415 38 0,'9'16'37'16,"-18"1"0"-16,-1 3-10 15,-8 6-8-15,-7-7-7 16,0 3-5-16,-5-7-3 0,0-5-2 15,0-10-2-15,10-8-2 16,6-3 0-16,-1-7-2 16,10 1 1-16,5-3-1 15,5 3 1-15,5 5 0 16,6 8 3-16,3 8 0 0,-1 6 2 16,7 9 1-16,-3 5-1 15,2 6 1-15,-3 4-6 16,-7-6-12-16,-4-6-21 15,1 2-1-15,-11-24 0 16,5 13 0-16</inkml:trace>
  <inkml:trace contextRef="#ctx0" brushRef="#br0" timeOffset="4291.3082">22693 9136 54 0,'0'-18'37'0,"16"18"-4"16,-2 5-14-16,0 0-46 16,13 13-7-16,-6-4-1 0,12 3-1 15</inkml:trace>
  <inkml:trace contextRef="#ctx0" brushRef="#br0" timeOffset="4908.0021">23000 8881 10 0,'28'4'26'16,"0"-12"0"-16,15 8-13 0,-7 0-5 16,-2 0-4-1,-4 0-2-15,-10 0-2 0,-7 0 1 16,-3 0-2-16,-10 0 1 15,0 0 0-15,-13 9 1 16,3-5-1-16,10-4 1 31,-15 16 0-31,7-4 0 0,0-3 0 16,1 0 1-16,7-9-1 16,-12 15 0-16,12-15 1 15,-13 10 1-15,13-10 1 16,-11 17 0-16,2-2 2 15,3 9 0-15,6 7 0 16,0 6 0-16,12 6 0 0,3 12-1 16,-1-3 0-16,4 7-1 15,6-2 1-15,-2 3-1 16,-10-9 0-16,-5 5 0 16,-14-10 1-16,-5 1 0 0,-4-5-2 15,-1-3 1 1,-13-8-2-1,-4-4-1-15,4-8-1 16,7-8-3-16,6-2-6 16,0-15-8-16,6-8-16 0,8 0-6 15,-1-15 0-15,21 0 1 16</inkml:trace>
  <inkml:trace contextRef="#ctx0" brushRef="#br0" timeOffset="5192.7784">23052 9348 34 0,'0'0'37'0,"0"0"-1"16,22 0-1-1,7 0-19-15,5 0-14 16,7 0-29-16,6-7-8 16,10 7 0-16,-9-9-2 0</inkml:trace>
  <inkml:trace contextRef="#ctx0" brushRef="#br0" timeOffset="5793.3886">23575 9376 20 0,'-24'-7'27'15,"9"11"-3"-15,-8-4-5 16,3 7-4-16,1 2-4 16,6 3-2-16,6 3-3 0,7-3-3 15,10 0 0-15,5-3-1 16,1-1 0-16,-2-3-1 15,9 0-1-15,-4-5 0 16,-3 0-1-16,-7 0-1 0,-9 0 0 16,0 0 1-16,-15 0 0 15,3 5 0-15,-7 5 1 16,-2 2 0-16,0 3 2 0,1 1 0 16,13 3 2-16,7-2 0 15,3 5 0-15,2-3 0 16,11-2 0-16,1-6 0 15,8-5-2-15,6-6-1 16,-1 0-2-16,-4-12 0 31,-1-6-1-31,1-7 0 0,-1-1 0 16,-2-2 0-16,-6 1 2 16,-14 3 2-16,-3 5 0 15,-3 5 1-15,3 14-1 16,0 0 1-16,-14 12 0 15,3 5 0-15,7 8-1 16,2 6-2-16,2-2-5 0,4-3-27 16,2 6-4-16,3-18-1 15,9 0 0-15</inkml:trace>
  <inkml:trace contextRef="#ctx0" brushRef="#br0" timeOffset="6278.0795">24006 9392 27 0,'0'0'31'0,"10"0"-2"0,-21 5-10 16,-2-1-4 0,-4 6-5-16,0-5-2 0,4 8-1 15,1 1 0-15,8 1-1 16,4 3 0-16,16 0-2 0,-3 1 1 16,11 0-2-16,-1-1 1 15,-5 1-1-15,-12-1-1 16,0-7-1-16,-18-2 0 15,-5-6-3-15,4-1-8 16,-11-2-23-16,-5-10-5 0,13 1-1 16,7-6 0-16</inkml:trace>
  <inkml:trace contextRef="#ctx0" brushRef="#br0" timeOffset="6747.4502">24202 8930 14 0,'18'9'36'0,"-18"-9"3"16,56 62 0-16,-20 0-15 15,-7 8-7-15,2 22-5 0,-8 10-3 16,-11 10-1-16,-3-7-2 16,-13-1-4-16,-27-12-1 15,-3-13-4-15,3-12-3 16,-6-17-12-16,3-13-23 15,10-11-1-15,-5-13 0 0,11-4 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35:30.8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1343 3825 31 0,'14'-13'27'16,"-20"-5"-1"-16,-19 7-4 15,25 11-3-15,-84-15-7 16,37 18-3-16,-12 4-3 16,10 8-2-1,-1 5-1-15,50-20-1 16,-60 55 0-16,60-55 0 16,0 63 0-16,31-34-2 15,16-5 1-15,6-2 0 0,10-8 1 16,1-4-1-1,-2-4 1-15,-8-6-1 16,-11-6 0-16,-25 1 1 0,-18 5-1 0,-18-12 1 16,-11 12 0-16,29 0 0 15,-83 7 0-15,36 7-1 16,-5 7 0-16,8 5 0 16,44-26 0-16,-63 70 0 15,63-70 0-15,-12 75-1 16,22-38-1-16,14-4 1 0,17-6 0 15,9-8 0-15,10-11 0 16,-1-8 1-16,1-12-1 16,-2-5 1-16,-3-8 0 15,-8-8 1-15,-13 1-1 16,-6 5 0-16,-11-2 0 31,-6 11-1-31,-8 7 1 0,-3 11-1 16,-11 2 0-16,3 14 0 15,1 5 0-15,7 7 0 0,-5 3-1 16,5-3-2 0,0 8-5-16,0-11-11 0,3-3-20 15,6-6 0-15,-9-16-1 16,11 0 1-16</inkml:trace>
  <inkml:trace contextRef="#ctx0" brushRef="#br0" timeOffset="147.1609">1542 3950 29 0,'-11'-26'33'31,"3"11"-3"-31,-3 2-10 0,-1 8-42 16,12 5-6-16,0 13-3 16,9 7 1-16</inkml:trace>
  <inkml:trace contextRef="#ctx0" brushRef="#br0" timeOffset="362.7421">1742 4184 35 0,'3'16'36'15,"6"9"1"-15,-3 0-6 16,1-3-14-16,5 6-5 16,-4 0-4-16,2 1-3 15,-2-7-1-15,3 2-1 0,-1-11-1 16,1-9 0-16,2-14-1 0,0-4-1 15,4-8-5-15,-2-10-16 16,1-4-18-16,5 2 0 16,0-3-1-16,7 9 1 15</inkml:trace>
  <inkml:trace contextRef="#ctx0" brushRef="#br0" timeOffset="800.2194">2374 4202 38 0,'-3'15'39'0,"-3"6"-1"16,-15-3-1-16,-4 1-15 15,-3 2-10-15,-5-4-7 16,6-2-3-16,0-5-3 0,2-10 0 16,6 0-2-16,2-10 0 15,6-4-1-15,11-1 0 16,4-2 1-16,3-2 0 0,7 6 1 15,-1 4 0 1,5 9 2-16,4 4 0 16,-1 7 1-1,1 8 1-15,-1 2 0 16,-1 6 1-16,-2-3-1 0,4 3 1 16,-4-9 0-16,0-7-1 15,2-7-1-15,-5-11 1 16,5-9-1-16,-2-7 0 15,6-10-1-15,1-4 0 16,-1 1 0-16,-4 2 0 0,-3 5 0 16,3 12 0-16,-5 12 2 15,-5 10-1-15,-10 16 0 16,0 11-2-16,3 12-15 16,2-2-22-16,-5-7-1 15,16 0-1-15,8-20 0 16</inkml:trace>
  <inkml:trace contextRef="#ctx0" brushRef="#br0" timeOffset="1663.8782">3852 3803 68 0,'0'-9'38'15,"17"20"0"-15,16 14-18 16,5 13-8-16,14 25-6 31,5 11-3-31,5 8 0 0,0 1-3 16,-3-3-7-16,-4-13-18 16,-5-10-13-16,-17-24-1 15,-1-10 0-15</inkml:trace>
  <inkml:trace contextRef="#ctx0" brushRef="#br0" timeOffset="1879.8032">4464 3854 45 0,'-17'-25'36'16,"2"16"0"-16,-12 9-10 0,-4 9-12 15,-6 20-4-15,-16 9-3 31,0 21-3-31,-8 7 0 0,-2 9-1 16,4 4-4-16,1-6-2 16,14-3-7-16,3-13-10 15,17-15-19-15,14-10 1 16,10-22-1-16,13-1 5 16</inkml:trace>
  <inkml:trace contextRef="#ctx0" brushRef="#br0" timeOffset="2380.8434">4443 4352 46 0,'0'0'36'0,"0"0"1"15,0 13-3-15,8 15-24 16,-8 5-5-16,4 9-1 0,-4 0-1 15,3 0-2-15,-3-3-3 16,0-10-3-16,0-9-6 31,0-20-4-31,0 0-3 0,-4-15 0 16,4-9 2-16,0-16 5 16,0-3 6-16,0-2 5 15,29-44 22 1,-10 52-6-16,12 14 1 15,3 7-2-15,6 21-3 16,-6 6-4-16,-4 12-2 0,-12 5-3 16,-10 9 1-16,-12 0-2 15,-8 1 0-15,-9-7-1 16,-2-3 1-16,-2-9-2 16,4-9 1-16,9-1-1 15,12-9 0-15,0 0 1 16,0 0-1-1,15-9 0-15,3 9 0 16,1 3-1-16,4 1-3 16,1 5-18-16,3 1-17 0,-10-8 1 15,7 11 0 1,-2-13 0-16</inkml:trace>
  <inkml:trace contextRef="#ctx0" brushRef="#br0" timeOffset="2702.7877">5222 3845 26 0,'-19'-11'36'0,"-3"16"0"31,-15 6-3-31,0 16-12 0,0 11-9 16,3 11-4-16,10 12-3 16,9 1 0-16,9 6-3 15,10-2 0-15,15-7-4 16,9-6-12-16,12-11-24 15,-2-19 0-15,3-7-1 0,-5-16 1 16</inkml:trace>
  <inkml:trace contextRef="#ctx0" brushRef="#br0" timeOffset="3002.7936">5353 4357 11 0,'4'18'31'16,"-4"-18"3"-16,13 18-8 15,3-14-8-15,-4-8-4 16,5-3-1-16,-6-8-3 16,4-6-1-16,-8-11-2 15,1-4-2-15,-8-8 0 0,-5-9-2 16,-3-4-2-16,4 0 0 15,4 2-1-15,0 1 0 16,6 9-2-16,3 3-4 16,15 16-11-16,5 12-22 15,2 1 1-15,8 13-1 16,-7 0 1-16</inkml:trace>
  <inkml:trace contextRef="#ctx0" brushRef="#br0" timeOffset="3202.5132">5251 4109 16 0,'0'0'33'16,"11"0"0"-16,21 0 1 15,6 0-18-15,10-4-14 16,3 4-25-16,-1-7-8 15,8 7-1-15,-13-6-1 16</inkml:trace>
  <inkml:trace contextRef="#ctx0" brushRef="#br0" timeOffset="3449.9927">5775 3900 42 0,'29'9'39'0,"-4"8"1"15,3 12-4-15,-6 15-18 16,-13 10-6-16,-9 17-4 16,-11 1-1-16,-10-1-4 15,-6-5-4-15,-4-10-5 0,3-7-26 16,7-14-9-16,2-22 0 15,19-13 0-15</inkml:trace>
  <inkml:trace contextRef="#ctx0" brushRef="#br0" timeOffset="3750.0987">6325 4105 49 0,'16'-5'35'0,"12"5"1"15,0 0-13-15,12 0-11 0,7 0-6 16,2 0-8-16,-2 5-14 0,-5-5-18 16,-1 8-1-16,-16-8-1 15,1 4 1-15</inkml:trace>
  <inkml:trace contextRef="#ctx0" brushRef="#br0" timeOffset="3966.2656">6424 4268 52 0,'15'9'38'15,"16"-2"0"-15,1-4-11 0,8-3-11 16,7 0-6-16,-1 6-15 15,-2-6-31-15,-14-2-1 16,-2 2-1-16,-12-7-1 16</inkml:trace>
  <inkml:trace contextRef="#ctx0" brushRef="#br0" timeOffset="5219.89">7470 3839 43 0,'0'0'34'15,"-13"24"1"-15,-12 9-14 16,-6 13-8-16,3 13-7 16,-3 3-2-16,6 3-1 0,1-1 0 15,8-11-2-15,8-16 0 16,8-19 0 0,0-18-1-1,18-16 1-15,-3-15 0 0,4-16 0 16,2-11-1-16,0-7 0 15,-1-1 0-15,1 5 1 16,-2 11-1-16,-4 7 0 16,0 15 1-16,1 17 0 15,-1 17 1-15,2 16 1 0,0 13 0 16,5 16 1-16,-3 0-1 16,9 9 1-16,-6 0-1 15,-1-1-1-15,-2-6-2 16,-3-6-4-16,-1-6-7 15,-9-14-26-15,-2-16-2 16,-4-11 0-16,0 0-1 0</inkml:trace>
  <inkml:trace contextRef="#ctx0" brushRef="#br0" timeOffset="5367.4969">7430 4096 16 0,'-13'0'31'31,"13"0"0"-31,0 0 1 0,31 0-18 16,6 0-17-16,16 9-25 16,3-9-2-16,20 4 0 15,-4-10-2-15</inkml:trace>
  <inkml:trace contextRef="#ctx0" brushRef="#br0" timeOffset="5800.6663">7847 3812 13 0,'-9'-5'32'0,"9"5"2"15,10-4 0-15,14 4-18 16,14 0-6-16,18 7-3 15,5-7-1-15,7 3-1 16,-2-3-6-16,-5 0-2 16,-10 0-6-16,-17-6-2 15,-16 6 0-15,-18 0-3 0,-21-4 2 16,-10 4-1-16,-7 0 4 0,-5 4 3 16,3 1 7-16,-32 12 11 15,48-5-2 1,5 5 1-16,12 7 3 15,1 3-1-15,6 11 1 16,0 3-2-16,4 7-2 0,-4 1-2 16,5 3-2-16,-5-4-1 15,6-2-2-15,-2-10-4 16,-1-7-7-16,7-16-29 16,5-3-1-16,-3-19 0 15,11-2 0-15</inkml:trace>
  <inkml:trace contextRef="#ctx0" brushRef="#br0" timeOffset="6205.8706">8693 4045 40 0,'-26'0'34'16,"-8"-6"0"-16,6 6-11 15,1 0-10-15,1 6-6 16,14 8-4-16,9 1 0 16,12 3-1-16,13 4 0 15,6 1 1-15,3-3 0 0,3 3 0 16,-6-3 2-16,-6 1-1 16,-19-7 1-16,-10 4-1 15,-17-8-2-15,-10-6-4 16,0 1-11-16,-6-5-23 15,0-10-2-15,11-2-1 16,5-7-1-16</inkml:trace>
  <inkml:trace contextRef="#ctx0" brushRef="#br0" timeOffset="6421.7042">8869 4054 64 0,'0'-9'36'0,"0"9"0"16,12 0-13-16,-12 0-10 15,0 26-6-15,0-3-3 16,0 5-3-16,0 4-5 16,-5-1-15-16,1-4-18 15,4-4 0-15,4-8-1 0,-4-15 0 16</inkml:trace>
  <inkml:trace contextRef="#ctx0" brushRef="#br0" timeOffset="6584.0257">8810 3754 48 0,'-9'-16'34'0,"9"16"-3"16,0 0-14-16,0 0-44 15,9 18-4-15,-9-8-3 0,9 12-1 16</inkml:trace>
  <inkml:trace contextRef="#ctx0" brushRef="#br0" timeOffset="6868.7422">8983 4039 25 0,'36'40'31'15,"-13"-6"2"-15,2-1-7 16,-7 1-12-16,-8-3-3 15,-1-4-3-15,-9-10 0 16,0 0-2-16,-12-14 1 0,12-3-3 16,-15-17-2-16,15 0-1 15,3-7 0-15,7-1-1 16,7 1-1-16,8 2 0 16,3 5-1-16,3 10 2 15,1 9 0-15,-1 8 0 31,-4 7 1-31,-5 6 0 0,-6 1 0 16,-8 2-3-16,0 5-11 16,-3-4-22-16,-8-9-1 0,12 3-1 15,1-14 0 1</inkml:trace>
  <inkml:trace contextRef="#ctx0" brushRef="#br0" timeOffset="7184.5395">9824 4117 44 0,'-8'-12'35'0,"-11"-6"-6"15,-6 5-5-15,-4 5-7 16,-8 4-5-16,0 10-5 16,3 7-3-16,6 9-1 15,6 9-1-15,13 5-1 0,9 1 1 16,15 6-1-16,10-9 1 16,7-8-2-16,10-3-8 15,2-6-28-15,-1-22 0 0,7-4-2 16,-6-17 0-1</inkml:trace>
  <inkml:trace contextRef="#ctx0" brushRef="#br0" timeOffset="7522.2749">9861 3735 60 0,'10'-12'34'0,"8"-6"-1"16,7 5-19-16,13 10-4 16,-2 3-4-16,-5 7-2 15,-5 5-1-15,-12 10 0 0,-14 3-1 16,-12 4-1-16,-10-1 0 15,-5 1 0-15,2-3 1 16,7-1-1-16,11-8 0 16,19-2-1-16,19-6-6 15,6 0-20-15,7-9-10 16,8 8 0 0,-8-8 0-16</inkml:trace>
  <inkml:trace contextRef="#ctx0" brushRef="#br0" timeOffset="8053.8153">10587 3829 17 0,'-29'-9'34'16,"-2"18"0"-16,-11 1 0 15,-2 14-17-15,1 13-5 16,5 10-5-16,10 12-2 16,7 3-1-16,15 4-1 15,12-2-1-15,16-3 0 32,12-6-5-32,5-10-16 0,5-16-16 15,9-5-1-15,-6-19 0 16,8-5 0-16</inkml:trace>
  <inkml:trace contextRef="#ctx0" brushRef="#br0" timeOffset="8353.9537">10745 4357 6 0,'0'11'32'0,"21"5"2"15,-5-7-4-15,-1-5-7 16,7-1-4 0,-3-11-5-16,0-4-1 15,-7-11-4-15,3-2-2 16,-10-12-2-16,-1-5-3 16,-4-5 0-16,0-8-1 15,-4 4-1-15,0-4 0 16,4 9-1-16,0 2 1 15,12 10-4-15,-3 5-5 0,13 12-12 16,3 9-19-16,-4 3 2 16,4 9-1-16,-5-2 1 15</inkml:trace>
  <inkml:trace contextRef="#ctx0" brushRef="#br0" timeOffset="8569.7655">10671 4154 38 0,'-29'3'36'15,"18"4"0"-15,11-7 0 0,0 0-20 32,33 0-6-32,1 0-6 0,7 6-7 15,12-1-12 1,3 0-21-16,4-10-1 0,6 5 1 15,-9-5-2-15</inkml:trace>
  <inkml:trace contextRef="#ctx0" brushRef="#br0" timeOffset="8854.1746">11158 4013 12 0,'-20'-10'66'16,"30"10"-31"-16,4 0-15 16,19 0-7-16,10 0-3 15,9 0-4-15,13 0-2 16,-1 0-4-16,-4 0-5 15,-4 0-4-15,-12 3-5 0,-13-1-9 16,-12 7-7-16,-19-9-6 0,-10 13 2 16</inkml:trace>
  <inkml:trace contextRef="#ctx0" brushRef="#br0" timeOffset="9011.3662">11387 4066 71 0,'-18'9'29'0,"11"11"-3"15,0 7-9-15,4 2-4 16,6 12-5-16,-3 2-2 16,9 6-2-16,-2-1-4 15,-1-6-15-15,-6-10-21 16,10-2 0-16,-5-15-1 0,7-3 1 16</inkml:trace>
  <inkml:trace contextRef="#ctx0" brushRef="#br0" timeOffset="9274.106">11732 3820 42 0,'48'6'38'15,"5"24"0"-15,-7 14 0 16,-11 6-22-16,-1 25-4 15,-25 9-3-15,-9 7-2 32,-20-9-2-32,-6-3-2 0,-11-15-1 15,1-11-3-15,6-7-9 16,4-20-31-16,4-21 0 16,12-10 0-16,-9-16 0 15</inkml:trace>
  <inkml:trace contextRef="#ctx0" brushRef="#br0" timeOffset="9943.6953">3863 5288 30 0,'0'0'37'0,"33"3"0"15,-1 16 1-15,14 8-22 16,16 21-8-16,-3 14-2 16,3 9-4-16,-3 9-8 15,-9 4-23 1,-10-10-8-16,-10-3 0 15,-14-21-1-15</inkml:trace>
  <inkml:trace contextRef="#ctx0" brushRef="#br0" timeOffset="10175.4219">4402 5320 28 0,'0'-15'36'0,"-10"5"0"15,-5 20 1-15,-9 12-17 16,-14 8-10-16,-3 22-4 16,-11 11-1-16,-3 10-1 15,-5 4-3 1,2 5-1-16,5-7-4 16,6-9-5-16,16-8-11 15,13-17-19-15,12-24 1 16,17-8-1-16,9-13 6 15</inkml:trace>
  <inkml:trace contextRef="#ctx0" brushRef="#br0" timeOffset="10645.1078">4462 5766 32 0,'18'-9'34'16,"12"9"1"-16,5 0-3 16,1 0-21-16,8 0-4 15,-4 0-1-15,-6 5-3 16,-11-11 0-16,-6 3-2 16,-17 3-1-16,7-8 0 31,-7 8 0-31,-22-7 0 0,0 7-2 15,4 5 1-15,-1 5 0 16,-2 3 0-16,6 5 1 16,4 8-1-16,3-1 1 15,8 2 0-15,0 2 2 16,0 0-1-16,0-3 1 16,0-2 0-16,-6-7 1 0,0-2-2 15,-8-5 2-15,-3-5-1 16,-2-5-1-16,0-8 1 15,7 3-3-15,12 5 2 0,0-15-2 16,9 6 2-16,7 9-3 16,5-2-3-16,10 3-15 31,4 12-17-31,-2-13 1 0,17-3-1 16,2-8 0-16</inkml:trace>
  <inkml:trace contextRef="#ctx0" brushRef="#br0" timeOffset="10945.0213">5280 5235 48 0,'0'0'34'0,"-17"-10"-1"16,-7 19-13-16,-7 11-7 16,-5 14-5-16,-3 10-4 15,2 11-1-15,8 12-1 16,9 4 0-16,15 2-1 16,17-4-2-16,10-12-7 0,15-9-26 31,11-4-2-31,-1-21 0 0,10-5-1 15</inkml:trace>
  <inkml:trace contextRef="#ctx0" brushRef="#br0" timeOffset="11245.7522">5476 5840 37 0,'4'10'35'15,"-4"-10"2"-15,16 4-11 16,2 1-12-16,-7-7-2 16,10-3-3-16,-6-8-2 15,2-9-2 1,-8-8-2-16,1-7-1 16,-7-12 0-16,-3-4-1 15,0-7 0-15,-5-4-1 16,5 2 0-16,0 3 0 15,3 4-2-15,6 7-2 16,9 17-5-16,-1 3-11 16,9 9-17-16,5 19-1 0,-7-6-1 15,9 15 1-15</inkml:trace>
  <inkml:trace contextRef="#ctx0" brushRef="#br0" timeOffset="11413.706">5349 5577 48 0,'11'11'35'15,"10"-11"-1"-15,18 0-10 16,12 0-23-16,7-9-26 16,8 15-7-16,-10-13-1 31,4 7 0-31</inkml:trace>
  <inkml:trace contextRef="#ctx0" brushRef="#br0" timeOffset="11645.9517">5848 5345 64 0,'34'21'39'16,"-3"8"0"-16,-6 5-17 15,4 23-9-15,-16 4-4 16,-7 14-2-16,-15-2-5 0,-10-9-3 16,-3 2-18-16,1-10-21 31,-10-21 0-31,13-14 0 0,3-21-1 16</inkml:trace>
  <inkml:trace contextRef="#ctx0" brushRef="#br0" timeOffset="11892.789">6428 5524 60 0,'18'6'36'0,"9"2"1"16,5-8-16-16,16 4-15 16,0-4-7-16,8 0-14 15,1 5-19-15,-15-10-2 16,-2 5 0-16,-21-5 0 0</inkml:trace>
  <inkml:trace contextRef="#ctx0" brushRef="#br0" timeOffset="12061.6467">6434 5686 60 0,'0'0'35'0,"31"18"1"16,3-13-19-16,16-2-17 0,2 4-29 15,3-9-3-15,11 6-3 16,-10-8-1-16</inkml:trace>
  <inkml:trace contextRef="#ctx0" brushRef="#br0" timeOffset="12530.5823">7693 5421 39 0,'-16'-10'34'15,"-22"-5"-2"-15,1 6-11 16,-6 9-7-16,-4 5-6 15,1 9-3-15,0 8-2 0,5 8-1 16,8 11-1-16,14 5 2 16,9 3-1-16,20 2 1 15,11-4 1-15,14-3 0 16,10-12 0-16,12-8 0 16,1-16 0-16,5-8-1 31,-6-16-1-31,-6-12 1 0,-10-9-1 15,-13-4-1-15,-16-3 0 16,-12-1-1-16,-9 8 0 16,-8 1-2-16,-3 11-1 15,-6 2-6-15,4 14-6 16,-2 4-8-16,11 5-6 16,1 0 0-16,12 0-3 0,-9 4 0 15</inkml:trace>
  <inkml:trace contextRef="#ctx0" brushRef="#br0" timeOffset="12746.9037">7693 5473 31 0,'0'0'30'0,"-3"9"1"0,-10 3-4 16,-8 3-4-16,-2 13-6 15,-13 1-6-15,2 12-3 16,-7 0-2-16,4 3-1 15,3-2-2-15,3-4-1 16,6-4-1-16,7-11-5 16,11-3-16-16,1-10-19 0,6-10 0 15,0 0-1-15,-7-17 1 16</inkml:trace>
  <inkml:trace contextRef="#ctx0" brushRef="#br0" timeOffset="50219.424">699 14795 20 0,'0'0'37'16,"-7"-70"2"-16,7 70-4 16,0 0-12-16,0 0-6 0,13 54-5 15,-7 10-5-15,4 13-2 16,2 7-1-16,-5 12 0 16,-2 0-2-16,5-4 0 15,-4-14-1-15,-3-15-3 0,3-12-3 16,-6-51-9-1,-9 53-28-15,9-53 0 0,0 0 0 16,0 0 0-16</inkml:trace>
  <inkml:trace contextRef="#ctx0" brushRef="#br0" timeOffset="50787.7023">1092 14901 31 0,'0'0'40'0,"0"0"-1"0,29 25 2 16,-1 3-16-16,18 22-10 16,8 6-7-16,0 10-2 15,3 4-3-15,2-4-5 16,-1-2-12-16,-7-15-26 16,-11-15-1-16,-6-9-1 15,-12-18 0 1</inkml:trace>
  <inkml:trace contextRef="#ctx0" brushRef="#br0" timeOffset="50988.37">1545 14911 40 0,'-26'0'39'15,"-4"19"1"-15,-9 9-1 0,-13 5-21 16,7 16-8-16,-8 5-3 15,3 6-4-15,2 1-7 16,3-10-10-16,3-5-25 16,14-4-1-16,28-42 1 15,-19 41-2 1</inkml:trace>
  <inkml:trace contextRef="#ctx0" brushRef="#br0" timeOffset="51320.2219">1837 14929 31 0,'-21'0'38'0,"-6"-3"1"16,-2 15-1-16,3 8-19 0,-3 1-9 16,7 12-6-16,3 6-2 15,10 10 0-15,9 1-1 16,8 4 0-16,5-1-2 16,6-7-8-16,15 0-7 31,7-9-22-31,2-20-1 0,9-5 1 15,-2-18-1-15</inkml:trace>
  <inkml:trace contextRef="#ctx0" brushRef="#br0" timeOffset="51620.3975">2002 15337 23 0,'0'0'36'0,"16"18"2"16,-1-12-4-16,-2-6-14 15,8 0-6 1,-9-14-2-16,11-1-2 16,-8-12-3-16,0-4-2 0,-8-11-2 15,-7-8-1-15,0-7-1 16,-3-5 0-16,-1 1-1 15,4 1-1-15,0 8 0 16,0 5-3-16,11 15-8 16,3 8-22-16,10 8-7 0,3 16 0 15,0 0 0-15</inkml:trace>
  <inkml:trace contextRef="#ctx0" brushRef="#br0" timeOffset="51836.2629">1953 15168 31 0,'-2'12'38'16,"2"-12"0"-16,40 0-6 15,2 0-15 1,9-8-7-16,8 6-8 15,2-5-22-15,-1 7-16 16,-12-13-1-16,-4 8-1 0</inkml:trace>
  <inkml:trace contextRef="#ctx0" brushRef="#br0" timeOffset="52036.0432">2449 14948 43 0,'18'13'40'15,"4"13"0"-15,-1 2 0 16,-5 1-21-16,0 17-9 16,-12 0-2-16,-4 5-4 15,-10 0-3 1,-13-10-9-16,-1-3-32 16,-2-5 0-16,-5-13-1 15,11-7 0-15</inkml:trace>
  <inkml:trace contextRef="#ctx0" brushRef="#br0" timeOffset="52404.911">2855 14680 44 0,'-6'-13'38'0,"6"23"1"15,-3 16-4-15,-7 15-19 16,13 20-7-16,-6 9-4 16,3 14 0-16,-3 6-1 15,3 2-1-15,6-1-3 16,-2-15-7-16,8-11-27 16,-3-14-6-16,-3-22-1 0,7-12 1 15</inkml:trace>
  <inkml:trace contextRef="#ctx0" brushRef="#br0" timeOffset="52751.5275">3277 15070 28 0,'0'0'38'0,"15"8"-1"15,7-8 1-15,14-5-17 0,11 5-14 16,-1 0-7-16,5-7-17 16,-5 3-19-16,4 4-1 15,-14-8-1-15,-2 8 0 16</inkml:trace>
  <inkml:trace contextRef="#ctx0" brushRef="#br0" timeOffset="52967.348">3344 15196 54 0,'-8'9'39'0,"8"-9"0"0,14 5-10 15,19-2-16-15,3-3-7 16,10 0-9-16,4-8-31 15,3 8-4-15,-9-6 0 16,-1 6-1-16</inkml:trace>
  <inkml:trace contextRef="#ctx0" brushRef="#br0" timeOffset="54168.4148">4301 14852 48 0,'5'-9'37'16,"-5"9"1"-16,-10 6-15 15,1 25-7-15,-6 5-6 16,-4 18-4-16,-6 5-2 16,4 6-1-16,-4-5 0 0,6-3-1 15,3-11 0-15,4-12 0 16,3-13 0-16,9-11-2 15,0-10 1-15,12-27 0 16,-3-2-1-16,4-11 1 16,0-11-2-16,5-7 1 15,4-1-1 1,0-3 0-16,2 9 1 16,-5 3 0-16,-1 10-1 15,-2 11 1-15,0 17 0 16,-3 12 0-16,1 12 0 15,-1 9 0-15,3 6 1 16,2 9-1-16,7 3 1 0,0 4-1 16,3 0 1-16,-3-1 0 0,-4 0-3 15,0-4-2 1,-2 1-8-16,-10-9-21 16,-9-9-7-16,4-3 0 0,-4-18 0 15</inkml:trace>
  <inkml:trace contextRef="#ctx0" brushRef="#br0" timeOffset="54368.1203">4222 15108 35 0,'25'0'36'15,"3"0"1"-15,9 0-14 16,12 9-6-16,-5-2-10 16,0 1-27-16,-8-8-13 15,4 9-3-15,-15-18 0 16</inkml:trace>
  <inkml:trace contextRef="#ctx0" brushRef="#br0" timeOffset="54738.6456">3940 14671 39 0,'0'0'34'15,"3"22"1"-15,-3 16-13 16,0 20-7-16,-3 8-5 0,3 16-2 31,0 3-1-31,0 6-3 0,-2 0-11 16,4-7-29-1,-2-23-2-15,6-12 1 16,-3-18-1-16</inkml:trace>
  <inkml:trace contextRef="#ctx0" brushRef="#br0" timeOffset="55155.8838">4697 14858 49 0,'-13'-6'37'0,"23"6"1"15,11 0-13-15,13-6-11 16,19 6-5-16,5-5-5 16,11 5-1-16,1-5-3 0,-1 2-5 15,-5 6-8-15,-16-3-16 16,-16-6-9-16,-7 6 0 16,-25 0-1-16</inkml:trace>
  <inkml:trace contextRef="#ctx0" brushRef="#br0" timeOffset="55339.5587">4972 14887 34 0,'-5'39'35'16,"-2"5"-3"-16,7 4-6 16,4 9-7-16,-1-6-6 0,8 7-3 15,-3-9-2 1,3-7-5-16,-1-5-13 0,3-12-27 15,-7-15-1-15,7-5 0 16,-13-14-1-16</inkml:trace>
  <inkml:trace contextRef="#ctx0" brushRef="#br0" timeOffset="55824.5698">5630 14980 30 0,'-36'-9'25'15,"4"9"-5"-15,-4 0-2 0,4 0-6 16,6 11-3-16,6 0-2 31,15 7-1-31,16-2 0 0,11 7-1 16,9-3 0-16,6 5 1 15,-3-3 0-15,2 6 0 16,-12-5 0-16,-9 2-1 16,-22-3 0-16,-13-4-2 15,-12-4-3-15,-3-8-4 16,-2-1-9-16,0-9-13 0,3-12-12 15,18 2-1-15,7-9 0 16</inkml:trace>
  <inkml:trace contextRef="#ctx0" brushRef="#br0" timeOffset="56024.4719">5752 14971 50 0,'11'9'38'0,"-7"2"1"15,2 9-12-15,1 9-11 0,-7 0-7 16,6 7-2 0,-6 3-7-16,3-4-10 15,-3-6-28 1,7-3-1-16,-7-15 0 16,2-1-1-16</inkml:trace>
  <inkml:trace contextRef="#ctx0" brushRef="#br0" timeOffset="56171.6776">5749 14712 43 0,'-7'-21'37'0,"7"21"-1"16,-10-19-6-16,10 19-35 16,0 0-25-16,-11-6-5 15,22 15-1-15,-11-9 0 16</inkml:trace>
  <inkml:trace contextRef="#ctx0" brushRef="#br0" timeOffset="56442.2916">5950 15020 26 0,'19'55'35'0,"-16"-10"2"16,-3-4-4-16,0-8-16 15,-9-8-7-15,3-1-3 0,6-24-3 16,-9 7-1-16,9-20-1 0,9-9-1 15,3-6-1-15,5-4 1 16,6 0-1-16,3 3 0 16,4 10 2-16,1 7-1 15,0 12 2-15,-6 7-1 16,-4 12 1-16,-2 12 0 16,-10 2-2-1,-6 1-9-15,-10-5-31 16,7 2 0-16,-3-9-1 15,3-4 0-15</inkml:trace>
  <inkml:trace contextRef="#ctx0" brushRef="#br0" timeOffset="56895.4516">6598 14950 39 0,'-15'-5'37'15,"-13"3"-1"-15,-3 6-12 16,0 12-7-16,-5 0-5 0,11 16-3 15,2-3-2-15,13 10-2 16,14-1-1-16,14 0 0 16,7-3-1-16,12-9-4 15,7-2-20-15,6-12-18 16,-4-17-1-16,4 1-1 0,-4-19 0 31</inkml:trace>
  <inkml:trace contextRef="#ctx0" brushRef="#br0" timeOffset="57295.9227">6564 14601 27 0,'19'-26'36'0,"2"1"2"16,13 8-4-16,3 8-19 15,-3 0-4-15,4 13-1 16,-10 6-3-16,-6 11-2 15,-17 1-1 1,-10 10 0-16,-17 0-1 16,-6 1-1-16,-3-2 1 15,0-4-2-15,9-10 0 0,7-4 0 16,15-13-1-16,12 7-4 16,22-7-10-16,13 0-26 15,2-7-1-15,10 7 0 16,0 0 0-16</inkml:trace>
  <inkml:trace contextRef="#ctx0" brushRef="#br0" timeOffset="57696.0646">7327 14559 16 0,'0'0'36'0,"-34"-5"1"16,3 26 0-16,-10 18-17 0,-5 15-7 15,8 18-4-15,2 7-3 16,10 6-2-16,14-2 0 16,19-1-2-16,13-8-4 15,11-20-9-15,11-18-26 16,13-11-1-16,-6-21-1 31,5-4 0-31</inkml:trace>
  <inkml:trace contextRef="#ctx0" brushRef="#br0" timeOffset="57996.1829">7386 15129 18 0,'5'12'36'16,"-5"-12"2"-16,17 12-4 16,-8-7-12-16,2-8-7 15,6 3-4-15,-5-11-2 16,1-4-3-16,-8-11-1 0,-2-7-1 31,-3-12-2-31,0-6 0 0,0-7 0 16,0-3-1-1,0 1-2-15,10 2 1 0,-2 7-3 16,7 7-3-16,8 20-7 16,-4 7-20-16,6 13-8 15,6 8 0-15,-10 5 0 16</inkml:trace>
  <inkml:trace contextRef="#ctx0" brushRef="#br0" timeOffset="58177.9064">7349 14976 33 0,'0'12'36'0,"8"-9"0"16,26 2-7-16,10-5-15 16,9 0-21-16,10 5-24 15,-11-13-4-15,10 8-1 16,-19-10 0-16</inkml:trace>
  <inkml:trace contextRef="#ctx0" brushRef="#br0" timeOffset="58543.7948">7804 14668 36 0,'10'0'37'16,"2"-9"0"-16,19 7-12 16,9 2-7-16,1-7-8 15,11 7-4-15,1-3-5 16,2-1-6-16,-4 4-10 0,-11 0-12 16,-15 0-10-16,-4 0 0 0,-21 0 0 15</inkml:trace>
  <inkml:trace contextRef="#ctx0" brushRef="#br0" timeOffset="58713.0556">8014 14715 38 0,'-5'27'38'0,"-1"4"0"16,2 11-12-16,4 10-7 15,-6 0-6-15,6 8-3 16,-6-8-4-16,6-3-7 15,6-9-33-15,0-6-5 16,1-18 0-16,12-9-2 0</inkml:trace>
  <inkml:trace contextRef="#ctx0" brushRef="#br0" timeOffset="59044.8673">8412 14650 24 0,'44'29'34'0,"-10"0"1"16,-6 17-9-16,-6 15-6 15,-17 4-4-15,-10 7-3 16,-20-4-5-16,-8-8-10 0,-9-16-31 16,5-4-4-16,0-23-2 15,14-8-1-15</inkml:trace>
  <inkml:trace contextRef="#ctx0" brushRef="#br0" timeOffset="59445.4734">8860 14474 20 0,'6'-26'36'15,"-6"3"1"-15,0 23 0 16,0 14-17-16,0 15-4 16,7 30-6-16,-7 15-3 15,0 13-2-15,-7 11 0 16,0 6-1-16,-1-3 0 16,4-5-1-1,2-13-2-15,-5-20-5 16,10-21-30-16,3-9-7 15,-1-23 0-15,9-10 0 16</inkml:trace>
  <inkml:trace contextRef="#ctx0" brushRef="#br0" timeOffset="63552.8692">9335 14980 15 0,'14'13'33'0,"0"-13"-2"15,13 6-9-15,7-6-6 32,6 0-3-32,7 0-9 0,0-3-11 15,2 3-15-15,-11-5-10 16,1 9-1-16,-16-4 0 15</inkml:trace>
  <inkml:trace contextRef="#ctx0" brushRef="#br0" timeOffset="63784.9598">9371 15165 39 0,'16'0'39'16,"21"7"-2"-16,6-4-12 15,-2-3-6-15,8 7-7 16,-5-7-12-16,-3 9-35 16,-10-13-1-16,-4 4-2 15,-11-10 0-15</inkml:trace>
  <inkml:trace contextRef="#ctx0" brushRef="#br0" timeOffset="64641.4862">10283 14569 58 0,'0'0'37'0,"0"9"-8"16,2 29-7-16,-2 20-6 15,10 18-4-15,-10 6-5 16,9 12 0-16,-6 0-2 16,-3-6-4-16,7-12-6 15,-7-17-14-15,-7-23-20 0,14-11-1 16,-7-25 0-16,17-9 0 16</inkml:trace>
  <inkml:trace contextRef="#ctx0" brushRef="#br0" timeOffset="65141.1615">10736 14766 51 0,'0'21'37'0,"-4"3"1"16,-5 5-14-16,-3 15-11 0,-10 5-5 15,4 4-2-15,-5-2-2 16,6-4-2-16,0-9-1 16,5-10-1-16,3-8 1 15,6-10-1 1,3-10 0-16,0 0 0 15,8-22-1-15,3 0 1 16,4-10 1-16,3-9-1 16,4-9 0-16,3-4 0 15,0-1 0-15,-1 1 0 16,-1 6 1-16,-4 10 0 16,-5 5-1-16,-1 17 1 0,-13 16 0 15,12 7 0-15,-6 17 0 16,1 9 0-16,1 10 0 15,8 10 1-15,1 9-1 16,3 0 1-16,2-1-3 16,0-5-2-16,0-6-6 15,-4-16-12-15,-5-13-18 0,-2-9-2 16,-11-12 1-16,7-11 0 16</inkml:trace>
  <inkml:trace contextRef="#ctx0" brushRef="#br0" timeOffset="65310.1039">10705 15066 40 0,'0'0'36'16,"29"-4"0"-16,0-1-4 16,6 0-34-16,14 10-30 15,-9-12-1-15,11 7-2 16,-12-7 0-16</inkml:trace>
  <inkml:trace contextRef="#ctx0" brushRef="#br0" timeOffset="65609.6667">11176 14643 33 0,'3'-14'37'0,"-3"-4"1"16,0 18-3-16,0 0-15 15,6 18-6-15,0 15-6 0,-6 14-3 16,5 19-1 0,-5 4 0-16,7 10-1 0,-3-1 0 15,-1 1 0-15,1-10-2 16,1-11 0-16,1-14-1 0,0-17-1 15,1-9-4-15,-7-19-18 16,0 0-18-16,3-11-1 16,-3-8 0-16,0-1 1 15</inkml:trace>
  <inkml:trace contextRef="#ctx0" brushRef="#br0" timeOffset="66930.5758">11672 14658 17 0,'-25'0'30'0,"15"6"1"15,2-3-13-15,8-3-3 0,18 0-2 16,12-5-1-16,21 2-3 16,7-2 0-16,14 1-3 15,2-3-2-15,2 4-3 16,-9 3-2-16,-8 0-5 16,-12 3-7-16,-16 1-11 31,-15-4-11-31,-16 0-1 0,0 0 0 15</inkml:trace>
  <inkml:trace contextRef="#ctx0" brushRef="#br0" timeOffset="67148.7954">11938 14676 42 0,'-6'28'27'0,"0"7"-2"0,-1 9-4 15,5 10-2-15,-3 2-5 16,5 10-2-16,0-5-5 15,0-1-1-15,0-8-1 16,0-7-1-16,5-15-1 16,-3-9-3-16,5-11-4 31,-7-10-17-31,3-9-17 0,-3 9 0 16,9-29-2-16,2 11 1 15</inkml:trace>
  <inkml:trace contextRef="#ctx0" brushRef="#br0" timeOffset="67665.0497">12617 14909 36 0,'-30'-5'30'15,"0"5"-10"-15,-2 6-4 0,-2 0-5 16,6 4-4 0,3 0-1-16,10 4-1 0,8-1-2 15,20 6 2-15,9-2 0 16,10 4 0-16,4-4 0 0,2 7 1 15,-7-2-1-15,-2 4 0 16,-12-2-1-16,-17-2 0 16,-18-2-2-16,-8-4-2 31,-8-6-4-31,-6-6-5 0,9-4-10 16,0-4-11-16,4-10-8 15,20 2-1-15,7-8 1 16</inkml:trace>
  <inkml:trace contextRef="#ctx0" brushRef="#br0" timeOffset="67849.9654">12749 14999 16 0,'0'0'35'16,"15"16"2"-16,-15 1 0 15,9 2-15-15,1 10-9 16,-7-5-6-16,3 4-5 15,1 1-15 1,1-6-23-16,-8-13-1 16,0-10 0-16,0 0-1 0</inkml:trace>
  <inkml:trace contextRef="#ctx0" brushRef="#br0" timeOffset="67997.1079">12755 14719 42 0,'0'-19'36'0,"0"19"-1"16,0-10-5-16,0 10-45 16,14 5-17-16,-14-5-3 15,11 14 0-15</inkml:trace>
  <inkml:trace contextRef="#ctx0" brushRef="#br0" timeOffset="68265.852">12944 15031 42 0,'15'39'35'0,"-5"-9"1"15,5-4-14-15,-6 1-9 0,-2-10-4 16,-4-7-3-16,-3-10-2 0,7-10-1 16,-1-10-1-1,6-8-1-15,4-4 1 0,5 0-1 16,4 1 0-16,-1 6 0 15,4 7 1-15,-3 13 0 16,-2 13 1-16,0 10 0 16,-8 8-1-16,-5 5-1 0,-3 4-7 15,-4-3-21-15,-3-6-11 16,7 1-2-16,-2-13 1 16</inkml:trace>
  <inkml:trace contextRef="#ctx0" brushRef="#br0" timeOffset="68682.4359">13707 14951 36 0,'0'-15'36'0,"0"-2"0"16,-13 5-11-16,-9-4-7 15,-2 12-4-15,-10-1-5 16,-4 15-3-16,-3 6-2 16,8 9-1-16,2 9-2 15,12 4 1-15,14 3-2 16,13 0 2-16,12-6-1 0,13-5 0 16,7-10-1-16,4-10-5 15,3-10-30-15,-3-7-5 16,-10-7 1-16,-1-3-1 15</inkml:trace>
  <inkml:trace contextRef="#ctx0" brushRef="#br0" timeOffset="69220.7769">13727 14578 20 0,'14'-15'34'0,"11"10"0"15,-3-3-4-15,8 8-15 16,4 0-4-16,-8 9-3 0,-2 2-2 16,-15 5-1-16,-9 5-2 15,-15-2 0-15,-7 2-1 16,-6-6 0-16,1 3 0 0,4-3 0 16,11-2 1-16,7-3 0 15,16-3-1-15,14-3 1 16,8 1-1-16,8 1-6 15,-3 4-33-15,4-10-2 16,9 0-1-16,-17-6 0 16</inkml:trace>
  <inkml:trace contextRef="#ctx0" brushRef="#br0" timeOffset="69637.1343">14482 14536 11 0,'-18'-9'36'0,"-5"21"0"31,-15 6 1-31,-2 14-17 0,1 18-7 16,-5 11-3-16,13 14-4 15,13 2-1-15,9 4-1 16,15-3-1-16,15-6-2 16,11-10-3-16,7-14-7 15,8-21-25-15,3-4-4 16,-6-23 0-16,8 0-1 0</inkml:trace>
  <inkml:trace contextRef="#ctx0" brushRef="#br0" timeOffset="69936.841">14635 15168 39 0,'5'23'37'0,"4"-13"3"0,8-6-10 16,6 6-12-16,-5-10-5 15,8-5-3-15,-11-9-3 16,6-3-2-16,-11-14-2 31,-3-5-1-31,-7-10 0 0,0-7-1 16,-8-6 0-16,0 4-1 15,2-1 1-15,1 0-1 16,5 8-1-16,10 5-3 16,3 18-5-16,4 4-16 15,1 9-17-15,10 4 1 16,-5 5-1-16,3 9 1 0</inkml:trace>
  <inkml:trace contextRef="#ctx0" brushRef="#br0" timeOffset="70121.3715">14638 14957 38 0,'-4'11'39'16,"4"-11"0"-1,26 5 1-15,2-2-20 16,4-10-13-16,4 7-4 0,3-6-5 16,-7 6-27-16,-7-4-10 15,2 4 0-15,-13-11-1 16</inkml:trace>
  <inkml:trace contextRef="#ctx0" brushRef="#br0" timeOffset="70569.4733">15026 14720 17 0,'0'0'36'0,"12"-2"1"16,12 2-1-16,11 0-14 16,10-6-8-16,17 6-5 15,5-7-3-15,7 7-1 16,-2-5-4-16,-9 2-4 31,-7 3-3-31,-22 0-8 0,-8 4-12 16,-26-4-12-16,-4 11 0 15,-15-3-1-15</inkml:trace>
  <inkml:trace contextRef="#ctx0" brushRef="#br0" timeOffset="70723.1043">15331 14739 46 0,'-15'7'35'16,"6"11"-7"-16,2 7-6 15,-2 5-5-15,9 13-6 0,-6-1-2 16,6 9-3-16,0-1-5 15,3-6-8-15,3-9-25 16,5-2-6-16,-3-16 1 16,7-5-2-1</inkml:trace>
  <inkml:trace contextRef="#ctx0" brushRef="#br0" timeOffset="71117.7812">15722 14487 44 0,'22'5'40'0,"9"20"1"16,4 9-2-1,-1 16-21-15,6 21-6 0,-18 8-3 16,-7 11-2-16,-21 2-1 31,-13 0-2-31,-12-10-2 0,-8-10 0 16,-2-13 0-16,0-18-3 15,5-8-6-15,4-15-36 16,13-18-1-16,19 0 1 16,-11-32-1-16</inkml:trace>
  <inkml:trace contextRef="#ctx0" brushRef="#br0" timeOffset="78883.7549">1453 16750 37 0,'14'-16'30'0,"-7"1"-3"31,-7-2-3-31,-7 5-5 0,-11-2-3 15,-10 10-5-15,-16-2-4 16,0 10-1-16,-7 9-2 16,5 6-2-16,-1 10 1 15,47-29-1-15,-62 82 0 16,51-29 0-16,24 1 0 16,10-1-2-16,14-7 1 15,4-5 1-15,9-12-2 0,-4-7 1 16,1-13 0-16,-4-9 1 15,-9-12 0-15,-10-10-1 16,-9-11-1-16,-9-4 1 16,-9-6-1-16,-3 4 0 15,-6 5 0-15,-4 8-1 0,-6 14 1 16,2 21 0-16,2 14 0 16,4 15 0-16,6 17 1 15,0 5-2-15,8 2 1 16,0 12-1-16,11-9 1 15,-3-11 2-15,3-5-1 16,-1-9-1 0,-2-6-7-16,-3-7-16 15,0-10-19-15,-5-17 1 16,0 0-1-16,3-17-3 0</inkml:trace>
  <inkml:trace contextRef="#ctx0" brushRef="#br0" timeOffset="79336.8009">1984 16598 43 0,'-11'-5'36'16,"-14"0"-4"-16,-1 5-7 16,-2 23-6-16,-8-1-7 15,8 18-4-15,-5 9-2 0,6 3-2 16,6 8-2-16,8-3 0 16,13 0-1-16,6-3-1 15,16-11-6-15,5-12-10 16,9-16-23-16,12 0-1 15,-8-18 0-15,9-2 0 32</inkml:trace>
  <inkml:trace contextRef="#ctx0" brushRef="#br0" timeOffset="79653.0849">2046 17053 21 0,'0'0'35'16,"4"21"2"-16,1-13-10 16,7-8-9-16,4 9-2 15,-4-9-3-15,5 3-4 0,-10-9-1 16,8-6-2 0,-6-6-2-16,-2-7 0 0,-7-9-2 31,0-4 0-31,0-11-2 0,0-1 1 15,0-6-1-15,0 3 0 16,3-1 0-16,1 13 0 16,12 7-2-16,-1 4-2 15,7 15-6-15,-6 0-15 16,4 7-15-16,8 13-1 16,-11-5 1-16,3 8 0 0</inkml:trace>
  <inkml:trace contextRef="#ctx0" brushRef="#br0" timeOffset="79869.184">1982 16845 33 0,'0'13'37'0,"14"-9"1"16,21-4-7-16,11 0-14 0,9-8-6 15,4 0-5-15,5 2-15 32,-5 6-26-32,-16-12-3 0,1 8 1 15,-24-2-1-15</inkml:trace>
  <inkml:trace contextRef="#ctx0" brushRef="#br0" timeOffset="80285.053">2535 16518 58 0,'25'9'40'0,"3"13"2"16,3 15-8-16,0 21-21 15,-14 9-4-15,0 15-2 16,-10 3-2-16,-7 2-2 16,-13-9-3-16,-6-13-3 15,-2-7-5 1,-1-24-11-16,10-16-23 16,-1-12-1-16,13-6 1 15,-7-22 0-15</inkml:trace>
  <inkml:trace contextRef="#ctx0" brushRef="#br0" timeOffset="80669.1844">3146 16820 45 0,'0'0'40'0,"3"15"-1"16,16-15-2-16,6 0-24 15,15 5-5-15,3-10-3 16,3 5-5-16,4 0-8 16,-7 0-18-16,-9-3-13 0,-2 3 0 15,-13-8-1-15</inkml:trace>
  <inkml:trace contextRef="#ctx0" brushRef="#br0" timeOffset="80900.9567">3177 16992 32 0,'0'16'40'0,"19"-10"1"16,12-1-2-16,12 1-19 0,-3-6-6 15,17 0-9-15,-5 0-18 16,4 3-25-16,-19-6-2 16,-3 3-1-16,-13-9 1 15</inkml:trace>
  <inkml:trace contextRef="#ctx0" brushRef="#br0" timeOffset="81886.0266">20851 1492 43 0,'0'-32'32'16,"-37"1"1"-16,-17 12-19 15,-18 23-4-15,-17 16-3 16,-4 21-1-16,2 15 0 16,13 11-2-16,20 15 1 0,24 3-3 15,22 2 2-15,30-14-3 16,23-11 1-16,24-25 0 15,9-15 1-15,3-10-2 16,-11-19 1-16,-13-1-1 0,-24-8 1 16,-26-3-1-1,-28 0 1 1,-24 13-1-16,-20 11 0 16,-16 12-1-16,-6 9 2 15,2 11-1-15,13 15 0 0,16 16-1 16,20 0 1-16,24 3 1 15,24-4-1-15,27-8 1 16,27-16-1-16,19-4-1 16,18-24-6-16,4-26-12 0,-2-11-21 15,-2 1-1-15,-22-14 0 16,-10 7 0-16</inkml:trace>
  <inkml:trace contextRef="#ctx0" brushRef="#br0" timeOffset="82034.8281">20921 2389 74 0,'20'5'37'0,"-10"-7"1"15,1 2-17-15,-11 0-44 0,8-15-13 16,2 2 0 0,-5-17-1-16</inkml:trace>
  <inkml:trace contextRef="#ctx0" brushRef="#br0" timeOffset="82240.3694">21252 1384 44 0,'7'-33'37'0,"-7"33"-1"16,0 25 1-16,0 34-25 0,0 21-5 15,5 9-2-15,-1 14-1 16,8 13-2-16,0 3-1 15,4-15-6-15,2-5-7 16,-6-29-11-16,-7-16-15 16,3-15-2-16,-8-28 2 15</inkml:trace>
  <inkml:trace contextRef="#ctx0" brushRef="#br0" timeOffset="82556.818">21153 1669 21 0,'5'-64'34'16,"25"14"2"-16,10 1 0 16,12 10-19-16,17 6-7 0,5 9-3 15,0 20-1-15,-10 11 0 0,-12-1-2 16,-23 14-1-16,-22 1-1 16,-25 11-1-16,-11 7-1 15,-11-6 1-15,2-13-1 16,6-8-1-16,15 5 1 15,24-3-1 1,20 13-1-16,17 6 3 16,5-1-1-16,-5 15 1 15,-12 11-2-15,-15 5 3 16,-20 7-3-16,-25-1 3 16,-19-18-4-16,-8-8-7 15,-6-4-26-15,4-24-3 16,20-9 1-16,12-12-2 0</inkml:trace>
  <inkml:trace contextRef="#ctx0" brushRef="#br0" timeOffset="82703.9654">21877 2176 58 0,'18'15'39'0,"-5"2"0"15,-13-8-10-15,0 4-30 0,0-13-31 16,-12-11-3-16,6 2-2 15,-6-17-2-15</inkml:trace>
  <inkml:trace contextRef="#ctx0" brushRef="#br0" timeOffset="83120.6654">22377 1460 68 0,'6'-36'39'0,"-6"26"-1"16,-6 30-18-16,-9 26-7 16,7 34-5-16,-6 21-3 0,6 8-2 15,0 10 0-15,2-6-1 16,6-9-1-16,0-12-1 16,4-19 2-16,-4-31-2 0,8-26 0 15,-8-16-1 1,14-36 1-16,-5-13-2 15,2-16 1 1,-4-36 1-16,3-18-3 16,1-13 4-16,-1 1-2 0,5 10 3 15,-2 6-2-15,-3 21 3 16,1 20-2-16,6 55 2 16,-2 35-2-16,8 39 0 15,2 27 2-15,0 15-2 16,4 14 0-16,7 6-1 0,0 4 1 15,1-22-4-15,-1-10-1 16,-7-26-15-16,-5-22-24 16,2-11 1-16,-26-30 0 15,10-5 0-15</inkml:trace>
  <inkml:trace contextRef="#ctx0" brushRef="#br0" timeOffset="83321.2064">22078 2327 8 0,'-6'13'28'0,"-8"-17"-1"15,5 4-10 1,9 0-9-16,-9 0-1 16,23-4 1-16,13 1 0 0,24-7-3 15,23-4 0-15,16-6-9 16,12-11-25-16,5 18-2 15,-27-7 1-15,-11 9 4 16</inkml:trace>
  <inkml:trace contextRef="#ctx0" brushRef="#br0" timeOffset="83739.7487">19775 3017 52 0,'-45'17'35'0,"45"-17"0"16,40-13 0-16,48-6-30 15,51-15-2-15,50-3 1 16,62-7-1-16,53-7 1 16,59-8-1-16,42 5-1 0,23-2-1 15,0 11 0-15,-25 8-1 16,-38 7-3-16,-62 8-3 15,-70 3-8-15,-81 15-10 16,-62-1-10-16,-71 1-2 16,-33 4-2-16</inkml:trace>
  <inkml:trace contextRef="#ctx0" brushRef="#br0" timeOffset="99528.6253">4139 16393 24 0,'0'-13'18'15,"0"13"0"-15,0 0-3 16,0 0-4-16,0 0-3 16,-13 20-3-16,10-7-3 15,3 0-1-15,-4 1 0 32,4-2 0-32,0-1 1 0,0 0 2 15,0 9 2-15,0 8 0 16,-8 14 0-16,-2 6 1 15,4 20-1-15,-1 2 0 16,7 4-1-16,0-3-2 16,4-5-1-16,11-22-2 15,10-11 0-15,6-16-5 0,4-24-9 16,-5-10-21-16,2 5 0 16,-14-9-1-16,0 6 5 15</inkml:trace>
  <inkml:trace contextRef="#ctx0" brushRef="#br0" timeOffset="99714.0411">3989 16774 14 0,'0'0'37'0,"-9"-12"0"15,9 12 2-15,22 7-17 16,-3-14-8-16,15 7-7 15,10 0-12-15,1 3-26 0,2-6-5 16,11 3-1-16,-6-6-2 16</inkml:trace>
  <inkml:trace contextRef="#ctx0" brushRef="#br0" timeOffset="100185.8957">4662 16750 24 0,'16'15'36'0,"-16"4"0"15,3 15-11-15,-13 10-7 0,-5-3-5 16,0 7-4-16,-11-7-5 0,-1-7-1 16,-1-12-3-1,0-12 0-15,0-15-2 16,4-9 1-16,7-7 0 0,3-11 0 15,8-3 1-15,6-1 1 32,9 7 0-32,12 8 1 15,0 8 2-15,5 13 0 0,1 4-1 16,1 21 0-16,-2 3 0 16,-2 9-4-16,-2 4-9 15,-4-4-28-15,-6-14-1 16,5 2 0-16,-9-15 0 15</inkml:trace>
  <inkml:trace contextRef="#ctx0" brushRef="#br0" timeOffset="100548.799">4859 16808 31 0,'11'0'38'0,"3"12"1"16,-5 5 0-16,-6 8-20 16,6 11-8-16,-9-3-4 0,6 6-3 15,-6-4-3 1,0-11-1-16,4-8-1 0,-4-16 0 16,0 0-1-16,3-26 0 15,4 3 0-15,1-10 1 0,5-1 1 16,2 4-1-16,1 6 1 15,4 7 1-15,0 13-1 16,-1 4 1-16,-4 14 0 16,-3 8 0-16,-4 6-1 15,-2 7 1-15,-6-1-2 0,0-1-7 16,0-5-20-16,-4 3-11 16,-4-19 1-16,8-12-1 15</inkml:trace>
  <inkml:trace contextRef="#ctx0" brushRef="#br0" timeOffset="100786.3877">5153 16592 48 0,'-4'-18'40'16,"15"13"-1"-16,2 2-3 0,1-7-22 15,14 10-10-15,1 0-12 16,4 0-30-16,-3 0 0 16,2 8-1-16,-7-13 0 31</inkml:trace>
  <inkml:trace contextRef="#ctx0" brushRef="#br0" timeOffset="101049.9801">5473 16513 28 0,'11'-14'31'16,"-7"-8"-1"-16,4 2-9 15,0 4-3-15,-5-1-4 16,4 9-1-16,-7 8-2 16,0 0-2-16,0 0-2 15,4 22-1-15,-4 5-2 0,0 10-1 16,6 3-5-16,-4 2-18 0,4-2-19 16,3 3-1-16,-1-14 0 15,7 3-1-15</inkml:trace>
  <inkml:trace contextRef="#ctx0" brushRef="#br0" timeOffset="101520.1779">5753 17048 23 0,'0'0'37'15,"28"-3"0"-15,20 3 2 16,33 0-21-16,26 17-7 15,24-2-2-15,28 9-1 16,20-7-4-16,13-5-2 16,17-7-4-16,1-13-5 15,4-8-6 1,0-18-26-16,-13-12 0 16,-18 5-1-16,-34 2 1 15</inkml:trace>
  <inkml:trace contextRef="#ctx0" brushRef="#br0" timeOffset="102067.5798">6211 16266 20 0,'-7'-18'36'0,"11"8"1"16,-4 10 1-16,18 4-16 31,4 24-8-31,5 7-6 0,9 21-2 16,2 7-3-16,7 4-2 15,-3 7-7-15,-6-7-11 16,-6-9-23-16,0-1 1 15,-11-21 0-15,-3-13 0 16</inkml:trace>
  <inkml:trace contextRef="#ctx0" brushRef="#br0" timeOffset="102321.0977">6595 16257 36 0,'-6'-19'36'0,"6"19"2"0,-22 3-8 16,1 8-12-16,-5 20-6 16,-8 8-3-16,-6 14-4 0,-9 8-2 15,-2 6 0-15,-1-1-2 16,3-4 0-16,5-8-2 16,7-11-1-16,12-11-3 31,13-23-5-31,21-9-16 0,18-9-13 15,4-15 0-15,13-5-1 16</inkml:trace>
  <inkml:trace contextRef="#ctx0" brushRef="#br0" timeOffset="102868.3502">6648 16545 27 0,'-19'0'34'16,"19"0"1"-16,0 0-4 15,22 0-15-15,3 9-7 16,2-4-4-16,4 5-3 15,1-6-2-15,-2 2-3 0,-1-2-4 16,-8-1-4-16,-3 3-1 16,-18-6-1-16,13-6 1 15,-13 6 1-15,-7-11 4 0,-3 6 2 16,-1 5 4-16,-5 0 5 16,1 0 1-16,-3 13 1 15,2-4-1-15,0 7 1 16,2 2-3-16,3 4 1 15,3-3-2-15,5 6 0 0,3-2-2 16,0-4 1-16,3 0 0 16,1-6 2-16,-4-13 0 15,6 16 2-15,-6-16 0 16,0 0 0-16,-6-12 1 16,6 12 0-16,0-20 1 31,0 20-3-31,11-14 0 0,4 9-1 15,1 5-1-15,3 0-1 16,5 7-8-16,-6 7-29 16,2-9 0-16,2 3-1 0,-10-11 0 15</inkml:trace>
  <inkml:trace contextRef="#ctx0" brushRef="#br0" timeOffset="103222.2041">7224 16175 27 0,'-18'-8'37'15,"0"20"1"-15,-11 7-1 16,-2 12-18-16,6 16-6 16,-5 4-4-16,11 12-3 15,7-1-3-15,12 1-1 0,10-3-4 16,11-9-7-1,12-5-22 1,5-11-8-16,2-14-1 16,1-8 1-16</inkml:trace>
  <inkml:trace contextRef="#ctx0" brushRef="#br0" timeOffset="103522.6753">7357 16741 10 0,'7'19'31'16,"-7"-19"2"-16,21 9-7 15,-5-9-10-15,3-4-3 16,3-1-3-16,-8-17-1 16,0 3-3-16,-11-13 0 0,2-2 0 15,-8-12 0-15,0-7-2 16,-6-10-1-16,3 0-1 15,0-1 0-15,6 8 0 16,0 7-2-16,12 8-1 16,1 16-4-16,2 7-6 0,7 14-23 31,1 15-4-31,-3 1 0 0,2 9 0 16</inkml:trace>
  <inkml:trace contextRef="#ctx0" brushRef="#br0" timeOffset="103808.0407">7274 16527 32 0,'-4'-13'34'0,"24"2"0"16,7-8-12-16,13-7-7 15,11 9-2-15,1-5-3 16,6 9-1-16,-2 1-3 15,-5 12 0 1,-9 0-2-16,-4 18 0 16,-10 1-1-16,-6 5-1 15,-8 7 0-15,-5 3 1 16,-4 0-2-16,-5 4-1 16,-5 1-4-16,-6-9-14 15,-5-6-22-15,4 0-1 0,-13-11-1 16,4 1 1-16</inkml:trace>
  <inkml:trace contextRef="#ctx0" brushRef="#br0" timeOffset="104224.0151">6039 17345 27 0,'-4'-14'39'0,"15"21"0"16,5 12 1-16,6 8-22 0,15 20-3 16,2 3-7-16,9 9-1 15,1 3-6-15,-3-3-4 16,-5-1-12-16,-5-8-20 31,-11-15-2-31,-5-12-4 0,-11-14 0 16</inkml:trace>
  <inkml:trace contextRef="#ctx0" brushRef="#br0" timeOffset="104471.4474">6517 17349 23 0,'-9'-9'34'16,"9"9"2"-16,-21 5-3 15,2 11-15-15,0 14-3 16,-12 8-6-16,-3 5-1 16,-6 6-4-16,2 7 1 0,-5-2-3 15,8-2-3-15,2-5 0 16,5-13-2-16,15-6-10 0,1-5-19 15,12-23-7-15,10 6 1 16,2-16-1-16</inkml:trace>
  <inkml:trace contextRef="#ctx0" brushRef="#br0" timeOffset="105056.176">6622 17727 19 0,'0'0'33'16,"-5"13"0"-16,2-4 0 15,3-9-17 1,6 45-5-16,-6-45-7 16,8 74 2-16,-4-33-5 15,-4-41-3-15,6 61 5 16,-6-61-2-16,0 0 0 0,0 0-2 16,-10 7 3-1,5-32-6-15,2-8 4 0,3-2 2 16,0 0-6-16,5 5 1 15,5-3 0-15,6 1 2 0,3 10-2 16,5 8 4-16,1 2-1 16,1 12 0-16,-2 7 2 15,-6 0-1-15,-3 8 0 16,-5 7 0-16,-10 0 0 16,-7-3 0-16,-5-4 1 0,-1-4 0 15,-5-8-2-15,3-3 1 16,2-3-1-16,1-9 0 15,9 1 2-15,3-4-2 16,6 7 1-16,4 8 0 16,2 3 1-16,-12-3 0 31,0 0 4-31,59 46-1 0,-59-46-3 16,43 45 1-16,-43-45-10 15,38 52-17-15,-38-52-12 16,0 0-2-16,46 12-2 15</inkml:trace>
  <inkml:trace contextRef="#ctx0" brushRef="#br0" timeOffset="105510.0467">7236 17323 20 0,'-15'-3'34'0,"-16"6"1"16,-3 10-12-16,3 13-2 15,-3 9-7-15,6 8-2 0,6 6-5 16,10 8 1-16,12 6-5 16,10-1-3-16,11-3-4 15,7-17-6-15,-28-42-22 16,80 58-5-16,-42-49 1 0,5-9-3 16</inkml:trace>
  <inkml:trace contextRef="#ctx0" brushRef="#br0" timeOffset="105810.5247">7385 17816 28 0,'7'10'34'16,"2"-10"0"-16,5 0-12 15,6 0-4-15,-4-9-5 16,6 2-4-16,-7-9 0 0,-2-9-4 31,-7-11-1-31,-2-2-1 0,-4-9 0 16,0-2-3-16,0-6 1 15,0 4-2-15,0-1 0 16,5 12-1-16,4 10 0 16,4 7-4-16,8 13-4 15,-8 8-13-15,2 4-16 16,3 9 3-16,-8 2-2 0</inkml:trace>
  <inkml:trace contextRef="#ctx0" brushRef="#br0" timeOffset="106096.6863">7317 17630 40 0,'-15'0'34'0,"24"-6"0"15,7-2-13-15,17-6-10 16,11-3-6-16,3 0-1 16,8-5 0-16,2 5-2 15,-2 5 0-15,-3 7 2 16,-4 5-1-16,-11 3 2 0,-4 11 0 0,-10 3 0 16,-2 15 0-16,-11 2-1 15,-1 2 0-15,-9 5-1 16,0-6 0-16,0-35-5 15,-22 78-8-15,6-53-30 16,16-25 1-16,-31 34 0 16,18-34-2-16</inkml:trace>
  <inkml:trace contextRef="#ctx0" brushRef="#br0" timeOffset="106497.8709">8409 16935 27 0,'0'-12'38'16,"10"12"1"-16,2-8-3 15,6-2-16-15,12 10-7 16,0-6-8-16,6 11-4 16,2 3-10-16,-3 3-25 15,-8-7-3-15,-1 8-2 16,-8-6 0-16</inkml:trace>
  <inkml:trace contextRef="#ctx0" brushRef="#br0" timeOffset="106729.6798">8427 17132 30 0,'-8'4'39'0,"8"-4"0"16,21 0-1-16,-3-7-18 15,14 7-7-15,-3-6-5 16,8 2-8-16,4-7-36 0,-2 11-3 16,-14-4-1-16,3 0 0 15</inkml:trace>
  <inkml:trace contextRef="#ctx0" brushRef="#br0" timeOffset="107615.8944">9300 16444 26 0,'0'0'37'15,"0"0"1"-15,6 30-4 0,-6 14-15 16,-9 3-7-16,9 19-3 0,-10 5-2 16,10 1-2-1,0-1-3-15,4-4-1 0,8-13 0 16,4-9-1-16,5-15-1 15,1-15-4-15,6-6-7 16,-6-6-21-16,0-12-6 31,0-5 0-31,-11-7 0 0</inkml:trace>
  <inkml:trace contextRef="#ctx0" brushRef="#br0" timeOffset="107801.374">9142 16736 27 0,'-22'-3'38'0,"22"3"1"16,0 0 0-16,22 11-16 15,12-5-12-15,7-6-5 16,8 6-4-16,10-2-19 0,9 1-20 16,-18-5-2-1,5 0 0-15,-8-5-1 0</inkml:trace>
  <inkml:trace contextRef="#ctx0" brushRef="#br0" timeOffset="108218.1917">9874 16723 23 0,'15'22'37'0,"-15"-2"1"0,-3 11-5 16,-7 9-15-16,-10-3-5 15,1 5-4-15,-7-9-5 16,-2-3-1-16,1-11-2 0,-1-7-1 15,3-12 0 1,4-13 0-16,8-6 0 0,1-9 0 31,10-1 0-31,4-1 1 0,10 2-1 16,3 3 0-16,7 8 1 16,6 10 0-16,-3 7 1 15,3 21-1-15,-4 0 0 16,-1 7-3-16,1 11-8 15,-8 0-29-15,-7-10 1 16,6 2-1-16,-9-12 0 0</inkml:trace>
  <inkml:trace contextRef="#ctx0" brushRef="#br0" timeOffset="108549.3253">10054 16791 35 0,'0'0'36'0,"22"15"1"15,-17 2-5-15,-5 3-17 16,9 14-7-16,-9-3-2 0,7 2-2 16,-7-4-2-1,-4-7 0-15,4-22-3 0,0 0 2 16,0 0-1-16,7-31-1 0,2 2 1 15,4-5 0-15,5 1 0 16,4 5 0-16,-3 9 1 16,2 12 0-16,-2 11 1 15,-3 9 0-15,-10 13-1 16,0 10 1-16,-6 3-3 0,0-1-7 16,0-6-30-16,0 2 0 15,0-17-1-15,10-2-1 16</inkml:trace>
  <inkml:trace contextRef="#ctx0" brushRef="#br0" timeOffset="108802.6759">10318 16528 59 0,'11'0'39'0,"11"4"0"16,0-4-6-16,6 0-29 16,6 0-24-16,0-5-15 15,4 5-3-15,-7-4-1 31</inkml:trace>
  <inkml:trace contextRef="#ctx0" brushRef="#br0" timeOffset="109202.3211">10673 16518 42 0,'10'-10'35'16,"-1"-4"1"-16,3-6-12 16,3 8-10-16,-5-5-5 15,6 12-2-15,-16 5-1 0,16 0 0 16,-11 10-1-16,-2 11 0 16,-3 7-1-16,0 3-3 15,4 5-12-15,3-1-26 16,-11-10-4-16,10-2 2 15,-6-11-3-15</inkml:trace>
  <inkml:trace contextRef="#ctx0" brushRef="#br0" timeOffset="109966.9424">11498 16286 42 0,'-39'12'36'31,"5"14"-1"-31,-1 11-10 0,7 4-14 16,18 12-3-16,10 0-3 16,17-4-1-16,16-11-2 15,10-6 0-15,13-15 0 16,3-17-1-16,0-13 1 16,-9-15 0-16,-9-11 0 15,-14-5 0-15,-18-4 0 0,-15 2-1 16,-19 7-3-16,-14 7-6 15,-6 13-29-15,-1 24-2 16,-10 5 1-16,10 19-1 16</inkml:trace>
  <inkml:trace contextRef="#ctx0" brushRef="#br0" timeOffset="110220.5675">10946 16970 44 0,'0'0'39'16,"22"0"1"-16,18-9-3 15,27 9-21-15,15 0-6 16,20 4-3-16,10 1-3 15,3 7-15-15,-4 1-28 16,-3 15-1-16,-23-7 0 0,-14 0-1 16</inkml:trace>
  <inkml:trace contextRef="#ctx0" brushRef="#br0" timeOffset="110584.0005">11106 17563 46 0,'-11'6'35'16,"11"-6"-1"-16,0 15-6 15,0-15-49-15,17 13-13 16,-8-18-1-16,13 5 1 16</inkml:trace>
  <inkml:trace contextRef="#ctx0" brushRef="#br0" timeOffset="110753.3055">11458 17556 37 0,'15'3'32'0,"-15"-3"0"16,11-5-12-16,-11 5-19 0,14 2-11 16,-1 7-20-16,-10-1 1 15,9 3-2-15,-12-11 10 16</inkml:trace>
  <inkml:trace contextRef="#ctx0" brushRef="#br0" timeOffset="112855.6154">12300 16951 30 0,'17'-6'30'15,"21"12"-3"-15,-1-10-15 0,6 4-20 16,8 0-16-16,-15-6-3 16,4 14-3-16</inkml:trace>
  <inkml:trace contextRef="#ctx0" brushRef="#br0" timeOffset="113040.1117">12358 17101 24 0,'10'7'34'15,"8"-7"0"-15,16 0-2 32,-3 3-31-32,-3-3-29 0,15 4-2 15,-12-13-3-15,6 6 0 16</inkml:trace>
  <inkml:trace contextRef="#ctx0" brushRef="#br0" timeOffset="113556.0324">11681 16344 57 0,'0'0'38'15,"-6"17"-1"-15,-11 0-12 32,-4 21-10-32,-11 3-9 0,-4 1-15 15,-7-4-27-15,9 6-1 16,-2-13-2-16,18-2-1 0</inkml:trace>
  <inkml:trace contextRef="#ctx0" brushRef="#br0" timeOffset="116392.5944">13109 16534 23 0,'8'-10'34'0,"-8"10"4"16,0 25-9-16,0 12-8 16,0 16-8-16,4 12-6 31,-4 7-3-31,6 8 1 0,-1-5-4 16,3-8-2-16,0-12-3 15,-1-17-2-15,3-13-3 16,-10-25-5-16,24 0-4 15,-12-25-2-15,7-1 0 16,-1-10 3-16,8-1 2 16,1 0 5-16,-2 5 8 0,-3 4 7 15,6-5 22 1,-28 33-10-16,0 0-1 16,-31 2 1-16,6 15-3 15,-6 0-5-15,0 4-3 16,0 1-1-16,9 5-3 15,6-3 1-15,13-4-1 0,10-4 0 16,11 0 0-16,7-10-1 0,6 2-4 16,4-1-11-1,7-5-21-15,-13-7-1 0,4 5-1 16,-11 0 0-16</inkml:trace>
  <inkml:trace contextRef="#ctx0" brushRef="#br0" timeOffset="116946.247">13642 16881 43 0,'-3'14'37'16,"3"15"0"-16,-4 5-4 15,-2-2-20 1,6 4-6-16,-3 0-7 16,0-7-6-16,3-3-11 15,3-11-9-15,-3-15-1 0,0 0 2 16,0-14 3-1,-3-10 7-15,0-8 8 0,-7 0 10 16,1-8 11-16,0 6 10 16,0 2 1-16,-1 3-1 0,5 7-4 15,10 7-6-15,1 3-5 16,10 6-3-16,5 1-4 16,4 0-2-16,6 0 0 15,4 0-1-15,-1 2-3 16,-6-3 2-16,3 6-1 15,-8-5 2-15,-3 1-1 0,-5 0 3 16,-15 4 0-16,13 4 1 16,-13-4 5-16,4 9 0 15,-4-9-1-15,-4 29 0 16,1-3 0-16,3 7-1 16,-3 5-1-16,3 7-1 31,3 6-13-31,3 0-32 0,-6-12 3 15,10 3-2-15,-4-21 1 16</inkml:trace>
  <inkml:trace contextRef="#ctx0" brushRef="#br0" timeOffset="117915.8424">14407 17043 23 0,'13'7'34'0,"-13"5"1"0,0 17-4 0,-7 3-21 31,-3-1-13-15,6 2-28-16,-6-14-1 0,10-1-2 0,0-18 2 0</inkml:trace>
  <inkml:trace contextRef="#ctx0" brushRef="#br0" timeOffset="118232.6668">14976 16477 22 0,'0'-10'34'16,"0"10"3"-16,0 26-4 16,0 12-15-16,3 15-6 15,4 18-5-15,-3 5-2 16,-1 8-2-16,4-8-6 0,-4-6-4 15,1-12-8 1,-4-15-14-16,0-26-5 0,0-17-1 16,11-14 0-16</inkml:trace>
  <inkml:trace contextRef="#ctx0" brushRef="#br0" timeOffset="118417.0663">15172 16787 44 0,'0'0'29'0,"0"0"-4"16,-3 12-5-16,-21 9-5 15,0 8-5 1,-9-2-3-16,0-3-3 16,4 0-2-16,6-2 2 15,10-3-1-15,13-1 0 16,13-9 0-16,15 1 0 16,6-3-6-16,4 3-31 15,4-10-2-15,8-3-1 16,-7-14 0-16</inkml:trace>
  <inkml:trace contextRef="#ctx0" brushRef="#br0" timeOffset="118795.7774">15891 16658 11 0,'-10'-19'35'15,"-2"19"0"-15,-16 9 0 16,-3 13-14-16,-3 12-8 16,2 10-5-16,5 6-3 0,7 4-3 15,12 0 0-15,16-9-3 16,9-6-2-16,11-9-7 16,2-13-13-16,-2-17-13 0,6 0 0 15,-12-21 0 1</inkml:trace>
  <inkml:trace contextRef="#ctx0" brushRef="#br0" timeOffset="118933.5367">15719 16849 39 0,'-14'-3'36'0,"14"3"0"16,22 13-2-16,3-13-23 15,12 0-16-15,0-5-28 16,22 5-2-16,-5-9 0 0,12 1-1 15</inkml:trace>
  <inkml:trace contextRef="#ctx0" brushRef="#br0" timeOffset="119496.4699">16544 16483 16 0,'-15'-4'32'0,"15"4"2"16,12 0-1-16,14 0-18 0,14 0-6 15,15 0-3-15,11 0-1 16,2 0-1-16,6 0-1 16,-7-5-1-16,-6 5-1 15,-15 0 0-15,-15 5-1 16,-18 2 1-16,-16 11-1 15,-17 2 0 1,-11 10 0-16,-14 8 1 16,-9 6 0-16,-7 7-1 15,-2 3 0-15,4 2 0 16,4-6 1-16,8-6-1 16,7-8 1-16,14-10-1 15,14-6 2-15,15-6 1 16,16-7-1-16,15-7 1 0,10-4 0 15,12 0-2-15,5-4-5 0,11 3-17 16,-1-2-16-16,-12-11-1 16,-1 9 0-1,-18-3 0-15</inkml:trace>
  <inkml:trace contextRef="#ctx0" brushRef="#br0" timeOffset="119834.2154">17213 16531 23 0,'14'-20'33'0,"7"14"-1"0,-11 0-5 15,-10 6-8-15,0 0-5 16,0 19-4-16,-15 5-3 0,-16 10-1 16,-8 12 0-1,-13 8-4-15,-4 7-19 0,-10 0-20 16,8 3 1-16,-10-9-2 31,9-7 1-31</inkml:trace>
  <inkml:trace contextRef="#ctx0" brushRef="#br0" timeOffset="157367.9451">17996 16750 18 0,'37'3'35'0,"0"-11"1"16,21 8-2-1,7-7-16-15,1 2-8 16,-1 5-12-16,-4 0-21 0,-5 4-11 16,-25-8-2-1,-5 9 0-15</inkml:trace>
  <inkml:trace contextRef="#ctx0" brushRef="#br0" timeOffset="157537.2322">18060 16873 39 0,'0'0'38'16,"22"4"1"-16,16-4 0 15,3 4-24-15,14 1-19 16,7 6-29 0,-3-17-4-16,9 6 0 15,-8-8-1-15</inkml:trace>
  <inkml:trace contextRef="#ctx0" brushRef="#br0" timeOffset="158006.4885">19426 16515 24 0,'-22'-16'36'0,"-11"16"-1"0,-15 0-1 16,-2 19-16-16,2 9-7 16,2 12-5-16,14 13-3 15,15 7-1-15,24-3 0 16,17-2-1-16,22-11 1 16,15-15 0-16,14-10 1 15,2-24 0-15,-1-12 1 0,-10-21 0 16,-12-11-1-16,-24-11-1 15,-17 1 0-15,-21-3-1 16,-17 4-4-16,-9 18-7 16,-11 8-22-16,-4 14-8 0,8 15 0 15,-2 7 0-15</inkml:trace>
  <inkml:trace contextRef="#ctx0" brushRef="#br0" timeOffset="158237.7556">19525 16514 31 0,'0'0'37'0,"-15"9"3"15,-6 8-2-15,-13 12-15 16,-6 3-11-16,3 15-4 15,-1 2-6-15,4-1-12 16,8-6-28-16,11-5-2 0,4-17 0 31,18-8 0-31</inkml:trace>
  <inkml:trace contextRef="#ctx0" brushRef="#br0" timeOffset="158737.5459">20354 16331 50 0,'10'-30'39'16,"-2"10"1"-16,8 25-4 15,5 17-19-15,-5 25-7 16,10 20-4-16,-3 10-2 15,3 14-1-15,-3-8 0 16,0-4-1-16,-3-18-1 16,-3-12 0-16,-1-24-1 15,1-17 1-15,-1-22 0 0,-1-27-1 16,0-14 1-16,7-14-1 0,0-3 1 16,0 1-1-1,0 6 1-15,-4 5-3 0,-3 18-2 16,-3 11-6-16,1 25-16 15,-13 6-16-15,-9 16 0 16,-1 1 0-16,-7 0 0 0</inkml:trace>
  <inkml:trace contextRef="#ctx0" brushRef="#br0" timeOffset="158907.3205">20471 16615 45 0,'0'0'38'16,"24"5"0"-16,8-5 0 15,5 7-25-15,8-7-29 16,3 4-18-16,-9-11-2 16,5 7-2-16,-9-13 0 0</inkml:trace>
  <inkml:trace contextRef="#ctx0" brushRef="#br0" timeOffset="159424.9184">21524 16736 10 0,'0'16'35'0,"9"11"3"16,2-10-3-16,4-5-13 15,11 5-4-15,-2-17-2 16,10 3-5-16,-9-18-2 15,6-9-3-15,-7-20-1 0,-4-6-1 16,-6-16-1-16,-4-4-1 16,-10-6-1-16,0-1 0 15,0 5-1-15,0 7 0 16,8 12-2-16,1 11-5 16,13 19-12-16,1 17-23 15,3 6-1-15,5 10 1 0,-4 4 0 16</inkml:trace>
  <inkml:trace contextRef="#ctx0" brushRef="#br0" timeOffset="159656.6948">21559 16462 37 0,'0'0'39'15,"0"0"1"-15,19 10 0 16,20-5-22-16,5-5-8 16,9 7-2-16,5-7-2 15,2 7-2-15,-8-2-3 0,-6-5-12 16,-17 0-29-16,-2 8-1 16,-27-8 0-16,0 0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01:46.1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21212 3220 39 0,'8'-13'34'16,"-8"13"-4"-16,0 10-10 0,-14 13-4 16,-6 12-6-1,-5 4-3-15,5 4-2 16,5-2-2-16,15 0-1 0,14-7-1 15,17-11 0-15,18-9-3 16,6-10-3-16,7-4-5 16,-8-5-6-16,-6-8-4 15,-13-7 0-15,-17-4-1 16,-13-9 3-16,-9-2 5 16,-4-3 8-16,1-1 9 15,1 4 6-15,3-16 24 16,3 41-14-1,7 19-2-15,-7 15-2 16,0 17-4-16,-4 7-4 16,4 13-1-16,-6 4-3 0,2 0-8 15,4 3-14 1,0-5-17-16,0-19-1 16,5-6-1-16,-5-21 0 0</inkml:trace>
  <inkml:trace contextRef="#ctx0" brushRef="#br0" timeOffset="257.7208">21671 3473 31 0,'16'-70'64'16,"-5"24"-42"-16,2-1-1 15,-6 0-5-15,7 8-4 16,-9 3-5-16,3 19-1 0,-8 17-2 15,6 21-2 1,-6 18 1-16,6 11-1 0,-2 11 0 16,-1 3 0-16,5 3-2 15,1-8-5-15,7-3-15 16,3-15-18-16,-2-20-1 16,9-12 0-16,-2-18-1 15</inkml:trace>
  <inkml:trace contextRef="#ctx0" brushRef="#br0" timeOffset="564.1101">22375 3240 12 0,'-17'-78'64'16,"-8"53"-32"-16,-12 4-16 15,-9 13-7-15,0 16-1 16,-7 12-3-16,7 17-2 15,2 7 1-15,13 14-1 16,14 0 2-16,22 1 0 16,16-12 0-16,16-8 0 15,6-15-1-15,6-9 2 16,-11-15-2-16,-9-12-1 16,-20-8 0-16,-25-2-2 15,-20 0-1-15,-17 3-2 16,-1 10-6-16,-2-1-10 15,10 10-20-15,19 7-1 16,27-7-1-16,22 15 2 16</inkml:trace>
  <inkml:trace contextRef="#ctx0" brushRef="#br0" timeOffset="893.0023">22873 3138 19 0,'-12'-28'32'16,"-17"-7"1"-16,1 12-1 16,-12 11-19-16,-7 12-6 15,1 18-3-15,-6 13-1 16,4 18-3-16,3 10 2 16,14 11 1-16,11 0 1 0,20-5 1 15,17-13 1 1,19-7 1-16,7-23 0 0,5-11 3 15,-2-16-2-15,-5-12-1 16,-20-8-1-16,-21 2 0 16,-28-4-2-16,-10 11-2 15,-14 7-6-15,-12 6-18 16,-2 9-20-16,4 12 0 16,4 1-1-16,19 6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02:24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21469 3964 38 0,'13'7'35'16,"-19"6"0"-16,-4 13-12 16,-2 13-7-16,-6 3-5 15,7 5-1-15,-1-1-3 16,12-4-3-16,3-11-2 16,13-8-2-16,8-12-2 15,5-11-2-15,2-11-1 16,-1-11-1-16,-4-2-2 0,-7-8 1 15,-4 0 0 1,-8-1 1-16,-7 5 3 0,0 6 2 16,0 9 4-16,0 13 2 15,0 0 1-15,-8 31 2 16,8-2-1-16,0 7 1 16,3 7-1-16,2 2-1 15,-1-3-4-15,2-4-6 16,2-5-16-16,4-6-17 15,-8-17 0-15,5 2-2 16,-9-24 1-16</inkml:trace>
  <inkml:trace contextRef="#ctx0" brushRef="#br0" timeOffset="241.118">21892 4045 52 0,'8'-31'34'15,"-8"-3"-1"-15,0-1-17 16,6 5-3-16,-6 2-2 16,3 14-2-16,-3 14-3 15,0 9-1-15,0 18 0 16,0 17-1-16,-7 6-1 16,7 6-1-16,0 2-2 15,0-5-4-15,6-2-11 16,0-9-21-16,2-19-3 15,6-6 0-15,-1-17 0 0</inkml:trace>
  <inkml:trace contextRef="#ctx0" brushRef="#br0" timeOffset="661.9469">22193 4109 36 0,'20'-13'32'0,"-9"-7"-11"16,0-1-2-16,3-1-2 15,-7-5-2-15,1 5-2 16,-8-7-3-16,0 6-2 16,-11 0-3-16,-5 6-1 15,-8 2-3-15,-2 6 1 16,-7 9-2-16,1 7 0 16,-1 4 0-16,7 6 0 0,8 4 0 15,10 0 0 1,12 0 1-16,12-3-1 15,7-6 0-15,6-9 1 0,2-3 0 16,1-3 0-16,-3-6-1 16,-4-3 2-16,-11 1 0 15,0 0 1-15,-14 11-2 16,9-6 2-16,-9 6 0 16,0 24 0-16,0-2 0 15,3 9-1-15,2 2-1 16,2 5 1-16,3 1-1 15,1 0-2-15,1-5-2 16,-3-10-5-16,4 0-7 16,-7-7-22-16,-6-17-3 15,0 0-1-15,0 0 0 0</inkml:trace>
  <inkml:trace contextRef="#ctx0" brushRef="#br0" timeOffset="1053.542">22445 3938 39 0,'-10'-23'34'16,"10"3"-2"-16,7 2-12 16,11-1-4-16,14 6-1 15,4-1-3-15,12 14-1 16,-3 0-2-16,2 14-1 0,-16 4 0 15,-10 19-2 1,-25 4-1-16,-13 7-1 0,-16 5-1 16,-4-1 0-16,-4-4-1 15,3-5-1-15,10-12 0 16,16-12-1-16,12-19 1 16,32 6-1-16,8-16 1 15,11-3-1-15,5-2 1 16,3-3 0-16,-4 3-1 15,-9 5 1-15,-9 5-1 16,-14 5-1-16,-12 2-2 16,-11-2-5-16,-4 13-18 15,-12 1-18-15,-9-6 1 16,4 4-1-16,-7-5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50:10.8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18168 3152 8 0,'-46'-3'16'15,"79"0"-9"-15,55 3 0 16,42-8 0-16,51 4 0 15,42-3-1-15,51-1-1 16,37-1 2-16,52-1-2 16,32 1 0-16,19 2-1 15,14 7 0-15,2 0 0 0,-13 7 1 16,-22 2-2 0,-21 1-1-16,-46 5-1 0,-36-1 0 15,-39-1-1-15,-34-1 0 16,-47-3 0-16,-11-4 1 15,-42 0 0-15,-15-1 0 16,-38-4-1-16,-14 0 0 16,-52 0 1-16,59-10 0 15,-59 10 0-15,0 0-1 16,-16-30-1-16,-2 17 0 16,8 2 1-16,-1-2 0 15,-6 3 0-15,-5 6 0 16,22 4 0-16,-7-9 0 15,7 9 1-15,0 0 1 0,0 0-1 16,0 0 0 0,-10-12-1-16,10 12 0 0,0 0 0 15,0 0-1-15,0 0 2 16,0 0 0-16,0 0-2 16,0 0 2-16,58 0 0 15,-58 0 2-15,0 0 2 16,45 12 2-16,-45-12-1 15,0 0 2-15,0 0 0 16,0 0-1-16,-5 38-3 16,-16-26-9-16,21-12-22 15,-19 19-8-15,19-19 0 16,0 0-1-16</inkml:trace>
  <inkml:trace contextRef="#ctx0" brushRef="#br0" timeOffset="322.0956">24731 3225 49 0,'0'0'33'16,"0"0"-2"-16,0 0-12 16,0 0-9-16,7 57-3 15,-7-57-1-15,-19 70-1 0,19-70-1 16,7 73 0-16,-7-73-2 16,-4 63-2-16,4-63-2 15,0 0-3-15,33 52-8 16,-33-52-12-16,0 0-11 15,0 0 0-15,0 0 0 16</inkml:trace>
  <inkml:trace contextRef="#ctx0" brushRef="#br0" timeOffset="473.3251">24598 3403 62 0,'0'0'37'0,"50"-9"-1"16,4 9-13-1,1 8-15-15,-7-2-17 16,-3 3-24-16,10-9-3 0,-9 0-1 16,-46 0 0-16</inkml:trace>
  <inkml:trace contextRef="#ctx0" brushRef="#br0" timeOffset="1321.5422">20432 1115 3 0,'0'0'29'0,"0"0"0"16,-15 53-3-16,11 35-13 16,-7 25-4-16,8 41-5 0,0 28 0 15,3 26-1 1,5 5-1-16,7 13 0 0,5-14-1 16,0-9 2-16,1-11-3 15,-3-19-3-15,-5-16-5 16,-7-21-22-16,3-9 0 15,-15-37 0-15,2-10 4 16</inkml:trace>
  <inkml:trace contextRef="#ctx0" brushRef="#br0" timeOffset="1947.0936">20308 1148 12 0,'0'0'13'0,"0"0"1"16,-31 41 1-16,31-41-3 15,0 0 1-15,0 0-2 16,0 0-1-16,0 0 1 15,46-37-1-15,-46 37-3 16,36-41-1-16,-36 41 1 0,0 0-1 16,45-38-1-16,-45 38 2 15,0 0-2-15,0 0-1 16,0 0-1-16,0 0-1 16,0 0 1-16,59 37-2 15,-59-37-2-15,62 42-13 16,-19 0-20-16,-5-1-1 15,10-10 1-15,-7-3-2 16</inkml:trace>
  <inkml:trace contextRef="#ctx0" brushRef="#br0" timeOffset="2585.8606">20261 3379 18 0,'-7'-22'32'0,"4"11"1"15,-15-2-1-15,-3 3-16 16,-3 8-5-16,-5 4-6 0,3 13-3 15,-2-1-2 1,5 10 1-16,6 3 0 0,11 5 0 16,8-4 2-16,15 0 2 15,7-9 1-15,11-5 1 16,-2-9 2-16,5-10 0 16,-9-9-1-16,-2-7-1 15,-17-9-1-15,-7 2-2 16,-10 5-5-16,-9-5-14 15,-5 5-26-15,4 14-1 16,0 3 1-16,17 6-1 16</inkml:trace>
  <inkml:trace contextRef="#ctx0" brushRef="#br1" timeOffset="7071.528">18114 3113 11 0,'-10'0'17'16,"10"0"0"-16,0 0-2 15,0 0-1-15,0 0-2 16,0 0-3-16,0 0 0 16,0 0-1-16,0 0 0 15,0 0-2-15,9 0 0 16,-9 0-2-16,0 0 0 16,0 0 0-16,10 3-1 15,-10-3-1-15,12 3 1 0,-12-3-1 16,19 0 1-16,-10 0-1 15,3 0 0-15,-2-3 0 16,1 3 0-16,-1 0-1 16,1 0 1-16,0 0-1 15,0 0 0-15,-1 0 0 16,2 0 0-16,1 0 0 16,0 0 0-16,1 0 0 15,0 0-1-15,3 0 1 16,2 0-1-16,-1 0 0 15,1 0 1-15,1-3-1 16,0 3 0-16,-3 0 0 16,3 0 0-16,-3 0 1 0,-1 0 0 15,1 0-1-15,2 0 0 16,0-3 0-16,3 3 1 16,0 0-1-16,3-4 1 15,-1 4-1-15,-2 0-1 16,0 0 1-16,-3 0 0 15,-1 0 1-15,-5 3-1 16,2-3 0-16,-2 0 0 16,2 0 1-16,-1 4-1 15,0-4 0-15,2-4 0 16,-2 4 0-16,1 0 0 16,-3 0 0-16,-1-3 0 15,-11 3 1-15,18 0-1 16,-18 0 0-16,19-6 1 0,-6 6-1 15,2-2 0-15,3 2 0 16,-2 0 1-16,4 0-1 16,0 0-1-16,-4 0 1 15,0 0 1-15,-4 2-1 16,-1-2 0-16,-1 5 0 16,2-5 0-16,-3 0 1 15,6 0-1-15,0-5 0 16,2 5 1-16,2 0-1 15,0 0-1-15,-1 0 2 16,-2 0-1-16,-1 0 0 16,-3 0 0-16,-3 0 0 15,-9 0 0-15,14 5 0 16,-14-5 0-16,17 0 1 16,-4 0-1-16,0 0 0 0,4-5 0 15,2 5 0-15,2-4 0 16,-3 4-1-16,0 0 1 15,-3 0 0-15,-1 0 0 16,-1 4 0-16,-13-4 0 16,16 0 1-16,-6 0-1 15,-1 0 1-15,4 0-1 16,2 0 0-16,2-4 1 16,-1-1-2-16,2 5 1 15,-3 0 0-15,-1-2 0 16,-2 2-1-16,0 0 1 15,-2 0 0-15,0 0 0 16,6 0 1-16,2 0-1 16,3 0 0-16,2 0 0 0,0 0 0 15,-1 0 0-15,-1 5 0 16,-4-5 0-16,-5 0-1 16,-12 0 1-16,14 4 0 15,-14-4 0-15,0 0 0 16,15 0 1-16,-15 0-1 15,15-2 1-15,-5 2-1 16,3 0 0-16,1-5 0 16,0 5 0-16,0-4 0 15,0 4 0-15,-2 0-1 16,-1 0 1-16,-2 0 0 16,-9 0 1-16,16 0-1 0,-16 0 0 15,19 0 0 1,-7 0 0-16,1 0 1 0,1 0-1 15,-1-3-1-15,0 3 1 16,-1 0 0-16,-1 0 0 16,-11 0 0-16,13 0 0 15,-13 0 0-15,11 3 1 16,-11-3-1-16,12 0 0 16,-12 0 0-16,15 0 1 15,-5 0-2-15,-1-2 1 16,-9 2 0-16,18-4 0 15,-18 4 0-15,16 0 0 16,-16 0 0-16,14 0 0 16,-14 0 0-16,14 0 0 15,-14 0 0-15,15 0 0 0,-15 0 0 16,15 0 0-16,-15 0 0 16,17 0 0-16,-17 0 0 15,17 0 1-15,-8 0-2 16,1 3 2-16,0-3-1 15,2 0-1-15,-1 0 1 16,0 0 1-16,0 3-2 16,-2-3 1-16,-9 0 0 15,17 4 0-15,-17-4 1 16,13 5-1-16,-13-5 0 16,11 0 0-16,-11 0 0 15,11 0 0-15,-11 0 0 16,9 0 0-16,-9 0 0 15,0 0-1-15,0 0 2 0,9 0-1 16,-9 0 0-16,0 0 0 16,0 0 0-16,0 0 0 15,0 0 0-15,0 0 1 16,9 0-2-16,-9 0 1 16,0 0 0-16,0 0 0 15,0 0-2-15,-15-5-12 16,3-1-24-16,12 6-1 15,-13-18 1-15,13 3-1 16</inkml:trace>
  <inkml:trace contextRef="#ctx0" brushRef="#br1" timeOffset="9906.6196">20450 1422 2 0,'0'0'10'0,"12"-3"1"16,-12 3-2-16,0-13-3 0,0 13 1 15,0 0 0-15,0 10 0 16,0-10 0-16,0 0 0 15,0 0-2-15,0 15 1 16,3-5 0-16,-3 2 0 16,0-12-1-16,7 10 1 15,-7-10-2-15,5 17 1 16,-5-5-1-16,3-1 0 16,-3 0 1-16,0-11-1 15,5 16-1-15,-1 1 1 16,0-4-1-16,4 2-1 15,2 1 0-15,1-6 1 16,3 3-2-16,4 11 1 16,2-1 0-16,1-4 0 15,-2 4 0-15,4-4 0 0,-2-3-1 16,0 9 0-16,0 0 0 16,-1-9 0-16,-3 1 0 15,4 0 0-15,-4-5 0 16,3 7-1-16,-2-4 2 15,0-3-2-15,0 2 2 16,0-2-2-16,0-2 1 16,-1 0-1-16,1 7 0 15,-1-5 0-15,0 5 0 16,-1 0 0-16,2-5 0 16,2 7-1-16,-3 0 2 15,3-3-1-15,0-2 0 0,2-1 1 16,0-4-1-1,-1 7 0-15,1-1 0 0,0-1 1 16,0-2-1-16,-1 0 0 16,1 3 0-16,0 4 0 15,0 1 0-15,0-6 1 16,0 1-1-16,2 2 0 16,-1-2 0-16,2 4 0 15,-1 0 0-15,1-5 1 16,1-5-2-16,-3 10 2 15,1-6-2-15,-1 4 1 16,1-2 1-16,-1-2-1 16,4-2 1-16,1 1-1 15,-1 3 1-15,2-5-1 0,2 4 1 16,0-4-1-16,1-1 0 16,-2 1 0-16,-3 2-1 15,0 0 2-15,2 0-1 16,-2-2 0-16,1-3 1 15,3 3-1-15,0-5 0 16,2 5 1-16,2-1 0 16,-2-2 0-16,-3 1-1 15,1 0 1-15,-6 0-2 16,-3-3 2-16,-1 6 0 16,-3-7 0-16,4 1-1 15,2-1 1-15,3 2-1 16,2 1 1-16,2-1-1 15,0 2 1-15,0-8-1 16,-2 9 0-16,-1-3 0 0,-4 0 0 16,-5-6 0-16,-3 6 1 15,1-3-1-15,0 1 0 16,7 1 0-16,4-3 0 16,0 1-1-16,0 2 2 15,1 2-2-15,5-2 1 16,-3 0 0-16,-4-1 0 15,-4-1 0-15,-5 1 0 16,-5 0-1-16,4 0 1 16,-1-1 1-16,3-3 0 15,4 6-1-15,2-1 1 16,3 0-1-16,-1 0 1 0,4 0-1 16,-1 1 1-1,-4 0-1-15,-7 1 0 16,-7-1-1-16,9-3 1 0,-1 0 0 15,-6-3 0-15,3 0 0 16,-4 6 1-16,5-6-2 16,9 3 1-16,2-3 0 15,-8 6 0-15,-4-4 0 16,2 4 0-16,-2-2 0 16,1-2 0-16,-1 1 0 15,-7-3 0-15,-1 4 0 16,3-2 0-16,-1-2 0 15,6 0 0-15,1 0 0 16,-8 0 0-16,-10 0-1 0,22 4 1 16,-22-4 0-16,20 0 1 15,-3 0 0 1,-17 0-1-16,18 4 0 0,3-1 1 16,-1-3 0-16,4 4-1 15,3-4 1-15,-10 8-1 16,-4-8 0-16,7 5 1 15,-3-1-1-15,-4-4 0 16,-1 4 0-16,-12-4 1 16,0 0-2-16,15 0 2 15,1 1-1-15,-2-2 0 16,-3 1-1-16,-1 0 1 16,3 0 0-16,5 0-1 15,2 0 2-15,-7 0-2 16,-4 0 1-16,-9 0 0 0,21 1 0 15,-6-1 0 1,1 0 0-16,-16 0 0 0,20 0 0 16,1 5 0-16,-5 0-1 15,4-5 1-15,-4 4 0 16,-4-4 0-16,-1 3-1 16,0 1 1-16,-11-4 0 15,0 0-1-15,14 0 1 16,-14 0 0-16,0 0 0 15,0 0 0-15,0 0 0 16,0 0 0-16,14 0 1 16,-14 0-1-16,0 0 0 0,0 0 0 15,0 0 0 1,0 0 0-16,0 0 0 16,0 0 0-16,0 0 0 0,0 0 0 15,0 0 0-15,13 0 0 16,-13 0 0-16,0 0 1 15,0 0-1-15,0 0 0 16,0 0 0-16,0 0 0 16,0 0 1-16,0 0-1 15,0 0 0-15,0 0-1 16,0 0-5-16,0 0-19 16,-13 0-14-16,2 0-1 15,-16 0 1-15</inkml:trace>
  <inkml:trace contextRef="#ctx0" brushRef="#br0" timeOffset="13432.0991">20944 1071 43 0,'0'0'35'0,"0"0"1"16,0 0-16-16,39 48-7 0,-39-48-1 15,49 58-3-15,-49-58-1 16,57 49-5-16,-57-49-2 16,49 37-10-16,-31-15-9 15,-8-9-19-15,-10-13 1 16,0 0-1-16,0 0 0 15</inkml:trace>
  <inkml:trace contextRef="#ctx0" brushRef="#br0" timeOffset="13655.5715">21192 1119 3 0,'0'0'62'16,"0"0"-34"-16,0 0-9 15,-57-4-4-15,57 4-5 16,-48 36 0-16,48-36-5 16,-58 38-2-16,58-38-1 15,-55 51-4-15,35-27-9 16,4-8-7-16,16-16-15 16,0 0-1-16,0 0-1 15,0 0 12-15</inkml:trace>
  <inkml:trace contextRef="#ctx0" brushRef="#br0" timeOffset="14010.0981">21450 1040 15 0,'0'0'58'16,"0"0"-37"0,0 0-5-16,-56 9-5 0,56-9-2 15,0 0-2 1,-49 53-1-16,49-53 0 0,-15 60-2 15,15-60 0-15,3 52 0 16,8-22-1-16,3-2-4 16,5-12-4-16,-19-16-13 15,52 17-16-15,-52-17-1 16,53-4 1-16,-53 4-2 16</inkml:trace>
  <inkml:trace contextRef="#ctx0" brushRef="#br0" timeOffset="14250.3767">21613 1064 54 0,'0'0'30'0,"0"0"-8"16,0 0-7-16,0 0-7 0,-16 57-1 15,16-57-2-15,0 56 0 16,0-56-1-16,5 55 2 15,1-28-4-15,-6-27-2 16,0 0-2-16,0 0-6 16,0 0-8-16,47 5-7 15,-47-5-8-15,0 0-4 16,0-53 4-16</inkml:trace>
  <inkml:trace contextRef="#ctx0" brushRef="#br0" timeOffset="14715.694">21532 1156 30 0,'0'0'24'16,"0"0"-1"-16,50-14-4 15,-50 14-3-15,45-8-2 16,-45 8-5-16,46-15-1 16,-46 15-3-16,0 0-1 15,60 4 2-15,-60-4-2 16,0 0-3-16,54 17 1 15,-54-17 1-15,0 0-1 16,42 49 1-16,-42-49 1 16,0 0-2-16,0 0 1 15,11 54 0-15,-16-37-2 16,5-17 1-16,-11 23 0 16,11-23 0-16,0 0-1 0,-15 25 0 15,12-11 0-15,3-14 0 16,0 0 1-16,0 0-1 15,0 0 0-15,0 0 0 16,0 0-1-16,0 0-1 16,0 0 2-16,0 0-1 15,0 0 1-15,0 0 0 16,0 0-1-16,0 0 0 16,0 0 0-16,0 0 1 15,0 0-2-15,-5-9 1 16,5 9-1-16,0 9-2 15,0-9-4-15,0 0-22 16,0 0-11-16,0 0 1 16,0 0-1-16</inkml:trace>
  <inkml:trace contextRef="#ctx0" brushRef="#br0" timeOffset="24957.4884">988 5343 3 0,'-11'-47'31'15,"11"47"1"-15,-74 0 1 0,22 4-12 16,8 13-5-16,44-17-5 16,-68 56-3-16,68-56-3 15,-21 84 0-15,39-40-2 16,14-3-1-16,16-4 0 16,12-9 1-16,11-10-3 15,-13-11 1-15,-7-10-1 16,-9-4 1-16,-42 7 0 15,0 0-1-15,-9-45 1 16,-37 39 0-16,-13 6 1 16,-3 13 0-16,-6 9 1 15,9 13-2-15,12 6 0 16,8 11 1-16,17 2 0 16,22 0-1-16,12-5 1 0,-12-49-1 15,68 68 1-15,-21-52 0 16,12-13 1-16,8-11-3 15,3-11 1-15,-9-10-1 16,-3-7-1-16,-8-1 0 16,-10 4 0-16,-15 4 0 15,-5 9 0-15,-14 9 1 16,-16 11 0-16,-4 18 1 16,4 7-1-16,-4 5 0 15,10 8 1-15,4-2-2 16,0-1-3-16,6-7-10 15,6-11-25-15,2-5-1 0,-3-18 0 16,3-5 0 0</inkml:trace>
  <inkml:trace contextRef="#ctx0" brushRef="#br0" timeOffset="25088.11">1253 5421 36 0,'-11'-12'31'0,"11"12"-3"15,-15 3-16-15,15-3-37 16,0 24-5-16,0-6-3 16</inkml:trace>
  <inkml:trace contextRef="#ctx0" brushRef="#br0" timeOffset="25336.4493">1450 5813 47 0,'0'14'37'16,"0"8"0"-16,7 3-3 16,-1-3-22-16,8 9-3 15,0-9-1-15,3 0-3 16,3-10 1-16,2-12-2 16,2-12-1-16,2-8 0 15,-2-11-1-15,-1-3-3 16,-2 2-6-16,-9-6-18 15,-3 6-15-15,-1 14-1 16,-8 5 1-16,0 13-1 16</inkml:trace>
  <inkml:trace contextRef="#ctx0" brushRef="#br0" timeOffset="25763.6023">2016 5839 45 0,'-3'27'38'15,"-12"-2"1"-15,-2 1-8 16,-6 4-11-16,-3-7-7 16,4-1-6-16,-7-10-5 15,5-12-2-15,3-6-3 16,6-13 0-16,9-4 0 16,6-9-2-16,6-1-2 15,2 1 4-15,7 8-1 16,7 8 2-16,0 13 2 15,2 7 1-15,1 12 0 16,0 7 1-16,-1 6 1 0,2 4-1 16,-5-3 2-16,4-3-1 15,-6-10 0-15,2-11 0 16,3-12-1-16,2-7-1 16,-1-15 1-16,1-8-1 15,-4-5-1-15,-3 0 1 16,1 4-1-16,-5 8 0 15,-4 12 1-15,-8 5 0 16,-3 12 0-16,0 26 0 16,-5 1 0-16,5 8 0 15,0 10-13-15,0-4-26 16,0-5-1-16,14 3-1 0,4-15 0 16</inkml:trace>
  <inkml:trace contextRef="#ctx0" brushRef="#br0" timeOffset="26342.6551">2465 7118 61 0,'0'0'39'0,"14"6"-3"16,11 24-14-16,10 5-10 15,14 19-5-15,4 7-1 16,9 9-3-16,2 6-5 15,-3-7-11-15,-7-14-24 16,-2-4-1-16,-13-19 0 16,-3-7-1-16</inkml:trace>
  <inkml:trace contextRef="#ctx0" brushRef="#br0" timeOffset="26568.252">3022 7081 35 0,'-28'-4'39'16,"-10"18"0"-16,-10 10 2 15,-11 15-22-15,-2 18-5 16,-12 6-5-16,8 10-3 16,6 2-2-16,4-2-5 15,14-4-4-15,7-17-9 16,12-15-25-16,15-11-2 15,7-26 1-15,0 0 0 0</inkml:trace>
  <inkml:trace contextRef="#ctx0" brushRef="#br0" timeOffset="26881.0979">3401 7059 57 0,'-38'21'37'0,"-8"-1"0"16,-4 11-14-16,7 16-10 15,2 4-5-15,11 11-2 16,11 4-2-16,16 4-1 15,18-2-1-15,13-7-2 16,16-6-9-16,5-9-28 16,4-18-1-16,12-9-1 15,-7-19 1-15</inkml:trace>
  <inkml:trace contextRef="#ctx0" brushRef="#br0" timeOffset="27149.0983">3534 7635 52 0,'16'14'37'16,"-1"-9"0"-16,7 1-11 16,3-6-13-16,-7-15-4 15,2-2-3-15,-5-12-2 16,-7-8-1-16,-8-13-2 15,0-8 0-15,-6-5-1 16,6-5 0-16,0 3 0 16,6-1-2-16,4 11-2 15,5 6-3-15,12 20-9 16,1 12-20-16,6 6-2 16,1 13-1-16,-10 1 1 15</inkml:trace>
  <inkml:trace contextRef="#ctx0" brushRef="#br0" timeOffset="27329.0977">3422 7393 53 0,'16'3'37'15,"24"4"-1"-15,4-7-8 16,8 0-31-16,3-3-22 15,-1-14-8-15,1 8-3 16,-18-14 0-16</inkml:trace>
  <inkml:trace contextRef="#ctx0" brushRef="#br0" timeOffset="27517.0977">3931 7127 67 0,'12'-3'39'0,"10"16"-2"15,-1 20-13-15,-5 8-9 16,2 19-5-16,-12 11-4 15,-6 7-1-15,-8-3-2 16,-2-3-2-16,-8-4-6 16,-7-17-16-16,0-14-20 15,10-15 0-15,2-28-1 16,13-7 1-16</inkml:trace>
  <inkml:trace contextRef="#ctx0" brushRef="#br0" timeOffset="27725.7601">4305 7342 29 0,'0'0'36'0,"23"0"0"16,14 0 0-16,3 5-21 15,6-5-12-15,1 0-12 16,-6-5-23-16,1 5-2 16,-19 0-2-16,-2 0 0 15</inkml:trace>
  <inkml:trace contextRef="#ctx0" brushRef="#br0" timeOffset="27870.6667">4356 7440 42 0,'9'17'38'16,"15"-17"-1"-16,16 4-4 16,1-1-43-16,6-9-18 15,15 6-6-15,-3-9-3 16</inkml:trace>
  <inkml:trace contextRef="#ctx0" brushRef="#br0" timeOffset="28395.6674">5380 6575 24 0,'-22'-21'31'15,"-12"4"-1"-15,0 26-11 16,0 16-7-16,1 20-2 16,7 25-1-16,7 18-3 15,7 16 0-15,7 14-1 16,10 11-1-16,-3 5-1 15,5 2 0-15,-7-7 0 16,0-10-2-16,-7-16 1 16,-5-14 0-16,-5-19-2 15,-6-21-4-15,1-15-9 16,1-15-21-16,4-19-1 0,17 0-1 16,-14-25 0-16</inkml:trace>
  <inkml:trace contextRef="#ctx0" brushRef="#br0" timeOffset="28607.1536">5111 8335 46 0,'28'16'35'0,"-7"-11"-1"16,11 0-10-16,2-2-37 0,-3-7-17 16,13 4-3-16,-13-10-1 15</inkml:trace>
  <inkml:trace contextRef="#ctx0" brushRef="#br0" timeOffset="28886.6098">5516 8381 37 0,'-18'0'35'0,"1"8"-1"16,-7-16-1-16,8-7-23 16,4-4-7-16,12-6-3 15,6-3-1-15,12 2 0 16,3 3 1-16,6 9 0 16,2 9 3-16,-3 7 0 0,2 15 2 15,-6 0 1-15,0 10-1 16,-4-1 1-16,6 0-1 15,-3-9-1-15,3-5-2 16,-4-12-2-16,-3-9-4 16,-6-5-12-16,-1-10-22 15,-10-13 0-15,-6-1-1 16,-12-11 0-16</inkml:trace>
  <inkml:trace contextRef="#ctx0" brushRef="#br0" timeOffset="29223.1007">5607 6293 42 0,'0'0'34'0,"11"31"-1"16,-6 7-13-16,-5 2-12 0,5 5-5 15,-2 3-10-15,3 3-23 16,-6-17-2-16,3-1-1 16,-8-22 0-16</inkml:trace>
  <inkml:trace contextRef="#ctx0" brushRef="#br0" timeOffset="29655.2837">5515 6474 5 0,'18'2'26'16,"19"13"-2"-16,-3-11-3 16,11 3-20-16,7-4-1 15,-4-3-2-15,1-2 0 0,-8-5 2 16,-12 1 2-16,-10-5 4 16,-12-1 2-16,-11-1 2 15,-9 2 0-15,-7-2 0 16,2 3 0-16,1-2-3 15,4-3-3-15,8 3-1 16,5 12-3-16,21-11 0 16,-2 11-1-16,9 4 1 15,-3 8 1-15,0 5 0 16,1 10 2-16,-5 0 0 16,-2 4 0-16,-2-5 1 15,4-3 1-15,-1-14-1 16,5 0 0-16,0-18-1 15,-4-2 1-15,-5-10 1 16,-3-7-1-16,-13-1 0 0,-10 3 0 16,-11 6-2-16,-5 5-2 15,-5 15-14-15,-1 6-25 16,-3 1-1-16,7 12-1 16,1 3 1-16</inkml:trace>
  <inkml:trace contextRef="#ctx0" brushRef="#br0" timeOffset="30238.0977">6127 7270 51 0,'15'4'39'0,"16"13"0"16,6 8 0-16,-2 4-25 15,8 12-6-15,1 4-7 16,-5-4-8-16,-4-3-23 16,-7-7-9-16,-16-16 0 15,-2-6 0-15</inkml:trace>
  <inkml:trace contextRef="#ctx0" brushRef="#br0" timeOffset="30403.1794">6462 7270 63 0,'-23'12'40'0,"-4"14"-1"16,-13 4-5-16,-10-1-22 0,6 10-7 15,-2 1-8 1,0-5-13-16,8-6-23 16,11-6 0-16,8-14 0 0,19-9-1 15</inkml:trace>
  <inkml:trace contextRef="#ctx0" brushRef="#br0" timeOffset="30666.5319">6939 7170 34 0,'-35'-4'37'0,"-13"-1"1"15,4 13-1-15,-2 4-18 16,2 6-10-16,10 16-4 0,6 5-2 16,15 8-1-16,13 5 0 15,6 1-1-15,14-2-1 16,11-7-4-16,12-9-14 16,10-8-19-16,-4-19-1 15,1-8 0-15,-7-24 0 16</inkml:trace>
  <inkml:trace contextRef="#ctx0" brushRef="#br0" timeOffset="30847.9155">7075 7159 59 0,'-12'-7'39'0,"3"18"-1"16,-3 15-2-16,-1 6-25 0,13 14-4 15,-2 7-3-15,2 6 0 16,5 2-3-16,5-6-5 15,5-4-10-15,1-10-25 16,-4-21-1-16,6-6 0 16,-18-14 0-16</inkml:trace>
  <inkml:trace contextRef="#ctx0" brushRef="#br0" timeOffset="31094.7349">6831 7379 17 0,'24'-12'32'0,"-2"-1"0"16,15 6-3-16,3-1-15 0,4 0-3 15,8 8-4-15,-8 0 1 16,3 4-1-16,-10 3 0 16,-1 12 0-16,-8 2-1 15,-3 9 0-15,-12 1 0 16,-4 1-1-16,-9-3-2 15,-6-4-9-15,-6-5-33 16,3 1 1-16,-10-20-2 16,4-1 0-16</inkml:trace>
  <inkml:trace contextRef="#ctx0" brushRef="#br0" timeOffset="31600.0205">7664 7328 40 0,'19'17'36'0,"2"-5"0"16,14 0-5-16,2-2-18 0,-2-6-5 15,5-1-2-15,-6-7-4 16,-7-7-2-16,-5-3-1 15,-19-10-1-15,-15 4 0 16,-13-3 0-16,-9 4 0 16,-8 6 0-16,-5 7 2 15,-4 11 0-15,2 10 1 16,11 9 0-16,11 8 2 16,18 10-1-16,9 0 1 15,19-1 0-15,11-4-1 16,17-6 1-16,5-10 0 15,10-9-4-15,3-9-13 0,2-10-22 16,-15-16-1-16,0-4 0 16,-14-13-1-16</inkml:trace>
  <inkml:trace contextRef="#ctx0" brushRef="#br0" timeOffset="31795.6245">7922 6929 40 0,'23'0'35'16,"15"0"-1"-16,3 5-5 16,8-1-29-16,5 4-26 15,-8-8-5-15,6 0-2 0,-17-10-2 16</inkml:trace>
  <inkml:trace contextRef="#ctx0" brushRef="#br0" timeOffset="31944.5962">8372 6728 76 0,'0'-10'37'16,"-6"-3"1"-16,6 4-17 15,0 9-18-15,0 0-14 16,-13-5-21-16,13 5-5 15,0 0-1-15,-12 12 0 16</inkml:trace>
  <inkml:trace contextRef="#ctx0" brushRef="#br0" timeOffset="32111.4739">8379 6873 45 0,'5'41'38'0,"1"10"-2"0,-6 1-6 15,-9-2-10-15,0 0-7 16,-14-10-5-16,-5-5-4 15,-8-16-8-15,-7-12-16 16,-2-15-18-16,9-10-2 16,-1-18 1-16,12-5-1 15</inkml:trace>
  <inkml:trace contextRef="#ctx0" brushRef="#br0" timeOffset="32645.1006">8801 6842 29 0,'-41'-13'34'0,"5"1"0"16,-8-12-3-16,7-7-17 16,12-1-6-16,12-2-4 15,13 2-2-15,16 2-2 16,8 5 1-16,11 11-1 15,2 6 1-15,0 11 1 16,-3 14 1-16,-15 7 1 16,-8 10 0-16,-19 9 0 15,-11 5-2-15,-11 1 1 0,-5-1-2 16,0-6-2 0,2-9-1-16,8-8 0 0,10-13-1 15,15-12 0-15,15-8 1 16,13-2 0-16,4-3 1 15,5-1 0-15,2 3 2 16,-1 6-1-16,-3 10 1 16,-8 5 1-16,-9 4-1 15,-11 1 1-15,-7 4-1 16,-4-4-1-16,-5-3 0 16,9-12-2-16,-15 0-1 15,15-10 1-15,0-9-2 16,12-3 1-16,7-2 1 15,0 4 2-15,8 3 1 16,-2 8 1-16,4 9 1 0,-8 9 0 16,0 13 1-16,-6 5-3 15,-4 2-7-15,-3-2-27 16,2 9-3-16,-10-11 1 16,13-2-2-16</inkml:trace>
  <inkml:trace contextRef="#ctx0" brushRef="#br0" timeOffset="32870.5508">9221 7067 33 0,'14'4'36'15,"-14"-4"1"-15,15-9-4 16,-4 0-17-16,-6-12-4 16,5 0-5-16,-7-11-3 15,-3-7-2-15,0-9 0 0,-4-9-1 16,4-3-1-1,0 6 1-15,0 3-2 0,6 2 0 16,4 12-6-16,5 4-9 16,4 11-21-16,8 22-1 15,-8 0 1-15,7 13-1 16</inkml:trace>
  <inkml:trace contextRef="#ctx0" brushRef="#br0" timeOffset="33029.7146">9182 6820 49 0,'10'15'33'0,"8"-15"-2"0,17 10-17 16,10-1-41-16,-1-14-5 16,15 14-1-16,-18-13 0 15</inkml:trace>
  <inkml:trace contextRef="#ctx0" brushRef="#br0" timeOffset="33253.1058">9539 6587 55 0,'0'0'37'16,"10"-7"2"-16,2 20-4 15,0 15-23-15,-9 8-4 16,0 12-3-16,-3 3 0 0,-3 3-1 15,-4-1-1-15,7 1-2 16,0-11-3-16,10-6-1 16,5-9-10-16,4-11-24 15,-1-19-3-15,8-7 0 16,-8-11 0-16</inkml:trace>
  <inkml:trace contextRef="#ctx0" brushRef="#br0" timeOffset="33390.1922">9495 6803 69 0,'6'10'39'0,"7"-6"-1"15,15 3-14-15,9 3-47 0,3-10-10 16,14 5-3 0,-2-9-3-16</inkml:trace>
  <inkml:trace contextRef="#ctx0" brushRef="#br0" timeOffset="34239.0983">9995 7615 41 0,'5'-13'34'16,"8"0"-2"-16,-10-6-12 16,-8-10-5-16,-3 1-6 15,-10-3-2-15,-5 6-2 16,-7 1-2-16,-4 8-2 16,0 10-1-16,4 6 0 15,4 16 0-15,8 6 1 16,11 7-2-16,7 3 2 0,13-1 0 15,9-2 0 1,9-5 0-16,7-7 1 0,4-17-1 16,2-9 1-16,1-18-1 15,-3-6-1-15,1-14 0 16,-12-11-1-16,-6-10 1 16,-9-7-1-16,-4 5 1 15,-9 6-1-15,-6 10 2 16,-4 10-1-16,-5 17 2 15,0 19 0-15,0 20-1 16,3 20 2-16,-1 14-1 16,4 11 0-16,3 5 0 0,3 9 0 15,0 0 0 1,8-4 0-16,2-5-1 16,2-8-1-16,1-13-3 0,-1-15-3 15,7-9-4-15,-5-22-5 16,6-10-3-16,-7-18-1 15,5-11 1-15,-6-14 5 16,11-5 6-16,-6-3 7 16,18-47 20-1,-23 66-3-15,3 17 1 16,-8 11-1-16,-7 19-2 16,7 14-4-16,-4 15-4 15,-3 7-2-15,0 10-2 16,0 5 1-16,0 4-1 15,5 1-1-15,-2-9-2 0,3-1-3 16,-2-14-5-16,2-9-19 16,-3-11-13-16,-3-12 0 15,-9-16-1-15</inkml:trace>
  <inkml:trace contextRef="#ctx0" brushRef="#br0" timeOffset="34381.8149">10270 7399 47 0,'17'-6'37'0,"14"6"1"16,-1 5-5-16,4-5-19 16,6 0-8-16,-5 0-23 15,1 8-18-15,-16-11-1 16,4 3-1-16,-24 0-1 16</inkml:trace>
  <inkml:trace contextRef="#ctx0" brushRef="#br0" timeOffset="50515.831">11031 7289 49 0,'0'0'35'0,"33"2"-6"16,0-4-6-16,10-5-9 16,10 3-8-16,2-2-8 15,0 1-12-15,-3 1-14 16,-5 8-7-16,-21-4 0 0,-7 10-1 16</inkml:trace>
  <inkml:trace contextRef="#ctx0" brushRef="#br0" timeOffset="50672.3643">11106 7412 72 0,'0'0'36'16,"36"3"-5"-16,1-3-12 16,9-2-17-16,15 2-31 15,-10-10-4-15,14 5-3 16,-11-4-1-16</inkml:trace>
  <inkml:trace contextRef="#ctx0" brushRef="#br0" timeOffset="51259.1023">12485 6635 18 0,'-16'-47'31'15,"1"14"2"-15,-13 7-9 0,-2 20-6 16,-1 24-6 0,1 25-5-16,9 31-2 0,4 24-2 15,4 12 0-15,6 18-1 16,7 7 0-16,-3 8-1 15,3 0 2-15,-6-10-1 16,-6-14 0-16,-7-17 0 16,0-13-5-16,-5-16-9 15,2-16-23-15,-6-28 0 16,12-8 0-16,-2-19-1 16</inkml:trace>
  <inkml:trace contextRef="#ctx0" brushRef="#br0" timeOffset="53041.3083">12234 8238 38 0,'0'0'36'15,"10"7"0"-15,5-9 1 16,13-3-26-16,9 0-16 16,3-7-27-16,10 7-2 15,-6-10-2-15,9 9 0 16</inkml:trace>
  <inkml:trace contextRef="#ctx0" brushRef="#br0" timeOffset="53296.2368">12746 8189 53 0,'-19'15'35'0,"-3"2"1"16,-5-3-2-16,2-14-29 15,13 0-3-15,2-12-4 16,7-3-1-16,12 1 1 15,4-2-1-15,11 5 2 16,-2 4 1-16,3 7 2 16,-1 5 1-16,-1 6 1 15,1 7 1-15,-6-5 0 16,1-3-2-16,-3-4-5 16,-3-9-8-16,-2-10-25 15,3-3-1-15,-14-14-1 16,2-2 0-16</inkml:trace>
  <inkml:trace contextRef="#ctx0" brushRef="#br0" timeOffset="53679.6238">12752 6254 24 0,'0'0'35'0,"10"24"0"16,-10-7 0-16,0 12-17 16,2 4-14-16,-2 3-13 15,9 6-24-15,-9-14 1 16,3 0-3-16,-8-16 0 15</inkml:trace>
  <inkml:trace contextRef="#ctx0" brushRef="#br0" timeOffset="54093.8244">12631 6411 16 0,'34'-5'30'15,"-9"-2"1"-15,21 10-3 0,-3-3-22 16,7 0-14-16,0-3-9 15,-4-6-2-15,0 9 0 16,-14-3 5-16,-7 6 4 16,-7 3 7-16,-18-6 8 15,-9 24 26 1,-7-19-10-16,-2-5 0 16,-1-3-5-16,4-6-5 15,3-5-5-15,12-6-2 16,0-2-2-16,9 6-2 15,12 3-1-15,-2 4 0 0,6 9 1 16,-1 2 1-16,-2 9 0 16,0 7 0-16,0 2 1 15,-1 0 0-15,-5-2 0 16,-2-5 1-16,4-9 0 16,2-4-1-16,-4-9 1 15,-7-8 0-15,-5-5 0 16,-4-1 0-16,-7 3-3 15,-8 6-10-15,-16 6-25 16,6 15 0-16,-12-2-1 16,13 21 0-16</inkml:trace>
  <inkml:trace contextRef="#ctx0" brushRef="#br0" timeOffset="54716.1033">13353 7422 42 0,'0'0'33'0,"21"27"1"16,1-15-12-16,4-2-13 0,11 0-1 15,0-7-2 1,2-3-2-16,-4-12-1 0,-4-2-1 15,-12-7-1-15,-7-1 0 16,-15-2 1-16,-12 4-1 16,-10 6 2-16,-12 8-1 15,-10 9 1-15,1 12-1 16,-1 9 0-16,4 14 1 16,9 3-1-16,15 4 1 15,19-5-2-15,23-3 1 16,12-6 0-16,15-13-3 15,7-7-6-15,3-11-18 16,-6-11-13-16,8-8-1 16,-12-12 0-16</inkml:trace>
  <inkml:trace contextRef="#ctx0" brushRef="#br0" timeOffset="54921.0741">13601 7115 45 0,'22'-7'36'0,"9"7"0"16,-2 0 0-16,8-5-28 16,5 5-18-16,-4-6-23 0,17 6-2 15,-14-2-1 1,3 4 0-16</inkml:trace>
  <inkml:trace contextRef="#ctx0" brushRef="#br0" timeOffset="55386.8846">14175 7113 14 0,'25'-24'67'16,"-15"6"-41"-16,-3 0-5 15,-3-4-6-15,-4 4-2 0,-12 1-4 16,-1 3-2 0,-14 4-3-16,-1 10-2 15,0 10 0-15,0 2-1 0,-3 7-1 16,6 7 0-16,6 2 0 15,13 1 0-15,10-1 0 16,11-8 0-16,7-4 0 16,5-7-1-16,6-9 0 15,0-8 0-15,0-7-1 16,-7-7 1-16,-6-3 0 16,-6-3 0-16,-5 4 0 15,-9 2 1-15,-9 8 1 16,9 14-1-16,-13-5 1 15,4 18-1-15,3 6 1 16,6 5-1-16,0 3 1 0,8-1-1 16,2 0-2-1,0-6-3-15,6-3-20 0,2-6-11 16,-6-11 0-16,0-4-1 16</inkml:trace>
  <inkml:trace contextRef="#ctx0" brushRef="#br0" timeOffset="55636.6028">14488 6756 61 0,'0'0'36'0,"-4"13"0"15,2 3-13-15,-1 14-11 0,-13 8-7 16,4 7 0-1,9 4-2-15,3 0 1 0,0-5-1 16,9-3-2-16,6-9-2 16,2-13-4-16,13-6-9 15,-2-9-24-15,-6-19 1 16,-4-1-2-16,-7-12 1 16</inkml:trace>
  <inkml:trace contextRef="#ctx0" brushRef="#br0" timeOffset="55770.6498">14386 6943 67 0,'0'0'39'0,"15"7"-1"15,16-7-12-15,10 6-31 0,14 0-29 16,-5-6-2-16,10 0-1 16,7-3 0-16</inkml:trace>
  <inkml:trace contextRef="#ctx0" brushRef="#br0" timeOffset="56319.9684">14666 7374 44 0,'8'-13'33'0,"6"13"3"16,-14 0-8-16,11 17-16 16,-8 5-5-16,-3 7-3 15,-3 6 0-15,3 1-1 16,0-3 0-16,0 1-2 16,9-7 0-16,9-8 0 0,6-7-1 15,4-12 0-15,4-14-2 16,0-8 1-16,-2-6-1 15,-3-4 0-15,-6-2-1 16,-10 5 2-16,-8 3 0 16,-6 6 1-16,-1 8 2 15,-10 12 0-15,4 7 1 16,1 7 0-16,0 6 0 16,6 4-1-16,8 3-1 15,8 2-5-15,-3-4-22 16,2-8-11-16,10 2 0 15,-4-10 0-15</inkml:trace>
  <inkml:trace contextRef="#ctx0" brushRef="#br0" timeOffset="56559.8282">15358 7231 27 0,'-14'-24'36'0,"3"9"0"16,-15 11 2-16,-2 8-17 16,0 18-8-16,-3 7-7 15,0 10-2-15,11 11-1 16,6 7-1-16,7 3 0 16,14-2-2-16,3-4-2 15,11-8-6-15,6-10-26 0,11-7-4 16,-8-23 1-1,5-6-2-15</inkml:trace>
  <inkml:trace contextRef="#ctx0" brushRef="#br0" timeOffset="56763.8857">15471 7245 51 0,'-16'-9'35'15,"7"23"3"-15,-2 13-4 16,-1-1-22-16,12 13-5 15,0 10-2-15,7 3-1 16,-3 0-1-16,4-1-1 16,8-5-3-16,-2-13-3 15,7-6-9-15,-4-12-20 0,-9-19-5 16,10-7 0 0,-15-13-1-16</inkml:trace>
  <inkml:trace contextRef="#ctx0" brushRef="#br0" timeOffset="57038.6049">15303 7443 24 0,'35'-7'34'16,"-4"-7"2"-16,9 2-2 16,0 0-16-16,-3-7-5 15,4 4-2-15,-10 1-1 16,3 3-3-16,-8 4-1 15,2 7-2-15,0 10 0 16,-2 2-2-16,-2 8 0 0,-3 8 0 16,-2 2-1-16,-7 9-1 15,-3 0-2-15,-9-4-5 16,-10-6-33-16,1 2-1 16,-6-14 1-16,-3-4-1 15</inkml:trace>
  <inkml:trace contextRef="#ctx0" brushRef="#br0" timeOffset="57605.9358">16113 7436 23 0,'25'22'36'0,"-15"-15"1"16,15 9-1-16,-4-7-14 15,2-4-9-15,7 0-6 16,-5-10-3-16,-1-4-3 15,-7-5 0-15,-6-4-1 16,-8 0-1-16,-8-1 0 16,-8 4 1-16,-9 2-1 15,-6 10-1-15,-4 6 2 16,-4 10-1-16,2 6 1 16,6 10 0-16,7 5 2 0,11 4 0 15,16 2 1 1,7-3 0-16,18-1 0 15,3-8 0-15,11-9-3 0,6-10-12 16,5-9-26-16,-10-19 0 16,4-8 0-16,-13-12-2 15</inkml:trace>
  <inkml:trace contextRef="#ctx0" brushRef="#br0" timeOffset="57815.3805">16302 7040 54 0,'13'13'36'0,"9"-9"1"16,9 1-6-16,9 1-25 15,7-3-11-15,3 7-28 16,-4-14-1-16,6 4-2 15,-14-11-1-15</inkml:trace>
  <inkml:trace contextRef="#ctx0" brushRef="#br0" timeOffset="57966.9375">16751 6846 57 0,'0'-11'37'0,"-10"-7"-5"15,10 18-11-15,0 0-41 16,0 0-13-16,0 0-3 0,0 0-1 16</inkml:trace>
  <inkml:trace contextRef="#ctx0" brushRef="#br0" timeOffset="58174.5932">16774 6991 50 0,'-3'30'38'0,"0"11"0"15,-9 3-10-15,-1-8-11 16,0 10-6-16,-8-7-5 16,0-7-2-16,-7-9-4 15,2-11-4-15,2-10-7 16,-4-12-13-16,6-13-14 16,10-4-2-16,0-17 1 15,12 5 4-15</inkml:trace>
  <inkml:trace contextRef="#ctx0" brushRef="#br0" timeOffset="58710.4148">17081 6965 36 0,'-24'-22'30'0,"-5"-14"-1"15,10-1-15-15,10 3-4 0,9 1-2 16,9 4-1 0,8-2 0-16,11 16-1 15,1 1 1-15,7 14-1 0,-4 3 1 16,-4 10-1-16,-11 9-2 16,-9 9 0-16,-16 3-2 15,-10 12-2-15,-9 0-1 16,-5-5 0-16,-1 3 0 15,2-14-1-15,7-7-1 16,6-11 0-16,18-12 1 16,0 0 0-16,24-10 2 15,-1-1-1-15,5-2 1 16,3 8 0-16,1 5 0 16,-1 0 0-16,-6 7 0 0,-5 5 0 15,-8 2 1 1,-5 4-1-16,-7-3 0 0,0-2 1 15,0-13 0 1,-10 7 0-16,10-7-1 0,0-17 0 16,8 2 0-16,5-2 0 15,3 0 0-15,6 0 0 16,0 5 0-16,0 7 1 16,-1 5 1-16,-2 7-1 15,-5 5 1-15,-3 3 0 16,-3 7-3-16,-8-3-7 15,6-4-28-15,3 4-1 16,-9-19 0-16,20 16-1 16</inkml:trace>
  <inkml:trace contextRef="#ctx0" brushRef="#br0" timeOffset="58976.2917">17620 7145 59 0,'0'0'37'16,"0"0"2"-16,15-16-10 15,-7 2-16-15,-5-12-6 16,2-4-3-16,-5-12-1 16,0-1-2-16,-3-4 0 15,3-3-1-15,0 2 0 16,0 3-2-16,10 7 0 15,2 7-5-15,12 15-9 0,2 9-22 16,2 1-1 0,6 11 1-16,-9-1 0 0</inkml:trace>
  <inkml:trace contextRef="#ctx0" brushRef="#br0" timeOffset="59133.3353">17588 6919 55 0,'0'0'33'16,"8"10"-1"-16,5-10-21 15,14 0-32-15,11 5-10 16,-6-15-2-16,14 6 1 0</inkml:trace>
  <inkml:trace contextRef="#ctx0" brushRef="#br0" timeOffset="59344.4391">17961 6717 72 0,'13'-12'38'0,"-4"21"0"15,-3 10-13-15,-3 2-16 16,3 11-4-16,-6 8-2 16,0 7 0-16,-5 0-1 15,5 3-1-15,-4-5-1 16,4-7-1-16,10-3-5 15,-3-14-9-15,5-13-24 16,7-8-1-16,-5-11 1 0,0-5 0 16</inkml:trace>
  <inkml:trace contextRef="#ctx0" brushRef="#br0" timeOffset="59485.9468">17859 6877 82 0,'32'9'38'0,"5"-5"0"16,7 1-24-16,4 7-43 16,-4-12-5-16,5 7-3 15,-10-12-2-15</inkml:trace>
  <inkml:trace contextRef="#ctx0" brushRef="#br0" timeOffset="60393.5077">18399 7696 15 0,'9'-10'29'16,"8"1"-4"-16,-14-11-5 15,-3-2-3-15,-12-5-6 16,-7-2-1-16,-4 8-3 16,-7-1-1-16,-2 10-2 15,-2 10-1-15,4 8 0 16,2 8-2-16,11 14 1 15,6 1-1-15,11 5 0 16,7-3 0-16,10 0 0 0,7-6 1 16,6-10 0-16,6-15-1 15,3-7 0-15,1-14 0 16,-2-14-1-16,0-12 0 16,-8-8-1-16,-2-15 0 15,-7-3 0-15,-9 0 1 16,-4 10 1-16,-8 8 1 15,0 9-1-15,-8 15 1 16,0 18 1-16,-5 20-1 16,3 19 0-16,-1 13 0 15,4 11-1-15,-2 10 1 16,5 10-1-16,2 0 0 16,2-2 0-16,6-5-3 15,3-10 0-15,4-10-4 0,0-18-4 16,10-13-1-16,-3-18-2 15,7-12 2-15,-2-19 0 16,9-10 2-16,-3-15 3 16,1-8 6-16,1-1 6 15,19-54 17 1,-35 72-11-16,1 17 0 16,-15 8-1-16,-3 28-1 15,0 0-3-15,-5 23-2 16,-1 11-2-16,0 7-1 15,-1 10-1-15,7 4 1 16,0 3 0-16,5-2-1 0,3-3 1 16,3-10-3-1,-1-8-2-15,0-13-9 16,1-11-24-16,-11-11-3 0,7-11 0 16,-11-4-1-16</inkml:trace>
  <inkml:trace contextRef="#ctx0" brushRef="#br0" timeOffset="60545.3189">18708 7444 48 0,'18'0'38'0,"10"5"0"15,4 3-2-15,2-4-20 16,11 6-7-16,-6 0-6 16,-2-5-17-16,-13-1-23 15,1-2-1-15,-12-8-1 16,3 1 0-16</inkml:trace>
  <inkml:trace contextRef="#ctx0" brushRef="#br0" timeOffset="69023.1033">15245 7933 38 0,'0'0'36'0,"0"0"-2"16,9 19-8-16,-9 11-8 16,6 17-4-16,-6 13-5 15,5 11-1-15,-5 4-3 16,0 0-2-16,4-2-6 15,-4-12-4-15,0-2-6 16,-4-19-8-16,4-13-5 16,-7-13-4-16,7-14 2 15,-14 0-1-15,5-5 9 16,-2-7 9-16,0-3 11 0,-2 3 9 16,6 3 30-1,-4 2-14 1,11 7 2-16,4 12-5 0,7 4-3 15,-3-3-4-15,10 8-2 16,-6-6-2-16,8-1-2 16,-6-9-2-16,8-3-2 15,-3-9-1-15,-1-2-7 16,5-13-27-16,-1 2-9 16,-8-4-2-16,5 7 0 15</inkml:trace>
  <inkml:trace contextRef="#ctx0" brushRef="#br0" timeOffset="69687.1032">15475 8983 53 0,'-21'0'24'0,"4"0"-7"16,-5 0-4-16,-6 4-6 15,3 3-1-15,-6 3-2 16,3 5 0-16,4 2-3 15,5 5-1-15,10 5 0 16,9 6 0-16,12-1 1 16,5 2 0-16,0-1 4 15,6 2 0-15,-12-2 3 16,-3 1-1-16,-14-7 2 16,-6 0-2-16,-15-8-1 15,-1 0-6-15,0-4-22 16,7-5-13-16,-3-7-3 15,13 5 0-15</inkml:trace>
  <inkml:trace contextRef="#ctx0" brushRef="#br0" timeOffset="70077.7041">15155 9528 21 0,'9'0'34'16,"0"-5"2"-16,16 10-6 15,3-1-11-15,0 5-6 16,-1 14-1-16,-5 6-5 16,-7 12 0-16,-13 6-3 15,-6 11-2-15,-15 2 0 16,1 3 0-16,-7-1-1 16,5-3-1-16,9-7 0 15,17-7 0-15,13-7-2 16,9-9-15-16,9-12-21 15,11-6 0-15,-5-17-1 0,5-3 1 16</inkml:trace>
  <inkml:trace contextRef="#ctx0" brushRef="#br0" timeOffset="70649.1887">15865 9140 43 0,'-7'-16'33'0,"7"1"-5"15,4 5-7-15,-4-3-7 16,0 13-4-16,0 0-3 16,0 0-1-16,0 0-3 15,-9 23 0-15,7-1-2 0,2 4 0 16,-7 5 1-16,7 1-1 16,-3 0 1-16,3-3-1 15,-6-4 1-15,2-3 0 16,-2-5 0-16,-2-6-1 15,8-11 0-15,-17 4 0 16,17-4 0-16,-9 0-1 16,9 0 0-16,0 0 0 15,22 5-5-15,-1-5-10 16,1 3-22-16,13 2-1 16,-2-5 1-16,5 6 0 15</inkml:trace>
  <inkml:trace contextRef="#ctx0" brushRef="#br0" timeOffset="70822.298">16281 9380 60 0,'15'8'39'16,"-15"-8"1"-16,16 26-3 15,-13-6-24-15,-12-1-14 16,-7 5-34-16,-9-10-3 15,4 1-2-15,-3-11 1 16</inkml:trace>
  <inkml:trace contextRef="#ctx0" brushRef="#br0" timeOffset="71244.1585">16758 9002 52 0,'14'5'39'0,"-11"7"0"0,-3 10-9 16,-7 14-13-16,-6 1-6 15,1 9-4-15,-3 0-2 16,5-3-1-16,1-2-2 15,9-5-1-15,12-6-2 16,7-13-3-16,12-1-10 16,-3-6-21-16,0-10-5 15,2 0 0-15,-8-7-1 16</inkml:trace>
  <inkml:trace contextRef="#ctx0" brushRef="#br0" timeOffset="71402.0043">16634 9174 46 0,'0'0'38'16,"0"0"-1"-16,25 0-1 15,4 4-23-15,11 7-13 16,3-4-34-16,10 8-2 16,-7-6 0-16,11 1-2 15</inkml:trace>
  <inkml:trace contextRef="#ctx0" brushRef="#br0" timeOffset="71648.1467">17104 9131 37 0,'-16'-8'37'16,"16"8"-1"-16,0 0 2 0,12 5-20 16,13 4-8-16,0 1-7 15,4 3-1-15,-2 4-1 16,-1-5 0-16,-7 5 0 15,-12-5-1-15,-7 2 1 16,-15 3-1-16,-8-2 1 16,-8 4-1-16,-3 2-1 15,0-1-4-15,12 2-10 16,1-1-20-16,8-8-3 16,13-1 1-16,0-12-1 15</inkml:trace>
  <inkml:trace contextRef="#ctx0" brushRef="#br0" timeOffset="71934.0937">17565 9201 63 0,'0'0'36'0,"-26"0"0"15,9 0-16-15,5 17-10 16,2 4-4-16,10 1-4 15,3 7 1-15,9 5-2 16,9-7 0-16,8-3 0 16,4-7 1-16,4-8-1 15,-2-9 0-15,-3-13 0 16,-6-6 0-16,-10-7 0 16,-16-7 0-16,-10-3-4 0,-12 5-9 15,-8 1-25 1,-17 1-1-16,0 11-1 0,-14 7 2 15</inkml:trace>
  <inkml:trace contextRef="#ctx0" brushRef="#br0" timeOffset="72446.7135">15791 9905 23 0,'-13'-13'32'15,"1"11"-1"-15,-9-3-8 0,2 12-8 16,-1 7-6-1,3 4-3-15,7 8-3 16,8 3 0-16,8-1-1 0,14 4 0 16,9-8 2-16,6-10-1 15,8-5 1-15,-2-9 0 16,-5-15 1-16,-8-12-2 16,-6-1 0-16,-20-7-2 15,-10 4-1-15,-14 3-7 16,-9 6-19-16,-6 3-11 15,9 19 0-15,-6-5 1 16</inkml:trace>
  <inkml:trace contextRef="#ctx0" brushRef="#br0" timeOffset="72620.1136">16244 10061 51 0,'12'21'37'0,"-17"1"-3"16,-5 4-10-16,-10 0-14 16,2-4-27-16,3 4-15 15,-10-14-3-15,13 4-1 16</inkml:trace>
  <inkml:trace contextRef="#ctx0" brushRef="#br0" timeOffset="72964.9321">16688 9760 34 0,'12'-5'36'16,"-12"5"2"-16,15 0-4 15,-9 9-13-15,-9 10-8 16,3 13-6-16,-6 5-2 16,6 4-1-16,-3 2-1 0,3-1-2 15,0-6 0 1,9-2-2-16,9-8-4 0,1-10-10 15,6-7-24-15,9-4 1 16,-9-8-2-16,4 3 0 16</inkml:trace>
  <inkml:trace contextRef="#ctx0" brushRef="#br0" timeOffset="73122.1722">16584 9876 38 0,'-11'-10'36'16,"22"10"0"-16,6 0-3 16,13 6-24-16,7 4-24 15,4-2-18-15,15 6-1 16,-7-10-1-16</inkml:trace>
  <inkml:trace contextRef="#ctx0" brushRef="#br0" timeOffset="73371.667">17294 9844 51 0,'0'0'38'0,"0"0"0"15,-11 0-5-15,-6 0-19 16,2 15-5-16,-12 2-5 16,-5 1-3-16,-3 1 0 15,2-3-1-15,2 1-1 16,6-2 0-16,8-2 1 0,10-2-2 15,11-2 1 1,10-1-1-16,11 6-4 0,0-4-14 16,5-1-18-16,9 4 1 15,-3-7 0-15,-1 2 0 16</inkml:trace>
  <inkml:trace contextRef="#ctx0" brushRef="#br0" timeOffset="73717.9644">17613 9904 37 0,'-24'-14'33'0,"7"6"0"15,-11-1-11-15,-1 7-8 16,4 7-7-16,0 4-3 15,3 10-2-15,7 8-1 16,9 7-1-16,6-2 2 16,9 4-1-16,10-6 0 15,9-3 1-15,3-13 0 16,6-8-1-16,1-10 1 16,-2-10 1-16,-8-11 0 15,-4-2 2-15,-13-6-2 16,-11 5 1-16,-7-3-2 15,-9 2-7-15,-9 0-31 0,-1 15-1 16,-10-5-1 0,4 6-1-16</inkml:trace>
  <inkml:trace contextRef="#ctx0" brushRef="#br0" timeOffset="75651.741">907 10486 62 0,'0'0'36'0,"0"0"1"0,0 0-14 15,59 31-18-15,3-26-11 16,2 5-21-16,-1-10-7 16,0 10-2-16,-14-10 0 15</inkml:trace>
  <inkml:trace contextRef="#ctx0" brushRef="#br0" timeOffset="75817.1247">1018 10602 32 0,'-50'19'39'0,"50"-19"-1"16,0 0-1-16,31 13-18 15,10-8-6-15,11-5-14 0,10 8-32 16,-6-16-4-16,5 8-2 15,-3-9 0-15</inkml:trace>
  <inkml:trace contextRef="#ctx0" brushRef="#br0" timeOffset="76281.8535">2114 9915 18 0,'-28'-34'33'0,"3"19"1"15,-2 11 0-15,5 23-14 0,3 27-8 16,2 24-4-1,8 24-3-15,-1 13 0 0,10 17-1 16,-4 7 0-16,4 5 0 16,-7-3-1-16,-5-7 1 15,-5-14-1-15,-3-15-4 16,-4-18-6-16,-5-14-29 16,1-30-2-16,4-11 0 15,0-21 0-15</inkml:trace>
  <inkml:trace contextRef="#ctx0" brushRef="#br0" timeOffset="76627.8565">2081 11422 48 0,'-18'-11'37'16,"-12"-2"0"-16,-1 8-14 16,6 10-8-16,-2 2-5 15,8 13-3-15,1 3-2 16,18 7-1-16,5 1-1 15,14-4 1-15,11-6 0 0,1-5 0 16,2-10-1-16,3-6-2 16,-8-14-4-16,-9-5-27 15,-11-15-10-15,-8-2-1 16,-10-15 0-16</inkml:trace>
  <inkml:trace contextRef="#ctx0" brushRef="#br0" timeOffset="77013.5327">2360 9588 67 0,'-4'-10'38'0,"4"22"-1"16,0 8-10-16,0 10-17 0,3 12-6 16,1 5-5-1,4 2-8-15,-2-6-26 0,7 7-2 16,-11-21 0-16,3-7-1 16</inkml:trace>
  <inkml:trace contextRef="#ctx0" brushRef="#br0" timeOffset="77146.6849">2260 9783 25 0,'29'6'23'0,"-3"-6"-8"16,15 0-26-16,7 14-11 16,-9-6 0-16,10 10 15 15</inkml:trace>
  <inkml:trace contextRef="#ctx0" brushRef="#br0" timeOffset="77432.0861">2632 9885 56 0,'-13'-4'31'0,"-5"-9"-3"0,-4-5-5 16,3-1-8-16,6-9-7 15,7 4-4-15,6 0-2 16,7 2-3-16,8 9 1 16,8 7-2-16,1 6 0 15,4 4 1-15,1 7 1 16,0 5 0-16,3 0 0 15,-5 2 1-15,6-5-1 16,-3-2 2-16,1-8 0 16,-1-6 1-16,-8-8 0 15,-9-7 2-15,-8-11 0 16,-10 3 0-16,-11-2 1 0,-9 7-2 16,-9 8-2-16,-3 9-10 15,-6 9-30-15,12 14-2 16,0 5 0-16,15 14-1 15</inkml:trace>
  <inkml:trace contextRef="#ctx0" brushRef="#br0" timeOffset="78172.5718">2880 10759 43 0,'8'19'39'0,"5"-14"0"16,15 5 1-16,10-6-24 15,-5-4-7-15,11 0-4 0,0-4-3 16,-7-5-2-16,-6-1-1 16,-13-4 0-16,-12 0 0 15,-12 0 0-15,-13 0-1 16,-15 0 2-16,-6 6 0 15,-6 8 2-15,-1 8 0 16,10 6 0-16,6 10 0 16,12 8 1-16,12 4-1 15,20 4 1-15,9-1-2 16,18-6 1-16,10-5-3 16,-1-18-7-16,5-10-33 0,1-5 0 15,-5-21 1-15,0-4-2 16</inkml:trace>
  <inkml:trace contextRef="#ctx0" brushRef="#br0" timeOffset="78373.9589">3202 10399 55 0,'13'0'38'16,"14"2"-1"-16,1-2-7 16,12-2-28-16,7 9-33 15,-3-12-3-15,11 9-3 0,-7-4 0 16</inkml:trace>
  <inkml:trace contextRef="#ctx0" brushRef="#br0" timeOffset="78817.0592">3736 10449 21 0,'0'-10'34'0,"0"10"-1"16,3-24-6-16,-3 7-10 15,-3-2-5-15,-8-3-4 0,-1 7-2 16,-9 1-1-16,-1 8-2 16,-2 6-1-16,-1 9 0 15,2 5 0-15,2 10-1 16,9 0 0-16,9 3 0 16,6-3-1-16,9-4 1 15,6-4 0-15,8-7 0 16,-1-9-1-16,2-8 0 15,-2-6 0-15,-4-4-1 16,-4-6 1-16,-5 0-1 16,-7 6-1-16,-5 0 2 15,0 8-1-15,0 10 1 16,-6 0 1-16,1 10 0 16,1 8 0-16,4 4 0 15,4 3-2-15,1-6-8 0,4-1-27 16,8 2-2-1,-8-11 1-15,10 0 0 0</inkml:trace>
  <inkml:trace contextRef="#ctx0" brushRef="#br0" timeOffset="79057.4121">3965 10090 42 0,'0'0'39'0,"21"0"0"16,-11 14-2-16,-7 10-20 16,6 9-6-16,-9 8-5 0,0 6-1 15,0 3-2 1,0 2-1-16,0-5-1 0,0-9-3 16,4-1-3-16,2-15-10 15,9-12-25-15,4-5-1 16,-1-11 1-16,3-8-1 15</inkml:trace>
  <inkml:trace contextRef="#ctx0" brushRef="#br0" timeOffset="79200.5517">3974 10342 54 0,'0'0'38'15,"0"0"0"-15,22 11-7 0,0-4-40 16,12 2-25-1,-9-9-2-15,11 12-1 0,-10-1-1 16</inkml:trace>
  <inkml:trace contextRef="#ctx0" brushRef="#br0" timeOffset="79433.1389">4036 10861 74 0,'-10'0'43'0,"10"0"-1"16,0 0-2-1,13-4-37-15,0-3-38 0,2 7-6 16,-3 0-1-16,3 0 0 15</inkml:trace>
  <inkml:trace contextRef="#ctx0" brushRef="#br0" timeOffset="79718.6533">4423 10672 31 0,'0'-32'39'16,"4"7"1"-16,-4 2-6 0,0-2-12 15,9 14-7-15,-9 11-5 16,7 9-3-16,-7 14-2 16,6 14-1-16,-3 5-2 15,0 9 0-15,-3 0 0 16,5 4-2-16,-5-7-2 15,0-11-13-15,0-8-27 16,3-12 0-16,-3-17 0 16,11 5-1-16</inkml:trace>
  <inkml:trace contextRef="#ctx0" brushRef="#br0" timeOffset="79907.6947">4811 10789 78 0,'0'0'41'0,"0"0"-1"16,12 0-15-16,1 7-58 16,-13-7-5-16,0 0-2 15,0 0-2-15</inkml:trace>
  <inkml:trace contextRef="#ctx0" brushRef="#br0" timeOffset="82621.8578">5256 10867 6 0,'28'13'31'15,"-4"-8"1"-15,10 4-2 16,-3-9-13-16,1-4-5 16,-3-6-4-16,-10-3-3 15,-9-6 0-15,-14 0-2 16,-10 0 0-16,-11 2 0 16,-6 9-1-16,-5 8 0 15,-5 12 0-15,3 13 1 16,10 10 0-16,7 7 0 15,13 7 0-15,13-3 0 16,17 0 1-16,18-10-2 0,12-12-6 16,13-14-25-16,2-10-9 15,-3-20 1-15,2-9-2 16</inkml:trace>
  <inkml:trace contextRef="#ctx0" brushRef="#br0" timeOffset="82839.2017">5559 10444 52 0,'22'0'36'0,"15"9"-2"16,7-5-16-16,2-4-28 15,15 5-20-15,-15-13-2 16,9 8-3-16,-15-14 3 16</inkml:trace>
  <inkml:trace contextRef="#ctx0" brushRef="#br0" timeOffset="82997.2451">6157 10201 53 0,'-8'-13'37'16,"-5"-1"0"-16,7 4-6 16,6 10-29-16,-13-17-25 0,13 17-13 15,-9 0-1-15,9 0 1 16</inkml:trace>
  <inkml:trace contextRef="#ctx0" brushRef="#br0" timeOffset="83185.2914">6101 10334 11 0,'10'40'33'0,"-10"-3"2"16,0-1-5-16,-2 4-7 15,-14-5-7-15,-3 4-2 16,-9-12-4-16,-1-4-3 16,-4-9-4-16,6-14-8 15,2-4-13-15,8-6-20 0,1-18 0 16,13 0-1-1,3-8 0-15</inkml:trace>
  <inkml:trace contextRef="#ctx0" brushRef="#br0" timeOffset="83741.2196">6484 10304 18 0,'-31'-14'34'0,"6"-4"1"16,-4-6-4-16,7-9-14 15,11 3-6-15,4 1-4 0,11 5-3 16,5 2-1 0,12 8-2-16,8 9 0 0,1 9-1 15,-5 9 1-15,0 7 0 16,-12 8 0-16,-10 6 0 15,-13 8 0-15,-5 4 0 16,-13 2 0-16,0-5 0 16,0-1-1-16,3-7 1 15,10-7-1-15,11-8 0 16,10-10 0-16,7-9 0 16,12-1-1-16,3-5 1 15,2 3 0-15,-1-2 0 16,-2 4 0-16,-4 0 0 15,-9 2 0-15,-14-2 0 16,10 14 0-16,-10-14 0 0,-12 12 1 16,12-12-1-16,-13 5 0 15,13-5 1-15,-6-17-1 16,15 5 0-16,3-3 1 16,5-1-1-16,4 1-1 15,4 2 1-15,3 4 0 16,-3 5 0-16,0 4 1 15,-4 7-1-15,-2 3 1 16,-6 4-1-16,-5 5-6 16,-8-2-18-16,0-5-13 15,0 7 1-15,-3-7-1 16</inkml:trace>
  <inkml:trace contextRef="#ctx0" brushRef="#br0" timeOffset="83998.0156">6908 10597 57 0,'16'0'37'0,"-7"-4"2"16,10-10-14-16,1 2-10 16,-9-13-6-16,7-3-4 15,-11-10-2-15,2-8-1 16,-5-5 0-16,2-4 0 15,-4-1-1-15,1 5-1 16,4 8-1-16,-1 1-4 16,3 20-10-16,4 12-24 0,-1 2-1 15,9 15 1-15,-6-2-1 16</inkml:trace>
  <inkml:trace contextRef="#ctx0" brushRef="#br0" timeOffset="84154.0505">6887 10360 42 0,'-17'14'36'15,"6"-7"1"-15,20 1-1 16,7-4-30-16,11-8-34 16,14 11-6-16,-6-11-2 15,17 4 0-15</inkml:trace>
  <inkml:trace contextRef="#ctx0" brushRef="#br0" timeOffset="84381.8127">7401 10122 71 0,'-11'13'39'0,"0"8"-1"15,-1 6-12-15,12 12-16 16,-6 4-6-16,6 7 0 15,-4 4-1-15,7-6-2 16,1-3 0-16,5-7-3 16,9-6-5-16,-5-16-15 15,3-8-17-15,12-4-1 16,-6-9 1-16,2-4-1 0</inkml:trace>
  <inkml:trace contextRef="#ctx0" brushRef="#br0" timeOffset="84524.5987">7274 10398 75 0,'-22'-5'40'0,"22"5"0"15,0 0-14-15,28 5-20 16,3 0-41-16,7-7-2 16,14 2-2-16,7-7-1 15</inkml:trace>
  <inkml:trace contextRef="#ctx0" brushRef="#br0" timeOffset="85517.101">7950 10965 39 0,'-3'-25'34'16,"-12"-5"0"-16,-5 0-14 15,-4 11-6-15,-7-2-4 16,3 15-2-16,-3 6-2 16,3 12-2-16,7 10-2 15,2 9-1-15,10 3-1 16,9 5 0-16,9-5 1 15,10-5-1-15,5-6 1 16,11-14 0-16,-1-16 0 0,6-9 0 16,0-11-1-1,-6-12 0-15,-3-11 0 16,-6-6 0-16,-7-9 0 0,-5 1-1 16,-10 7 1-16,-3 6 0 15,-6 10 1-15,-3 12 0 16,-7 11-1-16,4 18 1 15,-4 22 0-15,3 11 0 16,2 13-1-16,0 10 1 16,8 4-1-16,3 10 1 15,10-7-1-15,6-5 0 16,6-7-1-16,2-14-2 16,11-13-1-16,-4-15-1 15,6-18-1-15,-3-19 1 0,2-8-1 16,-8-15 1-1,-2-4 3-15,-2-7 3 16,-8 2 2-16,-1 4 3 0,-8 9 1 16,1 9 0-16,-8 10-1 15,3 15 1-15,-3 13 0 16,0 15-3-16,0 11-1 16,0 9-1-16,0 9 0 15,7 4-1-15,-3 6 0 16,1-1 0-16,1-2 0 15,-3-5-1-15,-3-10-2 16,0-7-4-16,3-9-6 16,-3-20-8-16,-10 0-14 15,2-11-5-15,-8-13 1 16,-1-6 7-16,1 0 9 0,-3 3 22 16,3-2 0-16,-4-6 25 15,16 20 10 1,16 10-1-16,5 5-6 15,10-4-6-15,9 8-7 16,-1-4-5-16,9 0-3 16,-8 0-3-16,-2 4-3 15,-8-4-9-15,-4 5-29 16,-22-5-1-16,0 0 1 16,-12-14-2-16</inkml:trace>
  <inkml:trace contextRef="#ctx0" brushRef="#br0" timeOffset="86930.1004">9042 10710 50 0,'19'8'35'15,"0"-8"-1"-15,12 0-17 16,10 0-8-16,7 4-6 16,2-4-6-16,4 0-12 15,-6 0-14-15,-13-7-5 16,-4 7 0-16,-13-5 2 15</inkml:trace>
  <inkml:trace contextRef="#ctx0" brushRef="#br0" timeOffset="87132.3839">9111 10836 46 0,'10'8'37'0,"14"-13"-1"16,11 1-13-16,8 4-7 16,3-4-8-16,0 4-13 15,-2 0-28-15,-1 4-3 16,-9-4-1-16,0 4 0 0</inkml:trace>
  <inkml:trace contextRef="#ctx0" brushRef="#br0" timeOffset="87718.6768">10273 9903 16 0,'-18'-32'33'0,"-16"8"1"0,3 27 1 16,-3 23-19-16,2 30-6 16,6 26-1-16,4 19-4 15,5 19-1-15,8 10-1 16,9 12 0-16,3 0-1 16,3-4 0-16,-6-11 1 15,3-15-1-15,-9-15-1 16,-5-11-2-16,-9-18-5 15,-5-19-10-15,-9-23-21 16,7-5 0-16,2-21-1 16,8-8 1-16</inkml:trace>
  <inkml:trace contextRef="#ctx0" brushRef="#br0" timeOffset="88058.465">10360 11458 24 0,'0'0'34'0,"-15"-24"1"15,2 16-2-15,-5-1-18 16,-3-1-5-16,-1 10-3 15,-3 8-3-15,3 7-2 16,2 3-1-16,9 7 0 0,5 2 0 16,12 2 2-16,5-7 0 15,12-4 0-15,5-12 1 16,4-6 0-16,-1-6 0 16,-4-8-3-16,-3-8-7 15,-14 3-32-15,-10-17 0 16,-3 6-1-16,-13-13 0 15</inkml:trace>
  <inkml:trace contextRef="#ctx0" brushRef="#br0" timeOffset="88454.7974">10553 9551 44 0,'5'-13'35'0,"-5"13"1"0,7 18-13 16,2 23-9-16,-3 6-6 15,7 13-4-15,-1-4-3 16,-2-1-7-16,2-6-16 15,-3-10-14-15,-9-23 1 16,-5-8-1-16</inkml:trace>
  <inkml:trace contextRef="#ctx0" brushRef="#br0" timeOffset="88868.1609">10504 9774 30 0,'23'0'29'0,"17"10"1"15,2-3-16-15,7 0-9 0,4-2-4 16,-3 3-3-16,-4-4-1 16,-9 1 1-16,-12-5 0 15,-10 0 2-15,-15 0 2 16,-15-14 2-16,-9 7 3 16,-5-3 0-16,1-3 0 15,1-2-1-15,11 4-2 16,5-3-2-16,11 4-1 15,14 7 0-15,5 3-2 16,6 3 0-16,0 9 1 16,2 5 0-16,2 2 2 0,-4 4-1 15,1-1 1 1,-4-3-1-16,3-5 2 16,0-9 0-16,0-5 0 0,-1-10 0 15,-2-7 1-15,-9-10 0 16,-4 0 1-16,-14-4-1 15,-7 9 0-15,-14 5 0 16,-4 11-3-16,-7 15-10 16,4 10-29-16,-7 4 1 15,13 13-1-15,4-1 0 16</inkml:trace>
  <inkml:trace contextRef="#ctx0" brushRef="#br0" timeOffset="89628.856">10900 10880 23 0,'0'0'34'16,"3"26"0"-16,9-8-9 15,10-3-7-15,6 1-5 16,3-6-5-16,4-3-1 15,-2-10-3-15,0-2-2 16,-8-12-1-16,-9-2 0 16,-6-8 0-16,-15 3 0 15,-10 0-1-15,-9 2-1 16,-6 10 1-16,-8 8 0 16,-2 8 0-16,-2 13 1 15,3 14-1-15,13 6 2 16,10 2 0-16,12 7 0 15,15-5 1-15,15-2 0 16,14-9 0-16,10-7-3 0,7-9-2 16,1-14-19-16,4-18-17 15,1-3-1-15,-13-15 0 16,-1 2 0-16</inkml:trace>
  <inkml:trace contextRef="#ctx0" brushRef="#br0" timeOffset="89861.749">11049 10542 30 0,'0'0'36'0,"9"5"1"15,10-1-1-15,11-4-21 16,8 3-14-16,7 3-30 16,0-10-4-16,10 4-2 15,-8-5-1-15</inkml:trace>
  <inkml:trace contextRef="#ctx0" brushRef="#br0" timeOffset="90170.1046">11616 10114 20 0,'0'0'36'16,"-31"4"-1"-16,6 25 2 16,-6 7-17-16,3 11-7 15,10 13-5-15,1 5-3 16,13 5-1-16,10-1-5 16,5-7-9-16,11-10-25 15,6-5-2-15,-3-17-1 16,7-9 1-16</inkml:trace>
  <inkml:trace contextRef="#ctx0" brushRef="#br0" timeOffset="90637.1023">11838 10536 32 0,'0'0'32'0,"-4"-22"2"16,-3 8-13-16,-3 4-6 16,-5-4-5-16,-1 5-2 15,-8 1-3-15,4 8-1 0,-7 0-2 16,2 7-1 0,1 3 1-16,6 8-1 0,6 2 0 15,6 3 0-15,6 1 1 16,11 0 0-16,6-5 0 15,4-4-1-15,6-8 0 16,-2-7 0-16,2-5-2 16,-2-9 1-16,-3-5-1 15,-6-4 1-15,-6-3-2 16,-3 1 1-16,-3 1 1 16,-4 6-1-16,0 4 1 15,0 14 0-15,0 0 1 16,-11 0-1-16,11 18 0 15,0-1 1-15,2 4-1 0,3 1 1 16,5 3-4 0,0-3-10-16,-1-8-22 0,7 4-1 15,-6-12 0-15,11 3-1 16</inkml:trace>
  <inkml:trace contextRef="#ctx0" brushRef="#br0" timeOffset="90876.6116">12044 10353 54 0,'0'0'38'0,"0"13"0"0,3 5-9 16,5 9-14-16,-8 1-8 15,11 9-2-15,-8 0-1 16,0-4-4-16,3 0-6 16,0-10-11-16,-6-4-21 15,0-9 0-15,0-10 0 16,0 0-2-16</inkml:trace>
  <inkml:trace contextRef="#ctx0" brushRef="#br0" timeOffset="91042.3705">11969 10510 57 0,'0'0'36'0,"18"0"1"15,2 0-12-15,3 0-13 16,6 3-10-16,-1-1-15 16,5-2-22-16,6 4-1 15,-9-6 0-15,0 2 0 16</inkml:trace>
  <inkml:trace contextRef="#ctx0" brushRef="#br0" timeOffset="91230.1353">12315 10415 34 0,'0'-17'35'0,"0"17"0"16,0 0-4-1,-3-9-18-15,3 9-10 0,0 0-14 16,0 0-16-16,0 0-7 16,-6 14 0-16,6-14 0 15</inkml:trace>
  <inkml:trace contextRef="#ctx0" brushRef="#br0" timeOffset="91448.1813">12317 10454 32 0,'7'19'31'16,"-10"-5"-1"-16,3 9-8 15,0 3-8-15,3 2-7 16,-3 5-2-16,4-2 0 16,-8 3 0-16,-3-1 0 15,-2 0 0-15,-9-6 0 16,-1-3 1-16,-15-10 0 0,4-4-1 16,-5-10-1-16,4-7-3 15,6-6-5-15,2-9-11 16,10-7-23-16,13 2 0 15,4-6-1-15,22 8 0 16</inkml:trace>
  <inkml:trace contextRef="#ctx0" brushRef="#br0" timeOffset="92050.4224">12455 10273 15 0,'5'-24'34'16,"1"0"0"-16,13 14-1 16,6 6-13-16,-3 4-7 15,12 10-4-15,-7 4-3 16,-8 13-1-16,-8 1-2 15,-6 6 0-15,-12 2-1 16,-8 2 0-16,-8-6-1 16,-10 2 1-16,5-8-1 15,3-2-1-15,7-9 1 16,2-2-1-16,16-13 0 16,0 0 0-16,0 0 1 0,13 0-2 15,5-5-1-15,4 0 0 16,3 2-2-16,3 0 1 15,0 3-1-15,-8 0 0 16,0 3 2-16,-5 4 0 16,-2-1 2-16,-4 3 1 15,-6 0 1-15,-3 1 0 16,0-10 2-16,-6 13-2 16,6-13 0-16,0 0 0 15,0 0-1-15,-6-16 0 16,9 4-1-16,6-1 1 15,0-2-2-15,7 1 1 0,-4 1 0 16,5 3 0-16,0 6 0 16,-1 4 0-1,-1 0 1-15,-5 9 0 0,-1 1-1 16,-2 4 1-16,-2-1-2 16,-1 1-8-16,-1-5-26 15,3 4-2-15,-6-13 0 16,9 8-1-16</inkml:trace>
  <inkml:trace contextRef="#ctx0" brushRef="#br0" timeOffset="92343.9607">12969 10585 21 0,'7'12'35'15,"-7"-12"1"-15,17-3-1 0,-3-4-14 16,-3-7-7-16,2-2-5 16,-7-7-2-16,3-1-2 15,-6-10-2-15,-3-6-1 16,0-3 0-16,-5-4 0 16,1 4-1-16,1 2 0 15,0 1 0-15,0 10-1 16,3 7-2-16,3 6-5 15,9 12-7-15,1 12-25 16,2-7 1-16,3 6-1 16,-3-2 1-16</inkml:trace>
  <inkml:trace contextRef="#ctx0" brushRef="#br0" timeOffset="92524.0907">12923 10369 49 0,'-4'15'37'16,"4"-15"1"-16,19 10-4 15,2-6-22-15,10-4-11 16,7 8-32-16,2-13-4 16,6 5-2-16,-5-7-1 15</inkml:trace>
  <inkml:trace contextRef="#ctx0" brushRef="#br0" timeOffset="92840.8143">13292 10104 62 0,'9'-4'38'16,"12"18"0"-16,4 9-10 16,2 9-15-16,2 15-6 15,-5 5-3-15,-13 5-1 0,-11 2-1 16,-11-4-4-16,-7-4-8 15,-17-9-16-15,2-14-12 16,8-9-1-16,-2-15 0 16</inkml:trace>
  <inkml:trace contextRef="#ctx0" brushRef="#br0" timeOffset="93139.3726">13599 10109 49 0,'8'-8'38'16,"8"15"1"-16,-10 3-9 16,-6 9-13-16,0 13-7 15,-3 6-4-15,0 6 0 16,-6 1-3-16,6 1 0 15,3-4-2-15,5-2 0 16,2-10 0-16,9-6-1 16,-1-7-2-16,-2-12-7 15,7 0-16-15,3-5-15 16,-13-7 1-16,-3-2-2 16,-7-6 1-16</inkml:trace>
  <inkml:trace contextRef="#ctx0" brushRef="#br0" timeOffset="93314.4146">13541 10328 77 0,'0'0'39'16,"14"4"0"-16,10-4-13 16,11 0-17-16,3 4-9 15,1-4-15-15,-3-5-23 16,6 0-1-16,-8-3 0 15,0 4 0-15</inkml:trace>
  <inkml:trace contextRef="#ctx0" brushRef="#br0" timeOffset="94304.6774">13886 11122 21 0,'19'-14'34'15,"-13"-12"-2"-15,0-2-8 16,-6-1-6-16,-12-4-4 16,3 5-5-16,-13 1-4 15,0 4-1-15,-9 10-2 0,0 9 0 16,-2 8 0-16,2 13-1 15,5 5-1-15,5 7 1 16,6 3-1-16,9 2 1 16,11-5-1-16,8-3 1 15,11-8 0-15,11-7-1 16,2-11 1-16,1-9 0 16,0-11-1-16,4-12-1 15,-3-5 0-15,-6-13 0 16,-9-3 0-16,-8-2 0 15,-4 2 0-15,-6 7 1 16,-6 12 0-16,-13 9 0 0,-5 14 1 16,5 16-1-1,-1 14 1-15,-3 14 0 0,11 9-1 16,3 4 1-16,7 4-1 16,11-1 0-16,1-3 1 15,9-9-1-15,5-11 0 16,4-13 0-16,-2-13-2 15,1-16 1-15,-1-7-1 16,1-14 0-16,-2-10-1 16,-11-10 1-16,1-4 0 15,-6 2 1-15,-3-2 2 16,-2 9 2-16,-4 4 1 16,-6 10 0-16,0 9 0 15,6 12 0-15,-6 17 1 16,0 0-1-16,4 27 0 0,-4 7-1 15,-4 11 0-15,4 6-1 16,0 13 1-16,-6 5-1 16,0-2 0-16,0-1 0 15,6-10-1-15,0-7-1 16,0-7-2-16,6-17-2 16,0-8-5-16,-6-17-9 15,10-9-17-15,-7-6-6 16,-6-12 1-16,-1-6 0 15</inkml:trace>
  <inkml:trace contextRef="#ctx0" brushRef="#br0" timeOffset="94464.4017">14222 10872 51 0,'15'-19'72'16,"6"19"-47"-16,5-2-9 16,10 8-6-16,-4-6-2 15,5 10-2-15,-6-5-2 16,-7 3-3-16,-4-2-5 15,-20-6-26-15,9 5-9 16,-9-5 0-16,0 0 0 16</inkml:trace>
  <inkml:trace contextRef="#ctx0" brushRef="#br0" timeOffset="100402.1157">730 13073 36 0,'0'0'37'16,"0"0"1"-16,55 26-3 0,-55-26-22 15,79 0-9-15,-30-3-9 16,-49 3-18-16,82-4-13 16,-82 4 0-16,55-3 0 15</inkml:trace>
  <inkml:trace contextRef="#ctx0" brushRef="#br0" timeOffset="100590.0389">758 13205 33 0,'0'0'38'15,"0"0"0"-15,55 12-5 0,-55-12-17 16,82 0-7-16,-36 0-16 15,-3 5-26-15,-43-5-2 16,69 0-2-16,-69 0-1 16</inkml:trace>
  <inkml:trace contextRef="#ctx0" brushRef="#br0" timeOffset="101507.5047">1629 13290 27 0,'-13'8'31'0,"46"2"1"15,29-10-4-15,59-4-20 16,38-2 0-16,38-2-1 15,30 1-1-15,27-2 1 16,13 3-2-16,2 3-2 16,-11-1-6-16,-29 4-9 15,-34 10-23-15,-46-13-1 16,-31 11 0-16,-59-13-1 0</inkml:trace>
  <inkml:trace contextRef="#ctx0" brushRef="#br0" timeOffset="101815.1335">2821 13012 9 0,'7'-27'34'0,"-7"-16"2"16,2-3 0-16,-2-6-14 15,-2-8-8-15,7 7-3 0,-5 0-3 16,0 16-2-16,-7 17-2 16,7 20-1-16,-6 28-3 15,1 13-6-15,5 19-31 16,3 20-2-16,-3-2 1 15,8 11-1-15</inkml:trace>
  <inkml:trace contextRef="#ctx0" brushRef="#br0" timeOffset="102267.1101">1568 13854 18 0,'0'0'37'16,"22"8"2"-16,12-4-3 16,10-4-14-16,8 0-10 15,7 0-11-15,4-6-32 16,3 6-4-16,-16 0-3 16,-7 0-1-16</inkml:trace>
  <inkml:trace contextRef="#ctx0" brushRef="#br0" timeOffset="102860.9684">2230 13466 19 0,'-26'14'35'0,"-13"9"-1"15,0 24 0-15,-3 11-19 16,2 14-5-16,15 12-3 15,8 4-5-15,17-2-7 16,16-3-11-16,5-10-17 16,11-21-2-16,14-6 0 15,-9-23 4-15</inkml:trace>
  <inkml:trace contextRef="#ctx0" brushRef="#br0" timeOffset="103273.9636">2517 14002 18 0,'0'-18'32'16,"-12"-6"0"-16,2-2-10 15,-2 4-4-15,-10-2-4 16,0 7-3-16,-9 0-3 15,0 15-1-15,3 6-3 16,-2 12-1-16,5 7-1 16,9 6-1-16,6 2 0 15,10 3 0-15,7-2 0 16,12-6 0-16,6-7 0 0,5-9-1 16,5-10 0-1,-4-10-2-15,-1-4 0 0,-5-8-1 16,-3-6 0-16,-9 1 0 15,-5 4 0-15,-8 5 2 16,0 18 1-16,0 0 0 16,-12 0 2-16,9 19-1 15,-3 7 0-15,6 3-5 16,9 0-20-16,9 5-12 16,-8-19-1-16,9 3 1 15</inkml:trace>
  <inkml:trace contextRef="#ctx0" brushRef="#br0" timeOffset="103484.1236">2805 13741 39 0,'0'0'38'16,"0"0"0"-16,10 28 1 15,-5 4-22-15,-1 1-10 16,8 13-2-16,-2 0-1 15,-7-1-3-15,6-1-4 16,-9-9-10-16,0-9-26 16,5-8 0-16,-5-18 0 15,-11 0-1-15</inkml:trace>
  <inkml:trace contextRef="#ctx0" brushRef="#br0" timeOffset="103628.1566">2684 13926 27 0,'7'10'35'0,"2"-10"0"16,19 10 1-16,9-4-26 16,6-3-14-16,6 7-27 15,-5-17-2-15,9 7-1 16,-10-8 0-16</inkml:trace>
  <inkml:trace contextRef="#ctx0" brushRef="#br0" timeOffset="103778.6873">3189 13774 59 0,'0'0'40'0,"-15"-10"0"15,15 10-6-15,-12-5-24 0,12 5-16 16,-6 10-26-16,6-10-7 16,0 0-1-16,-10 13 1 15</inkml:trace>
  <inkml:trace contextRef="#ctx0" brushRef="#br0" timeOffset="103988.7337">3137 13941 5 0,'0'29'34'0,"9"14"0"16,-9 3-1-16,3 8-15 15,-3 7-4-15,-3-3-4 16,-7 1-2-16,-7-7-5 15,-9-7 0-15,-14-15-2 16,-1-14-2-16,-1-16-16 0,1-14-18 16,-2-23-1-16,21-4 0 15,4-15-1-15</inkml:trace>
  <inkml:trace contextRef="#ctx0" brushRef="#br0" timeOffset="104748.5689">3608 13880 13 0,'19'5'33'0,"-28"-5"2"15,-4-2-7 1,-3-6-9-16,-11-8-5 16,8-3-3-16,-2-8-6 15,3-4-2-15,13-5-1 0,14 0-2 16,11 6 0-16,10 5 0 16,4 13-1-16,4 12 1 15,-5 10 0-15,-8 15 0 16,-17 10 1-16,-13 14 0 15,-16 2 0-15,-10 2 0 16,-6-7 1-16,0-6-2 16,3-8 1-16,9-5-1 15,12-14 0-15,13-13 0 16,0 0-1-16,25-6 0 16,3 0 1-16,3 0-1 0,4 6 1 15,-4 0-1 1,-4 9 1-16,-1 1 0 15,-6 8-1-15,-10-2 1 0,0 1 0 16,-7 1 1-16,-3-7-1 16,0-11 1-16,0 0-1 15,0 0-1-15,-10-9 1 16,10-8-1-16,3-3-1 16,7-4 1-16,5 4 0 15,7-3 1-15,3 6 0 16,0 7 1-16,-4 6 1 15,6 11 0-15,-6 4 0 16,-4 6 0-16,-7 5-2 16,-4 3-8-16,3-6-27 15,0 7-2-15,-2-13 0 0,4 1 0 16</inkml:trace>
  <inkml:trace contextRef="#ctx0" brushRef="#br0" timeOffset="104981.4001">4026 14164 34 0,'0'0'37'16,"0"0"2"-16,13 2-5 16,-10-14-19-16,10 3-5 15,-4-13-2-15,4 0-3 16,-7-13-2-16,-3-6-1 16,-3-7-1-16,-3-3 0 15,3-4-1-15,6 1 0 16,0 1 0-16,6 2-1 0,4 13-2 15,8 9-5-15,9 14-8 16,-8 11-15-16,-2 4-8 16,-2 14 0-16,-10 0 0 15</inkml:trace>
  <inkml:trace contextRef="#ctx0" brushRef="#br0" timeOffset="105146.9328">3956 13854 59 0,'0'0'35'0,"24"12"0"15,4-12-16-15,7 0-19 16,2 0-19-16,0 0-14 16,6-4-2-16,-12-7 1 0</inkml:trace>
  <inkml:trace contextRef="#ctx0" brushRef="#br0" timeOffset="105334.9794">4377 13559 80 0,'31'5'40'0,"-3"14"-2"16,-2 9-19-16,7 16-8 16,-8 5-4-16,-7 14-2 15,-14 7-1-15,-11 2-3 16,-14 0-2-16,-13-10-7 15,-3-9-33-15,-10 0 0 16,-3-19-1-16,10-8 0 16</inkml:trace>
  <inkml:trace contextRef="#ctx0" brushRef="#br0" timeOffset="105997.1191">5014 13084 44 0,'0'0'35'0,"25"15"1"15,-4-6-14-15,9-4-12 16,5 0-1-16,-4-5-4 15,4-4-2-15,-8-6-2 16,-6-3 0-16,-11-5-1 16,-16 0 0-16,-14-2-1 15,-9 4 0-15,-12 6 0 16,-1 4 1-16,-6 12 0 16,2 10 0-16,6 9 1 15,10 9 0-15,9 7 2 16,17 8 1-16,12-6 0 0,17 3 0 15,9-9 0 1,14-6 0-16,6-7-3 0,2-14-5 16,5-10-23-16,-4-10-12 15,-12-16-1-15,-2-6 0 16</inkml:trace>
  <inkml:trace contextRef="#ctx0" brushRef="#br0" timeOffset="106222.1">5175 12593 72 0,'28'5'38'0,"6"-5"0"0,13 4-21 15,5-4-18-15,6 0-32 16,5 3-3-16,-6-6-1 16,-2 6 0-16</inkml:trace>
  <inkml:trace contextRef="#ctx0" brushRef="#br0" timeOffset="106493.1645">5882 12189 25 0,'-25'5'35'16,"0"19"1"-16,-10 3-2 15,-6 8-20-15,6 17-3 16,1 4-3-16,12 9-4 15,13 0 0-15,9-1-2 16,19-5-3-16,8-9-8 16,15-10-27-16,10-4-1 15,-9-20-1-15,8-2 1 16</inkml:trace>
  <inkml:trace contextRef="#ctx0" brushRef="#br0" timeOffset="106897.3296">6111 12630 26 0,'-6'-25'31'0,"6"8"-5"16,-9-7-5-16,-7 3-4 16,1 6-4-16,-9-2-2 15,1 10-3-15,-6 2-2 16,4 7-2-16,-1 10-1 15,8 7-1-15,6 3-1 16,6 3 0-16,9 1 1 16,9-1-1-16,6-4 0 0,7-4-1 15,4-13-1 1,0-4 0-16,-1-9-1 16,-3-7 0-16,-4-6-1 0,-8-1 1 15,-3-3 0-15,-10 1 2 16,0 6-1-16,-6 5 2 15,6 14 0-15,-13-5 0 16,6 15 1-16,5 9-1 16,2 5 1-16,0 3-2 15,3 5-2-15,3-4-12 16,2-5-21-16,11 1-1 16,-6-15-1-16,12 2 0 15</inkml:trace>
  <inkml:trace contextRef="#ctx0" brushRef="#br0" timeOffset="107093.3664">6362 12471 26 0,'0'-16'37'0,"0"16"-1"16,7 21 2-16,-7-6-18 15,8 15-11-15,-5 3-4 16,1 3-2-16,3 4-6 15,-7-6-13-15,0-6-21 16,5-1 0-16,-5-15-1 16,3-2 1-16</inkml:trace>
  <inkml:trace contextRef="#ctx0" brushRef="#br0" timeOffset="107260.3992">6270 12585 21 0,'0'0'32'16,"24"13"0"-16,-5-13 0 16,12 4-27-16,3 2-15 15,-6-6-20-15,15 10 0 16,-15-16-2-16,13 11 13 16</inkml:trace>
  <inkml:trace contextRef="#ctx0" brushRef="#br0" timeOffset="107411.4483">6734 12501 70 0,'0'0'41'0,"-15"-10"-1"15,15 10-8-15,0 0-25 0,0 0-16 16,-12 0-30-16,12 0 0 16,0 0-2-16,0 0 0 15</inkml:trace>
  <inkml:trace contextRef="#ctx0" brushRef="#br0" timeOffset="107583.4859">6732 12615 40 0,'0'31'37'0,"5"13"0"16,-5 0-8-16,0 2-14 16,-5 9-5-16,-9-5-4 15,-1 1-1-15,-12-11-2 16,-8-7-3-16,-8-13-6 15,-2-11-29-15,-3-26-3 0,15-12-1 16,-3-18 0-16</inkml:trace>
  <inkml:trace contextRef="#ctx0" brushRef="#br0" timeOffset="108424.4104">7115 12500 28 0,'0'0'31'0,"-18"-28"-4"16,3 6-11-16,3-4-4 16,2-5-4-16,7 2-3 15,6 2-1-15,10 5-2 16,8 12 0-16,7 10-1 15,3 10 0-15,-3 12 0 16,-9 10 0-16,-16 8 0 16,-10 4 1-16,-17 3-1 15,-10-5 0-15,-10-1 0 16,-2-6 0-16,2-9 0 16,7-8-1-16,15-7 0 0,7-11 0 15,15 0 0-15,11 0 0 16,9 0 0-16,11 0 0 15,2 5 0-15,5 2 0 16,3 3 0-16,-4 1 0 16,-3 0 0-16,-6-2 0 15,-3 1 0-15,-10-3 0 16,0 0 0-16,-15-7 1 16,0 0-1-16,0 0 0 15,0 0 1-15,-15-16 0 16,8 5-1-16,2-3 1 15,5-1-1-15,5-3 0 16,5 1 0-16,9 4 1 16,6 6-1-16,0 2 2 15,2 10 0-15,-6 0 1 0,-2 10 0 16,-9 4 0-16,-1 4-2 16,-2 2-8-16,-7-1-20 15,-7-12-9-15,14 1 0 16,-7-13-1-16</inkml:trace>
  <inkml:trace contextRef="#ctx0" brushRef="#br0" timeOffset="108665.0402">7575 12789 30 0,'0'0'37'15,"19"7"1"-15,-7-11-3 0,-3-9-17 16,12 2-5-1,-8-11-4-15,1-4-4 16,-7-9-2-16,-3-3-1 0,-4-7-1 16,0-3 0-16,3-1-1 15,0 2 0-15,7 0-2 16,1 5-3-16,11 13-6 16,0 4-15-16,3 9-12 15,6 16-1-15,-7-3 0 16</inkml:trace>
  <inkml:trace contextRef="#ctx0" brushRef="#br0" timeOffset="108846.589">7615 12532 51 0,'10'9'34'0,"4"-13"-1"15,15 4-21-15,6 10-36 16,-8-10-7-16,10 4-1 16,-13-8-1-16</inkml:trace>
  <inkml:trace contextRef="#ctx0" brushRef="#br0" timeOffset="109033.6404">7952 12359 48 0,'14'5'40'16,"5"16"0"-16,-4 5 0 0,-3 6-24 16,3 12-7-1,-11 1-4-15,-4 6-3 0,-6-2-3 16,-13-8-11-16,-4-5-27 16,-4-6-1-16,-4-17-1 15,9-3 0-15</inkml:trace>
  <inkml:trace contextRef="#ctx0" brushRef="#br0" timeOffset="109342.7089">8270 12310 58 0,'21'0'40'0,"-5"3"1"16,-1 12-5-16,2 12-21 15,-12 3-7-15,1 14-1 16,-6 0-3-16,0 9 0 16,-6-3-1-16,3-1-1 15,3-6 0-15,0-2-2 16,9-9-2-16,0-13-4 15,13 0-14-15,0-11-22 16,-4-15-1-16,7 0 0 16,-10-11 1-16</inkml:trace>
  <inkml:trace contextRef="#ctx0" brushRef="#br0" timeOffset="109500.7568">8238 12593 77 0,'22'0'40'0,"19"1"-1"16,1-1-16-16,2-4-55 15,2 8-4-15,-7-8-2 16,1 7-2-16</inkml:trace>
  <inkml:trace contextRef="#ctx0" brushRef="#br0" timeOffset="110176.31">8794 12373 20 0,'22'0'31'0,"14"7"0"15,3 1-16-15,10 1-3 16,1-3-2-16,-3 2-2 16,-1-3-3-16,-11-5-2 15,-8 0-1-15,-8-8-1 16,-10 2 0-16,-9 6 0 15,0 0-1-15,-18 0 0 16,5 10 0-16,0 8 0 0,-5 7 0 16,0 14 0-16,2 8 0 15,0 14 1-15,1 10 1 16,2 11 2-16,1 10 0 16,0 7 1-16,3 8 0 15,-1-3-1-15,3 5 1 16,-3-8 0-16,1-6-2 15,4-17-1-15,-1-7-1 16,2-20 0-16,-2-9 0 16,-5-17-1-16,-9-13 1 15,-7-12 0-15,-11 0 0 16,-8-6 0-16,-4 1-1 16,-4 1-1-16,-4-3-6 15,12 2-25-15,12 5-6 0,9-8-1 16,25 8 0-16</inkml:trace>
  <inkml:trace contextRef="#ctx0" brushRef="#br0" timeOffset="110592.1113">9167 13723 56 0,'0'0'37'15,"3"28"0"-15,-10 0-11 16,-4 4-15-16,1 11-5 16,-3 0-1-16,4 1-2 15,3-2 0-15,6-4-1 16,4-7-3-16,5-7-4 15,15-4-9-15,-2-11-14 0,0-9-10 16,5 0 0-16,-11-11-1 16</inkml:trace>
  <inkml:trace contextRef="#ctx0" brushRef="#br0" timeOffset="110749.9677">9030 13952 49 0,'-9'-9'38'0,"25"9"1"16,1 0-6-16,12-2-21 16,8 4-11-16,6-2-24 15,7 7-13-15,-7-11-1 16,4 8-1-16</inkml:trace>
  <inkml:trace contextRef="#ctx0" brushRef="#br0" timeOffset="110938.0134">9372 13888 42 0,'12'3'35'0,"4"-3"0"16,17 0-6-16,-1 4-23 15,4 1-20-15,11 2-19 16,-15-11-1-16,7 10 0 15,-16-12 3-15</inkml:trace>
  <inkml:trace contextRef="#ctx0" brushRef="#br0" timeOffset="111103.0579">9403 13997 28 0,'-7'12'35'16,"7"-12"0"-16,13 6-3 15,18-6-17-15,2 0-14 16,5 9-27-16,2-12-7 16,6 6-2-16,-5-6 0 15</inkml:trace>
  <inkml:trace contextRef="#ctx0" brushRef="#br0" timeOffset="111472.1973">9902 13941 40 0,'-16'0'37'0,"-11"-5"0"16,5 10-3-16,3 6-18 0,-6 1-9 16,13 11-4-1,7 2-1-15,7 1-1 16,10-2 0-16,7-7 1 0,6-5-1 16,5-5 1-16,-1-11 0 15,-1-7-1-15,-7-8 0 16,-6-2 0-16,-10-1-4 15,-10-6-13-15,-10-1-22 16,-1 6-1-16,-8-6 1 16,4 4-1-16</inkml:trace>
  <inkml:trace contextRef="#ctx0" brushRef="#br0" timeOffset="112118.7381">9499 12258 30 0,'5'-19'36'15,"-5"19"1"-15,0 19-2 16,-3 1-18-16,3 10-5 15,0 8-7-15,0 3-3 16,0 1-7-16,0-3-14 16,0-8-17-16,3-7-1 15,-8-14 0-15,5-10 0 16</inkml:trace>
  <inkml:trace contextRef="#ctx0" brushRef="#br0" timeOffset="112270.7649">9372 12431 44 0,'-9'-15'36'0,"23"15"0"16,5 0-1-16,6 0-25 16,9 0-11-16,6 4-18 15,10 2-16-15,-10-8 0 16,13 4-1-16,-15-8 2 16</inkml:trace>
  <inkml:trace contextRef="#ctx0" brushRef="#br0" timeOffset="112598.8592">9834 12390 28 0,'0'0'36'16,"0"0"1"-16,-20 17-1 16,5-13-16-16,-6-4-10 0,4-4-5 15,2-2-4 1,3-7-1-16,6 0-2 16,6-6 0-16,9 4 0 0,3-4-1 15,8 5 1-15,1 5 1 16,0 6 1-16,2 6 1 15,-2 6 1-15,0 8 0 16,-4 0-1-16,1 7 2 16,-3-3-2-16,4 0 1 15,-2-3-1-15,6-10 0 16,-1-8 0-16,-1 0 0 16,-1-13-1-16,-2-6 1 15,-5-3 0-15,-5-7 1 16,-12 3-1-16,-7 6 0 15,-14 6 0-15,-3 13-4 16,-2 7-20-16,1 11-15 16,-4 1 0-16,10 15 0 0</inkml:trace>
  <inkml:trace contextRef="#ctx0" brushRef="#br0" timeOffset="113344.6995">10701 13108 54 0,'13'0'37'0,"21"5"-1"15,3-5-13-15,4 0-10 16,12-5-7-16,2 2-8 15,-7 2-11-15,-3-4-17 16,-5 10-7-16,-20-5 0 16,-3 2 0-16</inkml:trace>
  <inkml:trace contextRef="#ctx0" brushRef="#br0" timeOffset="113531.5263">10759 13261 25 0,'0'0'38'16,"29"7"0"-16,2-9 1 15,7 2-19-15,14 0-7 16,-2-3-10-16,2 3-22 16,-5-9-17-16,-1 9-1 15,-18-12-2-15</inkml:trace>
  <inkml:trace contextRef="#ctx0" brushRef="#br0" timeOffset="118455.1106">11838 13230 7 0,'-76'0'19'16,"17"0"-4"-16,40 4-1 0,32-4 3 16,48 0 0-16,45 0 1 15,41-7-5-15,51 7-1 16,25-5-2-16,31 5-3 16,13-4-1-16,-3 4-6 15,-10-3-9-15,-28 6-23 16,-36-6-2-16,-38 3-2 15,-59-5 0-15</inkml:trace>
  <inkml:trace contextRef="#ctx0" brushRef="#br0" timeOffset="118807.044">12769 12910 19 0,'23'-31'34'15,"-11"-15"1"-15,3-8-11 16,-2-1-4-16,-9-3-5 16,5 9-2-16,-16 8-3 0,1 16-3 15,-2 21-3-15,1 23 0 16,0 26-3-16,-1 17-9 16,14 15-29-16,3 13-1 15,-5-3-1-15,13 8 1 16</inkml:trace>
  <inkml:trace contextRef="#ctx0" brushRef="#br0" timeOffset="119184.5988">11679 13820 61 0,'21'0'36'0,"8"-9"0"16,16 9-21-16,7 0-23 15,0 0-22-15,18 0-4 16,-5-6-1-16,6 6-1 15</inkml:trace>
  <inkml:trace contextRef="#ctx0" brushRef="#br0" timeOffset="119440.3964">12269 13479 24 0,'-14'0'35'0,"-13"0"0"0,2 26-3 16,-4 9-16-16,-1 10-7 15,0 13-1-15,3 10-3 16,13 5-2-16,14 1-4 16,13-6-9-16,17-10-21 15,20-1-5-15,2-17 0 16,13-8-1-16</inkml:trace>
  <inkml:trace contextRef="#ctx0" brushRef="#br0" timeOffset="119841.7718">12519 13825 3 0,'-16'-26'29'16,"5"9"1"-16,-9-4-9 16,-1 8-4-16,-7 6-4 15,-3 7-3-15,1 4-3 16,3 10-1-16,6 9-1 16,0 5-1-16,15 2-1 15,6 1-1-15,6-2 0 16,15-5 0-16,7-7-1 15,0-10-1-15,3-7-3 16,0-12-1-16,-7-7 0 16,2-4-1-16,-10-5 2 15,-4 2 0-15,-8 7 2 0,-4 3 2 16,0 16 3-16,-14-4 0 16,8 15 0-16,1 9 2 15,5 7-3-15,0 1 0 16,9 2-4-16,9-1-6 15,1-2-19-15,-1-13-8 16,10 0-1-16,-12-19 0 16</inkml:trace>
  <inkml:trace contextRef="#ctx0" brushRef="#br0" timeOffset="120017.4759">12737 13684 53 0,'0'0'37'0,"11"13"0"0,-7 9-6 16,-4 1-21-16,10 11-5 16,-3 1-2-16,1 6-4 15,4-2-9-15,-9-4-16 16,-3-11-10-16,6-3-2 16,-6-21 1-16</inkml:trace>
  <inkml:trace contextRef="#ctx0" brushRef="#br0" timeOffset="120170.4994">12656 13832 72 0,'18'0'37'0,"10"0"-2"16,6 5-25-16,-1-5-18 16,5 10-24-16,-6-10-3 15,5 0 0-15,-13 0-1 16</inkml:trace>
  <inkml:trace contextRef="#ctx0" brushRef="#br0" timeOffset="120313.5397">12990 13728 56 0,'3'-12'38'16,"-10"0"0"-16,7 2-6 16,0 10-27-16,-7-13-20 15,7 13-21-15,0 0-1 16,0 0-1-16,-10 3 0 15</inkml:trace>
  <inkml:trace contextRef="#ctx0" brushRef="#br0" timeOffset="120509.5826">12956 13852 32 0,'0'31'37'16,"7"8"-1"-16,-5 3-2 15,-2 2-17-15,0 7-6 16,-2 0-4-16,-8 1-2 15,-9-5-4-15,-5-9-1 16,-10-8-2-16,-10-16-3 16,4-14-4-16,-4-16-6 15,5-12-9-15,7-10-9 16,8-9-4-16,17 3 1 16</inkml:trace>
  <inkml:trace contextRef="#ctx0" brushRef="#br0" timeOffset="121092.5836">13300 13759 8 0,'-24'-31'30'0,"17"4"2"16,2-5-3-16,5 0-14 16,19 6-3-16,1 2-3 0,8 10-2 15,-3 7-1-15,1 12-1 16,-8 7-1-16,-8 13-2 16,-13 6-1-16,-13 5 1 15,-9 5-3-15,-7-3 1 16,-5 1-1-16,9-5 0 15,4-7 0-15,3-6 1 16,17-6-1-16,13-5 1 16,10-10 0-16,9 0 2 15,6 0-1-15,1-10 0 16,1 4 0-16,-7 2-1 16,-1 4 1-16,-13 0-1 15,-6 3 1-15,-9-3-1 16,0 20 1-16,-3-6-1 0,-7 0 2 15,5-2-2-15,5-12 2 16,-10 10-1-16,10-10-1 16,6-15 0-16,4-1 0 15,8-3 1-15,4-1-1 16,-1 0 1-16,2 3-1 16,4 8 2-16,-9 6 0 15,4 8 0-15,-7 5 1 16,-2 7-2-16,-7 5-3 15,-2 2-12-15,-2-5-23 16,4 5 0-16,1-6 0 16,5-1-1-16</inkml:trace>
  <inkml:trace contextRef="#ctx0" brushRef="#br0" timeOffset="121278.6187">13765 14005 29 0,'16'-4'36'0,"-4"-10"1"15,-2 2-1-15,-5-8-15 16,-5-9-10-16,0-5-6 15,-5-9-3-15,5-7 0 16,0-3-2-16,0 3 0 16,9 0-1-16,0 6-1 15,11 10-4-15,-6 7-8 16,8 6-21-16,6 17-2 16,-12 0 0-16,7 14-1 15</inkml:trace>
  <inkml:trace contextRef="#ctx0" brushRef="#br0" timeOffset="121439.6578">13700 13773 31 0,'22'0'32'0,"12"3"-1"15,0-3-7-15,7-3-45 16,6 9-7-16,-11-14-2 15,8 8-2-15</inkml:trace>
  <inkml:trace contextRef="#ctx0" brushRef="#br0" timeOffset="121663.7036">14042 13395 40 0,'48'21'40'0,"-2"15"-1"16,2 17 2-16,-1 10-23 16,-16 3-6-16,-9 11-3 15,-22 0-5-15,-16-3-3 16,-8-5-10-16,-17-17-16 16,-2-19-15-16,2-11-2 15,-8-17 0-15,11-11 1 16</inkml:trace>
  <inkml:trace contextRef="#ctx0" brushRef="#br0" timeOffset="122138.8597">14879 12221 18 0,'-48'24'36'0,"-14"22"2"15,3 41 1-15,-8 26-19 16,8 21-5-16,16 21-5 16,15 4-3-16,28-2-5 15,28-11-13-15,21-16-26 16,10-40-2-16,26-27 0 0,1-38 0 16</inkml:trace>
  <inkml:trace contextRef="#ctx0" brushRef="#br0" timeOffset="122718.5917">15200 13225 28 0,'12'7'36'15,"9"-2"0"-15,0-13-5 16,6-11-13-16,5-6-6 16,-3-18-5-16,2-10-3 15,-9-11-2-15,-8-8-1 16,-8-8 0-16,-6-1 0 15,-8 3-1-15,-7 14 1 16,-5 10-1-16,-5 19 0 16,2 21 0-16,2 19 0 15,6 26 1-15,3 20-1 16,2 15 1-16,7 9-1 16,8 7 0-16,6 0 1 15,4-9-1-15,7-7 1 16,6-14-1-16,3-14-1 0,3-21 0 15,1-17 0-15,0-10-1 16,-3-13 0-16,-1-4 1 16,-6-4-1-16,-5 1 2 15,-4 4 0-15,-6 7 1 16,-10 19 1-16,10-4 0 16,-10 15-1-16,0 10 1 15,0 7 0-15,3 1-1 16,-3 0 0-16,5 4-3 15,-5-11-7-15,5-7-22 16,-2-1-7-16,-3-14 1 16,0 0-2-16</inkml:trace>
  <inkml:trace contextRef="#ctx0" brushRef="#br0" timeOffset="122870.1151">15652 12805 54 0,'0'-16'37'15,"0"16"-2"-15,0 0-14 16,-14 0-49-16,20 10-5 16,-6-10-4-16,8 26-1 15</inkml:trace>
  <inkml:trace contextRef="#ctx0" brushRef="#br0" timeOffset="123355.2393">15803 13019 35 0,'0'0'37'16,"7"12"1"-16,1 7 0 16,-4 7-20-16,-4-1-10 15,6 4-2-15,0 5-2 16,4-8-2-16,2-4-1 15,4-8-1-15,-1-10-1 16,1-9 0-16,2-7 0 16,2-11 0-16,-3-8 0 15,-1-1 1-15,-6-1 0 16,-1 5 1-16,-2 3 0 16,-5 10 0-16,-2 15 1 15,0 0-1-15,0 0 0 0,0 24 0 16,4-1-1-16,2 3 1 15,-3 0-1-15,6-1 1 16,3-4 0-16,0-5-1 16,7-6 1-16,0-10 0 15,3-3 0-15,3-8 0 16,0-8 0-16,2-8-1 16,-2-2 1-16,-3 3 0 15,-4 1-1-15,-3 7 1 16,-8 8 0-16,-7 10 0 15,0 10 0-15,-4 9-2 0,-2 12-10 16,-2 4-23 0,-2-4-7-16,13 3 1 0,6-5-1 15</inkml:trace>
  <inkml:trace contextRef="#ctx0" brushRef="#br0" timeOffset="123823.6553">15269 13416 39 0,'0'0'37'0,"0"0"0"16,12 19-5-16,-8 10-16 0,-8 3-7 15,4 12-3 1,-8 1 0-16,8 6-2 0,0-3-2 16,0-4-1-16,8-6-1 15,7-11-2-15,5-3-9 16,-2-12-17-16,7-12-10 15,-6 0-1-15,-7-11 0 16</inkml:trace>
  <inkml:trace contextRef="#ctx0" brushRef="#br0" timeOffset="123996.4197">15162 13639 29 0,'-7'-15'36'0,"21"15"1"15,7 0-4-15,9 0-16 16,7 0-7-16,8 6-10 0,-3 0-16 16,-2-3-18-16,7 6-2 15,-10-9-1-15,-6 4 1 16</inkml:trace>
  <inkml:trace contextRef="#ctx0" brushRef="#br0" timeOffset="124290.06">15500 13593 21 0,'0'0'34'0,"20"0"1"15,4 7-1-15,5-2-20 16,1-5-4-16,4 7-4 16,-5-5-5-16,-2 2-3 0,-6-4-3 15,-5 0-3-15,-8-4 0 16,-8 4-1-16,0-13 0 15,0 13 1-15,-12-11 3 16,12 11 1-16,0 0 5 16,0 0 7-1,-4 12-3-15,-1 0 0 16,5 3-3-16,-5-1-10 16,5 6-20-16,-12-14-1 15,12 6-1-15,0-12 8 16</inkml:trace>
  <inkml:trace contextRef="#ctx0" brushRef="#br0" timeOffset="124507.9644">15903 13512 45 0,'0'0'38'16,"7"15"1"-16,-7 2-4 15,0 2-21-15,8 10-5 16,-8-1-5-16,0 2-4 16,0 0-8-16,-5-9-11 15,1-6-19-15,1-1-1 16,3-14 1-16,-13 0-2 16</inkml:trace>
  <inkml:trace contextRef="#ctx0" brushRef="#br0" timeOffset="124951.058">15820 13671 32 0,'18'4'31'16,"-18"-4"-1"-16,31-10-10 15,-12 4-21-15,8 2-12 16,8 4-7-16,2 0 1 16,6 0 0-16,-2 0 5 15,-4 0 8-15,-4 3 9 16,-5 6 8-16,-12-1 10 15,-16-8 5-15,0 14-1 16,-16-7 0-16,-9-7-5 16,4 0-8-16,-3-9-7 0,2-7-5 15,7-6-2 1,5-3-2-16,10 1 1 0,8-1 0 16,7 6 1-16,3 3 0 15,0 8 3-15,6 13 1 16,-2 4 1-16,0 11 1 15,-1 1-2-15,2 4 1 16,-5 2-1-16,3-4-1 16,-4-4 0-16,4-4 0 15,-2-7 0-15,2-12-1 16,-3-7 0-16,-1-6 0 16,-8-5 1-16,-4-1-2 15,-10 3 1-15,-8 0-3 16,-8 4-11-16,-2 6-23 15,-14-3 0-15,7 7 1 0,-7-5-1 16</inkml:trace>
  <inkml:trace contextRef="#ctx0" brushRef="#br0" timeOffset="125582.73">16827 13031 31 0,'3'22'32'0,"-3"-22"-1"15,19 15-12-15,5-7-6 0,2-8-4 16,5 4-3-16,-1-11-3 16,4-3-2-16,-6-3-1 15,-6-3 0-15,-9-4-1 16,-10 0 1-16,-9 4 0 15,-10 2 0-15,-9 4 1 16,-6 10 1-16,-3 3 0 16,-6 14 1-16,5 6-1 15,4 6 2-15,9 4-1 16,11 7 0-16,11-3 1 16,11 1-1-16,14-8 1 15,9-5-1-15,7-6-1 0,5-12-3 16,4-7-17-1,-8 0-18-15,-4-21-2 0,0-3 0 16,-11-12 0-16</inkml:trace>
  <inkml:trace contextRef="#ctx0" brushRef="#br0" timeOffset="125854.0436">16930 12618 43 0,'18'0'37'16,"1"3"-1"-16,13 1-6 15,10 5-18-15,0-2-10 16,2 6-27-16,-3-13-10 16,8 5 0-16,-11-10-2 15</inkml:trace>
  <inkml:trace contextRef="#ctx0" brushRef="#br0" timeOffset="126222.0956">17617 12184 16 0,'0'0'33'0,"-18"-13"1"16,3 22-1-16,-9 12-15 16,-5 8-6-16,3 20-3 0,-4 9-3 15,7 10-1-15,5 0-1 16,15 6-1-16,9-4-5 15,12-11-6-15,13-9-21 16,10-3-7-16,-3-24-1 16,10-3 0-16</inkml:trace>
  <inkml:trace contextRef="#ctx0" brushRef="#br0" timeOffset="126650.6675">17843 12589 68 0,'-11'-20'35'16,"1"-2"-13"-16,-2 10-6 15,-6-5-7-15,-2 8-3 16,-5 1-1-16,0 8-2 15,-1 8-1-15,1 2-1 16,5 9 1-16,5 3-1 16,9 1 1-16,6-1-1 15,11-2 1-15,6-2-1 16,7-6 1-16,1-4-2 16,2-8 1-16,-2-10-1 15,-2-4-1-15,-2-4 0 16,-6-1-1-16,-6 0 1 15,-3 6-1-15,-6 0 2 0,0 13 0 16,0 0 0-16,0 0 0 16,-3 26 1-16,3-6 0 15,0 2-4-15,5 2-6 16,1 2-24-16,-1-16-4 16,6 5 0-16,-11-15 0 15</inkml:trace>
  <inkml:trace contextRef="#ctx0" brushRef="#br0" timeOffset="126876.0774">18054 12407 62 0,'0'0'39'0,"0"0"0"0,9 17-9 16,-9 2-17-16,9 14-6 15,-2 0-3-15,-1 5-2 16,1 3-3-16,-2-9-7 16,5-3-12-16,-3-6-20 15,-7-12 0-15,0-11 0 16,0 0 0-16</inkml:trace>
  <inkml:trace contextRef="#ctx0" brushRef="#br0" timeOffset="127038.4856">17949 12526 26 0,'0'0'34'16,"18"6"1"-16,4 0-4 15,6-2-17-15,3 1-11 16,0 2-16-16,-5-7-19 16,8 6-1-16,-10-9-1 15,4 3 4-15</inkml:trace>
  <inkml:trace contextRef="#ctx0" brushRef="#br0" timeOffset="127198.5207">18302 12476 27 0,'0'-14'37'0,"0"14"0"16,9-19-1-16,-9 19-18 16,4-17-17-16,-4 17-28 15,0 0-8-15,0 0-1 0,0 0-2 16</inkml:trace>
  <inkml:trace contextRef="#ctx0" brushRef="#br0" timeOffset="127364.5563">18289 12509 19 0,'5'23'35'0,"-5"-8"1"16,8 14-2-16,-3 3-14 15,-2-1-8-15,1 10-5 16,-7 2-2-16,-1-1-3 15,-7-3 0-15,-5-5-1 16,-8-6-3-16,-4-9-5 16,1-13-20-16,-2-6-9 0,-2-20 0 15,13-4 0 1</inkml:trace>
  <inkml:trace contextRef="#ctx0" brushRef="#br0" timeOffset="127980.7004">18485 12458 20 0,'-6'-32'34'16,"10"9"0"-16,-4-5 0 16,11 4-17-16,8 10-6 15,3 9-5-15,8 10-1 16,-3 4-1-16,-1 11-2 16,-7 6 1-16,-9 4-1 15,-10 3-1-15,-13 1 1 16,-10-5-1-16,-4 0-1 15,-3-10 1-15,-1-1-1 16,4-6-1-16,4-4 0 16,11-4 0-16,12-4 0 0,0 0 0 15,0 0 0 1,23-10 1-16,-4 6 0 16,3 4 0-16,2 0 0 0,2 7-1 15,-4-3 1-15,-2 3-1 16,-6 3 1-16,-2-2 0 15,-4 3-1-15,-4-1 1 16,-4-10 1-16,0 11-1 16,0-11 1-16,0 0-1 15,7-11 1-15,1 0-1 16,4-2 0-16,2-2 0 16,4 2 1-16,0 2-1 15,2 3 2-15,-4 8 0 16,1 3 0-16,-4 3 0 15,-1 7 1-15,-3 0-2 0,-5 2-6 16,4-2-21 0,-1 3-12-16,-7-16 0 15,10 12 0-15</inkml:trace>
  <inkml:trace contextRef="#ctx0" brushRef="#br0" timeOffset="128252.1249">18949 12666 26 0,'16'0'34'0,"-16"0"1"15,20-17-7-15,-9 5-9 16,-1-7-7-16,2 2-2 0,-12-10-3 16,7-2-2-1,-12-7-2-15,1-2 0 16,-4-7 0-16,0 7-2 0,0 1 0 15,3 1 0-15,5 7-2 16,0 5-1-16,16 10-4 16,-3 1-8-16,7 8-19 15,6 10-6-15,-4-5 1 16,4 6 0-16</inkml:trace>
  <inkml:trace contextRef="#ctx0" brushRef="#br0" timeOffset="128644.1139">18899 12443 43 0,'0'0'34'0,"24"5"-1"0,0-5-10 16,6 0-10-16,5 0-6 15,-1 0-6-15,0 0-3 16,-1 0-5-16,-5-5-4 15,-3 1-3-15,-6-6 0 16,0 1 1-16,-6-8 2 16,3 1 5-16,-2-5 6 15,-1 1 6-15,18-18 18 16,-13 29-9 0,-4 6 0-16,7 7-1 15,-7 8-3-15,6 13-2 16,-9 4-4-16,2 10 0 0,-9 2 0 15,-4 5-2 1,-7-3 0-16,-3 1-1 0,-9-6-1 16,-5-6-3-16,-1-5-4 15,-6-12-11-15,1-6-22 16,10-6 1-16,0-9-2 16,9 1 1-16</inkml:trace>
  <inkml:trace contextRef="#ctx0" brushRef="#br0" timeOffset="129198.8511">19744 12194 47 0,'8'-10'38'15,"-8"10"1"-15,0 0-9 16,7 20-13-16,-12 6-6 16,5 15-5-16,-8 3-4 15,4 9 2-15,-1 1-2 16,1 2 0-16,4-5-1 16,9-7-1-16,7-9-2 15,4-9-3-15,11-6-6 0,-3-12-10 16,3-15-17-16,2 2-1 15,-9-14 0-15,-4 1-1 16</inkml:trace>
  <inkml:trace contextRef="#ctx0" brushRef="#br0" timeOffset="129440.6427">19638 12453 33 0,'0'0'36'16,"18"10"0"-16,0-12 1 0,9 2-23 15,9 0-6 1,1 0-3-16,3 0-1 0,-3 0-2 16,-3 0-4-16,-6 0-5 15,-11-3-14-15,-17 3-15 16,16-6-1-16,-16 6 0 15,4-13 3-15</inkml:trace>
  <inkml:trace contextRef="#ctx0" brushRef="#br0" timeOffset="130130.8334">19957 13039 43 0,'0'0'36'0,"34"11"0"15,-3-6-11-15,15-5-12 0,13 7-4 16,0-7-2-16,6 4-3 16,-8-4-2-16,-4 0-1 15,-13 3 0-15,-12-3 0 16,-14 0-1-16,-14 0 1 15,0 0-1-15,0 0 0 16,-13 11-1-16,13-11-1 16,-14 11-6-16,4-11-10 15,0 0-19-15,10 0 0 16,0 0 0-16,0 0-1 16</inkml:trace>
  <inkml:trace contextRef="#ctx0" brushRef="#br0" timeOffset="132627.0177">20926 12862 13 0,'7'-19'33'16,"-10"-9"1"-16,6 2-4 16,-3 1-10-16,-3-1-7 15,3 7-3-15,0 4-3 16,0 15-1-16,0 0-3 15,12 27 0-15,-7 1-2 16,2 6 0-16,1 7 0 16,2 7 1-16,-3-1-1 0,-1-1 1 15,-6-5 0 1,0-4-1-16,-12-7 1 16,-3-8-1-16,-4-6 0 0,-3-7 0 15,0-2 0-15,2-4 0 16,4-3 0-16,7 0-1 15,9 0 0-15,11 0 0 16,8 0 0-16,9 0-4 16,8 0-9-16,9 6-26 15,-4-12 1-15,7 2-2 16,3-7 2-16</inkml:trace>
  <inkml:trace contextRef="#ctx0" brushRef="#br0" timeOffset="133068.3609">21233 12241 32 0,'24'-6'36'0,"24"25"1"15,3 18-3-15,16 19-16 16,8 23-6-16,-8 13-4 0,-6 15-3 15,-23 9-1-15,-19 2-1 16,-24-6-1-16,-14-8 0 16,-21-11-1-16,-7-13 0 15,-3-13 0-15,3-12-1 16,7-12-1-16,4-13 0 16,13-7-2-16,2-10-2 15,11-2-6-15,-3-11-6 16,13 0-21-16,0 0-1 15,-15-6 1-15,15 6 0 16</inkml:trace>
  <inkml:trace contextRef="#ctx0" brushRef="#br0" timeOffset="141783.6624">22460 5475 17 0,'-39'-37'26'16,"-5"10"-6"-16,-17 6-1 0,-7 13-4 16,-1 10-4-1,6 11-2-15,11 15-1 16,12 11-2-16,11 11-1 0,16 5-1 15,24-2 0-15,19-2-1 16,17-5 0-16,11-8-1 16,4-6 0-16,-4-13-1 15,-6-7 0-15,-13-12-1 16,-22-3 0-16,-17 3-1 16,-42-14 1-16,-16 14-1 15,-11 0 1-15,-10 10 1 16,-5 7 0-16,5 12 0 15,9 12 0-15,16 1 1 16,21 5 0-16,21-2 0 16,26-1-1-16,24-6 1 0,20-7-1 15,17-8-1 1,12-13-3-16,10-6-10 0,-1-4-22 16,-13-17 1-16,-5-3-1 15,-25-17 0-15</inkml:trace>
  <inkml:trace contextRef="#ctx0" brushRef="#br0" timeOffset="142023.8289">22878 5457 11 0,'-5'-36'30'16,"5"22"3"-16,-17 14 0 15,10 19-14-15,0 28-5 0,0 18-5 16,10 17-2-16,-3 10-1 16,10 9-1-16,-2 1-4 15,0-7-6-15,3-9-14 16,8-19-16-16,-15-28-1 16,0-10 0-16,-4-29 0 15</inkml:trace>
  <inkml:trace contextRef="#ctx0" brushRef="#br0" timeOffset="142355.283">22716 5473 36 0,'12'-39'31'16,"24"14"0"0,6 4-8-16,12 4-14 0,8 10-2 15,6 7-3-15,3 0 0 16,-13 11-1-16,-3 7 0 15,-13 1-1-15,-19 7 0 16,-11-1-1-16,-6-6 0 16,-13 4-1-16,2-4 1 15,5-1-1-15,0 4 1 16,0 2-1-16,6 1 0 16,0 6 0-16,-6 0 0 15,-3 3 1-15,-22 4-1 16,-12 2 0-16,-9-4 0 15,-8-5-3-15,2-4-5 0,6-5-9 16,6 0-17-16,11-15 0 16,29-7 0-16,11 0 5 15</inkml:trace>
  <inkml:trace contextRef="#ctx0" brushRef="#br0" timeOffset="142754.795">23633 5556 20 0,'2'12'34'15,"-5"8"1"-15,3 19 0 0,-14 12-18 16,-12 9-6 0,0 9-2-16,-4-5-2 15,6-1-2-15,5-12-1 0,4-10-3 16,8-19 0-16,7-22-1 15,0-12 0-15,19-27-1 16,4-20 0-16,4-17 1 16,-3-8-1-16,4-4 1 15,-10 4 1-15,7 11 0 16,-10 13 0-16,-2 22-1 16,-1 24 2-16,0 34 0 15,0 18 0-15,2 20 0 16,12 10 0-16,-3 9-1 15,9 0 2-15,-2 0-2 16,-2-5-1-16,7-12-3 0,-3-7-6 16,-18-15-10-1,-20-15-17-15,-9-2-2 0,-23-15-1 16,-9-6 0-16</inkml:trace>
  <inkml:trace contextRef="#ctx0" brushRef="#br0" timeOffset="142953.0273">23514 5966 8 0,'34'0'27'16,"12"0"-1"-16,19 12-9 16,9 5-5-16,7 4-7 15,3 5-9-15,-7 4-7 16,15 8-7-16,-14-9-5 16,0 10-3-16,-29-12 14 15</inkml:trace>
  <inkml:trace contextRef="#ctx0" brushRef="#br0" timeOffset="143148.0753">24369 6278 38 0,'29'17'33'15,"-43"-8"-1"-15,-31-3-7 16,-30 6-9-16,-51 8-5 16,-38 3-4-16,-67 11-1 15,-53 5-2-15,-45 8 0 16,-31-3 0-16,2 2-1 15,20-9 0-15,33-2-1 16,40-10 1-16,63-6-2 16,54-6 0-16,56-9-1 15,43 1-5-15,25-3-14 16,24-2-19-16,3 13-1 0,11-8 0 16,9 2 1-16</inkml:trace>
  <inkml:trace contextRef="#ctx0" brushRef="#br0" timeOffset="146456.4981">22823 5929 13 0,'0'0'28'0,"0"0"1"15,12-7-8-15,1 7-3 16,8 0-5-16,18 0-2 16,4 14-3-16,21 3-1 15,4 5-1-15,3 5-1 16,-14 2 0-16,-5 7-1 16,-23-3 0-16,-23 9-1 15,-28-10 0-15,-28 2-1 16,-20-2-5-16,-8-1-22 15,8-15-11-15,6 4-1 16,9-13-1-16</inkml:trace>
  <inkml:trace contextRef="#ctx0" brushRef="#br0" timeOffset="269875.401">22179 7033 21 0,'-11'26'26'16,"-17"5"-6"-16,1 10-9 15,-1 1-3-15,4 2-1 16,6-3-3-16,11-4 0 16,15-7-2-16,12-8 0 15,10-6 0-15,5-9-1 16,4-7-1-16,-4 0-1 15,-5-16-2-15,-7 0-4 16,-11-6-2-16,-12-3-1 0,0-5-1 16,-7-7 2-16,1-2 1 15,6 3 4-15,-2 5 5 16,12 1 20 0,1 32-6-16,0 18 3 15,-4 12 1-15,0 15-2 16,-7 0-2-16,7 8-2 15,-7-7-4-15,0-1-3 16,-5-6-5-16,0-10-8 16,8-7-15-16,4-6-15 15,-7-18 0-15,15 4-1 16,-5-16 1-16</inkml:trace>
  <inkml:trace contextRef="#ctx0" brushRef="#br0" timeOffset="270208.2128">22595 7161 14 0,'17'-17'29'15,"-3"-12"0"-15,16 10-10 16,4 4-3-16,9 2-4 15,1 13-2-15,-10 0 0 16,0 16-2-16,-23 6-1 16,-13 13-2-16,-25 5 0 15,-7 3-2-15,-9 0 0 0,2 0 0 16,9-6-1 0,6-5 0-16,17-8 1 0,18-7-2 15,17-12 0-15,17-5-3 16,11 0-10-16,2 3-24 15,-1-11-1-15,10 1 0 16,-13-3-1-16</inkml:trace>
  <inkml:trace contextRef="#ctx0" brushRef="#br0" timeOffset="270764.1326">23123 7045 7 0,'14'5'32'15,"-21"11"-2"-15,7 9-4 0,-9 8-8 16,-1 3-2-1,10 2-3-15,-3-5-6 0,3-2-4 16,2-8-4-16,7-13-5 16,7-6-3-16,3-12-1 15,4-6-1-15,-5-10 0 16,0-5 2-16,-7-3 3 16,4-1 5-16,-3 3 6 15,-12-10 12 1,0 40-6-16,0 0 1 15,-8 26 0-15,8 8-2 16,-3 5-2-16,3 9-2 16,0-2-2-16,8 0-5 15,13-4-13-15,-2-1-22 0,-2-19 0 16,11-5-1 0,-6-14-1-16</inkml:trace>
  <inkml:trace contextRef="#ctx0" brushRef="#br0" timeOffset="271059.8733">23521 7090 50 0,'24'-36'35'0,"7"14"-1"15,5 6-17-15,2 4-3 0,-4 18-3 16,-12 5-2-1,-9 16-1-15,-19 6-3 16,-14 11-1-16,-13 2-1 0,-8 1 0 16,-4-3 0-16,7-7-2 15,13-13 0-15,28-8 1 16,19-10-2-16,17-6 1 16,13-9-5-16,13-4-7 15,1 0-28-15,-7 7-1 16,-12-3 1-16,-19 9-1 15</inkml:trace>
  <inkml:trace contextRef="#ctx0" brushRef="#br0" timeOffset="444796.26">22926 13000 20 0,'10'-36'35'0,"-10"-3"0"0,-5 3-11 16,5 9-4-16,-7 1-6 15,7 26-3-15,0 0-2 16,-7 19-1-16,12 12-3 16,5 10-1-16,0 6-2 15,7 8 2-15,1-4-1 16,-1-1-4-16,-3-2-4 16,-3-19-11-16,-5-11-22 15,9-4-1-15,-15-14 0 16,-3-14-1-16</inkml:trace>
  <inkml:trace contextRef="#ctx0" brushRef="#br0" timeOffset="445150.3436">23021 12741 19 0,'-16'-38'31'0,"-23"-1"0"15,-4 9-12-15,-13 8-3 16,-10 12-6-16,-5 10-3 15,-6 18-2-15,9 15-1 16,6 15 1-16,11 19-1 16,16 6 1-16,18 9 0 15,17 2 0-15,25 3 1 16,22-7-2-16,21-5 1 0,24-16 0 16,17-19-2-1,12-19 1-15,18-18-1 0,-9-22-1 16,-4-17 0-16,-28-24 1 15,-22-19 0-15,-51-16-1 16,-30 0 0-16,-42 0 0 16,-36 10-1-16,-19 8-1 15,-8 9-2-15,5 26-7 16,3 14-23-16,28 17-10 16,18 11 0-16,18 9 0 15</inkml:trace>
  <inkml:trace contextRef="#ctx0" brushRef="#br0" timeOffset="446493.1555">910 15507 18 0,'-44'-58'33'15,"44"58"0"-15,-81-27-9 16,33 27-7-16,-2 11-5 16,9 9-5-16,41-20-2 15,-62 72-1-15,62-72-2 0,10 76-1 16,-10-76 1-16,68 61-1 15,-15-40 1-15,-1-6-1 16,1-7 1-16,-9-5 0 16,-44-3-1-16,43 13 0 15,-43-13 0-15,0 0-1 16,-53 36 1-16,53-36-1 16,-86 44 0-16,39-17-1 15,3 6 0-15,44-33 1 16,-55 70 0-16,55-70 0 15,0 70 1-15,0-70 0 16,52 60 1-16,-52-60 0 16,93 25 0-16,-44-25 1 0,-1-6-1 15,-2-9 1-15,-3-6-1 16,-43 21 0-16,55-55 1 16,-55 55-2-16,26-53 1 15,-26 53 0-15,0 0-1 16,0 0 0-16,0 0-1 15,0 0 2-15,0 0-3 16,0 0-2-16,-24 58-10 16,24-58-22-16,5 51-5 15,-5-51 0-15,0 0 0 16</inkml:trace>
  <inkml:trace contextRef="#ctx0" brushRef="#br0" timeOffset="446681.8106">1018 15587 49 0,'0'0'34'15,"0"0"-5"-15,0 0-21 16,0 0-36-16,0 0-6 16,0 0-1-16</inkml:trace>
  <inkml:trace contextRef="#ctx0" brushRef="#br0" timeOffset="446876.8513">1133 15920 12 0,'0'0'35'16,"-6"68"0"-16,15-47-2 15,1 4-16-15,5 3-5 16,1-5-2-16,2-4-3 15,8-12-2-15,-10-7-1 16,5-11-3-16,-4-9-5 16,-3-7-16-16,3 3-15 15,-1-16-3-15,10 8 1 16,-4-2 1-16</inkml:trace>
  <inkml:trace contextRef="#ctx0" brushRef="#br0" timeOffset="447242.9339">1689 15913 50 0,'0'29'37'16,"-13"-1"1"-16,-6 0-13 16,-2 1-8-16,-3-10-8 15,0-6-5-15,0-7-5 16,0-9-2-16,9-11 0 16,5-7-1-16,10 0 0 15,4-5 0-15,8 5 1 16,2 3 2-16,6 9 1 15,7 9 3-15,-3 5 0 16,4 10 0-16,-2 2 2 16,1 1-2-16,-4-4 1 15,2 2-1-15,-6-8-1 16,-1-8 0-16,-1-13 0 16,-4-2 0-16,0-11-2 15,-6 2 2-15,-2 0-2 0,0 1 1 16,0 8-1-16,-5 15 2 15,0 0 0-15,5 21-1 16,-2 9 1-16,2 3-6 16,7 8-22-16,0 2-14 15,-4-13 0-15,18-5-1 16</inkml:trace>
  <inkml:trace contextRef="#ctx0" brushRef="#br0" timeOffset="447989.1286">3102 16760 24 0,'41'12'33'0,"0"-27"1"16,7-11-6-16,0-22-17 15,-5-23-3-15,2-14-2 16,-10-17-1-16,-7-1-2 15,-6-1 0-15,-6 9 0 16,-10 13 0-16,-15 19 0 16,-10 22 0-16,-3 31 0 15,-9 25-1-15,-3 24 0 0,2 18 1 16,5 13-1-16,6 6-1 16,18 6 1-16,12 3-1 15,13-7 1-15,13-8-1 16,10-10 1-16,8-14 0 15,5-12-1-15,1-15 1 16,-3-9-3-16,-7-17 0 16,-7-10 0-16,-5-7 1 15,-9-4-1-15,-7-2 1 16,-8 5 0-16,-10 0 0 16,-3 12 2-16,0 13 0 15,-13-5 0-15,7 22 0 16,2 5-1-16,4 1 1 15,0 9-2-15,4-3 0 16,-1-2-4-16,10 2-7 0,-10-6-29 16,-3-23-1-16,0 0 0 15,0 0 1-15</inkml:trace>
  <inkml:trace contextRef="#ctx0" brushRef="#br0" timeOffset="448185.95">3782 16249 43 0,'0'0'23'16,"0"0"-23"-16,0 17-9 15,0-17-21-15,6 20 4 16</inkml:trace>
  <inkml:trace contextRef="#ctx0" brushRef="#br0" timeOffset="448665.0537">3949 16462 15 0,'0'0'36'0,"7"15"0"15,-7-2 1-15,3 5-19 16,6 8-8-16,1-1-2 0,5 4-2 16,0-4-1-1,7-3-2-15,-1-9-1 16,2-3-1-16,-5-10 0 0,1-13-1 16,-4-3 1-16,-2-11 0 15,-5-4-1-15,-1 0 0 16,-4 6 1-16,-3 1 0 15,0 9-1-15,0 15 2 16,0 0-1-16,-7 15 0 16,7 9 0-16,0 4 0 15,7 0-1-15,3 0 1 16,3-3 0-16,1-1-1 16,5-9 1-16,0-11-1 15,2-8 0-15,-2-10 0 16,0-6 0-16,1-6 0 0,-1-6 1 15,-3-2 1 1,0 3 0-16,-4 7 1 0,-2 4 0 16,-1 11 1-16,-9 9-1 15,8 10 0-15,-8 10-1 16,0 5-4-16,4 7-8 16,-8 4-32-16,4-8-1 15,0 2 1-15,-2-6-2 16</inkml:trace>
  <inkml:trace contextRef="#ctx0" brushRef="#br0" timeOffset="449208.1944">3131 16990 50 0,'0'0'39'0,"15"16"0"16,-8 11-11-16,-11 8-15 0,7 14-6 16,-3 0-2-1,0 5-5-15,0-1-5 16,0-7-3-16,10-8-6 0,-4-13-10 15,3-10-12-15,6-6-1 16,-15-9-1-16</inkml:trace>
  <inkml:trace contextRef="#ctx0" brushRef="#br0" timeOffset="449397.6513">3047 17237 34 0,'0'0'36'0,"0"0"-2"16,21-8-14-16,12 3-7 15,3 2-13-15,4 0-24 0,3-3-9 16,11 6 0-16,-8 0-2 16</inkml:trace>
  <inkml:trace contextRef="#ctx0" brushRef="#br0" timeOffset="449771.2579">3481 17181 33 0,'-10'0'36'0,"-1"0"2"16,11 0-7-1,0 0-15-15,15 10-6 0,6 1-6 16,1-5-1-16,6 5-5 16,7-1 0-16,-1 1-5 15,1-1 1-15,-8-10-3 16,-3 3 3-16,-8-12-1 16,-7-1 1-16,-4-7 5 15,-5 0 1-15,0-3 4 16,-5 2-1-16,5 7 4 15,0 0-2-15,0 11 1 16,10 7-1-16,-4 8-3 16,-1 3 2-16,-1 7-3 15,-4-1-1-15,0-2-11 16,-3-8-25-16,3 2-2 0,-10-16 1 16,10 0-1-16</inkml:trace>
  <inkml:trace contextRef="#ctx0" brushRef="#br0" timeOffset="450110.3831">3989 17098 34 0,'9'0'37'0,"-9"0"2"15,3 28-7-15,1-2-19 16,-4 5-4-16,0 1-5 15,3-3-3-15,-3 2-8 16,7-2-9-16,-4-9-17 16,-3-20-5-16,-5 12-1 15,-6-19 4-15</inkml:trace>
  <inkml:trace contextRef="#ctx0" brushRef="#br0" timeOffset="450553.1536">3921 17251 2 0,'0'0'34'0,"10"0"-2"15,-10 0-5-15,25-10-10 16,-1 10-7-16,1-4-5 16,9 1-4-16,1 3-4 15,-4-7-2-15,0 7-1 16,-2 0-1-16,0 7 0 16,-7-3 2-16,3 2 3 15,-10 6 4-15,-15-12 4 16,12 20 1-16,-12-9 2 15,-6 1-1-15,-7-5 1 16,-1 1-2-16,-5-8-2 16,4-5-3-16,-2-6-1 0,6-5-1 15,7-5-1 1,4-3 2-16,7 4-2 0,4 1 2 16,9 9-1-16,1 5 2 15,1 11-1-15,2 8 1 16,-1 7 0-16,2 8-2 15,-4-6 2-15,3-1-1 16,-2-6 0-16,0-6 0 16,-7-6 3-16,2-9-1 15,-8-8 1-15,-1-7 0 16,-8-3-1-16,0 4 2 16,-9-2-7-16,-3 1-17 15,-3 2-20-15,5 9 1 16,-5-9-2-16,15 18 0 0</inkml:trace>
  <inkml:trace contextRef="#ctx0" brushRef="#br0" timeOffset="451124.3454">5051 16471 21 0,'0'19'35'0,"9"-10"2"16,16 3-5-16,3 1-17 15,1-4-4-15,10 1-1 16,-2-10-3-16,4-3-3 15,-7-10-1-15,-5 0-2 16,-10-7 0-16,-11-3-1 0,-8-4 0 16,-14 2-1-16,-13 3 1 15,-9 12 0-15,-8 4 0 16,-3 10 1-16,1 12-1 16,1 7 1-16,8 15 0 15,9 6 0-15,14 4 1 16,14 1 0-16,11-1 0 15,14-5 0-15,13-8 1 16,12-4-1-16,2-12-2 16,4-11-6-16,5-12-28 15,-8-5-6-15,-15-15 1 16,2-4-3-16</inkml:trace>
  <inkml:trace contextRef="#ctx0" brushRef="#br0" timeOffset="451364.4023">5272 16058 47 0,'24'-5'38'15,"10"8"0"-15,6-3-7 16,1 0-26-16,5 6-20 16,-2-6-19-16,5 3-2 0,-15-3-1 15,0 0 1 1</inkml:trace>
  <inkml:trace contextRef="#ctx0" brushRef="#br0" timeOffset="451884.5091">5936 16069 21 0,'17'-7'34'0,"-13"-7"1"16,2 2-7-16,-4 1-8 15,-4-7-6-15,2 3-4 16,-14-4-3-16,0 0-1 16,-9-2-2-16,-1 8-1 15,-4-1-2-15,0 12 1 16,-1 2-1-16,3 9-1 15,5 5 0-15,6 10 0 16,12 4 0-16,7 0 1 16,12 1-1-16,7-9 1 15,5-4-1-15,5-7 0 16,-2-9-1-16,0-6 1 16,-5-7-1-16,-6-5 1 0,-10-6-2 15,-3 2 2-15,-7 3-1 16,0 2 1-16,-7 5 1 15,7 12-1-15,-14-5 0 16,9 16 1-16,5 6-1 16,0 2-2-16,5 9-6 15,-1 0-20-15,3-4-11 16,6 4 0-16,1-15 0 16</inkml:trace>
  <inkml:trace contextRef="#ctx0" brushRef="#br0" timeOffset="452154.5723">6155 15722 33 0,'12'-7'38'0,"-12"7"1"15,12 10-3-15,-8 11-18 16,-8 8-7-16,4 9-3 15,-9 2-2-15,3 8-1 16,3-2-2-16,6 0-1 16,3-3 0-16,7-4-2 15,5-8-3-15,1-13-5 16,9 0-17-16,0-9-15 16,-8-12-1-16,0-6 1 15,-11-10-1-15</inkml:trace>
  <inkml:trace contextRef="#ctx0" brushRef="#br0" timeOffset="452344.6176">6120 15925 57 0,'16'0'38'0,"15"8"0"16,3 0-13-16,3-2-32 15,9 6-25-15,-14-12-4 16,5 11 0-16,-13-7-2 15</inkml:trace>
  <inkml:trace contextRef="#ctx0" brushRef="#br0" timeOffset="452674.4075">6372 16624 36 0,'0'0'40'0,"12"5"-1"16,-12-5 1-16,18-12-21 16,-5 10-20-16,-3-5-34 15,8 7-3-15,-4-13-1 16,3 10 0-16</inkml:trace>
  <inkml:trace contextRef="#ctx0" brushRef="#br0" timeOffset="453150.8722">6880 16554 34 0,'18'12'35'0,"-2"-12"1"16,15 12-3-16,3-6-24 15,1-6-2-15,2 0-1 16,-3-9-2-16,-1 3 1 16,-7-11-3-16,-4-3 1 0,-10-6-2 15,-9-1 1-15,-12-3-2 16,-11 6 1-16,-11 5-1 16,-9 7 1-16,-6 12 0 15,-6 12 0-15,2 8 0 16,7 16 0-16,11 6 1 15,11 6 1-15,17 1 0 16,20 1 0-16,15-11 0 16,18 2 0-16,5-10-2 15,5-14-3-15,7-2-18 16,-5-8-21-16,-12-17-1 16,-5-7 0-16,-13-16 1 0</inkml:trace>
  <inkml:trace contextRef="#ctx0" brushRef="#br0" timeOffset="454006.8879">7050 16011 45 0,'29'5'37'16,"1"-5"-1"-16,9 0-9 16,6 9-18-16,-2-7-10 0,-2 8-30 15,-7-10-4-15,1 7-1 16,-17-7-1-16</inkml:trace>
  <inkml:trace contextRef="#ctx0" brushRef="#br0" timeOffset="454213.305">7506 15836 50 0,'0'-16'38'15,"0"16"-2"-15,0-18-8 0,0 18-30 16,0 0-28-16,-12 0-5 15,12 0-2-15,-10 6 0 16</inkml:trace>
  <inkml:trace contextRef="#ctx0" brushRef="#br0" timeOffset="454405.3486">7507 15919 34 0,'9'26'37'16,"-9"0"1"-16,12 11-4 15,-5 2-17-15,-7-1-9 16,-3 1-2-16,-8-1-4 16,-3-4 0-16,-9-5-6 15,-8-14-7-15,-3-15-26 16,3 0-1-16,-5-22 0 0,11 2-1 16</inkml:trace>
  <inkml:trace contextRef="#ctx0" brushRef="#br0" timeOffset="455070.8555">7845 15962 11 0,'0'0'33'16,"-29"-12"0"-16,14-1-2 15,-4-11-15-15,1-4-5 16,11-5-4-16,7-3-2 16,13 3-2-16,8-1 0 15,8 12 0-15,4 10 0 16,1 16 1-16,-9 11-1 16,-9 16 1-16,-16 10-1 0,-6 10-2 15,-16 1 0 1,-6 0-1-16,-2-6-1 0,2-9-1 15,5-11 1-15,12-11-1 16,11-15 0-16,9 0 0 16,11-10 2-16,6-3-1 15,3 4 2-15,1 0 1 16,-2 3-1-16,0 12 0 16,-8 0 1-16,-3 6-1 15,-4 3 0-15,-7 0-1 16,-6 1 0-16,0-5-1 15,0-11 0-15,0 0-1 16,-9-6 1-16,9-8-1 16,3-5 1-16,8-5 1 15,3 2 1-15,4 0 0 0,5 7 1 16,-2 4 0-16,0 8 1 16,1 7 0-16,-7 6-1 15,-3 1-2-15,-2 6-13 16,5 2-24-16,-15-9-1 15,10 2 0-15,-10-12-1 16</inkml:trace>
  <inkml:trace contextRef="#ctx0" brushRef="#br0" timeOffset="455358.6404">8339 16131 4 0,'2'10'35'0,"-2"-10"1"16,0 0 0-16,8-10-15 15,-8-5-5-15,10-2-5 16,-6-16-4-16,5-2-2 16,-2-9-2-16,4-1-1 15,-1-6 0-15,2 3-1 16,3 2 0-16,1 5-1 15,3 12-3-15,1 5-3 16,1 16-8-16,-6 8-17 16,-3 7-6-16,4 10-1 15,-10-3 0-15</inkml:trace>
  <inkml:trace contextRef="#ctx0" brushRef="#br0" timeOffset="455554.684">8304 15948 75 0,'0'0'38'15,"21"0"0"-15,7 0-20 16,6 0-29-16,-6-4-25 16,11 4-1-16,-9 0-1 15,1 0-1-15</inkml:trace>
  <inkml:trace contextRef="#ctx0" brushRef="#br0" timeOffset="456185.1519">8695 15738 22 0,'9'-2'36'0,"-9"2"3"16,0 0-3-16,7 23-13 15,-17 1-9-15,10 13-4 16,-10 0-4-16,5 10 0 16,-1-1-2-16,2 1-2 15,4-4 0-15,7-2-2 16,5-6 1-16,4-8 0 16,2-3-2-16,5-9-3 15,7-1-8-15,-8-4-26 0,-4-17-3 16,1-1 0-1,-12-9 0-15</inkml:trace>
  <inkml:trace contextRef="#ctx0" brushRef="#br0" timeOffset="456393.0642">8621 15971 41 0,'0'0'40'16,"22"-8"0"-16,3 2 0 15,9 6-22-15,1-7-8 16,10 7-3-16,-4 0-5 16,-1 0-9-16,-3-8-33 0,-6 8-1 15,-16 0 1 1,1 0-1-16</inkml:trace>
  <inkml:trace contextRef="#ctx0" brushRef="#br0" timeOffset="475907.6146">6762 15683 27 0,'-27'32'36'0,"-14"11"1"15,3 28-6-15,-2 32-12 16,-6 14-5-16,15 29-3 16,7 10-2-16,17 11-1 15,11-7-3-15,19 2-2 16,15-12-9-16,15-22-32 16,8-34-3-16,11-24 1 15,-6-35-2-15</inkml:trace>
  <inkml:trace contextRef="#ctx0" brushRef="#br0" timeOffset="476613.5919">9148 15689 10 0,'25'11'35'15,"12"33"2"-15,-3 18 1 0,-5 36-18 16,2 42-4 0,-14 24-4-16,-4 30 0 0,-16 9-4 15,-13 8-1-15,-12-16-2 16,-5-20 0-16,-4-35-3 15,2-29 1-15,1-43 0 16,6-27 0-16,6-25-2 16,7-19 1-16,15 3-2 15,-9-17-1-15,9 17 3 16,6-13-3-16,-6 13 0 16,13 0-1-16,-13 0 1 15,12 15 0-15,-12-15 1 16,0 0-1-16,0 0-1 15,0 0 2-15,0 0 0 0,0-10-2 16,0 10-8-16,0 0-28 16,0 0-3-16,0 0 0 15,0-10 0-15</inkml:trace>
  <inkml:trace contextRef="#ctx0" brushRef="#br0" timeOffset="524107.7183">6620 16462 14 0,'0'0'23'16,"0"0"-8"-16,0 0-2 16,0 0 0-16,0 0-2 15,0 0 1-15,9 1 1 16,3-1 0-16,-5-13 1 0,5-1-3 16,-2-15-2-1,5 0-2-15,-3-8-1 0,1-1-3 16,-1-3 0-16,-6 4 0 15,1 6-1-15,-1 11 0 16,-6 20 0-16,0 0 0 16,0 27 0-16,-6 12-1 15,-1 16 0-15,-2 9-1 16,2 5 0-16,-1 4 1 16,-2-1-1-16,4-11 1 15,-1-10-1-15,5-10 0 16,2-7 1-16,0-15-1 15,-3-2-1-15,0-7-3 16,3 4-9-16,-7 0-25 0,7-14-2 16,-6 15-1-16,6-15 0 15</inkml:trace>
  <inkml:trace contextRef="#ctx0" brushRef="#br0" timeOffset="532179.6411">6549 15545 21 0,'-25'-29'28'0,"-2"-1"-13"16,-5 2 0-16,-11-1 0 15,-7 6-1-15,-15 3 0 16,-7 12-2-16,-14 3-3 16,-4 16-2-16,-9 11-4 15,-8 10-1-15,-4 12 0 16,1 10 0-16,2 9-1 15,4 11 0-15,4 11 0 0,2 16 0 16,1 14-1 0,7 15 2-16,5 6-2 0,8 7 1 15,12 8 0-15,15-3 0 16,20-14-2-16,27-12 2 16,31-19-1-16,27-17-1 15,33-27 1-15,28-23-1 16,25-28 2-16,21-18 0 15,16-23 0-15,12-27-1 16,4-24 1-16,2-32 0 16,-9-20 1-16,-15-26 0 15,-31-19-1-15,-39-32-1 16,-55-16 0-16,-47-12 0 16,-52 6-3-16,-58 30-17 15,-66 50-17-15,-53 65-1 0,-64 60-1 16,-43 83 1-16</inkml:trace>
  <inkml:trace contextRef="#ctx0" brushRef="#br0" timeOffset="535368.1706">5933 15680 4 0,'8'10'11'0,"-8"-10"-1"16,0 10 0-16,0-10-2 15,0 12 0-15,0-12 0 16,0 0 0-16,0 0 2 15,0 0 0-15,0 0-1 0,0 0 1 16,0 0-2-16,0 0-1 16,0 0-1-16,0 0-2 15,0 0 0-15,0 0-1 16,0 0-1-16,12-19 0 16,-2-6 0-16,7-14 1 15,8-13-2-15,11-18 2 16,10-13 0-16,3-8 0 15,6 1 0-15,-4 0 1 16,-2 13 0-16,-8 12-1 16,-7 16 2-16,-13 15-2 15,-5 16 1-15,-10 8-2 0,-6 10 0 16,0 0 0 0,0 0-1-16,8-9-1 15,-8 9 0-15,0 0 1 0,0 0-1 16,10-1 1-16,-10 1-1 15,0 0 1-15,0 0-1 16,-12 3 1-16,12-3-1 16,-12 6 0-16,12-6 1 15,-16 0-2-15,16 0 2 16,-16 3-1-16,16-3 0 16,-18 0 0-16,9 0 0 15,9 0 0-15,-16 0 0 16,16 0 0-16,-10 5-1 15,10-5 1-15,7-10 0 0,6 3 0 16,2-2 0 0,4 0 0-16,2-4 0 0,1 2 0 15,0 0 1-15,-3 0 0 16,-5 7 0-16,-14 4 1 16,10 5-1-16,-10-5 1 15,-6 23 1-15,-1-8-2 16,-1 4 1-16,2 1-1 15,2-2-1-15,4-3 0 16,0-15-2-16,0 0-7 16,10 0-27-16,-1-21-5 15,7-2-1-15,-5-11 0 16</inkml:trace>
  <inkml:trace contextRef="#ctx0" brushRef="#br0" timeOffset="536215.3656">6880 14578 20 0,'10'-8'14'16,"-4"0"0"-16,-6 8-1 15,10-12 1-15,-10 12-2 16,5-11-1-16,-5 11-1 15,-7-14-1-15,2 1 0 16,5 13-2-16,-12-20-1 0,5 8 0 16,-5 0 0-16,2 5-1 15,-6-4 0-15,5 7-2 16,-5 0-1-16,1 4 0 16,-4 4-1-16,4 1-1 15,-1 5 1-15,3 3-1 16,1 6 0-16,3 0-1 15,3 3 2-15,6-1-2 16,4 0 2-16,7 0-2 16,-1-5 2-16,9-4-1 15,-1-10 0-15,0-2 1 16,1-8-1-16,0-7 1 0,-1-3-1 16,-5-5 0-1,-1-3 1-15,-3 1 0 0,-2 3 0 16,-1 2 1-16,-3 4 0 15,0 4-1-15,-3 12 1 16,0 0 0-16,0 0-1 16,-3 9 0-16,3 5 0 15,-3-1-1-15,3 2 0 16,0 1 0-16,0 1 0 16,9-2 0-16,-3-1 1 15,4-2-1-15,-10-12 0 16,17 9-1-16,-6-3-5 15,-11-6-12-15,6-10-21 16,-6 10 0-16,0 0 0 16,12 3 0-16</inkml:trace>
  <inkml:trace contextRef="#ctx0" brushRef="#br0" timeOffset="536657.1624">6997 14301 35 0,'0'0'33'0,"0"0"-5"15,11 0-9-15,-2 4-4 16,2-4-4-16,6 0-3 15,-3 0-2-15,6 0-1 0,-2-5-2 16,4 2-1-16,-4 0 0 16,-2 3-1-16,-3-7 1 15,-1 7 0-15,-12 0 1 16,12 0-1-16,-12 0 0 16,0 12 1-16,-2-3-1 15,-5 6 0-15,-1 0-1 16,1 6 1-16,-6-1-2 15,4 4 1-15,-2-2-1 16,0-2 0-16,2-4 0 16,5-1 0-16,-1-6-1 0,5-9-2 15,0 0-4 1,0 0-8-16,9-8-18 16,0 2-6-16,-3-4 0 0,4 4 0 15</inkml:trace>
  <inkml:trace contextRef="#ctx0" brushRef="#br0" timeOffset="537113.4572">7327 14291 38 0,'0'0'21'0,"0"0"-5"15,0 0-3 1,-16 10-4-16,14 3-4 0,-5 0-1 16,4 0-1-16,0 0 0 15,3 2-1-15,0-1 1 16,6 0 0-16,3-3 1 16,0 0 1-16,1-4 0 15,2-2 2-15,0-5 0 16,4 0 1-16,-4-5 0 15,3 0 0-15,-4-8 0 16,1 2-1-16,-6-6 0 16,6 2-2-16,-8-2 1 15,-1-2-2-15,-3-1-1 16,-7 1 0-16,-1 0-1 0,-2 6-1 16,-2-3 0-1,-1 1 0-15,-2 4-2 16,-1 3 1-16,6 5-2 0,-2 3 0 15,12 0-2-15,-15 0-3 16,15 15-19-16,-3 0-17 16,-4-2 1-16,7 4 0 15,-9-5 0-15</inkml:trace>
  <inkml:trace contextRef="#ctx0" brushRef="#br0" timeOffset="599767.6059">21864 8126 31 0,'11'-22'31'0,"4"-3"-2"16,15 4-9-16,14 7-6 15,4-1-4-15,3 13-1 16,-7 2-1-16,-4 8-1 16,-17 4-3-16,-15 5-1 15,-22 1 0-15,-13-4-1 16,-5-2 0-16,-1-5-1 16,4-7 0-16,13 0 0 15,16 0 0-15,18-5-1 0,15 5 1 16,11 5 0-16,2 7 0 15,-5 9 0-15,-9 6 0 16,-14 5 1-16,-21 6 0 16,-13-6-2-16,-11 0-2 15,-11-6-7-15,7-10-19 16,3-3-10-16,4-16 0 16,24 3 0-16</inkml:trace>
  <inkml:trace contextRef="#ctx0" brushRef="#br0" timeOffset="600151.7126">22623 8083 34 0,'-10'-22'32'16,"4"6"1"-1,-10-4-14-15,-4-2-7 0,-3 8-3 16,-5 2-3-16,-2 5-2 15,-5 7-2-15,4 9 0 16,5 3-1-16,3 5 0 16,9 4 0-16,14-3 1 15,13-4-2-15,15-2 1 16,11-9 0-16,1-3 1 16,2-3-1-16,1-6 0 15,-10-2 1-15,-6-2 1 16,-6 2 0-16,-21 11 0 15,0 0 1-15,0 0-1 16,-13 11 1-16,5 13 0 0,-2 1-1 16,5 8-1-16,0 2-3 15,8-3-6-15,10 5-17 16,-2 1-15-16,-1-12 0 16,11-1 0-16,-1-15 0 15</inkml:trace>
  <inkml:trace contextRef="#ctx0" brushRef="#br0" timeOffset="600383.7786">22869 8173 20 0,'9'-35'35'0,"8"0"1"16,-5-7 1-16,1 1-15 15,4 9-7-15,-10-2-5 0,6 13-1 16,-7 5-3-1,-6 16-1-15,-4 15 0 0,4 9-1 16,-8 9-1-16,8 7-3 16,0 7-6-16,-6 1-18 15,1-7-15-15,15-2-2 16,-6-12 0-16,11-6 0 16</inkml:trace>
  <inkml:trace contextRef="#ctx0" brushRef="#br0" timeOffset="600679.3339">23129 7996 50 0,'16'-8'39'0,"6"3"0"15,15 15 1-15,9 12-23 16,1-2-8-16,4 15-4 0,-11 3 0 16,-4 1-3-16,-20-7-1 15,-20-4-1-15,-23-11 0 16,-10-13-1-16,-5-12 0 15,6-13 1-15,13-11-1 16,15-7 0-16,15-4 0 16,17-2 1-16,9 4 1 15,9 6 0-15,-8 4-1 16,-15 9 2-16,-19 8-1 16,-19 7-2-16,-10 12-13 15,-13 6-26-15,-18 0-1 16,4 6 1-16,-14-5-1 15</inkml:trace>
  <inkml:trace contextRef="#ctx0" brushRef="#br0" timeOffset="603246.8765">9756 16232 8 0,'-13'-14'35'15,"13"14"0"-15,-12-5 2 16,12 5-17-16,6-10-6 16,10-5-3-16,21 1-2 15,4-12-3-15,15 1-2 16,6-4 0-16,7-3-2 15,-4 4-3-15,-8 1-2 16,-10 10-3-16,-22 8-4 16,-10 15-6-16,-21 5-10 15,-15 3-7-15,-2 12-5 16,-13-6 1-16</inkml:trace>
  <inkml:trace contextRef="#ctx0" brushRef="#br0" timeOffset="603532.1982">9831 16341 22 0,'0'0'26'0,"11"-12"-3"16,18-10-2-16,20-9-3 15,14-7-4-15,5-4-3 0,5 6-3 16,-10-2 0-16,-4 11-1 15,-12 7-2 1,-13 10 0-16,-21 10-1 0,-13 0 0 16,-13 16-1-16,0 0 0 15,-1-3-2-15,-3-1-3 16,7 4-9-16,-1 1-27 16,11-17-1-16,-4 11 0 15,4-11 0-15</inkml:trace>
  <inkml:trace contextRef="#ctx0" brushRef="#br0" timeOffset="615123.8145">10742 15594 29 0,'-21'-10'27'0,"1"20"-4"0,-4 9-4 16,2 14-4-16,3 11-4 16,4 7-2-16,15 6 0 15,13-7-1-15,20-7 0 16,11-14 0-16,14-12 1 16,5-22-1-16,5-7 1 15,-14-23-1-15,-4-7-2 16,-24-13 0-16,-20 3-2 15,-28 2 0-15,-16 11-2 16,-17 12-1-16,-10 8-5 16,4 19-7-16,-2 12-25 15,14 8-7-15,14 6-1 0,14-2 0 16</inkml:trace>
  <inkml:trace contextRef="#ctx0" brushRef="#br0" timeOffset="629268.1772">11542 16412 49 0,'-4'12'39'0,"4"-12"1"16,-12 7-6-16,12-7-24 15,0 14-16-15,12-9-29 16,-2-11-2-16,11-5-2 16,3-16 0-16</inkml:trace>
  <inkml:trace contextRef="#ctx0" brushRef="#br0" timeOffset="629817.6768">12334 16390 10 0,'16'26'33'0,"-5"-18"1"16,14-12-11-16,-1-14-5 16,1-15-4-16,9-12-3 15,-3-16-1-15,6-6-3 16,-2-7-4-16,-4 0 0 16,-13 4-1-16,-2 5 0 15,-12 7 0-15,-4 14-1 16,-10 11 0-16,-4 14 1 15,-3 11-1-15,2 13 0 16,6 12 0-16,5 12 0 16,7 12 0-16,9 7-1 15,7 8 1-15,6 5-1 16,2 0 1-16,5-2-1 16,-1-5 0-16,-4-7-1 15,1-7-6-15,-9-11-6 0,-6-10-24 16,2-3-2-16,-15-16 1 15,0 0 0-15</inkml:trace>
  <inkml:trace contextRef="#ctx0" brushRef="#br0" timeOffset="630029.7672">12489 16188 16 0,'18'-8'33'0,"12"15"0"16,2-7-1-16,14 3-29 0,-3 8-16 16,-8-8-15-16,5 13-2 15,-14-16-3-15</inkml:trace>
  <inkml:trace contextRef="#ctx0" brushRef="#br0" timeOffset="630240.8089">12416 16081 27 0,'-21'-13'28'15,"21"13"-5"-15,-12-6-21 16,12 6-24-16,0 0-1 16,13 7-4-16,11 7 20 0</inkml:trace>
  <inkml:trace contextRef="#ctx0" brushRef="#br0" timeOffset="630559.8769">12975 16264 36 0,'7'24'35'16,"-7"-24"0"-16,21 10-12 16,-3-4-10-16,-1-6-4 15,7 4-2-15,-2-9-2 0,-4-6-3 16,-6-5 1 0,-2-6-2-16,-7-3 1 0,-3 2-1 15,-13-1 0-15,-5 4-1 16,-4 6 1-16,0 7 0 15,-2 7-1-15,2 17 0 16,0 9 0-16,3 10 0 16,10 5-1-16,3 5 2 15,6 1-1-15,0 5 0 16,6 2 1-16,3-3-1 16,2-7-1-16,0-4-2 15,2-8-10-15,-2-1-23 16,-3-19-2-16,7-7-1 15,-3-22 2-15</inkml:trace>
  <inkml:trace contextRef="#ctx0" brushRef="#br0" timeOffset="630944.5742">13530 16081 30 0,'-12'11'32'0,"2"15"1"16,1 1-16-16,-12 2-5 16,-2 3-4-16,-5-6-3 15,1-6-3-15,-1-12-1 0,3-5-2 16,4-9 1-16,-2-8-1 15,11-7 2-15,4-5 1 16,8 4 1-16,0 5 2 16,8 3 1-16,11 11 0 15,-3 3 2-15,8 15-1 16,0 4-1-16,5 11-1 16,-5 3-1-16,2-1-2 15,-4 3-4-15,-7-8-14 16,-6-8-23-16,6 1-1 15,-15-20 0-15,10 3 0 16</inkml:trace>
  <inkml:trace contextRef="#ctx0" brushRef="#br0" timeOffset="633434.7465">14942 15805 31 0,'5'-35'38'0,"-2"3"1"16,15 16-6-16,10 21-13 15,8 13-6-15,13 21-4 0,-1 15-3 16,7 16-3 0,-1 12-2-16,-4 0-5 15,3-2-10-15,-13-7-24 0,-9-22-4 16,-3-12 1-16,-10-25-1 15</inkml:trace>
  <inkml:trace contextRef="#ctx0" brushRef="#br0" timeOffset="633662.7494">15533 15749 35 0,'-28'-11'38'0,"-2"18"0"15,-18 4-6-15,-6 16-16 0,-3 14-5 16,-11 9-3 0,2 13-2-16,-2 7-4 0,6 3-2 15,6 2-1-15,7-10-4 16,12-5-7-16,4-11-14 16,10-17-13-16,16-15 0 15,7-17 1-15</inkml:trace>
  <inkml:trace contextRef="#ctx0" brushRef="#br0" timeOffset="633994.5008">15858 15827 13 0,'-4'-22'35'0,"-9"19"2"16,-11-2-5-16,-8 5-11 16,1 16-5-16,-10 4-4 15,4 15-5-15,0 6-2 16,11 11-2-16,9 6-1 15,13 4-2-15,13 0-4 16,13-10-9-16,10-9-24 16,19-5-1-16,-2-19 0 15,13-14-1-15</inkml:trace>
  <inkml:trace contextRef="#ctx0" brushRef="#br0" timeOffset="634313.6455">15943 16240 15 0,'16'24'34'0,"-3"-12"1"15,5-5-8-15,4-4-8 16,-10-13-3-16,9-4-3 15,-11-14-3-15,2 0-1 16,-9-13-2-16,2 3-3 0,-5-7-1 16,0 0-1-16,-4 1-1 15,4-1-1-15,5 3 0 16,1 4-2-16,11 6-1 16,1-2-6-16,13 9-8 15,-6 6-14-15,2-1-9 16,1 13 1-16,-8 1 0 15</inkml:trace>
  <inkml:trace contextRef="#ctx0" brushRef="#br0" timeOffset="634541.5017">15903 15988 55 0,'0'0'37'16,"24"0"2"-16,11-2-6 16,5-5-26-16,10 7-11 15,5-5-26-15,-1 9-6 16,-12-4-2-16,-1 0 1 16</inkml:trace>
  <inkml:trace contextRef="#ctx0" brushRef="#br0" timeOffset="634758.5477">16393 15808 31 0,'18'0'38'0,"7"13"1"16,-6 11-2-16,-4 7-18 16,4 16-5-16,-10 3-4 15,-4 14-4-15,-9 3-2 16,-6-1-2-16,-9-5-4 15,-3-12-8-15,2-12-26 16,3-9-5-16,-4-28 0 16,12-4 0-16</inkml:trace>
  <inkml:trace contextRef="#ctx0" brushRef="#br0" timeOffset="635185.7902">16809 16007 31 0,'0'0'37'0,"30"10"1"16,-5-10-5-16,6 0-16 16,15 0-8-16,2 0-8 15,0 0-12-15,-4-5-21 16,-1 9-5-16,-18-8 0 15,-1 4 0-15</inkml:trace>
  <inkml:trace contextRef="#ctx0" brushRef="#br0" timeOffset="635479.5522">16834 16148 36 0,'15'7'37'0,"1"-7"1"0,14 0-8 16,7 7-13-16,-2-7-4 15,10 0-7-15,-2 7-19 16,4-2-23-16,-15-17-2 16,2 7 0-16,-12-11-1 15</inkml:trace>
  <inkml:trace contextRef="#ctx0" brushRef="#br0" timeOffset="636042.9674">17560 16162 40 0,'-23'4'33'16,"23"-4"0"-16,49-16-14 15,38 11-5-15,39-7-4 16,43 9-1-16,35-6 0 16,34 6-2-16,19-6-1 15,13 4-1-15,2-2-2 16,-10 7-2-16,-16 0-7 0,-29-6-12 16,-37 0-21-16,-24 6 0 15,-47-10 0-15,-27 5 0 16</inkml:trace>
  <inkml:trace contextRef="#ctx0" brushRef="#br0" timeOffset="636435.0517">18586 15874 28 0,'5'-16'35'0,"10"-4"1"15,-2-14-2-15,4-15-19 16,9-6-4-16,-5-12 0 16,6 2-3-16,-5 1 0 15,-3 7-3-15,-9 12 0 16,-5 19-2-16,-5 26 0 0,-5 26-1 16,-1 29-3-1,-3 13-10-15,-2 18-30 16,8 8 1-16,-3-2-1 0,8 6-1 15</inkml:trace>
  <inkml:trace contextRef="#ctx0" brushRef="#br0" timeOffset="637177.6919">18014 16697 42 0,'16'-15'35'0,"-9"-9"-8"16,-7-5-6-16,-5 3-4 16,-10-3-5-16,-1 7-3 15,-12 2-3-15,1 8-1 16,-6 10-2-16,1 8-1 15,-1 7 0-15,6 9-1 16,3 9 0-16,12 3-1 16,6 5 0-16,13 2 0 15,8-7 0-15,11-9 1 16,8-4-1-16,4-11 0 0,2-10 1 16,0-12-1-16,-1-10 1 15,-6-14-1-15,-9-3 0 16,-10-1 0-16,-9 2 0 15,-5 4 0-15,-9 6 0 16,-6 10 0-16,-1 9 0 16,-1 14 0-16,3 9 1 15,6 8-2-15,4 7 1 16,4 3 1-16,11 3-2 16,3 2-4-16,10 2-15 15,4-10-18-15,-8-13-1 16,9 2 0-16,-5-14 0 15</inkml:trace>
  <inkml:trace contextRef="#ctx0" brushRef="#br0" timeOffset="637440.576">18389 16452 51 0,'0'0'39'16,"0"0"-1"-16,-7 10-9 15,2 9-14-15,5 15-5 16,0 5-5-16,0 5 0 16,0 3-2-16,0-2-3 15,0-1-2-15,0-9-7 0,6-8-18 16,2-12-13-16,-8-15-1 15,0 0 1-15</inkml:trace>
  <inkml:trace contextRef="#ctx0" brushRef="#br0" timeOffset="637677.6294">18259 16602 52 0,'14'-3'38'0,"9"3"0"15,4 0-11-15,7-5-14 0,12 9-5 16,-2-4-6 0,-1 7-9-16,-3-7-28 15,-3 8-3-15,-15-8-1 0,3 9 1 16</inkml:trace>
  <inkml:trace contextRef="#ctx0" brushRef="#br0" timeOffset="637989.6965">18763 16508 52 0,'0'0'37'0,"10"-9"-2"15,-10 9-11-15,0 0-15 16,0 0-8-16,0 0-11 16,0 0-14-16,0 0-11 15,0 0-1-15,0 0 0 16</inkml:trace>
  <inkml:trace contextRef="#ctx0" brushRef="#br0" timeOffset="638270.766">18788 16649 29 0,'-6'18'35'15,"6"14"-1"-15,-4 0-8 16,1 6-7-16,3 9-6 16,-9 1-4-16,4 6-3 15,-9-2-2-15,0-3-1 16,-3-6-2-16,-3-6 0 15,-6-9 0-15,-2-9-1 0,-3-13-1 16,-2-10-2 0,2-12-7-16,-4-10-13 0,-1-14-15 15,19-1 0-15,-1-11-1 16,18 3 11-16</inkml:trace>
  <inkml:trace contextRef="#ctx0" brushRef="#br0" timeOffset="639105.9852">19138 16616 28 0,'-14'-8'35'0,"-4"-14"-1"16,14 2-10-16,4-6-9 15,9-6-3-15,15 5-3 0,7 1-2 16,10 14-1 0,2 2-1-16,-5 10-1 15,-8 16-1-15,-13 11-1 0,-17 8-1 16,-15 10 0-16,-17 7 0 16,-5-2-2-16,-8-6 0 15,0-8-1-15,7-5 0 16,6-17-1-16,17-4 1 15,15-10 0-15,5-14 0 16,13 4 2-16,10-2 0 16,6 5 1-16,3 1 0 15,5 6 1-15,-6 3 0 16,0 3 0-16,-5 3-1 16,-4 3 0-16,-8-3 0 15,-4-1 0-15,-4-8 0 16,-11 0-1-16,14 7 1 15,-14-7-1-15,0 0 1 16,0 0 0-16,0 0-1 0,8-11 1 16,-8 11-1-16,0 0 0 15,7-14 0-15,-7 14 0 16,10-16 0-16,-10 16 0 16,10-12 0-16,-10 12 0 15,7-9 1-15,-7 9-1 16,6-12 0-16,-6 12 1 15,8-11-1-15,-8 11 1 16,10-14-1-16,-10 14 1 16,12-12-2-16,-12 12 1 15,16 0 0-15,-16 0 0 16,15 3 0-16,-15-3 0 0,14 12 0 16,-7-3 0-1,-2-1 0-15,-2 4 0 0,-3-2 0 16,0 5 0-16,0 3-3 15,-8 4-6-15,3-5-24 16,2 7-7-16,-5-12 1 16,8 1-1-16</inkml:trace>
  <inkml:trace contextRef="#ctx0" brushRef="#br0" timeOffset="639675.5969">19795 16779 32 0,'15'17'32'16,"-1"-5"-3"-16,3-4-3 15,0 0-4-15,-2-17-4 16,4 5-4-16,-8-20-2 15,3-3-4-15,-5-14-2 16,1-5-1-16,-2-10-2 16,2 4-1-16,-1-2 0 15,3 0-1-15,-2 9-1 0,2 3-1 16,5 17-4-16,-3 0-9 16,11 13-20-16,-1 5-8 15,-5 4 0-15,3 8 0 16</inkml:trace>
  <inkml:trace contextRef="#ctx0" brushRef="#br0" timeOffset="639900.37">19807 16566 31 0,'0'13'37'16,"0"-13"1"-16,35 16-5 16,3-8-14-16,-1-8-10 15,7 8-9-15,1-8-24 16,0 0-12-16,-14-9-1 16,0 9-1-16</inkml:trace>
  <inkml:trace contextRef="#ctx0" brushRef="#br0" timeOffset="640624.9453">20716 16044 31 0,'16'0'37'0,"-16"0"1"15,0 0-5-15,9 5-15 16,-9-5-5-16,10 4-5 16,-10-4-8-16,9 12-36 0,-9-12-1 15,11-7-1 1,-11-7-1-16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22:13.33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7392 14391 9 0,'-22'22'29'0,"-12"-5"1"15,6 7-13 1,0 0-4-16,2-4-3 16,12-4-1-16,14-16-2 15,0 0-1-15,27-5-2 16,10-12 0-16,8-11 0 16,3 0 1-16,0-3 0 15,-8 8 0-15,-13 6 0 0,-17 14-1 16,-25 12 1-16,-17 11-1 15,-23 14-2-15,-10 7 0 0,-7 1 0 16,-2 0-1-16,9-10 1 16,14-13 0-16,18-16 0 15,24-13-1-15,27-21 1 16,21-10 0-16,19-13-1 16,12-2 0-16,11 1-1 0,-6 11 1 15,-8 8 1-15,-20 21-1 16,-31 20 1-16,-26 20-1 15,-32 17 0-15,-20 15 1 16,-22 10-1-16,-7 4 1 16,-2-8-1-16,12-8 0 31,16-19 1-31,25-20-2 0,32-22 1 16,23-25 0-16,28-18-1 15,23-18 1-15,17-3-1 16,6-1 0-16,-7 9-1 15,-18 16 2-15,-27 25-1 0,-37 21 0 16,-24 37 0 0,-38 18 0-16,-31 16 0 0,-25 5 1 15,-2 0-1-15,10-8 1 0,21-24 0 16,29-20-1-16,36-29 1 16,36-26-1-16,41-20 0 15,37-17 1-15,22-7-1 16,11-2 0-16,1 12 0 31,-15 14 0-31,-31 20 0 0,-31 28 0 16,-42 20 0-16,-32 21-1 15,-36 16 2-15,-32 6-1 16,-14 6 1-16,0-6 0 16,11-12 0-16,20-22 0 15,32-20-1-15,26-21 1 16,36-24-1-16,34-13 0 0,27-11 0 15,14-6 0-15,8 6 0 16,-13 11-1-16,-17 18 1 16,-29 24 0-16,-31 24 0 0,-33 16 0 15,-32 18-1 1,-28 9 2-16,-14 4-1 16,-2-4 0-1,10-13 0-15,21-19 1 16,26-20-1-16,34-22 0 0,32-23 1 15,34-16-1-15,27-12 0 16,12 0 0-16,6 3 0 16,-12 12-1-16,-18 18 1 15,-36 26 0-15,-36 28 0 16,-30 15-1-16,-38 18 1 0,-25 12 0 16,-17 4 0-16,-4-3 0 15,18-11 1-15,16-22-1 16,33-23 1-16,35-21-1 15,37-24 0-15,33-17 1 16,25-13-1-16,24-6 0 16,3 2-1-16,-6 13 1 0,-21 16-1 15,-28 23 1-15,-39 29 0 16,-37 20 0-16,-37 20-1 16,-31 14 1-16,-21 10 0 15,-2-4 0-15,10-10 1 16,15-18 0-16,28-26-1 0,34-22 1 31,37-24-1-31,36-25 0 0,25-13 0 16,20-6 0-1,8 1-1-15,-3 12 1 0,-15 16-1 16,-30 23 1-16,-35 29 0 16,-39 21-1-16,-32 19 1 15,-27 11 0-15,-16 6-1 16,-4-4 2-16,13-11-1 0,16-18 0 15,31-25 1-15,38-21-1 16,33-23 0-16,32-11 1 16,22-7-1-16,14-4 0 15,2 6 1-15,-10 16-2 16,-23 16 1-16,-33 28 0 16,-35 22 0-1,-38 14 0-15,-31 11 0 16,-23 7 0-16,-7-1-1 15,3-10 2-15,15-18-1 16,28-21 0-16,41-26 0 16,37-17 0-16,36-17 1 0,30-10-1 15,23-2 0 1,7 7 0-16,-3 8 0 0,-12 22 0 16,-41 19 0-16,-31 22-1 0,-38 17 1 15,-32 12 0-15,-33 8-1 16,-17 4 1-16,-5-6 1 15,3-11-1-15,25-18 0 16,28-20 0-16,32-20 0 16,31-18 0-16,28-12 1 0,25-7-1 15,14-3-1-15,-1 9 1 16,-10 13 0-16,-26 19-1 16,-33 22 1-16,-32 20-1 15,-29 15 0-15,-26 10 1 16,-19 6 0-16,-7 0 0 31,6-9 0-31,19-14 1 0,24-22-1 16,39-12 0-16,15-30 1 15,31-8-1-15,19-7 1 16,8-5-1-16,-3 4 0 16,-8 11 0-16,-28 17 0 15,-34 18 0-15,-10 21 0 16,-33 7 0-16,-12 6-1 0,-3-2-4 15,14-11-38-15,13-4-1 0,21-26 0 16,29-11 1-16</inkml:trace>
  <inkml:trace contextRef="#ctx0" brushRef="#br1" timeOffset="5281.9396">584 15452 13 0,'0'0'36'15,"0"0"1"-15,0 0 0 16,7 64-19-16,-14-1-7 15,1 16-3-15,0 4-3 16,2 3-7-16,4-2-11 0,-5-12-19 16,5-26-5-16,0-46 0 15,0 0 0-15</inkml:trace>
  <inkml:trace contextRef="#ctx0" brushRef="#br1" timeOffset="5566.501">634 15458 5 0,'0'0'27'15,"0"0"1"-15,52-42-5 16,-52 42-18-16,0 0-2 16,59-21 0-16,-59 21-1 15,0 0 0-15,60 0 1 16,-60 0 0-16,0 0 2 15,38 49-1-15,-38-49 2 0,11 77 0 16,-5-29 0-16,-2 3 0 16,-4 5-1-16,0-3-2 15,0 1-2-15,0-1-8 16,0-7-7-16,0-46-16 0,5 87-3 16,-5-87-2-16,4 69 9 31</inkml:trace>
  <inkml:trace contextRef="#ctx0" brushRef="#br1" timeOffset="5913.7768">999 15954 14 0,'0'0'33'0,"0"0"1"16,0 0-1-16,57 29-18 15,-28-25-6-15,1 7-1 16,1-11 0-16,2 2-4 16,1-5 0-16,-10-7-2 15,0-7-2-15,-8 1 2 0,-13-6-2 16,-6-2 0-16,-3 4-1 16,6 20 1-16,-44-33-1 15,44 33 1-15,-57 4 0 16,57-4 0-16,-62 45 1 15,62-45 0-15,-40 83 0 16,27-26-1 0,4 3 0-16,9 1-1 15,0 3-10-15,9-5-22 16,7-18-4-16,6-1 0 0,5-25 0 16</inkml:trace>
  <inkml:trace contextRef="#ctx0" brushRef="#br1" timeOffset="6368.29">1553 15806 15 0,'0'0'31'16,"-16"-12"0"-16,4 12-7 16,-4 0-12-16,2 4-5 15,3 3-3-15,1 3-2 0,5 2-1 16,5 1-1 0,5 0 0-16,7 1-1 0,-1-2-2 15,4 3 0-15,-1-9-1 16,0 3 0-16,-14-9-1 0,0 0 0 15,0 0 1-15,-9 7 1 16,-8-7 2-16,-3 0 2 16,0 7 1-16,-5-4 0 15,8 8 1-15,4 0 2 0,6 1-1 16,7 1 0-16,7 1-1 16,5-3 0-16,6-1-1 15,5-3-2-15,0-7-8 16,1-9-15-16,5 1-8 15,-9-14 1-15,2 2 0 32</inkml:trace>
  <inkml:trace contextRef="#ctx0" brushRef="#br1" timeOffset="6468.0089">1550 15601 36 0,'-19'-28'23'15,"2"14"-19"1,17 14-18-16,-19 0-9 15,19 20-2-15</inkml:trace>
  <inkml:trace contextRef="#ctx0" brushRef="#br1" timeOffset="6800.6595">1754 16048 21 0,'0'0'19'0,"-9"0"-4"16,9 0-2-16,-11-23 1 0,8 1-1 15,3 2-2-15,5-7 0 16,9 5 0-16,4-3-2 15,9 7-1-15,0 3 0 0,4 8-2 16,-4 7 0 0,-1 16-3-16,-10 5 0 15,-4 5-8 1,-4 8-17-16,-2 9-15 16,-11-8 0-16,8 1 0 0</inkml:trace>
  <inkml:trace contextRef="#ctx0" brushRef="#br1" timeOffset="7416.9262">2264 15853 37 0,'-26'-15'32'0,"11"13"-5"15,-9 2-13 1,9 4-4-16,1 6-2 15,7 2-2-15,11 6-2 0,6 0-2 16,11 1-1-16,4-4 0 16,-1-2-1-16,-1-4 0 15,-1-4-1-15,-8-5-1 16,-14 0 0-16,0 0-1 16,-15-14 1-16,-5 10-1 0,-2 4 1 15,-4 0 0-15,1 4 1 16,3 5 0-16,5 0 1 15,8 6 0-15,9 4 1 16,3-4 1-16,11 2 1 16,4-2 0-16,2-3 0 15,1-5 1 1,8-2-1-16,-4-5 0 16,3-12 0-16,-5-3-1 15,-2-1 0-15,-3-9-1 16,-1 1 0-16,-5-1 1 15,-3 6 0-15,-2 2 0 16,-7 17 1-16,0 0 0 0,4 12 0 16,-7 11-1-16,3 6-7 0,5 1-29 15,4 14-2 1,-3-14-1-16,19 0-1 16</inkml:trace>
  <inkml:trace contextRef="#ctx0" brushRef="#br1" timeOffset="7848.3366">3115 15843 36 0,'13'5'36'0,"-4"5"-1"15,9 12-9-15,-2 14-12 0,-1 0-5 16,1 5-2-16,-6-5-2 16,1-3-2-16,-7-12-1 31,-4-21-1-31,12 0 0 0,-5-21-2 16,2-10-1-16,3-3-2 15,7-3-3-15,-1-3-8 16,1 5-14-16,8 12-8 15,-7-1 0-15,8 19 1 16</inkml:trace>
  <inkml:trace contextRef="#ctx0" brushRef="#br1" timeOffset="8101.8451">3744 15926 17 0,'6'22'36'0,"-9"9"0"15,-21-2-2-15,-8-3-13 16,-5 2-8-16,-7-13-6 15,2-2-3-15,1-11-4 0,7-7-2 16,10-7 1-16,8-7-1 16,16-3-1-16,0 4 1 15,16 3 0-15,6 7 2 16,5 8 1-16,4 7 1 0,0 5 0 16,-1 13 0-16,-1 4-6 31,-1 9-30-31,-10-15-2 15,5 5 1-15,-8-16-2 0</inkml:trace>
  <inkml:trace contextRef="#ctx0" brushRef="#br1" timeOffset="8486.4339">4603 15645 45 0,'0'0'34'0,"-9"29"1"16,3 22-19-16,3 16-6 0,9 18-4 15,-3 8-6-15,4 5-12 16,-4-11-21-16,9-7-2 15,-9-24 0-15,3-6 5 0</inkml:trace>
  <inkml:trace contextRef="#ctx0" brushRef="#br1" timeOffset="8818.2037">4523 15632 35 0,'34'-27'34'0,"-3"10"1"16,6 17-9-16,-2 17-16 16,-11 7-5-16,-3 13-1 15,-8-3-1-15,-3-3-2 16,-3-6-3-16,-7-8-1 16,0-17-1-16,0 0 0 0,18-5 0 15,-3-10 0-15,13-2 2 0,-1 0 0 16,6 6 2-1,-4 11 3-15,-6 4 0 16,-6 13 0-16,-13 5 0 0,-12 6 0 16,-12 5-1-16,-8 0-3 31,-4-2-3-31,-1-11-10 0,5-7-11 16,12 3-9-16,-2-16 1 15,18 0 0-15</inkml:trace>
  <inkml:trace contextRef="#ctx0" brushRef="#br1" timeOffset="9102.317">5070 15988 18 0,'24'15'34'0,"-11"-15"0"16,8 0-8-16,-5 0-10 15,-2-11-5-15,1-3-4 16,-4-7-2-16,-1-4-2 15,-10-3-2-15,-3-2-1 0,-10 4 0 16,-2 4-1-16,-4 8 0 16,-3 10 1-16,1 12-1 15,0 9 1-15,3 12 2 16,10 13-1-16,3 6 1 0,10 11 1 16,1 5-1-16,4 0-1 31,2 3-7-31,0-4-26 0,-1-10-3 15,7-5-1-15,-6-17-1 16</inkml:trace>
  <inkml:trace contextRef="#ctx0" brushRef="#br1" timeOffset="9648.8868">5562 15950 24 0,'4'-23'26'0,"-4"4"-2"0,-6-3-4 15,-10-2-3 1,-3 5-4-16,-8 0-3 0,-1 11-2 16,-4 3-3-16,2 10-1 15,3 6-2-15,6 7 0 0,14 4-1 16,3 5 0-16,10-5-1 16,11-1 1-16,5-4 0 15,4-5 0-15,3-7 1 16,1-7-1-16,-4-8 0 15,-2-4 0-15,-6-2 0 0,-5 0 0 16,-7 1-1-16,-6 5 1 16,0 10-1-16,0 0 0 15,-10 0 0-15,8 13 0 16,2 2 2-16,7 1-1 16,2 0 0-16,8-3 1 31,2-3 1-31,3 2-1 0,-3-12 0 15,4 0-1-15,-6 0-3 16,-3-10-9-16,-2-4-18 16,-2 0-10-16,-10-12 1 15,0 1-1-15</inkml:trace>
  <inkml:trace contextRef="#ctx0" brushRef="#br1" timeOffset="9771.0014">5647 15559 48 0,'-5'-18'37'0,"-5"10"0"0,10 8-10 15,-7 26-20-15,7-2-37 16,7 13-5-16,-4-1-2 16,8 8 0-16</inkml:trace>
  <inkml:trace contextRef="#ctx0" brushRef="#br1" timeOffset="10086.5132">5941 15769 45 0,'0'0'37'16,"0"0"0"-16,5 28-13 16,-5 11-9-16,4 19-5 15,-4 9-5-15,5 16-1 0,-5 4-4 16,0-3-8 0,5 4-9-16,0-9-22 0,-7-25 1 31,8-9 0-31,-6-27 2 15</inkml:trace>
  <inkml:trace contextRef="#ctx0" brushRef="#br1" timeOffset="10233.3107">5991 16021 21 0,'18'0'31'15,"-4"-6"-1"-15,16 10-5 16,-6 2-35-16,1-6-20 15,17 4 0-15,-7-12-2 16</inkml:trace>
  <inkml:trace contextRef="#ctx0" brushRef="#br1" timeOffset="10549.3851">6453 15840 34 0,'-28'-9'32'0,"12"7"-1"15,-12-3-11 1,6 5-10-16,7 0-4 16,6 6-3-16,9-6-2 0,0 11 0 15,8-4-1-15,5-2-2 0,0-1 1 16,-1-2 0-16,0-2-1 16,-12 0 0-16,0 0 1 15,-6 17 0-15,-7-8 1 16,-2 0 2-16,-1 5 1 15,1 3 2-15,5 3 0 0,5 1 1 16,10 0-1-16,9-2-1 16,5 0-4-16,5 0-18 15,10-4-16-15,-9-12-2 16,14-3 0-16,0-14 3 16</inkml:trace>
  <inkml:trace contextRef="#ctx0" brushRef="#br1" timeOffset="11170.2698">7048 15815 6 0,'27'-11'33'0,"13"11"0"16,-5 0 0-16,5 0-15 15,-2 4-8-15,-4 0-3 16,0 4-3-16,-9-4-1 15,-7-4-1-15,-6 0-1 16,-12 0-1-16,-3-12 1 16,-6 7-1-16,-3 2 0 0,-4 3 0 15,-5 0-1-15,1 8 1 16,-1 10 0-16,3 7 0 16,8 6-1-16,7 1-1 15,6 4-2-15,10-3 0 0,12-1 1 16,8-6-4-1,10-8-2 1,1-11-3-16,3-7 1 16,-1-8 2-16,-5-7 4 15,-3-7 2-15,-11-2 4 0,-6-1 3 16,-11-3 4-16,-10 5 4 16,-12-2 0-16,-3 7 1 15,-8 3-3-15,-1 10-3 16,0 0-3-16,1 10 0 0,4 7-1 15,10 5 0-15,12 5-1 16,10 3 0-16,5 0-2 16,1-5-9-16,2-3-26 15,8-2-1-15,-12-19-1 16,2 0 1-16</inkml:trace>
  <inkml:trace contextRef="#ctx0" brushRef="#br1" timeOffset="12020.1614">9837 16929 35 0,'33'9'23'0,"-5"-20"-4"16,6-21-2-16,0-14-4 0,3-22-2 15,3-9-4-15,-4-16-1 16,-6-10-3-16,-8 1 0 15,-9 8-1-15,-8 11 1 16,-10 16-1-16,-11 18 0 16,-9 26-1-16,-2 27 1 31,-2 26-1-31,2 23 0 0,4 14 0 16,5 13 0-16,8 9-1 15,10 2 0-15,13-5 2 16,8-12-2-16,14-7 1 15,8-19 0-15,7-16-1 16,2-20 2-16,-2-19 0 16,-3-13-1-16,-4-6-1 0,-8-8 1 15,-10-6 0-15,-10 6 0 16,-7 8-1-16,-8 10 2 16,0 16-1-16,0 0 0 0,-15 28 2 15,9 0-2 1,3 10 1-16,3 0-1 0,0 1-1 31,12-4-5-31,-6-9-8 16,0-12-25-16,4-4 1 0,-10-10-1 15,6-14-1-15</inkml:trace>
  <inkml:trace contextRef="#ctx0" brushRef="#br1" timeOffset="12151.7384">10414 16410 15 0,'0'-23'30'16,"0"23"-7"-16,0 0-17 16,0 0-28-16,5 12-5 15,-10-1 3-15</inkml:trace>
  <inkml:trace contextRef="#ctx0" brushRef="#br1" timeOffset="12907.0849">10590 16661 53 0,'-4'17'23'16,"4"4"-2"-1,0 8-4-15,4-3-3 0,2 2-3 16,1-2-4-16,8-4-1 15,-2-12-2-15,4-10-1 0,2-6-1 16,0-11 0-16,-7-7 0 16,7 0-1-16,-7-9 0 15,-2 6 0-15,-1 3 0 16,-3 9-1-16,-6 15 0 16,0 0 1-1,0 11 0-15,0 10 0 16,3 6-1-16,3 6 1 15,4-1 0-15,3 0 1 16,5-4-1-16,0-11 1 16,4-7-1-16,-4-10 0 15,4-15 0-15,-5-5 0 16,-1-9 0-16,-4-5 0 0,-1-1 0 16,-2 3-1-16,-2 6 1 15,0 9 0-15,-4 5 0 0,-3 12 0 16,0 0 0-1,13 26 0-15,-9 0 0 16,4 2-2-16,2 7-9 0,-3 0-29 16,-1-6-2-16,2-5 2 0,-8-7-2 15</inkml:trace>
  <inkml:trace contextRef="#ctx0" brushRef="#br1" timeOffset="13338.802">9799 17068 27 0,'17'-6'34'0,"-17"6"-4"15,14 8-6-15,-5 13-4 0,-9 8-7 16,3 16-5-16,-3-1 0 16,4 9-3-16,-4-1-1 15,9-4-2-15,-3-6 0 16,1-5-3-16,5-8-3 0,-3-6-2 16,6-5-11-16,-2-7-15 15,-13-11-7-15,21-5 2 16,-17-7-1-16</inkml:trace>
  <inkml:trace contextRef="#ctx0" brushRef="#br1" timeOffset="13507.8008">9709 17308 20 0,'-19'0'35'0,"19"11"0"15,0-11-7-15,25 14-14 0,9-4-4 16,7-2-5-1,6-4-8 1,9-8-23-16,8 4-8 16,-8-10-1-16,9 5-2 15</inkml:trace>
  <inkml:trace contextRef="#ctx0" brushRef="#br1" timeOffset="13839.5001">10100 17287 11 0,'10'4'31'0,"1"-4"0"16,14 0-3-16,3 0-19 16,1-3-4-1,5 3-1-15,-4 0-2 16,-2 0-4-16,-5-6-3 15,-12-1 1-15,-2-2-1 16,-5-1 3-16,-4 10-2 16,0-12 2-16,0 12 4 15,0 0 3-15,0 0 1 16,0 19 0-16,0 3 2 0,3 1-4 16,-3-1-9-16,6 3-22 0,-6-8-5 15,7-3 1-15,-7-14-1 16</inkml:trace>
  <inkml:trace contextRef="#ctx0" brushRef="#br1" timeOffset="14055.7504">10534 17199 47 0,'0'0'37'0,"6"25"0"31,-3-5-9-31,4 14-16 0,-7-1-5 16,2 5-2-16,-2 4-7 15,0-10-10-15,0-8-24 16,4-4 0-16,-4-20-3 16,0 0 1-16</inkml:trace>
  <inkml:trace contextRef="#ctx0" brushRef="#br1" timeOffset="14192.9654">10453 17316 18 0,'0'0'35'16,"16"0"3"-16,7 0-2 15,-2 4-17-15,6-4-13 16,10 0-8-16,4 0-24 31,5 0-10-31,-9-8 0 0,7 2-1 16</inkml:trace>
  <inkml:trace contextRef="#ctx0" brushRef="#br1" timeOffset="14696.3098">11011 17237 13 0,'3'25'34'0,"-18"-4"1"15,-4 6-1-15,-5-4-21 0,-7-11-4 16,1 3-4-16,-3-15-3 31,9 0-1-31,2-15-1 0,6-7-1 16,10 0 0-16,9 0 1 15,7 8 1-15,11 5-1 16,4 9 2-16,2 5-1 16,6 7 1-16,0 13 2 15,-2 0-2-15,2 3 2 16,-1-5-2-1,0-7 1-15,-6-12-1 16,0-4 0-16,-7-11 1 16,-2-7-2-16,-10-14 2 0,-7 0 0 15,-12 0-1 1,-7 7 0-16,-2 5-5 0,-7 2-13 16,-6 7-23-16,6 11 1 15,0 3 0-15,9 6-3 0</inkml:trace>
  <inkml:trace contextRef="#ctx0" brushRef="#br1" timeOffset="15483.203">11655 16487 15 0,'-18'17'32'0,"18"16"2"16,5-11-8-16,8 5-12 0,9 2-2 16,7-11-3-16,7 2-2 15,-1-15-1-15,5-5-2 16,-9-15-1-16,0-4 0 0,-12-7-2 16,-6-1 0-16,-13 1 0 15,-13-1 0-15,-12 3 0 16,-6 6 0-16,-8 8-1 15,-4 10 0-15,-3 14 0 16,-1 7-1-16,5 5 1 31,11 8 0-31,10 6 0 0,11 3 1 16,16 0 0-16,14-1 0 16,13-9 1-16,14-1 0 15,1-13-1-15,9-4-1 16,2-7-7-16,-6-14-23 15,-5-16-8-15,-3 1 1 16,-17-16-1-16</inkml:trace>
  <inkml:trace contextRef="#ctx0" brushRef="#br1" timeOffset="15715.372">11798 16141 56 0,'24'4'36'0,"15"6"0"16,3-10-18-16,7 10-31 15,9-1-18-15,-12-12-4 0,8 7 0 16,-11-12 4-16</inkml:trace>
  <inkml:trace contextRef="#ctx0" brushRef="#br1" timeOffset="16484.3464">12469 16145 16 0,'10'-17'28'15,"6"1"-5"-15,-7-5-4 0,-2 0-4 16,-7 4-4-16,-4-7-1 15,-6 11-3-15,-8-3-1 16,1 9-2-16,-12 2-1 16,4 5 0-16,-4 9-2 15,5 4 0-15,4 6-1 16,6 0 1-16,8 6-1 0,6-4 1 31,6 1-1-31,6-7 1 16,3-1 0-16,2-9 0 15,1-5-2-15,3-7 1 16,-5-3-1-16,2-3 0 16,-5 1 0-16,-2-1 0 15,-4 3 0-15,3 5 1 0,-10 5 1 16,0 0 0-16,10 20 1 16,-5-2 0-16,3 0-1 15,1 1 0-15,2 3-6 16,-4 0-24-16,-7-22-6 15,21 13 1-15,-21-13-2 16</inkml:trace>
  <inkml:trace contextRef="#ctx0" brushRef="#br1" timeOffset="18304.0088">12745 15787 29 0,'0'0'36'0,"10"-4"1"15,-10 23-10-15,7 8-9 0,-14 11-7 16,7 14-3-16,0 7-3 15,0 7-1-15,7-2-3 16,-1-7-1-16,5-11-3 16,0-15-4-16,7-7-8 15,-3-17-17-15,-6-17-5 16,7-5-1 0,-14-13 1-16</inkml:trace>
  <inkml:trace contextRef="#ctx0" brushRef="#br1" timeOffset="18450.9765">12674 16069 23 0,'0'0'36'0,"28"16"0"0,-6-11-3 16,12 0-16-16,10 1-13 16,2-6-33-16,9 7-4 15,-10-13-2-15,-3 12-1 16</inkml:trace>
  <inkml:trace contextRef="#ctx0" brushRef="#br1" timeOffset="18719.1174">12926 16687 70 0,'0'0'37'0,"9"7"-5"15,-9-7-38-15,0 0-28 0,0 0-1 16,15 5-3-1</inkml:trace>
  <inkml:trace contextRef="#ctx0" brushRef="#br1" timeOffset="19188.5016">13356 16578 26 0,'4'21'34'0,"-4"-21"2"15,25 21-7-15,2-12-16 16,-1-9-5 0,4 10 0-16,8-10-4 15,-2-10-3-15,-2-3-1 0,-6-4 0 16,-12-3-1 0,-12 0 0-16,-12 1-1 0,-13 6 1 15,-10 4 0-15,-12 3 3 16,-3 12-2-16,-2 9 2 15,5 8 0-15,3 7 0 0,9 7 1 16,18 3 1-16,13 1-1 16,23 0 0-16,10-3 0 15,18-3 0-15,2-8-2 16,2-7-6-16,6-14-30 16,-5 1-3-16,-16-21 0 15,4-5-1-15</inkml:trace>
  <inkml:trace contextRef="#ctx0" brushRef="#br1" timeOffset="19636.8873">13552 16131 25 0,'10'0'36'16,"4"5"1"-16,6-5-1 0,10 0-19 15,7 0-13-15,3 4-26 0,11 1-11 16,-9-11-3 0,3 3 1-16</inkml:trace>
  <inkml:trace contextRef="#ctx0" brushRef="#br1" timeOffset="19853.8207">14024 16006 57 0,'8'-11'37'0,"-8"11"-1"16,4-14-13-16,-4 14-18 15,0 0-20-15,0 0-19 16,-9 0-2-16,9 0-1 15,0 0 2-15</inkml:trace>
  <inkml:trace contextRef="#ctx0" brushRef="#br1" timeOffset="20069.0726">14029 16112 25 0,'0'28'37'0,"0"0"1"16,0 12 1-16,0 4-18 15,-8-1-9-15,8 5-3 32,-11-6-4-32,-1 4-1 0,-9-10-3 15,-1-9-3-15,-4-9-6 16,-7-12-15-16,2-16-16 16,10-3 0-16,-5-11 0 15,14-9-1-15</inkml:trace>
  <inkml:trace contextRef="#ctx0" brushRef="#br1" timeOffset="20839.387">14438 16021 4 0,'-21'10'28'15,"-13"-14"-2"-15,0-2-9 0,0-9-6 16,9-8-2-16,10-4-2 16,8-4 0-16,16 3-2 15,10 0-1-15,12 9 0 16,5 7-1-16,8 12 1 15,-9 10 0-15,-1 8 1 16,-15 10-2 0,-13 10-1-16,-16 3 1 15,-12 5-1-15,-15 0 0 0,-2-5 0 16,1-7-2 0,0-7 1-16,8-7-1 0,14-11 1 15,16-9-1-15,0 0 0 16,18 0 0-16,4-9 0 15,7 4 0-15,7-2 0 0,-2 6 0 16,0 1 0-16,-5 0 0 16,-2 3 0-16,-8 8 0 15,-4 2 0-15,-8 1 0 16,-7 3 0-16,0-1 1 16,-3-7 0-16,3-9-1 15,0 0 0 1,0 0-1-16,0-19 1 15,7 1-1-15,6-6 1 16,5 2 0-16,1 0-1 16,3 1 2-16,3 11 1 15,-1 5 1-15,-4 8 1 16,-1 2 0-16,-5 10 0 0,-7 4-1 16,3 2-3-16,-7 4-7 15,-3-7-17-15,-3-9-12 16,14 2-2-16,0-11 0 15</inkml:trace>
  <inkml:trace contextRef="#ctx0" brushRef="#br1" timeOffset="21108.3314">14880 16225 23 0,'0'16'36'15,"0"-16"1"-15,11 8-1 16,6-8-18-16,-2-14-6 15,9 4-2-15,-6-7-4 32,-2-5-2-32,-7-9-1 0,-1 3-1 15,-5-8 0-15,-3-2-2 16,0 0-1-16,5-6 0 16,-1 6-2-16,3 2-2 15,10 8-5-15,-3 2-8 16,7 3-17-16,4 14-3 15,-5 0 2-15,8 9-2 0</inkml:trace>
  <inkml:trace contextRef="#ctx0" brushRef="#br1" timeOffset="21270.6361">14930 16021 45 0,'0'0'34'0,"30"13"-3"16,-8-13-13-16,11-7-45 16,12 10-4-16,-3-8-3 15,11 5 0-15</inkml:trace>
  <inkml:trace contextRef="#ctx0" brushRef="#br1" timeOffset="21655.0984">15338 15857 51 0,'0'0'38'0,"16"23"1"16,-16 3-8 0,-15 5-17-16,7 18-4 0,-5-1-3 15,0 8-2-15,-1-7-1 16,8-1-2-16,6-8-1 15,6-8-1-15,10-10-3 0,2-17-5 16,12-1-11-16,-1-8-21 16,-4-16 0-16,0-2 0 15,-7-6-1-15</inkml:trace>
  <inkml:trace contextRef="#ctx0" brushRef="#br1" timeOffset="21824.2634">15212 16050 30 0,'21'0'36'16,"8"0"-1"-16,16 12 1 0,2-6-28 16,-5-2-37-16,14 11-3 15,-12-10-3-15,-1 11 1 16</inkml:trace>
  <inkml:trace contextRef="#ctx0" brushRef="#br1" timeOffset="23039.4397">15822 16908 51 0,'0'0'35'0,"0"0"0"0,0 11-23 15,0-11-39-15,0 0-3 16,-9-7-3-16,9 7-2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23:03.4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 3612 44 0,'0'0'35'0,"0"0"1"16,-21 55-14-16,5-4-7 16,3 15-5-16,-2-1-2 15,3 1-2-15,3-6-3 16,2-14 0-16,7-46-1 15,4 47-1-15,-4-47 0 16,0 0 0-16,40-51 0 0,-31 9 0 16,4-10-1-16,1-8 0 15,-4-1 0-15,-5 4-1 16,3 11 1-16,-8 46 0 16,0-66-1-16,0 66 1 15,0 0-1-15,0 0 1 0,21 54 0 31,-4-11 1-31,4 2-1 0,10 9 0 16,5-3 0-16,4-3 0 16,5-5 0-16,-9-6 0 15,-3-6 0-15,-15-6 0 16,-7-6 1-16,-11-19 1 16,0 0-1-16,-70 26 0 15,19-22 0-15,-1-4-1 0,-4 1-2 16,4-1-4-16,2 0-7 15,50 0-11-15,-56 0-14 16,56 0 0-16,0 0 0 16,0 0 5-16</inkml:trace>
  <inkml:trace contextRef="#ctx0" brushRef="#br0" timeOffset="620.1746">1500 3906 39 0,'-26'-11'30'0,"2"7"-7"16,3 4-7-16,4 4-6 0,7 7-3 15,6 1-4-15,9 3 0 16,8-1-1-16,9 1-1 15,4-3 1-15,-1-2-1 16,-2-5 0-16,-6-1 0 0,-7 1 0 16,-10-5-1-16,-11 4 0 15,-8 0-1-15,-7 2 1 16,0 3 0-16,0 0 0 16,2 6 1-16,5 2 0 15,10-2 1-15,9 3 0 16,9-3 1-1,10-2 1-15,5-4 0 16,2-9 0-16,5 0 0 16,3-15-1-16,-1-2 1 15,-3-4-2-15,-3-4 0 16,-6-2-1-16,-1-1 0 16,-5 3 0-16,-5 4 0 15,-2 3-1-15,-3 7 0 0,-5 11 0 16,13 0 1-16,-8 14-1 0,6 8 0 15,-2 2 1 1,2 2 0-16,3 2 0 0,0 1 0 16,-1-4 1-16,1-3 0 15,-4-7 1-15,1-9 1 16,0-9 0-16,4-6-1 0,0-14-1 16,-2-3 0-16,-1-6 0 15,0 0-2-15,-5 2-4 16,-7 0-15-16,-4 8-21 15,4 8-1-15,0 14 1 16,-3-9 0-16</inkml:trace>
  <inkml:trace contextRef="#ctx0" brushRef="#br0" timeOffset="1018.8219">2784 3751 54 0,'4'-16'36'16,"-4"16"1"-16,-11 25-13 15,11 22-10-15,-9 18-6 0,9 19-3 16,-6 9-1-16,3 9 0 15,-1-6-4-15,2-10-3 16,4-5-11-16,-2-17-23 16,0-28-1-16,4-17 0 15,-4-19-1-15</inkml:trace>
  <inkml:trace contextRef="#ctx0" brushRef="#br0" timeOffset="1422.9776">2768 4068 16 0,'30'0'32'16,"-2"-4"0"-16,13 11 0 0,0-7-17 31,0 0-6-31,1 0-3 0,-5-4-3 16,-2-6-2-16,-14-2-1 16,-2-6 0-16,-10 1 0 15,-6 0-1-15,-3 3-1 16,0 1 1-16,0 13 1 15,0 0 0-15,0 0 2 16,-12 18 0-16,12 0 0 0,-2 1 0 16,2-1 1-16,-4 5 0 15,4-10 0-15,-3-3-1 16,3-10 0-16,0-9-1 16,0-5-1-16,7-9 1 15,0 0-1-15,4-1-1 16,4-2-1-1,6 3 1-15,-2 8-1 16,2 5 1-16,-4 10 1 16,-2 8-1-16,-3 9 1 15,-4 6-4-15,0 4-9 16,-5 7-15-16,-3-7-5 0,16 2-1 16,-1-12 0-16</inkml:trace>
  <inkml:trace contextRef="#ctx0" brushRef="#br0" timeOffset="1669.7807">3608 3974 64 0,'-24'-21'36'0,"-4"3"-1"0,1 7-17 16,-5 4-7-16,4 7-5 15,3 11-1-15,6 7-2 16,7 2-1-16,12 3-1 15,3 1 1-15,12-2-1 16,7-4 2-16,6-4-1 31,-1-7-1-31,1-7-5 0,1-7-21 16,-2-3-13-16,-4-11 0 16,-2 6 0-16</inkml:trace>
  <inkml:trace contextRef="#ctx0" brushRef="#br0" timeOffset="1985.7438">3766 4077 60 0,'11'19'38'0,"-4"-10"0"16,13-5-16-16,1 1-9 0,-5-6-3 16,8 1-3-16,-5-13-3 15,2 0-2-15,-1-6-2 31,-7-4 0-31,-8 2-2 0,-5-5 0 16,-12 2-1-16,-4 0 1 16,-5 8-2-16,-5 5 1 15,-1 11 1-15,-1 1 1 16,3 17 1-16,6 10 1 16,3 5 1-16,11 13-1 15,5 1 2-15,0 8 0 0,5 3-1 16,5 0-1-16,0-1-6 15,-4-10-18-15,-1-11-15 16,9-4 0-16,-2-17 0 16</inkml:trace>
  <inkml:trace contextRef="#ctx0" brushRef="#br0" timeOffset="2454.6526">4235 4021 46 0,'-4'-15'35'0,"-9"-7"-1"16,-1 4-15-16,1 5-7 15,-6 2-4-15,0 7-4 16,-2 9-1-16,0 8-2 15,4 5 0-15,3 4-2 16,7 3 2-16,1-1-1 0,9-3 1 16,9-2 0-16,4-8-1 15,5-4 1-15,4-7-1 16,-4-5 1-16,-1-6-1 16,-1-1 1-16,-8-1-1 15,-4 0-1-15,-7 13 1 16,-4-13 0-1,4 13 0-15,-14 9 0 16,11 1 0-16,3 3 0 16,8 4 1-16,5-2 1 15,5-5 0-15,8 0 1 0,1-6 0 16,2-4 0 0,-5-4-1-16,-2-6-1 15,-3 0-6-15,-10-11-20 0,-6-5-13 16,-3-2 1-16,-6-13-2 0</inkml:trace>
  <inkml:trace contextRef="#ctx0" brushRef="#br0" timeOffset="2570.6906">4284 3641 47 0,'-12'-17'35'16,"12"17"0"-16,-12 17-6 0,12-1-28 16,6 9-31-16,-6-2-5 15,15 9 0-15,-6-3 1 16</inkml:trace>
  <inkml:trace contextRef="#ctx0" brushRef="#br0" timeOffset="2824.2097">4550 3867 46 0,'0'-11'36'16,"0"11"1"-16,0 0-2 0,10 39-21 16,-10 4-5-16,7 20-4 15,-7 7 0-15,0 14-1 16,0-4-2-16,0-1-5 16,3-10-10-16,-3-13-26 15,0-22 0-15,5-12 0 31,-5-22 0-31</inkml:trace>
  <inkml:trace contextRef="#ctx0" brushRef="#br0" timeOffset="2986.7131">4641 4043 35 0,'21'6'31'16,"14"8"-4"-16,-4-11-16 15,5-7-36-15,11 4-2 16,-5-17-3-16,6 8 9 16</inkml:trace>
  <inkml:trace contextRef="#ctx0" brushRef="#br0" timeOffset="3287.3029">5077 3788 41 0,'-30'-6'34'15,"9"12"-1"-15,-4-2-1 16,10 2-24-16,6 9-4 16,9 1-3-16,7-2 0 15,9 1-2-15,4-2 0 0,2-2-1 16,-4-2 0-16,2-5 0 16,-20-4 0-16,7 0 1 15,-7 0 1-15,-17 4 2 16,1 0 1-16,-3 2 1 15,1 3 1-15,1 5 1 16,11 4-1-16,6 3 1 0,5 1-2 16,7 1-2-16,5-4-6 15,8-2-23-15,7-1-10 16,-1-16 0-16,16 3-1 16</inkml:trace>
  <inkml:trace contextRef="#ctx0" brushRef="#br0" timeOffset="3656.6539">5973 3742 43 0,'0'0'37'0,"27"4"0"16,-13 16-2 0,1 10-20-16,5 8-7 15,-2 0-2-15,2 3 0 16,-8-7-2-16,3-8 0 15,-2-15-2-15,-1-7 0 16,1-10-1-16,-1-9-3 16,6-2-5-16,-8-12-15 0,2-6-17 15,7 7-2-15,0-8 2 16,4 8-1-16</inkml:trace>
  <inkml:trace contextRef="#ctx0" brushRef="#br0" timeOffset="3921.9756">6719 3810 55 0,'-15'25'38'0,"-11"7"-1"16,-14-6-7-16,-5-7-17 15,6-3-6-15,-3-9-6 16,7-7-2-16,4-4-1 16,10-10-1-16,8-3 0 15,7-2-1-15,9 1 2 31,3 4 1-31,7 0 1 0,8 14 3 16,3 0 0-16,4 17 1 16,-2 4 1-16,5 9-1 15,-6 1-3-15,-4 2-29 16,-5-7-8-16,5 2-1 16,-6-13-1-16</inkml:trace>
  <inkml:trace contextRef="#ctx0" brushRef="#br0" timeOffset="4504.9922">7534 3873 20 0,'10'33'24'0,"-7"-13"-8"15,3 1-4-15,-6-4-3 31,0-17-3-31,-2 9 0 0,2-9-1 16,-9-18-1-16,5-3 0 16,4-1-1-16,0-8 0 15,9 2 1-15,3 0 1 16,6 5 0-16,-1 5-1 16,3 8 1-16,-4 8 0 15,3 8-1-15,-9 7-1 0,-2 7-2 16,-5 3-4-16,-3 5-5 15,0-4-9-15,4 7-13 16,-4-11-2-16,16 4 0 16,-7-13 7-16</inkml:trace>
  <inkml:trace contextRef="#ctx0" brushRef="#br0" timeOffset="4942.9102">7993 3942 79 0,'0'-21'28'0,"-3"-4"-7"0,0 2-6 16,-9-4-4-16,2 6-5 15,-8-1-1-15,-1 10-2 0,-2 6-2 16,-4 6 0-16,3 9-1 16,4 9 0-16,5 4-1 15,8 2 1-15,5-1 1 16,11-4-1-16,7-1 0 15,7-5 1-15,4-9 0 16,-1-4 1-16,0-4-1 0,-4-9 0 31,-5 1 0-31,-4-2 0 16,-6 0 0-16,-6 2-1 16,-3 2 1-16,0 10-2 15,0 0 2-15,-12 0-1 16,12 7 0-16,0 8 0 15,3 2 1-15,6 0 0 0,3-1 2 16,7 3-1-16,0-7 1 16,6-1 0-16,-1-11 0 15,2 0 0-15,-4-14-1 16,-1-1-3-16,1-8-6 0,-13-8-19 16,-6-6-13-16,1 0-1 15,-8-10 0-15</inkml:trace>
  <inkml:trace contextRef="#ctx0" brushRef="#br0" timeOffset="5042.7283">8157 3524 57 0,'0'0'31'15,"-6"14"-6"-15,6-14-39 32,6 24-12-32,-9-15-5 0,13 12 0 15</inkml:trace>
  <inkml:trace contextRef="#ctx0" brushRef="#br0" timeOffset="5259.384">8399 3652 55 0,'-3'35'37'16,"0"2"1"-16,6 18-5 15,4 7-21-15,-7 6-3 16,6 11-3-16,-6-3-3 15,0-3-4-15,3-7-9 0,-7-11-26 32,-4-22-2-32,8-11-2 0,0-22 1 15</inkml:trace>
  <inkml:trace contextRef="#ctx0" brushRef="#br0" timeOffset="5444.0075">8375 3909 6 0,'15'-4'30'15,"14"8"0"-15,1-13 1 16,11 1-16-16,3 1-11 16,5-1-9-16,4-1-12 15,-12-7-10-15,6 9-2 0,-19-12 0 16</inkml:trace>
  <inkml:trace contextRef="#ctx0" brushRef="#br0" timeOffset="5759.7063">8739 3722 61 0,'0'0'34'0,"-19"11"-3"15,19-11-11-15,-13 22-9 16,13-11-5-16,4 5-2 0,5-4-2 15,3 1-1-15,2 0 0 16,1-7-2-16,0-2 0 16,-3-4 0-16,-12 0-1 15,0 0-1-15,0 0 1 0,-19-10 0 16,2 10 2-16,-3 5 0 16,-1 1 2-16,5 6 1 15,4 3 0-15,12 4 1 16,0-1 1-16,16 2-1 15,2-1 1-15,3-3-4 16,7 4-12 0,0-6-25-16,-2-14-1 15,13 0-2-15,5-14 1 16</inkml:trace>
  <inkml:trace contextRef="#ctx0" brushRef="#br0" timeOffset="6262.1681">9895 3912 45 0,'12'-12'35'0,"3"1"-2"15,-5-5-9-15,-10-7-8 0,5-1-4 16,-13-4-5 0,-3 4-2-16,-8 0-2 0,-4 4-1 15,-7 4-2-15,-2 11 0 16,1 6 0-16,4 12 0 0,1 6 0 16,9 9-1-16,7 0 1 15,10 4 0-15,10-3 1 16,7-2 0-16,6-7-1 15,4-8-2-15,1-2-6 32,0-10-22-32,-6-13-7 0,2-2 0 15,-11-17 0-15</inkml:trace>
  <inkml:trace contextRef="#ctx0" brushRef="#br0" timeOffset="6378.2356">9849 3527 60 0,'0'-13'27'0,"0"13"-15"0,-13-14-32 16,22 24-6-16,-9-10-5 16,22 24 10-16</inkml:trace>
  <inkml:trace contextRef="#ctx0" brushRef="#br0" timeOffset="6831.5433">10043 3735 60 0,'20'21'34'0,"-5"-15"1"0,4-3-22 16,9 5-5-16,0-8-1 15,6 5-3-15,-3-5-3 16,-4-4 0-16,-5 4-1 16,-9-3-1-16,-13 3-1 0,0 0 1 15,0 0-1-15,-15 3 1 16,-1 6 1-16,-9 2 0 15,0 6 0-15,3 1 2 16,4 2 0-16,5 3 0 16,5-3 2-16,8 1-1 15,8-3 0-15,14-4 1 0,0-6-1 16,9-1-1-16,0-7-2 16,0-5-1-16,0-5 0 15,0-2 0-15,0-4-1 16,-12-1 1-16,-1-1 1 15,-6 2 1-15,-6 0 1 16,-2 5 1 0,-4 2 0-16,0 9 0 15,0 0 0-15,-4 13-1 16,4 3 0-16,4 7-1 0,-1 4 0 16,4-1-3-16,1 1-33 15,5 0-3-15,-3-10-1 16,7 1 0-16</inkml:trace>
  <inkml:trace contextRef="#ctx0" brushRef="#br0" timeOffset="11346.2914">11710 3964 11 0,'14'15'31'0,"-3"-15"2"16,12 0-8-16,5-17-8 15,7-10-6-15,5-8-3 0,6-15-4 16,1-7-1-16,-7-11-2 16,-4 0-1-16,-10-7 1 15,-10 2 0-15,-13 5 0 16,-6 11 2-16,-16 11-1 0,-6 15 1 15,-6 18 0-15,2 19 0 16,-1 23 0-16,9 20 1 16,8 15 0-16,6 8-2 15,11 7 0-15,14 1 0 16,10-6-1-16,7-7 1 0,8-14-2 16,4-15-1-16,1-17 0 15,-2-14-2-15,0-12-1 16,-11-10 0-16,-2-11 0 15,-10-7 0-15,-5-1 2 16,-9-1 2-16,-5 6 2 16,-4 15 1-1,0 14 1-15,0 0 1 16,-13 14 0-16,13 15 1 16,0 3-3-16,-4 7-1 0,4 0-3 15,0-10-4 1,11-3-19-16,-4-9-13 0,-7-17 0 15,0 0-1-15</inkml:trace>
  <inkml:trace contextRef="#ctx0" brushRef="#br0" timeOffset="11462.0355">12355 3485 72 0,'0'0'27'0,"0"0"-24"16,-12-7-24-1,21 24-7-15,-9-7-4 16</inkml:trace>
  <inkml:trace contextRef="#ctx0" brushRef="#br0" timeOffset="11994.0131">12485 3747 56 0,'0'21'36'0,"-9"-1"2"0,9 5-13 16,3 8-12-16,3-6-4 16,3 6-3-16,1-11-2 0,8-8-1 15,7-9-1-15,0-5-2 16,-4-13 0-16,1-6-2 15,0-4 0-15,-6-6 0 16,-3-3 1-16,-8-1-1 31,-1 6 2-31,-4 7 1 0,-7 7 0 16,-3 13 1-16,2 8 0 16,4 11 0-16,4 7 0 15,0 5 0-15,4 0-1 16,11-3 0-16,3-6 0 15,2-7 0-15,4-9-1 16,-3-6 0-16,5-12 0 0,-1-4-1 16,-3-5 1-16,-4-5-1 15,-3-2 1-15,-2 1-1 16,-1 7 1-16,-8 5-1 16,-4 15 1-16,0 0 1 15,0 16-2-15,-7 7-1 0,7 13-4 31,0-3-9-31,3-4-22 0,7 8-2 16,-5-20 1 0,2 8 0-16</inkml:trace>
  <inkml:trace contextRef="#ctx0" brushRef="#br0" timeOffset="12325.9201">11826 4068 66 0,'8'11'38'0,"0"15"1"16,-3 7-13 0,-5 9-14-1,0 12-3-15,-3-2-5 16,3 7-1-16,4-5-1 16,1-5-2-16,6-8-3 0,-1-16-8 15,13-10-22-15,-1-3-6 16,0-17 0-16,-4-7 0 15</inkml:trace>
  <inkml:trace contextRef="#ctx0" brushRef="#br0" timeOffset="12494.8617">11677 4333 50 0,'0'0'36'0,"20"14"0"16,4-14-2-1,17 0-28-15,8 5-17 16,2-11-21-16,16 6-3 16,-2-10 0-16,4 2-2 15</inkml:trace>
  <inkml:trace contextRef="#ctx0" brushRef="#br0" timeOffset="12849.8601">12138 4324 39 0,'21'0'30'0,"17"4"-1"16,-7-4-13-16,6 4-11 15,3-4-4-15,-3 0-3 16,-9 0 0-16,-6-7-1 15,-10 5-1-15,-12 2 1 16,0-18 0-16,0 9 2 31,0 9 3-31,-8-16 10 16,8 16-3-16,0 0 1 16,-10 6 0-16,14 13 0 0,-4-1-3 15,0 1-9-15,0-4-24 16,6 2-7-16,-6-17-2 15,18 10-1-15</inkml:trace>
  <inkml:trace contextRef="#ctx0" brushRef="#br0" timeOffset="13049.8462">12674 4192 69 0,'0'0'39'0,"3"23"1"16,-3 0-5-16,0 5-23 16,0 9-6-16,-3 2-2 15,3 3-2-15,0-5-5 16,-5-4-8-16,5-9-29 16,0-6-1-16,0-18 1 15,0 0 0-15</inkml:trace>
  <inkml:trace contextRef="#ctx0" brushRef="#br0" timeOffset="13212.2501">12545 4361 62 0,'0'0'36'0,"5"14"0"15,4-14-6-15,13 0-29 0,7-7-17 16,-2-2-18-1,17 6-1-15,-1-11 0 0,9 9 0 16</inkml:trace>
  <inkml:trace contextRef="#ctx0" brushRef="#br0" timeOffset="13528.5564">13055 4365 72 0,'-21'10'37'0,"-7"4"0"15,-9-5-15-15,-3-9-13 16,9-5-6-16,-2-4-4 15,7-4-1-15,13-1-1 16,8-6-1-16,11 1 0 0,5 1 0 16,11 9 2-16,1 4 1 15,4 10 3-15,1 7 2 16,-3 2 0-16,-1 11 1 16,0-6 1-16,9 4-1 15,-9-8 0-15,4-6 0 16,-6-12-1-1,2-9-1-15,-5-6 0 16,-6-2-2-16,-13-7 1 16,-12 7-2-16,-11 3-2 0,-11 3-8 15,-3 9-30 1,0 8 0-16,-3-3 0 0,8 12 0 16</inkml:trace>
  <inkml:trace contextRef="#ctx0" brushRef="#br0" timeOffset="14453.1525">13545 3737 38 0,'0'9'33'0,"14"8"0"16,0-2-10-16,12-10-12 15,1 0-2-15,4-11-2 0,6-2-1 16,-6-11-1-16,0-1-2 16,-11-6-1-16,-6-2-1 15,-14 2 0-15,-9 2 0 16,-15 7-1-16,-6 9 0 15,-8 12 0-15,-4 10 0 16,2 11 1 0,6 10 0-16,13 6 1 15,14 7 0-15,14-4 1 0,12-2 0 16,17-9-1-16,11-4 0 16,6-12-3-16,5-17-8 15,4-10-28-15,1-6-1 16,-8-18 0-16,-2-1-1 15</inkml:trace>
  <inkml:trace contextRef="#ctx0" brushRef="#br0" timeOffset="14653.6952">13744 3277 33 0,'9'4'34'0,"-9"-4"1"16,30 6 0-16,2 1-22 16,6 0-16-16,8 6-23 15,1-13-6-15,15 12-2 0,-10-18-1 32</inkml:trace>
  <inkml:trace contextRef="#ctx0" brushRef="#br0" timeOffset="14916.2843">14510 2849 37 0,'-31'-10'33'0,"3"20"0"15,-6 5-3-15,3 9-20 16,0 17-2-16,0 5-4 15,10 10-1-15,-1 4 1 16,10 0-4 0,8-1-2-16,10-6-6 15,10-6-11-15,17-7-16 16,-4-16 1-16,18-4-1 16,-5-16 7-16</inkml:trace>
  <inkml:trace contextRef="#ctx0" brushRef="#br0" timeOffset="15286.1611">14668 3234 68 0,'3'-22'32'0,"-12"-1"-6"15,-4-4-12-15,2 7-5 16,-12 0-3-16,5 6-2 16,-6 5-1-16,1 13 0 15,1 6-2-15,1 5-1 0,6 8 0 16,5 1 0-16,7 1 1 15,3 2 0-15,9-6 0 16,3-3 0-16,5-9-1 16,2-4-1-16,4-8 0 15,-1-6-1-15,0-4-1 32,-7-4 1-32,1-1-1 0,-5-3 2 15,-6 2 0-15,0 7 1 16,-5 3 0-16,0 9 2 15,0 0-1-15,-10 14 1 16,7 2-1-16,-1 7 0 16,9 5-2-16,-5-5-7 0,9-1-21 15,7-2-5-15,-5-11 0 16,9 0-1-16</inkml:trace>
  <inkml:trace contextRef="#ctx0" brushRef="#br0" timeOffset="15474.4505">14902 3105 57 0,'0'0'36'15,"0"0"1"-15,8 18-6 16,-5 6-20-16,-3 2-6 16,3 3-3-16,-3 6 1 15,4-5-5-15,1 1-10 0,-3-3-24 16,-4-16-1-1,2 2-1-15,0-14 1 0</inkml:trace>
  <inkml:trace contextRef="#ctx0" brushRef="#br0" timeOffset="15606.4677">14779 3198 59 0,'0'0'35'0,"10"0"1"31,5 4-4-31,7-1-28 0,7 0-14 15,1-3-24-15,7 6-1 16,1-12 0-16,2 3 0 16</inkml:trace>
  <inkml:trace contextRef="#ctx0" brushRef="#br0" timeOffset="15759.8551">15207 3080 47 0,'-14'-5'36'0,"14"5"0"15,-20 0-1-15,20 0-28 16,-13-6-23-16,13 6-19 0,0 0-1 16,-8-10 0-16,8 10-1 31</inkml:trace>
  <inkml:trace contextRef="#ctx0" brushRef="#br0" timeOffset="15955.8937">15195 3104 27 0,'3'30'37'15,"-3"0"1"-15,0 14 0 16,0 3-17-16,-3-3-5 16,3 7-6-16,-13-7-3 0,4 1-3 15,-9-9-3-15,-10-6-4 16,-3-13-4-16,-5-12-5 16,3-9-12-16,-1-9-14 15,2-16-1-15,5-3 0 16,6-7 3-16</inkml:trace>
  <inkml:trace contextRef="#ctx0" brushRef="#br0" timeOffset="16492.4248">15407 3139 24 0,'-12'-20'32'16,"-7"-14"1"-16,19 6 1 16,0-8-17-16,11 7-9 15,11 3-3-15,4 10-1 16,5 12-1-16,-3 9-1 16,-4 14 1-16,-9 9-1 0,-15 9-1 15,-10 3 1-15,-5 4 0 16,-11-3 0-16,-5-2-1 15,3-8 0-15,4-8-1 16,7-8-1-16,17-15 1 16,0 13-1-16,10-13 0 15,10-6 0 1,5 4 1-16,3-1 0 16,0 3-1-16,-5 0 1 15,-3 3-1-15,-3 1 2 16,-7 4-1-16,-10-8 1 15,0 11-2-15,0-11 2 16,-5 4-2-16,5-4-1 0,-7-9 0 16,7-2-2-16,4 1 0 15,6-1 0-15,4-4 3 16,5 5-1-16,0 3 3 16,0 4 1-16,2 3 2 0,-6 7 0 15,-1 4 1-15,-3 2 0 16,-2 5-2-16,-2 1-3 15,-7-4-8-15,7 1-22 0,5-1-7 16,-3-8 1-16,10 0-1 16</inkml:trace>
  <inkml:trace contextRef="#ctx0" brushRef="#br0" timeOffset="16761.6834">15939 3374 50 0,'0'0'37'0,"0"0"2"16,-5-14-4-16,2-4-19 15,9 3-6-15,0-8-6 16,1-8-1-16,-2-4-2 16,2-7 1-16,3-3-1 0,-5-2 0 15,4 0-1-15,4 2-1 16,0 3 0-16,5 6-3 0,4 9-6 15,-1 10-12-15,1 8-17 16,3 9 0 0,-7 0 0-16,1 17 2 0</inkml:trace>
  <inkml:trace contextRef="#ctx0" brushRef="#br0" timeOffset="16908.5151">15862 3175 52 0,'-9'8'37'16,"18"1"-1"-16,7-9 0 0,9 0-31 15,6 6-31-15,7-11-9 16,10 5 0-16,5-9-2 16</inkml:trace>
  <inkml:trace contextRef="#ctx0" brushRef="#br0" timeOffset="17293.1616">16346 2941 35 0,'0'0'36'0,"29"25"0"16,-15 1 1-16,-1 3-20 15,2 13-7-15,-5 0-2 16,-4 4-2-16,-12 0-2 16,-6-6-4-16,-4-4-11 15,-11-4-20 1,-1-11-6-16,8-5-2 16,3-13 1-16</inkml:trace>
  <inkml:trace contextRef="#ctx0" brushRef="#br0" timeOffset="17540.5593">16620 2913 47 0,'0'0'37'16,"10"11"1"-16,-10 10 0 15,2 8-23-15,1 10-9 16,-6 6-1-16,3 7 1 15,-7 0-2 1,4 3-1-16,0-9-1 16,3-5-1-16,9-7-1 15,0-11-5-15,13-4-10 16,3-7-24-16,0-20-1 16,2-2 0-16,-7-12 0 15</inkml:trace>
  <inkml:trace contextRef="#ctx0" brushRef="#br0" timeOffset="17709.2328">16551 3156 55 0,'-12'10'38'16,"22"-1"0"-16,4-4 0 0,12-1-25 16,5 0-17-16,2-4-31 0,7 4-1 15,-2-8-2 1,9 4-1-16</inkml:trace>
  <inkml:trace contextRef="#ctx0" brushRef="#br0" timeOffset="18040.4807">16799 3863 53 0,'31'-9'36'16,"-6"5"2"-16,13 8-4 15,8-4-23-15,3 4-9 16,1-4-25-16,-1-4-13 0,0 4-1 16,-18-4 1-16</inkml:trace>
  <inkml:trace contextRef="#ctx0" brushRef="#br0" timeOffset="18209.7852">16836 3947 47 0,'9'3'37'0,"23"3"-1"16,4-6 1-16,6-3-31 0,10 5-34 15,-1-11-6-15,9 5-1 16,-11-10 0-16</inkml:trace>
  <inkml:trace contextRef="#ctx0" brushRef="#br0" timeOffset="20262.3589">17749 3635 27 0,'-39'6'28'0,"8"16"1"15,-6-1-8-15,8 13-13 16,11 8-3-16,9 5 0 16,12-1 1-16,14-4 0 15,16-9 1-15,7-14 0 16,10-6 1-16,-1-18 1 16,3-7 1-16,-10-17-1 0,-5-3-2 15,-18-11 0-15,-13 2-2 16,-17 2 0-16,-6 3-2 15,-12 5-3-15,-7 3-6 16,2 8-26-16,-3 11-9 16,1 3 0-16,11 6 0 15</inkml:trace>
  <inkml:trace contextRef="#ctx0" brushRef="#br0" timeOffset="20895.1161">19086 3746 36 0,'0'0'35'0,"13"20"1"15,-20-2 1 1,-4 5-23-16,-5 8-5 0,-8-6-3 15,-3 5-3-15,-5-5-3 16,-4-10-4-16,3-7-2 16,2-11-2-16,8-7 1 31,2-6-1-31,14-4 3 0,4-4 2 16,9 1 4-16,8 0 2 15,6 4 3-15,6 10 0 16,5 6 0-16,6 10 1 15,-7 7-1-15,5 8-2 16,-6 7-4-16,-2-1-12 16,-6-2-23-16,5 4 0 0,-12-11-1 15,9-1-1-15</inkml:trace>
  <inkml:trace contextRef="#ctx0" brushRef="#br0" timeOffset="21264.3534">19482 3858 30 0,'-5'-23'35'0,"-3"13"0"16,-10-8-1-16,-3 9-17 16,-1 9-7-16,-6 0-5 15,1 5-2-15,0 9-2 16,4 3-1-16,7 3 0 0,5 1 0 15,11-1 1-15,4-3-1 16,8-5 0-16,5-2-2 16,6-6 0-16,-2-4-2 15,1-4 1-15,-7-2 0 16,-1-4-1-16,-14 10 1 16,6-9 2-16,-6 9 1 0,-12 0 2 15,3 14 1-15,-4 5 1 16,4 10-1-16,0 7 1 15,9 10-1-15,0 1-3 16,6-1-8-16,9-4-15 0,8-6-11 16,-2-16-2-1,10-5 1 1</inkml:trace>
  <inkml:trace contextRef="#ctx0" brushRef="#br0" timeOffset="21761.6581">19796 3867 66 0,'-7'-18'37'0,"-5"-6"0"16,-6-1-16-16,3 5-9 15,-7 2-4-15,2 6-3 16,-4 4-2-16,0 8-2 15,1 14 0 1,2 3-1-16,7 4-1 16,6 5 1-16,8-1 0 15,8 1 0-15,9-5 0 16,7-4 1-16,4-3-1 16,3-9 1-16,-2-5-1 15,-1-4 0-15,-4-3 0 16,-5-4 0-16,-9-2 0 0,-5 0 0 15,-5 0 0-15,0 0 0 16,0 13 0-16,-15-13 0 0,15 13 0 16,-13 4 0-16,10 5 0 15,3 4 0-15,6 2 1 16,4 3-1-16,4-3 1 16,6-2 1-16,3-3-1 0,2-5 1 15,2-5 0-15,0-5-1 16,-2-5-2-16,-4-9-3 15,-1 5-11-15,-8-6-24 16,-6-10 0-16,0-2-1 16,-9-7 0-16</inkml:trace>
  <inkml:trace contextRef="#ctx0" brushRef="#br0" timeOffset="21879.2562">19962 3468 48 0,'-9'-14'37'0,"9"14"0"15,0 0-2-15,-14 14-20 16,14 3-13-16,2 0-37 16,3 12-1-16,-5-4-1 0,5 8 0 15</inkml:trace>
  <inkml:trace contextRef="#ctx0" brushRef="#br0" timeOffset="22696.0191">21073 3906 33 0,'14'-14'36'0,"5"3"0"16,-9-7-2-16,-7-6-17 16,1 2-6-16,-8-7-3 15,-6 6-3-15,-10 3-1 16,-5 5-2-16,-6 8-2 15,-4 7 0 1,1 15 0-16,2 10 0 16,6 8-1-16,9 2 2 15,12 7-1-15,7-3 1 16,13-6 0-16,7-7 0 16,10-13-1-16,3-13-1 15,1-4 1-15,-1-9-1 0,-4-7-1 16,-4-6 1-16,-6-2 0 0,-10-2-1 15,-6 8 2 1,-5 3 0-16,-3 4 0 16,3 15 1-16,-10-2-1 0,4 14 0 15,1 5 1-15,5 7-1 16,3 5-2-16,3-2-9 16,5 0-25-16,6 2-1 0,-1-12 0 31,8-1 0-31</inkml:trace>
  <inkml:trace contextRef="#ctx0" brushRef="#br0" timeOffset="22911.7398">21459 3727 77 0,'0'0'37'0,"0"0"1"16,-6 20-15-16,9 8-15 15,-3 0-4-15,3 8-1 16,-3 3-1-16,6-2-3 16,-2 1-6-16,-4-12-16 0,0-9-15 15,0-3-1-15,0-14 1 0,-12 0-1 16</inkml:trace>
  <inkml:trace contextRef="#ctx0" brushRef="#br0" timeOffset="23043.2306">21343 3868 60 0,'20'0'36'16,"2"0"0"-16,12 0-10 15,3 0-20-15,1 5-18 16,5 0-21-16,-14-8-2 16,10 6-1-16,-17-10 0 15</inkml:trace>
  <inkml:trace contextRef="#ctx0" brushRef="#br0" timeOffset="23212.1571">21764 3722 57 0,'0'-13'38'0,"-7"-4"-1"16,7 6-4-1,-3 1-29-15,3 10-19 16,0 0-20-16,0 0-2 15,0 0 0-15,0 0 0 0</inkml:trace>
  <inkml:trace contextRef="#ctx0" brushRef="#br0" timeOffset="23411.5014">21770 3918 71 0,'4'56'35'0,"-4"0"-8"0,-10 2-6 16,0 5-7-16,-11-7-5 15,-1 0-5-15,-11-14-1 16,-5-9-1-16,-4-19-1 16,1-14-5-16,10-13-18 0,12-10-16 15,5-21 1-15,19-2 0 16,10-12-1-16</inkml:trace>
  <inkml:trace contextRef="#ctx0" brushRef="#br0" timeOffset="24028.3926">22044 3592 31 0,'0'-40'36'0,"13"16"0"16,6 6-6-16,6 8-15 16,9 20-3-16,-1 4-3 15,2 17-3-15,-11 3-3 16,-5 12-1-16,-15 1 0 31,-10 4-1-31,-14-2 0 0,-11-7 0 16,-3-4 0-16,-3-8-1 15,0-9 0-15,9-6 0 16,8-5-1-16,6-7 0 16,14-3 0-16,3-10 1 15,12 3-1-15,5-3 1 16,11 2-1-16,-4-2 0 0,7 3 0 16,-2 0 0-16,-2 5 0 15,-4 2 0-15,-3 0 1 16,-3 4 0-16,-10 3 0 15,-2 2 1-15,-4 0 0 16,1 0 0-16,-5 1 1 0,3 0-1 16,-3-10 1-16,0 9-1 0,0-9-1 15,0 0 0 1,13-15 0-16,-3 1 0 16,3 5-1-16,2-4 0 0,7 4 0 15,-3 3 0-15,5 6 1 16,-4 0 1-16,-6 10-1 31,-1 3 1-31,-4 4 1 0,0 4-2 16,-4 1-2-16,-5-2-11 15,4 1-14-15,8-1-10 16,1-10 0-16,8 0 0 16</inkml:trace>
  <inkml:trace contextRef="#ctx0" brushRef="#br0" timeOffset="24297.5616">22832 4012 51 0,'-8'-10'39'0,"8"10"0"16,3-18 0-16,-3-2-23 16,10 3-6-1,-10-12-4-15,-4 2-2 16,4-19-1-16,0-1-2 0,0-10 1 15,0-4-1 1,-4 1 0-16,-2 0-1 0,9 8 0 16,4 7-1-16,2 12-1 15,-2 9-3-15,12 16-7 16,-2 8-16-16,5 0-12 0,8 12 0 16,-8-1-1-16</inkml:trace>
  <inkml:trace contextRef="#ctx0" brushRef="#br0" timeOffset="24483.0435">22703 3732 68 0,'0'14'38'15,"0"-14"2"-15,30 10-14 16,0 0-13-16,-1-5-9 15,9 2-11-15,-1-7-31 0,10 7 0 16,-17-10 0-16,2 6-1 0</inkml:trace>
  <inkml:trace contextRef="#ctx0" brushRef="#br0" timeOffset="24898.8548">23186 3643 55 0,'0'0'37'15,"26"-8"0"-15,-2 8-13 16,12 10-12-16,1 0-3 16,7 6-4-16,-2 0-2 15,-4 2-1-15,-3 0-2 16,-4 1 0-16,-9-5 0 0,-11 1 0 16,-7-2 0-16,-8-1 0 15,-11-1 0-15,2 6 0 0,-5 0 1 16,-9 1 0-1,-1 1 0-15,-4-1 0 16,-6 3 0-16,10-4-1 0,2 2-3 16,6-8-10-16,8-5-24 0,12-6-2 15,19 1 1-15,10-1-1 16</inkml:trace>
  <inkml:trace contextRef="#ctx0" brushRef="#br0" timeOffset="25267.0625">23905 3710 50 0,'-27'-23'34'0,"0"9"1"16,3 8-9-16,2 6-19 0,2 15-2 15,-4 11-1-15,6 8 0 16,6 4 0-16,7 7 0 16,11-2 0-16,11 3 0 15,6-10-1-15,5-6-1 0,12-11 1 16,7-12-2-16,-4-12 0 31,2-9-1-31,-10-13 0 16,-12-9 1-16,-20-7 0 0,-7-3 0 15,-11 2 0-15,-11 0-3 16,-1 11-13-16,-5 1-23 16,-4 2 0-16,14 9-1 15,2 2-1-15</inkml:trace>
  <inkml:trace contextRef="#ctx0" brushRef="#br0" timeOffset="26415.7789">822 4947 27 0,'-33'-65'34'0,"33"65"2"15,0 0 1-15,0 0-19 16,30 63-6-16,-8 2-3 0,3 12-3 16,0 13-1-1,0 6-1-15,-9 4-5 16,-11-6-4-16,-10-19-5 0,-8-14-4 31,-11-16-5-31,24-45-4 0,-62 30 1 16,62-30 2-16,-59-46 7 15,40-1 8-15,6-8 6 16,13-73 19 0,16 60-4-16,11 3 1 15,4-1-1-15,7 11-4 16,2-1-3-16,1 10-2 0,-41 46-1 16,68-71-1-16,-68 71-1 15,46-37 0-15,-46 37 0 16,0 0 0-16,0 0-2 15,19 65 1-15,-19-65-1 16,0 77 0-16,0-34-3 16,0-43-5-1,9 76-9-15,-9-76-11 16,34 26-12-16,-6-20-1 16,10-16 1-16</inkml:trace>
  <inkml:trace contextRef="#ctx0" brushRef="#br0" timeOffset="26669.6766">1467 5092 94 0,'7'22'35'0,"-12"2"-8"16,-9-2-9-16,2 2-5 15,-7-5-6-15,0-6-3 16,-4-5-3-16,4-8-1 16,2-8 0-16,4-9-1 15,5-5 0-15,3-5-1 16,5 1 0-16,0 1 1 0,14 4 1 15,0 6 0-15,6 11 0 16,0 4 1-16,2 12 0 16,-1 8 0-16,1 3-3 15,-1 1-11-15,-4-4-24 16,7 6-2-16,-2-16 1 31,6 1-1-31</inkml:trace>
  <inkml:trace contextRef="#ctx0" brushRef="#br0" timeOffset="27117.3196">1652 5036 44 0,'6'13'33'0,"-6"-13"1"16,30 10-6-16,-4-6-21 15,-1-4-2-15,1 0 0 16,-2 0-3-16,-3-4 0 15,-9-1-2-15,-12 5 0 16,0 0 0-16,0 0 0 31,-17 0 0-31,3 9 1 0,-3 6 0 16,4 3 2-16,2 6 0 16,3 2 2-16,8-2-2 15,0 5 1-15,12-8 0 16,2-1 0-16,7-8-2 15,0-5-1-15,2-7-2 16,1-9-1-16,-4-3-1 0,1-6 0 16,-1-3 0-16,-4-8 0 15,-7 4 2-15,-1 4 0 16,-3 0 2-16,1 5 0 16,-6 16 2-16,0 0 0 0,0 0 0 15,0 23 0 1,0-2 0-16,3 1-3 0,5 4-5 15,-4 3-33-15,10-12 0 16,11 1-1-16,5-11 0 0</inkml:trace>
  <inkml:trace contextRef="#ctx0" brushRef="#br0" timeOffset="27786.9375">3139 5085 49 0,'4'-22'36'16,"-4"8"-3"-16,-6 4-10 16,-9-4-9-16,1 14-4 15,-10 4-4-15,3 6-2 16,-1 7-2-16,3 9 0 31,6 4-1-31,8 3 0 0,11-3 0 16,9-2 0-16,10-9 1 15,2-5 0-15,2-14 0 16,2-3-1-16,-3-13 0 0,-7-5-2 16,-8-2-5-16,-13-8-11 15,-7-1-21-15,1 4 0 16,-6-1-1-16,2 8 0 0</inkml:trace>
  <inkml:trace contextRef="#ctx0" brushRef="#br0" timeOffset="28005.011">3360 5003 41 0,'13'5'36'0,"-1"8"1"0,-6 5-11 16,-6-3-9-16,0 11-4 16,-4-5-5-16,4 7-1 15,-3-3-3-15,3 3-2 16,7-5 0-16,0-3-1 15,8-4-3-15,-3-12-14 0,-12-4-22 16,22 0-2-16,-22-5 2 0,0-6-2 16</inkml:trace>
  <inkml:trace contextRef="#ctx0" brushRef="#br0" timeOffset="28306.9553">1984 4718 58 0,'-8'-13'35'0,"8"13"-11"32,-11 26-29-32,2-11-23 0,15 19-6 15,-6-7-3-15</inkml:trace>
  <inkml:trace contextRef="#ctx0" brushRef="#br0" timeOffset="28791.2681">4301 4988 52 0,'-11'-8'36'0,"5"24"1"15,-3 15-4-15,2 15-21 16,7 14-6-16,0 13-3 16,0 9 0-16,0 1-3 15,0-9-5-15,6-10-21 16,1-12-11 0,-7-25-1-16,9-10-1 15</inkml:trace>
  <inkml:trace contextRef="#ctx0" brushRef="#br0" timeOffset="29094.0585">4287 5211 42 0,'21'0'32'0,"10"14"0"0,-8-12-7 16,8 2-25-16,3-4-4 15,1-4-1-15,-6-6-1 16,-3-4 1-16,-4-7 3 15,-4-4 2-15,-5-4 4 16,-13-6 4 0,4 8 3-16,-10-22 14 15,-2 35-13 1,8 14-3-16,-12 12-3 16,12 14-2-16,-3 8-2 15,3 5-4-15,8 8-13 0,-1 0-22 16,-4-12-1-16,10-3-1 15,-1-19 1-15</inkml:trace>
  <inkml:trace contextRef="#ctx0" brushRef="#br0" timeOffset="29394.5374">4731 5013 43 0,'9'-10'37'15,"-9"10"1"-15,22 14 0 0,3 18-21 16,-4 6-9-16,7 17-4 15,-5 11 0-15,-2 11 0 16,-10-1-2-16,-11 1-2 16,-7-11-3-16,-12-11-4 15,-6-9-2-15,-13-24 0 32,9-11-1-32,-7-27 1 0,11-12 2 15,6-14 3-15,7-9 3 16,12-5 4-16,10-5 3 15,11 6 1-15,7 1-1 16,9 6-2-16,6 5-7 16,-1 11-26-16,0-8-6 15,6 12-1-15,-11-2 0 0</inkml:trace>
  <inkml:trace contextRef="#ctx0" brushRef="#br0" timeOffset="29679.9611">5453 5031 45 0,'-20'28'38'16,"-5"8"1"-16,-13-5-1 15,-7-7-21-15,7 3-8 16,-7-11-6-16,6-6-3 16,3-5 0-16,4-12-1 15,4-5-1-15,6-2 0 16,10-1 0-16,6-7 0 15,9 5 0-15,4 0 2 0,10 6 0 16,9 11 0-16,1 3 1 16,4 11 0-16,-1 7 0 15,-1 3 0-15,-1 5-5 16,-3 3-24-16,-7-6-9 16,6-1-1-16,-7-13 1 0</inkml:trace>
  <inkml:trace contextRef="#ctx0" brushRef="#br0" timeOffset="30012.5428">5678 5143 54 0,'-19'-10'36'0,"2"10"0"0,-8-4-9 15,2 4-17-15,4 13-5 16,5 0-3-16,9 7-1 15,9 1 0-15,8-1 0 16,3-2 0-16,9-3 1 16,0-7 0-16,-2-6 0 15,-2-7 0-15,-3-8 0 0,-7-11 0 16,-10-6-1-16,0-11 1 16,-13-10-2-16,-3-10 1 15,-3-13-1-15,-2-4 0 16,4-1 0-16,5 5-1 0,6 6-2 15,12 17-4-15,3 9-20 32,11 16-11-32,13 26 0 0,-3 5 0 15</inkml:trace>
  <inkml:trace contextRef="#ctx0" brushRef="#br0" timeOffset="30359.9339">5897 5058 76 0,'-3'10'36'0,"-3"9"-5"0,2 3-17 16,4 7-9-16,0 3-17 15,6 6-22-15,-6-13-1 16,7 1-1-16,-7-14 1 16</inkml:trace>
  <inkml:trace contextRef="#ctx0" brushRef="#br0" timeOffset="30544.7825">6029 5041 46 0,'11'-7'36'15,"8"19"0"-15,-1 10-3 32,-6 5-22-32,3 14-5 0,-4 2-5 15,-5-1-8-15,3-1-12 16,-3-3-15-16,-6-18-2 16,3-5-1-16,-3-15 2 0</inkml:trace>
  <inkml:trace contextRef="#ctx0" brushRef="#br0" timeOffset="31082.6782">6281 5120 40 0,'-5'-11'34'0,"5"11"-1"15,-19 0-9-15,3 6-9 16,3 8-5-16,-4-1-5 16,10 6 0-16,0-1-3 31,7-3 0-31,14 2-2 0,5-1-2 15,8 0-1-15,4-6-3 16,13 0-3-16,-4-10 0 16,6 8-1-16,-5-8 1 15,-3 0 2-15,-5-8 3 16,-5 2 3-16,5-18 16 16,-26 8-5-16,-11-5 1 15,-1 0 1-15,-7-2-1 16,-5 2-3-16,-4 0-1 15,0 7-3-15,-2 9-2 16,2 5 0-16,0 8-1 16,5 5-1-16,6 7 0 15,7 5 0-15,3-3 0 0,12 2 0 16,4-3-2-16,2-7-2 16,8 0-5-16,-2-12-8 0,9-2-6 15,-8-5-1-15,1-6 0 16,-4-6 7-16,3 1 8 15,-6 0 8-15,8-16 24 32,-20 23-1-32,-7 9 3 15,10 0-3-15,-8 7-3 16,-2 5-9-16,0 5-5 16,3 2-4-16,-3 2-5 15,3-3-23-15,3-1-11 16,-6-17 0-16,0 14-1 15</inkml:trace>
  <inkml:trace contextRef="#ctx0" brushRef="#br0" timeOffset="31245.9985">6735 4761 63 0,'0'0'39'0,"-13"-9"-3"15,13 28-9-15,0 3-56 16,0-3-7-16,13 14-2 0,-7-1 0 16</inkml:trace>
  <inkml:trace contextRef="#ctx0" brushRef="#br0" timeOffset="31983.7207">7956 4994 77 0,'0'16'37'0,"-16"3"-4"16,-17 1-16-16,4 11-7 16,-11-7-4-16,0 5-3 15,-3-10-2-15,-1-13-3 16,7-6-1-16,9-13 0 16,7-4 0-16,10-7-1 31,11 1 2-31,0 0 1 0,14 8 1 15,7 9 2-15,10 15 0 16,3 6 1-16,3 8 0 16,1 6 0-16,2 1-1 15,3 6 1-15,0-9-2 16,-2-8 0-16,-1-9-1 16,-5-10 0-16,0-8 0 0,-6-5 0 15,-3-8 0-15,-5-7-1 16,-3-3 1-16,-8-2-1 15,-7 3 1-15,-3 3 0 16,-7 5-1-16,-5 8 1 0,-3 11-1 16,-4 8 1-16,-2 10-1 15,2 13 0-15,5 6 1 16,0 8 1-16,8 8-1 0,6 6 1 16,0 0-1-16,6-1-1 15,8 1-5-15,-7-14-12 16,0-10-19-16,11-9 0 15,-8-18-1-15,11-5 1 32</inkml:trace>
  <inkml:trace contextRef="#ctx0" brushRef="#br0" timeOffset="32162.6736">8297 4964 57 0,'6'-17'38'0,"3"17"1"0,-6 14 0 16,-3 3-26-16,4 10-6 16,2 5-7-16,-3 2-6 15,2-4-32-15,2 10-1 0,-7-14 1 16,8 0-2-16</inkml:trace>
  <inkml:trace contextRef="#ctx0" brushRef="#br0" timeOffset="32500.5692">8525 5143 63 0,'0'0'37'16,"18"19"1"-16,-5-8-15 0,0-11-14 15,5 4 0-15,0-11-4 16,4-6 0-16,-4-8-2 15,-2-6-1-15,-7-9-1 16,-6-8 0-16,-5-6 0 16,-8-5-1-16,-8-5 0 15,-11 3 0 1,-2 2-1-16,-6 8 1 16,3 10-1-16,0 11 1 15,5 12-1-15,7 14 0 16,7 12 1-16,15 9-2 15,13 9-3-15,8 3-7 0,15 4-19 16,7 9-7 0,0-8 0-16,16 7 0 0</inkml:trace>
  <inkml:trace contextRef="#ctx0" brushRef="#br0" timeOffset="32732.4537">8852 4955 40 0,'-5'-13'36'16,"5"13"1"-16,0 0-3 15,0 33-18-15,3 9-3 16,5 9-5-16,-6 9-2 16,4 8-1-16,-6-1-1 15,6 2-2 1,-6-11-3-16,0-17-9 15,0-14-30-15,0-3 1 16,0-24-2-16,0 0 1 16</inkml:trace>
  <inkml:trace contextRef="#ctx0" brushRef="#br0" timeOffset="32888.6313">8863 5203 69 0,'16'5'35'0,"-2"-5"0"15,11-5-17-15,6 1-22 16,7 4-15-16,8 0-12 16,-2-6-3-16,11 6 0 31</inkml:trace>
  <inkml:trace contextRef="#ctx0" brushRef="#br0" timeOffset="33251.8768">9384 5146 31 0,'-10'-13'34'16,"-11"-14"1"-16,5 2-5 0,-5 3-10 16,-5-3-8-16,2 8-3 0,-4 0-3 15,0 11-1-15,0 6-2 16,6 17 0-16,4 3-1 16,5 3 0-16,13 4-1 15,4 2 1-15,11-6-2 16,7-1 0-16,8-7-4 15,-2-8-6 1,10-7-13-16,-1 0-12 16,-6-10 0-16,-3-3 1 15,0 0 10-15,-7-11 7 16,4 7 12-16,-6 2 12 16,2-12 44-1,-9 27-19-15,-12 0-1 16,16 10-8-16,-6 9-7 0,-7-2-8 15,3 3-6-15,1 6-9 16,-2-2-27-16,-5-14-2 16,4 0-2-16,-4-10 2 0</inkml:trace>
  <inkml:trace contextRef="#ctx0" brushRef="#br0" timeOffset="33421.1225">9517 4708 68 0,'0'0'37'0,"0"0"1"16,0 26-10-16,4-4-34 31,3 4-28-31,-7-1-3 0,10 6 1 16,-10-5-1-16</inkml:trace>
  <inkml:trace contextRef="#ctx0" brushRef="#br0" timeOffset="33968.209">10695 5093 28 0,'-9'-15'35'16,"-4"15"1"-16,-8-5-2 15,-4 10-17-15,7 8-6 16,2 0-5-16,9 14-1 16,11-1-3-16,9 1 0 0,8-3 0 31,7-1 0-31,-1-9 0 15,1-5 1-15,-3-11-1 16,-5-9 0-16,-13-10 1 16,-7-5-2-16,-11-11 0 15,-5-6 0-15,-5-8 0 0,0-4-2 16,2-2 1-16,3-2-1 0,9 9-2 16,7 1-3-1,10 16-4-15,5 2-12 16,7 12-17-16,15 17 0 0,-3 2 1 15,7 16 2-15</inkml:trace>
  <inkml:trace contextRef="#ctx0" brushRef="#br0" timeOffset="34538.4898">11045 4957 39 0,'-14'4'32'0,"-11"-4"1"31,12 0-10-31,2 12-12 0,5 0-5 16,9 5-2-16,4-2-2 15,8 4 0-15,8-1 0 16,-3-1-1-16,2-6 2 16,-6-3-2-16,0-6 0 15,-16-2 0-15,0 0 0 0,0 0-1 16,-18 0 0-16,0-2 1 0,-3 2-2 15,-1 0 1 1,0 3-1-16,4 4 2 16,5 3-1-16,6 4 1 0,7 3 0 15,2 3 1-15,8-2 0 16,5 2 1-16,4-6-1 31,6-5 1-31,0-6-1 0,2-3 0 16,2-9 0-16,-5-4-1 15,-1-6 0-15,-1-4 0 16,-5 0 0-16,-3 2 0 16,-4-1 1-16,-4 5-1 15,-2 2 0-15,-4 15 1 16,0 0-2-16,10 9 1 0,-10 6-1 16,0 4 0-16,6 6 0 15,-1-1 1-15,1-4-1 16,2-1 1-16,2-7 1 15,-3-7-1-15,7-8 1 16,1-6 0-16,-1-6 0 16,0-2-1-16,-2-4-2 0,-1-5-10 15,-6-2-28-15,4 9-1 16,-6-2 0-16,4 5-1 0</inkml:trace>
  <inkml:trace contextRef="#ctx0" brushRef="#br0" timeOffset="35123.6218">12497 5049 51 0,'-6'-13'35'0,"6"13"-6"16,-20-9-9-16,0 6-8 15,0 8-4-15,-3 5-4 16,1 5-1-16,6 2-1 0,7 5-1 16,9 0 0-16,7 1-1 15,5-4 1-15,9-3-1 16,-1-7 0-16,0-5 0 15,-1-4-1-15,-10-2-1 16,-9 2 1-16,-3-11 0 16,-12 8 0-16,-7 3 1 0,-2 0 1 15,2 5 0-15,-3 7 1 16,6 3 1-16,4 3 1 16,12 0-1-16,6-2 1 15,7 5-1-15,8-5 0 16,3-3-1-16,4-7-3 31,-2-6-12-31,-3-7-24 0,8 0-1 16,-11-13 0-16,0-2 0 15</inkml:trace>
  <inkml:trace contextRef="#ctx0" brushRef="#br0" timeOffset="35254.7918">12401 4811 53 0,'-8'-24'37'15,"-5"3"-2"-15,13 21-3 0,0 0-32 16,12-5-25-16,1 14-10 16,-13-9-2-16,24 19 1 15</inkml:trace>
  <inkml:trace contextRef="#ctx0" brushRef="#br0" timeOffset="35391.9258">12584 4955 43 0,'26'43'37'0,"10"8"2"15,-1 1-4-15,-8-1-16 16,9 8-8-16,-4-3-11 16,-6-6-13-16,-9-11-23 15,6-5-2-15,-8-20 0 16,-3-2-1-16</inkml:trace>
  <inkml:trace contextRef="#ctx0" brushRef="#br0" timeOffset="35570.8653">12854 5068 36 0,'-27'-9'37'16,"2"21"2"-16,-44 48 23 0,33-7-51 15,-6-2-3-15,4 9-5 16,5-3-3-16,-1-3-11 16,6-7-28-16,10-9 1 15,8-15-2-15,10-4 0 16</inkml:trace>
  <inkml:trace contextRef="#ctx0" brushRef="#br0" timeOffset="36309.3888">13220 5245 38 0,'0'-21'35'0,"-9"-10"1"16,3-2-8-16,-4 7-11 16,-6-2-6-1,-2 13-3-15,-6 2-3 0,1 8-2 16,-1 10 0-16,-1 9-2 15,6 4 0-15,4 6-1 16,2 6 0-16,13-2 1 16,3-3-1-16,10-1 1 15,8-6-3-15,4-6 0 16,3-7-1-16,0-8-1 0,1-6 0 16,-2-5 0-16,-6-2 0 15,-8-5 0-15,-4 0 2 16,-6-4 1-16,-3 6 2 15,0 4 0-15,-9 3 1 16,9 12-1-16,-16 0 2 16,16 0-2-1,-12 24 1-15,12-2-1 16,0 3 1-16,4-1 0 16,8 5-1-16,3-3 1 15,4-6-1-15,0-6-1 16,4-5-1-16,4-9 0 15,-3-6-1-15,1-6 0 0,-4-6 1 16,-2-1 0-16,-1-9 1 0,2 5 0 16,-7-1 3-1,-2 2 0-15,-4 2-1 16,-2 9 1-16,-5 11-1 0,0 0 0 16,12 0 0-16,-8 11-1 15,0 8-1-15,1-1 1 16,5 6 0-16,-1-3 0 0,3-3 0 15,-3-3 0-15,2-8 0 16,0 0 1-16,2-11-1 16,3-2 0-16,-5-5 0 15,0-4-2-15,0 0-7 16,-2 1-31-16,-9-8 1 31,6 8-2-31,-12-6 1 0</inkml:trace>
  <inkml:trace contextRef="#ctx0" brushRef="#br0" timeOffset="36941.7623">14638 5099 49 0,'-31'-12'34'0,"10"12"1"16,-12 5-10-16,4-1-12 16,12 12-5-16,4 1-4 0,13 8-1 15,10-2-1-15,14 2 1 16,1-6 0-16,5-5 0 31,2-8-1-31,1-6 1 0,-5-10-1 16,-8-8 0-16,-8-9-1 15,-12-7 0-15,0-9 0 16,-9-7 0-16,-7-6 0 16,1-5-1-16,-4 0 0 15,8 1 0-15,2 0-2 16,6 9-1-16,11 9-5 0,3 5-10 16,2 9-20-16,15 18 0 15,-9 1 0-15,15 17-1 16</inkml:trace>
  <inkml:trace contextRef="#ctx0" brushRef="#br0" timeOffset="37111.0887">14879 5017 28 0,'0'32'33'16,"12"11"1"-16,-7-9-6 15,4-2-23-15,3 3-26 16,-7-22-8-16,11 3-3 0,-7-16-2 16</inkml:trace>
  <inkml:trace contextRef="#ctx0" brushRef="#br0" timeOffset="37442.1148">15356 5133 48 0,'-11'17'37'16,"-4"7"0"-16,-15-4-3 16,-7-11-18-16,9 2-7 15,-10-8-7-15,1-3-2 16,8-9-2-16,0-5-1 31,9-5 1-31,7-3-2 0,13 1 1 16,0-2 2-16,14 1 1 15,3 8 1-15,4 4 1 16,5 10 0-16,0 12 2 0,5 5 0 16,-8 5-1-1,1 10 0-15,-4-3-1 0,-5 2-2 16,-1 4-7-16,-7-5-30 16,-4-19 0-16,1 2-1 0,-4-13 0 15</inkml:trace>
  <inkml:trace contextRef="#ctx0" brushRef="#br0" timeOffset="37593.2658">15223 4882 55 0,'-13'-24'37'16,"13"16"-1"-16,0 8-4 15,0 0-42-15,21 12-21 16,-9-2-5-16,11 7-1 15,-1-5 0-15</inkml:trace>
  <inkml:trace contextRef="#ctx0" brushRef="#br0" timeOffset="37959.3575">15527 5034 31 0,'9'12'32'15,"10"-12"0"-15,15 0-8 16,3 3-14-16,0-3-1 16,3-3-3-16,-2-2-2 15,-7 1-1-15,-9-2-2 0,-6 6 1 16,-16 0-1-16,0 0 1 15,-28 3 1-15,6 6 0 16,-3 2 0-16,0 8 0 16,-3 0 1-16,9 8-1 15,4-3 1-15,11 3-1 16,11-1-1-16,8 2-1 0,3-7-3 16,6-5-7-16,10-4-12 15,2-4-16-15,2-16 0 16,9 2 0-16,-7-11 0 0</inkml:trace>
  <inkml:trace contextRef="#ctx0" brushRef="#br0" timeOffset="38243.785">16144 5158 49 0,'10'7'37'16,"-10"-7"1"-16,-19 19-6 16,1-4-13-16,-13-6-7 15,3 5-5-15,-3-7-4 16,0-2-1-16,4-5-2 15,1-5-2-15,7-3 1 16,4-8-2-16,9 0 1 0,6-3-1 16,9 2 0-16,3 2 1 15,7 3 2-15,0 5 0 16,3 7 0-16,0 4 2 16,-1 6-1-16,1 9 1 15,-4 2 0-15,-3 5 0 16,-2 0-2-1,-4-6-7-15,4 4-17 16,8-7-14-16,1-12 0 16,14-1 0-16</inkml:trace>
  <inkml:trace contextRef="#ctx0" brushRef="#br0" timeOffset="39144.3281">16219 4652 29 0,'13'0'30'16,"20"10"1"-16,2-10-4 15,9 5-18-15,11 1-4 16,1-3-1-16,-4-3-3 31,-5 0-1-31,-12 0 0 0,-14 0-1 16,-11-3 1-16,-10 3-1 16,-16-6 1-16,0 6-1 15,-3 0 1-15,1 0 0 16,1 0 0-16,3 6 0 15,14-6 0-15,-13 13 1 16,13-13-1-16,0 14 0 0,0-2 0 16,0-12 0-16,0 16 1 15,0-7-1-15,0 0 0 0,0 6 0 16,0 4 0 0,0 4 0-16,3 7 1 0,7 4 1 15,2 12 0-15,1-2-1 31,3 7 2-31,-5 0 0 0,-1-6 0 16,-10-1-1-16,-15-5 1 16,-11-9-2-16,-12-2 0 15,-7-6 0-15,-4-7-1 16,2-1 0-16,0-5 0 16,7 0 0-16,12-6 0 15,13-3 0-15,15 0-1 0,12-17 1 16,6 5-1-16,14-9 0 15,5 1 1-15,3-5 1 16,4-1 1-16,-4 3 1 16,3 7 2-16,-9 1-1 15,1 15 2-15,-14 0 0 16,-2 13 0-16,-7 6-1 0,-3 8 0 16,-6 1-2-16,-3 4-1 15,0-7 0-15,-3-6-1 16,3-4 0-16,0-15-1 15,7 3-1-15,2-11 1 0,4-7-2 16,5-6 1-16,3-4-1 31,1-2 0-31,6 3 1 16,-6 0 0-16,-4 7 0 0,1 5 1 16,-4 4 1-16,-4 8 0 15,-3 11 0-15,-1 6 1 16,-2 2 0-16,1 8 0 15,-2 2 1-15,3 0-1 16,-2-3-1-16,-2-6-4 0,3-2-15 16,1-7-21-16,-7-11-1 15,0 0-1-15,-3-20 1 16</inkml:trace>
  <inkml:trace contextRef="#ctx0" brushRef="#br0" timeOffset="39345.3613">16430 4952 64 0,'10'12'35'0,"21"-12"0"0,25 2-14 15,5-2-28-15,1-3-23 0,12 3-3 16,-12-3-2-16,3 3 1 15</inkml:trace>
  <inkml:trace contextRef="#ctx0" brushRef="#br0" timeOffset="40045.771">17358 4657 61 0,'0'-12'37'0,"0"12"0"16,-10 14-4-16,10 22-22 31,-4 10-6-31,4 11-8 0,3 3-28 16,3 12-6-16,-6-13 0 16,11 4 0-16</inkml:trace>
  <inkml:trace contextRef="#ctx0" brushRef="#br0" timeOffset="40231.1835">17346 5320 67 0,'0'14'40'0,"-4"-3"0"15,4 0 0-15,9-1-38 0,-9-10-36 31,0 0-3-31,-7-14-2 0,7 4 1 16</inkml:trace>
  <inkml:trace contextRef="#ctx0" brushRef="#br1" timeOffset="46023.7265">4447 5537 12 0,'-29'-5'31'16,"29"5"1"-1,18 0-6-15,23 0-10 0,30 0-3 16,28-5-3-16,31 5-1 16,29-6-2-16,25 6-1 15,14-7-2-15,13 4-1 0,-1-2-1 16,-11 0 0-16,-20 0-1 15,-18 1-1-15,-30-2-3 16,-28 2-4-16,-22 4-12 16,-33 0-16-16,-29-5-1 15,-19 5-1-15,-21-4 1 16</inkml:trace>
  <inkml:trace contextRef="#ctx0" brushRef="#br1" timeOffset="46340.9332">4674 5597 28 0,'-33'0'31'0,"33"0"-7"0,9-8-7 16,35 5-1-16,30 3-2 15,26-7 0-15,33 7-4 16,24-5-2-16,21 5-3 0,16-3-1 16,8 3-1-16,-9-6-2 15,-16 2 1-15,-25-5-1 16,-28 4 0-16,-29 0-1 16,-26 0-1-16,-23 5-9 15,-23 0-26-15,-23 0-2 16,0 0 2-1,-17-7-1-15</inkml:trace>
  <inkml:trace contextRef="#ctx0" brushRef="#br1" timeOffset="47723.2572">20758 4317 29 0,'10'0'31'0,"31"4"1"16,14-4-12-16,25-4-7 15,33 4-2-15,22-7 0 16,31 2-3-16,22 0-1 16,20 1-2-16,15-1-2 15,-5 5-1-15,-5-4-2 0,-25 4-1 16,-23 6-4-16,-32-6-2 16,-34 7-3-16,-39-4-4 15,-34-3-5-15,-26 0-4 16,-45 0-9-16,-4 0-1 15,-40-7 6-15</inkml:trace>
  <inkml:trace contextRef="#ctx0" brushRef="#br1" timeOffset="48058.7679">20977 4380 40 0,'0'0'23'0,"31"8"0"16,25-8-1-16,24 5-1 0,26-5-5 16,29 10-3-16,18-7-4 15,23 3-1-15,12-1-4 16,5-1 0-16,-8 0-2 16,-14-4 0-16,-19 0-1 15,-25-8-1-15,-22 1 0 0,-29 0 0 16,-25-3 0-16,-26 5-2 15,-12-3 2-15,-13 8-1 16,0 0 1-16,0 0-2 16,-10 6 1-16,1 1-3 15,4 6-4-15,5-13-7 16,-4 15-18 0,4-1-3-16,0-14-2 15,-5 13 2-15</inkml:trace>
  <inkml:trace contextRef="#ctx0" brushRef="#br0" timeOffset="52134.6903">1127 6259 63 0,'0'0'36'0,"-56"-51"-5"0,56 51-8 15,-63-16-7-15,63 16-7 16,-73 19-3-16,73-19-2 16,-71 62-3-16,52-15 0 15,7 6 0-15,15-1 0 16,14-5 0-16,8 1 1 16,-25-48 0-16,82 55 0 0,-32-43-1 15,1-12-1-15,-4-16 1 16,-9-6-3-16,-13-7-1 15,-25 29-4-15,3-75-7 16,-25 31-14-16,-10-5-11 16,-14 4 0-16,-3-4 1 15</inkml:trace>
  <inkml:trace contextRef="#ctx0" brushRef="#br0" timeOffset="52251.4048">795 5995 38 0,'0'0'34'15,"0"0"0"-15,0 0-2 16,0 0-26-16,56 46-34 16,-56-46-4-16,44 50-1 0,-44-50-1 15</inkml:trace>
  <inkml:trace contextRef="#ctx0" brushRef="#br0" timeOffset="52514.4486">1315 6319 63 0,'0'0'39'16,"0"0"1"0,0 29-6-16,0 2-21 0,0 18-6 31,5 9-1-31,-5 10-1 0,2 4-2 15,4-2-4-15,-6-1-5 16,0-14-10-16,5-8-24 16,2-14-1-16,-1-21 0 15,-6-12 0-15</inkml:trace>
  <inkml:trace contextRef="#ctx0" brushRef="#br0" timeOffset="52668.0035">1311 6537 65 0,'4'-11'36'16,"12"11"-1"-16,8 0-14 15,8-3-32 1,10 3-23-16,-2 0 0 16,6 0 0-16,-1-9-1 15</inkml:trace>
  <inkml:trace contextRef="#ctx0" brushRef="#br0" timeOffset="53069.0833">1622 6365 24 0,'-22'9'33'0,"12"16"1"15,-1-6-1-15,8 4-19 16,11 8-4-16,1-3-2 15,10-2 0 1,2-9-2-16,3-4-2 16,-1-13-2-16,3 0-1 15,-3-10 0-15,-3-4-1 16,-2-10 0-16,-8-2 0 16,-3-2-1-16,-2 4 1 15,-5 5 1-15,0-2 0 16,-7 10-1-16,7 11 1 0,-9 0-1 15,9 15 1-15,0 2 0 16,0 6 0-16,8-3 0 16,0 4 2-16,2-7-1 15,7-2 0-15,-1-5 1 0,2-10-1 16,2 0 0-16,-9-10-3 16,2-4-5-16,-7-1-22 15,-1-9-12-15,0 4 1 0,-5-6-1 16</inkml:trace>
  <inkml:trace contextRef="#ctx0" brushRef="#br0" timeOffset="53400.3502">2122 6393 35 0,'0'0'34'15,"0"0"0"-15,0 0-3 16,0 0-14-16,15 15-7 16,1 2-4-16,-2 3-1 15,9 9 0-15,-8-3 1 0,1 6 0 16,-7-8-1-16,-9-2 0 31,-11-7-1-31,-8-2-2 16,-5-8-1-16,-7-9-7 15,5-4-24-15,-1-3-11 0,2-12 0 16,16 4 0-16</inkml:trace>
  <inkml:trace contextRef="#ctx0" brushRef="#br0" timeOffset="54138.811">3139 5997 26 0,'0'0'34'16,"10"0"1"-16,15 5 0 0,12 4-19 15,4-6-7-15,9 4-4 16,5-7 1-16,1 3-4 16,-6-3-1-16,-7-3-3 15,-10-1 0-15,-20-6 0 16,-13 10-2-16,-3-12 1 15,-17 12 1 1,-3 0 0-16,-2 0 1 16,0 12 1-16,0 2 0 15,13 7 1-15,5 2 0 16,11 3 0-16,9-1 0 16,2-3 0-16,4-3-1 15,-4-4 1-15,1-3-1 16,-16-12-1-16,10 9 1 0,-10-9-1 15,-20 0 0-15,5-2 0 0,-1 4 0 16,4 7 0 0,2 5 1-16,8 6 0 0,4 10 1 15,10 8 1-15,5 6 0 16,4 7 1-16,0-5 0 16,-5 4 2-16,-7-6 0 0,-5 0-1 15,-13-11 1-15,-7-5-1 16,-9-8-1-16,-6-7-1 15,0-4-3-15,3-4-4 16,9-5-10-16,4-9-17 16,11-9-6-16,17 4-1 31,2-5 0-31</inkml:trace>
  <inkml:trace contextRef="#ctx0" brushRef="#br0" timeOffset="54517.9583">3912 6393 45 0,'-14'-9'35'0,"-7"-1"1"16,4 6-12-16,1 4-9 16,-3 1-8-16,6 9-2 0,5 3-2 15,8 6-2-15,6-2 0 16,9 2-1-16,4-1 1 31,2-3-1-31,-2-6 0 0,0 0-1 16,-4-5-1-16,-3-1 0 15,-12-3 1-15,0 0 0 16,-15 7 0-16,0-7 1 16,-4 8 0-16,3-1 2 15,0 3 0-15,1 2 1 16,6-2 0-16,9 4 0 0,0 1-1 15,13 2 0-15,1-4 0 16,-1-7-4-16,3 3-12 16,1-6-23-16,-6-10-1 15,2-7 0-15,-7-10 0 16</inkml:trace>
  <inkml:trace contextRef="#ctx0" brushRef="#br0" timeOffset="54654.8677">3891 6147 53 0,'-4'-36'38'16,"-9"6"0"0,11 12-5-16,2 18-29 0,-13-4-36 15,17 22-3-15,-4-1-3 16,9 8 0-16</inkml:trace>
  <inkml:trace contextRef="#ctx0" brushRef="#br0" timeOffset="55122.7109">4160 6549 36 0,'16'16'37'16,"-5"-3"0"-16,12-6-4 15,5 3-16-15,-6-10-8 16,9 0-2-16,-7-11-3 15,-2-3-2-15,-7-7-2 16,-8-4-1-16,-7-1 0 16,-10-2-1-16,-3 3 0 0,-11 5 0 15,-1 9 0-15,-3 11 1 16,1 14 1-16,2 8 0 0,9 14 2 16,1 10-1-1,9 6 2-15,6 8-1 0,0-5 0 16,11-2-1-16,2-5-3 31,-2-9-12-31,0-12-23 0,13-3-1 16,-8-19 0-16,12-5 0 15</inkml:trace>
  <inkml:trace contextRef="#ctx0" brushRef="#br0" timeOffset="55739.5622">4699 6574 33 0,'-22'-32'34'0,"4"13"0"16,-6-4-6-16,3 5-14 16,1 10-5-1,1 4-4-15,0 9-2 16,5 6 0-16,1 7-2 0,7 2 0 15,6 2 0 1,3 3 0-16,7-4 1 16,4-4-1-16,6-9-2 0,4-4-1 15,0-6-3-15,1-5 0 16,-6-8 0-16,0-4-1 16,-9 0 2-16,-1-3 0 0,-9 7 3 15,0 1 3-15,-6 4 1 16,6 10 1-16,-13 0 0 15,13 0 1-15,-10 22 0 16,10-5-2-16,7 4 1 16,2 1 1-16,9 2-2 0,1-7 1 15,3-3-1-15,5-9 0 16,-1-5-1-16,2-5-1 16,-2-8 0-16,-1-10-2 15,-1-5 1-15,-1-4 0 16,-4-4-1-16,-3-4 1 31,-1 2 0-31,-4 2 1 0,-2 7 0 16,-4 11 1-16,-5 18-1 15,0 0 1-15,-3 28 1 16,0 13-1-16,-2 12 0 0,2 12 1 16,3 8-1-1,0-2 1-15,0 1-2 0,0-7-1 16,6-12-4-16,3-7-11 0,-1-17-26 15,0-20-1-15,3-11 1 16,1-16 0-16</inkml:trace>
  <inkml:trace contextRef="#ctx0" brushRef="#br0" timeOffset="55893.219">5032 6580 36 0,'0'0'32'0,"31"0"-1"16,-9-7-13-16,8-2-36 15,11 9-11-15,-8-13-1 16,14 13-2-16</inkml:trace>
  <inkml:trace contextRef="#ctx0" brushRef="#br0" timeOffset="56209.0466">5535 6402 36 0,'-21'-18'36'0,"0"8"-1"31,-9-6 1-31,5 6-22 0,4 4-6 16,-1 2-6-16,7 11 0 16,5 2-2-16,10 7 0 15,0 3 0-15,8 0-2 16,0-2-1-16,-1 3-2 15,1-2-2-15,-8-5 0 16,0 2 0-16,-8-6 2 0,-4 1 1 16,-2-3 4-16,0 0 3 15,3 5 3-15,1-3 3 16,10 2 1-16,0-11 0 16,17 22-2-16,-1-13-2 15,6 0-8-15,5-5-32 16,2 3-4-16,-2-7 0 0,12 0-1 15</inkml:trace>
  <inkml:trace contextRef="#ctx0" brushRef="#br0" timeOffset="56791.8594">6527 6510 42 0,'15'-15'36'0,"-9"-4"1"16,-6-4-12-16,0 0-7 16,-15-2-5-16,0 6-4 15,-13-2-4-15,-1 13-1 16,-5 8-1-16,-2 7-1 0,1 11-1 15,7 9-1 1,9 5 0-16,10 5 0 0,9-1 1 0,12-1-1 16,7-9 1-1,6-5-1-15,9-11-2 0,-2-10-2 16,2-7-5-16,-10-14-9 16,4-1-8-16,-16-11-4 15,-2-7 3-15,-13-8 6 16,-6-1 8-16,-10-6 8 0,0 2 8 15,-22-37 29 1,24 53-9-16,4 11-6 16,1 11-17-16,2 4-25 15,10 11-4-15,7 17-3 16,5 0 2-16</inkml:trace>
  <inkml:trace contextRef="#ctx0" brushRef="#br0" timeOffset="57197.8583">6594 6338 37 0,'26'16'34'0,"-5"-9"0"15,8 5-3-15,0-6-20 0,4-6-6 16,-3 0-3-16,1 0-2 0,-4 0 0 16,-5 0 0-16,-6-5-1 15,-7 5 0-15,-9 0 1 16,-11 3 0-16,-3 4 2 15,-4 5 0-15,-4 3 0 16,1 2 0-16,2 5 2 16,2 0 0-1,10 6-1-15,7-8 0 16,5 3 0-16,5-5 0 16,6-5 0-16,8-9 0 15,7-4-1-15,1-3-1 16,1-9-2-16,-1-5 0 15,-4 0 0-15,0-2-1 16,-7 0 0-16,-5 4 1 0,-5 6 1 16,-11 9 0-16,0 0 1 0,4 12 0 15,-4 7 1-15,0 3-2 16,0 0-8-16,3-3-29 16,10 10 0-16,-2-12-1 15,11 0-1-15</inkml:trace>
  <inkml:trace contextRef="#ctx0" brushRef="#br0" timeOffset="57697.535">7829 6416 48 0,'16'24'34'31,"-12"-3"1"-31,-4 3-10 0,0 5-16 16,-4-4-2-16,1 0-4 16,-1-9 0-16,4-16-2 15,0 0 0-15,0 0-1 16,16-19 0-16,2 0 0 15,7-3 0-15,0-4 1 16,3 4 1-16,2 7 0 0,-4 7 1 16,-1 8 0-16,-4 10 0 15,-3 10 1-15,-8 4-1 16,-3 9-3-16,-1 4-11 16,2 1-26-16,-11-8 0 15,7 1-2-15,-4-8 1 16</inkml:trace>
  <inkml:trace contextRef="#ctx0" brushRef="#br0" timeOffset="58277.029">9263 6360 73 0,'-25'0'29'0,"0"11"-10"0,0 10-6 16,-3 3-5-16,10 10-2 15,5 2-1-15,13 4 0 16,9-5 0-16,14-4 0 16,8-8-1-16,5-7 0 15,2-12 0-15,-3-4-1 31,-9-11-1-31,-9-6 0 0,-12-3-2 16,-12-4 0-16,-10 3-6 16,-7-4-8-16,-2 4-23 15,2 11-1-15,-2-2 0 16,12 12-1-16</inkml:trace>
  <inkml:trace contextRef="#ctx0" brushRef="#br0" timeOffset="58563.5412">9445 6450 59 0,'10'0'35'0,"-10"0"-1"0,0 0-13 32,4 9-8-32,-4 4-6 0,5 3-3 15,1 3-1-15,7 3-1 16,-1-2 0-16,10-1 1 15,3-5-1-15,2-6 0 16,1-8 1-16,0 0-1 16,-5-12 0-16,2-1 0 15,-8-6 0-15,-7-3-3 0,-4 2-2 16,-6-5-4-16,0 7-12 16,-9 2-20-16,0-1 0 15,3 3 0-15,-1-1 0 16</inkml:trace>
  <inkml:trace contextRef="#ctx0" brushRef="#br0" timeOffset="58779.0888">9722 6392 53 0,'19'19'37'0,"-4"-2"1"15,-2 4-13-15,5 6-8 16,-5-3-8-16,8 5-2 0,-5-7-3 16,5 0 0-16,-3-11-2 15,1-7 1-15,0-8-2 31,2-5 1-31,-1-7-1 0,1-6-1 16,-6 2-2-16,-6-7-4 16,1 8-10-16,-10 5-24 15,0-3 1-15,-7 7-2 16,1 1 1-16</inkml:trace>
  <inkml:trace contextRef="#ctx0" brushRef="#br0" timeOffset="59116.6842">10361 6500 54 0,'-10'17'38'16,"1"8"0"-16,-10-3-11 15,-3-8-11-15,6 5-5 16,-7-10-4-16,3-3-4 0,-1-6-2 15,0 0-1 1,2-10-1-16,6-2-1 0,4 0 0 16,2-5 0-16,7 7 0 15,7-4 0-15,5 6 0 0,7 3 0 16,3 5 2-16,3 8-1 16,-1 3 1-16,-2 4 0 15,-1 5 2-15,-4 2-2 16,-3 3-3-16,-7-6-12 15,-7-7-21-15,9-1-1 16,-9-11 0-16,0 0-1 0</inkml:trace>
  <inkml:trace contextRef="#ctx0" brushRef="#br0" timeOffset="59264.3278">10258 6132 85 0,'-9'-16'38'16,"9"16"-2"-16,-10 4-27 16,10-4-41-16,0 28-4 15,4-12-2-15,11 9 0 0</inkml:trace>
  <inkml:trace contextRef="#ctx0" brushRef="#br0" timeOffset="59764.0805">10580 6566 48 0,'13'9'36'16,"12"1"0"-16,0-3-10 15,5-7-15-15,8 3-1 16,-4-10-5-16,3-1-1 0,-6-8-1 15,-4-2-1 1,-11-5-2-16,-13-2 1 0,-12-1-1 16,-13 4-1-16,-6 5 1 15,-6 9-1-15,-3 11 0 0,-3 7 1 16,6 13 0-16,7 11 0 16,6 12 1-16,16 6 0 15,5 4 0-15,4-1 1 31,8 0 0-31,1-6-2 0,1 0-4 16,-1-16-16-16,-4-9-18 16,7-5 1-16,-6-19-2 15,8-5 1-15</inkml:trace>
  <inkml:trace contextRef="#ctx0" brushRef="#br0" timeOffset="60382.5618">10937 6453 20 0,'22'0'31'0,"-1"-13"1"15,15 8-5-15,-7-2-15 16,7 1-6-16,-2 0-3 15,-7 4-1-15,-7 2-1 16,-6-3 0-16,-14 3-1 16,0 0 0-16,-16 14 1 15,-2-2 0-15,-3 3 1 0,3 0 1 16,2 9 2-16,5 0 0 16,11 3 0-16,0-1 2 15,17 3-1-15,1-7 0 16,8-1-2-16,2-11-1 15,2-10-1-15,0-2-1 16,0-8-1 0,-4-9 0-16,0-3 0 15,-5-2-1-15,-2 0 1 16,-7 4-1-16,-2 5 1 16,-3 5 0-16,-7 10 1 15,0 0-1-15,0 0 1 16,7 19-1-16,-13-5 1 0,6-2 0 15,0 0-1-15,0-12 1 0,-3 10 0 16,3-10-1-16,9-10 1 16,1 0-1-16,1-2 0 15,6-1 1-15,0-2-1 16,1 4-1-16,-1 2 2 16,-3 6-1-16,0 6 0 15,-1 6 1-15,-6 1 0 0,-2 2-1 16,0 3 1-16,-1 4-4 15,1-4-10-15,3-2-23 16,4 2-3-16,1-7 0 16,7 6 0-16</inkml:trace>
  <inkml:trace contextRef="#ctx0" brushRef="#br0" timeOffset="60705.5836">11935 6457 32 0,'-4'-16'35'16,"4"16"-3"-16,-17-16-6 16,1 13-9-16,1 6-6 15,-6 3-5-15,1 5-3 16,2 4-1-16,2 4-1 15,6 5 0-15,10-1 1 32,0-1-1-32,15-3 1 0,-2-5 0 15,3 0 0-15,0-7 0 16,-2-3 0-16,-14-4-1 16,9-7-3-16,-9 7-3 15,-20-14-15-15,-3 2-17 16,9 3 0-16,-7-3 0 15,11 8-1-15</inkml:trace>
  <inkml:trace contextRef="#ctx0" brushRef="#br0" timeOffset="61022.0764">11926 6504 42 0,'22'0'38'16,"1"7"1"-16,-6-1 1 0,-1 3-23 31,4 8-6-31,-11-4-4 0,-2 6-2 15,-7-6-2-15,4-1 0 16,-4-12-3-16,0 12-1 16,0-12-1-16,6-12-1 15,2 2-1-15,4-7 0 16,7 0 0-16,0-3 0 16,1 4 1-16,2 1 1 0,-3 8 2 15,-3 7 1-15,-1 2 2 16,-6 13 1-16,-4 7 1 15,-1 7-1-15,-4 2 2 16,0 1-2-16,0 1-5 16,-6-8-20-16,3-4-18 15,8-4-1-15,-5-17-1 0,20 5 1 16</inkml:trace>
  <inkml:trace contextRef="#ctx0" brushRef="#br0" timeOffset="61771.2495">13242 6584 50 0,'0'9'36'0,"21"10"-3"16,2-2-13-16,1-6-5 16,13-3-3-16,1-8-5 15,2 0-2-15,-3-13-3 16,-4-1 0-16,-10-3-1 15,-11-7 0-15,-7-1-1 32,-13 2 0-32,-11 4 0 0,-9 1 0 15,-3 6 0-15,-11 5-1 16,-5 7 1-16,10 6-1 16,-3 8 2-16,8 10 0 15,10 5 2-15,16 6-1 16,6 1 2-16,18 2-1 0,10-1 1 15,13-4-1-15,8-8 1 0,4-8-4 16,3-10-6-16,-6-10-18 16,8-7-16-16,-8-8 0 15,-7-7 0-15,-2 0-1 16</inkml:trace>
  <inkml:trace contextRef="#ctx0" brushRef="#br0" timeOffset="62371.9196">13535 6159 19 0,'-11'2'35'16,"20"8"0"-16,4-7-3 0,15-3-14 31,12 6-6-31,1-2-5 0,4-4-12 15,-1-4-27 1,8 7-3-16,-17-8 1 0,3 5-2 16</inkml:trace>
  <inkml:trace contextRef="#ctx0" brushRef="#br0" timeOffset="62556.865">14057 6026 38 0,'-3'-22'30'16,"3"22"-5"-16,0 0-20 16,-6-16-28-16,6 16-4 15,0 0-3-15</inkml:trace>
  <inkml:trace contextRef="#ctx0" brushRef="#br0" timeOffset="62806.0367">14032 6116 33 0,'0'32'35'0,"-6"4"2"16,6 9-2-16,6-1-18 15,-6-1-5-15,7 1-4 16,-7-8-2-16,6 1-1 15,-16-9-1-15,-2-7-1 0,-13-12-1 16,-11-5 0-16,-2-4-1 16,3-5-3-16,-2-2-3 15,-2-7-9-15,16-3-22 16,11 2-3-16,6-6-1 16,21 1 0-16</inkml:trace>
  <inkml:trace contextRef="#ctx0" brushRef="#br0" timeOffset="63410.6302">14287 6084 46 0,'-10'-27'34'16,"10"6"1"-16,7-4-14 16,1 2-7-16,11 8-3 31,2 3-5-31,5 7-1 0,-1 5-2 16,5 10 0-16,-13 3 0 15,-5 6-2-15,-12 4 0 16,-6 6-1-16,-13 3 1 15,-9-3-1-15,-3-2 1 16,0-2-1-16,6 0 1 16,0-5-1-16,10-3 0 0,8-6 0 15,7-11 0-15,16 13 0 16,3-8 0-16,2 1 0 16,6-3-1-16,3-3 0 15,0 0 0-15,-8 0 0 16,2 0-1-16,-5 0 1 15,-6 0-1-15,-13 0 1 0,0 0 0 16,0 0 0-16,0 0 2 16,-4-14-1-16,4 14 0 0,-3-17 1 15,3 6-1 1,7 2 0-16,1-1 1 0,5-4-1 16,3 0 0-16,2 6 0 31,-2-1 0-31,2 9 0 0,0 0 0 15,-3 7 1-15,-1 3 0 16,-5 8 1-16,3 2-1 16,-5 2-1-16,-2 3-5 15,-5-6-17-15,5-6-15 16,3 3 0-16,-8-16-1 16,24 9 0-16</inkml:trace>
  <inkml:trace contextRef="#ctx0" brushRef="#br0" timeOffset="63727.5223">14871 6304 31 0,'0'0'36'16,"5"15"1"-16,-5-15-7 15,9-7-10-15,-9 7-5 16,12-17-6-16,-9 0-4 16,0-8-1-16,1-1-2 0,-4-5 0 15,0-1-2-15,-4-4 1 16,4-5-1-16,10 4-1 16,-3-1-1-16,7 6-2 15,3 2-3-15,7 9-6 16,-3 0-11-16,1 9-13 15,4 7-1 1,-5 2 1-16</inkml:trace>
  <inkml:trace contextRef="#ctx0" brushRef="#br0" timeOffset="63927.6652">14863 6119 39 0,'-9'0'35'16,"18"0"0"-1,0 0 0-15,13 0-24 0,9 4-14 16,9-4-26-16,12 5-4 16,-4-5-2-16,8 7 1 0</inkml:trace>
  <inkml:trace contextRef="#ctx0" brushRef="#br0" timeOffset="64228.4196">15244 5979 49 0,'0'0'39'16,"16"8"0"-16,-10 9-3 16,-6 0-18-16,10 17-7 0,-10 2-5 15,0 5-1-15,0-1-2 16,-3 0 0-16,-1-6-2 16,4 2 0-16,4-9-1 0,2-7-1 15,9-4-5 1,-1-9-9-16,6-7-26 0,2-4 0 31,0-8 0-31,0 0 1 16</inkml:trace>
  <inkml:trace contextRef="#ctx0" brushRef="#br0" timeOffset="64412.8672">15205 6128 48 0,'-5'9'36'0,"5"-9"1"16,23 5-12-16,5 1-12 16,7-2-7-16,0 1-13 15,0-5-26-15,5-5-1 16,-9-5-3-16,4 6 1 16</inkml:trace>
  <inkml:trace contextRef="#ctx0" brushRef="#br0" timeOffset="72668.8137">1050 7501 55 0,'0'0'36'0,"0"0"0"16,-40-43-11-16,40 43-9 15,0 0-8-15,-57 5-3 16,57-5-1-16,0 0-3 0,-43 47 0 15,43-47-1-15,0 0 0 16,9 55 0-16,-9-55-1 16,0 0-1-16,55 34 1 15,-55-34-1-15,0 0 0 16,0 0 0-16,0 0 0 16,0 0-1-16,0 0 2 0,0 0 1 15,-45 14 0-15,45-14 1 16,-48 37 1-16,48-37 0 15,-21 54 2-15,21-54-1 16,13 57 0-16,-13-57 0 16,37 51-1-16,-37-51-2 15,52 27-8 1,-52-27-24-16,44-12-6 16,-44 12 0-16,34-52 0 15</inkml:trace>
  <inkml:trace contextRef="#ctx0" brushRef="#br0" timeOffset="72800.3353">984 7352 70 0,'-34'-62'37'0,"34"62"-1"0,0 0-10 15,0 0-35-15,0 0-25 16,0 0-2-16,0 0-1 16,0 0-1-16</inkml:trace>
  <inkml:trace contextRef="#ctx0" brushRef="#br0" timeOffset="72938.3685">1121 7521 45 0,'37'36'36'15,"-3"12"0"-15,3 1-2 16,-3 0-21-16,1 0-17 16,-4-1-18-16,-5 1-13 15,-7-16 0-15,-2-7-1 0</inkml:trace>
  <inkml:trace contextRef="#ctx0" brushRef="#br0" timeOffset="73116.7755">1373 7519 36 0,'-27'-18'37'0,"-4"12"1"16,31 6 1-16,-69 53-15 0,36-9-13 15,-1 9-5-15,1 6-5 16,-1-2-8-16,-4 1-30 15,10-2 0-15,28-56-1 16,-38 71-1-16</inkml:trace>
  <inkml:trace contextRef="#ctx0" brushRef="#br0" timeOffset="73670.8183">1590 7490 51 0,'-22'5'30'0,"1"-5"0"16,7 15-15-16,4 2-9 31,10-2-3-31,0 4-1 0,14-1 0 16,4-1 1-16,4-5-1 15,3 0-1-15,-1-12-1 16,-7 0 0-16,-5 0-2 16,-12 0 0-16,0-13 0 15,-11 8-1-15,-9 2 1 16,-4 3 0-16,-2 6 2 0,5 5 1 15,-1 6 2-15,5 3 0 16,8 1 1-16,9 4 1 16,4-2 0-16,13 1 0 15,4-9 0-15,0-1-1 16,4-11-1-16,6-3-1 16,-2-9-1-16,1-5-1 0,0-8 0 15,-7-1-1-15,-2-5 1 16,-2 0 0-16,-6 5 2 0,-3 5 0 15,-2 4 1-15,-8 14 1 16,0 0-1-16,0 12 1 16,0 11-1-16,0 6-2 31,6 6-18-31,3 0-21 0,1-7-1 16,10 1 0-16,5-12 0 15</inkml:trace>
  <inkml:trace contextRef="#ctx0" brushRef="#br0" timeOffset="74387.0677">2446 7533 21 0,'30'-2'33'15,"-12"2"1"-15,8 0-1 16,0 0-13-16,-2-7-12 16,7 4-2-16,-4-4-5 15,-8 3-2-15,-6 4-1 16,-13 0 0-16,0 9-1 16,-13 1 1-16,-2 11 0 0,-7 3 3 31,3 8 0-31,7 5 1 15,3-1 2-15,9 0 0 16,6-6 0-16,9-2 1 16,4-14-1-16,12-8-1 15,0-11-1-15,2-8 0 16,-1-10 0-16,-4-2-2 0,-1-4 1 16,-4 0-1-16,-2 5 0 15,-6 4-1-15,-8 11 2 16,-7 9-1-16,0 0 1 15,12 22-1-15,-12-3 1 0,0 1 0 16,-6-2 0 0,3 1 0-16,3-7-1 0,0-12 1 15,0 0-1-15,15-13 0 0,-5-5-1 16,5 1 1-16,4-1 0 16,3 1-1-16,-1 5 1 15,-3 6 1-15,-2 9-1 16,-3 12 1-16,-4 5 0 31,-3 8-1-31,0 7-8 0,-2 4-29 16,-11-7-1-16,7 6 0 15,-3-10 0-15</inkml:trace>
  <inkml:trace contextRef="#ctx0" brushRef="#br0" timeOffset="74856.5213">3915 7449 42 0,'0'0'38'0,"7"32"1"15,-7 16 0-15,-4 10-22 16,8 18-8-16,-4 3-1 16,3 10-2-16,-3-6-3 15,3-4-4-15,1-17-5 16,0-17-8-16,-4-14-26 0,7-12 0 31,-7-19 0-31,0 0-1 0</inkml:trace>
  <inkml:trace contextRef="#ctx0" brushRef="#br0" timeOffset="75003.6654">3936 7769 37 0,'20'-11'29'15,"10"11"-1"-15,5-2-19 16,5-2-20-16,13 4-14 16,-7-10-3-16,7 5-1 15</inkml:trace>
  <inkml:trace contextRef="#ctx0" brushRef="#br0" timeOffset="75257.6027">4336 7607 53 0,'-14'-8'33'15,"-12"-2"-6"-15,4 4-9 16,-2 6-6-16,6 10-6 16,6 8-3-16,4 4-1 15,12 7-1-15,5 0 1 16,7 2 0-16,8-7-1 0,5-1 2 16,2-14 0-16,3-3 0 0,-9-12 1 15,-4-8-1 1,-8-8 1-16,-7-2-2 0,-13-3 0 15,-9 0-4-15,-1 8-9 16,-5 2-26-16,-3-4 0 16,12 16-1-16,-5-1-1 0</inkml:trace>
  <inkml:trace contextRef="#ctx0" brushRef="#br0" timeOffset="75589.4979">4520 7788 57 0,'25'11'37'15,"-4"-7"1"-15,4-8-12 16,6 4-13-16,-6-11-5 16,-1-2-4-16,-8-5-2 0,-3-2 0 15,-8-3-2 1,-5-5-1-16,-9 2 1 0,-9-3-1 15,-4 9 0-15,-3 5 0 16,1 8 0-16,-2 11 0 0,5 14 1 16,3 11 0-16,5 10 0 15,7 14 1-15,6 3 1 16,0 6-1-16,5 3 1 31,0-1-3-31,4-1-7 0,-1-6-30 16,2-18 0-16,0-7 0 15,-6-17-1-15</inkml:trace>
  <inkml:trace contextRef="#ctx0" brushRef="#br0" timeOffset="76121.007">5077 7611 44 0,'0'-12'31'0,"-12"-2"-6"16,0 4-7-16,-4 5-6 15,-6 5-4-15,-1 4-2 16,-2 9-3-16,0 8-1 16,2 6 0-16,6 1 0 15,8 0 0-15,6 1 1 16,7-7-1-16,10 0 0 0,7-11-2 15,4-4-1-15,-2-7 1 16,-1 0-1-16,-4-7 0 16,-3 3-1-16,-15 4 1 15,10 0 2-15,-10 0 1 16,-5 22 1-16,-1-3 0 16,6 12 1-1,-5 3 0-15,5 8 0 16,0 0-1-16,9 3-1 15,-2-2-9-15,2-3-29 16,0-19-1-16,6-5 0 16,-7-16-1-16</inkml:trace>
  <inkml:trace contextRef="#ctx0" brushRef="#br0" timeOffset="76522.3869">5242 7625 49 0,'20'10'38'15,"-5"4"1"-15,-2 7 0 16,-2 4-25-16,-11-2-6 15,4 1-2-15,-4-8-4 16,-6 1 0-16,6-17-2 0,0 0-1 16,0 0-1-16,0-18 0 0,13-2 0 15,-1-3-1 1,6 0 1-16,0-1 1 16,3 7 1-16,-1 7 1 0,-1 5 0 15,-1 13 1-15,-3 3 0 16,-2 10-1-16,0 3 1 0,-6 3 0 15,-2 1-1-15,-5-1-2 16,0-1-5-16,-5-5-10 16,-3-2-23-16,3-1 0 15,-6-11 0-15,11-7 0 16</inkml:trace>
  <inkml:trace contextRef="#ctx0" brushRef="#br0" timeOffset="76691.4859">5417 7287 62 0,'0'-26'37'16,"-6"8"0"-16,6 18-6 0,7 15-41 16,-7 5-23-16,13 10-4 15,-9 0 0-15,10 11-1 0</inkml:trace>
  <inkml:trace contextRef="#ctx0" brushRef="#br0" timeOffset="77060.9925">6077 7524 54 0,'12'-5'41'0,"-12"5"0"16,0 0 1-16,0 0-17 15,9 0-21-15,-9 0-10 0,0 0-33 16,11-6-2 0,-11 6 0-1,8 9-1-15</inkml:trace>
  <inkml:trace contextRef="#ctx0" brushRef="#br0" timeOffset="77276.2411">6096 7765 66 0,'0'0'42'0,"0"13"1"15,0-13-3-15,0 0-22 16,0 0-9-16,3 9-6 16,-3-9-22-1,0 0-22-15,0 0-2 16,-9-14 0-16,9 14 0 16</inkml:trace>
  <inkml:trace contextRef="#ctx0" brushRef="#br0" timeOffset="79249.8515">6641 7784 6 0,'50'0'14'15,"37"4"-2"-15,34-4 0 0,42 5-1 16,37-5 0-1,50 6-2-15,36-6-1 0,40 4-3 16,32-4 0-16,26 0 2 31,22 0-1-31,22-3 1 0,13 3-2 16,1-3 1-16,9 3 0 16,1-4 0-16,-7 4-2 15,-15 0-4-15,-15 4-1 16,-39-1-2-16,-38-3 0 15,-41 6 0-15,-48-6 0 16,-51 1 1-16,-43-1-1 0,-47 0 2 16,-32 0 2-16,-28 0 1 15,-17 0 1-15,-18 0-1 16,-13 0 0-16,0 0 1 16,0 0-1-16,0 0 1 15,-3-11-1-15,3 11-1 16,0 0-1-1,0 0 1-15,0 0-1 0,0 0 0 16,0 0 1-16,0 0-1 16,0 0 0-16,0 0-1 15,3-14 0-15,-10 5 0 16,-6-7 0-16,-5-2 0 16,1-1 0-16,-1-1 1 15,-2-2 0-15,3 6 0 0,6 1 1 16,11 15 1-16,0 0-1 15,0 0 0-15,25 7 1 16,-1 5-1-16,7 4 0 16,3-2 1-16,2 4 0 15,-2-6 0-15,-3-2 2 16,-9-4 0 0,-7 4 1-16,-15-10 1 15,5 16-1-15,-17-6 1 16,-2 8 0-16,-7-2-1 15,-2 7 0-15,0-4-4 16,0 2-7-16,-2-6-32 0,10 0-1 16,1-15-1-1,14 0-1-15</inkml:trace>
  <inkml:trace contextRef="#ctx0" brushRef="#br0" timeOffset="82114.8324">857 8713 44 0,'0'0'37'16,"0"0"0"-16,0 0-8 15,19 62-13-15,-25-9-7 16,-4 13-3-16,-1 1-1 0,-2 3-2 16,-3-7-2-16,3-4-1 15,1-15-1-15,12-44 0 16,-12 47-1-16,12-47 1 16,0 0-1-16,15-51 0 15,-2 10 2-15,2-12-1 31,1-7 1-31,-1-5 1 0,0-1-1 16,-6 3 1-16,-5 10 0 16,6 7-1-16,-10 46 1 15,2-58-1-15,-2 58 0 0,0 0 0 16,0 0 1 0,32 44-1-16,-17-2 1 0,1 9 1 15,5 5-1-15,1 5 1 16,-1 0-1-16,-2-7-2 0,-1-6-7 15,-18-48-21-15,20 64-9 16,-20-64 0-16,0 0 1 16</inkml:trace>
  <inkml:trace contextRef="#ctx0" brushRef="#br0" timeOffset="82431.7693">845 9072 23 0,'0'0'31'16,"0"0"0"-16,6-41-3 16,-6 41-18-16,53-21-3 15,-53 21-1-15,77-13 0 0,-77 13 0 16,75 0 1-16,-40 5 0 16,-3 9 0-16,0 1 1 0,-8 7-1 15,-2 0-1 1,-1 4-1-16,-6-3-2 0,3-1 1 15,1-4-1-15,-7-7 0 32,-12-11-1-32,25 0 0 0,-14-11 0 15,-2-7-1-15,2-4 1 16,0-5-2-16,-6 3-5 16,-1 0-27-16,4-3-10 15,-1 7 1-15,4-4-1 16</inkml:trace>
  <inkml:trace contextRef="#ctx0" brushRef="#br0" timeOffset="83151.5005">2205 8983 15 0,'-5'10'32'15,"12"13"1"-15,-7 0 0 16,-3 1-19-16,9 7-4 15,-6-7-1-15,0-2-1 0,-5-7-3 16,5-15-2-16,0 0-1 16,0 0-1-16,-3-27-1 15,3-2 0-15,5-3-1 16,4-1-1-16,4 1 1 16,5 1 0-16,4 9 1 15,1 5 1 1,4 12 1-16,-1 13 0 15,0 8 0-15,-1 11 1 16,-6 2-1-16,-2 9-3 16,3 2-16-16,4 3-19 15,-9-15 0-15,7-1-1 16,-3-13 1-16</inkml:trace>
  <inkml:trace contextRef="#ctx0" brushRef="#br0" timeOffset="83635.2667">2805 9061 64 0,'-28'-22'36'15,"4"12"-3"-15,-8 0-12 0,-1 1-11 16,5 16-3-16,2 5-4 16,11 10-2-16,6 4 0 15,9 5 0-15,3-2-1 16,10-2 1-16,7-6-1 15,6-7-3-15,5-6-4 32,-3-12-5-32,2-6 0 0,-10-11-1 15,1-5 1-15,-8-11 3 16,-4-4 4-16,-4-8 4 16,-5-2 7-16,7 2 4 15,0 1 3-15,10 5 0 16,-1 5-1-16,9 16-2 15,0 5-3-15,5 17-1 0,-1 14-1 16,1 10-1-16,-4 12-1 16,-1 8 1-16,-7 5 0 0,1 1 0 15,-3-1-1-15,2-1 0 16,-3-9-1-16,-2-6-1 16,-4-10 0-16,-6-9-1 31,-3-14 0-31,-9 1 0 0,-4-1-1 15,-11-9 0-15,-4 3-1 16,-3 2-4-16,3 4-11 16,4 4-24-16,-2-4 0 15,14 0-1-15,12 0 2 16</inkml:trace>
  <inkml:trace contextRef="#ctx0" brushRef="#br0" timeOffset="84005.3133">3202 8833 42 0,'18'-20'38'15,"-2"4"1"-15,12 11 1 16,3 7-17-16,-1 10-14 0,8 15-2 16,-7 9-2-1,0 13 0-15,-10 7-1 0,1 6 0 16,-6 1 0-16,-3-6-2 15,-4-10-1-15,-6-11-2 32,6-16-1-32,0-12-3 0,1-8 0 15,-3-18-1-15,-7-11-1 16,-7-3 1-16,-1-1 1 16,-6 2 1-16,-7 6 3 15,-7 11 1-15,-4 7 1 16,-1 14 1-16,-1 7 1 15,5 10-2-15,5 5-8 0,5 2-30 16,1-11-1-16,11 2-2 16,0-12 2-16</inkml:trace>
  <inkml:trace contextRef="#ctx0" brushRef="#br0" timeOffset="84537.4282">3993 9063 27 0,'-7'12'36'15,"1"9"0"-15,-9 1-4 16,-11-3-15 0,2 4-5-16,-7-9-6 15,6-4-2-15,-5-6-3 16,7-4 0-16,1-13 0 16,5-2-1-16,7-2-1 0,4-3 1 15,6-2-2-15,6 3 1 16,8 6 0-16,3 5 0 15,5 8 1-15,2 9-1 0,-2 8 1 16,0 10-1-16,2 6-2 16,-8 4-14-16,-6-6-19 15,8 3 1-15,-8-10 0 16,7-2-1-16</inkml:trace>
  <inkml:trace contextRef="#ctx0" brushRef="#br0" timeOffset="84822.1569">4114 9169 42 0,'0'0'36'15,"15"9"0"-15,-8 2-9 16,-7 3-16-16,3 0-2 16,-6-4-3-16,3-1-3 0,0-9-1 15,-13 0-2-15,10-10-1 16,0-5 0-16,3-3-1 0,6-6 0 15,3 1 0 1,4 1 2-16,5 3 0 0,1 8 1 16,3 3 0-16,2 8 0 31,1 8 0-31,-6 9-1 0,0 3-7 16,-4 9-26-16,-6-6-2 15,4 0-1-15,-7-5 0 16</inkml:trace>
  <inkml:trace contextRef="#ctx0" brushRef="#br0" timeOffset="85138.6407">4386 8872 72 0,'25'-47'38'15,"11"16"-3"-15,3 11-17 16,-5 8-6-16,6 20-3 15,-6 9-3-15,0 21-1 0,-12 8-1 16,2 6 0-16,-4 0-1 0,-2 2 1 16,-2-8-2-1,-2-6 0-15,0-8-1 0,-6-13-1 16,-8-19 0-16,0 0-1 16,0 0 0-16,-6-16-1 31,-10 3 0-31,-2-1 1 0,-4 9 0 15,-3 9 0-15,-5 8 0 16,-3 14 1-16,0 7-4 16,-1 4-26-16,7-6-10 15,12-2 0-15,-1-14 0 16</inkml:trace>
  <inkml:trace contextRef="#ctx0" brushRef="#br0" timeOffset="85676.873">5225 9072 40 0,'0'27'35'0,"-17"-8"0"16,0 0-12-16,-6 6-9 15,-4-4-5-15,-1-1-4 16,0-8-2-16,3-7-3 16,2-5 0-16,6-7 0 31,4-8-1-31,5-4-1 0,3 0 1 15,5-4-1-15,7 4 1 16,3 2 1-16,4 8 0 16,3 9 1-16,3 7-1 15,5 7 1-15,1 4 1 16,-1 4-2-16,0 6-8 16,-1 2-22-16,0-11-4 0,4 0-1 15,-5-11 0-15</inkml:trace>
  <inkml:trace contextRef="#ctx0" brushRef="#br0" timeOffset="85962.015">5566 9103 29 0,'-7'-21'36'15,"0"8"0"-15,-7-3 0 16,-5 4-18-16,2 10-7 15,-6 2-5-15,6 9-3 16,-2 3-2-16,5 8 0 16,2 4-1-16,6 3 1 0,6-2-1 15,6 3 1-15,5-6 0 16,2-3 0-16,5-5-1 16,-1-4-2-16,0-7-5 0,-6-3-17 15,-11 0-13 1,15-9 0-16,-15-4-1 0</inkml:trace>
  <inkml:trace contextRef="#ctx0" brushRef="#br0" timeOffset="86159.7395">5693 9069 59 0,'0'0'38'15,"14"21"0"-15,-14 0-8 16,0-4-18-16,6 11-6 16,-6 0-13-16,3-1-29 15,-3-11-2-15,5 1 0 16,-5-17 0-16</inkml:trace>
  <inkml:trace contextRef="#ctx0" brushRef="#br0" timeOffset="86510.4371">6188 9145 62 0,'-15'15'37'15,"-12"-1"0"-15,-2 0-12 16,2 1-15-16,-7-7-6 15,0-4-3-15,0-4-3 16,1-4-1-16,7-1-1 16,5-12 0-16,7 2-1 0,7-4 0 15,7-2 1-15,4 1 2 16,9 5 2-16,5 2 0 16,4 9 2-16,3 4 0 15,2 8 1-15,2 8 1 16,-8 6 0-16,2 6-1 15,-5 4-2 1,-6-5-13-16,-9-7-22 16,10 6-1-16,-11-16-1 15,8 0 0-15</inkml:trace>
  <inkml:trace contextRef="#ctx0" brushRef="#br0" timeOffset="86663.5956">6056 8743 48 0,'0'0'60'16,"0"17"-65"-1,15 10-20-15,-9-3-8 16,9 15 0-16</inkml:trace>
  <inkml:trace contextRef="#ctx0" brushRef="#br0" timeOffset="87179.9059">6586 9070 36 0,'-19'-19'35'15,"3"7"-3"-15,-11 4-9 16,-2 1-9-16,2 9-4 16,-4 8-5-16,3 7-2 15,6 10-2-15,10 2 0 16,6 2-1-16,6 3 1 0,11-1 0 15,5-5 1-15,6-5-1 16,3-10 1-16,-3-6 0 16,-3-7-1-16,-7-2 0 15,-12-10-2-15,-6 0-4 16,-12-4-14-16,-11-5-17 16,8 9 0-16,-4-6 0 0,6 8-1 15</inkml:trace>
  <inkml:trace contextRef="#ctx0" brushRef="#br0" timeOffset="87696.1687">6880 9155 62 0,'-14'-27'33'16,"1"4"-11"-16,-7 5-6 0,-1 6-5 15,-4 5-4-15,-3 7-2 16,6 7-2-16,-3 3-2 16,7 9-1-16,5 5 1 15,8 1-1-15,5-1 0 16,9-2 1-16,9-1-1 15,4-6-2 1,9-6-1-16,0-4-1 16,3-5 1-16,-6-10-1 15,0-4 0-15,-6 0 0 16,-3-3 3-16,-10 1 1 16,-9-2 4-16,0 8-1 0,-3-3 5 15,3 13-4 1,-10 0-1-16,10 9 0 0,0 7-1 15,10 1-1-15,5 7 0 16,0-3 1-16,7-2 1 16,0-7 0-16,5-1 0 15,-4-9-1-15,4-2 1 16,-5-7-2-16,-6-5-3 16,2-7-11-1,-11 4-22-15,-7-11-2 16,6 2-1-16,-9-5 1 15</inkml:trace>
  <inkml:trace contextRef="#ctx0" brushRef="#br0" timeOffset="87865.4367">7196 8988 63 0,'0'14'40'0,"7"19"0"0,-7 4-7 16,0 5-19-16,5 13-4 15,-5 1-3-15,3 9-2 16,-3 2-2-16,4-1-4 0,-4 1-6 15,-6-10-30-15,6-16-5 16,0-8-1-16,0-18 1 16</inkml:trace>
  <inkml:trace contextRef="#ctx0" brushRef="#br0" timeOffset="88062.5089">7265 9257 37 0,'22'-13'33'0,"8"13"-2"16,2-8-6-16,4-3-47 16,5 11-8-16,-13-8-1 15,6 8-1-15</inkml:trace>
  <inkml:trace contextRef="#ctx0" brushRef="#br0" timeOffset="88529.5324">7755 9025 48 0,'-19'0'33'0,"-12"-6"-3"0,6 3-14 16,1 6-5-16,2 0-4 15,12 10-4-15,4 0-1 16,6 4 0-16,15 0-1 15,1-3-1-15,3 1-2 16,0-4-1-16,-1-2-3 0,-5-9-1 16,-13 0 0-16,0 0-1 15,0 0 1-15,-19 3 2 16,-3-3 2-16,-6 6 3 16,-4-3 3-16,2 9 4 0,2-2 2 15,11 8 0 1,3-5 1-16,18 6 0 0,4-2 0 31,18 3-2-31,7-6-2 0,10-4-2 16,5 0-7-16,-6-6-21 15,-1-11-13-15,2 5-1 16,-14-15 0-16</inkml:trace>
  <inkml:trace contextRef="#ctx0" brushRef="#br0" timeOffset="94247.2058">8540 9072 29 0,'12'-16'35'0,"-5"-6"1"16,3 7-2-16,1 15-19 0,-11 0-4 15,13 22-4-15,-13 2-3 16,0 7-3-16,-6 4-2 16,-1 0-3-16,-3 2-1 15,-4-10-2-15,5-2-2 0,0-9 1 16,5-1 0-16,4-15 1 16,0 0 2-16,15 4 1 15,4-13 3-15,6-8 2 16,3-3 2-16,3-4 2 15,0-2 1-15,0 4 1 0,-12-4 1 16,0 8 0-16,-13-1-1 16,-3 9 0-16,-3 10-2 15,-13 0-1-15,0 10-1 16,2 5-1-16,4 4-1 16,4 7-1-16,6-2-1 31,9-2-4-31,8 3-4 0,4-10-3 15,14 1-4-15,1-13-9 16,4-6-7-16,10-4-2 16,-2-8 3-16</inkml:trace>
  <inkml:trace contextRef="#ctx0" brushRef="#br0" timeOffset="94501.4702">9223 9156 64 0,'12'6'32'0,"-19"6"-2"15,-10 6-8-15,-3 5-6 16,-8-8-6-16,1-1-5 15,-2-6-3-15,2-3-3 16,1-10 0-16,5-7-2 16,9-3 1-16,2-9-1 15,10 0 0 1,7-3 1-16,2 5 1 16,7 7 1-16,5 5 1 15,4 10 0-15,-3 6 1 16,2 9 0-16,-1 7 0 15,-2 6 0-15,-6 4-2 16,-2-2-6-16,-1-5-19 16,-3 4-10-16,-9-20-2 0,0-9 1 15</inkml:trace>
  <inkml:trace contextRef="#ctx0" brushRef="#br0" timeOffset="94648.6114">9151 8932 31 0,'-3'-13'32'16,"-7"0"-8"-16,10 13-24 0,0 0-21 16,10 9-7-16,2 8-4 15</inkml:trace>
  <inkml:trace contextRef="#ctx0" brushRef="#br0" timeOffset="94987.1812">9440 9104 49 0,'-15'24'36'16,"-4"-2"0"-16,15 3-5 16,4 6-20-16,12-4-3 0,10 1-3 15,6-8-1-15,7-8 0 16,4-12-2-16,2-7 0 15,-3-12-2-15,1-9 1 0,-10-12-1 16,-7-9 1 0,-10-7-1-16,-12-4 0 0,-10-1 0 31,-9 3 0-31,-12 7 0 16,-6 8 0-16,-3 12 0 0,-3 15-1 15,8 12 1-15,5 12-1 16,14 13-4-16,3 4-7 15,23 1-23-15,11 10-3 16,10-4 0-16,11 5 0 16</inkml:trace>
  <inkml:trace contextRef="#ctx0" brushRef="#br0" timeOffset="95364.9746">10031 9094 24 0,'-31'-9'29'16,"13"11"0"-16,-7 1-10 16,13 3-10-16,12-6-4 15,0 18-2-15,12-7-1 0,0-2-1 16,4 2-2-16,3-4-2 0,-3 1 0 15,-5-8-1-15,-11 0 0 16,0 0 2-16,-17 6 0 16,-2-3 4-16,-34 7 11 15,31 3-2 1,-3-2 1-16,13 6 0 16,6-2 0-16,15 7-1 0,6-6-2 15,10 4-2-15,6-8-4 16,7-7-15-16,-4-5-25 15,16 4-2-15,2-18 1 16,17 4-2-16</inkml:trace>
  <inkml:trace contextRef="#ctx0" brushRef="#br0" timeOffset="96034.1819">10968 9157 26 0,'0'0'31'16,"26"0"1"-16,-3 0-12 16,9 0-7-16,6-2-2 15,1-3-3-15,0 5-3 16,-6-4-2-16,-4 4-1 16,-13-3-1-16,-16 3-1 0,0 0 1 15,-21 9-2-15,-3-1 2 16,0 6 0-16,1 6 1 15,1 6 0-15,10 0 0 16,12 4 1-16,7-2 0 16,12-4 0-16,7-1 0 15,8-9 0 1,1-12-2-16,5-4 0 16,-2-12-1-16,-5-5 0 0,-2-5 0 15,-7-3 0-15,-3 0 0 16,-11 3 0-16,-3 5 0 15,-7 7 1-15,0 12 0 16,-9 4 0-16,0 10 1 16,2 8-2-16,1 6-2 0,2-1-14 15,-4-3-21-15,13 4 0 16,-5-9 0-16,20-5 1 16</inkml:trace>
  <inkml:trace contextRef="#ctx0" brushRef="#br0" timeOffset="96219.0947">11682 9138 63 0,'0'0'39'16,"0"12"1"-16,0 15-4 16,0 14-23-16,0 7-6 15,0 10-3-15,0 3-1 0,-6 2-4 16,6 2-11-16,-6-4-28 0,1-24 0 15,5-5 0-15,-9-22-1 16</inkml:trace>
  <inkml:trace contextRef="#ctx0" brushRef="#br0" timeOffset="96635.801">11677 9326 50 0,'21'-7'35'15,"10"7"0"-15,-2 5-7 16,4-11-20-16,7 6-5 16,-4-4-3-16,-5-3 0 31,-5-1-2-31,-7 2 2 0,-3-1 1 16,-6 2 0-16,-10 5 3 15,0 0 1-15,7 17 0 16,-3-1 1-16,-4 2 0 15,0 1-1-15,0-2-1 0,5 0-1 16,-5-8-1-16,9-9-1 16,-9 0 0-16,16-14-1 15,-1-5 0-15,4-1 0 0,0-7-1 16,2 3 1-16,3 1-1 16,-6 5 0-16,0 8 0 15,-3 6 1-15,-2 12 0 16,-6 6 0-16,-2 7 0 31,-5 7 0-31,0 4-3 0,0-2-10 16,-5-4-25-16,5 0 0 15,-3-11-2-15,3-3 2 16</inkml:trace>
  <inkml:trace contextRef="#ctx0" brushRef="#br0" timeOffset="96805.0881">12135 8949 58 0,'0'0'36'15,"0"0"-1"-15,6 22-14 0,0 9-48 16,-6-4-7 0,7 7 0-16,-5-8-2 0</inkml:trace>
  <inkml:trace contextRef="#ctx0" brushRef="#br0" timeOffset="97706.8189">13026 9169 49 0,'8'5'35'0,"10"-2"-1"16,1-3-5-16,6-8-22 15,6 8-4-15,7-3-4 16,-10-3-2-16,0 6 0 16,-14 0-1-16,-14 0 1 15,-6 9 1-15,-6 5 1 16,-13 0 3-16,-8 7 2 0,8 7 2 15,3 0 0-15,15 3 0 16,7-4 0-16,6 1 0 16,10-10-2-16,12-4-2 15,4-12 0-15,5-4-2 16,-2-14 0-16,-3-4-1 16,-4-7 0-1,-3-3-1-15,-3 2 1 16,-9 1-1-16,-2 5 2 15,-5 7 0-15,-6 15 1 16,0 0-1-16,-2 13 2 16,-2 6-1-16,1 6 0 0,3 1 1 15,0-2-1 1,0-2 0-16,0-5 0 0,13-10-1 16,-1-7 1-16,7-9 0 15,-7-6-2-15,7-2 1 0,0-3 0 16,2-3 0-16,-5 6-1 15,-1 2 0-15,-3 6 1 16,-2 9-1-16,-1 4 2 16,-7 6-1-16,3 8-1 0,-5 1-2 15,3 2-5-15,-3-4-11 16,-3-2-11-16,11-3-3 16,-8-12 1-16,20 0 7 15,-8-6 9-15,0-7 9 16,4-6 12-16,3-1 13 15,2 3 12 1,-5-1 2-16,5 9 1 16,-2 6-6-16,2 3-8 15,6 13-8-15,-10 2-5 16,1 9-2-16,-9-3-1 0,-9 6 0 16,-3-4-3-1,-13-7-6-15,-5-9-33 16,-6-2 0-16,-2-10-1 0,8-2 1 15</inkml:trace>
  <inkml:trace contextRef="#ctx0" brushRef="#br0" timeOffset="98090.3063">14631 9063 60 0,'11'-5'37'0,"-11"5"2"16,13 39-6-16,-13 10-19 15,-6 8-5-15,2 16-3 0,-3-1-2 16,2 6-2-16,-1-7-4 16,0-8-10-16,6-16-26 15,0-6-2-15,0-21 0 16,5-8-1-16</inkml:trace>
  <inkml:trace contextRef="#ctx0" brushRef="#br0" timeOffset="98239.9601">14634 9347 37 0,'21'-2'35'0,"4"-4"0"16,11 6-3-16,-1 0-28 0,6-7-35 15,7 7-1-15,-1-10-2 16,10 2-1-16</inkml:trace>
  <inkml:trace contextRef="#ctx0" brushRef="#br0" timeOffset="98571.1929">15217 9089 29 0,'-17'-13'32'15,"-11"-3"1"-15,6 10-5 16,-4 6-14-16,2 0-6 16,10 14-4-16,9 0-3 15,7 3 1-15,8 2-1 16,5-1-1-16,6-4 0 0,5-4-1 16,-5-5-1-16,-2-5-1 15,-19 0 0-15,0 0 0 16,0 0 1-16,-26-5 2 15,4 5 2-15,-6 6 3 16,2 0 1-16,1 8 3 16,5-1 0-1,15 8 0-15,5 2 0 16,19 1-1-16,0-5-1 16,12 0-4-16,2-5-7 15,0-4-35-15,-4-13 0 16,-1-5-1-16,-6-11-1 15</inkml:trace>
  <inkml:trace contextRef="#ctx0" brushRef="#br0" timeOffset="99657.5795">863 10332 28 0,'0'0'38'16,"0"0"1"-16,41 45 1 0,-41-45-19 15,62 9-6-15,-62-9-5 16,74-9-2-16,-40-6-5 15,-6-4-1-15,-28 19 0 16,34-44-1-16,-34 44-1 16,0 0 0-1,-41-50 0-15,41 50 0 16,-64 0 0-16,24 19 1 16,40-19-2-16,-72 60 0 15,72-60 1-15,-40 83 1 16,40-41 0-16,9 0 0 15,-9-42 1-15,62 59 0 16,-15-43-1-16,9-7-2 0,5-9-6 16,-14-10-19-16,4-8-15 15,-11-4-1-15,-6-9 0 0,-9-5 0 16</inkml:trace>
  <inkml:trace contextRef="#ctx0" brushRef="#br0" timeOffset="99842.4891">1093 10020 60 0,'0'0'40'16,"-12"-23"-2"-16,42 23 1 31,8 5-26-31,11-5-9 0,2-5-15 16,0 2-27-16,-3 6 0 15,-2-3-2-15,-8 0 1 16</inkml:trace>
  <inkml:trace contextRef="#ctx0" brushRef="#br0" timeOffset="100412.8751">1695 10067 20 0,'16'2'34'16,"-6"-10"-1"-16,3-1-4 15,-2-3-8-15,-2-7-5 16,-3 1-4-16,-6-5-3 0,0 3-1 16,-10-6-3-16,-4 6 0 15,-6 1-1-15,-4 9-1 16,-5 3-1-16,-1 11-1 16,2 9 0-16,0 10-1 15,6 5 0-15,10 1 0 16,6 5 0-1,11-3 0-15,8-2 1 16,9-8-1-16,3-8 0 16,3-10-2-16,3-8 1 15,-6-6-1-15,0-7 1 0,-8-6-2 16,-3 0 1 0,-6-3 1-16,-8 3 0 0,0 4 2 15,-5 6-1-15,5 14 1 0,-12-7 0 16,7 16 1-16,0 6-1 15,5 7 0-15,6 1 0 16,4 2 0-16,5-1-1 16,7-2-2-16,6-2-8 15,4-3-29-15,4-17-1 16,5 0 1-16,2-9-1 0</inkml:trace>
  <inkml:trace contextRef="#ctx0" brushRef="#br0" timeOffset="100644.6672">2005 9671 47 0,'0'0'38'16,"0"0"1"-16,-3 20 1 16,9 12-23-16,-2 0-9 15,3 14-1-15,-7 0-1 16,5 7-1-16,-5-2-1 0,0-1-2 15,0-8-2-15,0-4-3 16,15-6-5-16,-1-17-14 0,7-11-19 16,7-6 0-16,-4-10 0 15,5-6 0-15</inkml:trace>
  <inkml:trace contextRef="#ctx0" brushRef="#br0" timeOffset="100813.9644">1967 9918 52 0,'0'0'38'0,"0"0"1"15,7 9 0-15,21-5-23 16,3-4-12-16,8 0-11 16,1 0-29-16,7 3-2 15,-11-3 0-15,4 9-1 0</inkml:trace>
  <inkml:trace contextRef="#ctx0" brushRef="#br0" timeOffset="101014.5054">2463 10514 84 0,'4'28'40'0,"-4"-2"1"15,-6 0-11-15,-6 1-25 16,-7 9-43-16,-6-12 0 31,5-2-3-31,-3-11 1 0</inkml:trace>
  <inkml:trace contextRef="#ctx0" brushRef="#br0" timeOffset="101630.6215">3068 10398 33 0,'16'-13'33'0,"-12"-7"-2"16,-1-3-12-16,-6 3-4 16,-8-3-3-16,-3 14-4 15,-14 0-1-15,2 13-2 16,-9 7-1-16,3 11-2 0,3 5 1 16,5 7-1-16,9 2 0 15,9 1 0-15,14-6 0 16,8-4 0-16,8-15-1 15,11-2 1-15,-1-10-2 16,3-10 0-16,1-7-1 31,-8-7 0-31,-8 1 0 0,-6-5 0 16,-10 4 0-16,-6 7 1 16,0 2 0-16,0 15 1 0,-19-9 0 15,19 9 0-15,-13 24 0 16,13-6 0-16,0 5 0 15,4 5 0-15,5-5-4 16,4-2-11-16,-4-6-23 0,13-5-2 16,-4-10 1-16,10-5-1 15</inkml:trace>
  <inkml:trace contextRef="#ctx0" brushRef="#br0" timeOffset="101916.1443">3350 10244 75 0,'0'0'38'15,"23"10"1"-15,-2 4-15 16,10 3-17-16,4 2-3 16,4 5-1-16,1-5-2 0,-5 0-1 15,-1-2-2-15,-12-7 0 0,-3-2-1 16,-10-3 1-16,-9-5-1 15,-9 11 2-15,-10-3 0 16,-6 6 2-16,-6 0-1 16,0 5 1-16,-3 2-2 15,-1-4-10-15,4 0-25 16,16 3-1 0,15-20-1-16,3 13 0 15</inkml:trace>
  <inkml:trace contextRef="#ctx0" brushRef="#br0" timeOffset="102263.6586">4070 10268 51 0,'-31'-19'35'0,"5"11"0"15,-1 8-9-15,-3 3-18 0,8 13-2 16,3 5-2-16,4 10 0 0,5 0-1 16,10 5 1-16,9 0-1 15,13-2 0-15,6-10 0 16,9-7 0-16,6-9-2 16,2-8 0-16,-2-15 0 15,-3-6 0-15,-13-6 1 31,-17-9-1-31,-13-3 0 0,-10 3-1 16,-11 2-5-16,-8 7-34 16,-6-5 0-16,7 11-1 15,1-1 0-15</inkml:trace>
  <inkml:trace contextRef="#ctx0" brushRef="#br0" timeOffset="102749.0634">4715 10554 37 0,'3'28'33'0,"-12"-4"0"31,0 6-12-31,-10 1-39 0,-8-12-12 16,10-1-1 0,-2-18-2-16</inkml:trace>
  <inkml:trace contextRef="#ctx0" brushRef="#br0" timeOffset="103335.6653">5178 10309 13 0,'9'9'30'15,"3"-5"0"-15,11-1-13 16,9 3-5-16,4-6-1 16,4 0-3-16,-3-6-2 15,-3 3-3-15,-6-5-1 0,-8 3-2 16,-20 5 1-16,0-10 0 0,-11 10-1 16,-13 7 0-16,-1 5 1 15,1 3-1-15,0 7 1 16,5 2 0-16,9 3 0 15,10 3 1-15,7-2-1 16,12-2 1 0,8-3-1-16,6-9 0 15,8-4 0-15,1-4-1 16,2-6 0-16,0-11 1 16,-6-2-1-16,-5-2 0 15,-3-6 1-15,-9 0 0 16,-8-2 2-16,-9 4 0 15,-10-3 2-15,-6 9-1 0,-10 2 1 16,-4 11 0-16,-2 0-1 16,1 15 0-16,2-1-2 15,9 8 1-15,8 2-2 16,11 3 0-16,10-3 0 16,8-2-1-16,6-2-2 0,2-11-5 15,0-5-19-15,1-4-12 0,-9-12-1 16,1-3 0-16</inkml:trace>
  <inkml:trace contextRef="#ctx0" brushRef="#br0" timeOffset="103500.4476">5723 10164 54 0,'-12'-29'35'0,"6"16"-2"0,-8 5-19 15,14 8-39-15,0 0-6 16,-11 18-4-16,18 1 0 15</inkml:trace>
  <inkml:trace contextRef="#ctx0" brushRef="#br0" timeOffset="103768.4967">5820 10352 32 0,'24'20'35'16,"-6"-17"-1"-16,13 6 1 0,-2-4-20 15,4-5-11-15,0 0-2 32,-6 0-3-32,-6 0 1 0,-5 0-2 15,-16 0 1-15,0 0 0 16,-12-5 0-16,-6 5 2 16,-1 9 0-16,-1-1 2 15,1 6 0-15,3 1 1 16,3 4-1-16,3 3 1 15,10 1-1-15,7-2-2 0,7 0-1 16,9-1-10-16,3-3-21 16,5-12-5-16,16-1-1 15,3-12 0-15</inkml:trace>
  <inkml:trace contextRef="#ctx0" brushRef="#br0" timeOffset="104122.7031">6520 10353 18 0,'-30'-2'30'16,"-7"-7"1"-16,16 12-4 0,6 2-14 16,15-5-6-16,-5 24-1 0,15-9-1 15,7-1 0-15,3-2-2 16,-2-1-2-16,2-2-2 15,-2-8-3-15,-7-1-1 16,-11 0-1-16,0 0 1 16,-24-6 0-16,2 6 3 15,-5-5 2-15,-2 5 4 0,2 8 4 16,-1-2 1-16,10 9 2 16,3-2 0-16,15 7 0 15,7-2-1-15,12 1-3 16,3-1 0-16,9-6-4 15,7-1-9-15,5-7-33 16,-3-13 0 0,6 0-2-16,-8-10 1 15</inkml:trace>
  <inkml:trace contextRef="#ctx0" brushRef="#br0" timeOffset="104708.1331">7580 10406 22 0,'-8'24'31'0,"-5"-1"3"16,13 5-5-16,7 5-15 15,7-2-4-15,12-6-1 16,7-10-2-16,8-6-1 0,0-11-2 16,-1-11-1-16,-10-11-1 15,-1-5-1-15,-14-12-1 16,-11-5 1-16,-17-4-1 15,-9-2 1-15,-5 0-1 32,-11 1 0-32,2 5 0 0,-2 9 0 15,1 13 0-15,6 10 0 16,9 14-1-16,6 11-2 16,8 16-3-16,8 3-5 15,8 8-11-15,8 3-14 16,6-7 0-16,14-2 0 15</inkml:trace>
  <inkml:trace contextRef="#ctx0" brushRef="#br0" timeOffset="104970.4931">8225 10474 48 0,'-6'19'37'0,"-9"5"0"0,-13-9-4 31,-2-8-19-31,-2-1-7 15,1-9-4-15,-1-7-2 0,6-8-1 16,7-2-1-16,9-3 0 16,10-4-1-16,3 3 0 15,7 7 1-15,6 7 0 16,5 10 2-16,4 8 0 16,0 11 0-16,3 5 1 0,-3 8 1 15,-2 2-2-15,-1 2-5 16,1-12-32-16,-2 7-1 15,-8-15-1-15,9 1 0 16</inkml:trace>
  <inkml:trace contextRef="#ctx0" brushRef="#br0" timeOffset="105508.4923">9120 10495 15 0,'0'10'32'31,"5"17"-1"-31,-7-8 1 0,2 0-20 15,2 4-3-15,-2-6-4 16,0-17-3-16,0 0-1 16,0 0-1-16,0-27-2 15,0-1 2-15,7-3 0 0,3-3 1 16,-1-1 2 0,9 7 2-16,-2 6 0 0,9 10 1 15,-7 8 0-15,10 16 0 16,-3 5-1-16,-2 9-1 0,-5 6-2 15,0 2-1-15,-2 4-6 16,-6-3-26-16,-2-16-6 16,8 0-1-16,-4-19 1 31</inkml:trace>
  <inkml:trace contextRef="#ctx0" brushRef="#br0" timeOffset="105825.0306">9824 10408 33 0,'0'31'37'0,"-15"-4"1"0,-1 2 0 15,-11-2-15-15,-4-7-13 16,-1-2-4-16,-2-9-4 16,-4-4-1-16,4-11-2 15,4-5-1-15,8-4 0 16,3-8 0-16,10 0 0 15,6 0 0-15,10 3 1 0,4 3 1 16,8 11 0-16,9 6 2 16,0 9-1-16,3 10 1 0,0 4 0 15,3 10 0 1,-7-1 0-16,-1 1-3 0,-5-1-10 16,-8-3-26-16,-7-12-1 31,-1 1-1-31,-5-18 1 0</inkml:trace>
  <inkml:trace contextRef="#ctx0" brushRef="#br0" timeOffset="105987.8033">9688 10350 45 0,'-6'-27'36'0,"6"16"-3"15,0-2-8-15,0 13-47 16,18 0-9-16,-9 10-4 15,10 5 0-15</inkml:trace>
  <inkml:trace contextRef="#ctx0" brushRef="#br0" timeOffset="106257.3693">9914 10542 42 0,'21'23'37'15,"10"-1"2"-15,-6-8-1 0,-2-11-22 16,8 1-8-16,0-8-4 15,-3-3-2-15,-4-8-3 16,-9-7 1-16,-6-1-3 16,-9-1 0-16,-3 0 1 0,-9-3-2 15,-6 9 2-15,-7 4 0 16,0 11 1-16,3 6 1 16,-2 11 1-16,8 10 1 15,1 13 0-15,5 4 0 16,4 2 0-16,6 6-1 15,-3-2-1-15,3-4-6 0,4-2-24 16,2-3-7-16,-6-14-1 16,14-2 2-16</inkml:trace>
  <inkml:trace contextRef="#ctx0" brushRef="#br0" timeOffset="106744.0967">10510 10647 16 0,'-7'-30'32'0,"1"5"2"16,-7-7 0-16,-2-1-17 0,2 10-6 15,-8-5-3-15,2 11-2 16,-5 2 0-16,1 10-2 15,-1 5-1-15,4 1-2 16,2 8 0-16,6 6-1 16,4 2 0-16,8 0 1 15,5-1-1 1,8-1 1-16,7-2 0 16,9-4-1-16,-1-9 0 15,3 0 0-15,-3-5 0 16,-3 1 0-16,-6-6 0 0,-4-3-1 15,-8 4 1 1,-7 9-1-16,0-16 1 16,0 16 1-16,0 0 0 0,-7 0-1 15,7 0 1-15,3 21 1 0,4-8-1 16,7 5 1-16,5-3 0 16,3 2 0-16,0-6 0 15,5-3 0-15,-4-3-1 16,1-5-3-16,-2-5-7 31,-12-4-29-31,-2-12 0 0,2 2 0 16,-7-10-1-16</inkml:trace>
  <inkml:trace contextRef="#ctx0" brushRef="#br0" timeOffset="106929.5315">10850 10278 66 0,'19'7'40'0,"-10"7"0"0,-3 10-15 15,-6 15-8-15,0 0-7 16,0 18-2-16,-6 4-2 16,6 7-2-16,0 2-1 0,4 3-2 15,4-1-1 1,-3-11-5-16,8-2-19 16,-3-12-17-16,0-17-1 0,-1-12 0 15,-9-18-1-15</inkml:trace>
  <inkml:trace contextRef="#ctx0" brushRef="#br0" timeOffset="107114.4443">10822 10615 50 0,'16'0'35'0,"3"-9"1"16,14 4-3-16,5 1-26 15,5 0-9-15,7 4-29 16,-1-6-4-16,2 6-1 16,-6-14 1-16</inkml:trace>
  <inkml:trace contextRef="#ctx0" brushRef="#br0" timeOffset="107530.865">11422 10379 19 0,'-14'-14'32'0,"3"9"1"16,-9-2-1-16,-2 7-18 16,4 2-5-16,2 7-4 15,7 4-1-15,9-1-2 16,6 5-1-16,8-3-1 0,6 1-2 15,5-4-1-15,2-3 0 16,-1-1-1-16,-8-7-1 16,-4 0 1-16,-14 0 0 15,0 0 3-15,-12-8 1 16,-6 8 4-16,-3 0 1 16,-5 0 2-1,4 11 2-15,1-2-1 16,8 7 0-16,2 0 0 15,11 3-1-15,8 2-2 16,6-2 0-16,0-4-4 16,8-2-4-16,4-3-20 0,2-8-15 15,-5-9-1-15,10-2 0 16,-6-12 0-16</inkml:trace>
  <inkml:trace contextRef="#ctx0" brushRef="#br0" timeOffset="107731.9044">11985 10360 53 0,'0'-9'39'16,"0"9"1"-16,0 0-1 16,0 0-21-16,15-8-12 15,-15 8-7-15,0 0-13 16,0 0-24-16,13 10-2 15,-13-10 1 1,0 12-1-16</inkml:trace>
  <inkml:trace contextRef="#ctx0" brushRef="#br0" timeOffset="107894.6726">11985 10522 82 0,'0'0'41'0,"0"10"0"15,0-10-6-15,0 0-37 16,10 11-35-16,-10-11-2 16,0 0-2-16,9-11 0 15</inkml:trace>
  <inkml:trace contextRef="#ctx0" brushRef="#br0" timeOffset="112245.2947">12610 10614 22 0,'-10'11'19'0,"25"-5"-1"16,29 3 0-16,30 4-3 16,31 1 0-16,33 1-5 15,31 2-3-15,31 7-2 16,21 0-1-16,26 4-2 15,12 4 0-15,1 0 0 0,-3 1-1 16,-17 1 0-16,-23-3 0 16,-30-7-1-16,-33-3 1 15,-31-6-1-15,-37-9 1 16,-25-6-1-16,-29-5 1 16,-18-6 0-16,-14 0 0 15,-10 0-1-15,-6 1 1 0,1 1 0 16,-1 0-1-16,4 5 1 15,1-1-1-15,11 5 1 16,-10 0-1-16,10 0 0 16,0 0 0-16,0 0-1 15,-10-14 0-15,3 4 0 0,-3-3 0 32,-3 0 0-32,1-1 1 15,-1 1 0-15,1 1 0 0,12 12 1 16,-5-10 0-16,5 10 0 15,22 10 0-15,0 4 0 16,6 5-1-16,10 0 1 16,3 7-1-16,3-3 1 15,-6 1 0-15,-2-4 0 0,-7-3 0 16,-7-3 0-16,-22-14 1 16,0 12 0-16,-13-12 1 15,-15 5 0-15,-7-2 0 16,-2 6 0-16,-4 4-5 15,-2 6-33-15,-1-9-1 16,13 9-1 0,-4-10 0-16</inkml:trace>
  <inkml:trace contextRef="#ctx0" brushRef="#br0" timeOffset="116169.2115">708 11761 16 0,'0'0'35'0,"0"0"1"15,20 41 0-15,-20-41-18 16,77 10-6-16,-25-10-4 0,4 0-6 16,1 2-9-16,-6-2-11 31,-10-7-11-31,-5 12-8 0,-36-5 2 16,0 0-1-16</inkml:trace>
  <inkml:trace contextRef="#ctx0" brushRef="#br0" timeOffset="116369.4025">776 11983 56 0,'0'0'37'0,"0"0"-3"16,0 0-13-16,63 29-7 15,-13-31-4-15,5 2-7 16,0 0-10-16,-4 0-12 15,-8-7-18 1,-5 7 0-16,-38 0-1 16,0 0 2-16</inkml:trace>
  <inkml:trace contextRef="#ctx0" brushRef="#br0" timeOffset="116537.1863">773 12161 39 0,'-49'49'37'0,"49"-49"1"15,0 0-13-15,0 0-8 0,71 35-4 16,-30-32-5-16,8-3-9 16,3 0-18-16,5-8-18 15,5 8-1-15,-4-10 0 16,2 6 0-16</inkml:trace>
  <inkml:trace contextRef="#ctx0" brushRef="#br0" timeOffset="117034.0189">1525 11976 32 0,'-18'0'33'15,"-8"-7"-2"-15,-5 7-11 16,7 0-7-16,0 4-3 16,10 3-3-16,3 3-1 15,11 7-3-15,11-6 0 16,3 1-1-16,5-3 0 15,6 0 0 1,1-3 0-16,-1-2 0 16,-5-4-1-16,-6 0-1 15,-14 0 1-15,0 0-1 16,-19 0 0-16,-2 0-1 16,-7 6 1-16,-3 3 0 15,1 1 0-15,7 7 0 16,4-3 1-16,12 8 0 0,7-3 0 15,10 1 1-15,4-6 0 16,10 1-1-16,4-3-2 16,1-10-8-16,8-2-15 15,-1-5-12-15,-2-10 0 0,-1 1 0 16</inkml:trace>
  <inkml:trace contextRef="#ctx0" brushRef="#br0" timeOffset="117356.4634">1711 12025 74 0,'5'-15'38'0,"7"13"-4"16,-1 10-11-16,-1 1-8 16,-2 14-6-16,-5 5-4 15,2 4-2-15,-5-1-1 16,-4-4-3-16,0-2-2 0,-3-10-3 16,7-5-1-16,0-10-1 15,0-18-2-15,4-5 0 16,12-6-1-16,-7-6 2 15,8 2 2-15,-3 1 5 16,-3 3 3-16,-3 9 2 16,-8 3 2-16,-13 16 9 15,4 11-6-15,-6 4 0 16,8 10-3-16,-1 0-1 0,8 8-1 16,7-1 0-16,6-4-2 15,11-1-4 1,1-4-3-16,11-4-10 0,4-3-19 31,3-15-3-31,5-3 1 0,2-12-1 16</inkml:trace>
  <inkml:trace contextRef="#ctx0" brushRef="#br0" timeOffset="117641.644">2312 12094 58 0,'0'0'37'15,"0"0"0"-15,-12 17-12 16,0-2-11-16,-12-4-7 0,-4 4-3 15,-3-2-1-15,2-3-4 16,-2-7 0-16,0-6-2 16,3-7-1-16,3-7 1 15,11-2-1-15,10-6 0 16,4 1 1-16,9 2 1 16,6 4 2-1,4 9 2-15,3 5 0 16,4 11 0-16,0 3 1 15,-2 9 1-15,0 4-1 0,-3 5-2 16,-6 4-8 0,1-6-24-16,-10-9-5 15,2 0-1-15,-8-17-1 0</inkml:trace>
  <inkml:trace contextRef="#ctx0" brushRef="#br0" timeOffset="117804.4274">2157 11804 37 0,'-5'-26'37'16,"-4"5"0"-16,9 21-2 16,0 0-23-16,14 16-41 0,2 8-6 15,-1-6-1-15,7 14-1 16</inkml:trace>
  <inkml:trace contextRef="#ctx0" brushRef="#br0" timeOffset="118139.1408">2576 12094 41 0,'0'28'37'16,"-6"-4"0"-16,11-3-4 0,4 3-20 16,4-8-6-16,3-2-1 15,5-14-4-15,5-3 0 16,2-14-2-16,-1-9 0 0,5-8 0 15,-11-10-1-15,-3-9 0 16,-12-3-1-16,-10-8 1 16,-11 0 1-16,-12-2 0 15,-10 4 0-15,-5 8 1 16,0 12 0-16,-1 17 1 16,8 15-1-1,7 17 1-15,10 20 0 16,12 10-1-16,9 10 0 15,12 5-1-15,8 3-3 16,11 1-9-16,0-3-25 16,3-9-1-16,16-5 0 15,2-13 0-15</inkml:trace>
  <inkml:trace contextRef="#ctx0" brushRef="#br0" timeOffset="118724.2426">3249 12100 36 0,'-20'20'36'16,"-7"-1"-1"-16,-4-1-11 15,1 0-7-15,-8-6-6 16,6-2-4-16,-4-10-3 15,8-5-3-15,6-8 0 16,7-5-2-16,12-5 1 0,6-1-1 16,9-1 1-16,3 2-1 15,7 5 1-15,3 10 1 16,-1 8-1-16,-1 5 1 16,1 8 0-16,-8 7-1 15,-1 6-1-15,-5-2-2 0,2 5-2 16,0-8-2-16,1 2-1 15,-1-8 1-15,6 4 0 0,-2-11 1 16,7 1 3-16,-2-3 3 16,1-6 1-16,1 0 3 15,3-4 0-15,-1-5 0 16,2-6 0-16,-2-2-1 31,0-5-1-31,0 0 0 0,-10-6 1 16,-5 1 1-16,-10-2 0 15,0 7 1-15,-17-2 0 16,-1 10 1-16,-9 1-1 16,2 8-2-16,0 5 0 15,7 10 0-15,-1 8-1 16,10 11 0-16,2 11 0 0,7 6 1 16,6 8-1-16,0 4 0 15,4 2-3-15,-3-9-7 16,6 2-19-16,-2-12-14 15,-4-18 0-15,7-7-1 16</inkml:trace>
  <inkml:trace contextRef="#ctx0" brushRef="#br0" timeOffset="119093.5853">3996 12098 41 0,'-12'16'36'16,"-14"-7"0"-16,2 5-11 16,-7 4-12-16,-7-6-5 15,2 0-2-15,-6-7-4 16,3-5-2-1,2-9-1-15,6-3 0 16,8-5-1-16,9-6 1 16,10 0 0-16,4 3 2 15,10 1 0-15,11 8 2 0,1 5 1 16,11 10 1 0,-5 3 0-16,6 14 1 0,-9 3-2 15,1 9 0-15,-4 6-6 16,-10-1-22-16,-3-7-16 15,-3 4 1-15,-6-15-2 0</inkml:trace>
  <inkml:trace contextRef="#ctx0" brushRef="#br0" timeOffset="119563.2086">4517 12312 49 0,'12'27'37'0,"-5"9"0"16,-15 0-11-16,-6-4-33 16,5 5-24-16,-16-23-3 15,7-4-2-15,-5-18 0 0</inkml:trace>
  <inkml:trace contextRef="#ctx0" brushRef="#br0" timeOffset="120396.5213">5070 12087 15 0,'10'0'32'16,"14"7"1"-16,4-7 0 15,10 0-19-15,12 0-7 0,3 0-1 16,-1 0-2-16,-7-7 0 15,-6 5-2-15,-19 2-1 16,-20 0 0-16,-3 11 1 16,-19 4 0-16,-9 5-1 15,0 7 1-15,2 4-1 16,6 5 1 0,10-2 1-16,18-2-1 15,15-5-1-15,13-6-1 16,9-7-1-16,10-7 0 15,4-7-1-15,3-10-1 16,-3-6-1-16,-7-5 0 16,-8 1 2-16,-10-4 0 0,-13 0 1 15,-11 0 2-15,-18-3 1 0,-9 11 1 16,-15 1 1 0,-3 10-1-16,-4 5 1 15,4 7 0-15,2 3-1 0,14 12 0 16,11 2-1-16,16 0 0 15,11-2 0-15,11-3 0 16,7-6 0-16,3-4-3 0,0 1-4 16,-6-10-19-16,-6-6-14 15,2 6-1-15,-12-13 0 16</inkml:trace>
  <inkml:trace contextRef="#ctx0" brushRef="#br0" timeOffset="120727.9714">6594 12216 30 0,'0'-22'37'0,"-5"6"1"15,-7-2-1-15,-7-5-19 0,0 9-6 16,-8 5-4-16,2 9-3 16,-6 0-2-16,5 15-1 15,2 6-1-15,9 7-1 32,11 4 0-32,7 1 1 0,9 0-1 15,10-8 0-15,7-1-1 16,4-12-4-16,1-7-10 15,-1-7-18-15,-9-16-6 16,0-5 0-16,-9-10 0 16</inkml:trace>
  <inkml:trace contextRef="#ctx0" brushRef="#br0" timeOffset="120913.3871">6558 11962 20 0,'-12'-27'35'0,"-4"0"0"15,9 14-2-15,-2 4-23 16,9 9-29-16,0 0-11 15,3 18-3-15,7 2-3 0</inkml:trace>
  <inkml:trace contextRef="#ctx0" brushRef="#br0" timeOffset="121167.315">6670 12221 23 0,'9'20'36'15,"9"3"1"-15,-5-11 0 31,9-8-17-31,5 2-10 0,-1-11-4 16,4 2-3-16,-5-8-2 16,-3-4-1-16,-7-2 0 15,-6-5-1-15,-9 1 0 16,-9 0 0-16,-8 2 0 16,-6 5-1-16,-5 4 1 15,-1 10 1-15,-1 5 0 0,5 9 0 16,4 14 0-16,5 7 1 15,7 7 0-15,3 11 1 16,6-2-1-16,5 2 0 16,1 0-2-16,-3-6-12 15,1-9-23-15,6-3-1 0,-4-16 1 32,3-5-1-32</inkml:trace>
  <inkml:trace contextRef="#ctx0" brushRef="#br0" timeOffset="121367.8572">6981 12192 43 0,'11'-13'38'16,"-5"3"0"-16,4 16 1 15,-4 4-24-15,-3 6-8 16,3 8-5-16,0 8-10 15,-6 4-28-15,6-7-2 16,1 4 0 0,-2-13 0-16</inkml:trace>
  <inkml:trace contextRef="#ctx0" brushRef="#br0" timeOffset="121668.6659">7413 12248 30 0,'-12'-9'34'16,"-10"-5"1"-16,3 10-1 0,1 1-20 15,-4 3-8-15,1 8-3 16,5 9-2-16,4 7 0 16,8 0 1-16,7 7 0 15,7-7-1-15,4-1 2 0,9-7 0 16,2-4-1-16,3-12 1 15,3-9-1-15,-9-8 0 16,-3-4-1-16,-13-7 1 16,-10 2-3-16,-10 3-9 15,-3 2-27-15,-13-5-1 32,2 10 1-32,-3-5-1 0</inkml:trace>
  <inkml:trace contextRef="#ctx0" brushRef="#br0" timeOffset="122584.9781">8132 12197 8 0,'10'11'29'15,"2"-11"1"-15,17 0-4 0,2 0-17 16,3 0-3-16,6-2-1 16,0-3-2-16,-2-4-4 15,-10 2-2-15,-8 0 0 16,-20 7-1-16,0 0 0 16,-12-6 2-16,-13 13 0 15,-3 6 3-15,-2 6 1 0,1 5 3 16,6 3 1-16,7 2 1 15,10 2 0-15,6-2 0 0,15-2-1 16,0-12-1 0,11-1 0-16,1-10-2 0,1-7-1 15,3-8-1-15,-4-8-1 32,-2-4 0-32,-2-4-2 0,-3 4 1 15,-5-2-1-15,-3 4 1 16,-3 9 1-16,-9 12 1 15,0 0 1-15,4 17 0 16,-4 5 1-16,-4 0-1 16,4 7 1-16,-3-2 0 15,3-3-1-15,3-5 0 0,1-10 0 16,-4-9-1-16,15 0 1 16,-5-11-2-16,2-4 1 15,-1-4 0-15,4-1-1 16,-4 3 0-16,1 5-1 15,-2 3 1-15,-1 9-1 16,-9 0 1 0,16 15-1-16,-10-2 1 15,1 2-1-15,3 0-1 16,-3-3-2-16,9-7-2 16,-4-8 0-16,4-3-1 15,-3-13 0-15,6 0 1 0,-2-4 2 16,5 1 4-16,-3 2 2 15,21-8 10 1,-21 23-3-16,2 14 0 0,-4 5-1 16,4 8 0-16,-6 0-2 15,1 7-1-15,-8-4-1 16,-1-2-1-16,-7-8-1 16,-12-1-1-16,-4-4-6 15,-9-6-27-15,-3-8-7 0,1 4 0 16,-7-14-2-16</inkml:trace>
  <inkml:trace contextRef="#ctx0" brushRef="#br0" timeOffset="127665.8796">9808 12204 30 0,'0'-19'34'0,"0"6"-3"0,-12 1-8 16,-4 2-7-16,1 10-4 15,-7 5-5-15,4 11-1 16,-4 7-4-16,6 5 1 16,5 8-3-16,8-1 1 15,8-1 0-15,5-6-1 16,8-4 1-16,1-10 1 0,2-10 0 15,-5-4 0-15,-6-12-1 16,-6-2 1-16,-10-2-1 16,-5-2-1-16,-2 3-6 15,-5 1-17-15,-1-3-14 0,10 7 0 16,3-3 0 0</inkml:trace>
  <inkml:trace contextRef="#ctx0" brushRef="#br0" timeOffset="127844.5324">9895 12201 26 0,'22'-7'32'0,"16"7"1"15,-5 0-4-15,4-7-17 16,7 7-7-16,-4-2-8 0,-6 2-7 16,-3-6-11-16,-6 6-11 15,-25 0-1-15,12-4 0 16</inkml:trace>
  <inkml:trace contextRef="#ctx0" brushRef="#br0" timeOffset="128029.4424">10066 12201 29 0,'-4'29'33'15,"-5"-5"-1"-15,9 3-10 16,0 2-7-16,3-2-9 16,4-2-8-16,6-2-8 0,2-5-16 15,3-10-7 1,11-3 0-16,-1-10 1 0</inkml:trace>
  <inkml:trace contextRef="#ctx0" brushRef="#br0" timeOffset="128229.9762">10431 12305 16 0,'0'-9'35'16,"-17"-8"0"-16,3 4-4 15,-4-1-10-15,-6 1-8 16,1 9-4-16,-1 4-3 0,5 13-3 15,4 6-1-15,3 5-1 16,12 4-1-16,5 4 1 16,8-3-1-16,6-1 1 15,4-7 0-15,3-4 0 16,-1-11 1-16,0-6-1 16,-7-13 1-1,-9-6-1-15,-5-4 0 16,-8-8-1-16,-5 4-5 15,-3-2-23-15,-3-2-10 16,8 6 0-16,-2 1 0 16</inkml:trace>
  <inkml:trace contextRef="#ctx0" brushRef="#br0" timeOffset="128668.3747">11160 12089 27 0,'0'0'36'16,"0"0"1"-16,8 22-3 15,-8 13-16-15,6 10-5 0,-3 3-7 16,5 9 0-16,-2-6-7 16,-1-5-7-16,2-13-24 15,0-6-5-15,-7-27 0 16,0 0-1-16</inkml:trace>
  <inkml:trace contextRef="#ctx0" brushRef="#br0" timeOffset="128846.8752">11025 12286 33 0,'19'7'32'0,"-1"-7"1"15,12 8-9-15,7 1-15 16,3-1-6-16,7-4-6 0,9-1-10 16,1-3-11-16,-3-12-6 15,8 7 0-15,-4-10 4 16</inkml:trace>
  <inkml:trace contextRef="#ctx0" brushRef="#br0" timeOffset="129169.8152">11722 12260 46 0,'0'0'33'15,"-10"24"-4"-15,-9-9-6 16,-9-4-6-16,-1 1-6 16,-2-12-5-16,3-3-3 0,2-11-3 15,6-4-1-15,9-5 0 16,6-3-1-16,11-1 0 15,8 5-1-15,7 4 2 16,5 7 1-16,2 11 1 0,3 6 1 16,2 12 0-16,-1 5 0 15,-4 5 0-15,3 4 1 16,-3 0-1-16,5-4 1 16,-3-8-1-16,1-3 1 15,-1-12-1-15,-6-8 1 16,-6-12-1-16,0-5 0 0,-12-8 0 15,-6-3 0-15,-14 2-1 16,-6 2 0-16,-8 3 0 16,2 12-1-16,-5 12 0 15,-5 0-7-15,10 14-30 16,0 8-2-16,5-3-1 0,16 6 1 31</inkml:trace>
  <inkml:trace contextRef="#ctx0" brushRef="#br0" timeOffset="129748.6893">12814 12176 20 0,'15'8'33'16,"-15"2"1"-16,9 17-3 16,1 4-14-16,-6-1-7 15,1 7-1-15,-5-6-4 16,0-2-1-16,-7-11-2 0,7-18 0 15,-12 8-2-15,6-21 0 16,-2-10 0-16,5-5-1 16,6-3 0-16,2-8 0 15,4 3 0-15,3-1 0 16,7 9 2-16,6 10-1 31,-2 12 2-31,4 12-2 0,-5 11 2 16,-2 11-1-16,-6 10 0 15,-3 3-3-15,-1 2-7 16,-7-2-13-16,-3-9-13 16,16-4-1-16,-4-15 0 15</inkml:trace>
  <inkml:trace contextRef="#ctx0" brushRef="#br0" timeOffset="130204.1969">13475 12252 26 0,'0'0'35'0,"-3"26"1"16,-16-8-4-16,-7 4-15 31,2 1-3-31,2-8-7 0,-8 0-4 16,-2-11-1-16,8-8-2 16,1-5-1-16,6-7 0 15,0-5 0-15,8-5 0 16,3 3 0-16,11 1-1 15,6 7 1-15,1 6 1 16,3 9 1-16,7 10-1 0,0 8 1 16,3 5-1-16,0 6 1 15,2 1 0-15,-5-2 0 16,7-3 0-16,-5-7-1 16,1-8 0-16,-4-10 0 15,4-5 0-15,-6-9 0 16,-3-8 1-1,5-5-1-15,-11-4 0 0,1 0 2 16,0 4-1-16,-5 3 1 16,2 9 0-16,-4 6-1 15,-4 9 1-15,0 14-1 16,6 8 0-16,-6 6 0 16,0 5-1-16,2 0-2 15,-2-1-6-15,0-5-20 0,0-3-9 16,7-12-1-16,-7-12 1 15</inkml:trace>
  <inkml:trace contextRef="#ctx0" brushRef="#br0" timeOffset="130404.8264">13663 11997 76 0,'-12'-26'36'0,"12"26"-3"16,-10-9-29-16,10 9-29 0,0 0-8 15,10 14-3-15,-1 3-1 16</inkml:trace>
  <inkml:trace contextRef="#ctx0" brushRef="#br0" timeOffset="130721.2576">13949 12426 33 0,'6'14'34'0,"6"-6"0"15,10 2-4-15,-3-5-18 16,3-5-3-16,2 0-4 16,-2-5-1-16,-1-5-2 15,-8-5 0-15,-3-6-1 16,-7-2-1-1,-6-4 0-15,-10 2 0 16,0-4-1-16,-5 5 1 16,-8 7-1-16,5 7 0 15,-6 10 0-15,4 10 0 16,8 13 1-16,3 9 0 0,8 10 1 16,0 6 1-16,4 7 0 15,0-4 0-15,2 0-1 16,7-2-8-16,-9-5-17 0,3-16-11 15,8-6-1-15,-11-22 0 16</inkml:trace>
  <inkml:trace contextRef="#ctx0" brushRef="#br0" timeOffset="130990.8102">14169 12273 60 0,'24'13'38'0,"-8"2"0"16,-3 9-12-16,11 4-16 15,-8-1-3-15,-1 5-2 0,-6-5-1 16,2-8-1-16,-11-19-2 16,18 4 1-16,-6-16-1 15,-3-5 0-15,3-8-1 0,-2-4-2 16,4 1-7-1,-3 2-23-15,-5 0-8 0,7 7 1 16,-10 3-1-16</inkml:trace>
  <inkml:trace contextRef="#ctx0" brushRef="#br0" timeOffset="131576.7945">14739 12250 32 0,'0'-10'31'0,"-9"0"-2"15,-3 5-13-15,12 5-4 0,-16 10-5 16,16 7-3-16,0 2-1 15,6 1-1-15,0 1-1 16,4-1-3-16,2-1 0 0,0-9-2 16,4-2 0-1,-7-8-1-15,0 0 0 0,-9 0 1 32,-3-14 0-32,-6 6 2 15,-6 2 2-15,-7 2 1 0,-4 4 0 16,4 9 2-16,-3-2 1 15,7 6 0-15,3 6 0 16,9-1 0-16,0 1 0 16,15 2 1-16,5-2-1 15,-2-3 0-15,9-5-2 0,5-6 0 16,1-5-2-16,0-3-1 16,6-6 0-16,-7-6-1 15,4-6 1-15,-2-5-1 16,1-4 0-16,-10 0 2 15,-1-2 3-15,1 7 2 16,-10-2-1-16,2 13 1 0,-6 2 1 16,-5 12 0-16,0 16 1 15,4 6-2-15,-4 8 0 16,0 3-2-16,0 3 0 16,8-3-1-16,-2 5-10 15,1-9-30-15,-4-12-1 0,9-2 0 31,1-15 0-31</inkml:trace>
  <inkml:trace contextRef="#ctx0" brushRef="#br0" timeOffset="133540.5033">760 13229 16 0,'0'0'33'31,"0"0"2"-31,0 0-7 0,0 0-10 16,0 0-6-16,0 0-2 16,73 20-2-16,-73-20-2 15,64-10-3-15,-64 10 0 16,47-14-2-16,-47 14 0 16,0 0 0-16,0 0-1 15,0 0 0-15,0 0-1 0,-43 32 1 16,43-32 0-16,-35 62 0 15,35-62 0-15,-21 79 1 16,21-79-1-16,19 70 1 16,-19-70 0-16,55 31-1 15,-55-31 1-15,69-15-1 0,-69 15 0 32,73-44 1-32,-73 44-2 0,51-61 2 15,-51 61-1-15,19-51 1 16,-19 51-1-16,0 0 0 15,0 0 1-15,0 0 0 16,0 0 0-16,0 0-1 16,5 47 1-16,-5-47-1 15,-3 46 1-15,3-46 0 0,0 0 0 16,0 0-2-16,0 27 0 16,9-37-1-16,0-9 1 15,4 1-1-15,0-3 0 16,7 3 0-16,-1 2-1 15,0 8 2-15,-7 8 1 16,2 8-1 0,-5 6 2-16,-4 12-2 15,-5 2-2-15,7 6-11 16,-7 1-13-16,0-10-10 16,12 1 1-16,-4-14 0 15</inkml:trace>
  <inkml:trace contextRef="#ctx0" brushRef="#br0" timeOffset="133778.8049">1403 13384 38 0,'5'-21'39'16,"-5"4"-1"-16,5 7-2 15,8 10-15-15,-5 0-8 16,8 12-4-16,-6 3-5 16,2 4-1-16,4-2-1 15,-4 0 0-15,0-4 0 0,-2-4-1 16,-10-9 1-16,12 0-1 15,-12 0 0-15,9-15 0 16,-9 0-1-16,0-4-3 16,5 6-11-16,-1-4-27 15,-4-1-1-15,3 3 1 32,10-3-1-32</inkml:trace>
  <inkml:trace contextRef="#ctx0" brushRef="#br0" timeOffset="134380.9638">2450 13212 13 0,'17'3'29'16,"17"12"-1"-16,-4-8-9 15,6 4-10-15,6-5-1 16,-4 1-3-16,-4-2-2 15,-6-5-1-15,-9-5-1 0,-19 5-1 16,8-15 1-16,-19 15-1 16,-5 0 0-16,-6 0 0 15,-2 9 1-15,-2 1 2 0,5 8 1 16,6 4 2 0,11 4 0-16,4-2 0 0,10 1 0 15,5-4 1-15,10 1-2 0,2-7 0 31,6-5-2-31,-3-6 0 16,1-4-2-16,-4-10 0 16,-1-3-1-16,-4-5 0 15,-2-2 0-15,-3-4-1 16,-6-2 1-16,-3-1 0 16,0 5 1-16,-8 4-1 0,6 5 2 15,-6 13-1-15,0 0 0 16,-8 19 0-16,8 5 0 15,0 6 0-15,-4 3-4 16,8 6-10-16,-4 2-24 16,-4-12-1-16,4-2 0 15,0-12 0-15</inkml:trace>
  <inkml:trace contextRef="#ctx0" brushRef="#br0" timeOffset="134597.1441">3032 13205 64 0,'12'-9'39'0,"-3"26"0"15,1 11-11-15,-5 7-18 16,4 13-3-16,-2 6-1 16,2 13-2-16,-9 0-1 15,8 1-4-15,-1 0-7 16,-7-8-24-16,0-14-8 15,11-9-1-15,-9-17 1 0</inkml:trace>
  <inkml:trace contextRef="#ctx0" brushRef="#br0" timeOffset="135060.3123">3162 13397 19 0,'21'-6'30'0,"11"6"0"15,-5 0-4-15,-2-4-20 0,-3 1-5 16,-3-2-2-16,-7-2-3 16,-3-2-1-16,-9-3 0 0,3 2 0 15,-3-5 2-15,0 15 3 16,6-14 3-16,4 14 13 15,-10 0-5 1,18 21 0-16,-12-8 0 16,5 3-1-16,-9-6-1 15,7 0-2-15,-9-10-2 0,12 0-2 16,-12 0 0-16,19-19-1 16,-3 4-1-16,2-2 0 15,0 1-1-15,5 5 0 16,2 4 0-16,-4 7 0 15,-5 3 0-15,-4 9 0 16,-2 5 0 0,-2 9 1-16,-1 3-1 15,-7 3 1-15,0-3-3 16,0-2-3-16,0 2-12 16,3-3-20-16,-6-16-2 0,3-10 1 15,0 0 0 1</inkml:trace>
  <inkml:trace contextRef="#ctx0" brushRef="#br0" timeOffset="135260.7172">3465 12983 43 0,'-5'-32'38'16,"-5"7"1"-16,10 25 0 15,0 13-20 1,0 7-12-16,6 5-8 15,3 5-31-15,-3 6-6 16,-2-2-1-16,5 3 0 16</inkml:trace>
  <inkml:trace contextRef="#ctx0" brushRef="#br0" timeOffset="135861.8939">4914 13155 29 0,'2'-28'37'16,"-17"-5"1"-16,-6 5-8 0,-6 5-8 16,-15 5-8-16,2 12-6 31,-6 12-3-31,2 12-2 15,6 14 0-15,3 14-2 0,11 4-1 16,14 8 1-16,10-1 0 16,14-4-1-16,14-8 1 15,10-10 0-15,7-16-1 16,5-12 1-16,3-14 0 16,-1-10-1-16,-8-13 0 0,-10-6 0 15,-14-7-1-15,-16 2-1 16,-11 0-3-16,-16 0-4 15,2 8-18-15,-6 7-12 16,-11 4-1-16,6 11 1 16</inkml:trace>
  <inkml:trace contextRef="#ctx0" brushRef="#br0" timeOffset="136062.9333">4836 13118 37 0,'10'7'35'16,"-20"4"-2"-16,-6 8-10 0,-8 6-7 16,-8 3-5-16,1 9-3 0,-6 3-5 15,1 1-6-15,4 0-17 16,12-1-17-16,0-17 1 16,16-1-1-16,1-12 5 15</inkml:trace>
  <inkml:trace contextRef="#ctx0" brushRef="#br0" timeOffset="136316.8674">5253 13404 86 0,'0'12'41'0,"0"-12"1"15,0 17-18-15,0-17-16 0,0 0-4 16,0 0-1-16,0 0-3 16,6 10-12-16,-6-10-29 0,0 0 0 15,0 0-1-15,-10-14 0 16</inkml:trace>
  <inkml:trace contextRef="#ctx0" brushRef="#br0" timeOffset="145975.8204">1071 15323 36 0,'-49'-47'36'16,"49"47"1"-16,-85 9-3 16,39 8-20-16,46-17-5 15,-80 77-3-15,49-20-2 16,19 6-2-16,12 6-1 15,12-4 0-15,19-4 1 0,21-11 0 16,4-17-1-16,13-20 0 16,1-17 1-16,-4-20 0 15,-5-13 0-15,-12-13 0 16,-23-8-1-16,-20-3 1 16,-20 2 1-16,-17 3-1 0,-13 5-2 15,-6 10-4-15,-3 0-11 16,3 18-24-16,50 23-1 0,-52-12-1 15,52 12 0 1</inkml:trace>
  <inkml:trace contextRef="#ctx0" brushRef="#br0" timeOffset="146307.4497">1376 15708 27 0,'3'12'32'15,"4"6"1"-15,-2-5-8 0,-2 0-12 16,1-4-3-16,-4-9-3 16,0 0-2-16,-4-18-1 15,4-1-1-15,7-5 0 16,-1-2-1-16,3-3-1 15,4 5 0-15,1 2 0 16,3 5 0 0,2 7 0-16,-1 10 0 15,-3 0 0-15,-1 14-3 0,0 4-6 16,-2 0-10 0,-2 0-18-16,4 6 0 0,-2-9 0 15,5 6 2-15</inkml:trace>
  <inkml:trace contextRef="#ctx0" brushRef="#br0" timeOffset="146592.7261">1853 15722 29 0,'8'-13'32'0,"-8"-10"2"15,-4 0-12-15,4 2-5 0,-13-1-3 16,5 7-3-16,-10 1-1 15,1 10-3-15,-8 4-1 16,3 9-2-16,2 6-1 16,6 7-2-16,8 4 1 15,6 5-1-15,6-2 0 32,7 1 0-32,7-4-1 0,6-11-4 15,3-3-10-15,-7-12-18 16,-2-12-7-16,2-8-1 0,-6-12 0 15</inkml:trace>
  <inkml:trace contextRef="#ctx0" brushRef="#br0" timeOffset="146793.2649">1822 15409 53 0,'-21'-23'36'16,"12"13"-3"-16,-7 3-18 16,16 7-37-16,0 0-8 15,0 0-4-15,15 25-2 16</inkml:trace>
  <inkml:trace contextRef="#ctx0" brushRef="#br0" timeOffset="147029.0583">2018 15591 43 0,'-10'0'36'0,"26"0"0"15,6-9-2-15,11-1-25 0,13 4-4 16,-1-1-1-16,0 3-2 0,-7-1 0 16,-13 5-1-1,-15 0 0-15,-10 0-1 0,-19 12 0 16,-6-5 0-16,-6 3 0 16,1 2 0-16,0 5 0 15,5 1 1 1,9 2-1-16,6 4 1 15,10 0 0-15,0 1-1 16,13 0-1-16,8-5-4 16,6-1-6-16,3-8-12 15,0-7-13-15,13 0-1 16,0-14 0-16</inkml:trace>
  <inkml:trace contextRef="#ctx0" brushRef="#br0" timeOffset="147379.2588">2660 15575 30 0,'-31'-19'33'0,"9"13"-1"15,-9-1-9-15,8 0-12 0,12 7-5 16,11 0-3-16,-3 11-1 0,11 1-2 16,5 2-1-1,0-2 0-15,5-1-2 0,-2 1 1 16,-4-5-1-16,-12-7 0 15,0 0 0-15,0 0 0 32,-13 10 2-32,-5-9 2 0,-3 5 4 15,-4-2 1-15,6 8 2 16,0-2 2-16,13 12 0 16,3-8 0-16,16 7-1 15,2-9-1-15,10 6-2 16,0-7-1-16,9 0-3 15,-1-8-1-15,-6-3-3 0,2-3-15 16,0-3-23-16,-20-9-1 16,0 5 0-16,-9-6 0 15</inkml:trace>
  <inkml:trace contextRef="#ctx0" brushRef="#br0" timeOffset="147931.7225">4238 15775 31 0,'0'-13'38'16,"0"13"1"-16,15 11 1 15,16 24-19-15,3 14-10 0,15 21-3 16,4 9-3-16,7 9 0 16,1 4-4-16,1-6-4 15,-3-6-11-15,-12-16-22 16,-10-18-4-16,-6-14-1 16,-13-18 0-16</inkml:trace>
  <inkml:trace contextRef="#ctx0" brushRef="#br0" timeOffset="148165.1183">4859 15858 57 0,'0'-10'38'0,"-23"5"1"15,-11 15-15-15,0 14-13 16,-12 7-3-16,-5 15-3 15,-8 8-1-15,-3 8-1 16,1 4-2-16,5 0-1 0,7-2 0 16,2-5-4-1,13-4-6-15,2-15-11 16,8-15-17-16,18-5-2 16,6-20 1-16,0 0 2 15</inkml:trace>
  <inkml:trace contextRef="#ctx0" brushRef="#br0" timeOffset="148465.9264">5203 15821 17 0,'-22'0'33'0,"-12"0"2"16,2 12 1-16,-7 7-20 16,-2 8-5-16,7 10-2 0,-1 8-2 15,11 6-2 1,8 6-1-16,16 4-1 0,10-4 0 16,13-4-3-16,10-3-6 31,1-11-15-31,5-14-17 0,7-1 0 15,-6-20 0-15,0-4 1 16</inkml:trace>
  <inkml:trace contextRef="#ctx0" brushRef="#br0" timeOffset="148751.1072">5284 16364 20 0,'9'20'35'15,"-9"-20"1"-15,24 22-3 16,-8-12-13-16,-2-10-7 16,6 0-3-16,-6-14-3 15,3-1 0 1,-11-11-2-16,1-4 0 16,-7-13-1-16,-3-4-1 15,-5-7 0-15,3 0-1 16,-1-1-1-16,6 2 0 15,0 6-1-15,5 6-3 0,9 10-3 16,-2 4-12-16,9 7-22 16,4 9-1-16,0 1 0 0,6 10 0 15</inkml:trace>
  <inkml:trace contextRef="#ctx0" brushRef="#br0" timeOffset="149082.7498">5243 16108 24 0,'19'4'30'16,"-1"-17"0"-16,19-3-13 16,-4 2-8-16,4-6-2 15,4 5 1 1,-1-2-1-16,2 6 1 15,-6 2 0-15,2 9 1 16,-7 1-1-16,7 13 0 16,-6 8 0-16,4 7-2 0,-8 7-1 15,-7 6 0-15,-8 0-2 16,-7 5 0-16,-12-4-1 16,-7-4-2-16,-5-5-2 15,-12-10-8-15,-1-10-31 0,10-4 0 16,-2-10 0-16,11-7 0 15</inkml:trace>
  <inkml:trace contextRef="#ctx0" brushRef="#br0" timeOffset="149470.513">6164 16072 30 0,'0'0'38'16,"26"13"0"-16,-8-13-1 16,16 0-18-16,6 5-10 15,0-1-8-15,1-4-15 16,-5 0-23-16,4 0 0 0,-12-9-1 15,0 9 0-15</inkml:trace>
  <inkml:trace contextRef="#ctx0" brushRef="#br0" timeOffset="149671.0534">6188 16238 19 0,'6'13'37'15,"8"-10"1"-15,13 5-3 16,14-4-13-16,-1-4-9 16,7 0-12-16,-1-9-34 31,0 11-3-31,-14-9-1 0,-1 5 0 16</inkml:trace>
  <inkml:trace contextRef="#ctx0" brushRef="#br0" timeOffset="151503.6209">6961 16249 10 0,'-10'0'28'16,"36"8"-3"-16,20-3-7 16,35 2-4-16,29 0-3 15,31-3-1-15,29 5-1 16,19-6-1-16,22 5-1 0,9-5-2 15,-2-1-2-15,-11-2-5 16,-11 3-11-16,-29-3-20 16,-17 0-1-16,-39-7-1 0,-18 7 5 15</inkml:trace>
  <inkml:trace contextRef="#ctx0" brushRef="#br0" timeOffset="151907.6656">7906 15928 8 0,'10'-22'33'15,"-1"-14"1"-15,7-1-6 0,-5-8-7 16,5-5-3-16,1 10-4 16,-5-2-3-16,2 11-3 15,-10 0-1-15,2 14-2 16,-6 17-1-16,0 0-1 31,-9 34 0-31,9 3-1 0,-3 15-1 16,3 4-1-16,0 8-6 15,0 2-28-15,-3-11-7 16,6-3 1-16,-3-15 0 16</inkml:trace>
  <inkml:trace contextRef="#ctx0" brushRef="#br0" timeOffset="152924.0255">7141 16982 28 0,'22'-12'26'16,"-7"-9"-6"0,1-1-4-16,-4-2-2 15,-6-3-4-15,-3 0-2 0,-15-2 0 16,-4 8-2-16,-12 1-2 0,2 10-1 16,-6 10-1-16,1 7 0 15,0 11-2-15,3 8 2 16,9 10-2-16,10 6 1 15,9 1 0-15,4-4 0 16,7-5 0-16,7-4 0 31,1-15 0-31,6-6-1 0,3-9 1 16,-1-18 0-16,-1-5 0 16,-1-8-1-16,-7-7 0 15,1 2-1-15,-4 4 1 16,-5 4 0-16,-4 9 0 15,-6 8 0-15,0 11 1 16,0 20 0-16,0 3 0 0,-3 7 0 16,3 2 0-16,0 4 0 15,5-2-3-15,-1-3-9 16,5-10-21-16,3-1-4 16,-12-20 0-16,19 9-1 0</inkml:trace>
  <inkml:trace contextRef="#ctx0" brushRef="#br0" timeOffset="153162.1081">7512 16744 34 0,'0'0'37'15,"9"3"0"-15,-5 15-2 0,-4 4-19 16,13 11-7-16,-5 3-2 15,2 7 0-15,0 2-3 16,-1 1-1-16,-1-3-3 16,-1-11-3-16,0-3-9 15,-7-8-20-15,0-21-8 16,0 0 0-16,-14-6 1 0</inkml:trace>
  <inkml:trace contextRef="#ctx0" brushRef="#br0" timeOffset="153362.6525">7444 16912 34 0,'10'0'37'0,"12"10"0"16,-1-8-3-16,4-2-21 0,12 3-5 16,0-3-1-16,4 0-6 15,-1 0-10-15,-9 9-25 16,-12-16-4-16,3 10 1 15,-22-3-1-15</inkml:trace>
  <inkml:trace contextRef="#ctx0" brushRef="#br0" timeOffset="153594.4394">7945 16779 27 0,'7'-16'38'16,"4"8"0"-16,-8-2-1 0,-3 10-17 15,0 0-13-15,0 0-10 0,0 0-13 16,0 0-21-16,0 0-1 15,0 0 1-15,0 0 2 16</inkml:trace>
  <inkml:trace contextRef="#ctx0" brushRef="#br0" timeOffset="153842.3653">7937 16904 8 0,'6'41'33'16,"-6"-4"1"-16,13 14-3 15,-3 1-15-15,-10 0-3 16,6 6-4-16,-10-7-2 31,-5 4-1-31,-12-13-1 0,-5 4 0 16,-7-17 0-16,-1-7 0 16,-3-15-2-16,-1-7-4 15,10-10-8-15,-3-5-25 16,10-15-4-16,14-7 0 0,1-7-1 15</inkml:trace>
  <inkml:trace contextRef="#ctx0" brushRef="#br0" timeOffset="154665.8532">8540 16895 32 0,'-25'0'33'15,"4"3"-4"-15,-12-7-9 16,-3-9-5-16,4-6-4 15,1-9-3-15,10-3-3 16,8-7 0-16,13 1-3 16,18-1 0-16,8 14-1 15,8 6-1-15,9 9 1 0,-2 9-1 16,-3 16 1-16,-14 10-1 16,-10 12 1-16,-21 12 0 15,-12-1 0-15,-15 4-1 16,-10-2 1-16,-6-7-2 15,4-5 1-15,5-5-1 16,10-11 1-16,12-8-1 0,19-15 1 16,0 9-1-16,19-6 1 15,12-3 1-15,3-3-1 16,6-4 0-16,1 4 0 16,-3-3 0-16,-4 3 0 15,-1 3 0-15,-9-2 0 0,-6 2 0 31,-6 4 0-31,-12-4 0 0,10 17 0 16,-10-5 0-16,0-12 0 16,0 13 0-16,0-13 1 15,0 0-1-15,0 0-1 16,9-17 1-16,1-7 0 16,5-5-1-16,6-1 1 15,1 1 0-15,3 0 0 0,2 5 1 16,-1 8 2-16,-7 11-1 15,-1 14 0-15,-7 9 1 16,-1 8 0-16,-7 1-1 16,-3 1 0-16,0 1-5 15,4-5-5-15,2-4-21 16,4-5-9 0,-10-15-1-16,18 0 1 15</inkml:trace>
  <inkml:trace contextRef="#ctx0" brushRef="#br0" timeOffset="155013.5171">9073 17149 13 0,'0'0'35'16,"19"21"2"-16,-19-21-4 15,15 0-12-15,3 0-5 16,-8-13-4-16,3 4-3 0,-7-12-1 16,3-3-3-16,-9-11 0 15,0 0-1-15,-9-13-1 16,0 1-2-16,-1-1 1 16,0-5-1-16,3 3 0 15,7 4-1-15,0 7 0 31,12-1-2-31,10 17 0 0,5-4-3 16,7 16-4-16,-2-2-7 16,10 13-14-16,-8 0-9 15,-6 7-3-15,-6 10 3 16</inkml:trace>
  <inkml:trace contextRef="#ctx0" brushRef="#br0" timeOffset="155229.6823">8962 16835 41 0,'0'9'38'0,"9"-9"0"0,24 5-4 15,9-2-22-15,1-3-6 16,6-5-9-16,4-5-32 15,-2 10-1-15,-14-5-2 16,-3-3 1-16</inkml:trace>
  <inkml:trace contextRef="#ctx0" brushRef="#br0" timeOffset="155829.9216">9713 16261 63 0,'0'0'40'0,"12"8"0"16,-12-8-8-16,0 0-23 16,3 9-14-16,-3-9-32 15,0 0-1-15,6-14-1 16,6 4-1-16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2:44:24.0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18603 9434 7 0,'-17'6'58'16,"20"9"-36"-1,2-4-6-15,12 0-5 16,9 2-3-16,7-2-3 16,6-3-1-16,1-4 0 15,2-7-1-15,-6-4-1 16,-5-6 1-16,-11-5-1 0,-9-1 0 16,-13 1 0-16,-13-1 1 15,-10 2-1-15,-9 10 1 16,-6 2-1-16,0 10 0 15,-4 10 0-15,6 7-1 16,5 6 0-16,11 11-1 16,11 3 1-16,14 3 0 0,13-4 1 15,14-2-1-15,12-8 1 16,8-5 1-16,2-10-4 16,1-10-8-16,-6-20-27 0,6 0 0 15,-12-23 0 1,4-4-1-16</inkml:trace>
  <inkml:trace contextRef="#ctx0" brushRef="#br0" timeOffset="451.229">19106 8778 63 0,'0'0'35'16,"0"0"-2"-16,0 0-16 15,0 0-16-15,0 0-17 16,0 0-17-16,0 0-2 0,10 4 0 16</inkml:trace>
  <inkml:trace contextRef="#ctx0" brushRef="#br0" timeOffset="683.0195">19137 8918 31 0,'0'26'34'16,"2"11"-2"-16,-2-5-9 0,0-1-7 15,-2 7-4-15,-8-7-5 0,-1-1-2 16,-6-8-2-1,-2-8-2-15,-2-5-2 16,-1-9-4-16,3-3-4 0,0-8-11 16,2-10-15-16,13 4 0 0,1-10 0 15,15 12 12-15</inkml:trace>
  <inkml:trace contextRef="#ctx0" brushRef="#br0" timeOffset="1167.4561">19359 8775 37 0,'0'0'33'0,"11"27"1"16,-11-7-6-16,-6 3-17 0,6 9-5 16,0 1-1-16,0 0-4 0,0-2-1 15,0-12-3 1,4-5-1-16,-4-14 0 0,0 0 0 15,0-24-1-15,0 2 1 16,0-7 2-16,0-2 2 31,5 2 0-31,3 0 2 0,4 10-1 16,4 1 2-16,2 11 0 16,2 2 0-16,0 10 0 15,-2 7 1-15,-4 8-1 16,-6-1 0-16,-2 6 0 15,-6 3-2-15,4-1-8 16,-4-6-22-16,10 1-5 0,-10-22 0 16,20 10-1-16</inkml:trace>
  <inkml:trace contextRef="#ctx0" brushRef="#br0" timeOffset="1483.5788">19696 8983 28 0,'-4'11'32'0,"14"5"0"31,-3-4-9-31,4-9-7 0,3-3-4 16,-2-9-2-16,3-1-3 15,-9-13 0-15,4 1-1 16,-10-12-1-16,5-1-1 16,-5-4-1-16,0 2-1 15,0 2 0-15,0 2-2 16,0 4-1-16,7 0-3 0,3 15-8 16,0 1-16-16,1-1-10 15,9 9 0-15,-6 1-1 16</inkml:trace>
  <inkml:trace contextRef="#ctx0" brushRef="#br0" timeOffset="1683.4994">19650 8860 52 0,'-12'7'38'0,"12"-7"0"15,0 0-2-15,30 0-21 0,-1 0-11 16,5-5-12-16,5-2-29 0,11 7 0 16,-3-12-1-16,12 3 0 15</inkml:trace>
  <inkml:trace contextRef="#ctx0" brushRef="#br0" timeOffset="1967.2656">20034 8722 43 0,'10'0'35'0,"5"0"0"16,10 0-12-16,13 0-10 16,1 0-6-16,7-2-5 0,3 2-7 15,-6-8-7 1,-5 3-9-16,-9 5-6 0,-16-12-6 16,-3 12 0-16</inkml:trace>
  <inkml:trace contextRef="#ctx0" brushRef="#br0" timeOffset="2133.678">20214 8726 61 0,'-9'20'31'0,"0"5"-3"0,3 1-5 16,6 5-6-16,-4-2-4 16,7 3-4-16,-3-3-5 15,0-10-15-15,-4-2-26 16,9-7-1-16,-5-10 0 15,0 0-2-15</inkml:trace>
  <inkml:trace contextRef="#ctx0" brushRef="#br0" timeOffset="2637.0894">20603 8653 50 0,'30'57'38'15,"9"23"-2"-15,-7 21-12 16,-7 11-7-16,-4 16-5 16,-21 5-5-1,-7-5-1-15,-16-14-2 16,-5-18-1-16,-7-25-1 16,-2-11-1-16,3-17-1 15,6-16 0-15,3-10-1 16,3-10-5-16,5-3-23 0,1 3-10 15,-4-7-1 1,8 0 0-16</inkml:trace>
  <inkml:trace contextRef="#ctx0" brushRef="#br0" timeOffset="14281.7611">2941 11635 26 0,'22'9'33'0,"0"-13"0"16,15 4-10-16,3 0-11 15,0 0-5-15,1 4-5 16,0-4-7-16,-5 3-6 15,-7-3-11-15,-8 12-7 16,-21-12-4-16,7 14 0 0</inkml:trace>
  <inkml:trace contextRef="#ctx0" brushRef="#br0" timeOffset="14428.5518">3034 11751 33 0,'0'0'33'15,"10"14"-3"-15,12-8-10 16,7-2-17-16,13 4-28 16,-9-11-3-16,23 3-3 15,0-12-2-15</inkml:trace>
  <inkml:trace contextRef="#ctx0" brushRef="#br0" timeOffset="14963.2989">3801 11780 40 0,'0'0'27'31,"30"7"-5"-31,33-1-3 0,36-5-4 16,37 7-3-16,29-4-1 16,34 2-4-16,16-6-5 15,9 0-8-15,-3-10-18 16,-10 6-10-16,-37-7-1 16,-29 4-1-16</inkml:trace>
  <inkml:trace contextRef="#ctx0" brushRef="#br0" timeOffset="15444.176">4780 11249 11 0,'-7'33'27'16,"-13"3"1"-16,2 7-14 15,-5 7-6-15,-2 7-2 16,9-7 0-16,1-8-1 15,6-8 1-15,5-15-1 16,4-19 0-16,0 0-1 0,17-27 1 16,-6-12-1-16,5-8 0 15,-1-10-1-15,1-1 0 16,-1 1 0-16,1 6 0 16,-6 9-1-16,2 14 1 15,3 13 0-15,0 15 0 0,2 19 1 31,5 10-1-31,0 11 0 16,2 8-1-16,5 3 0 16,-2-1-1-16,-2 1-6 15,-5-8-9-15,-3-6-17 16,-1-8-7-16,-16-12 1 0,0-5-1 16</inkml:trace>
  <inkml:trace contextRef="#ctx0" brushRef="#br0" timeOffset="15597.35">4709 11505 41 0,'0'0'35'16,"0"0"1"-16,19 0-10 15,15 0-14-15,9 5-7 16,5-5-10 0,1 0-28-16,5 12-1 15,-11-5-1-15,-5 11-1 16</inkml:trace>
  <inkml:trace contextRef="#ctx0" brushRef="#br0" timeOffset="15897.6834">4083 12045 50 0,'0'0'38'15,"6"-10"-1"-15,-6 10-1 31,0 0-32-31,12 0-25 0,-12 0-15 16,0 0-2-16,13 13 0 16</inkml:trace>
  <inkml:trace contextRef="#ctx0" brushRef="#br0" timeOffset="16129.1368">4126 12420 38 0,'-13'57'25'0,"-1"4"-1"15,-6-3-2-15,-2-5-4 0,-2-5-8 32,-4-14-2-32,3-7-3 15,1-17-2-15,-4-10-4 0,8-10-7 16,2-12-17-16,-1-14-9 15,19 0-1-15,-6-13 0 16</inkml:trace>
  <inkml:trace contextRef="#ctx0" brushRef="#br0" timeOffset="16729.4311">4491 12305 12 0,'-21'-9'28'16,"-7"-23"-2"-16,10 3-10 15,9-5-6-15,9-4-2 16,14 4-1-16,11 5-2 0,7 7-1 16,2 8 1-1,3 11 1-15,-3 6 0 16,-6 13 1-1,-12 5-1-15,-10 11 0 16,-16 6-2-16,-9 4 0 0,-8 2-1 16,-8-5-3-16,2-3-3 15,-1-8 0-15,8-3-2 16,5-13-1-16,9-7 0 16,12-5 0-16,15-10 0 15,8 1 2-15,4 1 2 0,4 2 0 16,-1 3 2-16,1 3 1 15,-2 7 1-15,-2 5 1 16,-10 0-1-16,-2 3 2 16,-7-3-2-16,-1 0 1 15,-7-12 0-15,9 12-1 16,-9-12-1 0,7-14 0-16,-1 0-1 15,0-5-1-15,7-2 1 16,2-3 0-16,7 2 0 15,-1 3 0-15,1 9 1 16,0 4 1-16,-1 6 1 16,1 14 0-16,-8 0 0 0,-2 10 0 15,-6-2 0-15,0 5-1 16,1-3-2-16,-1-5-4 16,5-1-17-16,6-6-15 15,0-12 0-15,9 0 0 0</inkml:trace>
  <inkml:trace contextRef="#ctx0" brushRef="#br0" timeOffset="16997.9237">5144 12461 46 0,'9'0'36'15,"6"-3"0"-15,3-2-12 31,-6-5-7-31,5-4-5 0,-7-8-4 16,1-5-2-16,-8-10-2 16,2-1-1-16,-5-13-1 15,4 1-2-15,-1-2 0 16,2 1-1-16,2 5-1 16,4 8-2-16,8 11-4 15,0 3-10-15,4 13-19 0,2 11-2 16,-5 0 0-16,1 16 1 15</inkml:trace>
  <inkml:trace contextRef="#ctx0" brushRef="#br0" timeOffset="17264.7566">5073 12191 45 0,'0'0'40'16,"4"13"0"-16,18-11-6 16,12 8-16-16,1-7-8 15,11 4-7-15,3-7-39 16,0 9-3-16,-11-14-1 15,5 5-1-15</inkml:trace>
  <inkml:trace contextRef="#ctx0" brushRef="#br0" timeOffset="17882.7251">6372 10901 20 0,'-41'30'31'0,"-5"33"2"15,-13 23-12-15,-3 22-8 16,9 22-2-16,9 8-3 16,16 7-1-16,18-7-4 15,24-10-6-15,23-22-17 31,19-15-13-31,3-35-1 0,12-13-1 16</inkml:trace>
  <inkml:trace contextRef="#ctx0" brushRef="#br0" timeOffset="18314.4658">6539 11803 5 0,'18'9'32'32,"5"1"1"-32,-2-6 1 0,13 0-20 15,-3 0-2-15,4-4-3 16,1-4-3-16,-8-9-2 15,-3 2-1-15,-10-6 0 16,-8-4-2-16,-11 0 0 16,-11 1 0-16,-6 3-1 15,-8 8 0-15,-4 6 0 0,-2 9 0 16,-1 8 0-16,1 10 0 16,8 9 1-16,7 7 0 15,9 3 1-15,11-3 1 16,5 2 0-16,14-3 1 15,5-11 0-15,11-1-1 16,8-15-2-16,4-8-3 0,8-4-12 16,4-15-23-16,-5-15-1 15,11-2-1-15,-6-14 1 16</inkml:trace>
  <inkml:trace contextRef="#ctx0" brushRef="#br0" timeOffset="18714.8042">7088 11082 30 0,'0'-9'35'0,"0"9"0"15,0 0-1-15,13-2-24 0,-13 2-22 16,-13 5-20-16,13 7-3 16,-9-7 1-16,5 7 4 15</inkml:trace>
  <inkml:trace contextRef="#ctx0" brushRef="#br0" timeOffset="18946.2581">7119 11328 33 0,'0'33'33'0,"-13"-5"-1"15,1 0-9-15,-1-1-9 0,-8-7-4 16,0-4-5-16,-1-9-4 16,-1-7-5-16,6-4-12 15,0-6-13-15,-1-15-5 16,9 6-1-16,0-13 3 16</inkml:trace>
  <inkml:trace contextRef="#ctx0" brushRef="#br0" timeOffset="19346.8788">7277 11193 22 0,'0'0'31'15,"13"19"0"-15,-13-2-11 16,3-3-10-16,0 5-2 15,-3-4-1-15,0 2-1 16,-3-7-1-16,3-10-1 16,-10 6-1-16,10-6 0 15,-12-24-1-15,12 10 0 0,0-6-1 16,6-3-1-16,0 1 0 16,9 2 0-16,4 2 0 15,3 8 0-15,2 4 1 16,-1 6 0-16,1 0 0 15,-2 8 1-15,-4 2-1 16,-2 4 0 0,-4 4 1-16,-2 5-2 15,-4-1-2-15,-6-2-10 16,-4-3-23-16,4 7 0 0,0-11-1 16,4 4 0-16</inkml:trace>
  <inkml:trace contextRef="#ctx0" brushRef="#br0" timeOffset="19647.1964">7652 11347 22 0,'0'9'35'0,"0"-9"0"15,0 0-5-15,13 8-12 0,-13-8-3 16,18-12-3-16,-11-5-4 15,4-4 0-15,-7-8-4 16,5-4 1-16,-5-10-3 16,1-2 0-16,-2-5-1 15,1 3 0-15,1 1-1 16,3 7 0 0,4 7-2-16,3 4-4 15,6 15-3-15,-1 4-9 16,7 9-17-16,1 8-5 15,-6 2 1-15,2 5 0 0</inkml:trace>
  <inkml:trace contextRef="#ctx0" brushRef="#br0" timeOffset="19816.5104">7628 11178 18 0,'0'12'32'0,"0"-12"-2"15,18 4-9-15,10-4-7 16,9 0-8 0,7 0-9-16,2-12-23 15,12 12-5-15,-7-7-1 16,7 7 4-16</inkml:trace>
  <inkml:trace contextRef="#ctx0" brushRef="#br0" timeOffset="20170.0173">7978 11064 19 0,'0'0'32'16,"0"0"0"0,19 0-6-16,2 4-13 0,10-4-6 15,3 3-2-15,4-3-1 0,-1 0-4 16,-3 0-3-16,-6 0-4 15,-6 0-3-15,-10-4-1 16,-12 4-1-16,0 0 0 16,-15-3 1-16,-2 3 1 15,-1 3 5-15,-1 2 3 32,-20 16 14-32,23-9-2 15,7 11 1-15,2 0 2 16,7 8-1-16,-6-2 0 15,9 3-2-15,-3-3-2 16,7 3-6-16,-4-8-28 16,3 3-7-16,-12-13 0 15,6 6-2-15</inkml:trace>
  <inkml:trace contextRef="#ctx0" brushRef="#br0" timeOffset="20570.0942">8040 11843 29 0,'24'15'37'0,"1"-11"1"15,13 0-7-15,7 2-10 16,-1-6-9-16,6 4-11 16,-3-8-34-16,-1 4-3 15,-11-4-1-15,-2 4-1 16</inkml:trace>
  <inkml:trace contextRef="#ctx0" brushRef="#br0" timeOffset="21016.4041">8823 11877 35 0,'0'0'34'0,"0"0"0"15,18 0-9-15,4 0-12 16,5 0-4 0,1 0-4-16,6-2-1 15,-2-6 0-15,-1 1-2 16,-7-5 1-16,-7-2-2 16,-9-3 1-16,-8 2-2 15,-10-4 1-15,-7 3-1 16,-6 5 0-16,-7 6 0 15,-4 5 0-15,-3 13-1 0,2 3 1 16,2 10-1-16,7 7 2 16,8 6 0-16,6 1 0 15,17 2 0-15,11-5 1 16,9-3-1-16,9-2 1 16,7-12-5-16,15-6-18 0,11-10-15 15,1-13-2-15,16-3 1 0,6-18-1 16</inkml:trace>
  <inkml:trace contextRef="#ctx0" brushRef="#br0" timeOffset="21432.1718">9070 11343 30 0,'10'0'33'0,"14"0"1"0,2 0-8 16,8 0-16-16,8-4-10 16,2-3-25-16,6 12-5 15,-16-12-3-15,1 7 0 16</inkml:trace>
  <inkml:trace contextRef="#ctx0" brushRef="#br0" timeOffset="21616.5484">9514 11165 20 0,'0'0'16'0,"0"0"-15"15,-10-3-17-15,10 3-4 16,-10 7 20-16</inkml:trace>
  <inkml:trace contextRef="#ctx0" brushRef="#br0" timeOffset="21848.2543">9526 11268 37 0,'6'24'32'0,"-10"-6"0"16,4 4-17-16,0 6-4 15,-4 0-4-15,-2 5-2 16,-1-3-2-16,-3 2-1 15,-3-3 0-15,1-3-1 16,-3-4 0 0,-6-7 1-16,-5-7-1 15,2-8 1-15,-3-4-2 16,1-11-4-16,5-3-11 16,5-2-18-16,0-12-1 15,20 6 0-15,2-3 2 16</inkml:trace>
  <inkml:trace contextRef="#ctx0" brushRef="#br0" timeOffset="22233.0789">9728 11236 10 0,'12'16'31'0,"-12"-6"2"15,7 9-4-15,-7 1-14 16,-4-3-3-16,4 4-4 16,0-8-2-16,-2-1-1 15,2-12-3-15,-10 5 1 32,10-5-2-32,-6-22 1 0,6 3-2 15,3 0 0-15,3-5-1 16,6 2 0-16,1 2 0 15,6 3 1-15,2 8-2 16,1 3 2-16,-1 6 0 16,1 9 1-16,-4 1 0 15,-3 6-1-15,-5 0 1 0,-3 3-4 16,-1 4-2-16,-6-3-11 16,-6-2-15-16,3 5-3 15,-10-9-1-15,10 4 5 0</inkml:trace>
  <inkml:trace contextRef="#ctx0" brushRef="#br0" timeOffset="22533.5404">10159 11454 42 0,'0'0'33'16,"0"0"0"-16,0 0-11 15,0-11-11-15,0 11-3 0,13-18-3 16,-6 4-2-16,-5-4 1 16,4-2 0-16,-6-6-1 15,6-3 1-15,-9-4 0 16,0-4-1-16,-4-4-1 16,7 2 0-16,0-1 0 15,0 5-2-15,7 6-2 0,5 0-3 16,7 15-6-16,0 5-17 15,0 5-10-15,5 8 0 16,-6-1 0-16</inkml:trace>
  <inkml:trace contextRef="#ctx0" brushRef="#br0" timeOffset="22702.0811">10058 11281 71 0,'0'11'38'0,"0"-11"0"16,25 0-21-16,5 6-11 15,3-3-21-15,8 5-19 0,-10-8-2 16,6 4-1-16,-9-4-1 16</inkml:trace>
  <inkml:trace contextRef="#ctx0" brushRef="#br0" timeOffset="23217.8411">10413 11203 27 0,'15'-3'34'16,"7"3"-1"-16,3 0-8 15,10 0-13-15,7 0-4 0,4 0-2 16,4 0-2-16,-5 0-3 15,-4 0-4-15,-6 0-3 16,-12-6-4-16,-11 6-2 16,-12 0-2-16,-10-5 1 15,-8 5 0-15,-6 0 3 32,-2 0 2-32,1 0 6 0,-21 8 8 15,29-2 3 1,6 3 1-16,5 5 2 15,3-1 1-15,3 8 0 16,0 0-1-16,6 7 0 16,-6 0-2-16,3 5-1 15,-3-5-3-15,0 4-4 0,0-6-21 16,4-2-17-16,-4-14-1 16,12 0 0-16,0-20-1 0</inkml:trace>
  <inkml:trace contextRef="#ctx0" brushRef="#br0" timeOffset="23773.0497">11276 11096 28 0,'13'18'35'0,"16"28"1"16,5 11-9-16,2 18-11 16,1 22-3-16,-10 8-3 15,-10 9-3-15,-17 0-3 0,-17 3-1 16,-22-5-1-16,-15-13 0 16,-8-16-1-16,3-10 0 15,0-15-1-15,9-12-1 16,10-9-5-16,3-11-30 15,9-20-2-15,17-6 0 32,-9-13 0-32</inkml:trace>
  <inkml:trace contextRef="#ctx0" brushRef="#br0" timeOffset="27874.023">25081 15894 18 0,'-8'-74'30'0,"-1"27"-1"15,-26-9-16 1,-13-7-4-16,-9 3-4 16,-27 2 0-16,-6 6-1 15,-14 11 0-15,-12 17-1 16,-9 17 0-16,-3 20 0 15,5 15 0-15,-3 9-1 16,21 3-2-16,12 2 0 16,18-7-1-16,10-10 1 0,16-15-2 15,3-18 0-15,-1-15-1 0,-6-18 0 16,-15-11 2 0,-22-12 0-16,-17-10-1 0,-21 2 1 15,-15 2 1-15,-8 14 2 16,-1 15 0-16,1 15 0 15,10 15 0-15,14 19 1 0,16 17 0 16,14 11-1-16,8 6-1 16,9-3-2-16,2-2-1 15,-5-11-4-15,-7-7-1 16,-10-14-2-16,-14-10 1 16,-16-13 3-16,-13 0 3 31,-10-3 3-31,-5 11 3 0,-150 29 12 15,163 19-7 1,7 19 1-16,17 18-4 16,8 10-5-16,16 6-2 15,10 0-2-15,6-9-1 16,10-10 1-16,-1-15-2 0,3-17 1 16,-3-14 1-16,-6-13 3 0,-8-13 2 15,-9 0 0-15,-10-8 0 16,-5 8 0-16,0 18 0 15,0 15 1-15,1 17 0 16,6 19-2-16,8 15 0 16,11 19-2-16,14 12 1 31,10 4-3-31,11-4 1 0,15-13-1 16,10-11 0-16,12-14 0 15,3-11 2-15,1-9 1 16,-3-8 1-16,-10-9 3 15,-10 9 1-15,-13 8 0 16,-8 19 1-16,-14 14-1 16,-4 24-2-16,-4 9-2 0,5 22 1 15,7 20-3-15,9-1-3 16,10-5-2-16,9 6-4 16,9-15-5-16,11-12-9 15,1-19-9-15,21-30-1 16,0-37 12-16</inkml:trace>
  <inkml:trace contextRef="#ctx0" brushRef="#br0" timeOffset="32098.916">19205 16796 3 0,'-16'-22'30'0,"16"22"-3"16,-23-4-8-16,6 13-5 16,1-1-3-16,3 11-3 15,6-1-2-15,7 4-2 16,13 9 0-16,2-4-2 0,5 10 1 15,-3-5 0-15,-3-1 0 16,-9-7-1-16,-10 1 0 16,-10-4-3-16,-11-8-4 15,-8-4-4-15,-3-11-7 16,2-10-8-16,11 7-9 16,2-12 0-1,17 2 14-15</inkml:trace>
  <inkml:trace contextRef="#ctx0" brushRef="#br0" timeOffset="32283.7959">19409 16776 16 0,'17'0'36'0,"-17"0"0"16,-5 28-2-16,-5 2-13 15,-3 2-8-15,5 11-5 0,-1 1-5 16,5 0-4-16,4-2-8 15,0-9-7-15,0-8-18 16,9-9-2-16,-9-16-2 16,0 0 6-1</inkml:trace>
  <inkml:trace contextRef="#ctx0" brushRef="#br0" timeOffset="32447.9125">19386 16611 19 0,'13'-12'32'16,"-13"-4"-1"-16,0 16-7 15,7-10-22-15,-7 10-17 16,0 0-13-16,-5 10-2 16,5 2-1-16</inkml:trace>
  <inkml:trace contextRef="#ctx0" brushRef="#br0" timeOffset="32748.8366">19520 16857 9 0,'24'49'26'16,"-14"-14"-3"-16,0 0-7 15,-5-4-3-15,-5-11-2 16,-4-9-2-16,4-11-2 31,-9-14 0-31,9-8-1 0,0-7-2 16,8 0-1-16,6 0-2 15,6 0 1-15,5 5 1 16,1 6 1-16,2 14 1 16,-6 13 1-16,-2 11 0 15,-9 5 1-15,-2 8-1 16,-9 1-1-16,0 4-2 0,0 0-4 16,-8-7-7-16,8-12-26 15,6-2-4-15,-6-17-1 16,9 0-1-16</inkml:trace>
  <inkml:trace contextRef="#ctx0" brushRef="#br0" timeOffset="33220.1305">19998 16924 7 0,'-10'8'33'0,"10"18"1"31,-4-6-1-31,4 7-17 0,10 8-4 16,3-7-2 0,10-2-2-16,1-9-2 0,6-2-2 15,-3-15-1-15,2-13-1 16,-5-12 1-16,-1-16-2 16,-9-14 0-16,-4-6-1 15,-10-14 0-15,-18-7-1 0,-8 4 1 16,-10 6 0-16,-6 17 0 15,-6 13 0-15,-2 23 0 16,4 16 0-16,8 21 0 16,11 15 0-16,15 12 0 15,17 7 0-15,20 2-4 16,15-6-8-16,19-12-21 0,22 1-3 16,11-20-1-16,20-4 0 15</inkml:trace>
  <inkml:trace contextRef="#ctx0" brushRef="#br0" timeOffset="33568.0156">20635 16806 10 0,'0'0'35'0,"25"10"1"16,3-10-2-1,6-5-18-15,9 5-4 16,1-5-5-16,5 5-6 16,-1-5-7-16,-10 0-9 15,-8 0-14-15,-3 5-6 16,-27 0-1-16,9 0 7 16</inkml:trace>
  <inkml:trace contextRef="#ctx0" brushRef="#br0" timeOffset="33736.6268">20702 16954 28 0,'18'2'38'15,"13"3"-1"-15,1 0-6 16,4-5-14-16,6 4-9 0,1-4-24 16,4-3-17-16,-13-10-3 15,4 6-1-15</inkml:trace>
  <inkml:trace contextRef="#ctx0" brushRef="#br0" timeOffset="34185.4012">21353 16961 17 0,'25'0'14'16,"29"0"1"-16,44 0 1 15,39 0 1-15,46 0-4 0,42 0-2 16,40 4-2-16,32 1 0 15,23 1-2-15,8 6-5 16,-25 2-15-16,-17 0-20 16,-46-14 0-16,-42 17-1 15,-63-17 18-15</inkml:trace>
  <inkml:trace contextRef="#ctx0" brushRef="#br0" timeOffset="34840.8512">21775 16537 27 0,'32'3'30'15,"-9"-3"-3"-15,11 0-14 16,7-3-2-16,1-3-1 16,-2 2-3-16,-3-5-3 15,-7-1-1-15,-13-5 0 16,-9 3-1 0,-16-2 0-16,-11 7-1 15,-12-1 0-15,-4 4 0 16,-4 4 0-16,-2 9 0 15,3 5-1-15,4 8 1 16,7 5 0-16,14 5 1 0,9 0 0 16,13 6 0-1,13-5 0-15,11-1 0 0,6-5-1 16,8-12-4-16,8-8-23 0,4-7-9 16,-12-14 0-16,5-11 0 15</inkml:trace>
  <inkml:trace contextRef="#ctx0" brushRef="#br0" timeOffset="35071.7625">22258 15934 9 0,'11'3'30'0,"-11"-3"-1"16,0 0-4-16,0 0-28 15,-19 5-22-15,16 5-3 16,-13-15-1-16,16 5 22 0</inkml:trace>
  <inkml:trace contextRef="#ctx0" brushRef="#br0" timeOffset="35241.1392">22274 16100 45 0,'0'28'35'16,"0"4"-4"-16,-15-5-8 15,-7-6-7-15,-6-4-6 32,-6-8-8-32,-2-9-7 0,6-9-10 15,2-3-10-15,10-10-10 16,18 6-1-16,0-9 0 15</inkml:trace>
  <inkml:trace contextRef="#ctx0" brushRef="#br0" timeOffset="35611.4478">22399 16044 12 0,'11'5'31'0,"-11"-5"1"16,-9 16-10-16,9-1-5 15,0-1-3-15,7 3-4 0,1-1-2 32,8 0-2-32,0-4-1 0,5-5-1 15,2-10-2-15,1-6 0 16,0-10 0-16,-1-3-1 16,-5-9 0-16,-8-9 0 15,-10-7-2-15,-4-7 1 16,-10-6 0-16,-6 1-1 15,-7 7 1-15,-4 5-1 0,-3 12 0 16,2 13 1-16,5 15-1 16,5 18 1-16,10 16 0 15,8 7 0-15,11 6 0 16,14 4 0-16,16-3-9 16,9-2-12-16,9-7-14 15,17-3 0-15,-3-12-2 0</inkml:trace>
  <inkml:trace contextRef="#ctx0" brushRef="#br0" timeOffset="36012.7016">22650 16595 15 0,'0'0'34'15,"9"0"-4"-15,10 0-5 16,9-3-4-16,9 3-2 0,5 0-5 16,13 0-5-1,-1 3-8-15,-6 3-15 16,-9-6-22-16,0 3-1 0,-19-3 0 15,3 4-1-15</inkml:trace>
  <inkml:trace contextRef="#ctx0" brushRef="#br0" timeOffset="36475.786">23353 16531 13 0,'11'3'31'0,"17"10"1"16,-8-8-9 0,5 2-9-16,2-1-4 15,-5-6-5-15,3-4-2 0,-6-8-3 16,-5 0 0-16,-9-5-1 0,-15-4 0 16,-9-1-1-16,-9 3 1 15,-3 5 1-15,-7 8 1 16,0 11 0-16,-1 5 2 15,1 13 0-15,15 9 1 32,13 2 0-32,17 10 0 0,7-1 0 15,9 1-1-15,10-3 0 16,7-7-6-16,8-8-18 16,7-4-13-16,-18-22-3 15,14-7 3-15</inkml:trace>
  <inkml:trace contextRef="#ctx0" brushRef="#br0" timeOffset="36776.1035">23599 16211 30 0,'20'0'33'0,"8"4"-4"16,3-4-16-16,3 0-17 15,10 12-21-15,-16-19-3 16,-3 12-1-16,-9-15 11 16</inkml:trace>
  <inkml:trace contextRef="#ctx0" brushRef="#br0" timeOffset="36960.3743">23966 16044 14 0,'11'-6'31'15,"-5"-7"-3"-15,-6 13-11 16,0 0-35-16,0 0-7 16,0 0-4-16,-13-4 12 0</inkml:trace>
  <inkml:trace contextRef="#ctx0" brushRef="#br0" timeOffset="37130.163">23983 16169 24 0,'9'37'35'15,"-9"-5"0"-15,0 2-8 16,-13 2-7-16,-5-10-7 16,-1-1-5-16,-3-11-6 15,2-9-12 1,-4-17-24-16,6-3-2 15,-1-19-1-15,19 3 1 16</inkml:trace>
  <inkml:trace contextRef="#ctx0" brushRef="#br0" timeOffset="37545.7028">24212 16161 7 0,'9'14'34'0,"-4"-3"0"0,5 11 0 16,0-1-16-16,-10-21-4 16,0 0-5-16,46 51-1 15,-46-51-3-15,47 6-1 16,-47-6-1-16,0 0 0 15,55-61-1-15,-46 16-1 32,-9-7 1-32,0-10-2 0,-4-2 0 15,-16-2 0-15,-11 4 0 16,4 8 1-16,-6 10-1 16,-3 14 0-16,4 18 0 15,4 16 1-15,3 19 0 16,12 12 1-16,26 10-1 15,5 8-2-15,15 3-8 0,13 0-29 16,3 7 0-16,17-13-1 16,10 2-1-16</inkml:trace>
  <inkml:trace contextRef="#ctx0" brushRef="#br0" timeOffset="38246.0741">22715 17304 28 0,'12'-24'36'0,"8"6"-8"0,1 12-5 16,3 0-6-16,7 10-2 16,-5 3-3-16,-1 15-2 15,-13-1-4-15,-6 20 0 16,-14 2-4-16,-15-3-1 16,-14 1-1-16,-10-8-2 15,-3-1-5 1,0-5 0-16,13-9 0 15,-3-12-1-15,18-6 1 16,7-5 3-16,20-5 1 16,11 1 4-16,6 4 3 15,9 0 0-15,3 5 1 16,7 0-1-16,-2 5-1 16,2 4-4-16,-4 0-11 0,-6 0-18 15,-6-13-6-15,2-2 0 0,-10-2-1 16</inkml:trace>
  <inkml:trace contextRef="#ctx0" brushRef="#br0" timeOffset="38498.9134">23087 17456 49 0,'0'0'36'0,"9"-12"0"16,-9 3-9-16,5-3-15 16,-5 12-9-16,10-5-12 15,-10 5-14-15,0 0-13 16,0 0 1-16,-9-12-3 0</inkml:trace>
  <inkml:trace contextRef="#ctx0" brushRef="#br0" timeOffset="38777.9845">23088 17611 6 0,'0'0'34'0,"0"17"0"0,0-4 1 15,0-1-15-15,0 14-4 16,-5 6-6-16,5-32-3 16,-13 70-1-16,7-29-1 15,-4 2-6-15,10-43 3 16,-30 79-2-16,30-79-3 16,-50 48 6-16,50-48-2 0,-48 7 0 15,48-7-2-15,-45-30 1 16,25 6-8-16,10-2-4 15,4-3-8-15,1 4-19 16,8 6 1-16,-3 3 0 16</inkml:trace>
  <inkml:trace contextRef="#ctx0" brushRef="#br0" timeOffset="44569.5141">12019 11719 32 0,'0'0'33'0,"13"0"0"16,5-2-6-16,12 2-16 15,6 0-6-15,8 2-4 32,5 2-6-32,-2-4-7 0,-4 0-12 15,4 6-7-15,-19-10-1 16,-4 4-2-16</inkml:trace>
  <inkml:trace contextRef="#ctx0" brushRef="#br0" timeOffset="44771.1245">12114 11854 34 0,'20'0'35'0,"15"0"-1"31,3 0-10-31,2 0-17 0,3 4-33 15,-12-9-4-15,6 10-3 16,-16-10 0-16</inkml:trace>
  <inkml:trace contextRef="#ctx0" brushRef="#br0" timeOffset="45402.0176">12821 11860 31 0,'-45'6'20'16,"45"-6"-1"-16,13 10 0 15,52-10-3-15,38 4-3 16,39-4-2-16,35 0-1 16,30-8-2-16,27 5-1 0,7-4-3 15,-3-2-4-15,-14 2-8 16,-29 1-18-16,-40-4-9 0,-34 2-1 15,-50-2 0 1</inkml:trace>
  <inkml:trace contextRef="#ctx0" brushRef="#br0" timeOffset="45840.5455">13697 11283 8 0,'13'22'28'0,"-20"1"1"16,7 18-5-16,-8 2-16 15,-1 1-2-15,2 0-2 0,-3-6 0 16,4-10 0-16,6-10 1 0,0-18 0 16,0 0-1-1,3-24 0-15,3-10 1 0,5-7-1 16,0-15 0-16,2-4-2 16,0 1 0-16,-1 6 2 31,-6 5-2-31,9 14 1 0,-6 12-1 15,-9 22 1-15,16 12 0 16,-7 20-1-16,-3 11 0 16,9 11-2-16,2 3 1 15,-1-1-3-15,5 5-6 16,-5-15-12-16,-1-13-16 16,1-1 0-16,-4-19-1 0,-12-13 5 15</inkml:trace>
  <inkml:trace contextRef="#ctx0" brushRef="#br0" timeOffset="45989.8157">13669 11422 31 0,'14'-1'34'0,"6"-3"1"16,11 8-6-16,7-4-22 15,3 0-28-15,11 9-9 16,-17-5-2-16,1 9-2 15</inkml:trace>
  <inkml:trace contextRef="#ctx0" brushRef="#br0" timeOffset="46374.0012">13213 12133 57 0,'7'-14'39'16,"-7"14"0"-16,0 0-9 16,0-14-19-16,0 14-13 0,0 0-28 15,0 0-7-15,0 0-1 16,-13 0-1-16</inkml:trace>
  <inkml:trace contextRef="#ctx0" brushRef="#br0" timeOffset="46590.1395">13229 12221 11 0,'0'27'30'15,"10"15"0"-15,-4-3-8 16,2 11-7-16,-2 7-3 15,-6-3-1-15,0 3-2 0,-7-10-2 16,-3 0-2 0,-9-10-2-16,-9-11-3 0,-2-11-5 15,-5-15-4-15,4-8-4 16,3-18-3-16,1-13-11 0,11-2-7 16,3-14 1-16,17 10 16 15</inkml:trace>
  <inkml:trace contextRef="#ctx0" brushRef="#br0" timeOffset="47375.5608">13679 12258 7 0,'0'0'28'16,"-32"-6"0"-16,12-3-3 15,-8-9-16-15,5-9-4 16,8 4-3-16,9-11 0 15,10 7-1-15,10 2 1 16,6 8 0-16,7 8 1 16,0 10 0-16,-5 15 1 0,-4 8 0 15,-13 10 1-15,-11 6-1 16,-13 3-2-16,-3 2-1 16,-3-6-1-16,4-5-1 15,1-7 0-15,9-8-1 16,11-19 1-16,15 12 0 0,9-17 1 31,8 0 1-31,2-3 0 16,0 2 1-16,1 1-1 15,-5 5 1-15,-8 3 0 16,-4 5-1-16,-9 0 0 0,-9 2 1 16,-6-2-1-16,6-8-1 15,-19 12 1-15,8-12-2 16,2 0 0-16,2-10 1 0,7-4-1 15,12-1 0-15,1-3 0 16,6-1 2-16,6 5 1 16,2 5 1-16,-3 1 0 15,1 11 1-15,-5 6 0 16,-6 6 0-16,-4 1-1 16,-1 6-3-16,-9 0-6 0,0 1-17 15,0-9-12-15,0 1-1 16,0-15-1-16</inkml:trace>
  <inkml:trace contextRef="#ctx0" brushRef="#br0" timeOffset="47628.6951">14247 12467 26 0,'0'0'38'0,"11"0"1"16,-11-9-3-16,-3-10-14 15,6 1-7-15,-6-14-6 0,3-1-4 16,0-8-1-16,0-2-2 16,0 0-1-16,3-2 0 15,4 4 0-15,3 6-1 0,4 7-2 16,2 6-3-16,6 14-12 16,0 8-22-16,-6 0-1 15,-2 9 0-15,-4 4 0 16</inkml:trace>
  <inkml:trace contextRef="#ctx0" brushRef="#br0" timeOffset="47791.8028">14134 12192 58 0,'17'-5'39'0,"10"-2"0"16,13 7-4-16,4 5-24 0,-3-1-6 15,4 1-14-15,-10-2-28 16,2 6-2-16,-12-11 0 0,6-1 0 16</inkml:trace>
  <inkml:trace contextRef="#ctx0" brushRef="#br0" timeOffset="48444.9116">15505 11562 14 0,'-12'0'31'16,"-11"-20"-1"-16,11-4-9 15,1-4-5-15,11-6-4 16,15 4-3-16,5 2-2 0,15 9-2 15,4 9 0-15,8 16-2 16,-12 11 2-16,-7 12-1 16,-18 10-1-16,-14 7-1 15,-17 3-4-15,-17-1-2 16,-3-4-3-16,-13-9-1 16,11-4-1-16,0-15 1 0,17-3 2 15,10-12 5-15,16-1 3 16,12 0 4-16,10-6 2 15,12 11 2-15,1-5 0 16,5 9-1-16,-3-4-7 16,-4 4-15-16,-9-7-23 15,3 5 0 1,-9-13-1-16,1 3-1 16</inkml:trace>
  <inkml:trace contextRef="#ctx0" brushRef="#br0" timeOffset="48591.7208">15841 11583 42 0,'3'-11'34'0,"-6"-6"-4"15,3 17-17-15,6-12-38 16,-15 2-5-16,9 10-3 16,-12-4 3-16</inkml:trace>
  <inkml:trace contextRef="#ctx0" brushRef="#br0" timeOffset="48829.1848">15851 11718 27 0,'2'41'38'16,"-4"2"2"-16,2 8-1 16,-10 4-16-16,-6-1-9 15,1 6-6-15,-8-4-4 16,-4 2-2-16,-1-9-2 0,-7-12 0 15,1-9-1-15,-3-16-1 16,4-15-1-16,3-15-1 16,9-10-3-16,1-13-5 0,15-3-13 15,8-4-13 1,4-6-1-16,19 7 2 0</inkml:trace>
  <inkml:trace contextRef="#ctx0" brushRef="#br0" timeOffset="49329.0322">16446 11542 14 0,'-13'-28'30'0,"0"19"2"16,-11-2-11-16,3 2-8 15,-5 6-5-15,-1 3-2 0,5 5-3 16,-2 8-1 0,7 1-1-16,9 8 0 0,8 2 1 15,8 5 0-15,9-3 1 16,4 3-1-16,3 0 2 0,-1-2-1 15,-2-2 0-15,-11-4-1 16,-10-6 0-16,-10-5-3 16,-9-10-4-16,-6 0-6 15,-2-6-12-15,-5-11-11 16,8 1 0-16,2-12-1 16</inkml:trace>
  <inkml:trace contextRef="#ctx0" brushRef="#br0" timeOffset="49529.5372">16560 11519 15 0,'15'14'36'16,"-8"-1"0"-16,-1 10 0 15,0 4-15-15,-6-2-9 0,0 7-6 16,3 0-12-1,-3-7-19-15,-8-6-10 16,8 0-2-16,0-19 0 0</inkml:trace>
  <inkml:trace contextRef="#ctx0" brushRef="#br0" timeOffset="49676.6948">16563 11272 65 0,'6'-19'36'15,"-6"-1"-6"1,0 20-21-16,0 0-35 16,0 0-7-16,0 0-3 15,6 15 0-15</inkml:trace>
  <inkml:trace contextRef="#ctx0" brushRef="#br0" timeOffset="49945.3404">16768 11523 24 0,'21'41'36'15,"-17"-7"0"-15,2-2-5 16,-6-1-12-16,-3-11-7 16,0-1-4-16,3-19-2 15,-13 4-2-15,13-14-2 0,6-6 0 16,4-5-1-16,6-1 0 16,5-2 0-16,7 2 0 15,0 8-1-15,-3 5 1 0,2 9 0 16,-4 14 1-16,-6 4-1 15,-4 8 0-15,-7 2-4 16,-6-4-13-16,-4 0-22 16,4-1-1-16,-3-9 0 31,8-3 0-31</inkml:trace>
  <inkml:trace contextRef="#ctx0" brushRef="#br0" timeOffset="50392.6278">17555 11092 25 0,'-27'16'32'0,"-20"8"0"15,-2 22-11-15,-2 19-6 16,4 16-4-16,12 14-2 16,11 0-3-16,20 2-1 0,16-8 0 15,21-11-5-15,11-10-7 16,6-17-26-16,0-30-2 15,5-6-1-15,-15-24 0 16</inkml:trace>
  <inkml:trace contextRef="#ctx0" brushRef="#br0" timeOffset="50747.0989">17607 11547 25 0,'0'0'33'0,"10"26"1"16,-10-5-9-16,0 0-12 0,6 3-3 15,-6-4-3-15,0-3-1 16,0-7-3-16,0-10 0 16,0 0-1-16,-8-22-1 15,8 2 1-15,0-9 0 16,0 3-1-16,8-3-1 15,2 1 1 1,5 8-1-16,2 8 0 16,3 4 0-16,1 8 1 15,1 12-1-15,-2 6 0 16,-3 3 1-16,-3 5-1 16,-1 3-2-16,-2 6-5 15,-7-6-15-15,-4-5-14 16,11 0 0-16,-7-9 0 0</inkml:trace>
  <inkml:trace contextRef="#ctx0" brushRef="#br0" timeOffset="51062.9692">17958 11737 46 0,'0'0'36'16,"13"14"-3"-16,0-8-13 16,-1-8-3-16,9 2-4 15,-8-13-3-15,3-3-3 16,-7-9 0-16,0-4-3 0,-9-8 0 16,0-6-2-16,-6-6 0 15,2 0-1-15,-1-1 0 16,0 3 0-16,2 2-1 15,6 4-2-15,10 10-2 16,0 1-6-16,16 15-11 16,0 6-17-16,1 0-2 0,5 9-1 15,-4 3 2-15</inkml:trace>
  <inkml:trace contextRef="#ctx0" brushRef="#br0" timeOffset="51247.7095">17958 11486 40 0,'-9'-3'36'16,"21"5"1"-16,3-4-5 16,8-5-19-16,16 7-10 15,3 0-15-15,6 9-22 16,-5-12-1-16,13 3-1 0,-7-6 0 15</inkml:trace>
  <inkml:trace contextRef="#ctx0" brushRef="#br0" timeOffset="51531.5395">18374 11343 36 0,'0'0'34'0,"0"0"0"15,30-11-11-15,4 7-5 16,11 4-7-16,2-4-3 16,8 4-2-16,-4 0-4 0,-4 0-4 15,-4 0-3-15,-12-6-6 16,-6 6-10-16,-16 0-8 15,-9 0-7-15,0 0 0 16,-23-9 5-16</inkml:trace>
  <inkml:trace contextRef="#ctx0" brushRef="#br0" timeOffset="51711.613">18586 11318 35 0,'-11'15'27'15,"1"3"-3"-15,2 7-2 16,4 10-5-16,-2 2-3 31,6 11-2-31,-6-2-3 0,6 1-2 16,3-6-2-16,0 1-2 15,1-13-2-15,-1-5-2 0,2-7-8 16,-2-4-25-16,-3-13-3 16,0 0 0-16,3-16 0 15</inkml:trace>
  <inkml:trace contextRef="#ctx0" brushRef="#br0" timeOffset="52034.9758">18968 11207 35 0,'31'19'38'15,"0"9"0"-15,0 19-3 0,-2 16-16 16,-12 7-5-16,-4 14-5 0,-13-4-2 16,-11 5-2-1,-6-9-2-15,-5-9-1 0,-5-13-1 16,0-12-3-16,3-13-7 15,-3-9-30-15,3-11-1 16,8-5-1-16,-8-13 0 31</inkml:trace>
  <inkml:trace contextRef="#ctx0" brushRef="#br1" timeOffset="55920.8697">16415 11178 17 0,'0'0'35'0,"0"0"1"15,-53 29 1-15,-9 12-20 0,-15 19-6 16,-20 20-2-16,-12 12-4 15,-15 17-5-15,-6 2-11 16,1-3-17-16,15 2-9 16,3-23 1-16,20-9-1 15</inkml:trace>
  <inkml:trace contextRef="#ctx0" brushRef="#br1" timeOffset="56378.5666">13893 12010 54 0,'-10'7'39'0,"-27"15"-5"16,-26 24-11-16,-25 27-5 16,-26 28-10-16,-33 34-15 15,-34 35-27 1,-23 34-3-16,-26 11-2 15,-10 24 1-15</inkml:trace>
  <inkml:trace contextRef="#ctx0" brushRef="#br0" timeOffset="59602.9445">2728 13979 25 0,'0'0'34'0,"27"4"1"15,2-4-5-15,4-4-19 16,11 4-7-16,3 0-6 0,1 0-15 16,-3-4-15-16,1 8-1 15,-22-10-1-15</inkml:trace>
  <inkml:trace contextRef="#ctx0" brushRef="#br0" timeOffset="59791.3398">2740 14113 25 0,'22'13'36'0,"8"-9"-2"16,14 2-6-16,3-1-21 31,-4-5-31-31,9 10-5 0,-14-10-4 16,6 15-2-16</inkml:trace>
  <inkml:trace contextRef="#ctx0" brushRef="#br0" timeOffset="64267.4141">3477 14102 26 0,'0'0'19'0,"0"0"-1"16,16 8 0-16,13-8-3 15,23 3-2-15,23-3-2 0,29 0-2 16,30 0 0-16,22 0-2 16,23-5-2-16,4-1-2 15,-3 0-3-15,-12-1-10 16,-25 7-24-16,-44-16-1 15,-24 10 0-15,-44-7-1 16</inkml:trace>
  <inkml:trace contextRef="#ctx0" brushRef="#br0" timeOffset="64745.8997">4291 13508 33 0,'10'-28'36'16,"-10"28"0"-16,0 0-5 15,-17 16-17-15,-4 22-5 16,-11 7-5-16,-1 7 0 0,2 4-2 15,0 0 0-15,8-8-1 16,8-7 0-16,8-17 0 16,10-14 0-16,13-17 0 15,3-15 0-15,3-13 0 32,3-13-1-32,0-10 1 0,2-5-2 15,-2 1 2-15,-6 4-1 16,-4 9-1-16,-1 10 1 15,-4 15 0-15,1 21 1 16,0 18-1-16,-1 18 1 16,2 14 0-16,3 10 0 15,4 4 0-15,3 3 1 0,3-4-3 16,-3-4-2-16,0-8-5 16,-4-18-10-16,-8-14-18 15,-5-4-3-15,-16-19 0 16,-4-3 0-16</inkml:trace>
  <inkml:trace contextRef="#ctx0" brushRef="#br0" timeOffset="64868.405">4163 13710 31 0,'0'0'34'0,"0"0"-1"16,31 6-13-16,7 0-13 16,8 4-21-16,1-10-14 15,12 11-3-15,-14-11-1 31</inkml:trace>
  <inkml:trace contextRef="#ctx0" brushRef="#br0" timeOffset="65485.2015">3832 14489 5 0,'0'0'32'16,"9"19"1"-16,-9-2 1 16,0 8-18-16,3 5-7 15,-6 1-2-15,3 1-1 16,-4-3-4-16,1-6-3 15,0-9-4-15,3-14-1 16,0 0 0 0,-9-13-1-16,9-8-1 15,0-9 3-15,0-1 0 16,0-3 3-16,9 0 3 16,4 3 0-16,3 2 1 0,5 8 1 15,3 4 0 1,7 5-1-16,1 5 0 0,2 3 1 15,-4 4-1-15,-3 4 2 0,-7 6-1 16,-4 2 2-16,-4 5 0 16,-2 7 1-16,-10 1 0 15,2 6-1-15,-2 0-1 16,4 1-2-16,-1 0-6 16,0-4-18-16,-3-12-13 15,13 1 0-15,-13-17-1 0</inkml:trace>
  <inkml:trace contextRef="#ctx0" brushRef="#br0" timeOffset="65816.4247">4318 14792 42 0,'10'5'36'0,"8"2"-3"0,3-4-10 16,-7-9-5-1,7 0-5-15,-8-9-3 0,1-3-3 16,-10-7-2-16,2-4-1 16,-6-10-1-16,0-1-2 0,-6-7-1 15,2 1 0-15,1-3 0 16,3 6 0-16,3 4-1 15,4 5 0-15,8 8-2 32,1 6-4-32,6 13-6 0,-1 0-11 15,1 7-15-15,2 5-1 16,-6 0 0-16</inkml:trace>
  <inkml:trace contextRef="#ctx0" brushRef="#br0" timeOffset="65987.0513">4308 14591 38 0,'17'0'36'0,"11"0"0"16,0-11 0-16,5 6-29 15,-1 5-25-15,-8-9-14 0,4 13-3 0,-16-4 0 31</inkml:trace>
  <inkml:trace contextRef="#ctx0" brushRef="#br0" timeOffset="66849.7659">5693 13864 19 0,'-13'2'19'15,"-11"-2"-1"-15,-2 0-5 0,-6 6-3 16,0 2-2-16,1 4-1 16,6 1-1-16,8 4-1 15,14 2 1-15,14 1-2 16,12 2 2-16,12 1 0 15,0 1 1-15,3 0-1 32,-5-2 1-32,-7 6-1 0,-15-5-1 15,-11 0-1-15,-14-5-3 16,-9-10-5-16,-4-1-9 16,-2-7-11-16,4-15-9 15,11 1-3-15,6-10-1 16</inkml:trace>
  <inkml:trace contextRef="#ctx0" brushRef="#br0" timeOffset="67019.2011">5832 13909 45 0,'19'8'37'0,"-7"1"-2"0,-5 8-10 16,5 8-10-16,-10-1-5 31,7 8-4-31,-9 1-6 0,0-4-13 15,-9-5-24-15,4 2 0 16,-8-11-1-16,7 0 1 16</inkml:trace>
  <inkml:trace contextRef="#ctx0" brushRef="#br0" timeOffset="67188.4887">5897 13663 54 0,'8'-22'36'16,"-8"2"-1"-16,0 20-10 16,0 0-31-16,0 0-24 15,0 18-5-15,-4-8-2 0,11 16 1 16</inkml:trace>
  <inkml:trace contextRef="#ctx0" brushRef="#br0" timeOffset="67451.0834">6012 13926 10 0,'22'42'34'15,"-10"-9"1"-15,4 4 0 32,-9-4-16-32,-5-11-7 0,-2-5-4 15,0-17-2-15,0 0-2 16,0 0-1-16,0-17-1 16,6-5 1-16,6-4-1 15,3 2-2-15,5 2 0 16,5 6 1-16,1 6-1 15,0 10 1-15,-1 10 1 0,-3 3-1 16,-7 12 1-16,-5-1-1 16,-5 2 0-16,-2 3-6 15,-6-7-19-15,-3-8-14 16,6 0-1-16,0-14 1 16</inkml:trace>
  <inkml:trace contextRef="#ctx0" brushRef="#br0" timeOffset="67804.7773">6787 13501 14 0,'-15'-10'34'16,"-16"10"0"-16,-3 17-2 16,-4 22-16-16,-5 11-4 15,11 22-3-15,5 9-3 16,15 12-1-16,12 2-1 15,12-3-5-15,14-8-7 32,9-13-23-32,0-22-5 0,12-11-1 15,-8-21 0-15</inkml:trace>
  <inkml:trace contextRef="#ctx0" brushRef="#br0" timeOffset="68289.8153">6908 13996 32 0,'0'16'32'0,"6"15"0"16,-6-3-15-16,0-3-4 0,4 1-4 15,-4-7-2-15,0-4-2 16,0-15-1-16,0 0-1 15,-10-14 1-15,10-8-2 0,0-9 1 16,0-3-1 0,6-5-1-16,4 0 0 0,1 5 0 15,5 7 0-15,0 5-1 16,6 11 1-16,0 11 0 0,2 7 0 16,-3 10 1-16,-2 5-2 15,-6 4 2-15,2 2-1 16,-5 2-1-16,-5-3-3 15,2 2-5-15,-7-7-16 32,-6-5-13-32,9 1-1 0,-3-18 0 15</inkml:trace>
  <inkml:trace contextRef="#ctx0" brushRef="#br0" timeOffset="68689.9157">7270 14170 15 0,'0'0'35'16,"4"22"2"0,5-17 1-16,1-5-17 0,8 0-6 15,-5-10-4-15,5-4-2 16,-5-9-3-16,-1-5-2 16,-6-9-2-16,-2-4 0 0,-4-7-1 15,-4-7 0-15,1-1-1 16,3 2 0-16,0 2 0 15,7 3-2-15,8 10-1 16,4 6-5-16,12 14-10 16,2 10-19-16,-2 5-2 15,5 11-1-15,-9 3 0 0</inkml:trace>
  <inkml:trace contextRef="#ctx0" brushRef="#br0" timeOffset="68890.113">7252 13955 53 0,'-16'0'37'0,"16"0"2"16,0 0-6-16,28 0-20 0,4 3-6 15,5-3-6-15,3 0-16 16,0 0-22-16,10 0-1 15,-9-3-1-15,2 3 0 0</inkml:trace>
  <inkml:trace contextRef="#ctx0" brushRef="#br0" timeOffset="69275.2797">7680 13742 23 0,'-12'0'34'0,"12"0"0"16,12-3-10-16,7-3-6 0,12 6-4 31,6-10-6-31,12 6-3 0,5-4-2 16,4 3 0-16,1 0-2 15,-6 0-1-15,-10 5-3 16,-9-4-1-16,-9 9-4 15,-15-5-5-15,-10 0-11 16,0 16-12-16,-19-16 0 16,4 3 1-16</inkml:trace>
  <inkml:trace contextRef="#ctx0" brushRef="#br0" timeOffset="69490.974">7888 13755 25 0,'0'24'35'0,"-4"-7"1"0,4 9-14 16,0 12-3-16,-2-1-3 16,2 9-4-16,0-2-3 15,0 2-3-15,0-5-1 16,0-5-4-16,-4-7-5 0,4-12-17 16,0-17-18-16,0 10 1 31,-3-21-1-31,7 1 0 15</inkml:trace>
  <inkml:trace contextRef="#ctx0" brushRef="#br0" timeOffset="69922.7841">8313 13474 59 0,'26'60'39'0,"4"24"1"16,-3 11-17-16,-17 7-9 15,-10 16-5-15,-19-6-2 16,-6-10-3-16,-18-17-1 15,-3-13-3-15,0-12-9 0,1-14-31 16,-1-22 0-16,12-10 0 16,0-18-1-16</inkml:trace>
  <inkml:trace contextRef="#ctx0" brushRef="#br0" timeOffset="81023.3671">8956 13943 10 0,'12'3'31'15,"19"12"0"1,1-8-8-1,10 2-18-15,6 6-18 16,-6-13-12-16,8 6-3 16,-17-8-3-16</inkml:trace>
  <inkml:trace contextRef="#ctx0" brushRef="#br0" timeOffset="81223.0782">8997 14071 32 0,'0'0'33'16,"9"14"-1"-16,15-8-12 15,8-1-7-15,6 1-15 16,-3-6-25 0,12 8-4-16,-12-8-2 15,11 4-1-15</inkml:trace>
  <inkml:trace contextRef="#ctx0" brushRef="#br0" timeOffset="81940.2962">10059 13692 31 0,'0'12'34'0,"-3"21"1"15,-12 9-10-15,-3 8-11 32,2 15-4-32,-8-1-4 0,3 2-4 15,1-8-4-15,0-10 0 16,5-13-2-16,6-17 0 15,9-18 0-15,-8-15 0 16,13-17 2-16,1-18 1 16,7-6 1-16,5-6 1 15,5 1 1-15,2 6 0 0,2 8 1 16,4 15 0-16,-3 11 1 16,3 21 1-16,-6 7 0 15,-1 16-1-15,-6 10 2 16,1 6-2-16,-3 7 1 15,3 2-2-15,-6 0 1 16,1-1-4 0,2-2-5-16,-6-10-14 15,-4-11-20-15,7-1 2 16,-13-23-2-16,5 10 1 16</inkml:trace>
  <inkml:trace contextRef="#ctx0" brushRef="#br0" timeOffset="82093.9491">9967 14045 62 0,'21'0'35'15,"10"0"1"-15,1-8-22 16,7-3-42-16,12 11-3 16,-9-4-3-16,14 12-1 15</inkml:trace>
  <inkml:trace contextRef="#ctx0" brushRef="#br0" timeOffset="82676.1164">10689 14200 24 0,'-28'3'22'15,"28"-3"-5"-15,53 0-3 16,28 4 2-16,52-4 0 16,37 7-1-16,48-5-2 15,31 5-4 1,27-1-2-16,15 1-2 15,1 2-1-15,-5 3-2 16,-26 1-5-16,-28-3-17 16,-48-3-15-16,-29 1-1 15,-55-14 0-15,-32 1 3 16</inkml:trace>
  <inkml:trace contextRef="#ctx0" brushRef="#br0" timeOffset="83260.921">11286 13704 30 0,'-15'-10'32'0,"-8"10"-1"0,-9-7-15 16,-5 7-6-16,3 0-1 31,1 4-4-31,10 5 0 15,9 2-3-15,14 4-1 0,12 4 0 16,15 5 0-16,7-2 0 16,6 4 2-16,-3 1 1 15,-3 4 0-15,-12-6 0 16,-13 1 0-16,-12-2 1 16,-15-7-2-16,-10-5-3 0,-8-12-7 15,2 0-11-15,5-11-11 16,1-7-8-16,17-3 1 15,0-8-2-15</inkml:trace>
  <inkml:trace contextRef="#ctx0" brushRef="#br0" timeOffset="83446.0154">11385 13726 9 0,'26'7'33'15,"-12"-2"1"-15,3 7-4 0,-9 7-9 16,-3 2-7-16,-1 4-3 15,-4 3-5-15,0 2-9 32,5 0-14-32,-5 0-17 15,-6-10-1-15,0 0 0 0,-11-12 2 16</inkml:trace>
  <inkml:trace contextRef="#ctx0" brushRef="#br0" timeOffset="83599.1733">11476 13512 52 0,'10'-19'36'0,"-10"2"-2"15,0 17-11-15,12-14-32 16,-12 14-22-16,0 0-3 16,0 14-1-16,10 0 0 15</inkml:trace>
  <inkml:trace contextRef="#ctx0" brushRef="#br0" timeOffset="83849.4334">11682 13783 18 0,'11'42'34'15,"2"4"1"1,-13-14 0-16,0-4-16 16,0-4-7-16,-6-11-3 0,6-4-4 15,0-9-2-15,0-17 1 0,3-2-3 16,6-5 2-16,3-1-2 15,7-1-1-15,3 1-1 16,3 5 2-16,-1 9-1 16,0 6 1-16,-4 10 0 15,-2 10 0 1,-7 7 0-16,-5 2-5 16,-1-1-27-16,1 5-6 15,-6-9 0-15,10 1-1 16</inkml:trace>
  <inkml:trace contextRef="#ctx0" brushRef="#br0" timeOffset="84261.9614">12398 13391 6 0,'0'0'33'0,"-18"10"1"15,-7 16-2-15,-6 13-12 16,-13 10-5-16,11 14-3 16,-2 0-3-16,17 9-2 0,11-3-3 15,13-4-5-15,15-7-6 16,6-13-16-16,6-15-13 15,4-8-1-15,-9-15 1 16</inkml:trace>
  <inkml:trace contextRef="#ctx0" brushRef="#br0" timeOffset="84746.3605">12479 13776 33 0,'0'12'34'16,"4"8"0"-16,-4 1-10 15,0 2-11-15,0 0-3 16,0-3-5-16,3-3-1 15,-3-3-2-15,0-14-1 0,0 0 0 16,0 0-1-16,0-12-1 16,-7-2 1-16,7-11-1 15,-3 2 0-15,3 0 0 16,0-1 1-16,0 5-1 16,13 2 1-16,1 5-1 15,5 2 1 1,0 6-1-16,6 4 1 15,-3 0-1-15,5 4 1 16,-1 3 0-16,-8 3 0 16,-2 2 1-16,-7 3 1 15,-3 2-1-15,-6 4 1 0,0 1 1 16,-7 2-2 0,5 1-5-16,-8-3-11 0,2-5-19 15,14 2-1-15,-1-5-1 16,7-3 1-16</inkml:trace>
  <inkml:trace contextRef="#ctx0" brushRef="#br0" timeOffset="85031.5512">12832 14005 24 0,'22'11'33'15,"-10"-11"-2"-15,5 0-6 16,0 0-5-16,-1-5-4 16,-1-6-3-16,-12-12-2 0,7 1-2 15,-10-13-3-15,0-2-1 16,-9-9-3-16,9-5 0 16,-7-2-1-16,7 4 0 15,0 4-1-15,3 4-1 0,7 9-2 16,2 6-4-1,14 15-9-15,-8 9-18 0,1 2-5 16,3 7-1-16,-7 5 1 16</inkml:trace>
  <inkml:trace contextRef="#ctx0" brushRef="#br0" timeOffset="85217.0236">12845 13825 52 0,'0'0'35'16,"0"0"1"-16,21 9-7 15,3-9-26-15,11 5-14 16,11 2-23-16,1-12-1 16,9 5 0-16,-6-9 0 0</inkml:trace>
  <inkml:trace contextRef="#ctx0" brushRef="#br0" timeOffset="85501.1021">13145 13692 25 0,'-18'-5'34'15,"18"5"-1"-15,12 0-7 16,14 0-7-16,10 0-5 16,8-6-6-16,11 6-2 0,1-3-3 15,4 0-4-15,-5 3-3 16,-12-4-5-16,-11 4-3 16,-14 0-4-16,-9 0-5 15,-9 0-5-15,-21 4-2 16,4 2 2-16,-7-6 4 15</inkml:trace>
  <inkml:trace contextRef="#ctx0" brushRef="#br0" timeOffset="85617.1055">13391 13709 33 0,'-13'10'25'15,"7"8"-2"-15,0 4-3 16,2 1-4-16,8 7-4 16,-4 1-8-16,0 4-19 0,-6-10-14 31,18 3-2-31,-12-13-2 0</inkml:trace>
  <inkml:trace contextRef="#ctx0" brushRef="#br0" timeOffset="85880.1409">13647 13397 41 0,'17'-3'36'0,"19"30"2"16,5 18-8-16,-7 9-14 15,6 16-4 1,-14 7-2-16,-14 7-2 16,-17-1-4-16,-9-6-2 15,-12-13-8-15,-4-9-32 16,-6-21-1-16,7-7-2 15,2-20 1-15</inkml:trace>
  <inkml:trace contextRef="#ctx0" brushRef="#br0" timeOffset="86533.9699">11757 14672 33 0,'14'28'32'15,"-14"-3"1"-15,6 7-15 16,-6 0-6-16,0-1-5 0,0-5-1 16,-6-7-2-16,3-9-1 31,3-10-1-31,-13-20-1 0,6-2 1 16,-1-6-1-16,2-6 0 15,1 2-1-15,5-3-1 16,8 5 1-16,5 6-1 15,5 7 1-15,7 5-2 16,3 7-1-16,6 5 1 16,-3 0-1-16,2 7 1 0,-5 0 0 15,-2 1 0-15,-6 1 1 16,-3-2 2-16,-6 1 2 16,-4 4 0-16,-2 4 1 15,-5-1 0-15,-5 7 0 16,1 1 0-16,1 2-5 15,3 5-14 1,7 1-19-16,-13-12-1 16,12 6-1-16,-1-12 1 15</inkml:trace>
  <inkml:trace contextRef="#ctx0" brushRef="#br0" timeOffset="86834.7596">12200 14919 20 0,'0'0'34'16,"10"0"2"-16,8 3 1 15,1-3-17-15,-4-9-8 16,6 4-3-16,-4-13 0 16,-2-2-3-16,-9-7-1 0,3-1 0 15,-9-9-2-15,-6-7-1 16,-1-4 0-16,0-5-1 15,2-1 0-15,5 1-1 16,9 3-1-16,-2 1-1 16,14 11-5-16,5 4-4 15,7 15-10 1,1 10-13-16,-3 9-5 16,-5 7 0-16,-8 9 0 15</inkml:trace>
  <inkml:trace contextRef="#ctx0" brushRef="#br0" timeOffset="87004.0484">12250 14671 67 0,'33'-5'39'16,"-5"5"-2"-16,3-4-12 15,6 4-36-15,-2 4-23 16,3 5-2-16,-11-9-2 15,-3 9 1 1</inkml:trace>
  <inkml:trace contextRef="#ctx0" brushRef="#br0" timeOffset="117061.5884">169 16118 5 0,'-77'-7'23'0,"77"7"-5"0,-47-33-6 16,47 33-4-16,24-69 0 16,82-34 7-1,-25 42-7-15,24-1 0 16,9-1 1-16,11 12-1 0,8 7-2 15,0 20 0-15,0 19-2 16,-9 21-1-16,-3 14-2 16,-14 14 0-16,2 4-1 15,-10 1 1-15,5-8-1 16,-7-15 1-16,13-23-1 16,1-18 0-16,13-19-1 0,9-9 1 15,19-6-1-15,9 3 1 16,7 9 1-16,-1 13 0 15,-3 17 0-15,-3 22 0 16,-15 14 0-16,-6 12 1 16,-22 9-1-16,-10 0 0 31,-12-3 0-31,-3-8 0 0,-1-14 0 16,-1-15-1-16,8-10 1 15,6-13-1-15,11-8 0 16,14 1 0-16,3 3-1 15,3 8 1-15,-1 18 0 0,-4 11 0 16,-3 17-1-16,-6 11 1 16,-11 14 0-1,-3 4 0-15,-4-1 1 16,-1-1-1-16,7-14 0 16,5-9-2-16,5-12 1 15,2-19-1-15,2-10-1 16,1-3 1-16,-3 3 0 15,-9 9 0-15,-14 19 3 16,-15 19 0-16,-20 21 1 0,-14 34 1 16,-19 18-1-16,-9 18 1 15,-12 1-1-15,1 4-1 16,5-13-2-16,15-11 1 16,19-23-3-16,21-20 0 0,22-21 1 15,19-16-1-15,15-5 1 16,6 5 3-16,-2 21 0 0,-10 28-2 15,-25 30 8 1,-19 28-1-16,-31 27-3 0,-17 6-38 16,-23-12 5-16,0-3-4 15,-6-36 2-15</inkml:trace>
  <inkml:trace contextRef="#ctx0" brushRef="#br0" timeOffset="118182.412">876 16801 26 0,'0'0'33'15,"0"0"-5"-15,-60-41-4 16,60 41-6-16,-43 5-4 0,43-5-3 15,-44 28-4-15,44-28-2 16,-21 41-2-16,21-41 0 16,7 47-2-16,-7-47 0 15,40 51 0-15,-40-51 0 16,61 43 0-16,-61-43 1 0,60 40 0 31,-60-40 0-31,34 43 1 16,-34-43-1-16,0 0 0 0,-15 51-2 15,15-51-2-15,-44 14-6 16,44-14-6-16,-46 0-12 16,46 0-14-16,0 0 0 15,-41-55 0-15</inkml:trace>
  <inkml:trace contextRef="#ctx0" brushRef="#br0" timeOffset="118415.9027">1012 16815 41 0,'0'0'38'0,"0"0"0"15,0 0-4-15,0 0-16 0,19 56-8 16,-19-56-2-1,15 77-4-15,-15-77-4 16,16 76-5-16,-16-76-7 0,9 50-19 16,-9-50-8-16,0 0-1 0,0 0 0 15</inkml:trace>
  <inkml:trace contextRef="#ctx0" brushRef="#br0" timeOffset="118600.8346">1034 16601 48 0,'0'0'37'0,"0"0"-1"15,-6-58-4-15,6 58-40 16,0 0-24-16,0 0-2 16,0 0-3-1,0 0 0-15</inkml:trace>
  <inkml:trace contextRef="#ctx0" brushRef="#br0" timeOffset="118882.6646">1170 16944 29 0,'7'29'32'0,"2"4"-3"16,-3-5-8-16,4-12-4 0,-2-1-5 15,-8-15-3-15,11 0-2 16,-11-12-2-16,6 0 0 15,4-10 0-15,3-3-1 16,4-2-3-16,4 1-1 31,2 5 1-31,3 11-1 0,0 8 1 16,-3 6 1-16,-2 11-1 16,-6 5 1-16,-3 3-2 15,-3 6-4-15,-2-4-23 16,-2-1-11-16,-5-10-1 15,6 3 0-15</inkml:trace>
  <inkml:trace contextRef="#ctx0" brushRef="#br0" timeOffset="119348.1442">1860 16359 4 0,'-25'13'34'16,"0"24"0"-16,-15 6 1 15,6 13-18-15,4 15-6 16,5 11-2-16,14 2-2 16,9-1-4-1,8-7-2-15,12-10-6 16,6-8-10-16,4-19-19 16,4-9-1-16,-9-19 0 0,4-4 5 15</inkml:trace>
  <inkml:trace contextRef="#ctx0" brushRef="#br0" timeOffset="119686.392">1937 16840 16 0,'0'0'33'0,"0"31"0"15,-3-9 0-15,3 0-23 16,0 10-4-16,0-9 0 0,5 1-2 15,-5-12 0-15,0-12-2 16,0 0 1-16,-5-19-2 16,2-1 1-16,3-9-1 15,0-1 0-15,0-4-1 16,9 3 0-16,1 3 0 31,8 9 1-31,1 8-1 0,4 5 1 16,-2 9 1-16,0 9-1 15,-2 5 0-15,-4 6 0 0,-1 1-2 16,0 4-5 0,-9-1-15-16,-5-2-15 0,7 4 0 15,-7-13 0-15</inkml:trace>
  <inkml:trace contextRef="#ctx0" brushRef="#br0" timeOffset="119886.5383">2300 16728 56 0,'9'-6'39'16,"16"17"1"-16,-3 10-5 16,1-3-26-16,10 11-3 15,-6 4-4-15,7 2-6 16,-2 1-8-16,-8-7-15 15,-12-10-13-15,0-4 0 16,-12-15 0-16</inkml:trace>
  <inkml:trace contextRef="#ctx0" brushRef="#br0" timeOffset="120034.2306">2560 16733 38 0,'-16'0'39'15,"4"14"1"-15,-9 8-3 16,-5 3-19-1,2 9-9-15,2 2-10 16,-2 0-21-16,0-4-16 16,6-3-1-16,-4-14 0 15</inkml:trace>
  <inkml:trace contextRef="#ctx0" brushRef="#br0" timeOffset="120287.183">2613 16392 49 0,'25'12'40'16,"9"22"1"-16,1 13 0 0,-10 17-30 16,8 19-3-16,-8 8-1 15,-7 11-4-15,-13 0-3 16,-10 0-8-16,-8-8-13 15,-11-12-17-15,-11-24-4 0,-1-11-2 16,-8-21 3-16</inkml:trace>
  <inkml:trace contextRef="#ctx0" brushRef="#br0" timeOffset="120735.0087">807 17441 14 0,'0'0'35'0,"0"0"1"0,72 25-6 16,6-20-14-16,39-10-7 16,24 5 1-16,40-17-3 15,18 0-2-15,22-4-4 16,-1-3-4-16,7 2-9 0,-29 9-22 16,-27 4-2-16,-26 9 0 15,-48-4-1-15</inkml:trace>
  <inkml:trace contextRef="#ctx0" brushRef="#br0" timeOffset="121304.6645">1494 17711 3 0,'0'0'30'0,"15"46"-1"16,-15-46 3-16,16 77-20 16,-16-77-2-16,18 68 0 15,-18-68-1-15,9 43-2 0,-9-43-1 16,0 0 0-16,-24-17-3 15,15-12 1-15,-3-2-1 16,0-2-1-16,0 2-3 16,8 0 0-16,9 5 0 15,11 2 1-15,9 5-1 16,3 7 0-16,4 6 1 0,2 1 0 16,4 5 1-16,-7 5 0 15,-3 3-1-15,-4 4 1 0,-5 9 0 16,-5 3 0-16,-14-24 0 15,18 51-1-15,-18-51-6 16,10 56-14-16,-10-56-15 31,0 0-1-31,11 47 0 0,-11-47 3 16</inkml:trace>
  <inkml:trace contextRef="#ctx0" brushRef="#br0" timeOffset="121536.9533">2004 17669 46 0,'0'0'37'16,"12"4"2"-16,5 5 0 0,7 5-27 16,2 9-5-1,-26-23-1-15,64 56-1 16,-64-56-8-1,63 79-9-15,-63-79-20 16,50 68-6-16,-50-68-1 0,0 0-1 16</inkml:trace>
  <inkml:trace contextRef="#ctx0" brushRef="#br0" timeOffset="121706.2459">2252 17662 52 0,'-17'5'37'0,"-14"9"2"15,4 6-6-15,3 10-21 16,24-30-6-16,-64 79-2 16,33-34-5-16,2 4-10 15,5-6-22-15,24-43-5 16,-34 51 1 0,34-51 0-16</inkml:trace>
  <inkml:trace contextRef="#ctx0" brushRef="#br0" timeOffset="122106.5749">3243 17217 3 0,'0'0'33'16,"0"0"0"-16,0 0 1 15,21 10-18-15,2-10-6 16,7 4-8-16,6 2-13 16,8 4-21-16,-12-13-1 0,5 12 0 15,-12-16 12-15</inkml:trace>
  <inkml:trace contextRef="#ctx0" brushRef="#br0" timeOffset="122307.6109">3264 17384 29 0,'19'14'38'0,"3"-9"2"16,5-5-11-16,8 0-12 16,-1 0-11-16,0 8-29 15,-3-15-11-15,7 7-3 0,-20-12 0 16</inkml:trace>
  <inkml:trace contextRef="#ctx0" brushRef="#br0" timeOffset="123439.1163">4216 17082 12 0,'-9'-13'25'0,"0"9"-4"0,-5-6-2 15,0 4-4-15,-5 4-2 16,0 2-3-16,1 6-3 15,-2 3-3-15,5 5-1 16,3 1-1-16,4 3 0 16,8-1-1-16,11 4 2 15,5-2 0-15,12 4-2 0,0-4 3 16,2 3-1-16,-4-2 2 16,-4 8 0-16,-14-4 0 15,-8 5-2-15,-16-11 0 16,-9 2 0-16,-5-6-4 15,-2-6-4-15,2-5-3 16,-4-11-6-16,12-4-6 0,7-5-12 16,2-1-5-16,17-1-2 15,2-9 24-15</inkml:trace>
  <inkml:trace contextRef="#ctx0" brushRef="#br0" timeOffset="123670.9073">4399 17094 29 0,'16'0'28'0,"-16"0"-6"16,7 14-6-16,0 14-1 15,-3 0-3-15,2 10-3 0,0-4 1 16,-2 3-2-16,-4-6-5 15,5-2-8-15,-2-3-12 16,7-11-18-16,-10-15 0 16,0 0-1-16,-13-14 13 15</inkml:trace>
  <inkml:trace contextRef="#ctx0" brushRef="#br0" timeOffset="123839.9481">4429 16864 48 0,'-5'-24'36'0,"5"10"1"15,0 14-7-15,-13-10-37 0,17 19-26 16,-4-9-2-16,7 18-1 16,-7-18 0-16</inkml:trace>
  <inkml:trace contextRef="#ctx0" brushRef="#br0" timeOffset="124255.8317">4591 17152 27 0,'13'4'32'16,"5"11"-4"-16,1 7-17 0,-4 0 1 15,0 4-3 1,-5-4 0-16,0 6-3 16,-7-5 0-16,-3-1-3 0,-3-13 0 15,3-9 0-15,-13 0-1 0,10-12 0 16,3-5 0-1,0-8 0-15,12 0-1 0,1-4 2 16,2 2-2-16,5 5 3 16,1 4-2-16,6 12 2 15,-5 6-1-15,2 13 0 32,-5 1-1-32,-2 10-1 0,-2-1 0 15,-2 4-6-15,-1-2-11 16,-1-1-22-16,-11-9 0 15,5-3-4-15,-5-12 4 16</inkml:trace>
  <inkml:trace contextRef="#ctx0" brushRef="#br0" timeOffset="124688.5579">5415 17144 40 0,'0'0'33'16,"-6"-11"-6"-16,-5 1-8 16,-1 10-4-16,-14-6-4 15,7 9-3-15,-9 2-3 16,-1 6-1-16,2 5-1 16,2 6-3-16,1 6 1 15,12 2-2-15,5 5 2 0,7-3 0 16,15 0 2-16,10-4-2 15,5-10 1-15,9-4-1 16,4-4-18-16,5-10-21 16,-14-12 2-16,6 0-4 15,-15-12 2-15</inkml:trace>
  <inkml:trace contextRef="#ctx0" brushRef="#br0" timeOffset="125191.4537">5888 16762 28 0,'-20'25'32'0,"-12"3"0"16,0 15-16-16,1 14-5 15,9 5-2-15,7 9-4 0,11-1 0 16,13 7-2-16,9-10 0 15,9-2-1-15,4-11-3 16,0-5-7-16,-2-19-21 16,2-4-2-16,-15-20-4 15,2-10 1-15</inkml:trace>
  <inkml:trace contextRef="#ctx0" brushRef="#br0" timeOffset="125396.5151">5993 17136 25 0,'0'-16'37'0,"12"11"1"16,1 1 0-16,8 4-20 0,7 15-7 16,1 4-6-16,5 10-4 15,0 2 0-15,-1-2-10 16,2 0-12-16,-2 0-16 15,-10-10 0-15,1-6-4 32,-11-13 13-32</inkml:trace>
  <inkml:trace contextRef="#ctx0" brushRef="#br0" timeOffset="125596.5427">6331 17091 27 0,'-13'0'34'15,"-9"3"1"-15,2 9-5 0,-5 8-16 16,-6 3-6-16,2 8-5 16,-5-2-1-16,1 2-5 15,2-1-2-15,0 1-9 0,4-4-7 16,7-7-11 0,-2-13-3-16,10 0 0 0</inkml:trace>
  <inkml:trace contextRef="#ctx0" brushRef="#br0" timeOffset="126045.2979">6434 16804 45 0,'21'12'38'0,"1"7"0"0,3 10-14 15,11 17-9 1,-7 0-4-16,5 19-2 0,-12 5-2 15,-10 3-3-15,-12-5-2 32,-6 4-1-32,-10-11 0 15,-4-7-2-15,-3-7-1 0,-1-15 0 16,5-9 0-16,4-7 0 16,2-9 1-16,4-7-1 15,9 0 1-15,-10 5 1 16,10-5-1-16,0 0 1 15,0 0-1-15,0 0-5 0,0 0-9 16,-3 9-21-16,3-9-3 16,0 0 1-16,-5-9 1 15</inkml:trace>
  <inkml:trace contextRef="#ctx0" brushRef="#br0" timeOffset="137581.0932">14191 14054 32 0,'5'12'35'32,"16"-5"1"-32,6-7-12 0,7 0-9 15,12 3-6-15,2-3-10 16,9 6-19-16,-10-6-14 16,8 0-1-16,-21-3-1 15</inkml:trace>
  <inkml:trace contextRef="#ctx0" brushRef="#br0" timeOffset="137797.2388">14244 14202 27 0,'14'12'37'0,"17"-7"1"16,4-5-3-16,8 0-15 0,4 0-8 15,-1 0-12-15,-3 7-33 16,-10-7-3 0,-4 3-2-16,-16-3 0 0</inkml:trace>
  <inkml:trace contextRef="#ctx0" brushRef="#br0" timeOffset="141955.9362">15226 13750 10 0,'0'0'31'0,"-5"12"1"16,1 5-10-16,-4 9-5 16,-3 9-6-16,3 7-2 15,-6 2-2-15,2 3-2 16,0-5-1-16,-2-4-2 16,3-9 0-16,5-7 0 15,6-22 0 1,-16 9-1-16,11-18 1 15,1-7-1-15,4-10 1 16,3-6-1-16,0-6-1 16,7-4 1-16,5-4-1 15,6 2 0-15,0 2 0 16,8 3 0-16,-4 8 0 0,-4 6 1 16,1 10 0-16,-7 11 0 0,-5 8 2 15,-1 11-1-15,-6 10 1 16,-3 10 0-16,4 7 0 15,2 5-1-15,1 3 1 16,7 0-3-16,2-1 0 16,-2-13-4-16,6-2-4 15,-4-12-6 1,2-9-14-16,-2-3-10 16,-16-10-1-16,8-10 1 15</inkml:trace>
  <inkml:trace contextRef="#ctx0" brushRef="#br0" timeOffset="142124.7166">15162 14001 35 0,'-10'0'34'16,"10"0"0"-16,0-14-7 16,21 14-17-16,10 0-15 15,13 9-26-15,-1-9-2 0,13 10-1 16,1-10 0-16</inkml:trace>
  <inkml:trace contextRef="#ctx0" brushRef="#br0" timeOffset="142403.4674">15513 13716 30 0,'0'0'32'15,"18"3"1"-15,4-3-11 16,14 0-11-16,13 0-4 16,4-3-3-16,7 3-5 0,-4-3-4 15,-7-1-4-15,-9 4-4 16,-12 0-3-16,-15 5-2 15,-13-5-3-15,-12 5-3 0,-3-1 2 16</inkml:trace>
  <inkml:trace contextRef="#ctx0" brushRef="#br0" timeOffset="142557.1393">15757 13741 38 0,'-13'13'26'0,"10"9"-1"15,0 7-3-15,3 5-5 16,0 9-3-16,0-2-2 15,4 6-3-15,-4-5-2 16,6-2-3-16,-2-7-7 16,-4-8-20-16,0-13-14 0,8 0 0 15,-8-12-1-15</inkml:trace>
  <inkml:trace contextRef="#ctx0" brushRef="#br0" timeOffset="143042.0529">16247 14145 10 0,'-13'0'30'16,"35"7"2"-16,22-7-4 15,36-2-14 1,39 2-3-16,35-4-1 16,35 4 0-16,31-9-1 15,26 4-2-15,16-5-1 16,9 3-1-16,-11 2-3 15,-15 5-1-15,-27 5-7 16,-35 2-20-16,-37-3-11 16,-30 7 0-16,-46-7 0 0</inkml:trace>
  <inkml:trace contextRef="#ctx0" brushRef="#br0" timeOffset="143607.1116">16758 13604 8 0,'-24'3'30'16,"-16"-3"1"-16,5 0-11 16,-5 10-5-16,0-3-5 31,5 3-2-31,11-1-2 0,9 6-2 16,15-4 0-16,15 4-1 15,9 2 0-15,14 3 1 16,2 0-1-16,3 3 1 15,-2-3-1-15,-6 6 1 16,-14-5 0-16,-11 0 0 16,-17-2 0-16,-12-2-2 0,-12-8-1 15,-3-3-4-15,1-4-8 16,-5-7-10-16,10-11-13 16,13 3-3-16,5-11-1 15,10 6 8-15</inkml:trace>
  <inkml:trace contextRef="#ctx0" brushRef="#br0" timeOffset="143776.3987">16855 13658 23 0,'18'-8'36'0,"1"16"0"16,-19-8-2-16,9 17-17 15,-5 5-6-15,-7 2-4 16,3 5-3-16,-5 1-10 0,1 0-16 15,-3-9-14-15,7 2-1 16,-9-11 1-16</inkml:trace>
  <inkml:trace contextRef="#ctx0" brushRef="#br0" timeOffset="143930.0528">16905 13471 37 0,'0'-16'32'0,"0"16"-1"0,0 0-13 16,0-10-29-16,0 10-17 16,0 0-3-16,19 17-1 31</inkml:trace>
  <inkml:trace contextRef="#ctx0" brushRef="#br0" timeOffset="144230.362">17003 13726 18 0,'15'33'25'16,"-9"-6"-6"-16,3-3-2 0,-4-4-2 15,-5-6 0-15,8 0 0 16,-8-14-3-16,0 0-2 16,0 0-1-16,6-17-2 15,0-2-1-15,8 2-2 16,1-6-2-16,4 5-1 15,2 1 0 1,3 5 0-16,-2 7 0 16,-3 5 0-16,-1 7 0 15,-3 7 1-15,-7 5-1 0,-4 1-1 16,-4 5-4 0,0-6-11-16,-7 1-22 15,7 4-1-15,-3-12 0 0,13-2 0 16</inkml:trace>
  <inkml:trace contextRef="#ctx0" brushRef="#br0" timeOffset="144546.777">17652 13234 16 0,'0'0'32'0,"-32"17"2"0,7 12-4 16,-10 8-15-16,-2 15-4 15,4 12-2-15,5 8-2 16,12 3-1-16,11 0-2 15,16-5-3-15,12-4-5 0,7-10-6 16,6-18-25-16,6-1-1 16,-12-21 0-16,3-1-1 0</inkml:trace>
  <inkml:trace contextRef="#ctx0" brushRef="#br0" timeOffset="144932.5999">17731 13719 32 0,'0'13'32'15,"7"5"-2"-15,-7 2-13 16,-4-2-4-16,4-1-3 0,-7-2-5 15,7-6-1-15,0-9-1 16,0 0-1-16,-10-18 0 16,10 3-1-16,0-8 1 0,8 0-1 15,-1-2 0 1,5-1-1-16,4 4 0 0,3 4 0 31,2 9 0-31,2 5 0 16,-2 8 0-16,0 7 1 0,-5 5-1 15,-3 6 2-15,-5 2-1 16,-4 3-1-16,-1-1-3 16,-3-1-11-16,-7-5-21 15,7 0 0-15,0-20 0 16,0 21 0-16</inkml:trace>
  <inkml:trace contextRef="#ctx0" brushRef="#br0" timeOffset="145428.4102">18049 13822 23 0,'11'5'36'16,"9"-5"-1"-16,-3 0-8 16,-1-10-7-16,1-4-4 15,-11-13-5-15,2-4-4 16,-8-10-3-16,0-5-1 16,0-1-2-1,0-1-1-15,6 3 1 16,1 4-1-16,7 10 0 15,3 4-3-15,8 14-4 16,-2 5-10-16,5 5-19 16,6 9-1-16,-5-3-2 0,4 11 2 15</inkml:trace>
  <inkml:trace contextRef="#ctx0" brushRef="#br0" timeOffset="145612.3432">18032 13624 22 0,'4'10'30'0,"-4"-10"-2"16,32 0-13-16,0 0-5 16,7 0-10-16,8 12-21 15,-2-17-7-15,11 12-1 16,-14-12 3-16</inkml:trace>
  <inkml:trace contextRef="#ctx0" brushRef="#br0" timeOffset="145982.4608">18334 13537 19 0,'-7'-10'31'16,"21"14"0"-16,2-4-12 15,15-4-6-15,8 6-5 0,6-2-2 16,6 8 0-16,-2-8-2 16,-1 0-4-16,-7 0-4 15,-12 0-4-15,-6 0-4 16,-11 0-3-16,-12 0-1 31,0 0-1-31,-26-6 0 0,7 6 2 16,-9 3 4-16,3 3 8 15,0 0 6-15,1 2 5 16,3 4 5-16,4 5 2 16,4 4 3-16,5 4 0 15,-1 4-1-15,5 4-3 16,-3-2-3-16,4 5-6 0,3-6-11 16,0 2-23-16,-5-18-3 15,13 1-2-15,-8-15 0 0</inkml:trace>
  <inkml:trace contextRef="#ctx0" brushRef="#br0" timeOffset="146198.6187">18714 13372 26 0,'18'-6'36'0,"15"15"1"16,-3 7 1-16,4 11-20 15,-1 17-6-15,-8 6-3 16,-3 9-2-16,-15 1-3 0,-7 0-5 16,-9 3-13-16,-5-6-24 15,-12-18 0-15,5-5-1 16,-12-15-1-16</inkml:trace>
  <inkml:trace contextRef="#ctx0" brushRef="#br0" timeOffset="146914.4689">17117 14529 14 0,'3'12'33'0,"7"13"0"15,-10 1-4-15,3 7-14 0,0 1-3 16,-3 4-4-1,3-3-3-15,-3-6-3 0,0-7 1 16,0-10-1-16,0-12-1 16,0 0 0-16,4-12 1 0,-4-10-1 15,0-2-1-15,-4-8 1 16,4-2-1-16,-2 1 0 16,2-1-1-16,0 2 0 15,2 5 0-15,5 4 0 16,2 7 0-16,3 5-1 0,2 8 1 15,4 3 1-15,3 5-1 16,-1 2 0-16,0 1 1 16,-1 2 0-16,-3 0 1 15,-1-1 0-15,-5-2 0 16,-10-7 0-16,13 21 0 31,-13-8 1-31,0 4-1 0,0 3 1 16,0 6-2-16,-3 4-2 15,3 0-10-15,-6-1-24 16,12 5 1-16,-6-10 0 16,12 1-1-16</inkml:trace>
  <inkml:trace contextRef="#ctx0" brushRef="#br0" timeOffset="147284.0328">17553 14795 36 0,'0'20'36'0,"0"-20"1"15,12 3-14-15,2 0-5 16,-4-8-3-16,4 0-4 0,-5-11-3 16,2-1-3-16,-4-11-1 15,-2-6-1-15,-5-8-1 16,0-7-1-16,4-6-1 16,0-1 1-16,1 1-2 15,2 6 1-15,5 8-3 16,1 8-4-1,8 18-10-15,-2 15-21 16,0 0-2-16,2 15-1 0,-6 4 2 16</inkml:trace>
  <inkml:trace contextRef="#ctx0" brushRef="#br0" timeOffset="147484.5839">17528 14619 49 0,'-19'0'37'16,"19"0"1"-16,0 0-6 15,21 0-21-15,10 0-6 16,7 0-9-16,5-3-15 0,1-5-18 16,14 8 0-16,-10-9 0 15,4 9 0-15</inkml:trace>
  <inkml:trace contextRef="#ctx0" brushRef="#br0" timeOffset="147753.3279">17903 14429 31 0,'0'0'35'0,"12"-4"0"16,14 4 1-16,4 0-22 15,10-7-7-15,9 7-2 16,1 0-2-16,3 0-1 16,-5 0-3-16,-7 0-4 15,-4 0-6-15,-10 4-12 16,-9-4-10-1,-1 0-3-15,-17 0 0 16</inkml:trace>
  <inkml:trace contextRef="#ctx0" brushRef="#br0" timeOffset="147969.81">18165 14420 34 0,'-8'12'30'0,"-3"-3"-3"16,6 5-7-16,5 11-5 15,0 1-2-15,0 9-2 0,3 2-2 16,4 3-1 0,-4-6-2-16,4 4-2 0,-5-6 0 15,3-4-2-15,-5-5-1 16,0-7-11-16,-6-4-28 0,6 3 0 16,-9-12 0-16,9-3-1 15</inkml:trace>
  <inkml:trace contextRef="#ctx0" brushRef="#br0" timeOffset="152735.0793">19547 14055 22 0,'14'9'34'16,"0"-9"-7"-16,12 5-3 0,7-2-6 15,5-3-5-15,9 4-5 16,1-1-9-16,-2-3-11 16,-5 0-20-16,0 9-2 15,-19-9-1-15,2 8 4 16</inkml:trace>
  <inkml:trace contextRef="#ctx0" brushRef="#br0" timeOffset="153072.4579">19543 14275 15 0,'0'0'33'0,"13"0"2"0,4 4-11 16,13-4-5-16,8 0-4 15,3 0-4-15,8 3-1 16,-3-8-3-16,1 5-3 16,-7-5-2-16,-8 0-6 15,-8 2-18-15,-6 3-15 16,-18 0 0-16,0 0 0 0</inkml:trace>
  <inkml:trace contextRef="#ctx0" brushRef="#br0" timeOffset="153957.2381">8431 16036 14 0,'15'4'33'0,"3"-8"1"15,18 4-4-15,9 0-14 0,3-5-6 16,11 5-1-16,0 0-5 16,-1 0-5-16,-9 6-10 15,-11 1-12-15,-13-7-12 16,-3 2 1-16,-22-2-2 31</inkml:trace>
  <inkml:trace contextRef="#ctx0" brushRef="#br0" timeOffset="154157.2612">8534 16220 37 0,'16'7'37'15,"9"-7"-1"-15,8 0-12 16,11 0-7-16,1 0-10 15,-4 4-24-15,0-10-17 16,3 13-2-16,-9-7-1 0</inkml:trace>
  <inkml:trace contextRef="#ctx0" brushRef="#br0" timeOffset="154773.6136">9631 15831 34 0,'0'0'35'15,"-3"35"1"-15,-18-2-4 16,-4 16-20-16,4 9-5 16,-6 2-2-16,4 3-2 0,4-6-2 15,3-12 1-15,10-13-2 16,6-17 1-16,0-15-1 0,16-21 1 16,-3-13-1-16,5-10 1 15,0-13-1-15,2-2 0 16,4-2 1-16,1 6 0 15,0 7-1-15,-1 8 2 16,-2 14-1-16,0 13 1 16,-4 13 1-16,-2 18-1 0,-4 10 1 15,4 10 0-15,-1 8 0 16,1 10-1-16,0 0 0 16,5 1-3-16,-3-2-2 15,-2-9-3-15,3-4-7 16,-13-13-8-16,0-9-17 15,0-7-2 1,-6-13 1-16,-9-4 6 16</inkml:trace>
  <inkml:trace contextRef="#ctx0" brushRef="#br0" timeOffset="154936.3805">9551 16165 33 0,'-9'-6'35'15,"3"-5"0"-15,18 3-12 0,14 4-6 16,7-1-7-16,13 2-13 16,1-6-30-16,14 14-1 15,-11-8-2-15,7 9 0 16</inkml:trace>
  <inkml:trace contextRef="#ctx0" brushRef="#br0" timeOffset="155258.6043">10019 15855 15 0,'16'0'33'16,"2"-5"2"-1,20 5-8 1,11-5-11-16,8 0-4 0,10 5-2 16,0-4-6-16,-4-1-4 15,-4 5-5-15,-15-2-7 16,-7 2-8-16,-13 0-8 15,-24 0-3-15,13 0 0 16</inkml:trace>
  <inkml:trace contextRef="#ctx0" brushRef="#br0" timeOffset="155454.1648">10305 15898 50 0,'-9'27'26'15,"6"2"0"-15,3 6-2 16,11 10-4-16,-8-6-4 0,11 11-4 15,-6-6-3-15,1-3-3 16,-5-6-2-16,2-2-4 16,-3-6-12-16,0-13-28 0,-3-14 0 15,0 0 0 1,-6-19 0-16</inkml:trace>
  <inkml:trace contextRef="#ctx0" brushRef="#br0" timeOffset="156007.8123">11129 16017 12 0,'-14'-7'32'16,"-3"7"1"-16,-12 0-10 16,-3 0-6-16,3 0-4 15,-3 5-5-15,5-1-2 16,7 4-2-16,6 2-1 0,14 1-1 15,8 3 0-15,12 5 0 16,11 4 0-16,3 0 2 16,3 2-1-16,-7 2 0 15,-4 6 0-15,-15-3 0 16,-11-1-1-16,-12-5-3 31,-14-7-5-31,-6-7-11 0,-2-7-14 16,-5-17-6-16,13-7-1 15,1-12 0-15</inkml:trace>
  <inkml:trace contextRef="#ctx0" brushRef="#br0" timeOffset="156223.9932">11297 16018 20 0,'12'11'37'0,"-9"1"0"15,-3 9-7-15,4 7-7 16,-8 1-7-16,8 10-4 16,-8-6-5-1,4 5-5-15,0-4-5 16,-5-11-7-16,5-6-24 16,5-8-5-16,-5-9 0 15,-3-17-1-15</inkml:trace>
  <inkml:trace contextRef="#ctx0" brushRef="#br0" timeOffset="156377.6511">11278 15816 65 0,'3'-12'38'0,"-6"0"1"16,3 12-10-16,0-9-27 0,0 9-27 15,0 0-12-15,0 0-1 31,12 13-1-31</inkml:trace>
  <inkml:trace contextRef="#ctx0" brushRef="#br0" timeOffset="156709.2585">11508 16169 24 0,'0'19'33'0,"10"11"0"16,-10-4-9-16,6-1-9 15,2 1-6-15,-3-5-3 16,1-5 1-16,-6-16-2 0,6 11-1 16,-2-23 0-16,3-2-1 15,2-11 1-15,5-3-1 16,3-3 0-16,4 2-1 15,0 2 0-15,4 9-1 16,1 4 0-16,1 14 1 0,-5 6-1 31,-2 12 0-31,-6 4-2 0,-4 3-7 16,-3 1-30 0,-4 5-1-16,-9-6 0 0,2 4 0 15</inkml:trace>
  <inkml:trace contextRef="#ctx0" brushRef="#br0" timeOffset="157160.4321">12229 16090 35 0,'0'-21'37'0,"-5"8"0"0,-5-3-13 16,-7-2-6-16,-2 13-4 16,-12 3-5-16,0 12-3 15,-6 3-3-15,6 15-1 16,5 8-1-16,12 7-1 0,10 5 1 16,8-3-1-16,13-3 1 15,11-5-1-15,5-8-3 16,0-9-12-16,-2-8-23 15,3-9-1-15,-9-14-1 16,3 0 1-16</inkml:trace>
  <inkml:trace contextRef="#ctx0" brushRef="#br0" timeOffset="157642.2768">12758 15673 27 0,'-13'-10'36'16,"-8"25"0"-16,-13 7-8 15,-6 15-11-15,5 18-4 16,3 8-3-16,5 14-4 0,15 6-1 16,15 3-3-16,12-8-1 0,13-5-5 15,20-12-14 1,10-11-20-16,-10-23 0 0,10-8-1 15,-12-22 1-15</inkml:trace>
  <inkml:trace contextRef="#ctx0" brushRef="#br0" timeOffset="157965.5958">13009 16305 33 0,'12'7'36'16,"4"4"0"-16,-3-7-13 15,3-11-6-15,2-2-5 16,-12-12-2-16,0-3-3 16,-6-13-1-16,0-4-3 15,-4-7-1-15,-7-2 0 16,1-4-1-1,1 5 0-15,6-1-1 16,3 8 0-16,3 4 0 0,7 5-1 16,8 11-3-1,3-1-4-15,10 17-6 0,-6-2-10 16,3 5-14-16,0 8-1 16,-10 4 1-16</inkml:trace>
  <inkml:trace contextRef="#ctx0" brushRef="#br0" timeOffset="158182.3353">12895 16073 36 0,'-19'0'37'15,"19"0"2"-15,-11 7 0 16,18-7-22-16,21 5-7 15,1-5-3-15,13 9-2 16,5-3-4-16,1-2-8 0,-2-4-31 16,4 6-2-1,-11-8 0-15,1-2 0 0</inkml:trace>
  <inkml:trace contextRef="#ctx0" brushRef="#br0" timeOffset="158629.1511">13407 15865 31 0,'14'0'35'0,"5"-10"1"16,19 0-10-16,8 10-9 15,7-9-6-15,12 9-2 16,0-5-4 0,3 5-4-16,-9 0-5 15,-7 0-11-15,-14-2-16 16,-4 4-6-16,-34-2 0 15,0 0-1-15</inkml:trace>
  <inkml:trace contextRef="#ctx0" brushRef="#br0" timeOffset="158845.8185">13691 15824 5 0,'-9'9'28'0,"-7"-2"-2"15,13 8-6-15,-5 4-2 16,4 4-3-16,0 7 0 15,2 4-4-15,2 8-2 16,0 2-1-16,3 6-2 0,-3-8-2 16,10 1 0-16,-5-5-2 0,1-8-4 15,1-2-7-15,-4-6-20 16,-3-22-8-16,12 12 0 16,-12-12 0-16</inkml:trace>
  <inkml:trace contextRef="#ctx0" brushRef="#br0" timeOffset="195368.0989">14029 15611 14 0,'19'-24'35'16,"2"5"2"-16,17 13-5 16,6 26-11-16,-7 10-5 15,2 28-4-15,-17 16-3 16,-14 13-4-16,-12 5-3 16,-15-8-4-16,2-6-7 15,-12-18-9-15,6-15-16 16,14-13-5-16,3-22 0 0,19-4 1 15</inkml:trace>
  <inkml:trace contextRef="#ctx0" brushRef="#br0" timeOffset="200949.2858">15048 16025 6 0,'-12'-14'32'16,"2"18"2"-16,-10-4-1 15,-4 10-14-15,2 9-6 16,0 7-4-16,4 5-3 15,1 4-3-15,14 0 0 0,6 0-2 16,10-4-1-16,12-6-4 16,2-7-4-16,6-7-11 15,3 1-15-15,-8-17 0 16,3 5-1-16,-13-12 11 16</inkml:trace>
  <inkml:trace contextRef="#ctx0" brushRef="#br0" timeOffset="201102.6525">14915 16186 37 0,'-16'-9'35'0,"16"9"-1"16,11 0-12-16,6-3-6 16,12 3-9-16,11-4-30 15,8 11-9-15,-3-13-1 0,16 6-2 16</inkml:trace>
  <inkml:trace contextRef="#ctx0" brushRef="#br0" timeOffset="201471.2409">15705 15783 30 0,'-3'-10'36'0,"3"10"0"16,-5 29 2-16,2 2-21 16,3 23-8-16,-5 7-4 0,5 8-4 15,4 5-11-15,0 1-24 16,-1-16-2-16,10-13-1 16,-7-17-1-16</inkml:trace>
  <inkml:trace contextRef="#ctx0" brushRef="#br0" timeOffset="201672.1526">15891 15786 43 0,'0'0'38'0,"-4"11"0"0,-4 13-5 15,1 8-18-15,7 15-6 16,-7 7-3-16,7 8-2 15,7 3-5-15,-4-3-8 16,6-4-12-16,-2-7-16 16,-4-15-2-16,6-12 0 15,-9-24 0-15</inkml:trace>
  <inkml:trace contextRef="#ctx0" brushRef="#br0" timeOffset="202019.0017">15785 15784 47 0,'21'-39'37'15,"11"-4"0"-15,11 12-14 16,19 14-9-16,3 7-5 16,6 18-2-16,-9 11-4 15,-7 18-1-15,-20 13-1 16,-22 10 0-16,-20 7-1 15,-20-2 0-15,-13-6-1 0,-4-5-1 16,0-7 1-16,2-12 0 16,14-12 0-16,10-9 1 15,18-14 0-15,18 9 2 16,9-5 1-16,10 3 0 0,2 4 1 16,4 7-1-16,-3 0 0 31,-1-1 0-31,-7 3-4 15,-10-8-8-15,-13-2-30 16,0 4-1-16,-9-14 1 16,-9-11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13:05.1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10792 1579 36 0,'0'0'8'0,"-10"-10"-21"15,10 10-6-15,0 0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2:48:27.3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664 3677 18 0,'0'0'35'0,"0"0"1"16,0 0 1-16,31 48-19 16,-31 2-6-1,3 9-4-15,1 7-3 16,-4 4-4-16,6-7-8 16,-6-8-14-16,3-6-16 0,-3-49 1 15,10 43-2 1</inkml:trace>
  <inkml:trace contextRef="#ctx0" brushRef="#br0" timeOffset="300.3372">631 3626 36 0,'24'-46'36'16,"-24"46"0"-16,66-56 1 16,-20 37-24-16,-2 14-4 15,-44 5-4-15,70 20-1 16,-70-20-3-16,28 68 0 0,-28-25-1 15,-20 2-1-15,-3-3-2 16,23-42 0-16,-40 70 0 16,40-70-1-16,0 0 2 15,0 0-1-15,31 42 2 16,-31-42 0-16,75 20 2 16,-75-20 1-1,49 46 0-15,-49-46-1 16,3 70 1-16,-3-70-3 15,-47 73-5-15,4-41-19 16,43-32-10-16,-78 38 0 16,78-38-2-16</inkml:trace>
  <inkml:trace contextRef="#ctx0" brushRef="#br0" timeOffset="653.6269">1098 3996 83 0,'10'10'38'0,"9"-3"0"31,5-7-22-31,-1 4-7 0,8-4-2 16,0 0-2-16,-3-9-3 16,-8 3 0-16,2-8 0 15,-13-4-1-15,-9-2-1 16,-9-4 1-16,-3 3-2 15,12 21 1-15,-52-27 0 16,52 27 0-16,-60 0 0 0,60 0 0 16,-58 39 0-16,58-39 0 15,-28 76 1-15,28-30-1 16,9 7-1-16,1 3 0 0,2 2 0 16,4-6-5-1,2 4-4-15,0-4-29 16,-2-20-1-16,4-3-1 0,-1-18 2 15</inkml:trace>
  <inkml:trace contextRef="#ctx0" brushRef="#br0" timeOffset="1000.971">1488 3895 41 0,'0'0'35'16,"10"11"2"-16,-6 7-8 16,1 5-16-16,-5-3-4 15,5 2-3-15,-5-3-1 16,0-6-2-16,0-13-2 0,0 0-1 16,7-18-1-16,3-5 0 15,6-1 0-15,4 2 0 16,3-3 1-16,1 11 0 15,-1 6 1-15,5 8 0 0,-8 12 1 16,-2 7-1 0,-4 8 1-1,-6 2-3-15,0 4-4 16,-8-2-12-16,0-5-19 16,0 4-1-16,-8-14 0 0,5 3 0 15</inkml:trace>
  <inkml:trace contextRef="#ctx0" brushRef="#br0" timeOffset="1138.5752">1633 3673 82 0,'0'-20'37'16,"0"2"-5"-16,7 8-38 15,6 16-23-15,-13-6-6 16,23 27-2-16</inkml:trace>
  <inkml:trace contextRef="#ctx0" brushRef="#br0" timeOffset="1538.9433">1915 3859 17 0,'0'0'31'16,"13"0"2"-16,-1 9-11 0,4 5-5 15,-10 3-2-15,-1 2-3 16,-5 6-4-16,-5-1-2 0,-1-3-1 16,0-1-2-16,-4-7-1 15,10-13-2-15,-12 0-1 16,12-8 0-16,8-12-1 15,2-2 0-15,6-2 0 16,-1 0 0-16,2 1 0 31,1 5 2-31,-4 4 0 0,-6 9 1 16,-8 5 1-16,0 12 0 16,-10 0-1-16,1 7 1 15,1 3-3-15,-1-3-5 16,9 5-14-16,10 3-15 15,-2-12 0-15,19-1 0 0,-3-14 1 16</inkml:trace>
  <inkml:trace contextRef="#ctx0" brushRef="#br0" timeOffset="1786.3092">2480 3953 37 0,'-3'9'35'15,"-4"11"0"-15,-13-4-8 16,-4-1-9-1,-1 2-7-15,-9-11-5 16,7-3-2-16,-1-7-3 16,2-7-1-16,9-7-1 15,8-4 1-15,6 0-1 16,10-2 1-16,9 4 0 16,4 8 1-16,6 9 0 15,7 6 0-15,-3 12 0 0,-4 5-6 16,5 5-24-16,-10 8-7 15,-8-7 0-15,-1 8 0 16</inkml:trace>
  <inkml:trace contextRef="#ctx0" brushRef="#br0" timeOffset="2056.0494">2634 3845 60 0,'16'14'38'0,"-6"8"1"0,2 11-5 16,0 15-23-16,-6 7-4 15,1 13-1-15,-7-2-3 16,8 0-2-16,-8-5-5 15,0-11-5-15,0-12-30 16,4-1-1-16,2-24 0 0,7-12 0 16</inkml:trace>
  <inkml:trace contextRef="#ctx0" brushRef="#br0" timeOffset="2218.3109">2722 4096 21 0,'9'-17'30'0,"15"13"-3"16,5-7-9-16,8-4-39 15,12 13-6-15,-5-11-2 0,11 13 11 16</inkml:trace>
  <inkml:trace contextRef="#ctx0" brushRef="#br0" timeOffset="2519.4276">3255 3843 74 0,'-28'-8'37'16,"-6"-2"1"-16,5 2-18 15,6 8-12-15,6 5-4 16,5 7-3-16,12-1-1 0,12 2 0 16,1 1-2-16,6-4 0 15,-1 1-1-15,-3-5 0 16,-3-1-1-16,-12-5 0 15,0 0 1-15,-17 11 0 16,-5-2 3-16,-4 1 0 31,-2 3 2-31,8 7 0 0,0 0 3 16,17 1-2-16,6-2 1 16,13 1-1-16,12-4-6 0,3-2-22 15,2-10-11 1,9-4 0-16,-5-10-2 0</inkml:trace>
  <inkml:trace contextRef="#ctx0" brushRef="#br0" timeOffset="3204.4539">4454 3962 43 0,'6'-24'34'16,"-2"-1"-7"-16,-4 1-5 0,-12-3-5 16,-1 6-2-16,-15 0-4 15,1 11-3-15,-11 3-3 16,4 14-2-16,2 5-2 0,8 11 0 16,11 4-1-1,8 5 0-15,13-1 1 16,12-2-2-1,11-5-1-15,2-7-5 16,11-5-9-16,-4-8-21 16,-8-13-1-16,2-7 0 0,-12-14-1 15</inkml:trace>
  <inkml:trace contextRef="#ctx0" brushRef="#br0" timeOffset="3304.5033">4429 3635 43 0,'-24'-29'31'16,"24"29"-3"-16,-19-18-19 15,19 18-28-15,0 0-10 16,3 14-3-16,13 5 2 16</inkml:trace>
  <inkml:trace contextRef="#ctx0" brushRef="#br0" timeOffset="3721.7403">4581 3845 46 0,'13'14'35'0,"-3"-14"0"16,15 0-13 0,6 4-12-16,-2-8-3 0,7 4-2 15,-2-5-2-15,0 5-2 16,-7-4 0-16,-11 4-1 0,-16 0 0 16,0 0-1-16,0 0 1 15,-18 8 0-15,-1 1 0 16,-3 4 0-16,1 3 1 15,4 5-1-15,6 3 1 16,11-1 1-16,8 1-1 0,9-5 1 16,5-5 0-16,8-8 0 15,1-6-1-15,4-10 1 16,-1-6-1-16,-3-6 0 16,-6-7-1-16,-2 3 1 15,-8-2 0-15,-3 7 0 31,-6 4 1-31,-6 17-1 0,0 0 1 16,0 0 0-16,-10 17-2 16,5 4-5-16,5 4-29 15,7 9-4-15,4-14 0 16,15 3-1-16</inkml:trace>
  <inkml:trace contextRef="#ctx0" brushRef="#br0" timeOffset="4259.627">6472 3771 34 0,'0'0'35'16,"18"0"1"-16,10 17-5 15,7 2-15-15,1 4-8 16,8 6-4-16,4 5-9 16,-7 1-18-16,-9-13-12 15,4 3-1-15,-11-16 1 0</inkml:trace>
  <inkml:trace contextRef="#ctx0" brushRef="#br0" timeOffset="4437.7332">6877 3782 46 0,'-31'6'36'0,"3"11"0"15,-13 0-3-15,-2 7-22 16,3 7-5-16,-3 1-11 0,0 4-14 15,2-7-16-15,13 0-1 16,-3-8 0-16,19-2 0 16</inkml:trace>
  <inkml:trace contextRef="#ctx0" brushRef="#br0" timeOffset="4722.1686">7354 3454 72 0,'-33'-6'37'15,"-1"15"0"-15,-7 10-22 31,-5 10-6-31,5 9-4 0,4 12-3 16,12 9 0-16,10 2-2 16,11 0-1-16,16 0-3 0,10-9-7 15,14-13-25 1,9-1 0-16,-2-23-1 0,13-5 0 16</inkml:trace>
  <inkml:trace contextRef="#ctx0" brushRef="#br0" timeOffset="4990.5742">7542 3522 34 0,'-8'-17'36'32,"-8"5"1"-32,16 12 0 0,-11 17-19 15,1 5-7-15,10 17-5 16,-7 7-3-16,2 9 0 15,-2 4-1-15,7 1 0 16,6-2 0-16,1-7-3 16,9-9-2-16,-2-17-5 15,12-8-15-15,5-8-16 0,-6-14 1 16,2-1-1-16,-5-14 1 16</inkml:trace>
  <inkml:trace contextRef="#ctx0" brushRef="#br0" timeOffset="5143.2832">7346 3784 33 0,'-11'4'33'15,"11"-4"2"-15,17 0-8 16,14 4-17-16,8-4-23 16,12 6-18-16,-8-16-1 15,12 10 0-15</inkml:trace>
  <inkml:trace contextRef="#ctx0" brushRef="#br0" timeOffset="5340.7026">7733 3532 66 0,'18'0'36'0,"-3"6"1"15,7 12-19-15,4 19-8 0,-5 9-6 16,-2 7 0-16,-7 2-3 15,-6 1-1-15,-6-1-5 16,-12-13-16-16,-9-10-15 16,4-8-1-16,-8-14 0 0,10-2 0 15</inkml:trace>
  <inkml:trace contextRef="#ctx0" brushRef="#br0" timeOffset="5590.9038">8198 3747 49 0,'0'0'35'0,"19"-5"1"15,9 5-11-15,9 5-14 16,2-5-9-16,6 4-9 0,-2-9-23 16,0 9-5-16,-13-12 0 15,-6 12 0-15</inkml:trace>
  <inkml:trace contextRef="#ctx0" brushRef="#br0" timeOffset="5744.371">8222 3838 48 0,'0'0'36'0,"34"14"-1"15,-3-12-17 1,13-6-41-16,12 8-3 0,-9-9-6 16,10 5-2-16</inkml:trace>
  <inkml:trace contextRef="#ctx0" brushRef="#br0" timeOffset="6360.481">9049 3546 32 0,'3'10'34'0,"-10"7"0"16,-4 19-4-16,-8 10-17 16,-3 8-6-16,1 3-1 15,-2 6-1-15,2-5-2 31,6-11-1-31,5-8-1 0,4-23-1 16,6-16 1-16,0 0 0 16,19-23-1-16,-4-15 0 15,0-4 2-15,5-10-1 16,1-2 0-16,1-1 1 16,-1 7 0-16,-2 6 0 15,-4 9 0-15,-2 13 0 0,-1 16 0 16,-6 18-1-16,3 14 1 15,1 11-1-15,0 10 0 16,4 5 0-16,3 1-3 0,4 3-6 16,-2-7-19-1,-1-13-12-15,4-6 2 16,-12-12-1 0</inkml:trace>
  <inkml:trace contextRef="#ctx0" brushRef="#br0" timeOffset="6507.8082">8916 3866 41 0,'0'0'36'0,"0"0"1"0,30 2 0 16,7 3-25-16,4-5-19 16,15 7-26-16,-11-7-1 15,9 6-2-15,-11-6-1 16</inkml:trace>
  <inkml:trace contextRef="#ctx0" brushRef="#br0" timeOffset="6843.3497">9452 3792 35 0,'22'19'34'0,"-6"-6"1"16,5 8-6-1,-4 2-17-15,-7-2-3 0,1-1-2 16,-6-5-3-16,-5-1 0 16,0-14 0-16,0 0-1 15,-6-14 0-15,9-1-1 0,3-9 0 16,4 1 0-16,5-4-1 15,4 4 0-15,8 5-4 16,-2 3-10-16,0 7-24 16,10 8 0-16,-8 0-1 15,2 11 0-15</inkml:trace>
  <inkml:trace contextRef="#ctx0" brushRef="#br0" timeOffset="7191.2486">9889 3850 11 0,'0'0'32'0,"28"13"1"15,-3-17 0-15,3 4-19 16,6-3 1-16,0-4-2 0,-3-1-4 15,-7-4-1-15,-4-3-2 16,-14-1-2-16,-9 3-2 16,-16-1 0-16,-6 5 0 0,-6 3-2 15,-6 6 0-15,0 6-1 16,3 3 1-16,5 5-1 16,5 4 1-16,11 5-1 15,13 0 0-15,9 0 0 31,10-3-4-31,15 3-8 0,6-3-23 16,7-9 0-16,10-1-1 16,1-10 1-16</inkml:trace>
  <inkml:trace contextRef="#ctx0" brushRef="#br0" timeOffset="7676.1042">10488 3782 53 0,'-22'-16'34'0,"1"12"-2"15,-7-2-16 1,-3 6-6-16,3 9-4 0,-1 4-4 15,7 5 1-15,7 6-2 16,6 2 1-16,13 1-1 16,10 0 1-16,10-6 0 15,11-1 0-15,9-8-2 0,2-6-2 16,1-6-1-16,0-12-1 16,-1-7 1-16,-8-9-2 15,-5-6 2-15,-8-15 1 16,-10-5 4-16,-2 0 3 15,-9-3 1-15,-1 8 0 16,-7 2 1-16,4 13 0 0,-10 11-2 16,10 23 0-16,0 0-2 15,-6 35-1-15,6 2-1 16,0 12-1-16,4 4 0 16,2 5 1-16,2-1-1 15,-1-7-2-15,2-3-3 31,-5-15-7-31,2-11-24 0,1-6-3 16,-7-15 1-16,0 0-1 16</inkml:trace>
  <inkml:trace contextRef="#ctx0" brushRef="#br0" timeOffset="7792.5078">10652 3817 67 0,'9'0'36'15,"3"-4"-2"-15,11 4-13 0,8 7-14 16,5-7-30-16,5 10-10 15,-1-10-3-15,5 5 0 16</inkml:trace>
  <inkml:trace contextRef="#ctx0" brushRef="#br0" timeOffset="8292.9471">11555 3240 8 0,'-82'9'62'16,"26"22"-31"0,1 15-15-16,0 24-4 15,4 22-4-15,9 12-2 16,19 9-2-16,11 8-1 16,18 0 1-16,16-9-5 15,12-20-7-15,12-30-23 0,19-12-2 16,-6-31-1-16,8-17 0 15</inkml:trace>
  <inkml:trace contextRef="#ctx0" brushRef="#br0" timeOffset="8546.7668">11762 3237 36 0,'0'0'36'16,"0"12"1"-16,-7 14-8 15,2 9-11-15,5 18-5 0,-12 1-5 16,8 7-3-16,-2-1-1 16,6-2-3-16,12-11-1 15,5-8-1-15,5-7-5 16,1-11-5-16,8-11-21 15,2-5-6-15,-10-13 0 16,-1-1 1 0</inkml:trace>
  <inkml:trace contextRef="#ctx0" brushRef="#br0" timeOffset="8709.5346">11661 3520 61 0,'13'-8'34'0,"13"13"-1"0,11-5-19 16,9 7-15-16,9 9-27 16,-6-10-4-16,4 11-1 15,-14-5-1-15</inkml:trace>
  <inkml:trace contextRef="#ctx0" brushRef="#br0" timeOffset="8962.6253">11435 3885 19 0,'10'8'34'0,"13"-8"1"15,25 6 0-15,15-5-17 16,10-1-7-16,13 5-3 15,9-5-9-15,-2 4-10 16,-9-4-22-16,-1 0-2 16,-20 0 0-16,-5 0-2 0</inkml:trace>
  <inkml:trace contextRef="#ctx0" brushRef="#br0" timeOffset="9178.6175">11583 4036 31 0,'0'0'33'16,"21"9"1"-16,16-5-4 15,6 2-17-15,7-2-5 16,9 0-4-16,-2 0-7 15,-3 0-10-15,-9-4-13 0,-2 5-7 16,-27-7-1-16,-2 4 0 16</inkml:trace>
  <inkml:trace contextRef="#ctx0" brushRef="#br0" timeOffset="9347.4532">11803 4079 43 0,'-10'15'21'16,"10"9"0"-1,0 9-4-15,4 1-1 0,-1 6-3 16,-3 2-8-16,0-1-17 16,0-10-16-16,7 5-3 15,-12-22-3-15,11 2 4 32</inkml:trace>
  <inkml:trace contextRef="#ctx0" brushRef="#br0" timeOffset="9579.2465">12262 3305 44 0,'48'15'37'0,"-3"17"1"15,8 33-1-15,5 18-25 16,-21 18-1-16,-11 16-5 0,-26 10-1 15,-13 3-2 1,-30-5-4 0,-19-18-9-16,-9-19-27 15,5-15-1-15,-5-29-1 16,9-20-1-16</inkml:trace>
  <inkml:trace contextRef="#ctx0" brushRef="#br0" timeOffset="10397.3467">13158 3775 34 0,'-26'0'32'15,"26"0"-7"-15,30 13-7 0,22-7-5 16,25 2-3-16,28-3-1 0,29 2-1 16,15-7-3-1,13 6-1-15,1-6-1 0,-4 0-1 16,-20 0-1-16,-18 0-1 16,-30 0-2-16,-30-6 1 31,-24 6-2-31,-20-7 1 0,-17 7-2 15,-11-19 1-15,0 11 1 16,-1-1 0-16,1 1 0 16,11 8 1-16,-12-7 1 15,12 7 1-15,3 12 1 16,3 0 0-16,0 2 0 16,-1 4-4-16,0-4-13 0,-5 5-17 15,-16-14 0-15,4 1-1 16,-21-13 0-16</inkml:trace>
  <inkml:trace contextRef="#ctx0" brushRef="#br0" timeOffset="10713.5024">13288 3652 37 0,'-19'12'27'15,"-11"1"-8"-15,4 9-3 16,8 6-5-16,9 7-2 15,13 1-3-15,13-3-2 0,9 3-4 16,13-4-8-16,8-5-18 16,-3-19-4-16,9 1-1 15,-7-19 0-15</inkml:trace>
  <inkml:trace contextRef="#ctx0" brushRef="#br0" timeOffset="11067.0814">13808 3242 26 0,'0'11'30'0,"-8"4"1"16,2 13-9-16,-1 9-11 0,-5 6-3 15,2 3-2-15,1 0 1 16,6-4-3-16,-3-9 0 15,6-8-1-15,0-16 1 16,0-9-2-16,9-21 2 16,-5-6-1-16,-1-14-1 15,2-6 1 1,-5-10-1-16,7 2-1 16,-4-1-1-16,3 7 1 15,0 3-1-15,4 10 0 16,0 10 1-16,4 6-2 15,6 11 0-15,7 3-2 16,8 9-8-16,4 4-18 16,2-7-7-16,15 13 0 0,-8-13 0 15</inkml:trace>
  <inkml:trace contextRef="#ctx0" brushRef="#br0" timeOffset="11283.2578">13756 3342 36 0,'0'10'37'0,"10"2"2"16,17-12-8-16,14 3-11 16,6 0-7-16,-7-3-15 31,8 6-31-31,-15-15-3 0,3 9-2 15,-11-15 0-15</inkml:trace>
  <inkml:trace contextRef="#ctx0" brushRef="#br0" timeOffset="11870.4975">15141 3489 57 0,'14'13'37'0,"7"19"0"16,13 11-18-16,11 15-6 16,0 7-1-16,5 9-8 15,-4 1-6-15,-5-6-13 16,-7-12-18-16,-3-2-3 0,-15-23-1 16,2-9 0-16</inkml:trace>
  <inkml:trace contextRef="#ctx0" brushRef="#br0" timeOffset="12070.6629">15632 3508 30 0,'-9'-24'36'0,"-11"13"0"0,-4 23 1 16,-13 16-17-16,-9 11-9 15,-1 18-4-15,-15 4-2 16,0 11-1-16,-6-1-5 15,4-3-3-15,7-6-7 16,2-12-11-16,11-18-15 16,19-8 0-16,13-14-1 0,20-10 3 15</inkml:trace>
  <inkml:trace contextRef="#ctx0" brushRef="#br0" timeOffset="12351.7475">15962 3462 42 0,'-28'5'30'0,"-15"4"0"15,3 15-17-15,-1 14-6 16,-2 8-3-16,6 12 0 0,4 1-1 15,12 5 0-15,8 0 0 16,13-7-1-16,16-5-2 16,10-11-11-16,8-14-19 15,14 1-1-15,-4-17-1 16,9 3 0-16</inkml:trace>
  <inkml:trace contextRef="#ctx0" brushRef="#br0" timeOffset="12618.0075">15986 4030 39 0,'0'15'36'31,"0"-15"0"-31,22-6-3 16,-6 3-18-16,-3-8-5 15,8 0 0-15,-9-10-4 16,4 1-1-16,-9-11-2 0,-1-8-1 15,-1-12-1-15,-5-7-1 16,4-6 1-16,-1 1-1 16,3 8 0-16,-3-1-3 0,10 10-3 15,-5 7-6-15,12 20-13 16,5 16-14-16,-5 3 0 16,5 13 0-16</inkml:trace>
  <inkml:trace contextRef="#ctx0" brushRef="#br0" timeOffset="12802.3974">15934 3807 51 0,'0'0'33'0,"0"0"0"16,24 0-11-16,12-4-17 0,6 4-15 15,8 0-22-15,-1-11 0 16,4 7-1-16,-12-10 0 16</inkml:trace>
  <inkml:trace contextRef="#ctx0" brushRef="#br0" timeOffset="13005.3324">16362 3491 57 0,'15'-9'35'16,"-3"9"1"-16,11 17-17 15,4 16-7-15,-8 12-5 16,3 13-1-16,-13 6-1 16,-9 8-2-16,-7 0-1 31,-8-9-6-31,-4-3-14 0,-1-10-18 16,-9-21 0-16,10-6-1 15,1-16-2-15</inkml:trace>
  <inkml:trace contextRef="#ctx0" brushRef="#br0" timeOffset="13236.6099">16851 3788 58 0,'14'0'37'0,"3"-4"0"0,14 4-5 16,6 4-23-16,-3-4-7 15,4 0-5-15,0 6-11 16,-5-2-17-16,-9-4-5 16,-4 4-1-16,-20-4 0 15</inkml:trace>
  <inkml:trace contextRef="#ctx0" brushRef="#br0" timeOffset="13389.7532">16861 3878 46 0,'0'15'35'0,"13"-9"0"0,15 1-14 16,11 1-11-16,5-8-35 31,9 10-4-31,-8-16-3 0,15 12-3 16</inkml:trace>
  <inkml:trace contextRef="#ctx0" brushRef="#br0" timeOffset="14022.6274">17636 3664 30 0,'12'-9'33'0,"-12"9"0"16,-8 12 1-16,-9 17-18 0,-4 6-10 15,-2 12-2-15,-3 4-2 16,0 2 0-16,4-3 0 16,3-8-1-16,5-11 1 15,7-11-1-15,7-20 1 16,0 0-1-16,20-26 0 16,-2-7 1-1,1-15 0-15,5-11 0 16,1-8 0-16,2 2 1 15,-5 5-1-15,-1 7 0 16,-4 10 0-16,-1 15 0 16,-1 19-1-16,2 21 1 0,-3 22-1 15,2 12-1 1,0 9 1-16,4 5 0 0,-1 4-2 16,-3-2-4-16,2-3-9 15,-6-6-22-15,-6-19-2 0,1-8-1 16,-7-12 1-16</inkml:trace>
  <inkml:trace contextRef="#ctx0" brushRef="#br0" timeOffset="14191.0796">17586 3817 46 0,'0'0'32'15,"0"0"2"-15,22 9-6 16,11-4-23-16,8 2-10 31,11 4-23-31,6-11-4 0,18 3 0 16,-3-10-1-16</inkml:trace>
  <inkml:trace contextRef="#ctx0" brushRef="#br0" timeOffset="14575.6382">17986 3556 44 0,'-13'-10'34'0,"10"-4"1"15,15 6-8 1,20 8-14-16,11-4-5 0,13 4-2 31,4 0-3-31,3 4 0 16,-3-4-5-16,-8 4-4 0,-8-1-8 15,-17-7-5-15,-15 4-3 16,-12 0 0-16,-18-13-1 16,-3 9 5-16,-3-1 6 15,-4 2 6-15,-1 3 9 16,-18 20 25-16,31-2-9 16,5 8 1-16,7 9 0 15,-1 3-2-15,10 10-3 16,-5-2-3-16,3 9-1 15,-3-8-2-15,4 2-4 16,-1-7-8-16,-3-4-33 16,4-18-1-16,4-3-1 0,-8-17 0 15</inkml:trace>
  <inkml:trace contextRef="#ctx0" brushRef="#br0" timeOffset="15223.4741">18968 3756 31 0,'-13'-24'31'0,"-8"19"-1"16,-15-2-9-1,-2 5-11-15,4 4-4 16,-1 8-3-16,8 2 0 16,11 8-2-16,16 3 1 15,15-1-1-15,13 5 0 16,6-3 0-16,2-1 1 15,-3-4 1-15,-3-1 1 16,-14-2-1-16,-16-7-3 0,-13-5-2 16,-16-4-11-16,-10-9-18 15,5 5-3-15,-6-12 1 16,10 7-2-16</inkml:trace>
  <inkml:trace contextRef="#ctx0" brushRef="#br0" timeOffset="15392.5384">19025 3742 49 0,'15'0'35'15,"-15"0"0"-15,16 13-2 16,-8 7-21-16,-8 5-7 31,7 6-7-31,-3 5-23 0,4 6-9 16,-15-10-1-16,7-2 0 15</inkml:trace>
  <inkml:trace contextRef="#ctx0" brushRef="#br0" timeOffset="15561.0942">19116 3449 70 0,'0'-32'37'16,"-4"7"-2"-16,4 13-13 15,0 12-32-15,0 0-24 16,8 22-2-16,-8-3-1 0,3 14 1 31</inkml:trace>
  <inkml:trace contextRef="#ctx0" brushRef="#br0" timeOffset="15792.1136">19177 3766 29 0,'17'41'32'0,"-10"-10"1"0,5-7-7 15,-3-5-11-15,-4-8-7 16,-5-11-1-16,13 0-2 0,-3-15-1 16,1-4-1-16,6-5-1 15,3-3 0-15,2 4-2 16,1 2 1-16,1 9 0 16,-5 7 1-16,3 13 0 15,-7 4 0-15,-5 10 0 16,-3 7-6-16,-7 3-20 0,0-10-11 15,3 2-1-15,0-10 0 16</inkml:trace>
  <inkml:trace contextRef="#ctx0" brushRef="#br0" timeOffset="16108.1932">19845 3718 73 0,'-20'-19'35'16,"0"7"-5"-16,-8 7-13 15,-9 5-7-15,0 11-4 16,2 9-3-16,2 8 0 15,8 2-1-15,13 6 0 16,12 0 1-16,18-4 0 16,10-7 0-1,14-7-7-15,9-12-32 16,4 4-1-16,-7-16 0 16,7 1-2-16</inkml:trace>
  <inkml:trace contextRef="#ctx0" brushRef="#br0" timeOffset="16561.947">20432 3389 35 0,'-19'7'31'16,"-21"4"1"-16,-7 13-6 0,-5 16-17 16,1 10-3-16,5 13-1 15,12 5-2-15,15 2 0 16,19 2-3-16,18-3-8 15,16-17-24-15,23-3 0 16,-1-20-1-16,14-6 0 16</inkml:trace>
  <inkml:trace contextRef="#ctx0" brushRef="#br0" timeOffset="16858.7639">20494 3928 31 0,'0'0'37'0,"14"19"1"15,3-10-6-15,4-5-15 16,7 0 0-16,-5-12-4 16,3-2-4-16,-9-15-3 15,-1-4-1-15,-12-17-2 16,-4-7-1-16,-6-10 0 0,0-3-2 15,2 4 1-15,4 0-2 16,0 10-2-16,7-1-2 16,14 25-9-16,2 8-15 15,6 11-11-15,8 9-1 16,-5 6 0-16</inkml:trace>
  <inkml:trace contextRef="#ctx0" brushRef="#br0" timeOffset="17024.5939">20495 3733 55 0,'-8'12'36'0,"8"-12"-1"0,16 0-5 16,11 0-24-16,11 0-15 15,14 6-25-15,-5-11 0 16,11 5-2-16,-2-4 1 15</inkml:trace>
  <inkml:trace contextRef="#ctx0" brushRef="#br0" timeOffset="17277.618">20896 3566 39 0,'5'-15'35'0,"20"10"1"16,6 5-4-16,7-5-21 15,12 5-3-15,1 0-1 16,7 0-1-16,-6 2-5 16,-4-2-6-16,-10 8-9 15,-10-8-13-15,-15 0-9 0,-3 0 0 16,-10 0-1-16</inkml:trace>
  <inkml:trace contextRef="#ctx0" brushRef="#br0" timeOffset="17440.4277">21107 3560 42 0,'-18'20'32'0,"7"12"-4"31,2 6-6-31,2 5-5 0,7 10-5 16,-5-6-2-16,9 1-5 15,0-2-10-15,9-5-28 16,-6-19-2-16,11-5-1 16,-5-17 0-16</inkml:trace>
  <inkml:trace contextRef="#ctx0" brushRef="#br0" timeOffset="17662.4589">21450 3305 55 0,'37'15'39'31,"8"22"2"-31,-2 14 0 0,-9 14-27 16,0 18-5-16,-16 4-2 16,-13 12-2-16,-22-7-1 15,-12-8 0-15,-13-6-4 16,-8-20-9-16,-8-17-32 15,4-9-1-15,-4-17 1 16,9-12-1-16</inkml:trace>
  <inkml:trace contextRef="#ctx0" brushRef="#br0" timeOffset="59798.3945">22771 15150 21 0,'0'0'26'16,"-7"-9"-8"-1,7 9-5-15,-16 0-5 0,16 0-4 16,-15 9-2-16,15-9-1 0,0 8 0 16,0-8 2-16,12 12 2 15,-12-12 4-15,23 3 1 16,-23-3 1-16,22-5 1 16,-22 5 0-16,0-10-1 31,-11 3-3-31,11 7-12 0,-15-18-30 15,15 18-4-15,-3-14 1 16,17 11-2-16</inkml:trace>
  <inkml:trace contextRef="#ctx0" brushRef="#br0" timeOffset="60314.2669">23063 15133 11 0,'0'0'25'16,"0"0"-6"-16,0 0-6 15,0 0-3-15,-8-9-3 16,8 9 0-16,0 0 0 15,0 0 1-15,0 0-1 0,8 12 0 16,-8-12 0-16,8 10 1 16,-8-10 0-16,12 12 0 15,-12-12-2-15,9 5 0 16,-9-5 0-16,0 0-1 16,0 0-1-16,0 0-1 15,0-11 0 1,0 11-2-16,-18-7 0 15,18 7-3-15,0 0-8 16,0 0-20-16,-19-13-8 0,19 13-1 16,0 0 1-1</inkml:trace>
  <inkml:trace contextRef="#ctx0" brushRef="#br0" timeOffset="60851.8402">23363 15141 29 0,'-13'-3'29'0,"13"3"-6"0,0 0-8 16,-10 0-6 0,10 0-4-16,7 16-2 0,-7-16-1 15,3 16 1-15,10-11 3 16,2 3 1-16,-3-8 1 16,-12 0 2-16,0 0-1 31,12 0 0-31,-12 0 1 0,-3-10-3 15,-9 5-1-15,0 1-3 16,-6 4-1-16,18 0 0 16,-14-3-2-16,14 3-6 15,0 0-33-15,0 0-2 16,0 0 2-16,12 4-2 16</inkml:trace>
  <inkml:trace contextRef="#ctx0" brushRef="#br0" timeOffset="62035.0963">12107 15412 17 0,'0'0'28'0,"-20"0"-2"16,20 0-10-16,-12 11-5 15,12-11-3-15,-7 12-2 16,7-12 0-16,4 9 0 16,-4-9 1-16,12 5 2 31,-12-5 1-31,20 0 0 0,-20 0 0 16,18 0-2-16,-18 0-2 15,0 0-7-15,0-16-28 16,0 16-8-16,-6-11-2 15,6 11-1-15</inkml:trace>
  <inkml:trace contextRef="#ctx0" brushRef="#br0" timeOffset="62503.8846">11845 15433 12 0,'0'10'23'16,"0"-10"-9"-16,0 0-4 16,0 0 0-16,-4 10 0 0,4-10 1 15,0 0 1-15,14 0 2 16,-14 0 0-16,16-6-1 15,-16 6 1-15,12-9-3 16,-12 9-2-16,0 0-3 16,-4-12-1-16,4 12-2 0,-12 3-2 31,3-3-6-31,9 0-15 0,0 0-18 16,-10 0-2-16,10 0 1 15,10 0-1-15</inkml:trace>
  <inkml:trace contextRef="#ctx0" brushRef="#br0" timeOffset="63074.0029">11554 15429 5 0,'0'0'25'15,"-12"0"0"-15,12 0-9 16,0 0-7-16,-4 9-3 16,4-9 0-16,0 0 0 15,10 15 2-15,-10-15 2 16,17 4 0-16,-17-4 2 0,18 0 0 16,-18 0-1-16,17-5 0 15,-17 5-2-15,8-14-2 16,-8 14 0-16,0 0-2 15,-14-9-2-15,14 9 0 16,-20 0-5-16,6 4-29 16,2-4-9-16,12 0-1 0,-10 3-1 15</inkml:trace>
  <inkml:trace contextRef="#ctx0" brushRef="#br0" timeOffset="281406.0605">1040 4955 27 0,'34'-17'23'16,"-34"17"1"-16,53-16-3 16,-53 16-3-16,0 0-5 15,0 0-1-15,-56 49-4 16,9-27 1-16,-5-4-4 15,2-7-4-15,6-2-2 16,2-9 0 0,42 0 0-16,-51-10-1 15,51 10 0-15,0 0 0 0,0 0 1 16,56-1 0 0,-56 1 0-16,78 29 1 15,-34-5 0-15,-44-24 1 0,73 55 0 16,-73-55 0-16,20 66 0 15,-20-66-1-15,-41 69 2 0,41-69-1 16,-86 59 1-16,35-35-1 16,5-4 0-16,46-20-1 15,-71 27 2-15,71-27-1 16,0 0 0-16,0 0 0 16,0 0 0-16,0 0-1 15,65 45-6 1,-65-45-18-16,90 20-11 15,-42-11 1-15,6-9-2 16</inkml:trace>
  <inkml:trace contextRef="#ctx0" brushRef="#br0" timeOffset="281769.5378">1154 5240 22 0,'10'5'33'16,"-1"0"0"-16,4 11-8 16,6 4-8-16,0-2-3 15,-6 5-3-15,5-4-4 0,-9-2-1 16,-2-7-1-16,-7-10-2 16,0 0-4-16,0-18 0 15,4 0-1-15,7-2 0 16,1-1-1-16,7 3 0 15,-2 3-1-15,5 6 2 16,4 9 1 0,0 8 1-16,-5 6 1 15,-7 5 0-15,-4 1 0 16,-5 2-2-16,0 2-5 16,-5-2-12-16,-11-6-16 0,8 4 0 15,3-20-1 1,-8 16 4-16</inkml:trace>
  <inkml:trace contextRef="#ctx0" brushRef="#br0" timeOffset="282007.3308">1593 5186 54 0,'11'-7'36'0,"4"15"1"0,-1 8-10 15,-3 16-12-15,3 21-6 16,-6 5-1-16,0 21-1 16,-8 1-1-16,6 3-2 15,-6-3-1-15,0-5-2 16,0-14-5-16,0-13-3 16,8-9-17-16,-1-17-16 0,-7-22 0 15,18 0-1-15,-15-24 0 16</inkml:trace>
  <inkml:trace contextRef="#ctx0" brushRef="#br0" timeOffset="282176.1145">1698 5499 42 0,'0'-15'30'0,"0"15"-4"16,10 0-26-16,-10 0-23 15,29 0-4-15,-7-6-2 16,15 6 11-16</inkml:trace>
  <inkml:trace contextRef="#ctx0" brushRef="#br0" timeOffset="282677.9845">2077 5225 23 0,'-22'0'29'15,"-1"-3"1"-15,9 8-14 16,4 4-4-16,10 0-5 16,10 5-1-16,10-2-3 0,9-2-1 31,4 0-1-31,-4-5 1 0,1-1-2 15,-8-4 0-15,-10 4 0 16,-12-4 0-16,-9 6 0 16,-16-3 0-16,-6 1 0 15,1 8 0-15,-4 0 0 16,9 2-1-16,2 4 2 16,11 1 0-16,12-2-1 0,8-2 2 15,11-3-1-15,2-7 1 16,13-5 1-16,3-5-1 15,0-7 0-15,5-5 0 16,-6-10-1-16,-5-2 1 16,-6-5-2-16,-5 2 1 15,-6 1-1 1,-8 8 0-16,-1 8 0 16,-5 15 0-16,0 0-1 15,0 0 1-15,-8 29 0 16,11-1-2-16,0 4-5 15,-3-1-11-15,0-6-14 0,12 7-1 16,-12-14 0 0,5-1 10-16</inkml:trace>
  <inkml:trace contextRef="#ctx0" brushRef="#br0" timeOffset="282825.119">2271 5099 62 0,'-2'-24'31'0,"-10"-2"-8"16,8 13-37-16,4 13-14 16,0 0-4-16,15 10-2 15</inkml:trace>
  <inkml:trace contextRef="#ctx0" brushRef="#br0" timeOffset="283110.312">2721 5249 27 0,'-14'30'35'15,"-15"-4"1"-15,-2 4-5 0,-3-1-12 16,-3-8-7-16,5 1-7 16,-1-12-5-16,5-10-3 15,6-8-3-15,7-17 1 0,15 0-1 16,4-5 0-16,13 1 2 15,4 2 2-15,4 7 2 16,6 10 4-16,-5 14 1 16,5 13 0-16,-10 10 1 31,1 2-7-31,-10 2-31 0,3 10-1 16,-9-14 0-16,13 4-2 15</inkml:trace>
  <inkml:trace contextRef="#ctx0" brushRef="#br0" timeOffset="283579.0164">3394 5161 36 0,'7'23'34'15,"-7"7"1"-15,6 22-5 16,-1 16-20-16,-5 10-3 15,3 9-1-15,-3 0-6 16,7-5-6-16,-4-12-23 16,3-5-6-16,-8-26-1 15,4-7 0 1</inkml:trace>
  <inkml:trace contextRef="#ctx0" brushRef="#br0" timeOffset="283958.1099">3391 5445 14 0,'40'0'29'0,"-5"-7"-1"15,5 0-6-15,0 1-13 16,-2-4-2-16,-8-5-2 16,-8 0-2-16,-9 0 0 15,-7-1-1-15,-1 4 0 16,-5 12-1-16,0 0 1 15,0 0 0-15,0 0 0 0,-8 24 0 16,8-5-1-16,0 5 1 16,0-4 1-16,0-5-1 15,0-15 1-15,0 0-1 16,0 0-1-16,13-10 1 16,-5-12-1-16,8 3 0 31,-1-3-1-31,1 5 0 0,3 8 0 15,-2 9 0-15,-3 4 1 0,-2 11 0 16,-6 11-2 0,-3 3-8-16,4 9-24 0,-7-11 0 15,12 3-1-15,-3-14-1 16</inkml:trace>
  <inkml:trace contextRef="#ctx0" brushRef="#br0" timeOffset="284296.9602">4160 5295 67 0,'-31'-12'34'16,"-7"2"-5"-16,6 10-14 15,12 10-8-15,2 7-3 16,12 7-2-16,6 0 0 15,11 3 0-15,9-3 1 0,1-4-1 16,7-10 1 0,0-10 1-16,-4-5-1 0,-1-10 0 15,-11-14-1-15,-7-8 1 16,-10-11-1-16,-8-9-1 0,-9-6 1 16,1 0-1-16,2 3-1 15,1 2-1-15,12 11-1 16,6 3-6-16,16 18-21 31,11 16-9-31,4 10-1 0,10 13 0 16</inkml:trace>
  <inkml:trace contextRef="#ctx0" brushRef="#br0" timeOffset="284898.5811">4449 5162 31 0,'-13'5'30'0,"-6"-5"2"16,19 0-12-16,-6 25-9 0,10-12-5 15,7 2-2 1,6-1-1-16,4-1 0 15,0-3-1-15,-1-1 0 0,-5-4-2 16,-3-5 1-16,-12 0-1 16,0 0-1-16,-25 0 1 31,3 2-1-31,-1 7 0 0,-3 0 1 16,1 10 0-16,3 0 0 15,10 1 1-15,6 4 0 16,12-5 1-16,6-2 0 15,10-9 1-15,3-8 0 16,6-5 0-16,0-4 0 16,0-9-1-16,0-3 1 0,-7-1-1 15,-4 0 0-15,-8 0-1 16,-3 5 0-16,-3 5 0 16,-6 12 0-16,0 0-1 15,0 0 0-15,6 19 0 0,-2 3 0 16,-1 2 0-1,3-2 0 1,3 2 1-16,1-4 0 16,2-8 1-16,4-3 1 15,2-9 1-15,3-12-1 0,-1-7 0 16,1-1 0-16,-3-5-1 16,-3 0-5-16,2 3-15 15,-5 3-21-15,-12 2 0 16,0 17-1-16,-9-15 1 0</inkml:trace>
  <inkml:trace contextRef="#ctx0" brushRef="#br0" timeOffset="285079.038">5059 5202 41 0,'-5'14'37'16,"-4"-3"1"-16,4 14 0 15,1 6-20-15,-4 1-14 16,2 1-16-16,-2-1-24 16,8 5 0-16,3-11-2 15,17 3 0-15</inkml:trace>
  <inkml:trace contextRef="#ctx0" brushRef="#br0" timeOffset="285484.8275">5502 5332 57 0,'-9'-6'34'16,"-13"0"-11"-16,-4 1-8 16,-2 5-3-16,-6 5-5 15,6 9-2-15,0 4-2 0,9 4-2 16,10 3 0-16,9-3-1 0,11 0 0 15,6-3 1 1,5-8 1-16,4-2 0 0,-6-9 0 16,-4-6 0-16,-10-3-1 15,-9-4-5-15,-11-3-26 16,-5 4-5-16,-7-5-1 31,1 4 0-31</inkml:trace>
  <inkml:trace contextRef="#ctx0" brushRef="#br0" timeOffset="285716.8783">5578 5253 61 0,'12'-12'37'0,"2"12"1"15,-3 13-7-15,-4 7-20 16,6 21-5-16,-6 10-2 15,0 11-2-15,-3 9 0 16,-4 4-2-16,0-1-7 16,-6-12-13-16,-1-5-18 0,4-11-1 31,-3-24-1-31,6-8 1 0</inkml:trace>
  <inkml:trace contextRef="#ctx0" brushRef="#br0" timeOffset="285864.5252">5656 5503 61 0,'15'-11'39'0,"2"-4"-1"15,13 10-6-15,-1 0-61 16,4-5-6-16,9 10-2 16,-2-10-2-16</inkml:trace>
  <inkml:trace contextRef="#ctx0" brushRef="#br0" timeOffset="286502.4025">6190 5412 47 0,'0'-16'34'15,"-11"-5"-9"-15,-7 5-5 16,-1 3-7-16,-12 4-4 0,4 6-4 16,-1 6-3-16,0 8 0 15,4 4-2-15,8 2 1 16,3 3 0-16,8-1 0 15,8-7 1-15,12 2-1 16,2-6 1-16,11-8 1 16,1-3-1-1,5-6 0-15,-6-7-1 16,3 3 0-16,-6 0 0 16,-10-2-1-16,-6 4 0 15,-9 11 1-15,0 0-2 16,0 0 1-16,-14 7 0 0,6 5 1 15,5 0-2 1,6 5 2-16,6 0-1 0,4-2 1 16,8-2 1-16,2-4 1 15,2-7 0-15,3-2 0 0,-7-9 0 16,4-1-1-16,-6-3 1 16,-5-6-3-16,-3 2-2 15,-8-8-6-15,-3 7-4 16,-7-10-4-16,7 10-1 0,-13-14 2 15,5 6 3-15,-2-5 7 16,5 2 6-16,-2 4 6 16,-2-2 4-16,9 8 5 15,-10-2 0-15,10 12-3 16,0 9-10-16,0 0-32 31,0 0-7-31,7 23-2 0,-1-9-1 16</inkml:trace>
  <inkml:trace contextRef="#ctx0" brushRef="#br0" timeOffset="286733.6565">6902 5222 75 0,'0'0'41'0,"0"0"0"31,0 0-5-31,0 0-28 0,0 0-14 16,0 0-32-16,12 0-3 16,-12 0 0-16,0 0 0 15</inkml:trace>
  <inkml:trace contextRef="#ctx0" brushRef="#br0" timeOffset="286934.0287">6924 5402 75 0,'0'0'42'0,"0"0"0"16,0 0-5-16,0 0-24 0,0 0-14 15,0 0-38-15,0 0-2 16,-10 0-1-16,10 0 0 0</inkml:trace>
  <inkml:trace contextRef="#ctx0" brushRef="#br0" timeOffset="289492.6687">8247 5104 27 0,'-8'32'28'0,"-12"-1"-4"16,-2 15-12-16,-2 5-4 15,2 5-2-15,-2-6-3 16,5-8 0-16,7-6-1 15,2-14 1-15,10-13 1 16,0-9 1-16,7-23 0 0,6-12 0 16,5-4 2-16,0-16-2 15,7-1 1-15,2-4 0 16,1 6-2-16,-5 7 0 16,1 10-1-16,-5 17-1 15,2 20 1-15,-5 13-1 31,-4 16 0-31,-3 14 0 0,1 8-1 16,2 7 1-16,1 5-1 16,0-7-1-16,-1-5-3 15,1-2-7-15,-5-14-9 16,1-12-19-16,4-5 0 16,-13-18 0-16,0 0 1 0</inkml:trace>
  <inkml:trace contextRef="#ctx0" brushRef="#br0" timeOffset="289639.8225">8170 5364 53 0,'-16'-7'35'15,"16"7"0"-15,22 0-15 32,6 0-10-32,15 0-14 0,1-3-28 15,14 6 0-15,-4-3-3 16,12 9 1-16</inkml:trace>
  <inkml:trace contextRef="#ctx0" brushRef="#br0" timeOffset="290075.1335">8503 5081 47 0,'13'-8'33'16,"23"8"-8"-1,5 0-8-15,9 0-6 16,8 0-2-16,-2 0-4 0,1 7-4 16,-5-3-3-16,-15-1-3 15,-9 2-7-15,-13-2-2 31,-15-3-5-31,-9 8-2 0,-10-8 2 16,-2-4 3-16,-7 0 5 16,4-1 5-16,1 0 8 15,2 5 5-15,-16 10 25 16,25 10-15 0,5 7 1-16,0 10-3 0,7 6-2 15,0 4-1-15,0 1-2 0,0-4-3 16,11-2-1-1,-6-9-1-15,5-3-1 0,-7-10-4 16,0-5-26-16,-3-15-10 16,0 0 0-16,3-17 0 15</inkml:trace>
  <inkml:trace contextRef="#ctx0" brushRef="#br0" timeOffset="290630.2279">9414 5249 28 0,'-3'-11'32'16,"3"11"-3"-16,-24-8-7 15,-1 3-8-15,0 5-4 16,-3 0-6-16,0 10 0 16,3-2-1-16,11 6-2 15,10 4 1 1,12 5-2-16,15 2 2 15,8-2-2-15,3 6 2 16,-1-1 0-16,0-5 1 16,-8 1 0-16,-14-4 0 15,-17-6 0-15,-17-6 0 0,-6-4-1 16,-6-4-5 0,-4-9-7-16,7-1-19 0,6-3-6 15,8-10-3-15,18 3 2 0</inkml:trace>
  <inkml:trace contextRef="#ctx0" brushRef="#br0" timeOffset="290815.1957">9569 5307 60 0,'0'0'37'16,"16"8"0"-16,-16 6-11 15,0 0-13-15,6 9-6 16,-6 3-3-16,6 1-2 15,-2 7-7-15,-4-10-20 16,-10-6-13 0,10 0 0-16,0-18 0 15</inkml:trace>
  <inkml:trace contextRef="#ctx0" brushRef="#br0" timeOffset="290962.3476">9653 5124 58 0,'0'0'29'0,"0"-15"-5"0,0 15-37 16,13 0-15-16,-13 0-3 15,3 11-1-15</inkml:trace>
  <inkml:trace contextRef="#ctx0" brushRef="#br0" timeOffset="291231.4394">9703 5320 14 0,'7'26'33'16,"11"6"1"-16,-9-11 0 16,4-1-14-16,-1-1-8 15,-4-9-4-15,3-1-3 16,-11-9-1-16,18-7 0 16,-11-8-1-16,8-3-1 0,-2-6-1 15,5 5 0-15,4-3 0 16,3 4 0-16,0 8 0 15,0 6 0-15,-1 11 0 16,-2 9 1-16,-6 7 0 0,-5 6 0 16,-5 2-2-16,-6 1-14 15,-6-4-23-15,9 0 0 16,0-9-1-16,22-3 0 16</inkml:trace>
  <inkml:trace contextRef="#ctx0" brushRef="#br0" timeOffset="291700.9501">10633 4855 33 0,'-22'12'32'16,"-18"7"1"-16,-7 14-11 16,2 19-8-16,-6 11-2 0,9 12-3 15,8 0-2-15,18 5-1 16,12-1-1-16,20-10 0 15,9-6-2-15,8-14-4 16,11-12-13-16,3-7-22 16,-7-23-2-16,0-7 1 15,-12-13-1-15</inkml:trace>
  <inkml:trace contextRef="#ctx0" brushRef="#br0" timeOffset="292079.4882">10636 5274 51 0,'0'0'35'0,"16"14"0"16,-13 3-13-16,-3 0-12 16,6 7-4-16,-6-4 0 15,3 2-3-15,-3-4 1 16,-3-3-1-16,3-15-1 15,0 0 0-15,0 0 0 0,-9-25-1 16,9 4-1-16,6-3 1 16,3-1-2-16,7-1 0 15,5 8 0-15,4 0 1 16,5 8-2-16,3 6 3 16,-5 4-2-16,2 9 1 31,-7 6 1-31,-7 2-1 0,-5 7 1 15,-7 4-1-15,1 0-3 16,-8 0-11-16,3-3-18 16,5 4-5-16,2-15 0 15,15 1 0-15</inkml:trace>
  <inkml:trace contextRef="#ctx0" brushRef="#br0" timeOffset="292382.8015">11061 5426 44 0,'0'0'36'15,"13"12"-2"1,-5-12-10-16,10 0-8 16,-6 0-1-16,7-7-4 15,-8-5-4-15,4-1-1 16,-10-9-3-16,2-1-1 15,-7-9 0-15,0-1-1 16,0-6-1-16,0-2 0 16,0-2 0-16,0 1-2 0,10 3-1 15,-1 1-3-15,10 9-5 16,-2 4-10-16,6 8-18 0,6 12 0 16,-5 2 1-1,4 16 0-15</inkml:trace>
  <inkml:trace contextRef="#ctx0" brushRef="#br0" timeOffset="292566.2099">11070 5250 49 0,'-15'4'36'16,"2"-4"1"-16,13 0-12 31,30 0-10-31,-4 0-6 0,11 5-8 15,11-1-9-15,7 2-27 16,5-6 0-16,8 0-2 16,-12 0 0-16</inkml:trace>
  <inkml:trace contextRef="#ctx0" brushRef="#br0" timeOffset="292951.1991">11369 5124 53 0,'13'0'33'0,"4"-1"0"0,14-3-18 16,9 4-5-16,4 0-5 15,5 0-1-15,4 0-4 16,-7-5-1-16,-8 5-4 15,-12 0-1-15,-12 5-4 16,-14-5-3-16,0 0-1 16,-25 0 0-16,2 0 2 0,-3 0 2 15,1 2 5-15,0-2 3 16,-12 20 16 0,27-6-2-16,7 10 2 15,3 2 1-15,5 7-1 16,-5 0-2-16,9 3-2 15,-4-2-3-15,4-2-8 0,-3-12-31 16,4 3-2-16,-10-23-1 31,9 10 0-31</inkml:trace>
  <inkml:trace contextRef="#ctx0" brushRef="#br0" timeOffset="293170.4249">11903 5022 76 0,'35'24'37'15,"-4"5"2"-15,4 6-22 16,-1 22-8-16,-16 1-2 16,-8 11-1-1,-15-2-3-15,-9-2-1 16,-5-6-6-16,-15-12-13 15,-6-10-22-15,7-10 1 16,1-17-2-16,10-3 1 16</inkml:trace>
  <inkml:trace contextRef="#ctx0" brushRef="#br0" timeOffset="293708.3184">9483 5756 38 0,'-28'6'34'0,"7"-6"-4"15,21 0-11-15,29 0-4 16,19 0-3-16,32 4-1 31,35-4-3-31,37 4 0 0,38-4-2 16,39 0-2-16,25 0-1 15,16 0-1-15,3 4-3 16,-19-4-3-16,-26 8-13 16,-34-1-22-16,-60-12 1 15,-39 5-1-15,-58-6 1 16</inkml:trace>
  <inkml:trace contextRef="#ctx0" brushRef="#br0" timeOffset="294324.8097">10208 6091 55 0,'0'25'35'16,"-9"-8"-1"-16,9 2-14 0,0 9-12 15,-2 0-3-15,2 4-1 16,0-4-5-16,2-9-4 16,-2-6-7-16,0-13-2 15,0-9-2-15,-6-9 0 16,6-5 3-16,-10-6 3 16,10-3 4-1,-3-29 10 1,13 39 4-16,2 2 1 15,7 6 0-15,2 3 0 0,10 5-2 16,0 4-1 0,3 2-1-16,-1 0 1 0,0 5 1 15,-9-5-1-15,2 3-1 16,-11-3-1-16,0 7 0 0,-15-7 0 16,6 18 0-16,-11-3-2 15,-1 9 1-15,-7 1-2 16,4 9 1-16,-2 3 0 15,6 0-3-15,5 0-9 16,9 1-16-16,0-16-11 16,16 2 0-16,3-17 0 0</inkml:trace>
  <inkml:trace contextRef="#ctx0" brushRef="#br0" timeOffset="294672.0513">10645 6320 20 0,'0'21'35'0,"4"-12"2"15,12-2-9-15,2 2-7 16,-3-9-5-16,6 5-2 0,-2-15-4 15,0-1-4-15,-6-11-1 16,-1-6-1-16,-5-9-2 16,-1-2-1-16,-1-2 0 15,-5-4-1-15,4 6 1 16,2-1-2-16,0 8-3 31,3 9-7-31,10 8-13 0,3 5-15 16,-1 6-1-16,10 11 1 15,-6-1-2-15</inkml:trace>
  <inkml:trace contextRef="#ctx0" brushRef="#br0" timeOffset="294856.548">10598 6207 49 0,'-20'0'35'0,"20"0"1"16,12 0-11-16,16 0-13 0,15 0-6 16,10 0-10-16,3 0-20 0,9 0-10 15,11-4-1 1,-8-6-1-16</inkml:trace>
  <inkml:trace contextRef="#ctx0" brushRef="#br0" timeOffset="295157.7175">11069 6050 73 0,'0'0'30'0,"6"-11"-9"16,19 11-6-16,6-3-4 0,11 3-4 16,1-3-1-16,7 3-2 15,0 0-3-15,-4 0-3 16,-4 0-4-16,-11 0-6 31,-2 0-9-31,-13-4-3 16,-16 4-5-16,0 0 2 0,0 0 0 15</inkml:trace>
  <inkml:trace contextRef="#ctx0" brushRef="#br0" timeOffset="295326.6894">11324 6039 39 0,'-15'14'21'0,"6"14"-2"0,2 1-1 16,1 8-2-16,6 5-2 15,-4 0-2-15,11 2-1 16,-7-5-2-16,8 0-1 15,-8-10-2-15,0-6-4 16,5-7-19-16,-1-6-19 16,-4-10-1-1,-4-9 0-15,-6-12-1 16</inkml:trace>
  <inkml:trace contextRef="#ctx0" brushRef="#br0" timeOffset="295828.1516">12346 5559 68 0,'25'2'35'16,"2"-2"-7"-16,13-2-12 15,11 2-7-15,1 0-11 16,-3 0-17-16,-5 0-15 16,-4 0-1-1,-14-3 0-15</inkml:trace>
  <inkml:trace contextRef="#ctx0" brushRef="#br0" timeOffset="296012.7001">12368 5692 16 0,'5'14'33'15,"5"-11"1"-15,17 6-1 16,8-3-16-16,5-6-10 16,10 0-12-16,8-6-19 15,14 6-8-15,-9-12-2 16,11 6 0-16</inkml:trace>
  <inkml:trace contextRef="#ctx0" brushRef="#br0" timeOffset="296314.1136">13220 5487 22 0,'-10'-10'31'31,"-11"-9"-2"-31,2 11-3 0,-3-1-16 16,-2 9-6-16,-1 9-1 15,0 8-3-15,1 8 1 16,2 8-1-16,9 6 2 16,4 3-1-16,9 3 2 15,15-1 1-15,10-8 1 16,9-10 2-16,13-4 1 0,2-17 0 16,7-5 0-16,-6-16 0 15,-1-9 0-15,-18-12-1 16,-11-6-2-16,-23 0-2 15,-17 2-8-15,-13 2-33 16,-14 8-1-16,-9 4-2 16,-2 12 0-1</inkml:trace>
  <inkml:trace contextRef="#ctx0" brushRef="#br0" timeOffset="303220.0758">14030 5504 23 0,'-22'-3'29'0,"22"3"-2"16,16 4-9-16,10-4-4 0,21 3-4 16,7-3-2-16,16 0 0 15,2 0-2-15,14 0-3 0,-8-5-3 16,-4 1-4-16,-12 4-1 15,-15 0-2-15,-13 4-3 16,-15-1-4-16,-19-3-5 16,6 14-4-16,-19-10-7 15,-2 5 2-15</inkml:trace>
  <inkml:trace contextRef="#ctx0" brushRef="#br0" timeOffset="303724.2611">14076 5616 21 0,'-16'-4'28'16,"16"4"-6"-1,30 0-2-15,11 0-5 16,16 0-2-16,17 4-3 0,3-3-3 15,13-1 0-15,3 0-2 32,-6 5-2-32,-16-5-2 15,-13 0 0-15,-15-2-2 0,-15-2-2 16,-14-4-2-16,-14 8-2 16,-6-15-3-16,-10 2-7 15,-1-1-1-15,-1 2 0 16,-6-4 1-16,1 2 4 15,0 1 5-15,1-2 5 0,5 5 5 16,3 1 17 0,6-2-5-16,8 11 0 15,27-8 1-15,-3 8-4 16,9 5-1-16,6 0-1 16,-2 2 1-16,3 3-2 15,-9-3 0 1,0 2-1-16,-12-1 0 15,-8 6 0-15,-22-5-2 16,-9 6 1-16,-16 2-2 0,-7 4-1 16,-8 1-6-1,4 3-22-15,2-9-13 0,13-1-1 16,10-8 1-16</inkml:trace>
  <inkml:trace contextRef="#ctx0" brushRef="#br0" timeOffset="304502.1469">15820 5387 18 0,'-20'3'28'16,"-5"-6"1"-16,-3 9-10 0,-7 0-7 15,0 2-5-15,2 2-4 0,4 4 0 16,12 2-2 0,15 1 1-16,9-2-1 15,22 5-1-15,11 2 1 0,5-1 1 16,1 2 0-16,-3-3 2 15,-8 1 2-15,-14-5-1 32,-11 3 0-32,-28-11 1 0,-8-4 1 15,-15-8-1-15,1 1-4 16,-1-2-5-16,0-4-7 16,10-1-13-16,9 4-8 15,8-4-5-15,14 10 0 16</inkml:trace>
  <inkml:trace contextRef="#ctx0" brushRef="#br0" timeOffset="304755.6582">16002 5428 47 0,'6'-9'35'16,"6"9"1"-16,-12 0-14 16,7 24-7-16,2 1-6 15,-9 8-4-15,0 8 0 0,0-3-4 16,-6-1-6-16,6-3-19 16,0-3-12-16,0-21-1 0,0-10 1 15</inkml:trace>
  <inkml:trace contextRef="#ctx0" brushRef="#br0" timeOffset="304921.4408">16002 5282 48 0,'3'-13'33'15,"-3"-6"-6"-15,15 14-20 16,4 5-34-16,-19 0-3 15,13 5-2-15</inkml:trace>
  <inkml:trace contextRef="#ctx0" brushRef="#br0" timeOffset="305225.4799">16197 5482 17 0,'4'19'36'0,"5"7"0"0,-6-3-2 16,-3 1-12-16,6-4-5 16,-12-4-6-16,6 1-3 15,0-17-3-15,-3 14-2 16,3-14 0-16,9-16-1 16,0-3 0-16,7 1-1 31,0-2 0-31,5-1-1 0,0 6 0 15,1 3 0-15,0 9 0 16,-3 10 1-16,-2 6-1 16,-3 6 1-16,-5 4-3 15,-9-4-12-15,0 3-24 16,0-1-1-16,-3-8 0 16,6-1-1-16</inkml:trace>
  <inkml:trace contextRef="#ctx0" brushRef="#br0" timeOffset="305642.0942">16972 5040 36 0,'-24'9'31'0,"-17"5"2"16,-5 19-17-16,-3 21-3 16,5 7-3-16,6 14-3 15,14 3 0-15,11 2-1 0,16-4-2 16,16-7-1 0,13-7-6-16,5-15-10 0,-1-14-21 31,8-7-1-31,-13-21-1 15,4-5 0-15</inkml:trace>
  <inkml:trace contextRef="#ctx0" brushRef="#br0" timeOffset="306058.2181">16941 5429 46 0,'12'21'34'15,"-12"-5"-1"-15,7 4-13 16,-3 5-10-16,-4-3-2 16,0 2-3-16,0-7-2 15,0-5 0 1,0-12 0-16,0 0-2 16,-10-11 0-16,7-5 0 15,3-5-1-15,0-1-1 16,0 0 1-16,0-5-2 0,8 7 1 15,1 4 0 1,2 2 0-16,4 6 0 0,4 3-1 16,2 0 2-16,1 5-1 15,2 0 0-15,0 0 0 0,-3 7 0 16,-1-1 1-16,-4 3 0 16,-2 1 0-16,-6 3 0 15,-2 6 1-15,-3 0 0 16,-3 3 0-16,4-2-5 15,-1-2-16-15,6 5-14 0,-9-13 0 16,7 3 0-16</inkml:trace>
  <inkml:trace contextRef="#ctx0" brushRef="#br0" timeOffset="306358.5839">17322 5607 40 0,'0'0'36'15,"9"15"1"-15,-9-15-8 0,20 0-12 16,-3 4-3-16,-6-8-5 16,2-5-2-16,-7-8-2 15,2-4-2-15,-4-8-1 0,-4-3-1 16,0-6 1-16,-4-10-2 15,-1-2 0-15,2 4 0 16,-1-1 0-16,4 4 0 16,6 6-1-16,4 2-3 31,8 13-9-31,5 12-22 0,5-4-5 16,7 14 0-16,-1 0 1 15</inkml:trace>
  <inkml:trace contextRef="#ctx0" brushRef="#br0" timeOffset="306558.4507">17354 5370 37 0,'0'0'35'0,"14"5"1"16,11 0 0-16,4-5-20 15,4 4-23-15,8-1-24 0,-4-10-4 16,14 7 0-16,-5-10-1 16</inkml:trace>
  <inkml:trace contextRef="#ctx0" brushRef="#br0" timeOffset="306859.2141">17636 5225 54 0,'0'0'35'0,"-15"-3"-2"15,15 3-11-15,28 0-5 16,2 0-9-16,14 3-3 15,5-3-1-15,7 5-1 16,0-5-2-16,-4 0-3 0,-5 0-3 16,-12 0-5-16,-4 0-6 31,-16 0-10-31,-15 0-9 16,0 0-1-16,-10-14 0 15</inkml:trace>
  <inkml:trace contextRef="#ctx0" brushRef="#br0" timeOffset="307027.995">17820 5281 55 0,'-7'24'27'15,"3"3"-4"-15,4 2-5 16,0 7-3-16,0-2-2 16,3 5-3-16,-3-8-5 15,5 0-8-15,-1-11-30 16,5 2-1-16,-9-22-2 15,14 10 0-15</inkml:trace>
  <inkml:trace contextRef="#ctx0" brushRef="#br0" timeOffset="307259.601">18146 5075 46 0,'20'0'38'0,"11"21"-1"16,-4 7 1-16,0 13-24 16,1 16-7-16,-15 12-1 0,-9 10-2 15,-16-1-2-15,-11-3-4 16,-4-4-8-16,-1-11-29 16,-7-22 1-16,14-12 0 0,8-26-1 15</inkml:trace>
  <inkml:trace contextRef="#ctx0" brushRef="#br0" timeOffset="307660.256">18544 5375 59 0,'23'7'37'15,"3"-11"-2"-15,8 4-14 16,11 0-10-16,1 0-8 16,3 0-5-16,-3 0-12 31,-3 0-14-31,-12-3-8 0,-1 3 0 15,-18 0 0-15</inkml:trace>
  <inkml:trace contextRef="#ctx0" brushRef="#br0" timeOffset="307844.9624">18624 5436 32 0,'6'12'31'15,"-6"-12"-3"-15,22 10-10 16,9-4-11-16,6-3-15 0,13 7-18 16,-4-14-2-16,20 9-2 31,-8-10 7-31</inkml:trace>
  <inkml:trace contextRef="#ctx0" brushRef="#br0" timeOffset="308176.5748">19383 5291 19 0,'-8'-9'32'0,"-33"-19"34"16,20 19-49 0,-7 4-8-16,2 5-4 15,-3 10-3-15,3 7-1 16,0 7 1-16,9 9-2 15,4 7 1 1,13 5 1-16,6 0 1 16,12 2-1-16,12-6 2 15,12-9-1-15,5-13 0 16,6-9 2-16,-1-19-1 16,-4-8 0-16,-7-13 1 0,-10-4-1 15,-20-15 0 1,-11 2 0-16,-22 3 0 0,-8 5-6 15,-6 8-28-15,-7 11-9 16,-9 6-1-16,6 14-1 0</inkml:trace>
  <inkml:trace contextRef="#ctx0" brushRef="#br0" timeOffset="320898.6326">20130 5375 37 0,'0'0'23'0,"0"0"-1"0,31 9-5 16,16-5-2-16,21 1-4 16,16 1-2-16,20-1-1 15,9 0-3-15,6-3-3 16,-9-2-2-16,-12 0-1 16,-19 0-2-16,-24-2-5 15,-20-4-10-15,-23 6-13 0,-25-6-2 16,-6 6 0-16,-17-7 12 15</inkml:trace>
  <inkml:trace contextRef="#ctx0" brushRef="#br0" timeOffset="321431.1741">20227 5443 11 0,'0'0'21'16,"0"0"1"-16,12 5-2 15,19-5-2-15,15 0-4 0,20 5-3 16,15-5-1-16,15 0-1 16,5 0-2-16,1 3-3 15,-10-3-3-15,-13 0-1 16,-12 3 0-16,-20-3-2 15,-21 0-1-15,-26 0-1 16,0 0-2-16,-9-9-2 0,-7 0-5 16,-6-1-1-16,1-4-3 15,-2 1 1-15,-1-1 1 16,3-3 4-16,1 0 3 16,5-1 4-16,5 4 7 15,4 0 4-15,6 0 4 16,10 4 2-1,32 2 13 1,-11 8-14-16,8 10-2 16,0 2 0-16,-1 5-3 0,-4 1 1 15,-4 4 0 1,-15-1-1-16,-10 4 0 0,-17-2 0 16,-11 4-1-16,-11-7 0 15,1 2-1-15,-3-4-3 0,2-3-5 16,8 4-11-16,6-2-23 15,2-12-1-15,18 5 0 16,0-10 0-16</inkml:trace>
  <inkml:trace contextRef="#ctx0" brushRef="#br0" timeOffset="322517.918">820 6714 3 0,'0'0'31'0,"0"0"1"16,0 0-6-16,62 32-5 15,-7-32-4-15,13 0-3 16,11-4-4-16,8-1-3 16,8 0-3-16,2-2-3 15,-13 0-4-15,-9 3-2 32,-21-1-1-32,-14 5-7 0,-18 5-9 15,-22-5-13-15,0 0 0 16,-17 9 1-16</inkml:trace>
  <inkml:trace contextRef="#ctx0" brushRef="#br0" timeOffset="322819.6125">926 6808 13 0,'0'0'31'0,"0"0"-4"0,0 0-6 15,49 18-4-15,6-18-1 16,6 0-2-16,12 0-4 16,-1 0-3-16,3-4-3 15,-10 4-3-15,-3 0-1 16,-16 0-1-16,-8 0-4 15,-17 0-6-15,-5-5-12 0,-1 5-11 16,-15 0 0-16,10-7-1 16</inkml:trace>
  <inkml:trace contextRef="#ctx0" brushRef="#br0" timeOffset="323088.6662">1467 6644 5 0,'24'-19'63'32,"-3"19"-34"-32,9 6-11 0,9 6-5 15,1-1-3-15,2 7-3 32,-4 1 1-32,-5 3-2 0,-13-5 0 15,-10 7-1-15,-15-3-1 16,-8 2 1-16,-7-1 0 15,-5 0-1-15,-2-1-4 16,-7-4-14-16,4-1-23 16,10 0-2-16,0-10 0 15,7 4 0-15</inkml:trace>
  <inkml:trace contextRef="#ctx0" brushRef="#br0" timeOffset="337823.2449">21993 1301 42 0,'-48'-9'35'0,"-22"20"-1"15,-4 10-6-15,-1 18-17 16,2 23-4-16,15 12-1 15,13 8-1-15,21 4-3 16,24 1 2-16,24-12-1 16,25-8 1-1,25-14-3-15,17-19 1 16,11-18-2-16,0-10-1 16,-7-19 0-16,-19-2-3 15,-24-16 0-15,-33-5-3 16,-36 1 1-16,-29 6 0 0,-32 2 2 15,-14 6-2-15,-7 10 4 16,5 0-1-16,9 11 3 16,19 0 1-16,21 2 0 0,25-7 0 15,20 5 1-15,41-10 1 16,21-2-1-16,25-2 2 16,17-6-2-16,14-3 0 15,1 6 0-15,-5-1 0 31,-13 4-1-31,-17-1 1 0,-25 0-1 16,-28 1 0-16,-16 11-1 16,-15 3 1-16,-13-11-1 15,-2 20 1-15,1 3 0 16,1 7-1-16,6 21-1 16,7 3 3-16,0-2-2 15,9 12 3-15,-4-12-2 0,3-5 2 16,0-7-3-16,1-14 3 15,1-25-1-15,-5-14-2 16,-5-21 1-16,0-28-2 0,0-6 1 16,0-8-2-1,0-3 2-15,6 7-2 16,1 12 1-16,11 12 0 0,-18 59 1 16,67-40-1-16,-13 48 0 0,7 4 0 15,-5 14 0 1,-6 8 1-16,-10 6-2 0,-16 0 3 15,-17-8-1-15,-19-4 0 16,-17-4 1-16,-5 3-1 31,6 0-1-31,10-10 1 0,11-8 1 16,18 8-2-16,13 12-1 16,5 4 2-16,1 6-1 15,-10 6 2-15,-16-7-1 16,-19 4 1-16,-22 8-3 15,-12-4-2-15,-13-18-6 16,4-6-14-16,6 3-13 0,7-22 2 16,23-1-2-16</inkml:trace>
  <inkml:trace contextRef="#ctx0" brushRef="#br0" timeOffset="338270.1549">23111 1634 41 0,'49'-70'37'0,"-14"8"-4"16,-4 4-6 0,-19 5-8-16,-12 53-2 15,-3-81-7-15,-3 69-2 0,6 12-3 16,-6 32-3-16,9 2-1 16,-3 14-1-16,8 15 2 15,3 19-3-15,1 9 2 0,6-2-2 16,-3-2 2-16,-7-10 1 15,-4-11-1-15,3-6 0 16,-4-17-1-16,-3-26 0 16,0-17-2-16,0-27-1 15,-10-21-2-15,0-22 0 16,-3-14 2 0,-3-29-1-16,-2-8 0 15,3 6 3-15,4 13-1 16,11 17 2-16,10 18 1 15,8 18 1-15,10 32-2 16,7 37 0-16,2 18 0 16,8 16-1-16,-4 16 1 15,0-3 1-15,-6 6-2 0,0 2 0 16,-4-6 3-16,1-11-3 16,-6-8 1-16,-6-19-7 0,-1-4-26 15,-10-2-6 1,-9-12 2-16,0-13-2 0</inkml:trace>
  <inkml:trace contextRef="#ctx0" brushRef="#br0" timeOffset="338423.9653">23326 1778 35 0,'52'-15'36'0,"23"-2"-1"15,29-3-2-15,9 7-39 31,3 5-24-31,-7 2-3 0,-31 6-1 16,-12 18-1-16</inkml:trace>
  <inkml:trace contextRef="#ctx0" brushRef="#br0" timeOffset="338855.7094">21150 2520 42 0,'-113'13'37'0,"59"-4"-1"32,54-9 2-32,79-22-28 0,71 6-4 15,67-6 0-15,67-3-1 16,61-1-1-16,43 6-1 15,9 1 0-15,-15 4-1 16,-35 6 1-16,-45 0-1 16,-70-4 0-16,-60 10 0 15,-71 0 1-15,-48-6-2 0,-53 9 3 16,0 0-2-16,0 0-1 16,0 0 1-16,0 0-1 15,0 0 0-15,5-41 0 16,-5 41-1-16,0 0 0 15,0 0-1-15,0 0 1 16,0 0-1-16,0 0 0 0,0 0 0 16,0 0-7-16,0 0-31 15,0 0-2-15,0 0-1 16,-59-27-1-16</inkml:trace>
  <inkml:trace contextRef="#ctx0" brushRef="#br0" timeOffset="375332.8432">2465 6675 15 0,'0'11'30'0,"0"14"1"16,-5-2-4-16,5 8-16 15,0 9-4-15,0 0-1 0,0-3-4 16,0 0-7-16,7-9-6 16,-1-12-13-16,4-4-6 15,-10-12-2-15,6-19 6 16</inkml:trace>
  <inkml:trace contextRef="#ctx0" brushRef="#br0" timeOffset="375602.8816">2455 6756 15 0,'-6'-16'27'0,"18"9"-3"0,-6-2-8 16,10 0-5-16,5 3-4 16,1 0-3-16,5 2 0 15,-4 4-1-15,2 0 1 16,-7 5 2-16,3 2-1 16,-5 0 1-16,-4 8 0 31,-6-2 0-31,4 7-1 0,-3 0 0 15,-1 1-2-15,-3 1 0 16,-3 6-1-16,-3-5-1 16,0-1-3-16,3 3-10 15,-3-5-22-15,3-20-1 16,0 12-1-16,0-12 0 0</inkml:trace>
  <inkml:trace contextRef="#ctx0" brushRef="#br0" timeOffset="375881.575">2914 6934 11 0,'0'14'30'0,"0"-14"1"16,12 12-10-16,4-7-7 15,-2-5 1-15,6 0-1 16,-5-9-2-16,1-1-2 15,-7-12-2-15,3 0-1 16,-8-12-2-16,-4-2 0 16,-7-11-3-16,4-1-1 0,-6-3-1 15,6 1 0-15,3-1-2 16,0 2-2-16,10 7-7 16,-2-2-10-16,11 14-17 15,8 6 0-15,0 3 0 16,5 16 5-16</inkml:trace>
  <inkml:trace contextRef="#ctx0" brushRef="#br0" timeOffset="376082.4984">2901 6708 29 0,'0'0'32'0,"0"0"1"15,19 9-5-15,10-9-17 16,10 0-15-16,8 4-22 16,-7-10-5-16,16 6-1 15,-7 0-1-15</inkml:trace>
  <inkml:trace contextRef="#ctx0" brushRef="#br0" timeOffset="376404.4714">3267 6529 26 0,'0'0'34'15,"-15"-2"2"-15,15 2-4 16,24 0-15-16,1 0-8 16,17 2-3-16,9-4-1 0,11 2-2 15,4-5-3-15,1 3-4 16,1 2-4-16,-14-6-1 16,-8 6-3-16,-19-4-4 15,-13 4-4-15,-14 0-7 16,-11 5-3-16,-3 2-1 15,-15-9 21 1</inkml:trace>
  <inkml:trace contextRef="#ctx0" brushRef="#br0" timeOffset="376604.1602">3499 6564 36 0,'-15'20'30'0,"0"2"-5"15,6 4-5 1,2 9-4-16,-2 3-3 0,9 9-1 0,0 0-3 15,0 6-1 1,0-10-2-16,3 0-1 16,-3-9-3-16,0-7-4 0,9-7-20 15,-5-8-16-15,-4-12 1 16,11-14-2-16</inkml:trace>
  <inkml:trace contextRef="#ctx0" brushRef="#br0" timeOffset="377168.167">4139 6761 21 0,'21'-4'31'0,"13"8"-2"0,0-4-10 15,6 0-9-15,4 0-12 16,0-5-25-16,5 8-1 0,-15-10-3 15,4 7 10-15</inkml:trace>
  <inkml:trace contextRef="#ctx0" brushRef="#br0" timeOffset="377405.9642">4151 6890 30 0,'27'8'38'16,"5"-8"1"-16,14 0-3 16,1 0-15-16,5 0-9 15,0-3-8-15,-4-6-39 16,-1 9-1-16,-14-9-2 0,-2 0-1 31</inkml:trace>
  <inkml:trace contextRef="#ctx0" brushRef="#br0" timeOffset="377923.8579">5080 6490 31 0,'-4'-26'37'0,"4"16"-1"16,0 10-1-16,-5 13-17 0,9 20-7 15,-4 13-4-15,5 11-4 16,0 7 0-16,1 6 0 16,-1 1 0-16,0-4-2 15,2-9-2-15,-4-16-4 16,4-7-7-16,-7-17-13 15,0-18-13 1,0 0-1-16,10-24 0 16</inkml:trace>
  <inkml:trace contextRef="#ctx0" brushRef="#br0" timeOffset="378171.2705">5287 6774 27 0,'-10'-10'32'15,"10"10"-1"-15,-34 10-7 0,13 0-11 16,-4 0-5-16,-4 3-3 16,5 5-1-16,2-4-1 15,7 4 0-15,7-4 1 16,16 0 0-16,7-4-1 16,12-2 1-1,2-2 0-15,8-1-1 16,1 1-7-16,-1-6-17 15,-7-3-15-15,5 3-1 16,-13-13 0-16</inkml:trace>
  <inkml:trace contextRef="#ctx0" brushRef="#br0" timeOffset="378672.0334">5509 6771 27 0,'0'0'35'15,"9"13"2"-15,-9 0-1 0,-4 5-19 16,8 6-8-16,-4 0-1 16,0 0-3-16,0-2-1 15,0-2-2-15,0-2 0 16,3-8-3-16,-3-10-2 31,0 0-2-31,-5-12-2 0,-2-6-1 16,2 0 0-16,-5-6 0 15,1 0 1-15,-2 1 3 16,3 2 1-16,4 3 2 16,4 3 3-16,4 5 0 15,9 0 1-15,6 2-1 16,5-1 0-16,6 4-2 0,2 1 1 15,2 4-1-15,-1-4 0 16,-4 4 0-16,-7 0 2 16,-3 4 0-16,-7 4 2 15,-4 2-1-15,-8 2 1 16,3 4 0-16,-8 3 0 16,5 4 0-1,-6 0-2-15,3 1-2 16,3 3-8-16,-8 1-21 15,2-6-7-15,12 6-1 16,-6-11 1-16</inkml:trace>
  <inkml:trace contextRef="#ctx0" brushRef="#br0" timeOffset="378872.5738">6096 6950 63 0,'19'15'38'0,"-7"7"0"0,-6-2-16 15,-3 4-13-15,-7-5-32 16,-7 2-11-16,-12-12-2 16,2-3-1-16</inkml:trace>
  <inkml:trace contextRef="#ctx0" brushRef="#br0" timeOffset="379629.1727">6778 6384 54 0,'-4'-13'35'0,"4"26"0"0,0 17-16 16,0 13-8-16,0 20-5 16,3 4-2-16,-3 8-1 15,0-4 0-15,0-4-1 16,0-9-2-16,0-16-3 15,-5-9-3-15,5-20-3 16,0-13-4-16,6-10-4 0,3-11-6 16,6-4 0-16,8-6 5 15,1-2 4-15,7 0 6 16,-3 5 6-16,18-9 17 16,-28 30 2-1,-18 7 1-15,0 0-2 0,-26 11-3 16,-6-1-4-16,2 7-2 0,-5-2-3 31,1 1-1-31,4 0 0 16,7 2 1-16,11-7 0 15,12 6 0-15,15-6 1 16,7 1 0-16,6-5-1 16,6-3-5-16,10-4-32 15,2 0-3-15,-6-8 0 0,4 3-1 16</inkml:trace>
  <inkml:trace contextRef="#ctx0" brushRef="#br0" timeOffset="380030.1939">7633 6648 57 0,'-15'0'35'15,"-9"6"-4"-15,-4 0-12 16,4 7-8-16,-7 0-5 0,4 10-2 16,2 1-1-16,7 7 0 15,7-1-1-15,11 5 1 16,8-3-1-16,13-6 1 16,8-4-4-16,1-7-5 15,8-3-19-15,3-3-12 16,-8-18 0-1,4 0-1-15</inkml:trace>
  <inkml:trace contextRef="#ctx0" brushRef="#br0" timeOffset="380192.9586">7482 6805 54 0,'-16'-2'34'0,"16"2"-8"16,0 0-7-16,22 3-8 15,3-3-12-15,6-7-30 16,12 11-2-16,-2-10-1 16,18 6-1-16</inkml:trace>
  <inkml:trace contextRef="#ctx0" brushRef="#br0" timeOffset="380731.7555">8210 6483 19 0,'0'0'30'0,"19"5"-9"16,9-5-4-16,15 0-4 15,13-2-2-15,12-3-2 16,8 0-3-16,1-4-3 16,-5 3-1-16,-7-1 0 15,-13 5 1-15,-17 2 0 31,-17 5-1-31,-18 7 1 0,-15 5-1 16,-16 8 1-16,-5 9 0 16,-18 5-1-16,-5 9-1 15,-13 5-1-15,-8 4 1 16,1 0 0-16,1-4-1 16,10-10 0-16,10-9 2 15,20-7 0-15,20-9 0 0,18-18 1 16,37 5 0-16,13-14 0 15,15 4 1-15,12-4-1 16,7 1-2-16,0 0 0 16,-3-1-1-16,-9 2-6 0,-18 1-16 15,-19-3-16 1,-6 3 1-16,-19-5 0 0,-10 11-1 16</inkml:trace>
  <inkml:trace contextRef="#ctx0" brushRef="#br0" timeOffset="381133.1537">8946 6575 68 0,'10'-9'24'0,"-10"9"-6"0,13-3-4 15,-13 3-5-15,0 0-3 31,-5 12-3-31,-7-3-1 0,-8 10 1 16,-11 4 0 0,-12 9 2-16,-5 12 0 0,-8 3 0 15,1 3 0-15,-1 3 0 16,6-1 0-16,9-9-3 16,14-8-7-16,11-13-32 15,10-10-1-15,6-12 0 0,0-14 0 16</inkml:trace>
  <inkml:trace contextRef="#ctx0" brushRef="#br0" timeOffset="384503.9619">23037 2614 10 0,'0'0'28'0,"0"11"-1"15,-17 3-8-15,8 10-7 16,0 2 1-16,-3 3-3 15,9 0 1-15,6-1-4 16,10 0 1-16,7-9-2 16,13-5-1-16,1-6 0 15,-1-8-1-15,0-5-3 0,-3-4-1 16,-8-6 0-16,-4-4-1 16,-6-2 0-16,-12 1 0 0,-4 5 0 15,-1 3 0-15,5 12 2 16,-16-4 0-16,16 4 1 15,-14 26 1-15,6-2-1 32,8 8 1-32,5 1 0 0,6 8 0 15,-1-4 0-15,2 0-3 16,1-3-6-16,7-7-22 16,6-16-9-16,2-7-1 15,-7-17-1-15</inkml:trace>
  <inkml:trace contextRef="#ctx0" brushRef="#br0" timeOffset="384773.2086">23416 2689 18 0,'21'-18'35'16,"1"-2"-2"-16,14 8 2 0,-5 7-19 31,-5 5-4-31,1 11-4 15,-18 7-3-15,-3 8 1 16,-12 8-3-16,-10-1 2 0,-7 0-3 16,-6 5 3-16,4-6-4 15,14-6 0-15,7-6 1 16,12-3-2-16,13-10 1 16,12-7-4-16,10 8-12 0,10-8-22 15,-9-10-1-15,-3 10 0 16,-8-10-1-16</inkml:trace>
  <inkml:trace contextRef="#ctx0" brushRef="#br0" timeOffset="385173.0231">23867 2692 43 0,'-13'0'35'0,"7"9"0"0,10 5-15 15,-4-1-7-15,19 11-4 16,2 1-3-16,5 1-1 0,-3 1-2 16,-1 0-1-16,-2-3 0 15,-8-5-2-15,-12 0 0 16,-10-14-5-16,-9-5-9 15,-9-7-9-15,0-14-5 0,2-2 2 16,4-6 5-16,0-8 7 16,9-1 9-16,8 7 5 15,23-30 35 1,4 42-6-16,14-1-3 16,-1 2-5-16,7 11-8 15,2-1-10 1,4 5-10-16,-6-2-28 15,-8 11-4-15,-14-6 1 16,0 14-1-16</inkml:trace>
  <inkml:trace contextRef="#ctx0" brushRef="#br0" timeOffset="385523.3142">24229 2614 31 0,'14'5'35'15,"-14"-5"0"1,8 11-3-16,-1 4-17 0,-11 0-10 16,4 5-1-16,0 1-1 31,-8 2 0-31,4-1-1 0,15-1 2 16,-11-21-3-16,0 0 0 15,0 0 0-15,58 21-1 16,-58-21 0-16,46-24 0 15,-46 24 1-15,45-38 0 16,-45 38 0-16,0 0-4 16,22-46 6-16,-22 46-6 0,0 0 6 15,0 0 0-15,0 0-1 16,-8 67 0-16,8-67-1 16,6 78 0-16,-6-78-37 15,21 85 3-15,-21-85-6 16,0 75-1-16</inkml:trace>
  <inkml:trace contextRef="#ctx0" brushRef="#br0" timeOffset="390639.8136">9617 6914 12 0,'0'0'21'0,"14"10"1"16,6-7-4-16,19-1-2 15,17 2-2-15,19-4-3 16,15 0-2-16,18-5-4 0,7 1-1 16,-3 0-3-16,-6 4-3 15,-16 0-1-15,-22 0-2 16,-25 8-5-16,-21-3-5 16,-22-5-10-16,-20 17-6 15,-19-11 1-15,-2 8 19 16</inkml:trace>
  <inkml:trace contextRef="#ctx0" brushRef="#br0" timeOffset="391006.5076">9769 7049 36 0,'-26'-2'26'0,"26"2"-3"0,13 0-4 15,24 0-3-15,21 0-4 0,20-7-5 16,13 5-1-16,13-5-1 15,5 1-1-15,-7 1 0 16,-11 0-2-16,-14-2-1 16,-22-2 0-16,-20-2-1 15,-19-2-3-15,-16-2 0 16,-13 0-1 0,-3-2 0-16,-2-2 0 15,3 2 0-15,5 4 0 16,10 13 1-16,0-12 2 15,13 12 2-15,10 8 1 0,6 3 0 16,5 3 0 0,1 0 2-16,-5 3 1 0,-7-1 1 15,-11 4 0-15,-19-5 0 0,-11 6-1 16,-16-3-1-16,-7 1-9 16,-9 0-29-16,4 3-2 15,-7-10-2-15,10 10 0 16</inkml:trace>
  <inkml:trace contextRef="#ctx0" brushRef="#br0" timeOffset="392379.6042">11616 7057 18 0,'13'20'32'0,"14"2"-10"0,4-1 1 16,3-9-1-16,3 0-2 16,-5-12-4-16,2-4-3 15,-13-15-4-15,1-6-2 0,-15-12-1 16,0-11-2-16,-7-3-2 15,6-6-1-15,-1-7-1 16,1 6 0-16,7 1 0 16,2 5 0-16,4 9-2 15,5 9 0-15,4 10-4 32,-6 5-4-32,6 16-15 0,-3 10-14 15,-13-2 0-15,4 17 0 16</inkml:trace>
  <inkml:trace contextRef="#ctx0" brushRef="#br0" timeOffset="392611.2491">11690 6839 19 0,'13'13'35'0,"5"-11"2"15,16 5-4-15,8-1-16 32,-1-6-4-32,10 8-3 0,-5-5-6 15,-5-3-11-15,-9-4-28 16,-5 8-1-16,-14-9 0 16,-2 9-2-16</inkml:trace>
  <inkml:trace contextRef="#ctx0" brushRef="#br0" timeOffset="393346.4526">12476 6903 8 0,'0'0'31'16,"-14"9"-1"-16,14-9-5 16,14 5-5-16,7-5-5 15,11 0-3 1,-2 0-2-16,21 0-2 15,-11-5-3-15,8 2-3 16,-8 3-3-16,-2-5-3 16,-4 5-7-16,-12 0-9 15,-6-8-16-15,-4 14 0 16,-12-6 0-16</inkml:trace>
  <inkml:trace contextRef="#ctx0" brushRef="#br0" timeOffset="393581.2612">12522 7032 26 0,'0'0'35'0,"13"13"2"16,11-13-11-16,10-9-6 15,14 9-4-15,-3-5-3 16,7 5-5-16,-4 0-2 15,-5 0-4-15,-7 2-8 32,-15 7-32-32,-21-9 0 0,0 0-1 15,0 0 0-15</inkml:trace>
  <inkml:trace contextRef="#ctx0" brushRef="#br0" timeOffset="395667.9855">13530 6485 13 0,'0'-15'28'0,"0"15"-3"0,0 0-6 15,12 28-3-15,-6 3-6 16,-2 6-3-16,-4 9-2 15,0 4 1-15,0-3-1 16,0-2-2-16,0-6-1 16,0-7-2-16,7-13-2 15,-7-19 0 1,14 2 0-16,-1-16-1 16,2-6-1-16,4-7 2 15,0-1 1-15,-1 3 2 16,-3 1 1-16,-2 7 1 15,-4 8 0-15,-9 9 1 16,0 0 0-16,-11 12-1 16,-5 2 0-16,0 2-3 0,-6 2 1 15,7 1 0-15,-4-1 1 16,7-3 0-16,12-1 0 16,3-2 1-16,12-3 0 15,4-2 1-15,6 2-3 16,9-5-7-16,3 5-29 0,-11-13 0 15,4 8 0-15,-12-8-1 0</inkml:trace>
  <inkml:trace contextRef="#ctx0" brushRef="#br0" timeOffset="396069.0194">13255 7033 33 0,'13'7'29'31,"2"-2"-3"-31,12-5-2 16,17 5-4-16,9-5-3 0,14 4-3 15,11-4-3-15,15 0-4 16,3 0-2-16,0-2-2 15,-9 2-5-15,-13-5-5 16,-12 5-10-16,-15 3-20 16,-26-8-1-16,-8 5-2 0,-23-5 2 15</inkml:trace>
  <inkml:trace contextRef="#ctx0" brushRef="#br0" timeOffset="397273.961">13353 7307 39 0,'0'0'23'0,"0"0"-2"16,16 4-2-16,11-4-2 31,15 4-2-31,13-4-5 0,16 0 0 16,4 0-3-16,6 0-2 15,-11 0-2-15,-2 0-3 16,-15-2-2-16,-15-1-3 16,-14 3-6-16,-24 0-7 15,0 0-10-15,-11 0-7 16,-9-7-1-16,2 7 3 0</inkml:trace>
  <inkml:trace contextRef="#ctx0" brushRef="#br0" timeOffset="397559.0112">13685 7319 29 0,'0'0'18'15,"0"0"-2"-15,-13 12-2 0,13-1-1 16,-3 4-1-16,3 6-1 16,0 8-1-16,0 1 0 15,0 11-2-15,3 0 0 16,4 4-1-16,-3-4-2 0,2-3 0 16,-3-9 0-16,2-1 0 15,-2-10 1-15,4-8-1 16,-7-10-1-16,0 0-2 15,0 0-26-15,0 0-13 16,0-24-2-16,-5 14 0 16</inkml:trace>
  <inkml:trace contextRef="#ctx0" brushRef="#br0" timeOffset="400423.7889">14663 6950 27 0,'11'-5'37'15,"3"16"-1"-15,-14 5 1 0,-9 8-26 16,-2 8-26-1,-12-6-16-15,16 6-1 16,-10-15-3-16</inkml:trace>
  <inkml:trace contextRef="#ctx0" brushRef="#br0" timeOffset="400925.0502">15283 6454 40 0,'0'0'34'16,"0"0"1"-16,5 13-4 15,1 23-18-15,-6 6-6 16,8 10-4-16,-8 5 1 0,8 4-1 16,-8-5-2-16,0-3-2 0,0-14-2 15,-8-16-4 1,8-9-2-16,0-14-2 0,11-14 0 16,-4-5 0-16,11-2 1 15,-1-5 2-15,6 2 3 16,-1 2 5-16,-4 4 3 0,6-5 7 15,-24 23-4 1,0 0 0-16,-15 0-1 16,-2 4 0-16,1 6-3 15,-6 2 1-15,6 3 1 16,2-1 0-16,10 5 1 31,10-1 0-31,12 2 0 0,4-6-1 16,12 0-3-16,6-1-17 15,10 0-19-15,-10-13-1 16,11 0 0-16,-11-9-1 16</inkml:trace>
  <inkml:trace contextRef="#ctx0" brushRef="#br0" timeOffset="401341.0856">16340 6645 46 0,'-13'-5'36'15,"-14"-3"1"-15,2 4-13 16,-6 11-10-16,-3 2-4 16,3 7-5-16,0 6-2 15,9 5 0-15,9 2-2 16,13 7 1-16,4-7-1 0,14-3 0 15,4-1-1-15,7-6-2 16,4-3-6-16,-4-13-14 0,-5-6-15 16,-2-3 0-1,-13-10-1-15,-2 6 0 16</inkml:trace>
  <inkml:trace contextRef="#ctx0" brushRef="#br0" timeOffset="401479.0141">16095 6788 41 0,'-18'-2'34'16,"18"2"0"-16,12 7-13 16,9-7-7-16,10 0-9 15,7 0-20-15,17 4-17 16,-5-11-2-16,15 7 0 0,-3-6 1 16</inkml:trace>
  <inkml:trace contextRef="#ctx0" brushRef="#br0" timeOffset="402042.3022">16796 6510 25 0,'-9'0'34'0,"-4"-10"0"15,13 10-9-15,12-5-6 16,11 1-7-16,17 4-3 16,15-8-5-16,13 3-2 15,14-1 0-15,9 1-1 16,0-1 0-1,-7-1 0-15,-10 3-1 16,-14 4 1-16,-20 0 0 16,-14 4-1-16,-26-4 1 15,0 18-1-15,-20-4 0 16,-5 3 1-16,-6 3 0 16,-7 2 0-16,-10 8-1 15,-10 2 1-15,-5 4 0 0,-7 3-1 16,-4-3 0-16,1 0 0 15,7-4 1-15,9-3-1 16,17-12 2-16,22-3 0 0,18-14 1 16,28 8-1-1,18-13 1-15,22 2 0 0,12-4 0 16,14 3-1-16,2-2 0 16,-5 1-2-16,-10-2-1 0,-15 5-2 15,-12 2-6-15,-24 0-27 16,-17-8-4-16,-13 8 0 15,-6-11 0-15</inkml:trace>
  <inkml:trace contextRef="#ctx0" brushRef="#br0" timeOffset="402427.7612">17665 6514 50 0,'0'0'35'16,"15"-11"-8"-16,-15 11-2 15,-9 7-10-15,-5 5-4 16,-16 5-5-16,-8 8-1 16,-11 1-1-16,-3 5-2 15,-2 1 0-15,1-3-4 0,8-2-4 16,5-4-16-16,8-12-16 15,20 0 1-15,12-11-1 16,0 0 1-16</inkml:trace>
  <inkml:trace contextRef="#ctx0" brushRef="#br0" timeOffset="402880.6852">17886 6803 82 0,'0'0'42'0,"0"0"0"16,0 12-11-1,0-12-19-15,0 0-6 16,0 0-3-16,0 0-3 16,0 0-15-16,-4 11-27 15,4-11 0-15,-16 3-1 16,0-3 1-16</inkml:trace>
  <inkml:trace contextRef="#ctx0" brushRef="#br0" timeOffset="1.13445E6">1046 7784 30 0,'0'0'31'0,"-55"-39"0"16,11 26-8-16,1 7-7 0,-4 12-5 15,4 4-3-15,43-10-3 0,-71 51-1 16,71-51-1-16,-26 70-1 16,26-70 0-16,19 64 0 15,-19-64 0-15,62 43 0 16,-15-32 0-16,-3-3 1 15,-44-8-2-15,58 0 0 16,-58 0 0 0,0 0-1-16,0 0 1 15,0 0-1-15,-71 17-1 16,21 0 1-16,0 9-1 16,3 7 2-16,47-33-1 15,-61 68 1-15,61-68 1 16,-11 64-1-16,11-64 1 15,52 44 0-15,-6-31 0 0,10-13 0 16,6-7 0-16,-1-8-1 16,4-5-1-16,-8-5 0 15,-15 0-1-15,-4 2 1 16,-13 0-2-16,-25 23 2 0,0 0 0 16,0 0 0-16,0 0 1 15,0 0-1 1,0 0 1-16,-18 52 0 15,18-52 1-15,-10 41-2 16,10-41 1-16,0 0 0 16,0 0 0-16,0 0-1 15,0 0 1-15,0 0 0 16,10-44-2-16,-2 18 1 16,5-2-2-16,2 4 1 0,4 9-1 15,5 5 1-15,-2 10 0 16,1 8 0-16,-4 9 1 0,1 8 0 15,-6 3 0 1,0 4-3-16,-5-2-7 0,-1 0-14 16,3 1-15-16,-2-11 1 15,2-5-1 1</inkml:trace>
  <inkml:trace contextRef="#ctx0" brushRef="#br0" timeOffset="1.13463E6">1508 8107 42 0,'6'-17'36'16,"5"13"1"-16,-11 4-4 0,11 7-15 15,0 12-8-15,-6 7-10 16,-5 3-18-16,-9 1-18 16,6 5 0-16,-4-9-1 15,0 1 0-15</inkml:trace>
  <inkml:trace contextRef="#ctx0" brushRef="#br0" timeOffset="1.13477E6">1529 7856 49 0,'0'-23'28'0,"0"23"-19"16,11 3-17-16,-11-3-18 31,15 32-6-31</inkml:trace>
  <inkml:trace contextRef="#ctx0" brushRef="#br0" timeOffset="1.13512E6">1940 8102 58 0,'-11'-12'32'0,"-8"1"-12"16,-7 5-5-16,3 6-5 15,-3 9-3-15,1 7-3 0,0 6-1 16,10 8-3-1,2-1 3-15,13 3-1 0,4-3 1 16,9-7 1-16,2-4 0 16,3-2 1-16,-3-11 1 0,-2-5-3 15,-4 0-4-15,-9 0-16 16,-3-19-18-16,3 19-1 16,-12-17-1-16,12 17 0 15</inkml:trace>
  <inkml:trace contextRef="#ctx0" brushRef="#br0" timeOffset="1.13542E6">1998 8156 49 0,'23'3'35'16,"-5"-1"1"-16,1 7-12 16,-8 10-11-16,-8 2-4 15,-3 2-2 1,-8-3-3-16,2 1 1 15,-3-6-3-15,1-5-2 16,8-10 0-16,0-10-1 0,5-7 0 16,4-5-1-16,7-2 1 15,5 4-1-15,4-1 2 16,1 6 1-16,-6 5 0 16,2 10 0-16,-3 12 1 0,0 4-1 15,-6 7-3-15,-13-2-16 16,-3 0-19-16,6 7 0 15,-3-6-1-15,4-2 1 16</inkml:trace>
  <inkml:trace contextRef="#ctx0" brushRef="#br0" timeOffset="1.13567E6">2402 8119 33 0,'0'-13'36'0,"-5"2"1"15,18 14 2-15,4 6-19 16,2 6-9-16,5 9-4 16,-6 3-3-16,-5 7 1 0,-9-1-1 15,-4-1-3-15,-17-5-2 16,-4-11-7-16,0-9-25 15,0-7-5-15,-2-13 0 0,17-2-2 16</inkml:trace>
  <inkml:trace contextRef="#ctx0" brushRef="#br0" timeOffset="1.13589E6">2974 8066 52 0,'0'0'38'0,"17"-8"1"15,-17 8-1-15,0 0-25 16,13-7-10-16,-13 7-15 16,18 10-25-16,-18-10 0 0,12 10-1 15,-12-10-1-15</inkml:trace>
  <inkml:trace contextRef="#ctx0" brushRef="#br0" timeOffset="1.1361E6">3043 8233 49 0,'-6'14'41'0,"6"-14"0"15,0 0 1-15,-3 11-18 16,3-11-12-16,0 0-6 15,0 0-2-15,0 0-2 16,0 0-1-16,0 0-3 16,0 0-15-16,13 6-25 0,-13-6 0 15,0 0 0-15,3-24-1 16</inkml:trace>
  <inkml:trace contextRef="#ctx0" brushRef="#br0" timeOffset="1.13692E6">4191 8506 36 0,'0'0'34'0,"27"4"1"0,-10 10-11 15,8 13-10-15,12 15-3 16,7 9-3-16,8 12 0 16,1 8-4-16,-1-1-5 15,4 5-12-15,-9-2-23 0,-13-21-1 16,0-3-1-16,-14-18 1 15</inkml:trace>
  <inkml:trace contextRef="#ctx0" brushRef="#br0" timeOffset="1.13716E6">4749 8526 14 0,'-18'5'35'0,"-11"3"3"16,-2 13 1-16,-6 8-17 0,-16 2-6 15,4 15-4-15,-13 2-4 16,0 9-3-16,-3 0-1 0,9 0-4 16,7-7-3-1,9-9-6-15,12-2-14 16,9-13-16-16,7-14-1 0,12-12 1 31,21-9 0-31</inkml:trace>
  <inkml:trace contextRef="#ctx0" brushRef="#br0" timeOffset="1.13744E6">4700 9010 14 0,'9'19'34'0,"-9"-4"1"16,9 13-3-1,-2 3-14-15,-7-3-6 16,6 7-4-16,-6-2-7 15,6-7-11-15,-6-12-19 0,0 2-6 16,0-16 0 0,-9-6-1-16</inkml:trace>
  <inkml:trace contextRef="#ctx0" brushRef="#br0" timeOffset="1.13769E6">4728 8968 21 0,'31'-21'35'15,"3"2"1"-15,3 19-2 16,-2 5-15-16,-7 5-7 15,-3 11-4-15,-14 3-4 16,-11 7-1-16,-13-2-5 16,-12-1-2-16,-4-1 0 0,-4-8-1 15,5-4-1-15,2-6 0 16,10-3 2-16,16-6 1 16,0 0 4-16,18 4 1 15,4 0 2-15,6 10-1 16,-5 1 2-16,5 4-5 15,-4 6-13 1,0 0-19-16,-11-7-2 16,7 1-1-16,-9-19 1 15</inkml:trace>
  <inkml:trace contextRef="#ctx0" brushRef="#br0" timeOffset="1.13802E6">5435 8571 8 0,'-12'-16'33'15,"-7"21"1"-15,-12-5 1 16,-3 14-15-16,-3 13-7 16,-5 7-4-16,7 12-3 15,1 5-2-15,10 6-1 16,13 4-1-16,11 0-1 0,10-8-3 16,15-5-5-16,10-12-25 15,11-2-3-15,-3-20-1 16,6-1 0-16</inkml:trace>
  <inkml:trace contextRef="#ctx0" brushRef="#br0" timeOffset="1.13828E6">5493 9048 14 0,'0'0'32'16,"0"0"1"-16,0 0-9 15,0 0-6-15,0 0-4 16,14-13-1-16,-14-5-2 31,8 3-3-31,-8-14-2 0,0-5-2 16,-5-9 0-16,2-1-2 15,0-7-2-15,6 3 1 16,0 5-3-16,8-1-1 16,6 16-5-16,1 3-10 15,6 10-17-15,7 15-2 16,-7 0 0-16,0 14-1 0</inkml:trace>
  <inkml:trace contextRef="#ctx0" brushRef="#br0" timeOffset="1.13846E6">5349 8828 29 0,'-19'5'32'0,"25"5"2"15,7-8-4-15,11-2-19 16,11 7-8-16,5-7-15 16,8 8-18-16,-8-20-2 15,8 4-1-15,-10-11 2 16</inkml:trace>
  <inkml:trace contextRef="#ctx0" brushRef="#br0" timeOffset="1.13864E6">5799 8643 43 0,'12'-8'36'15,"9"16"1"-15,1 8-9 16,3 3-11-16,8 18-8 16,-12 7-2-1,1 12-2-15,-14 4-2 16,-8 2-1-16,-13 2-3 16,-8-9-4-16,0-5-14 15,-3-10-19-15,-7-17 0 16,10-8-1-16,6-21 1 15</inkml:trace>
  <inkml:trace contextRef="#ctx0" brushRef="#br0" timeOffset="1.13889E6">6273 8806 22 0,'18'9'34'0,"-2"-9"-1"15,18 10 0-15,0-4-18 16,6-4-10-16,4 0-12 16,-7-6-22-1,2 9-3-15,-19-8-2 16,2 5 1-16</inkml:trace>
  <inkml:trace contextRef="#ctx0" brushRef="#br0" timeOffset="1.13906E6">6266 8935 22 0,'0'0'35'0,"9"19"0"15,10-12 0-15,12-2-18 16,13 7-9-16,2-5-22 15,9 6-17-15,-7-13-3 16,7 6-1-16</inkml:trace>
  <inkml:trace contextRef="#ctx0" brushRef="#br0" timeOffset="1.13948E6">6991 8439 32 0,'0'10'35'16,"0"12"2"-1,6 24 0-15,1 17-22 16,-3 10-6-16,5 15-1 0,-6 2-6 16,0-8-5-16,2-7-9 15,-5-15-19-15,-9-26-6 16,2-12-1-16,-7-32 0 0</inkml:trace>
  <inkml:trace contextRef="#ctx0" brushRef="#br0" timeOffset="1.1398E6">7011 8392 42 0,'59'-14'35'0,"17"18"-1"16,-8 6-10-16,-5 5-12 16,-7 18-3-16,-22 8-4 15,-18 6-5-15,-29 2-3 16,-30-1-3-16,-19 3-2 15,-15-14 0-15,-1-4 0 0,-3-14-1 16,16-10 3-16,9-9 3 0,19-3 4 16,22-3 4-1,15 6 3-15,52 13 10 16,-9 11-8-16,-2 7-1 16,9 8-1-16,-10 0-2 15,0 2-2-15,-6-3-6 31,-6-12-14-31,-3-11-20 0,2-3-1 16,-1-21-1-16,8-6 0 16</inkml:trace>
  <inkml:trace contextRef="#ctx0" brushRef="#br0">7511 8857 27 0,'0'0'33'0,"21"19"0"16,-6-12-4-16,7-4-16 15,8 2-3-15,-4-5-4 16,1-5-2 0,-5-6-2-16,-6-2-1 15,-10-2 0-15,-6-1-1 16,-16 0 0-16,-5 3 0 15,-8 8 1-15,-7 5-1 0</inkml:trace>
  <inkml:trace contextRef="#ctx0" brushRef="#br0" timeOffset="1.14082E6">8294 8548 11 0,'-6'-16'32'16,"-7"12"-2"0,-14-2-6-16,-1 2-7 15,-1 4-4-15,-1 4-5 16,5 2-2-16,3-1-3 15,14 5-1-15,8 2-1 16,12-3-1-16,12 1 1 0,6-1-1 16,2 2 1-1,-1 3 0-15,-3 0 0 0,-9 2-1 16,-7 0 1-16,-12 2-1 16,-6 0 1-16,-7-1 0 0,-2-2-1 15,3-4 0-15,2 1 0 16,4-3 0-16,6-9-1 15,13 11 0-15,-1-3 1 16,3 0-1 0,-5 4 0-16,-4 1 1 15,-12 6 0-15,-9 4 1 16,-10 5 0-16,-6 4 0 16,-7 3 1-16,1 0-1 15,0 0 0-15,8 0 1 16,8-1-2-16,12-1 1 15,9-2-1-15,9-3 1 0,10-4-5 16,3 0-21-16,8-13-9 16,11 0-1-16,-1-16 1 15</inkml:trace>
  <inkml:trace contextRef="#ctx0" brushRef="#br0" timeOffset="1.14122E6">8516 8611 45 0,'12'-10'37'0,"6"15"2"15,6 14-10-15,5 9-11 16,15 22-6-16,0 7-3 15,11 14-4-15,-3 1-4 16,-1-2-6 0,-2-4-10-16,-6-9-18 15,-9-15-6-15,-3-11-1 16,-14-22 1-16</inkml:trace>
  <inkml:trace contextRef="#ctx0" brushRef="#br0" timeOffset="1.14142E6">9040 8678 48 0,'-36'4'35'15,"3"15"1"-15,-10 11-15 16,-7 0-9-16,-6 15-2 16,-8 2-5-16,1 8-2 15,1-2-4-15,1-2-8 0,14-6-14 16,12-5-14-16,6-19 1 15,20-3-1-15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07:37.2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7695 8815 34 0,'-31'-4'32'0,"6"8"-5"16,-5 0-7-16,-4 8-5 16,3 4-3-16,2 6-1 15,11 8-2-15,9 3-2 16,22 6 0-16,11-3-2 15,14-2-3-15,11-3-19 16,12-7-19-16,-4-19-2 0,8-5 0 16,-7-19 0-16</inkml:trace>
  <inkml:trace contextRef="#ctx0" brushRef="#br0" timeOffset="685.995">9407 8615 17 0,'-17'-14'34'31,"-4"11"1"-31,-13 3-2 0,-7 14-13 16,-2 18-8-16,-2 9-3 16,8 15-4-16,4 9 0 15,15 5-2-15,11 1-2 16,14-8-1-16,13-4-7 0,11-14-11 16,10-19-18-16,15-4 0 15,-3-22-1-15,8-5 0 0</inkml:trace>
  <inkml:trace contextRef="#ctx0" brushRef="#br0" timeOffset="947.8433">9504 9103 17 0,'-16'5'34'15,"16"5"1"-15,0-10-2 16,0 0-14-16,13 0-4 15,-7-7-3-15,8-8-2 16,-7-11-3-16,4-5-2 16,-5-11-1-16,-6-6-2 15,0-7 0-15,0-5-1 0,4 4 0 16,1 2-2-16,4 11-1 16,-3 3-4-16,13 14-10 15,0 12-21-15,0 5-1 16,6 9-1-16,-7 6 1 15</inkml:trace>
  <inkml:trace contextRef="#ctx0" brushRef="#br0" timeOffset="1133.0232">9340 8895 32 0,'19'0'32'0,"18"6"1"0,0-12-7 16,10 6-29-16,3 9-21 16,-6-14-5-16,4 5-2 15,-17-5-1-15</inkml:trace>
  <inkml:trace contextRef="#ctx0" brushRef="#br0" timeOffset="1317.1399">9781 8713 71 0,'18'-8'38'0,"7"15"-2"16,3 10-13-16,-4 8-9 16,2 15-5-16,-11 9-3 15,-6 9-1-15,-9 5-3 16,-9-5-2 0,-4 0-8-16,-11-10-16 15,-5-16-16-15,2-8-1 0,0-20 1 16,10-4 0-1</inkml:trace>
  <inkml:trace contextRef="#ctx0" brushRef="#br0" timeOffset="1965.0018">10199 8508 16 0,'12'-7'28'0,"11"14"1"15,-5-5-11-15,-3 7-5 0,1 8-2 16,-12 4-1-16,-4 8-3 15,-4 0 0-15,-2 5-1 16,-4-2-1-16,1-1 0 16,3-7 0-16,6-4-2 15,0-11-1-15,9-3 0 16,1-6 1 0,2-6-2-16,-3-3 1 15,0 3-2-15,-9 6 1 16,0 0-1-16,0 0 0 15,0 0 0-15,-9 31 0 16,4 3 0-16,5 11-1 16,6 6 1-16,3 7 0 15,0-1 1-15,0 3-1 0,-4 0 1 16,-5-8 0-16,-5-7 0 16,-13-12 0-16,-7-10-2 15,-3-7-7-15,-6-7-19 0,6-19-9 16,9-4-1-16,3-15 0 15</inkml:trace>
  <inkml:trace contextRef="#ctx0" brushRef="#br0" timeOffset="2718.697">10848 8872 56 0,'11'4'33'0,"3"-4"-9"16,16 0-9-16,13 0-5 15,7 0-6-15,4 0-7 0,3 0-12 16,-2 5-14-16,-9-10-5 15,-4 14 1-15,-19-9 6 16</inkml:trace>
  <inkml:trace contextRef="#ctx0" brushRef="#br0" timeOffset="2934.4859">10921 8997 40 0,'3'13'34'0,"16"-8"-6"15,17-3-6-15,9 3-4 0,1-5-5 16,10 0-12-16,-2-3-31 0,4 3-4 16,-18-7-1-1,1 7 0-15</inkml:trace>
  <inkml:trace contextRef="#ctx0" brushRef="#br0" timeOffset="4137.6004">11994 8603 26 0,'-4'19'26'0,"-7"3"-1"16,0 10-4-16,-5 9-3 16,-4 7-4-16,2 8-3 15,-7-1-5-15,3-3-2 0,2-4-2 16,4-8 0-16,4-15-2 16,4-12 1-16,8-13 0 15,0-19-1-15,5-10 0 16,10-11 0-16,-1-7 0 15,8-5 0-15,3-4-1 16,2-1 1 0,6 6 0-16,-5 7 2 15,-1 6-1-15,-2 11 0 16,-7 10 0-16,1 10 1 16,-8 16 1-16,2 13 0 15,-5 9 0-15,5 13-1 16,2 7 1-16,3 9-1 15,1 3 0-15,-1 1-2 0,1-4-3 16,-1-12-4-16,2-1-9 16,-8-12-15-16,-3-16-6 0,-3-5-1 15,-6-14 2 1</inkml:trace>
  <inkml:trace contextRef="#ctx0" brushRef="#br0" timeOffset="4294.4006">11935 8927 10 0,'-16'-7'30'0,"16"7"1"15,13-2-1-15,12 2-17 16,11 0-9-16,11 0-21 0,13 0-11 16,-6-12-1-16,16 12-1 0</inkml:trace>
  <inkml:trace contextRef="#ctx0" brushRef="#br0" timeOffset="4726.4018">12392 8630 26 0,'-13'0'33'0,"5"-12"0"15,26 5-13-15,7 7-4 16,13 0-5-16,13 0-2 16,5-5-3-16,6 5-2 0,1-5-4 15,-5 2-3-15,-8-3-2 16,-10 0-5-16,-9 2-2 16,-18-4-3-16,-13 8-1 15,0 0 0-15,-28-13-1 16,3 13 1-16,-6 0 4 15,1 0 5-15,-1 9 7 0,3-2 5 16,-20 24 19-16,34-7-8 16,1 7 3-1,2 4 0-15,6 10-2 16,-1 5-4-16,6 4-2 0,0-2-5 16,0-2 0-16,0-6-3 31,4-8-1-31,-4-5-5 0,0-11-10 15,0-20-22-15,-3 9 0 16,-1-22-1-16,7 2 0 16</inkml:trace>
  <inkml:trace contextRef="#ctx0" brushRef="#br0" timeOffset="5212.2192">13323 8867 46 0,'-13'-5'32'0,"-15"-3"-6"16,-1-2-11-16,2 6-4 16,-9 0-5-16,7 8-2 15,4 3-2-15,3 6 0 16,11 1-2-16,11 3 1 15,6 3 0 1,12 1-1-16,10 2 1 16,6 0-1-16,-2-3 1 15,0-1-1-15,-6 0 1 16,-8-1 0-16,-18-2 0 16,-5-1 0-16,-18-6 1 15,-8 0-1-15,-6-4-4 16,1-2-5-16,-2-6-15 0,13 3-11 15,0-14 1-15,25 14-1 0</inkml:trace>
  <inkml:trace contextRef="#ctx0" brushRef="#br0" timeOffset="5396.4115">13468 8871 31 0,'12'-5'34'16,"1"14"2"-16,-13 1-4 15,0 6-15-15,0 11-7 16,-6 4-6-16,-1 3-5 16,2 2-13-16,5 3-20 15,-16-13-1 1,16-2-1-16,-12-14 1 16</inkml:trace>
  <inkml:trace contextRef="#ctx0" brushRef="#br0" timeOffset="5543.7369">13512 8639 39 0,'-4'-19'28'0,"4"19"-10"16,13 0-22 0,-13 0-22-16,18 0-3 15,-18 0 4-15</inkml:trace>
  <inkml:trace contextRef="#ctx0" brushRef="#br0" timeOffset="5844.1768">13700 8852 14 0,'16'33'34'16,"2"9"1"-16,-7-5 0 16,4-7-14-16,0 2-6 15,-6-7-5-15,0-6-2 16,-9-9-2-16,0-10-2 0,0 0-1 15,-5-20-2-15,5-1 0 16,0-8 0-16,8 0-1 16,2-1-2-16,0 1 1 15,5 6 0-15,2 9 1 16,4 9 0-16,-1 7 0 16,-1 11 1-16,-3 6 0 0,-3 6 1 15,-2 5-3-15,-7-3-7 16,-1-4-29-16,-3 6 0 15,-3-13-1-15,3 5-1 0</inkml:trace>
  <inkml:trace contextRef="#ctx0" brushRef="#br0" timeOffset="6281.2409">14410 8876 61 0,'-18'-19'35'0,"-7"10"-11"15,-2 4-5-15,-8 5-6 16,5 10-4-16,-5 8-1 15,8 10-2-15,7 5-2 16,14 1 0-16,12 2-2 0,12 1 0 16,15-8-3-16,4-7-10 15,2-8-26-15,8-7-1 16,-4-15 0-16,4 1 0 16</inkml:trace>
  <inkml:trace contextRef="#ctx0" brushRef="#br0" timeOffset="6559.7274">14927 8550 39 0,'0'0'34'0,"-30"-17"0"15,5 17-12-15,-6 12-8 16,-8 7-3-16,3 11-6 0,0 11 0 16,5 14-1-16,8 5-2 15,13 5 0-15,7 5 0 16,14-6-3-16,14-3-8 16,2-8-21-16,6-17-6 0,12-7 0 15,-3-24 0-15</inkml:trace>
  <inkml:trace contextRef="#ctx0" brushRef="#br0" timeOffset="6859.8541">15091 9031 40 0,'0'17'34'0,"5"-4"0"15,4-6-12-15,8 3-4 16,-6-10-6-16,6-5-1 16,-5-11-3-16,1-2-2 15,-6-14-2-15,4-1-2 16,-9-11-1-16,1-5 0 16,-3-4-1-16,0-1 1 0,2 2-2 15,2 2-2-15,4 8-6 16,-2 3-9-16,5 8-21 0,8 16 1 15,-2 6 0 1,3 9-1-16</inkml:trace>
  <inkml:trace contextRef="#ctx0" brushRef="#br0" timeOffset="7060.3207">14970 8822 43 0,'-10'9'36'16,"10"-9"0"-16,15 4-4 0,16 1-17 15,6-5-7-15,11 3-5 16,9 2-8-16,5 0-20 16,1-8-11-16,11 3 0 15,-12-6-1-15</inkml:trace>
  <inkml:trace contextRef="#ctx0" brushRef="#br0" timeOffset="7328.7231">15407 8671 16 0,'17'-5'33'0,"13"5"0"16,3-6 0-16,10 0-17 16,8 6-6-16,0-4-3 15,1 4-3-15,-4 0-2 16,-10 0-3-16,-8 0-5 16,-5 0-3-16,-9 0-8 0,-16 0-4 15,0 0-4-15,0 0 1 16,-25 0 1-16</inkml:trace>
  <inkml:trace contextRef="#ctx0" brushRef="#br0" timeOffset="7482.0798">15672 8676 39 0,'-21'14'23'31,"6"6"1"-31,3 2-1 0,5 8-4 16,7 7-2-16,0 2-4 15,3 8-2-15,-3-2-4 16,7 0-2-16,0-3-6 15,-3-6-10-15,4-14-25 0,4-3-1 16,-1-19-1 0,6 0 0-16</inkml:trace>
  <inkml:trace contextRef="#ctx0" brushRef="#br0" timeOffset="7713.1574">15913 8457 56 0,'45'16'36'16,"14"26"2"-16,0 8-14 15,1 10-11-15,1 18-3 16,-14 2-2-16,-13 9-2 16,-30-12 0-16,-11-4-2 15,-21-13-5-15,-18-14-19 16,-11-14-18-16,-1-9-2 0,-11-23 0 15,8-11-1-15</inkml:trace>
  <inkml:trace contextRef="#ctx0" brushRef="#br0" timeOffset="10402.3744">4036 9496 32 0,'0'0'38'0,"21"10"0"15,16 12-3-15,10 14-16 16,3 7-7-16,15 12-3 16,0 7-3-16,1 6-6 15,-7 1-8-15,-12-8-21 16,-17-9-10-16,-3-10 0 0,-17-15 0 16</inkml:trace>
  <inkml:trace contextRef="#ctx0" brushRef="#br0" timeOffset="10650.247">4604 9501 22 0,'-3'-11'37'16,"-14"3"0"-1,1 20 2-15,-7 9-18 0,-12 11-7 16,-2 14-5-16,-14 5-3 15,-3 14-2-15,-6 0-2 16,5 5-2-16,0-4-3 0,1-11-3 16,11-4-5-16,5-15-8 15,14-14-19-15,11-5-1 16,13-17 0-16,0 0 4 16</inkml:trace>
  <inkml:trace contextRef="#ctx0" brushRef="#br0" timeOffset="11188.6842">4653 9890 11 0,'0'0'34'16,"13"-5"1"-16,8 10 0 15,4-5-15-15,5 0-9 16,8 4-3-16,0-4-5 0,-3 6-4 16,-7-6-3-16,-4 0-4 15,-5 0-1-15,-19 0-3 16,0 0 1-16,-6-10-1 15,-10 6 3-15,-5 4 2 16,0 0 3-16,-3 0 4 16,3 9 3-1,1 2 3-15,5 5 0 16,10 3 2-16,0 2 0 16,8 5 0-16,-3-2-1 15,7 4 0-15,-7-4-2 16,3 3 0-16,-6-7-2 15,-6-3 0-15,-3-8 0 16,-1 1-2-16,0-6 0 0,4-4 0 16,9 0 0-16,0 0-1 15,0 0 1-15,29-10-1 0,-2 12-3 16,8-2-15 0,-2 0-16-16,7 11 0 0,-7-11-1 15,6 6 3-15</inkml:trace>
  <inkml:trace contextRef="#ctx0" brushRef="#br0" timeOffset="11588.592">5420 9462 27 0,'-22'-9'33'0,"-3"18"2"16,-12 7-10-16,-6 9-9 31,4 18-4-31,-1 4-4 0,7 13-2 16,10 4-1-16,14 6-1 16,9-4-2-16,17-5-4 15,13-1-9-15,6-12-24 16,5-17-1-16,11-8-1 15,-4-18 0-15</inkml:trace>
  <inkml:trace contextRef="#ctx0" brushRef="#br0" timeOffset="11887.2371">5504 10007 20 0,'-13'7'34'15,"13"-7"2"-15,7 10-6 16,-7-10-11-16,16 0-5 16,-11-13-2-16,8 1-3 0,-7-7-3 15,3-5-1 1,-4-5-2-16,-2-8 0 0,-3-6-2 31,-3-1 0-31,-2-2 0 16,2 3-1-16,3 6-1 0,0-1-2 15,11 7-5-15,0 6-10 16,7 10-21-16,12 11 0 16,-2 4 0-16,7 6 0 15</inkml:trace>
  <inkml:trace contextRef="#ctx0" brushRef="#br0" timeOffset="12090.2363">5426 9857 9 0,'33'0'29'0,"-1"-5"1"15,18 5-7-15,-1 0-23 16,-2-11-21-16,10 11-5 0,-18-9-2 15,5 7 13-15</inkml:trace>
  <inkml:trace contextRef="#ctx0" brushRef="#br0" timeOffset="12290.5349">5814 9532 33 0,'25'-4'36'0,"-1"8"1"16,12 20-4-1,3 13-16-15,-12 4-4 16,3 12-3-16,-17 8-2 16,-9 9-3-16,-13-2-4 15,-6-3-6-15,-6-7-16 16,-2-10-18-16,-8-19-1 16,9-6 1-16,8-23-2 15</inkml:trace>
  <inkml:trace contextRef="#ctx0" brushRef="#br0" timeOffset="12637.7652">6380 9760 37 0,'13'5'32'0,"12"4"1"16,0-9-11-16,12 5-17 0,3-1-9 16,6-4-17-16,6 8-11 15,-14-8 1-15,3 2-2 16</inkml:trace>
  <inkml:trace contextRef="#ctx0" brushRef="#br0" timeOffset="12822.4748">6409 9866 25 0,'0'0'36'16,"6"10"1"-16,13-5-4 16,8-5-14-16,11 4-10 15,8-4-16-15,7 7-26 0,-7-11-1 16,4 4-2-16,-12-12-1 15</inkml:trace>
  <inkml:trace contextRef="#ctx0" brushRef="#br0" timeOffset="13523.3926">7097 9576 30 0,'9'-8'31'0,"16"8"-8"15,6-4-5-15,9 4-5 16,4-4-2-1,3 4-4-15,-1 0-4 16,-6 0-3-16,-8-3-4 16,-11 3-2-16,-9-2-1 15,-12 2-1-15,-12-5 0 16,-3 5 1-16,-7 0 1 16,-3 6 1-16,-3-1 4 15,1 4 3-15,2 9 2 0,4 2 2 16,8 8 1-16,3 4-1 15,10 6 2-15,0 1-1 16,3 2-1-16,6 2 0 16,-2-1-2-16,-3-8 0 0,-4 2-1 15,-7-8 0-15,-9 0-2 16,-6-9-1-16,-9-4-1 0,-3-6-1 16,-3-1 1-16,3-2-1 15,3-3 0-15,9 2 1 16,8-5 1-16,14 0 1 15,0 0 1-15,30 9 1 16,6-9-1-16,5 0-3 31,6 0-8-31,3-8-23 0,12 8-2 16,-7-11 0-16,4 4 0 16</inkml:trace>
  <inkml:trace contextRef="#ctx0" brushRef="#br0" timeOffset="14092.6989">7451 9894 25 0,'12'3'33'0,"-12"-3"2"16,15 15-3-16,-8 0-15 0,-4 4-8 16,3 4-2-16,-6 0-2 15,0 1-1-15,0-5-1 16,-4-2-2-16,4-17-1 16,-8 9-2-16,8-9 0 15,0-22 0-15,6 4-2 0,7-6 1 16,2 1 1-16,5 2 0 15,3 2 2-15,-2 7 1 16,1 4 1-16,-2 13 0 16,-8 7 1-16,0 3-1 15,-9 4 1-15,-3 5-2 16,-3-2 1-16,0-2-1 0,-3-3-1 16,2-8 0-16,4-9 0 15,0 0 0-15,6-13-1 16,7-5 1-16,2-1-1 15,4-5 0-15,6 3 1 16,-3 2 1-16,2 7-1 16,1 5 1-1,-6 7 1-15,4 9 0 16,-8 4 1-16,-1 6-1 0,-7-1 1 16,3 6-1-16,-10 0 0 15,0-2-4-15,2-1-16 16,2-3-19-16,-4-18-1 15,-4 17 0-15,4-17-1 16</inkml:trace>
  <inkml:trace contextRef="#ctx0" brushRef="#br0" timeOffset="14824.5025">8415 9561 20 0,'-22'-9'26'16,"4"9"-7"-16,-7-5-4 31,0 5-6-31,4 9-3 0,-1-1-2 16,7 6-1-16,7 1-1 16,8 7 0-16,8-3 1 15,10 4-1-15,4 0 1 16,3-3 1-16,-1 3 0 15,-1-4 0-15,-8-1 0 0,-6-4-1 16,-9 1 1-16,-4-3-1 16,-8-5 0-16,-3 0-1 15,-1-1 0-15,4-2-2 16,1 1 0-16,11-5-1 0,-5 14 1 16,10-6 0-16,3 6-1 15,1 1 1-15,-6 8 0 31,-3 4 0-31,-4 2 0 0,-10 0 0 16,-3 2 1-16,-3-3-1 16,1-2 1-16,3 0 0 15,9-6 0-15,7-3 1 16,11-2-2-16,10-3-4 16,6-5-11-16,14 0-18 15,-10-11 0-15,7 4-1 0,-11-10 3 16</inkml:trace>
  <inkml:trace contextRef="#ctx0" brushRef="#br0" timeOffset="15055.3181">8611 9697 36 0,'7'-12'36'15,"5"9"1"1,13 15-5-16,9 13-14 0,1 11-8 31,7 10-4-31,4 10-2 16,0 0-6-16,-1 6-7 0,-11-6-16 16,-9-15-12-16,3 0-1 15,-12-22 0-15</inkml:trace>
  <inkml:trace contextRef="#ctx0" brushRef="#br0" timeOffset="15270.7016">9098 9709 23 0,'-28'5'35'15,"-9"0"0"-15,1 12 2 16,-2 8-18-1,-9 3-7-15,1 14-4 16,-4 3-1-16,3 6-3 16,-1 3-4-16,0 0-5 15,8-6-26-15,12 1-6 16,-2-20-1-16,18-5 0 16</inkml:trace>
  <inkml:trace contextRef="#ctx0" brushRef="#br0" timeOffset="15739.4816">9418 9615 15 0,'-21'-9'33'15,"-14"0"1"-15,0 19-2 0,-4 12-15 16,1 7-6 0,7 17-3-16,6 5-1 0,13 7-3 15,12 2 0-15,6 0-3 31,16-5-3-31,9-7-9 0,7-12-22 16,8 0-2 0,-6-22-2-16,4-3 1 0</inkml:trace>
  <inkml:trace contextRef="#ctx0" brushRef="#br0" timeOffset="16024.3257">9476 10110 32 0,'0'0'34'16,"12"10"-1"-16,-2-10-9 15,-1 0-5-15,7 0-5 16,-7-9-3-16,4-2-4 0,-10-12-1 16,4-1-3-16,-7-9-1 15,0-7-1-15,0-6 0 16,0-3-1-16,3 2 0 15,3-2 0-15,3 5-1 0,0 8-1 16,10 8-4 0,-4 3-7-1,7 12-13-15,6 13-12 16,-10-4 0-16,1 13 0 16</inkml:trace>
  <inkml:trace contextRef="#ctx0" brushRef="#br0" timeOffset="16324.7072">9402 9820 22 0,'-15'0'31'15,"15"0"-2"-15,22-5-11 16,6 1-4-16,11-6-4 16,3-2-2-16,9 1-1 15,2-2-2-15,7 8-1 16,-8 0 1-1,-3 10 0-15,-8 4 0 16,-4 11-1-16,-9 6 0 16,-3 12-1-16,-15 3 0 15,-5 6-1-15,-12-1 0 16,-1 0-1-16,-9-3-1 16,-6-5-3-16,-2-5-5 15,-3-14-15-15,3-11-15 0,10-4 1 16,2-13-1-16</inkml:trace>
  <inkml:trace contextRef="#ctx0" brushRef="#br0" timeOffset="16840.3932">10174 9627 32 0,'19'-16'32'0,"15"13"-2"16,-6 3-12-16,-6 0-4 15,-1 19-3-15,-12 3-5 16,-2 9-1-16,-7 3-2 0,-3 0 0 16,-1 1-1-16,4 0 0 15,0-6-1-15,0-7 1 0,11-6-1 16,-2-6 0 0,2-5 0-16,2-5 0 0,-3 0 0 15,-10 0-1-15,12-6 0 31,-12 6 0-31,0 0 1 0,0 11-2 16,-4 6 2-16,-2 7-2 16,3 9 1-16,3 8 0 15,3 8 0-15,3 6 0 16,1 4 0-16,-7-3 0 16,0-3-1-16,-3-8 1 15,-6-8-1-15,-4-13-4 0,-3-14-11 16,4-10-19-16,-7-22 0 15,19 1-1-15,-3-16 1 16</inkml:trace>
  <inkml:trace contextRef="#ctx0" brushRef="#br0" timeOffset="17240.128">10940 9903 47 0,'13'10'36'16,"3"-10"0"-16,19 0-5 15,5 5-20-15,3-5-8 16,7 0-5-1,4 6-13-15,-7-1-17 16,-7-5-3-16,-6 4-1 16,-17-6 1-16</inkml:trace>
  <inkml:trace contextRef="#ctx0" brushRef="#br0" timeOffset="17428.4152">10977 10031 29 0,'3'9'34'0,"-3"-9"-1"16,34 12-8-16,5-7-7 15,5 0-7-15,7 0-11 16,1-10-30 0,7 7-3-16,-11-9-2 15,4 7 0-15</inkml:trace>
  <inkml:trace contextRef="#ctx0" brushRef="#br0" timeOffset="18013.3821">12116 9806 44 0,'-19'-17'35'16,"-5"2"-5"-16,-5 5-10 15,-8 6-5-15,1 9-5 16,-6 9-4-16,5 8-1 0,3 12-3 15,9 9-1-15,9 6 0 16,13 4-1-16,11 2 1 16,14-4 0-16,13-9 1 15,17-9-1-15,7-16 1 32,9-13-1-32,0-17 1 0,-3-9 0 15,-9-16-1-15,-10-9 1 16,-22-6-2-16,-13 0 1 15,-24 3-1-15,-15 6 0 16,-10 9-4-16,-11 5-8 16,0 9-20-16,2 16-6 15,-2 5 0-15,11 9 1 0</inkml:trace>
  <inkml:trace contextRef="#ctx0" brushRef="#br0" timeOffset="18297.8354">12145 9831 34 0,'0'0'33'0,"0"0"-6"15,0 0-3-15,-23 13-5 0,5 7-4 16,-14 2-3-16,2 14-3 16,-8-2-1-16,3 7-2 15,-2 5-4-15,5-7-5 16,8-3-24-16,9 2-11 16,6-21-1-16,15-2 1 15</inkml:trace>
  <inkml:trace contextRef="#ctx0" brushRef="#br0" timeOffset="18929.2621">13514 9668 24 0,'-27'32'30'0,"-11"4"0"16,2 17-11-16,10 12-4 16,11 3-5-16,17-1-3 15,15-3-7-15,16-13-13 32,5-16-18-32,11-5 0 0,-8-25-1 15,8-5 5-15</inkml:trace>
  <inkml:trace contextRef="#ctx0" brushRef="#br0" timeOffset="19129.5859">13911 9611 59 0,'3'-18'34'0,"-3"4"2"16,0 14-19-16,-6 23-7 0,-2 6-4 15,4 11-4-15,1 8-4 32,-6 2-10-32,6 0-22 15,3 7-1-15,0-14-1 0,0-2 1 16</inkml:trace>
  <inkml:trace contextRef="#ctx0" brushRef="#br0" timeOffset="19314.6976">13908 10123 45 0,'0'0'36'15,"-12"9"-1"-15,12-9-2 16,0 0-23-16,-6 10-18 16,6-10-25-16,0 0-2 15,16 5-1-15,-16-5 0 0</inkml:trace>
  <inkml:trace contextRef="#ctx0" brushRef="#br0" timeOffset="19699.0197">14227 9621 27 0,'32'22'36'0,"5"6"0"15,6 15 1-15,-6 4-19 0,-11 4-6 16,-2 9-3-16,-14-5-3 16,-10 1-2-16,-10-8-1 15,-6-5-1-15,-8-7-1 16,-7-5-2-16,8-8 0 15,-4-6 0-15,11-5-2 16,4-8 1 0,12-4-2-16,-19 7 1 15,19-7-1-15,-9 0 0 16,9 0-1-16,0 0-1 16,0 0-5-16,0 0-8 15,-11 0-16-15,11 0 0 0,0-10 0 16,0 10 14-1</inkml:trace>
  <inkml:trace contextRef="#ctx0" brushRef="#br0" timeOffset="24929.3859">16955 8792 39 0,'18'14'28'0,"12"-9"-5"16,20-1-4-16,24 5-3 16,19-5-4-16,18-1-4 15,14-3-6-15,7-6-8 16,0-4-14-16,-4 6-11 31,-28-10-3-31,-14 7 0 0</inkml:trace>
  <inkml:trace contextRef="#ctx0" brushRef="#br0" timeOffset="25292.1973">17141 8714 9 0,'-22'13'24'0,"-21"-4"-6"15,1 6-4-15,-6 2-4 16,3 2 0-16,8 5 0 0,9-1 0 16,19 3 0-16,12 0-3 15,23 2-4-15,19-7-27 16,20 5-5-16,3-18 0 16,26 1-2-16</inkml:trace>
  <inkml:trace contextRef="#ctx0" brushRef="#br0" timeOffset="25892.8795">18450 8733 4 0,'0'0'30'16,"0"0"0"-16,11 26 0 15,-11-7-16-15,0 4-5 16,2 2-4-16,-2-1 0 0,0 0-2 16,0-8-1-16,0-16-2 15,0 0-1-15,0-9 0 16,5-11-1-16,3-7 1 16,5-1 1-16,2-3-1 15,5 7 2-15,2 5 0 16,-1 9 1-16,0 10-1 0,-3 10 1 15,-4 9 0-15,-4 5-3 16,-4 3-7-16,-1-1-15 16,6 3-8-16,-5-15-1 15,11 1 1-15</inkml:trace>
  <inkml:trace contextRef="#ctx0" brushRef="#br0" timeOffset="26211.0893">18806 8854 36 0,'3'15'31'16,"-3"-15"-1"-16,18 7-16 15,-1-1-4-15,3-6-2 16,1 0-1-16,-2-7-3 0,-3-1 0 16,-6-6-2-16,-3-5-1 15,-7 0 1-15,-7-3-2 16,-4 2 0-16,-5 3 0 15,-5 7-1-15,-1 7 1 16,-1 11-1-16,-3 6 1 31,6 14 1-31,4 7 0 0,6 9 0 16,6 3 0-16,4 2 1 16,10-2-1-16,2-5-5 15,0-5-12-15,2-8-12 16,7-6-6-16,-9-19 0 15,8-4 0-15</inkml:trace>
  <inkml:trace contextRef="#ctx0" brushRef="#br0" timeOffset="26548.4283">19222 8736 38 0,'3'12'33'16,"4"10"-2"-16,-10-3-11 16,-9 3-5-16,-1-2-4 15,-9-4-5-15,-2-3-1 16,-7-6-3-16,2-2-1 16,1-5-1-16,2-5-1 15,7-5 0-15,7 1-1 0,12-4 0 16,8 4 0-16,9 2 2 15,4 1-1-15,6 4 1 16,0 2 1-16,3 5-1 0,-3 7 2 16,-6 3-2-16,-5-1-2 15,-3 5-14 1,2 4-18-16,-15-9 0 0,2 0 0 16,-2-14-1-16</inkml:trace>
  <inkml:trace contextRef="#ctx0" brushRef="#br0" timeOffset="26733.0517">19347 8714 41 0,'14'0'35'16,"9"22"1"-16,-4 2-5 16,1 9-21-16,5 10-5 15,-7 10 0-15,-4 2-4 16,-9 3-6-16,-13-6-8 15,-11-2-12-15,-9-7-9 16,-16-16-1-16,4-9 0 0</inkml:trace>
  <inkml:trace contextRef="#ctx0" brushRef="#br0" timeOffset="26866.1339">19282 8943 31 0,'31'-57'32'0,"10"11"-4"15,-6 5-5-15,-1 7-8 0,-5 12-8 31,-8 10-17-31,-3 12-20 0,-18 0-2 16,0 0-1-16,0 0 3 16</inkml:trace>
  <inkml:trace contextRef="#ctx0" brushRef="#br0" timeOffset="27050.3934">19616 8666 62 0,'0'0'38'0,"0"7"0"15,5 10-15-15,-1 17-11 16,-4 3-5-16,3 11-1 16,-3 0-2-16,7 3-4 15,-2 2-4-15,-5-13-8 16,4-9-23 0,-1-5-3-16,-7-12-2 15,4-1 1-15</inkml:trace>
  <inkml:trace contextRef="#ctx0" brushRef="#br0" timeOffset="27219.3636">19761 8850 28 0,'22'-7'30'0,"4"14"-2"15,-13-7-16-15,0-5-35 16,10 13-4-16,-14-14-2 15,9 9 11-15</inkml:trace>
  <inkml:trace contextRef="#ctx0" brushRef="#br0" timeOffset="27784.0314">20137 8734 51 0,'-10'12'34'16,"1"6"-9"-16,-9 0-6 15,-7-1-6-15,1 2-4 0,-8-6-4 16,2-4-2-16,-1-9-2 16,4 0-1-16,4-9 0 15,7-6-1-15,6 1 1 16,10-1 0-16,7 2 0 15,7 4 0-15,6 5 1 0,4 4-1 16,5 9 1-16,1 2 0 0,-2 5-3 16,-3-2-5-16,-6 6-20 15,2 2-8-15,-18-12 0 16,9 8 0-16</inkml:trace>
  <inkml:trace contextRef="#ctx0" brushRef="#br0" timeOffset="28283.8262">20205 8688 40 0,'11'0'29'0,"19"2"-9"16,2 3-7-16,4-5-2 16,1 3-3-16,-3-3-3 0,-2 0-2 15,-9-3-1-15,-4 3 0 32,-19 0-2-32,0 0 1 15,-5-10 0-15,-11 10-1 0,-3 5 0 16,-2 3 0-16,1 4 0 15,1 2 0-15,4 5 1 16,8 3 0-16,7 0 0 16,7-2 0-16,9-1 0 15,4-5 1-15,6-6-1 0,1-8 0 16,1 0-1-16,-1-10 0 16,-2-4-1-16,-4-7 0 15,-1 0 0-15,-4 3 1 16,-4 0-1-16,-2 4 1 15,-6 4 1-15,-4 10 1 16,0 0 0-16,0 0 0 0,0 21-1 16,0-4-2-16,0 3-8 15,0 2-15-15,-4-9-9 16,13 6 0-16,-9-19 0 16</inkml:trace>
  <inkml:trace contextRef="#ctx0" brushRef="#br0" timeOffset="28887.5093">20764 8643 29 0,'0'0'34'0,"16"0"2"16,-5 9-1-16,4 5-19 15,2 10-7-15,-4-1-3 0,-1 5-3 16,-12-1-1-16,0-2-1 15,-9-5-1-15,0-8-1 16,-2-6-1-16,11-6 1 16,-11-6-2-16,11-8 0 15,8-3 0-15,1-3 0 16,4-1 2 0,1 1 1-16,-1 4 1 15,-1 4 1-15,-3 4 0 16,-9 8 0-16,0 0 0 15,0 0 1-15,0 10-2 16,0 3-1-16,0 3-1 16,0 1-1-16,13 1-3 15,0-2-3-15,14 3 0 0,3-7 0 16,9 3 0-16,1-8 1 16,5-3 0-16,-6-4 3 15,-2 0 4-15,-4-4 4 16,-12-5 2-16,-5 3 0 0,-12-18 11 15,-15 8-8 1,0 5-1 0,-8-3-2-16,1 4-1 15,-4 0-2-15,0 4-1 16,1 6-2-16,4 0 0 16,2 7 1-16,6 3 0 15,4 4 0-15,5 4 1 16,8 1 0-16,4 1 0 15,4-2-1-15,5-4-1 0,5-2-4 16,-7-12-8-16,5 0-13 16,-6-9-12-16,-5-12-1 0,-3-4 1 15</inkml:trace>
  <inkml:trace contextRef="#ctx0" brushRef="#br0" timeOffset="29002.4095">21213 8444 79 0,'0'-27'37'0,"0"7"-6"0,0 20-10 15,0 0-9-15,0 10-12 16,0 13-29-16,-5 0-8 16,8 5-2-16,-6-1 1 15</inkml:trace>
  <inkml:trace contextRef="#ctx0" brushRef="#br0" timeOffset="29455.8609">21678 8621 52 0,'7'-27'36'0,"-7"7"0"16,5 10-13-16,4 20-7 15,-9 19-6-15,5 21-4 16,-5 14-2-16,0 12-1 16,0 5-2-16,0 0-4 15,0-5-7-15,0-13-18 0,4-17-10 16,6-9 0-16,-5-26 0 15</inkml:trace>
  <inkml:trace contextRef="#ctx0" brushRef="#br0" timeOffset="29624.8412">21681 8771 9 0,'14'-6'27'0,"14"11"0"15,0-10-6-15,9 5-24 16,4 0-7-16,-1-5-3 16,10 5-4-16,-10-9-3 15</inkml:trace>
  <inkml:trace contextRef="#ctx0" brushRef="#br0" timeOffset="29956.8786">22125 8611 65 0,'-15'-10'21'0,"-7"-2"-2"15,-2 6-4-15,-2 6-4 16,-1 6-4 0,5 6-2-16,4-1-3 15,14 4 0-15,8-1-2 16,7 2 1-16,6-1-1 16,3-2 0-16,-1-3 0 15,0-7 1-15,-5 2-2 16,-5-5 1-16,-9 0-1 15,0 0 0-15,-26-5 1 0,8 5 0 16,-5 0-1-16,2 3 2 16,0 3-1-16,3 1 2 0,7 5 0 15,11 2 0-15,4 0 0 16,8 2 0-16,6 1 0 16,1-2-4-16,3-2-5 31,0-2-18-31,-4-11-10 0,3 0 1 15,-7-15-1-15</inkml:trace>
  <inkml:trace contextRef="#ctx0" brushRef="#br0" timeOffset="30072.7475">22145 8490 37 0,'0'-29'33'0,"-6"-1"-1"0,6 16-16 15,0 14-24-15,-17-6-19 16,17 21-3-16,-12-5-2 15</inkml:trace>
  <inkml:trace contextRef="#ctx0" brushRef="#br0" timeOffset="30404.1035">22223 8745 14 0,'7'20'33'15,"-4"-11"1"-15,14 4-5 16,-1-3-11-16,3-10-5 15,5 0-4-15,-4-5-2 32,1-5-4-32,-3-7-1 0,-5-2 0 15,-7-1-1-15,-6-3 0 16,-16 5-1-16,2-1 0 16,-6 6 0-16,-5 10-1 15,2 10 1-15,-4 4 0 16,3 11-1-16,6 7 1 15,6 5 0-15,2 10 1 0,7-1-1 16,3 0 0-16,4 1 0 16,6-5-2-16,7-2-10 15,1-1-23-15,0-21 0 16,10 1-1-16,-6-16 1 16</inkml:trace>
  <inkml:trace contextRef="#ctx0" brushRef="#br0" timeOffset="30807.3828">22684 8727 13 0,'-9'-13'31'0,"-13"-4"0"15,4 10 0-15,1 2-17 16,-5 1-4-16,7 8-3 15,0 1-3-15,3 10-1 16,6 2 0-16,2 2-1 16,4-4 1-16,9 0 0 15,4-5-1 1,8-4 1-16,3-6 0 16,2-9-1-16,3-4 0 15,4-1 0-15,1-5-1 16,4-1-1-16,-1 3 1 0,-7 3 0 15,1 2 0-15,0 9 1 16,-8 3 0-16,-7 6 1 16,-4 7 0-16,-12 6 1 15,-3 1-1-15,-3 2 1 0,-13 3-2 16,-5 1-4-16,3-2-11 16,-2-2-25-16,-14-12-1 15,14-1 0-15,-11-9-1 16</inkml:trace>
  <inkml:trace contextRef="#ctx0" brushRef="#br0" timeOffset="31546.0216">15634 9988 8 0,'0'0'28'0,"10"6"3"0,12-6-9 15,20 0-5-15,25 5-4 16,16-5-2-16,24 8-1 16,21-8-3-16,16 4-3 15,5-4-3-15,-1 0-3 16,-4 0-7-16,-19 3-11 16,-24-3-13-16,-17 0-1 0,-38 0-1 15</inkml:trace>
  <inkml:trace contextRef="#ctx0" brushRef="#br0" timeOffset="31962.4568">15705 9872 3 0,'12'4'29'16,"-12"-4"1"-16,-11 10-8 16,-2 4-8-16,-11 5-4 15,1 2-3-15,-3-1-1 16,2 2-3-16,7-2-1 16,8 2 1-16,14-3 0 31,11-1 0-31,13-3-4 0,8 5-24 15,6-15-5-15,17 5 0 16,-2-17-3-16</inkml:trace>
  <inkml:trace contextRef="#ctx0" brushRef="#br0" timeOffset="32747.4888">17628 9913 14 0,'0'-13'28'0,"0"13"-4"16,-18-18-6-16,-1 18-4 16,-4 0-5-16,-4 4-2 15,-2 5-2-15,2 9-2 16,0 5-2-16,10 2 0 16,8 6-1-16,9-2 1 0,11 2-1 15,6-7 1-15,9 0-1 16,3-10 1-16,2-6-1 15,-4-8 0-15,-2-4 1 16,-6-6-1-16,-8-4-1 0,-9-4 1 16,-6 4-1-1,-7 0 1 1,-4 6 1-16,-1 4-1 16,-1 8 1-16,1 9 0 0,2 6 0 15,7 9 0-15,7 4 0 16,0 2 0-16,11 3-1 15,-1-1-3-15,1-3-8 16,0-11-17-16,8 2-3 16,-19-24 0-16,21 16 3 0</inkml:trace>
  <inkml:trace contextRef="#ctx0" brushRef="#br0" timeOffset="33095.1642">17998 9990 21 0,'0'0'32'16,"9"9"1"-16,-20-1-11 0,-1 5-7 16,-2 2-4-16,-8-2-2 15,1 1-2-15,-10-4-2 16,3-5-2-16,1-5-2 15,3 0-1-15,4-10 0 0,9-3 0 16,7-1-1-16,8-2 0 16,6 1 1-16,4 3-1 15,4 3 2-15,2 4-1 16,-2 5 1-16,0 10 0 16,-5 4 0-16,-1 5-1 0,-3 0-4 15,-4 3-15-15,-5-3-16 16,11 4 1-16,-6-12-2 15,7 6 5-15</inkml:trace>
  <inkml:trace contextRef="#ctx0" brushRef="#br0" timeOffset="33332.7243">18083 9933 69 0,'16'0'35'0,"-16"0"-5"15,14 18-16-15,0 0-6 0,-4 6-5 16,2 1-1 0,-2-3 1-16,-1 0-1 0,1-10-1 15,1-6 1-15,-1-10-1 16,0-5 0-16,0-5 1 0,-2-6-2 16,1-1-3-16,-5-3-6 15,2 1-23-15,-3 9-4 16,-3-3 0-16,0 17-1 31</inkml:trace>
  <inkml:trace contextRef="#ctx0" brushRef="#br0" timeOffset="33696.1133">18341 9956 56 0,'14'0'29'0,"6"-5"-14"15,8 5-6-15,3-5-5 0,0 1 0 16,2 4 0 0,-8-8-2-16,-2 5-1 0,-10-4-1 15,-13 7 1-15,0-11-1 16,0 11 0-16,-22-9-1 0,7 9 1 15,-1 0 1-15,-1 0-1 16,1 9 1-16,5 5 0 16,3 5 0-16,5 3 0 31,3 3-1-31,8 2-2 0,3 1-9 16,8 0-15-16,-2-13-5 15,14 3 1-15,-3-18 2 16</inkml:trace>
  <inkml:trace contextRef="#ctx0" brushRef="#br0" timeOffset="33980.6186">18828 9942 37 0,'0'-10'32'16,"0"10"-2"-16,-5 10-7 16,-7 1-8-16,2 6-6 0,-11 1-2 15,2 3-2 1,-9-6-1-16,4-3 0 15,-4-5-2 1,2-2-1-16,1-10 0 16,6 1-1-16,7-9 0 0,4-2 0 15,8 1-1 1,9-1 1-16,3 7-1 0,7 3 1 16,4 5 0-16,0 5 0 15,-1 6 0-15,2 6 1 16,-4 2-3-16,-5 0-4 0,4-2-17 15,0 2-12-15,-19-19-1 16,24 15 0-16</inkml:trace>
  <inkml:trace contextRef="#ctx0" brushRef="#br0" timeOffset="34297.2642">19116 9918 24 0,'0'0'31'15,"-24"-18"-2"-15,9 15-8 16,-6 3-7-16,-2 8-5 0,4 6-5 16,1 1 0-1,3 7-1-15,6 0 1 16,9-1-1-16,9 0 1 0,8-2-1 15,1-6 1-15,2-5 0 16,-2-6 0-16,-1-2-1 16,-8-5-1-16,-9 5 0 0,-10-14-3 15,-11 2-4-15,-1 5-18 16,1 4-13-16,-7-6 0 16,10 9 0-16</inkml:trace>
  <inkml:trace contextRef="#ctx0" brushRef="#br0" timeOffset="34812.8467">19155 9927 43 0,'10'0'18'0,"10"0"-3"16,2 4-3-16,7-2-3 0,-1-2-1 15,-2 0-3 1,0-4-1-16,-8-3-2 0,-2 4 0 31,-16 3-2-31,8-14 0 0,-8 14 1 16,-18-8-1-16,3 8 1 15,-1 8 0-15,-2 1 1 16,2 9 1-16,3 1 0 16,7 3 1-16,6-2 0 15,7 3 0-15,5-4-1 16,5-1 1-16,4-9-1 0,6-9-1 16,1 0 0-16,0-10-1 15,-1-7 0-15,-2-2 0 16,-4-5-1-16,-2 0 1 15,-7 2-1-15,-3 3 0 16,-5 5 0-16,-4 14 1 16,0 0 0-16,0 0 0 0,-6 23 0 15,3 0 0-15,3 0-2 16,-4-2-5-16,4 2-17 16,9-6-12-16,-9-17-1 15,11 14 1-15</inkml:trace>
  <inkml:trace contextRef="#ctx0" brushRef="#br0" timeOffset="35414.2288">19635 9861 50 0,'17'11'36'15,"-11"-2"0"-15,4 9-11 16,0 5-14-16,-5-2-4 0,0 5-2 15,-5-2-1-15,0-3-2 16,-7-4-2-16,4-8-1 16,3-9-1-16,0 0-1 15,6-9 0-15,3-11 0 16,4-1 0-16,1-1 0 16,3 0 2-1,-3 0 1-15,-4 4 1 16,2 6 2-16,-12 12-2 15,9-9 1-15,-9 9 1 16,0 12 0-16,0 1-2 16,0 1-1-16,0 4-2 15,0 0-3-15,7 2-1 16,3-6-2-16,8 3-5 0,2-6-1 16,10-2-2-16,1-4 2 15,5 2 1-15,2-7 3 0,4 0 3 16,-7 0 5-16,-6-8 7 15,-1 4 3-15,8-16 14 16,-27 6-8 0,-2 0-1-16,-7-4-2 0,0 3-2 15,-7-8-3-15,2 6 0 16,-6-3-2-16,-1 8 0 16,-5 2-2-16,0 8-1 15,0 5 0-15,4 9 0 16,3 2 1-16,4 10-1 31,6-2 1-31,4 2-1 0,8-6 2 16,3 2-1-16,4-7 0 15,3-3-2-15,0-5-3 16,-1-10-7-16,-2-1-13 16,-3-7-14-16,-11-11 0 15,-2 1-1-15</inkml:trace>
  <inkml:trace contextRef="#ctx0" brushRef="#br0" timeOffset="35567.8427">20075 9670 62 0,'-10'-14'36'0,"10"14"0"15,0 0-15-15,0 0-10 16,9 22-8-16,-1-3-20 16,2 7-19-1,-10-4 0-15,7 7-1 16,-7-6 0-16</inkml:trace>
  <inkml:trace contextRef="#ctx0" brushRef="#br0" timeOffset="36055.4978">20754 9797 21 0,'0'-30'36'15,"11"15"-1"1,-11 15 2-16,12 0-17 0,-2 28-7 16,-2 13-5-16,5 16-4 15,-4 7-1-15,4 6-3 16,-2 7-8-16,-3-10-14 31,-4-12-14-31,5-8-1 0,-9-23-1 16</inkml:trace>
  <inkml:trace contextRef="#ctx0" brushRef="#br0" timeOffset="36240.7135">20833 9969 33 0,'11'-13'30'16,"16"13"-1"-16,-5-15-11 15,9 10-18-15,5 5-17 16,-7-9-12-16,7 9 0 0,-11-8-1 31</inkml:trace>
  <inkml:trace contextRef="#ctx0" brushRef="#br0" timeOffset="36619.8644">21224 9771 12 0,'0'0'27'15,"-18"-11"-1"-15,4 11-12 16,-3 0-5-16,3 0-3 16,4 9-3-16,3 0 0 15,7 2-2-15,3 1 0 16,9 2 0-1,3-2 0-15,3-4-1 16,-1 1 1-16,-2-6-1 16,-2-3 0-16,-13 0 0 15,0 0-1-15,0 0 2 0,-26 0-1 16,7 0 1 0,-4 5 0-16,6 2 1 0,0 5 1 15,9 2 1-15,4 1 0 16,10 4 0-16,3-2 0 0,7-2-1 15,2-1-1-15,3-9-9 16,1-7-19-16,5 2-5 16,-13-12 0-16,10-3-1 15</inkml:trace>
  <inkml:trace contextRef="#ctx0" brushRef="#br0" timeOffset="36758.3993">21244 9626 18 0,'-19'-19'26'0,"19"19"-10"16,-4 17-22-16,4-17-13 31,6 19-6-31,-6-9 16 0</inkml:trace>
  <inkml:trace contextRef="#ctx0" brushRef="#br0" timeOffset="37121.1106">21342 9936 17 0,'-4'10'32'15,"17"4"2"-15,-3-9-7 16,7-1-8-16,6 2-5 16,-1-6-5-16,3 0-3 15,-3-10-2-15,0 1 0 16,-8-7-3-1,-4-2 1-15,-5-4-2 16,-5-2 0-16,-11 1 0 16,-1 5 0-16,-4 3-1 15,-7 7 0-15,-2 8 1 16,-3 3-1-16,4 12 1 16,-1 8-1-16,6 6 1 15,4 7 1-15,6 2-1 0,9 3 1 16,0 1 0-16,10 0 0 15,3-5-1-15,3 1-4 16,2-9-20-16,7-3-12 16,-7-13 1-16,8-1-1 0</inkml:trace>
  <inkml:trace contextRef="#ctx0" brushRef="#br0" timeOffset="37692.0932">21827 9881 32 0,'-5'-15'30'0,"5"3"-5"15,-8-2-5 1,-7 1-7-16,-2 1-3 0,-4 3-4 16,-2 4-1-16,-2 5-2 15,1 5-2-15,2 4-1 31,3 5 0-31,8 1 0 0,7 2 1 16,4 3 1-16,14-7 0 16,3 1 0-16,4-7 0 15,3-7 0-15,5-2 1 16,0-8-1-16,1-5-1 16,1-5 0-16,-2-1 0 15,2 4 1-15,1 0-1 0,-2 5 1 16,-2 9 0-16,0 3 0 15,-1 5 0-15,-9 7 0 16,-1 5 0-16,-7 0 0 16,-5 5-1-16,-8-3 1 15,-3 3-1-15,-9-3 1 16,-3-4-4 0,0 0-3-16,-9-5-15 15,-1-3-18-15,11-2 1 16,-3-9-1-16,9 4-1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2:56:25.7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785 3538 13 0,'-40'0'32'0,"40"0"1"15,0 0-8-15,0 0-8 16,60 11-4-16,-14-14-1 15,10 3-3-15,7 0-3 0,0 0-3 16,-4 0-2-16,-9 6 1 16,-13 8-2-16,-37-14 2 15,13 51-1-15,-13-51 2 16,-68 84-1-16,15-31 1 16,-6-2-1-16,-3 0 0 0,7-4 0 31,13-7-2-31,42-40 2 0,-48 56-1 15,48-56 2-15,0 0-1 16,59 26 1-16,-10-21 0 16,4-5-3-16,6-5-3 15,3 5-12-15,-6 0-22 16,-2-4-3-16,-10 4 0 16,-5-11-1-16</inkml:trace>
  <inkml:trace contextRef="#ctx0" brushRef="#br0" timeOffset="315.8416">1292 3866 31 0,'16'-3'36'0,"-7"-1"1"16,2 8-4-16,3 8-16 15,-3 0-6-15,-4 7-3 16,-7-1-3-16,3 1 0 15,-6-7-1-15,0-3-1 0,3-9-1 16,0 0-1 0,0-18 1-16,13 3-2 0,-1-3 1 15,4 1-1-15,4 3 0 0,0 5 0 16,3 9 0-16,2 5 0 16,-4 9 0-16,0 3 0 15,-2 6 0-15,-4-5-5 16,0 5-12-16,0-3-21 15,-15-20-1-15,8 14 0 0,-16-18 0 16</inkml:trace>
  <inkml:trace contextRef="#ctx0" brushRef="#br0" timeOffset="1162.9318">1673 3830 23 0,'-18'-4'33'0,"18"4"1"16,13 0-5-16,5 0-13 16,12 0-4-16,4 0-4 0,5 0-3 15,-2-4-1-15,-5 4-1 16,-4-2-1-16,-4 2-2 16,-12-3 0-16,-12 3 1 15,-11 0 0-15,-6 5 0 16,-5 3 0-16,0 1-1 15,1 4 0-15,-4 2 1 0,6 2 0 0,10-1-1 16,14 2 1 0,6-1-2-16,12 1-2 15,3-7-6-15,10 4-4 0,0-10-2 16,11 4-3-16,0-9-4 16,3 0-2-16,-10-1 2 31,2-9 3-31,-2 1 10 0,-1-8 10 15,-4 3 7-15,17-16 27 16,-41 18-13 0,1 5 2-16,-12 7-2 15,0 0-2-15,-16 3-6 16,-5 10-5-16,-13-5-4 16,3 3-2-16,-7-4 0 0,4 0-2 15,-1-7 0-15,5 0-1 16,5-10 0-16,13-4 0 15,12 2-1-15,0-1 0 16,19 2 1-16,-4 6-1 16,11 5 1-16,2 0 1 15,3 10-1 1,2 6 1-16,-6 5 0 16,-6 5-2-16,-3 1-7 15,-4-3-19-15,-7-5-10 16,-1-3-1-16,-6-16 0 0</inkml:trace>
  <inkml:trace contextRef="#ctx0" brushRef="#br0" timeOffset="1298.9951">2238 3635 24 0,'-8'-26'22'0,"8"13"-21"15,0 13-6-15,0 0-18 16,5 21 5-16</inkml:trace>
  <inkml:trace contextRef="#ctx0" brushRef="#br0" timeOffset="1505.0757">2548 3710 83 0,'-12'22'41'15,"2"-4"1"-15,1 7-17 16,9 20-16-16,-4 6-3 0,-2 13-1 15,-3 8-2-15,9 4-2 16,-3 1-2-16,3-2-2 16,12-5-3-16,-8-18-12 15,4-16-24-15,5-9-1 16,2-21 1-16,1-12 0 16</inkml:trace>
  <inkml:trace contextRef="#ctx0" brushRef="#br0" timeOffset="1667.985">2511 4071 34 0,'6'-16'30'0,"18"13"1"0,-5-6-11 16,19 4-19-16,4 5-22 15,-4-11-8-15,15 11 0 0,-13-11-2 16</inkml:trace>
  <inkml:trace contextRef="#ctx0" brushRef="#br0" timeOffset="1982.9323">2951 3835 50 0,'-17'-5'34'0,"-9"-4"-3"16,1 9-14-16,2 5-6 15,2 3-6-15,10 7-2 16,4-1-2-16,10 1-1 31,9 2-2-31,1-6-1 0,6 0-1 16,1-5 1-16,-3-3-1 15,-3-3 0-15,-14 0 1 16,0 0 1-16,0 0 1 16,-24 6 3-16,5-4 1 15,-5 6 1-15,2 0 2 16,3 8 0-16,1-3 1 0,15 7 0 15,3-3 0-15,11 5-1 16,5-5-2-16,6-1-7 16,7-13-32-16,11 6-2 0,8-18 0 15,30-3-2 1</inkml:trace>
  <inkml:trace contextRef="#ctx0" brushRef="#br0" timeOffset="3136.859">3773 3838 23 0,'18'0'34'0,"13"5"0"15,3-5-2-15,10 0-18 16,8 0-6-16,-2 6-3 0,0-1-6 16,-7 3-5-1,-9-4-8-15,-12-2-7 0,-13 3-4 16,-9-5 3-16,-16-6 4 31,-2 2 5-31,-1-1 5 0,-5 0 7 16,-20 5 23-1,23 6-3-15,7 8-1 16,6 4-3-16,2 5-3 16,6 5-3-16,3 0-2 15,6 0-3-15,4-1-8 16,2-3-14-16,-2-10-12 0,8 0-1 16,-2-14-1-16</inkml:trace>
  <inkml:trace contextRef="#ctx0" brushRef="#br0" timeOffset="3400.3497">4325 3928 37 0,'0'0'30'15,"-29"0"1"-15,14 10-15 16,-1 2-8-16,0 2-4 16,7 6-2-16,4 3 0 0,11 0 0 15,6-8 2 1,13 2 1-16,0-12 2 0,6-1 0 31,-3-16 1-31,-1-2 0 16,-11-7-1-16,-4-1 0 0,-15-1-3 15,-6 0-4-15,-7 8-10 16,-2 6-28-16,-1 0-1 16,1 9-1-16,2 0 1 15</inkml:trace>
  <inkml:trace contextRef="#ctx0" brushRef="#br0" timeOffset="3705.9538">5476 3520 44 0,'29'9'35'0,"4"2"1"16,12 18-6-16,3 14-20 0,-1 12-4 15,4 9 0-15,-10 3-4 16,-3 2-4-16,-4-8-7 15,-10-2-15-15,-2-22-12 16,3-6-1-16,-9-23 0 16</inkml:trace>
  <inkml:trace contextRef="#ctx0" brushRef="#br0" timeOffset="3903.2174">5970 3531 35 0,'-12'-3'38'0,"-17"12"-1"0,-3 16 1 16,-12 12-23-16,-12 7-6 15,1 12-4-15,-5 7-5 16,0 0-11-16,4-2-21 16,12-1-5-16,3-18-1 15,20-9 0-15</inkml:trace>
  <inkml:trace contextRef="#ctx0" brushRef="#br0" timeOffset="4201.2197">6353 3499 47 0,'-25'-14'36'16,"-2"14"0"-16,-9 10-17 15,-6 5-6-15,3 12-5 16,1 7-3-16,7 11-1 0,9 3-1 16,13 6-1-16,15-1-1 15,18-3 0-15,10-3-4 16,6-9-11-16,4-12-22 15,8-3 0-15,-11-18-1 16,9-1-1-16</inkml:trace>
  <inkml:trace contextRef="#ctx0" brushRef="#br0" timeOffset="4468.5723">6437 3924 22 0,'0'0'35'0,"9"17"-1"31,1-12-6-31,2-5-9 0,7 0-3 16,-5-8-3-16,3-6-3 15,-9-7-3-15,2-7-1 16,-10-16-2-16,-3-5-2 16,-6-9-1-16,3-2 0 15,0 1 0-15,2 0-1 16,8 8 0-16,4 6-1 0,8 16-3 15,8 6-9-15,13 9-26 16,5 14 0-16,-5 0-2 16,6 10 2-16</inkml:trace>
  <inkml:trace contextRef="#ctx0" brushRef="#br0" timeOffset="4804.0444">6412 3699 32 0,'0'0'31'16,"16"-6"0"-16,11 0-11 0,5-8-12 16,1-4-3-16,7-2-2 15,1-3 0-15,-1 3 1 16,-5-4 1-16,3 2 1 15,-7 5 0-15,1 9 1 16,-1 8 1-16,3 13-1 16,-3 12 1-16,4 12-2 0,-7 8-2 15,-7 7 0-15,-11 2 0 16,-5 1-1-16,-16-5-3 16,-11-11-9-16,-6-12-31 15,-3-7-1-15,-9-16 0 16,15-8 0-16</inkml:trace>
  <inkml:trace contextRef="#ctx0" brushRef="#br0" timeOffset="5369.565">7950 3589 51 0,'-25'-5'32'16,"6"17"-3"-16,-5 2-14 0,-1 6-7 15,7 8-4-15,5 4-2 16,13 2-1-16,6-2 1 16,10 0 0-16,8-8-1 0,5-6 2 15,-2-9 1-15,4-3 1 16,-9-10-1-16,-7-2 0 31,-15-4 0-31,-9-1 0 0,-12 2-4 16,-5-2-6-16,-2 2-21 15,6 7-10-15,-8-6-1 16,17 8 1-16</inkml:trace>
  <inkml:trace contextRef="#ctx0" brushRef="#br0" timeOffset="5738.1142">8350 3635 29 0,'-22'-18'34'16,"1"13"1"-1,-5-4-2-15,1 3-19 16,7 12-6-16,5 3-6 15,10 4-1-15,10 1-3 16,6 2 0-16,5-4-1 16,1 2-1-16,0-2 2 0,-2-5-1 15,-4-2 0-15,-13-5 1 16,0 0 2-16,-21 5 2 0,-4-1 1 16,2 2-1-1,-4 1 2-15,5 7 0 0,1-3 0 16,14 7 1-16,7-3-2 15,12 0 0-15,14-2-4 16,4-2-9-16,11-4-8 16,18-4-17-16,9-15-1 0,17 3 0 15,5-11 8-15</inkml:trace>
  <inkml:trace contextRef="#ctx0" brushRef="#br0" timeOffset="6122.8184">9166 3639 20 0,'4'16'32'0,"-4"-4"0"16,3 11-3-16,-3 0-18 0,0 1-2 15,6 1-1 1,-6-5-1-16,0 0-2 0,0-20-1 16,0 10 0-16,0-10-2 15,4-24 1-15,1 1-1 16,5-1 0-16,2-7-1 31,6 2-1-31,4 1 0 0,1 6 0 16,4 7 1-16,-5 9-2 15,2 6 2-15,-5 14 0 16,-7 5-1-16,-2 5-1 16,-3 10-9-16,-4 3-22 15,-3-7-4-15,9 2 0 16,-1-7-1-16</inkml:trace>
  <inkml:trace contextRef="#ctx0" brushRef="#br0" timeOffset="6538.5559">9768 3747 11 0,'-22'-60'68'15,"7"35"-34"-15,-1-3-14 16,-9 6-8-16,4 13-5 0,-4 5-3 16,3 15 0-1,1 8-3-15,8 7-1 0,7 3 0 16,6 1 1-16,9-2 0 31,7-6 1-31,3-6-1 0,6-11 1 16,0-10 0-16,2-10-1 15,0-12 1-15,2-6 0 16,-5-10-1-16,7-3 0 16,-5 1 1-16,-2 5-2 15,1 8 0-15,-3 11 1 16,-1 14-2-16,-2 12 2 0,0 14-2 15,-4 9 1-15,-3 9 0 16,-2 2 1-16,-6-3-1 16,-4 1 2-16,-8-6-1 15,-10-7-1-15,-7-5 0 16,-6-10-5-16,3-2-18 16,3-4-14-1,-6-12 0-15,14 9-1 16,1-9 0-16</inkml:trace>
  <inkml:trace contextRef="#ctx0" brushRef="#br0" timeOffset="6738.4429">10249 3617 54 0,'0'-18'38'16,"0"18"0"-16,0 0-7 15,0 0-16-15,0 22-7 16,0 0-4-16,0 7-5 16,3 4-15-16,7 4-22 0,-10-13 0 15,9 4 0-15,-6-15-1 16</inkml:trace>
  <inkml:trace contextRef="#ctx0" brushRef="#br0" timeOffset="7007.5503">10456 3562 59 0,'17'8'35'0,"-11"10"1"15,2 10-19 1,5 6-8-16,-3 3-3 0,-1 3-4 16,-6-4-5-16,-3-8-5 15,5-6-5-15,-5-9-10 16,0-13-6-16,0 0-6 31,0-16-1-31</inkml:trace>
  <inkml:trace contextRef="#ctx0" brushRef="#br0" timeOffset="7208.0533">10648 3633 14 0,'0'0'31'15,"-15"0"1"-15,0 11-7 16,-3-2-9-16,1 5-4 0,8 1-2 16,1 3-2-16,11 0-3 15,6 1-2-15,6-1-3 16,7-2-5-16,1-5-6 15,6-5-15-15,2 0-8 0,-12-8-1 16,6 2 1 0</inkml:trace>
  <inkml:trace contextRef="#ctx0" brushRef="#br0" timeOffset="7507.5769">10822 3672 63 0,'0'0'37'16,"13"-5"-6"-16,-3 14-7 15,-5 2-10-15,2 7-4 16,-7 2-4-16,5 5-1 0,-5-9-1 16,4 3-1-16,-4-8-1 15,0-11-1-15,0 0 0 16,9-8 0-16,1-9-1 16,5-8 0-16,2-1 0 15,0 2-2-15,2 1 2 16,-1 5-2-16,-3 11 2 0,0 7-1 15,-2 11 1-15,-3 11-1 16,-3 6 1-16,1 1 0 16,-3 7-5-16,-5-7-5 15,9-2-16-15,-4-3-13 16,-5-11 0-16,0-3 0 16</inkml:trace>
  <inkml:trace contextRef="#ctx0" brushRef="#br0" timeOffset="7655.1634">10974 3268 32 0,'-6'-19'36'16,"6"19"0"-16,-3 14 0 0,3 10-28 16,9 7-36-16,-12-7-5 15,3 14-2-15,0-10 0 16</inkml:trace>
  <inkml:trace contextRef="#ctx0" brushRef="#br0" timeOffset="8308.5304">11715 3609 23 0,'11'-17'34'0,"-11"2"1"16,0 15-4-16,5 26-13 16,-8 12-7-16,3 17-2 0,0 14-5 15,0 9-3 1,0 7-6-16,3-5-13 0,0-12-17 15,9-7-1-15,-7-25 1 16,9-7-1-16</inkml:trace>
  <inkml:trace contextRef="#ctx0" brushRef="#br0" timeOffset="8686.6715">11715 3803 35 0,'13'-12'31'0,"11"12"0"15,1-3-4-15,9 3-26 16,7 0-7-16,5 0-6 16,-1 0-1-16,-3-4 1 15,-5-6 0-15,-3-1 4 16,-10-6 2-16,0-2 8 16,0-27 19-1,-21 24-5 1,-8-3 0-16,-8 8-1 15,-7 2-3-15,0 6-1 16,-6 9-4-16,4 6-2 16,1 7-2-16,5 8 0 0,7 5-1 15,12 2-1-15,10-2 0 16,8-2 1-16,10-5 0 16,2-5-1-16,1-11 1 15,-1-8-1-15,-8-4-4 0,-13-12-9 16,-9 0-24-16,-3 3-1 15,-15-8 0-15,6 14 0 16</inkml:trace>
  <inkml:trace contextRef="#ctx0" brushRef="#br0" timeOffset="9040.6011">12355 3782 36 0,'28'12'33'0,"-13"-8"0"16,3-4-13-16,4 0-5 15,-4-4-6-15,5-2-3 16,-11-9-1-16,0-4-1 0,-8-5-2 16,-4-5 0-1,-7 0-1-15,-4 0 0 16,-9 6-1-16,-4 5 0 0,2 8 1 15,-3 10-1-15,1 18 1 0,5 10 1 16,3 11 1-16,7 8 0 16,3 4 2-16,6 8-1 15,4-2 0-15,3-1 0 16,4-4 0-16,1-6-5 31,7-4-14-31,6-9-23 0,-4-15-2 16,4-5 1-16,-4-13-1 15</inkml:trace>
  <inkml:trace contextRef="#ctx0" brushRef="#br0" timeOffset="9557.5212">12919 3550 24 0,'-18'-16'32'0,"-13"-4"0"16,3 11-13-16,-4 9-5 0,-2 5-3 16,6 14-3-16,1 8-3 15,8 9-2-15,7 2 0 16,8-1-1-16,8 1 0 16,9-5 1-16,8-6-1 15,4-8 0-15,5-12-1 16,2-7 0-16,-1-11 0 0,-7-7-1 15,-2-7-1-15,-10 2 1 16,-9 1-1-16,-9 10 0 16,-8 5 0-16,-4 15 1 15,-2 10 0-15,-2 10 0 0,3 16 1 16,1 5-1 15,8 4 2-31,10 0-2 0,3-2 0 16,4-7-7-16,9-6-17 15,3-6-11-15,-8-16 1 0,12-3-1 16</inkml:trace>
  <inkml:trace contextRef="#ctx0" brushRef="#br0" timeOffset="9928.5835">13117 3641 25 0,'0'0'34'31,"14"21"0"-31,-14-7 0 0,3 2-20 16,-3 5-6 0,-3-4-3-16,3-5 0 15,0-12-3-15,0 0-1 0,5-19 0 16,4-4 0-16,4-4-1 15,8-2 1-15,1 1-1 16,1 5 0-16,1 8 2 0,-3 12 0 16,-2 8 1-16,-3 17 0 15,-1 6-1-15,-8 9 1 16,-2 1-1-16,-2-1-1 16,-3 1-5-16,-5-5-7 15,2-12-22-15,0 1-4 16,-6-16-1-1,9-6 0-15</inkml:trace>
  <inkml:trace contextRef="#ctx0" brushRef="#br0" timeOffset="10076.8054">13235 3225 71 0,'7'-37'36'0,"-4"15"-1"16,-3 22-31-16,18 41-32 0,-29-4-5 15,11 17-3-15,-17-5 0 16</inkml:trace>
  <inkml:trace contextRef="#ctx0" brushRef="#br0" timeOffset="28295.8129">14265 3489 65 0,'15'-9'39'0,"-15"9"-1"0,6-12-9 16,-6 12-30-16,0 0-32 15,0 0-3-15,0 0-1 0,0 0-1 16</inkml:trace>
  <inkml:trace contextRef="#ctx0" brushRef="#br0" timeOffset="28465.3739">14262 3730 48 0,'0'0'36'16,"0"0"-2"-16,9-8-21 0,-9 8-36 16,0 0-8-16,9 0-5 15</inkml:trace>
  <inkml:trace contextRef="#ctx0" brushRef="#br0" timeOffset="28895.9236">15175 3301 25 0,'-8'-9'34'15,"17"17"3"-15,8 2 0 16,10 15-18-16,10 18-7 16,5 7-5-1,6 13-4-15,4 8-4 16,-10 2-9-16,-3-9-26 16,-1 0 0-16,-15-16-2 15,-3-9 1-15</inkml:trace>
  <inkml:trace contextRef="#ctx0" brushRef="#br0" timeOffset="29111.7668">15683 3323 14 0,'-15'0'34'15,"-15"0"2"-15,-1 19 0 16,-9 3-15-16,-11 6-8 0,-2 14-3 15,-6 0-4-15,3 3-5 16,5 3-6-16,3-8-6 16,11 0-16-16,12-7-10 15,5-10 1-15,13-8-1 16</inkml:trace>
  <inkml:trace contextRef="#ctx0" brushRef="#br0" timeOffset="29396.4832">16036 3155 26 0,'-9'0'34'16,"-19"0"0"-16,-6 15-6 15,-7 11-15-15,-5 8-4 16,6 9-3-16,2 4 0 31,13 12-3-31,13-3 0 0,12 4-1 16,19-3-2-16,5-8-7 16,14-7-15-16,9-4-13 15,-17-18 0-15,14-7 0 16</inkml:trace>
  <inkml:trace contextRef="#ctx0" brushRef="#br0" timeOffset="29696.9969">16089 3670 22 0,'0'10'31'0,"15"9"2"16,-4-10-10-16,7-4-6 0,0-5-5 15,-2-8-2-15,2-1-3 0,-11-14 0 16,2-1-2-16,-9-13 0 16,0-2-1-16,0-11-2 15,-7 3 1-15,1-4-3 16,0 5 2-16,6 0-1 31,0 11 0-31,4 0-2 0,4 9-3 16,8 10-7-16,-1 2-15 15,1 4-11-15,5 10-1 16,-7-4 1-16</inkml:trace>
  <inkml:trace contextRef="#ctx0" brushRef="#br0" timeOffset="29897.6225">16012 3459 72 0,'12'0'35'15,"19"4"1"-15,7-4-26 16,2 0-21-16,6 8-20 16,-4-12-3-16,9 4 0 0,-14-8-1 15</inkml:trace>
  <inkml:trace contextRef="#ctx0" brushRef="#br0" timeOffset="30131.567">16468 3189 34 0,'21'0'37'15,"10"13"2"-15,6 6-3 16,-3 15-18-16,0 15-5 0,-11 4-4 15,-12 18-3-15,-17 0 0 16,-12 1-4-16,-7-8-4 16,-16-6-6-16,4-18-32 15,3-5 1-15,6-24-1 16,16-16 0-16</inkml:trace>
  <inkml:trace contextRef="#ctx0" brushRef="#br0" timeOffset="30398.5545">16930 3435 61 0,'28'0'36'0,"2"-4"-1"0,7 1-14 16,4 3-19-16,2 0-12 16,-3 3-19-16,-10-3-5 15,-1 4-1-15,-17-4 0 16</inkml:trace>
  <inkml:trace contextRef="#ctx0" brushRef="#br0" timeOffset="30567.1708">16941 3552 32 0,'0'0'38'0,"23"18"0"15,3-13-1-15,13 0-19 31,6-1-23-31,-3-8-26 0,17 8-3 16,-7-13-3-16,10 3 0 16</inkml:trace>
  <inkml:trace contextRef="#ctx0" brushRef="#br0" timeOffset="30998.8381">17607 2950 59 0,'8'-9'34'0,"-8"9"-10"16,8 34-5-16,-1 19-6 15,-7 15-2-15,4 19-5 16,-4 5 1-16,0 9-2 0,0-4-1 16,-4-10-5-16,4-12-7 15,0-10-26-15,3-30-4 16,7-11 0-16,-10-24 0 16</inkml:trace>
  <inkml:trace contextRef="#ctx0" brushRef="#br0" timeOffset="31252.3729">17888 3184 49 0,'15'16'39'0,"12"9"1"0,4 5-4 16,7 4-23-16,11 10-4 16,-3 7-2-16,3 0-6 15,-4 5-10-15,-12-6-20 16,-6-11-11-16,-5-5 1 0,-10-15-1 16</inkml:trace>
  <inkml:trace contextRef="#ctx0" brushRef="#br0" timeOffset="31468.0952">18293 3178 63 0,'-25'9'37'0,"-13"1"2"15,-1 9-14-15,-2 11-14 16,-10 1-2-16,3 10-4 15,-4 1-4-15,4 1-6 16,8 3-15-16,9 0-19 0,1-13 0 16,14-5 1-16,8-16-1 0</inkml:trace>
  <inkml:trace contextRef="#ctx0" brushRef="#br0" timeOffset="31754.197">18723 3152 40 0,'-18'-14'34'0,"1"14"-1"0,-4 8-8 16,-12 2-15-16,3 13-4 15,-3 8-1-15,3 8-3 0,5 6 1 16,7 7-1 0,8 0-1-16,10 0-4 0,6 3-9 15,9-4-21-15,4-18-2 16,13 3 0-16,-1-18 0 0</inkml:trace>
  <inkml:trace contextRef="#ctx0" brushRef="#br0" timeOffset="32036.5544">18773 3609 14 0,'-12'0'31'0,"12"0"3"16,11 8-11-16,0-8-3 15,7 0-3-15,-6-5-2 16,8-5-1-16,-7-12-3 15,2-2-3-15,-7-8-2 16,0-10-2-16,-8-5-3 0,0-4 1 16,0 0-2-16,-5 5 1 15,0 1-2-15,5 1-4 16,0 12-9-16,5 13-23 16,2-1-2-16,8 10-1 0,0 3 0 15</inkml:trace>
  <inkml:trace contextRef="#ctx0" brushRef="#br0" timeOffset="32437.9085">18681 3401 36 0,'4'9'35'16,"6"-9"1"-16,16 3 0 16,4-3-25-16,5-5-7 15,8 0-5-15,3 0-5 16,-4-9-4-16,0 2-2 0,-10-8-1 31,-4 1-1-31,-10-7 1 16,-1 4 3-16,-4-4 5 15,-2 4 6-15,14-13 11 16,-8 32-3 0,0 6 1-16,7 11 0 0,-3 7 1 15,2 10 1-15,-8 5-3 0,-5 10-1 16,-10 0 0 0,-10 5-2-16,-8-3-1 0,-6-2-4 15,-2-5-9-15,1-2-28 16,-3-19-1-16,19-8 0 15,9-12 0-15</inkml:trace>
  <inkml:trace contextRef="#ctx0" brushRef="#br0" timeOffset="32755.8734">19517 2956 44 0,'5'-46'39'15,"3"19"-2"-15,-5 10-4 0,-3 17-14 16,5 34-7-16,-5 12-5 0,0 21-4 15,4 15-1-15,1 12 0 16,-2 11 1-16,3 4-2 16,-2-7 0-16,-4-15-8 15,8-18-28-15,-4-12-4 32,-4-24-1-32,0-13-1 0</inkml:trace>
  <inkml:trace contextRef="#ctx0" brushRef="#br0" timeOffset="33302.9992">19909 3389 23 0,'7'17'34'16,"5"-17"0"-16,11 6-1 15,5-6-20-15,2-4-3 16,8 2-1-16,-3-6-2 16,0-6-3-16,-9-1-2 15,-8-2 0-15,-12-6-2 0,-12 4 1 16,-15 1-2-16,-6 3 1 15,-9 10 0-15,-4 5-2 16,-2 17 3-16,1 8-2 16,10 8 1-16,9 7 2 15,13 3 1-15,15 3 0 16,12-5 0 0,16-2 2-16,11-13-3 15,9-7-3-15,8-8-12 16,5-11-24-16,-10-20-1 15,0-6-1-15,-12-16 0 16</inkml:trace>
  <inkml:trace contextRef="#ctx0" brushRef="#br0" timeOffset="33556.3733">20420 2668 69 0,'5'-14'38'16,"7"5"2"-16,-12 9-18 16,3-10-13-16,-3 10-12 15,0 0-21-15,6 17-13 16,-6-17-2-1,-6 15 1-15</inkml:trace>
  <inkml:trace contextRef="#ctx0" brushRef="#br0" timeOffset="33756.8175">20420 2755 38 0,'9'29'35'0,"-6"-10"0"16,9 11-11-16,-2 8-13 0,-6 0-2 15,2 7 0-15,-9-5-4 16,-2 1 0-16,-11-7-3 16,-4-7-2-16,-5-10-3 15,-8-17-6-15,5-10-20 16,4-4-7 0,-3-13 0-16,14-4-2 15</inkml:trace>
  <inkml:trace contextRef="#ctx0" brushRef="#br0" timeOffset="34272.3759">20920 2639 57 0,'-21'-19'33'15,"2"9"-3"-15,-11 3-13 0,-4 7-7 16,-1 4-3-16,-2 9-5 16,6 10 0-16,5 2-1 15,9 3 1-15,9 4-1 31,13 0 1-31,10-3-1 0,12 2 1 16,5-12-2-16,5-4 0 16,3-7-1-16,-2-8-1 15,-5-6-1-15,-7-5 1 16,-8-4 0-16,-12-2-1 16,-6 0 2-16,-10 3 1 15,-4 5 0-15,-3 9 0 0,-3 6 2 16,3 9-1-16,-1 8 0 15,5 14 1-15,6 7-1 16,7 6 0-16,3 0 1 16,4 0-1-16,1-2-2 15,2-7-3-15,3-5-16 16,-1-7-15 0,-7-19 0-16,7-3 0 15,-6-18 2-15</inkml:trace>
  <inkml:trace contextRef="#ctx0" brushRef="#br0" timeOffset="34572.4225">21257 2535 28 0,'-20'-5'33'0,"6"10"-4"16,-10 2-8-16,0 7-7 15,0 13-2-15,-1 0-3 16,8 8-2-16,4 2 0 16,10 4-1-16,6-2-2 15,10 0-2-15,10-4-7 31,3-5-10-31,1-9-20 0,10-1-1 16,-5-17-1-16,9 6 1 16</inkml:trace>
  <inkml:trace contextRef="#ctx0" brushRef="#br0" timeOffset="34872.6303">21419 2849 34 0,'17'18'35'0,"-17"-18"-1"16,11 0-11-16,5 6-7 16,-7-8-3-16,9-1-2 15,-9-11-3-15,1-4-2 32,-6-12-1-32,0-5-2 0,-6-12-2 15,-1-2 0-15,-2-4-1 16,0-3 1-16,1 3-1 15,4 4-1-15,4 15 0 16,6 3-2-16,7 16-2 16,1 2-5-16,12 13-13 15,4 9-17-15,-5 0 3 0,4 5-1 16,-11-8 6-16</inkml:trace>
  <inkml:trace contextRef="#ctx0" brushRef="#br0" timeOffset="35256.7319">21417 2641 19 0,'-10'11'34'0,"1"-9"1"16,19 6-2-16,7-8-13 16,8 0-10-16,9 0-8 15,4-8-5-15,2-2-6 31,4-3-1-31,-8-2 0 0,-2-4 1 16,-8 0 2-16,-1 0 4 16,-4-3 3-16,-3-1 5 15,3 10 4-15,-5-2 0 16,6 11 1-16,0 8 0 16,8 9-3-16,-5 6 1 15,4 14-2-15,-7 4 0 0,-4 14-2 16,-11 2 1-16,-7 0-2 15,-14 0 0-15,-7-2 0 16,-8-4-2-16,-1-5 1 16,-1-7-2-16,0-14-2 15,6-2-8-15,3-11-14 0,1-8-15 32,12 0 0-32,-6-5 0 15</inkml:trace>
  <inkml:trace contextRef="#ctx0" brushRef="#br0" timeOffset="37305.6242">16991 4715 43 0,'27'9'35'0,"-1"-13"-1"32,11 4-10-32,12 0-15 0,-1-5-8 15,1 0-8-15,-3 0-17 16,1 5-8-16,-19 0-2 15,-4 0 0-15</inkml:trace>
  <inkml:trace contextRef="#ctx0" brushRef="#br0" timeOffset="37458.4804">17073 4836 45 0,'0'9'33'0,"0"-9"-5"16,23 8-6-16,14-8-7 15,5-4-11-15,10 4-25 16,1-13-10 0,18 3-2-16,-9-2-2 15</inkml:trace>
  <inkml:trace contextRef="#ctx0" brushRef="#br0" timeOffset="37943.6622">18073 4509 57 0,'0'0'37'16,"0"33"-1"-16,-15 5-14 16,-3 7-12-16,-2 8-2 15,-4 5-2-15,1-1-2 16,-1-5-1 0,5-8-1-16,5-15-1 15,7-14-1-15,7-15 1 16,9-20 0-16,3-12 0 15,6-18-1-15,1-11 0 16,1-6 0-16,4-1 0 16,-5 8-1-16,2 12 0 15,-5 13 0-15,0 21 0 0,-2 18 1 16,2 24 1-16,1 17-1 16,1 6 0-16,2 6 2 0,2 4-1 15,1-2-1-15,3-4-3 16,-6-11-9-16,1-13-26 15,1-3 1-15,-10-14-2 32,1-5 2-32</inkml:trace>
  <inkml:trace contextRef="#ctx0" brushRef="#br0" timeOffset="38121.8329">17989 4766 66 0,'10'0'35'16,"8"-10"0"-16,22 10-16 16,11 0-16-16,13 5-19 15,10 0-18-15,-4-5-1 16,13 0 1-16,-10-5-1 16</inkml:trace>
  <inkml:trace contextRef="#ctx0" brushRef="#br0" timeOffset="38376.4266">18389 4547 59 0,'-4'-9'36'16,"22"4"-1"-16,12 1-15 15,10-1-10-15,16 5-4 16,9-7-2-16,6 7-2 16,-1-8-4-16,-8 4-4 15,-5 4-6-15,-17-5-13 0,-14 0-8 16,-12 5-3-16,-14 0 1 16</inkml:trace>
  <inkml:trace contextRef="#ctx0" brushRef="#br0" timeOffset="38545.0591">18703 4500 25 0,'-8'18'33'0,"-2"0"1"15,6 12-6-15,4 5-6 0,0 3-7 16,8 9-3-16,-8-2-3 16,7 2-7-16,3-4-24 15,1-6-14-15,-3-18-1 16,4-2-1-16</inkml:trace>
  <inkml:trace contextRef="#ctx0" brushRef="#br0" timeOffset="39161.0812">19437 4695 32 0,'0'0'33'15,"-23"-18"0"-15,1 9-11 16,-2 3-7-16,-6 1-6 16,1 5-3-16,0 0-3 15,3 6-2-15,7 2-1 16,7 5 0-16,12 3 0 15,6 1 1-15,12 0-1 0,10 3 1 16,3-1 0-16,1 0 0 16,-3 0 1-16,-11-1 0 15,-12-2 0-15,-13-3 1 0,-15 1-3 16,-10-5-3-16,-6-1-10 16,5-1-21-16,-3-17-1 31,17 5 0-31,6-12-2 0</inkml:trace>
  <inkml:trace contextRef="#ctx0" brushRef="#br0" timeOffset="39361.6876">19675 4693 49 0,'0'0'35'0,"0"0"1"16,-14 24-5-16,0-7-20 15,8 9-5-15,0 4-3 16,2 5-3-16,4 3-11 16,-3 3-24-16,3-14-1 15,4-3 0-15,-4-15 0 0</inkml:trace>
  <inkml:trace contextRef="#ctx0" brushRef="#br0" timeOffset="39508.4868">19598 4468 45 0,'3'-19'35'0,"-3"4"-1"15,0 15-3-15,9 0-35 16,-9 0-28-16,13 11-1 16,-9-2-2-16,7 10 0 15</inkml:trace>
  <inkml:trace contextRef="#ctx0" brushRef="#br0" timeOffset="39793.6214">19855 4722 6 0,'30'34'31'15,"-17"-15"2"-15,-3 5-6 16,1-6-9-16,-7-4-2 16,0 0-2-16,-4-14-2 15,0 0-3 1,0 0-2-16,0-25-3 15,8 3-2-15,5-1 0 16,3 2-1-16,2 1-1 16,4 3 0-16,2 5 0 15,-3 12 1-15,-1 8-1 0,-3 7 1 16,-4 3 0 0,-6 11-2-16,-7-6-6 0,5 5-25 0,-5 4-6 15,-9-8 1-15,13 5-1 16</inkml:trace>
  <inkml:trace contextRef="#ctx0" brushRef="#br0" timeOffset="40093.8396">20556 4724 46 0,'-10'-14'35'0,"-9"-5"-1"15,-2 6-10-15,-4 6-10 16,-7 3-5-16,3 5-5 16,0 8-2-16,3 10-1 15,5 0 1-15,6 9-1 16,6 4 2-16,15 0 0 0,6 2 0 15,12-8-1-15,12-1-14 0,16-6-24 16,-8-16 0 0,14-3-2-16,4-15 0 0</inkml:trace>
  <inkml:trace contextRef="#ctx0" brushRef="#br0" timeOffset="40563.5552">21132 4436 38 0,'-26'-11'34'0,"1"24"0"15,-13 8-11-15,-3 9-11 16,0 17-4-16,4 6-2 16,9 12-2-16,9 1-1 15,16 3-1-15,18-3-4 16,10-11-13-16,8-13-19 15,15-1-1-15,2-26 0 0,11-3-1 16</inkml:trace>
  <inkml:trace contextRef="#ctx0" brushRef="#br0" timeOffset="40863.7126">21287 4864 53 0,'0'0'37'0,"8"13"1"0,-8-13-14 15,18 0-9-15,-1-5-3 16,-5-9-3-16,6-5-3 16,-5-13-2-16,2-6-1 0,-8-10-1 15,-1-5-1-15,-2-2 0 16,2-2 0-16,-3 2-2 15,3 3 1-15,4 13-3 16,-2 3-4-16,11 18-11 16,1 8-20-16,0 6-2 15,4 11 0-15,-5 3 0 0</inkml:trace>
  <inkml:trace contextRef="#ctx0" brushRef="#br0" timeOffset="41064.0453">21268 4700 59 0,'-24'0'38'0,"24"0"0"16,0 0-4-16,17-4-24 0,14 4-4 15,9 4-8-15,4 1-21 16,9-5-14-16,13 3 0 15,-5-6-2-15</inkml:trace>
  <inkml:trace contextRef="#ctx0" brushRef="#br0" timeOffset="41316.6502">21640 4542 44 0,'0'0'35'0,"21"-9"1"15,5 9-12-15,14-7-12 16,11 7-3-16,4-8-3 16,4 8-2-16,0 0-2 0,-5-1-5 15,-5 1-5-15,-15 0-8 16,-6 0-15-16,-5 0-5 15,-23 0 0-15,12-8 0 16</inkml:trace>
  <inkml:trace contextRef="#ctx0" brushRef="#br0" timeOffset="41512.5728">21896 4517 16 0,'-3'16'32'15,"-5"-3"2"-15,8 8-10 16,0 8-5-16,0 0-3 16,3 9-3-16,-3-1-5 0,0 0-4 15,0 1-7-15,3-6-19 16,-3-13-14-16,15 0 1 16,-6-11-1-16</inkml:trace>
  <inkml:trace contextRef="#ctx0" brushRef="#br0" timeOffset="41828.8018">22289 4388 33 0,'22'0'38'0,"11"20"0"16,0 7 2-16,1 5-19 15,2 19-10-15,-11 10-2 16,-7 12-2-16,-23 2-1 16,-8-1-3-16,-12-8 0 0,-7-2-2 15,-4-15-1-15,1-8-1 16,2-3-6-16,6-24-12 15,2-5-22-15,14-4-1 16,-4-12 1-16,13-2 0 16</inkml:trace>
  <inkml:trace contextRef="#ctx0" brushRef="#br0" timeOffset="53367.3095">826 6160 46 0,'0'0'35'16,"0"0"-3"-16,28-41-5 16,-28 41-4-16,0 0-7 15,0 0-6-15,-21-48-2 16,21 48-3-16,0 0-2 15,-53 10-2-15,53-10 0 0,0 0-1 32,-50 64 0-32,50-64 1 15,6 47-1-15,-6-47 1 16,0 0-1-16,52 35 1 16,-52-35 1-16,41-16-1 0,-41 16 0 15,0 0 0-15,35-60-1 16,-35 60 0-16,0 0 1 15,-25-47-1-15,25 47 0 0,0 0 0 16,-48-4-1-16,48 4 1 16,0 0 0-16,-23 42 0 15,23-42 0-15,0 0 0 16,0 0 0-16,27 51 1 16,-27-51 0-16,0 0 0 15,41-4-1-15,-41 4 1 0,0 0 0 16,0 0 0-16,0 0 0 15,0 0 0-15,0 0 0 16,0 0-3-16,0 0-7 16,0 0-34-16,0 0 1 15,0 0-1-15,13-44 0 16</inkml:trace>
  <inkml:trace contextRef="#ctx0" brushRef="#br0" timeOffset="53948.2329">1274 5542 29 0,'3'-28'38'15,"4"15"0"-15,-7 13-1 16,-7 26-17-16,2 21-7 16,-3 11-6-16,2 19-3 0,0 17-1 15,3 8-2-15,3 3-2 16,0-6-5-16,9-12-17 15,5-14-16-15,-4-21 1 16,10-13-2-16,-7-24 1 16</inkml:trace>
  <inkml:trace contextRef="#ctx0" brushRef="#br0" timeOffset="54186.174">1494 5794 57 0,'15'6'40'16,"13"15"0"-16,9 12 0 16,1 4-28-16,8 14-5 15,9 2-4-15,-3 5-3 16,1-1-7-16,-10-8-23 15,-4-13-11-15,-11-7 1 0,-10-17-2 16</inkml:trace>
  <inkml:trace contextRef="#ctx0" brushRef="#br0" timeOffset="54386.7385">1903 5839 47 0,'-23'9'37'16,"0"14"1"-16,-8 6-4 0,-4 0-21 16,4 12-5-16,-6 3-4 15,-2 3-4-15,2 3-11 16,-2 0-23-16,2-16-3 16,14-2-2-16,3-15 1 0</inkml:trace>
  <inkml:trace contextRef="#ctx0" brushRef="#br0" timeOffset="54649.7392">2284 5763 41 0,'-31'-8'36'16,"7"13"1"-1,-7 5 0-15,3 9-26 16,6 13-4 0,0 11-2-16,10 8-2 15,3 0 0-15,16 4-2 0,7-4-5 16,7-7-16-16,5-12-16 16,14 0-2-16,-3-14 0 15,11-4 1-15</inkml:trace>
  <inkml:trace contextRef="#ctx0" brushRef="#br0" timeOffset="54903.9845">2384 6241 37 0,'0'0'37'0,"0"0"1"16,0 0-8-16,12 5-12 15,-1-15-6 1,9-1-2-16,-4-9-2 15,-2-1-3-15,-4-11-1 16,-1-2-1-16,-9-6-1 0,0-5-1 16,0 1 0-1,-9-1-1-15,3 1-3 16,2 5-2-16,7 8-6 0,0 4-16 16,11 3-14-16,10 11 0 0,1 0 0 15</inkml:trace>
  <inkml:trace contextRef="#ctx0" brushRef="#br0" timeOffset="55120.8026">2350 6021 26 0,'-6'15'35'0,"6"-15"1"15,21 3-4-15,9-6-13 32,5-2-14-32,12-5-16 0,-5-4-22 15,6 2-1-15,-14-10-3 16,3 6 1-16</inkml:trace>
  <inkml:trace contextRef="#ctx0" brushRef="#br0" timeOffset="55274.5776">2755 5830 51 0,'0'0'38'15,"19"-3"-1"-15,-7 14-10 0,-3 3-11 16,1 15-6-16,-7 6-4 16,1 10-2-16,-8 3-1 15,-9 1-4-15,-5 2-11 16,-4-1-27-16,-6-14 0 16,3-4-1-16,-3-16-1 31</inkml:trace>
  <inkml:trace contextRef="#ctx0" brushRef="#br0" timeOffset="55621.8528">3050 5524 43 0,'9'-40'38'16,"-9"10"-1"-16,0 30-4 15,16 10-17-15,-16 22-6 16,2 22-3-16,-2 16-3 15,7 16-2-15,-7 11 1 16,-3 3-1-16,3-1 0 16,-6-10-4-16,6-6-14 0,6-14-24 15,-12-24 0-15,6-12 0 16,0-21 0-16</inkml:trace>
  <inkml:trace contextRef="#ctx0" brushRef="#br0" timeOffset="55875.06">3434 6033 35 0,'12'-9'37'16,"11"9"1"-16,8-6-2 0,9 4-21 16,4 2-15-16,2-7-22 15,4 7-13-15,-13 0-1 16,3 0-2-16</inkml:trace>
  <inkml:trace contextRef="#ctx0" brushRef="#br0" timeOffset="56054.3013">3493 6104 29 0,'-27'12'36'0,"17"5"2"16,10-8-4-16,21-4-14 15,17 0-10-15,5 0-12 0,7 1-28 16,0-9-5-16,5 3-2 15,-1-12 0 1</inkml:trace>
  <inkml:trace contextRef="#ctx0" brushRef="#br0" timeOffset="56392.0664">4216 5626 22 0,'0'-47'37'16,"9"18"-1"-16,-9 7 0 0,0 22-16 15,10 31-6-15,-10 17-7 16,3 22-2-16,-3 9-2 16,0 14 0-16,0 5-1 15,0 1 0-15,0-12-2 0,-4-17-6 16,4-14-32-16,4-11-2 16,-8-20 1-16,8-13 0 0</inkml:trace>
  <inkml:trace contextRef="#ctx0" brushRef="#br0" timeOffset="57122.9814">4749 5797 39 0,'0'0'37'15,"-3"19"0"-15,-12 10-4 16,-7 9-19-16,0 16-6 16,-3 1-3-16,1 6-1 0,4-5-2 15,6-4 0-15,4-10-1 16,7-11 0-16,3-16 0 15,0-15 1-15,16-13-1 16,-8-13 0-16,2-14 0 16,0-11 0-16,2-5-1 15,1-3 0 1,-2 2 0-16,2 6-1 16,2 9 0-16,-2 9 1 15,2 16 0-15,-2 17 0 16,2 12 0-16,1 14 1 0,-1 12 0 15,4 10 0 1,-1 4 0-16,4 6 1 0,-2-2-1 16,1-5-3-16,4-1-5 15,-7-16-14-15,-5-11-19 0,4-6 1 16,-17-17-1-16,11-3 0 16</inkml:trace>
  <inkml:trace contextRef="#ctx0" brushRef="#br0" timeOffset="57291.6184">4671 6070 33 0,'0'0'34'16,"0"0"0"-16,22-3-8 16,3 3-13-16,12 0-13 15,7 1-25-15,3-6-7 16,12 5-1-16,-9-8-1 0</inkml:trace>
  <inkml:trace contextRef="#ctx0" brushRef="#br0" timeOffset="57523.1557">5001 5876 15 0,'-18'-5'34'0,"5"-5"1"15,13 10 0-15,24-7-14 16,7-2-10-16,17 9-3 16,6-5-4-16,10 5-3 31,4-4-6-31,-7 0-6 0,0 4-9 16,-13 0-8-16,-17-4-3 15,-10 4-2-15,-21 0 1 16</inkml:trace>
  <inkml:trace contextRef="#ctx0" brushRef="#br0" timeOffset="57708.1146">5277 5883 29 0,'-15'16'29'16,"12"12"-2"-16,3 2-2 16,0 1-5-16,6 7-3 15,-3-3-4-15,6 8-4 16,-6-5-1-16,1 2-3 0,-4-10-7 31,-7 1-32-31,-2-16-3 0,9-2-2 16,0-13 0-1</inkml:trace>
  <inkml:trace contextRef="#ctx0" brushRef="#br0" timeOffset="58708.7042">5888 5995 41 0,'-11'-10'36'0,"-9"-4"-2"15,-3 4-9-15,1 10-10 16,-3 0-6-16,5 8-5 15,5 2-1-15,10 6-1 16,14 0-2-16,7 4 0 16,10 4 1-16,5 0-1 0,0 1 0 15,-1 0 1-15,-10 3 0 16,-6-1 1-16,-19-1 0 16,-10-4 0-16,-12-5 0 15,-7-5 0-15,-1-7-5 16,0-11-6-16,11-2-8 0,2-10-15 31,10-9-6-31,12 4-1 0,0-4 1 16</inkml:trace>
  <inkml:trace contextRef="#ctx0" brushRef="#br0" timeOffset="58893.0645">5972 6002 20 0,'19'0'37'0,"-10"2"-1"15,3 11-2-15,-4 6-11 16,-8 2-10-16,8 12-3 16,-8-1-4-16,6 3-3 15,-6 0-7-15,0-10-6 16,2-11-28-16,5 1 0 16,-7-15-1-16,0 0 0 0</inkml:trace>
  <inkml:trace contextRef="#ctx0" brushRef="#br0" timeOffset="59055.8725">6011 5796 31 0,'-3'-21'34'16,"9"12"-1"-16,-6-4-5 15,0 13-33-15,15 2-24 16,-15-2-4-16,7 24-1 0,-7-9 10 15</inkml:trace>
  <inkml:trace contextRef="#ctx0" brushRef="#br0" timeOffset="59310.3648">6190 6154 35 0,'7'29'34'16,"0"0"1"-16,-1-7-12 15,-6-10-7-15,0-12-5 16,0 0-4-16,0-19-1 15,7-5-3 1,4 1-1-16,3-3 0 16,1 0-2-16,6-2-1 15,4 12 1-15,-3 9 0 0,6 7 0 16,-6 7 0-16,-3 5 1 16,-1 8-1-16,0 2 0 15,-2 4-4-15,-7-4-5 16,3 0-22-16,-2 4-5 0,-10-14-1 15,13 5 0 1</inkml:trace>
  <inkml:trace contextRef="#ctx0" brushRef="#br0" timeOffset="59612.2408">6902 6082 69 0,'-18'-10'36'16,"-13"0"-10"-16,-7 1-8 15,1 9-5-15,-4 0-5 16,7 12-2-16,1 5-3 15,11 7 0-15,9 3-2 0,13 6 1 16,12 0-1-16,11-1-2 16,11 0-5-16,5-11-23 0,5-13-10 15,6 0 0-15,-3-13 1 16</inkml:trace>
  <inkml:trace contextRef="#ctx0" brushRef="#br0" timeOffset="59978.8694">7352 5687 50 0,'-13'0'37'16,"-17"0"1"-16,1 19-14 0,-5 16-9 31,-10 11-5-31,5 15-4 16,4 6-2-16,11 13 0 0,10-1-2 15,14 1-2-15,16-3-3 16,6-13-10-16,13-17-26 16,13-2 1-16,-1-23-1 15,9-10-1-15</inkml:trace>
  <inkml:trace contextRef="#ctx0" brushRef="#br0" timeOffset="60281.8742">7511 6220 45 0,'-5'12'38'16,"5"-12"1"-16,12-7-14 15,2 2-7-15,-8-16-5 16,7 1-3-16,-11-17-4 0,4 4 0 31,-6-13-3-31,0-3 0 0,0-4-2 16,0 0 1-1,0-1-2-15,0 7 1 0,7 7-2 16,2 4-4-16,9 14-6 16,-2 5-11-16,2 12-19 15,10 10-1-15,-3 2 1 16,6 8 1-16</inkml:trace>
  <inkml:trace contextRef="#ctx0" brushRef="#br0" timeOffset="60477.9855">7395 6045 63 0,'-10'7'38'15,"10"-7"0"-15,26 0-7 16,13 0-31-16,12 0-32 16,11 1-5-16,2-2-1 0,17 2 1 15</inkml:trace>
  <inkml:trace contextRef="#ctx0" brushRef="#br0" timeOffset="60744.6068">7764 5905 27 0,'6'-12'34'15,"19"12"0"-15,6-10-2 16,15 4-19-16,7 6-5 31,7 0-3-31,0-3-4 0,-1 3-5 16,-9 0-8-16,-3 0-9 15,-13 0-10-15,-18-3-3 16,-1 8 0-16</inkml:trace>
  <inkml:trace contextRef="#ctx0" brushRef="#br0" timeOffset="60914.1272">7993 5928 68 0,'-8'19'31'0,"4"5"-5"0,1 3-5 15,3 11-6-15,0-2-3 16,0 8-4-16,0-6-10 31,0 7-33-31,5-23-2 0,8 3-1 16,-3-17-1-16</inkml:trace>
  <inkml:trace contextRef="#ctx0" brushRef="#br0" timeOffset="61214.2345">8373 5625 57 0,'20'9'38'0,"11"23"0"16,1 11-14-1,-3 4-10-15,4 18-4 16,-14 2-2-16,-11 8-2 0,-21-2-1 15,-10-9-3-15,-11-4-6 16,-7-5-31-16,3-21-5 0,5-10 0 16,9-15-1-16</inkml:trace>
  <inkml:trace contextRef="#ctx0" brushRef="#br0" timeOffset="61631.5348">8925 5536 35 0,'0'-37'37'15,"-4"4"0"-15,4 21-3 16,0 12-16-16,4 38-7 0,-1 12-5 16,-3 20-3-16,0 13-1 15,-7 14-1-15,4 16 1 16,-2 0-1-16,2-3 0 15,-3-14 1-15,2-13-1 16,-2-16-1-16,6-16 1 16,0-13-1-1,0-20-8-15,0-18-30 16,9 4-1-16,-9-18 1 16,7 0-2-16</inkml:trace>
  <inkml:trace contextRef="#ctx0" brushRef="#br0" timeOffset="113013.357">9303 5774 56 0,'16'0'35'16,"-1"5"2"-16,16 4-20 16,9 13-7-16,3 0-4 15,12 8 0-15,-1-1-1 0,2 0-2 32,-7-9-1-32,-8-3-1 0,-10-4 0 15,-12-1 0-15,-19-12 0 16,-6 15 0-16,-16-8 1 15,-8 1 0-15,-16 4 0 16,1 6 0-16,-5-1 0 16,0 2 0-16,4-1-3 15,6-1-4-15,12 1-11 0,7-1-23 16,11-11 0-16,10-6 0 16,15 5-1-16</inkml:trace>
  <inkml:trace contextRef="#ctx0" brushRef="#br0" timeOffset="114166.5686">9778 6096 8 0,'9'4'54'16,"-19"-4"-36"-1,10 0-5-15,-18 16-2 16,2-3-2-16,-9 5-1 0,-5 5-1 16,-9-1 1-16,1 3-2 15,-4-2-1-15,3 0-1 16,5-4-2-16,5-6-4 0,14-4-6 16,15-9-17-1,0 0-9-15,18-4-1 0,10-14 1 31</inkml:trace>
  <inkml:trace contextRef="#ctx0" brushRef="#br0" timeOffset="114645.0883">10546 5778 13 0,'-19'-40'65'15,"-5"22"-39"-15,-3 7-7 16,-1 6-6 0,-4 5-5-16,-1 13-3 0,1 8-2 15,4 9-2-15,9 10 1 16,7 6-1-16,12 0 1 0,9 10 0 16,15-5 1-16,14-6-1 15,10-8 2-15,13-10 0 16,-1-18 0-16,4-9 1 15,-15-19 0-15,-2-9 2 16,-22-14-2-16,-15 1 1 0,-19-8-1 16,-10 8 0-16,-9 3-5 15,-9 3-5-15,6 11-28 16,1 10-9-16,0 4 0 16,11 10-1-16</inkml:trace>
  <inkml:trace contextRef="#ctx0" brushRef="#br0" timeOffset="118950.6778">771 7625 19 0,'0'0'32'0,"0"0"-2"16,0 0-5-16,0 0-6 0,0 0-5 16,-16-47-3-16,16 47-4 15,0 0-1-15,-53-5-3 16,53 5-1-16,0 0-1 15,-52 29-1-15,52-29 0 32,0 0 0-32,-23 62 1 0,23-62 0 15,0 0 0-15,28 56 0 16,-28-56 1-16,0 0 0 16,60 15 0-16,-60-15 1 15,0 0 0-15,59-35 1 16,-59 35-1-16,0 0 1 15,17-48-1-15,-17 48 0 0,0 0 0 16,0 0-2-16,-52-45 0 16,52 45-1-16,0 0 0 15,-50 13 0-15,50-13 0 0,0 0 0 16,0 0 0 0,-21 55-1-16,21-55 1 15,0 0 1 1,37 54-1-16,-37-54 1 15,0 0-1-15,52 25 1 0,-52-25 0 16,0 0 0-16,44-31 0 16,-44 31 1-16,0-46-1 15,0 46 0-15,-19-49 0 16,19 49 0-16,0 0-1 16,-52-39 0-16,52 39 0 0,0 0-1 15,-43 18-1-15,43-18-3 16,0 0-9-16,0 0-27 15,0 0-1-15,0 0 1 16,0 0-1-16</inkml:trace>
  <inkml:trace contextRef="#ctx0" brushRef="#br0" timeOffset="120051.2427">1850 7370 37 0,'11'2'35'0,"-11"-2"-6"16,-24 17-4-16,-3 1-7 0,-18 4-3 15,-6 5-6 1,-10 1-3-16,1 2-4 0,-2 2 0 15,5-4-2-15,12 0 0 16,7-9 0-16,20 0 1 16,18 1-1-16,11-2 1 15,12 2 1-15,13 0-1 0,9-1 1 16,6 2 0-16,3-1-5 16,-1 1-11-16,-7-3-23 15,-5-11 0-15,-7 2-1 16,-16-9 0-16</inkml:trace>
  <inkml:trace contextRef="#ctx0" brushRef="#br0" timeOffset="120307.191">1424 7291 24 0,'12'-29'37'16,"21"17"1"-16,6 15 0 0,7 21-15 16,2 22-9-16,-7 14-3 15,-14 25-4-15,-17 8-2 16,-17 8-2-16,-20-5-1 16,-7-5-3-16,-7-12-4 31,1-16-5-31,7-18-18 0,12-17-12 15,11-24 0-15,10-4 0 16</inkml:trace>
  <inkml:trace contextRef="#ctx0" brushRef="#br0" timeOffset="120738.8057">2157 7396 41 0,'-9'-13'38'15,"20"13"2"-15,6 6-1 16,9 8-18-16,16 22-10 15,2 9-5-15,4 13-1 0,3 7-4 16,-6 5-4-16,0 2-11 16,-9-1-25-16,-8-19-1 15,-6-6-1-15,-9-21 0 0</inkml:trace>
  <inkml:trace contextRef="#ctx0" brushRef="#br0" timeOffset="120955.5734">2610 7382 52 0,'-13'-8'38'0,"-5"17"1"16,-13 7-7-16,-6 10-20 16,-4 17-4-16,-11 9-4 0,-1 9-1 15,-3 3-4-15,-3 1-5 16,13-2-6-16,1-11-16 15,5-10-11-15,21-10 0 16,8-17 1-16</inkml:trace>
  <inkml:trace contextRef="#ctx0" brushRef="#br0" timeOffset="121255.7416">3025 7377 16 0,'-28'-30'73'16,"3"30"-36"-1,-18 7-15-15,0 6-7 16,3 15-5-16,-7 6-4 15,10 15-3 1,6 6 0-16,15 6-2 16,16-1 0-16,17-4 0 15,13-1-5-15,3-10-13 16,11-10-21-16,6-8 0 16,-3-17 0-16,2-6-1 15</inkml:trace>
  <inkml:trace contextRef="#ctx0" brushRef="#br0" timeOffset="121540.6322">3094 7854 16 0,'0'0'36'16,"11"14"2"-16,-11-14 0 0,14-5-15 15,0 0-7-15,-10-12-4 16,5-2-3-16,-9-13-2 15,3-9-3-15,-9-8-2 16,6-2 0-16,-6-5-1 16,3-1-1-16,3 2 0 31,0 1 0-31,12 10-2 0,1 8-2 16,8 12-6-16,-2 3-11 15,4 6-20-15,9 13 0 16,-6 2 1-16,4 6 0 15</inkml:trace>
  <inkml:trace contextRef="#ctx0" brushRef="#br0" timeOffset="121740.6614">2950 7647 13 0,'0'0'34'15,"0"0"-1"1,31 3 1-16,-2-8-15 16,14 0-16-16,6 3-12 0,-5-5-20 15,9 7-3-15,-16-10-1 16,3 10 1-16</inkml:trace>
  <inkml:trace contextRef="#ctx0" brushRef="#br0" timeOffset="121941.0563">3391 7403 34 0,'16'-10'37'16,"12"16"1"-16,-3 10-2 15,-1 12-16-15,-2 17-7 16,-13 9-5-16,-2 12-2 16,-20 5-3-16,-3 2-3 0,-11-1-6 15,-8-11-7-15,-2-12-27 16,6-9 0-16,4-25 0 15,14-10-1-15</inkml:trace>
  <inkml:trace contextRef="#ctx0" brushRef="#br0" timeOffset="122279.0291">3912 7596 70 0,'10'6'38'16,"4"-6"0"-16,12 0-21 15,11 0-8-15,8 0-6 16,6 3-4-16,4 3-9 16,-7-6-14-16,-5-6-13 15,-3 6 1-15,-16 0-2 16</inkml:trace>
  <inkml:trace contextRef="#ctx0" brushRef="#br0" timeOffset="122460.0572">3968 7740 41 0,'0'9'37'0,"12"-6"-1"16,13-3-10-16,14 4-8 15,3-4-5-15,11 5-7 16,-5-5-25-16,8 5-18 16,-15-7 0-16,0 3-2 15</inkml:trace>
  <inkml:trace contextRef="#ctx0" brushRef="#br0" timeOffset="125045.1983">4898 7554 19 0,'-4'-18'33'16,"4"4"1"-16,-14-4-8 16,-3 0-8-16,0 7-5 15,-6 1-3-15,-1 10-4 0,-4 4-2 16,3 12-1-16,1 9-2 16,8 11 0-16,4 7-1 15,7-1 1-15,9 2-1 16,9-1 1-16,10-7-1 31,13-6 1-31,7-8 0 0,5-12 0 16,0-10 0-16,-2 0 0 15,-5-9 0-15,-6-3 0 16,-14-5-1-16,-11-5 1 16,-13-1-2-16,-12 4 1 15,-7 5-1-15,-3 4 0 16,-3 10 0-16,-3 5 1 0,3 13-1 15,4 9 0-15,10 8 1 16,4 10-1-16,7 3 2 16,3 1-1-16,0-1 1 0,8 0 0 15,1-3 0 1,0-7 0-16,-3-3 1 0,1-7-1 31,-7-8 0-31,3-2 0 16,-3-5 0-16,0-3 0 0,0-10 0 15,0 11-1-15,0-11 0 16,0 0-1-16,0 9 1 16,0-9 0-16,0 0-1 15,0 0 1-15,0 0-1 16,-10-9 1-16,10 9-1 0,0-11-3 16,0 11-9-16,0 0-24 15,-12-19-1-15,12 10 0 16,-9-10 1-16</inkml:trace>
  <inkml:trace contextRef="#ctx0" brushRef="#br0" timeOffset="125481.3541">5526 7268 24 0,'-12'-15'34'15,"-4"15"1"-15,-16 0-8 16,1 12-9-16,0 14-6 31,-6 5-4-31,9 13-3 0,1 7-1 16,8 10-1-16,10-3-2 15,9 8-1-15,10-7-5 16,4-7-7-16,13-9-19 16,7-2-5-16,-2-19-1 15,10-1 0-15</inkml:trace>
  <inkml:trace contextRef="#ctx0" brushRef="#br0" timeOffset="125761.9757">5622 7804 39 0,'0'9'35'16,"0"-9"1"-1,13 8-14-15,1-1-6 16,-1-7-3-16,5-6-4 16,-4-6-3-16,3-5-1 15,-10-12 0-15,2-7-3 16,-9-6 1-16,0-8-1 15,0 0-1-15,-6 0 0 16,3 0 0-16,3 4-1 0,3 5-1 16,5 3-1-16,9 13-5 15,0 2-8-15,14 5-19 16,1 10-6-16,-4 0 1 16,2 11 0-16</inkml:trace>
  <inkml:trace contextRef="#ctx0" brushRef="#br0" timeOffset="125946.2021">5560 7542 41 0,'0'0'37'31,"15"7"0"-31,16-4-3 0,12-3-20 16,4 0-14-16,6-3-20 15,-1-5-15-15,4 8 0 16,-12-9-2-16</inkml:trace>
  <inkml:trace contextRef="#ctx0" brushRef="#br0" timeOffset="126184.6241">5978 7274 27 0,'26'5'36'16,"-4"15"2"-16,8 13-3 0,-2 14-16 31,-4 6-6-31,-5 14-3 16,-13-1-4-16,-6 9-1 16,-9-7-3-16,-7-5 0 15,-8-6-4-15,-4-17-6 0,5-13-27 16,7-8-4-16,2-19 0 15,14 0-1-15</inkml:trace>
  <inkml:trace contextRef="#ctx0" brushRef="#br0" timeOffset="129033.0211">6573 7575 29 0,'-13'0'20'0,"13"0"0"16,0 0-1-16,0 0-2 15,4 12-3-15,10-12-3 16,12 0-1-16,5 0-2 16,7-4-1-16,5 0-2 15,3 0-4-15,1 4-4 16,-10-4-4-16,-3 4-7 0,-12 6-15 16,-10-6-6-16,-2 6-1 15,-10-6 1-15</inkml:trace>
  <inkml:trace contextRef="#ctx0" brushRef="#br0" timeOffset="129302.9517">6563 7737 27 0,'0'12'33'16,"14"-12"-4"-16,10 0-5 15,14 5-5-15,4-5-4 16,12 0-4-16,-2 2-4 16,-2 3-4-16,-3-1-3 15,-13 0-8-15,-10-4-27 16,-6 9-1-1,-18-9-1-15,0 0 1 16</inkml:trace>
  <inkml:trace contextRef="#ctx0" brushRef="#br0" timeOffset="131892.4233">7582 7173 20 0,'11'0'33'16,"-11"0"-1"-16,0 0-6 16,0 0-6-16,-10 19-8 15,5 10-4-15,-7 6-2 16,5 13-2-16,-5 5 0 15,7 11-1-15,-1 3-1 0,6 1 1 16,0-3-2-16,10-8 1 16,6-11-2-16,4-13 1 15,7-9-2-15,0-17-7 16,4-7-6-16,-2-4-18 16,-4-12-5-16,-3 0 0 15,-16-9 0-15</inkml:trace>
  <inkml:trace contextRef="#ctx0" brushRef="#br0" timeOffset="132071.3707">7395 7507 42 0,'-12'7'36'0,"21"1"1"15,9-2-6 1,7-2-21-16,12 0-14 0,0 0-28 15,16 8-1-15,-9-8-2 16,9 5-2-16</inkml:trace>
  <inkml:trace contextRef="#ctx0" brushRef="#br0" timeOffset="132409.1391">8146 7571 38 0,'-19'16'35'0,"0"10"0"15,-9 1-4-15,-1-4-19 16,3 5-4-16,-6-9-4 16,2-5-1-16,1-10-3 15,2-10 0-15,5-12 0 16,3-4 0-16,10-6-1 0,6-2 1 15,3 0 0-15,12 9 0 0,4 8 2 16,9 13 1 0,0 2 0-16,8 14 0 15,-5 5 0-15,3 11 0 0,-6 0-2 16,-4 1-7-16,-4-3-31 16,-2 2 0-16,-9-8-1 15,4 1 0-15</inkml:trace>
  <inkml:trace contextRef="#ctx0" brushRef="#br0" timeOffset="132742.2169">8304 7574 50 0,'9'-14'35'0,"0"19"0"15,-6 9-13-15,-3 3-11 16,3 9-4-16,-6 1-1 16,3 3-2-16,-7-5 0 15,2-3-2-15,2-13 0 0,3-9-2 0,8-15 0 16,6-10 0-16,6-1 1 16,3-5 0-16,5 0 0 15,2 7 1-15,-1 8 1 16,-1 16 0-16,-6 14 0 15,-2 11 0-15,-9 9 0 32,-2 5-3-32,-2 4-8 0,-7-1-29 15,0-13-2-15,7-2-1 16,-4-18 0-16</inkml:trace>
  <inkml:trace contextRef="#ctx0" brushRef="#br0" timeOffset="132958.4043">8467 7271 56 0,'20'0'38'0,"2"0"1"15,14 0-7-15,6 8-26 0,4 2-21 16,7 0-19-16,-12-10-3 16,4 0-2-16,-10-4 1 15</inkml:trace>
  <inkml:trace contextRef="#ctx0" brushRef="#br0" timeOffset="133175.0507">8887 7161 28 0,'4'-21'37'0,"-4"-4"2"16,9 5-5-16,-6 2-13 16,-3 2-7-16,0 16-4 15,0 0-3-15,-5 25-3 0,1 2-1 16,1 5-2-16,3 8-4 16,-4 4-21-16,4-2-15 0,3 0-1 15,-3-7 1 1,10 0-1-16</inkml:trace>
  <inkml:trace contextRef="#ctx0" brushRef="#br0" timeOffset="133758.6446">9158 7812 15 0,'-7'9'33'0,"22"-9"2"15,35 0-10-15,35 3-4 16,28-8-4-16,34 5-1 15,26-6-3-15,25 6-2 32,14-9-5-32,11 5-2 0,-4-1-4 15,-13-3-7-15,-8-1-29 16,-26 9-5-16,-33-10 2 16,-26 6-2-16</inkml:trace>
  <inkml:trace contextRef="#ctx0" brushRef="#br0" timeOffset="134296.1931">9576 6988 36 0,'0'0'38'32,"21"6"2"-32,7 11 0 0,6 17-21 15,-2-2-7 1,11 16-4-16,-3 5-3 0,0 5-6 16,-3-4-7-16,-12-6-19 15,-6-12-13-15,0-3 0 16,-13-13 0-16</inkml:trace>
  <inkml:trace contextRef="#ctx0" brushRef="#br0" timeOffset="134512.0761">9962 6988 28 0,'-11'-10'35'16,"-1"17"1"-16,-10 5-2 15,-9 10-17-15,0 12-6 16,-13 6-3-16,-1 12-3 16,-5 2-1-16,0 0-4 0,3 1-3 15,1-12-8 1,15-5-19-16,10-6-8 16,7-13 0-16,18-10 1 0</inkml:trace>
  <inkml:trace contextRef="#ctx0" brushRef="#br0" timeOffset="134997.0793">9982 7315 25 0,'18'-7'31'0,"13"12"0"0,-3-5-4 15,3 0-19-15,0 0-7 16,-3 0-5-16,-9 0-3 16,-6 0-2-16,-13 0-1 15,0 0 0-15,-17 0 2 16,2-3 3-16,-3 3 5 15,-4-6 4-15,4 6 2 0,3 6 5 16,2 3 0-16,4 3 1 0,9 11 1 16,-3 0-1-1,8 11-2-15,-5-1-2 0,6 8-1 16,-6-11-3-16,0 3 1 16,0-7-2-16,-4-4-2 15,-4-7 0 1,-1-10 1-16,9-5-1 15,-16 0-1-15,16 0 1 16,6-13-2-16,5 9 2 16,9-5-4-16,11 5-8 15,4 4-27-15,5-8 1 16,4 4 1-16,-1-8-2 16</inkml:trace>
  <inkml:trace contextRef="#ctx0" brushRef="#br0" timeOffset="135344.8505">10633 6849 26 0,'-9'3'33'16,"-18"0"0"-16,1 21-4 16,-2 12-18-16,-9 9-3 15,6 12-2-15,1 4-2 16,10 6 0-16,8-5-1 15,9-1-1-15,15-10-3 0,10-9-7 16,13-8-20-16,5-1-6 16,-6-17-1-16,10 1 0 15</inkml:trace>
  <inkml:trace contextRef="#ctx0" brushRef="#br0" timeOffset="135630.0482">10708 7431 28 0,'0'0'34'0,"0"0"2"16,0 0-11-16,0 0-7 0,21 4-5 15,-8-11-1-15,4 0-1 16,-6-6-3-16,4-3-3 16,-6-7-2-16,-5-4-1 0,-4-7 0 15,0-3-1-15,-6-7-1 16,-1 0 0-16,1-3 0 15,0 1 0-15,6-2-1 16,3 3-1-16,9 8-1 16,4 4-5-16,12 9-6 15,-4 7-19 1,4 4-7-16,3 13 1 16,-9 0 1-16</inkml:trace>
  <inkml:trace contextRef="#ctx0" brushRef="#br0" timeOffset="135946.2833">10636 7156 18 0,'25'-19'32'0,"21"10"2"0,1-7-3 16,3 3-17-16,5 5-2 15,-3 3-2-15,-2 10-1 0,-10 4-2 16,-5 9 0-16,-16 5 0 16,-2 11-2-16,-13 2 1 15,0 6-2-15,-9-3-1 16,0 1-1-16,-4-5 0 16,-3-3-1-16,2-3-1 31,-4-11-3-31,6 2-10 0,-1-8-27 15,-3-12 0-15,12 0 0 16,-16-6-1-16</inkml:trace>
  <inkml:trace contextRef="#ctx0" brushRef="#br0" timeOffset="136531.4289">9647 8068 73 0,'12'-4'39'16,"2"7"0"-16,10 16-20 16,7 23-6-16,0 9-6 15,3 15-5-15,0 7-7 16,-6-1-15-16,-7 0-19 16,4-6 0-16,-12-17-1 0,-1-13 1 15</inkml:trace>
  <inkml:trace contextRef="#ctx0" brushRef="#br0" timeOffset="136717.1857">10016 8118 41 0,'-15'-12'35'0,"-1"18"1"15,-11 10-6-15,-9 9-17 16,3 13-5-16,-10 7-4 0,2 9-2 15,-5 5-6 1,-3-1-5-16,8-3-9 16,0-4-13-16,7-19-5 0,19-3-1 0,2-20 4 15</inkml:trace>
  <inkml:trace contextRef="#ctx0" brushRef="#br0" timeOffset="137201.9146">10083 8426 28 0,'0'0'35'0,"-11"3"2"16,11 12 0-16,-3 12-19 15,3 1-8-15,7 11-4 16,-5 0-3-16,2 2-3 0,-1-5-3 15,-3-5-4-15,0-6-6 16,-4-13-5-16,4-12-2 16,-12-7 0-16,5-11 4 15,1-13 3-15,6 0 7 0,3-8 7 16,7-2 8 0,6 3 6-16,5 1 3 0,8 10 1 15,0 5-1-15,4 15-3 0,-9 7-3 16,-3 6-5-16,-17 7-2 15,-4 9-2-15,-15 2-4 16,-5 1-1-16,-4-3 0 16,-4-3 1-16,6-4-2 31,1-6 0-31,21-9 0 0,0 0 2 16,0 0 2-16,30 0 1 15,-2 0-1-15,6 0 0 16,1 10-4-16,-1 0-15 15,-9-3-17-15,8 8-2 16,-17-11 2-16,6 9-2 16</inkml:trace>
  <inkml:trace contextRef="#ctx0" brushRef="#br0" timeOffset="137517.7495">10686 8013 50 0,'-22'4'36'0,"-11"5"0"15,-5 10-17-15,3 15-6 16,4 14-5-16,11 13-3 16,6 0-2-16,14 5-1 15,7-3-3-15,9-5-5 16,14-12-17-16,7 0-14 16,-7-23 2-16,9-3-2 0</inkml:trace>
  <inkml:trace contextRef="#ctx0" brushRef="#br0" timeOffset="137818.6444">10727 8574 43 0,'0'0'36'16,"0"0"3"-1,21 0-8-15,-2 0-16 0,-1-4-4 16,7-1-3-16,-7-8-1 15,7-3-3-15,-5-9-1 16,-9-6-2-16,-5-10 1 16,-6-9-1-16,0-7 0 0,-10 2-1 15,5-1 0-15,-4 5 1 16,2 5-1-16,7 8-2 16,7 9-2-16,2 7-4 15,14 16-9-15,0 6-22 16,5-4-1-16,2 8 0 15,-4 2 0 1</inkml:trace>
  <inkml:trace contextRef="#ctx0" brushRef="#br0" timeOffset="138182.0578">10701 8351 37 0,'10'-4'36'16,"9"-7"0"-16,14 7 0 15,2-3-26-15,2 2-11 16,3-2-11-16,0 0-9 16,-4-3-2-16,-5 0 1 0,-5-9 5 15,0-3 7-15,-5-2 7 16,0-6 9-16,20-14 35 15,-21 29-14 1,-2 11-1-16,3 17-4 16,-6 11-6-16,2 14-4 31,-12 11-5-31,-1 12-2 0,-7 0-1 16,-8 5-2-16,-6-2-3 15,-7-8-4-15,-1-4-10 16,-2-11-24-16,-9-13-2 15,1-12-1-15,-5-12 0 16</inkml:trace>
  <inkml:trace contextRef="#ctx0" brushRef="#br0" timeOffset="143152.276">23357 4668 38 0,'6'-9'36'16,"-16"-3"-1"-16,-9 0-9 15,-3 10-7 1,-8 2-6-16,-7 8-4 15,-5 5-4-15,2 11-1 16,3 8-1-16,10 4-1 0,14 2 0 16,13 4-1-1,10-1-2-15,11-5-2 16,10-1-2-16,9-14-4 0,6-1-8 16,-10-14-12-16,-9-8-9 0,-1-1-1 15,-24-13 2-15</inkml:trace>
  <inkml:trace contextRef="#ctx0" brushRef="#br0" timeOffset="143299.4201">23095 4824 29 0,'-14'-12'32'0,"14"12"-5"16,24-7-4-16,1 7-4 16,14 0-7-16,3 7-10 15,7 5-20-15,-9-7-14 16,12 9-1-16,-12-7-1 15</inkml:trace>
  <inkml:trace contextRef="#ctx0" brushRef="#br0" timeOffset="143568.5197">23739 4471 60 0,'0'-17'37'15,"11"17"1"-15,-11 17-13 16,0 4-10-16,0 18-5 16,0 10-3-16,3 12-2 15,-3 6-2 1,0 3-3-16,0 2-10 15,0-3-29-15,6-22 0 16,-6-2-2-16,-6-20 0 16</inkml:trace>
  <inkml:trace contextRef="#ctx0" brushRef="#br0" timeOffset="143821.4014">23850 4463 49 0,'10'-20'38'0,"-3"16"0"15,6 13-4-15,-10 10-17 0,-3 19-7 16,-4 9-2-16,4 14-4 16,3 4-1-16,8 3-5 15,4 3-10-15,-11-2-27 16,-4-17-1-16,6-8 0 15,-6-16-1-15</inkml:trace>
  <inkml:trace contextRef="#ctx0" brushRef="#br0" timeOffset="144354.3703">23812 4435 67 0,'35'-25'39'0,"3"13"0"16,6 7-13-16,6 5-14 16,0 15-5-16,5 7-3 31,1 6-3-31,-18 6-1 0,-14 2 0 15,-24 2 0-15,-20-1 0 16,-22-7 0-16,-3-4 0 16,-6-8 0-16,-7 1 0 15,18-5 0-15,-1-3 0 16,23 0 0-16,29-1-1 16,15 9 0-16,14 4 1 0,10 10-1 15,3 8 1-15,2 1 0 16,4 5 2-16,-7-3-1 15,-9-1 1-15,-15-11 1 16,-15-5-1-16,-4-11 2 16,-9-16 1-16,0 0-1 15,0 0-1-15,7 10 0 0,-7-10-1 16,0 0 1-16,0 0-1 16,0 0-1-16,0 0-1 15,17-18-1-15,-17 18 2 16,0 0-2-16,0 0-1 15,0 0-5-15,0 0-7 0,0 0-29 32,0 0 0-32,0-11 0 0,0 11 0 15</inkml:trace>
  <inkml:trace contextRef="#ctx0" brushRef="#br0" timeOffset="146859.227">11848 7722 18 0,'11'0'35'0,"6"0"2"15,14 6-4-15,7-2-13 16,2-4-7-16,10 7-7 16,-2-3-13-16,0 2-20 0,-7-12-8 15,0 6-1-15,-17-11-1 16</inkml:trace>
  <inkml:trace contextRef="#ctx0" brushRef="#br0" timeOffset="147044.1999">11904 7858 32 0,'0'0'34'0,"33"12"-2"16,-2-5-10-16,9-2-13 15,8 5-32-15,-3-15-5 16,10 5-3-16,-4-8-2 0</inkml:trace>
  <inkml:trace contextRef="#ctx0" brushRef="#br0" timeOffset="147360.1579">12671 7282 49 0,'0'-21'36'31,"0"21"0"-31,12 0-5 0,-14 20-17 16,7 17-6-1,-5 14-3-15,0 11-2 0,0 8 1 16,7 7-1-16,2-2-2 15,4-8 0-15,6-9-4 16,-1-14-3-16,6-12-13 16,2-11-20-16,-9-21 1 0,6-7-1 15,-10-13 1-15</inkml:trace>
  <inkml:trace contextRef="#ctx0" brushRef="#br0" timeOffset="147529.9451">12593 7561 57 0,'-12'4'36'0,"28"6"0"16,2 1-16-16,14-1-15 0,8 2-23 16,4-4-14-1,11 7-2-15,-9-15-1 16</inkml:trace>
  <inkml:trace contextRef="#ctx0" brushRef="#br0" timeOffset="147876.9564">13251 7667 38 0,'-10'29'34'0,"-14"-5"-3"16,0-1-8-16,-4 2-6 15,-5-10-7-15,4-1-4 16,0-11-3-16,4-3-1 0,4-12-1 16,8-1-1-16,4-6 1 15,9 0-1-15,0 2 1 16,15 4 0-16,1 4 1 15,9 9 0-15,-1 0 0 16,4 12 1-16,0 2-1 16,0 7 1-16,-5-1-4 0,-8 3-6 15,0-4-29-15,-6 6-1 0,-9-9-1 16,3 0 1 0</inkml:trace>
  <inkml:trace contextRef="#ctx0" brushRef="#br0" timeOffset="148229.8809">13319 7728 30 0,'9'-8'36'16,"13"10"0"-16,-3 2 2 15,-1 2-21-15,7 14-6 16,-10-4-5-16,-4 6-1 0,-6-5-2 15,-5 3 0-15,0-7-1 16,-5-4-1-16,5-9 1 16,0 0-2-16,-4-14 2 15,11-8-2-15,5-1 0 16,6-3 0-16,4 1-1 16,3 1 1-1,-1 9 0-15,-2 6 1 16,0 9-1-16,0 9 1 0,-4 11 0 15,-3 2 0 1,-8 4-2-16,-1 1-6 16,-3-3-23-16,-3 2-10 0,0-11 2 15,-6-3-1-15</inkml:trace>
  <inkml:trace contextRef="#ctx0" brushRef="#br0" timeOffset="148462.8561">13570 7412 33 0,'16'-9'37'0,"3"9"1"15,5 0-2-15,7 0-19 16,4 4-8-16,1 1-7 0,5-5-12 31,-6 0-18-31,1 0-7 0,-14-5-2 16,0 5 0-1</inkml:trace>
  <inkml:trace contextRef="#ctx0" brushRef="#br0" timeOffset="148647.7715">13927 7300 68 0,'6'-14'37'16,"-6"-2"-8"-16,0 2-7 0,0 14-8 15,7-11-4-15,-7 11-4 16,5 14-1-16,-1 4-2 16,-4 4-1-16,9 4 0 15,-5 6-2-15,-4 0-7 16,3-4-31-16,6 5-1 16,-9-10-1-1,6-1 0-15</inkml:trace>
  <inkml:trace contextRef="#ctx0" brushRef="#br0" timeOffset="157932.2618">17503 7666 46 0,'11'16'39'15,"3"-12"0"-15,16-4-9 0,10 8-13 16,-2-8-5-16,14 4-4 0,-2-4-8 16,-1 0-6-1,-1 0-13-15,-8 0-17 0,-16-4-3 16,-3 6-1-16,-21-2 1 15</inkml:trace>
  <inkml:trace contextRef="#ctx0" brushRef="#br0" timeOffset="158150.9241">17573 7803 44 0,'0'0'37'16,"0"0"1"-16,20 7-12 16,14-1-7-16,0-6-7 15,10 9-4-15,0-6-3 16,-1-3-11-16,-4-3-31 0,2 3-2 16,-17-10 0-1,0 2-1-15</inkml:trace>
  <inkml:trace contextRef="#ctx0" brushRef="#br0" timeOffset="159919.4026">18544 7320 70 0,'3'-21'32'0,"-3"21"-5"0,10-4-7 16,-10 20-6-16,0 24-5 15,0 12-4-15,0 9-2 16,0 8 0-16,8 5-2 0,3-6-6 16,4-10-5-16,8-6-9 15,-1-12-18-15,-6-22-1 16,2-8 0-16,-18-10 2 15</inkml:trace>
  <inkml:trace contextRef="#ctx0" brushRef="#br0" timeOffset="160088.6898">18396 7635 21 0,'0'0'35'0,"9"5"-1"15,14 2-2-15,2 0-14 16,7 2-12-16,7-1-13 31,1-5-23-31,11 5-3 0,-8-13-1 16,5 5-1-16</inkml:trace>
  <inkml:trace contextRef="#ctx0" brushRef="#br0" timeOffset="160373.8333">18983 7556 31 0,'26'4'36'0,"-13"1"1"16,-4 9-4-16,-4 9-16 0,-14 0-5 15,-2 9-3-15,-14-3-1 16,-1-4-4-16,-9-4-1 16,-1-7-2-16,2-8-2 15,0-6 0-15,9-15-1 16,7-2 0-16,13-8-1 16,9-3 1-1,10 1 1-15,7 5 0 16,9 6 1-16,5 7 0 15,-1 9 1-15,2 6 0 16,-3 11 0-16,-6 7 0 16,-6 5-1-16,-5 0-5 15,-3 0-16-15,0 0-16 16,-13-11-1-16,4-2 0 0,-4-16 0 16</inkml:trace>
  <inkml:trace contextRef="#ctx0" brushRef="#br0" timeOffset="160690.0082">19256 7575 45 0,'19'17'37'16,"-9"-2"0"-16,-1 6-4 16,0 8-20-16,-12-4-5 15,3 3-2-15,-10-6-2 16,2-2-1-16,-1-8-2 15,9-12-1-15,0 0 1 16,5-27-1-16,8 3-1 0,5-6 1 16,5 1 0-16,4 0 1 15,0 9 0-15,1 7 0 16,-4 7 1-16,-3 16-1 16,-5 7 1-16,-2 8-1 15,-6 4-2-15,-5 2-4 0,2 0-14 16,0-2-20-16,-5-9 0 15,0-8-1-15,0-12 1 16</inkml:trace>
  <inkml:trace contextRef="#ctx0" brushRef="#br0" timeOffset="160921.7986">19356 7295 69 0,'19'-9'38'0,"16"9"-1"16,4 0-19-16,1 0-10 0,7 4-7 16,2 5-14-16,-2-1-23 15,-13-8 0-15,-1 0-1 16,-12-7-1-16</inkml:trace>
  <inkml:trace contextRef="#ctx0" brushRef="#br0" timeOffset="161122.1196">19743 7210 26 0,'4'-12'34'16,"-4"-5"2"-16,2 2-10 0,5 5-7 15,-7-2-6-15,0 12-5 16,0 0-2-16,0 0-1 15,0 0-3-15,11 21 1 16,-11 1-2-16,0 5-1 0,4 8-13 16,4 3-23-16,-8-6-1 15,10 9 0-15,-10-15 0 16</inkml:trace>
  <inkml:trace contextRef="#ctx0" brushRef="#br0" timeOffset="161638.0923">20347 7436 62 0,'-17'-26'36'0,"1"5"-4"16,-6 6-12-16,-9 2-7 16,-3 13-6-1,-1 10-3-15,1 12-2 16,3 16-1-16,6 12 0 16,12 2-1-16,13 8 0 15,13-6 1-15,15-2 0 16,16-12 0-16,10-10 1 15,4-21 2-15,3-12-1 16,-7-20 2-16,-8-15-1 0,-15-10 0 16,-16-3 0-16,-18 0-3 15,-16 1-19-15,-12 11-22 16,0 13-1-16,-8 1-1 16,8 13 1-16</inkml:trace>
  <inkml:trace contextRef="#ctx0" brushRef="#br0" timeOffset="162607.9454">20384 7420 51 0,'9'0'34'15,"-9"0"-1"-15,0-14-14 16,0 14-7-16,0 14-4 15,-4 5-2-15,-13 10-2 16,-4 10-1-16,-4 12-14 0,0 6-23 16,-12-6-2-16,12 6-1 15,-2-15 0-15</inkml:trace>
  <inkml:trace contextRef="#ctx0" brushRef="#br0" timeOffset="164377.902">20992 7490 22 0,'0'0'34'0,"14"7"0"15,3-7-10-15,10 0-6 16,5 0-3-16,9 0-4 15,5-2-3-15,0 2-4 16,-4 0-4-16,-6 0-4 0,0 0-6 16,-14 4-7-16,-9-4-17 15,-2 8-2-15,-11-8-1 16,0 0 6-16</inkml:trace>
  <inkml:trace contextRef="#ctx0" brushRef="#br0" timeOffset="164709.4533">21062 7645 41 0,'14'0'33'16,"10"0"-7"-16,6 4-5 15,-1-4-4-15,9 8-3 16,-8-8-3-16,4 7-3 0,-10-7-2 16,2 0-1-16,-8 0-1 15,-5 0-1-15,-13 0 0 31,9-2-1-31,-9 2-5 0,0 0-8 16,0-10-26-16,0 10-2 16,0 0 0-16,-3 11 0 15</inkml:trace>
  <inkml:trace contextRef="#ctx0" brushRef="#br0" timeOffset="194741.9459">21827 7152 25 0,'0'-43'35'15,"0"20"-1"-15,-3 3 13 16,0 38-31-1,3 16-7-15,0 18-4 16,6 14-2-16,1 11 0 0,-1 3 0 16,4 2 0-16,-3-8-3 15,1-7-1-15,1-14-1 16,-5-12 1-16,2-14-1 16,-6-18-1-16,0-9 1 0,18-23-1 15,0-5 1 1,5-6 0-1,5-2 1-15,0 0 1 16,-1 3 0-16,1 6 1 16,-5 8 0-16,-8 9 1 0,-15 10 1 15,-11 4 0-15,-13 6 0 16,-3 7 0-16,-2-2-2 16,-1 4 1-16,-3 1-1 15,9-2 0-15,9-3-1 0,15 0 1 16,10-8-1-16,7 2 0 15,10-1 0-15,-2-2-4 16,11-3-26-16,-1 8-7 16,-10-6-1-16,4 2 0 15</inkml:trace>
  <inkml:trace contextRef="#ctx0" brushRef="#br0" timeOffset="195305.6114">22330 7501 24 0,'0'0'34'16,"0"0"2"-16,-3 19-3 15,0-3-16-15,3 9-6 16,-10 0-3-16,10 3-2 16,-6-6-2-16,6-1-1 15,0-11-2-15,0-10 1 16,0 0-1-16,-9-13 0 15,4-6 0-15,1-3 0 0,1-4 0 16,-3 1-1-16,6 2 0 16,0 3 0-16,0 2 0 15,0 3 0-15,11 7 0 16,-11 8 0-16,17-9-1 16,-4 9 2-16,2 0-1 15,2 0 0-15,5 0 0 0,-3 0 0 16,1 0 0-16,2-5 0 15,-2 5 0-15,-2-7 0 0,-2 3 0 16,-7 1 0-16,-9 3 0 16,0 0 1-16,0 0 0 15,5 10 1-15,-5 3-1 32,-7 7 0-32,2 2 1 0,5 4-1 15,7 3-2-15,-2-3-11 16,-1-1-26-16,7 1-1 15,-3-10 1-15,9 2-1 16</inkml:trace>
  <inkml:trace contextRef="#ctx0" brushRef="#br0" timeOffset="195575.2243">23021 7803 28 0,'9'7'38'0,"3"8"1"15,-12-4-4-15,-8 1-44 0,8 5-16 16,-22-12-6-16,7 3-4 16</inkml:trace>
  <inkml:trace contextRef="#ctx0" brushRef="#br0" timeOffset="196160.2312">23499 7011 50 0,'6'-24'37'16,"3"21"-1"-16,-3 16-12 16,-2 13-8-16,-1 19-7 15,-10 15-3-15,7 10-2 16,-8 2 0-16,10 3-1 15,-5-8-1-15,-2-6-1 16,-2-10-1 0,3-13-1-16,11-15-2 15,-7-23-3-15,16 8-2 16,-8-22-1-16,18-3-1 16,-4-9 1-16,6 4 3 15,0-2 2-15,-5 5 4 16,-4 4 2-16,-13 3 3 15,-6 12 2-15,-15 0 1 0,-5 5-1 16,-4 4-1-16,-7 2-2 16,1 1-2-16,7 2 0 15,5 1 0-15,15 2-1 0,12-2-1 16,0 0-2-16,16 3-4 16,6 0-21-16,1-12-10 15,9 6-1-15,8-12 1 0</inkml:trace>
  <inkml:trace contextRef="#ctx0" brushRef="#br0" timeOffset="196507.1469">24154 7392 24 0,'0'0'38'0,"0"-13"0"16,-11 13-1-16,-5 0-15 15,-11 0-8-15,0 13-6 0,-6 2-3 16,-1 6-2-16,2 7-1 15,9 2 0-15,11 3-2 32,15-2 1-32,3 0-2 15,9-6-2-15,20 0-13 0,12-11-23 16,-2-10-1-16,-3-4 1 16,-9-6-1-16</inkml:trace>
  <inkml:trace contextRef="#ctx0" brushRef="#br0" timeOffset="196676.7672">23943 7536 34 0,'0'0'37'16,"0"0"-1"-16,17 0-3 16,11 4-14-16,3-2-14 15,4 6-34 1,1-13-6-16,14 9-2 15,8-8 0-15</inkml:trace>
  <inkml:trace contextRef="#ctx0" brushRef="#br0" timeOffset="200975.0758">23050 7710 18 0,'0'0'20'0,"0"0"0"15,-16 0-2-15,16 0-1 16,0 0-1-16,0 0-2 16,0 0-2-16,0-12-3 15,0 12-2-15,0 0-2 16,0 12 0-16,0-12-2 0,11 25 1 16,-11-8-2-16,5 6 2 15,-10 1-1-15,5 5 2 16,-10-4-1-16,-1 1 1 0,-4-6-2 15,-6-1-3-15,3 0-17 16,5-4-21-16,-6-15-1 31,5 9-1-31,-3-16 1 0</inkml:trace>
  <inkml:trace contextRef="#ctx0" brushRef="#br0" timeOffset="244828.6943">14311 7904 12 0,'-46'4'28'0,"46"6"-3"0,35-3-4 16,51 0-5-16,47-2-1 16,50-5-3-16,49 3-1 15,46-9-4-15,35 0-1 0,16-7-4 16,2 2-3-16,-24 3-13 15,-27 4-20-15,-66-3 0 16,-49 7-1-16,-79 0 1 16</inkml:trace>
  <inkml:trace contextRef="#ctx0" brushRef="#br0" timeOffset="245783.9581">15760 7300 41 0,'-19'-21'35'16,"0"10"1"0,-10 2-8-16,-6 9-12 15,3 13-7-15,-3 9-3 16,6 12-3-16,8 9-2 16,7 7 0-16,14 1 0 15,12-1 0-15,19-7 0 16,16-9 1-16,4-17 1 15,11-9 1-15,-5-21 0 0,3-9 0 16,-13-11 1-16,-10-9-2 16,-19-7 0-16,-15-1 0 15,-12 1-1-15,-13 5-1 16,-8 9-5-16,-7 6-4 16,5 13-16-16,-1 10-18 0,1 6 2 15,5 17-1-15,0-3 0 0</inkml:trace>
  <inkml:trace contextRef="#ctx0" brushRef="#br0" timeOffset="246031.8749">15878 7249 53 0,'0'0'34'0,"0"0"-6"16,-9 0-5-16,-9 12-7 16,-5 13-5-16,-7 5-4 15,2 11-2-15,-7 0-1 0,3 5-2 16,5 0-3-16,2-5-20 16,6-8-16-16,13-1 0 15,0-17-2-15,10 5 1 16</inkml:trace>
  <inkml:trace contextRef="#ctx0" brushRef="#br0" timeOffset="246833.0585">14463 8285 28 0,'0'21'31'15,"-15"1"0"-15,3 11-11 16,-6 8-9 0,-1 5-2-16,6-3-3 15,-5 2-3-15,5-7-1 16,3-11 1-16,4-7-1 16,6-20 0-16,0 0 2 15,0-10-2-15,3-12 1 16,7-12-1-16,-1-11 0 15,1-3 1-15,8-3-1 0,-2 5 0 16,2 4 0-16,0 9 1 0,-2 8-1 16,-1 10 1-1,-1 18-1-15,-1 12 0 0,-5 11 0 16,2 8-1-16,-3 7 1 16,3 1-1-16,1 5 0 15,1 1-1 1,-4-6-2-16,2-1-4 15,-4-15-5-15,3-3-16 16,1-8-11-16,-10-15 0 16,0 0 0-16</inkml:trace>
  <inkml:trace contextRef="#ctx0" brushRef="#br0" timeOffset="246986.9543">14455 8490 27 0,'-17'-9'36'15,"17"9"-2"-15,0 0 1 16,0 0-17-16,25-9-10 0,0 9-20 16,16 5-22-1,-5-11 0-15,13 6-1 0,-8-3 0 16</inkml:trace>
  <inkml:trace contextRef="#ctx0" brushRef="#br0" timeOffset="247419.4953">14666 8268 39 0,'0'0'35'0,"0"0"0"15,14-10-11-15,14 5-10 16,12 5-5-16,2 0-3 15,7 0-2-15,-3 0-4 0,-4 0-5 16,-4 0-5-16,-13 0-3 16,-7 4-5-16,-18-4 1 15,0 0-2-15,0 0 1 16,-12 4 3-16,-6 0 5 16,-4 0 7-16,4 1 6 0,-20 7 17 31,24-2-6-16,4 2 1-15,0 2 0 16,10 4 0-16,0 2-2 16,3 7-2-16,-3-3-3 15,6 13 0-15,-2-8-2 0,2 2-1 16,-4-7-3-16,-2 1 1 16,4-8-1-16,-4-5-1 0,0-12-6 15,0 10-19-15,0-10-12 16,0-13-1-16,-4 0 1 15</inkml:trace>
  <inkml:trace contextRef="#ctx0" brushRef="#br0" timeOffset="247920.0113">15389 8408 66 0,'-8'-15'35'0,"-4"9"-6"16,-7 0-11-16,-7 1-6 16,1 5-4-16,-3 3-4 15,2 7-2 1,4 2-2-16,6 4 1 15,13 3-1-15,9-2 0 16,5 0-1-16,8 3 1 16,1-2 0-16,1-2 1 15,1-1-1-15,-12 1 1 16,-7-6-1-16,-11 1 0 0,-6-3-1 16,-7-8-5-16,-4 0-12 15,0-5-18-15,-5-10 0 0,9-1-1 16,2-9 1-1</inkml:trace>
  <inkml:trace contextRef="#ctx0" brushRef="#br0" timeOffset="248191.5528">15482 8406 41 0,'15'18'34'0,"-15"-18"-2"15,0 22-11-15,3-3-6 16,-3 1-3-16,0 5-4 0,0 1-3 16,-3-2-4-1,3-2-6-15,-8-6-14 16,8-16-16-16,-7 15-1 0,7-15 0 15,0-12-1-15</inkml:trace>
  <inkml:trace contextRef="#ctx0" brushRef="#br0" timeOffset="248354.3222">15489 8240 72 0,'-9'-20'37'0,"9"11"-5"15,-3-5-26-15,3 2-34 16,10 12-7-16,-10 0-2 16,20 15 0-16</inkml:trace>
  <inkml:trace contextRef="#ctx0" brushRef="#br0" timeOffset="248739.3713">15646 8407 54 0,'11'0'36'0,"4"14"-1"0,-4 1-11 15,-3 2-10-15,4 7-4 16,-3-2-4-16,-2-1-2 15,-7-3-2-15,3-1 1 16,-3-17-1-16,0 10-1 16,0-10 1-16,0-14-1 0,4-4 1 15,8 0-2-15,1-3 1 16,2-2-1-16,1 5-1 16,5 4 1-16,1 4 0 15,0 10 0-15,-3 0 0 16,0 10-1-16,-1 4 2 15,-6 1-1 1,-3 3 0-16,-5 2-2 16,-4 2-17-16,0 0-20 15,-10-8 0-15,1 1 0 16,-4-8 0-16</inkml:trace>
  <inkml:trace contextRef="#ctx0" brushRef="#br0" timeOffset="249239.8447">16262 8356 57 0,'-15'0'34'0,"-11"0"-6"16,-4 0-8-16,2 14-6 15,-2-1-5-15,4 12-2 16,5 3-2-16,11 4-2 15,10 0-1 1,13 0 1-16,8-4-1 16,7-5-4-16,9-5-11 15,7-4-25-15,0-14 1 16,8-7-1-16,-8-8 0 16</inkml:trace>
  <inkml:trace contextRef="#ctx0" brushRef="#br0" timeOffset="249593.9104">16628 8144 33 0,'0'0'35'0,"-31"0"-1"31,7 12-8-31,-4 10-9 0,-4 7-6 16,5 12-3-16,-1 5-2 15,6 11-2-15,9-1 0 16,10 5-2-16,3-5 1 15,14-3-4-15,7-8-9 16,6-4-27-16,1-19 0 16,10-6 0-16,-7-12-2 0</inkml:trace>
  <inkml:trace contextRef="#ctx0" brushRef="#br0" timeOffset="249911.5018">16672 8657 14 0,'3'19'35'0,"-3"-19"2"16,19 14-3-16,-7-14-11 15,0-5-6-15,4-2-4 16,-7-10-4-16,1 0-2 0,-5-12-3 15,-1 0-1-15,-4-9-2 16,-4-2 0-16,-2-3-1 16,0 0 1-16,-3 3-1 15,6 2 0-15,3 7 0 16,0 0-3-16,10 11-4 16,1 1-9-1,8 4-20-15,6 8-4 16,-4-3 1-16,5 10-1 15</inkml:trace>
  <inkml:trace contextRef="#ctx0" brushRef="#br0" timeOffset="250112.0473">16628 8443 38 0,'-15'15'36'0,"5"-11"1"15,10-4-7-15,25 10-14 16,-2-10-9-16,10 0-8 16,5-7-29-16,11 7-5 0,-6-7-1 15,7 5-1-15</inkml:trace>
  <inkml:trace contextRef="#ctx0" brushRef="#br0" timeOffset="250582.5866">16952 8286 30 0,'0'0'34'0,"23"0"0"0,-8 0-8 16,8 0-11-16,8 0-4 16,0-5-4-16,5 5-3 15,-4-4-3-15,-5 4-3 16,-2 0-6-16,-11-6-3 31,-3 6-5-31,-11 0-3 0,0 0-2 16,-16-4 2-16,1 4 2 15,-4 0 6-15,-1 0 8 16,-20 10 13 0,23-1 3-16,0 2 4 15,5 5 0-15,1 3 0 16,6 9-2-16,-2 0-4 0,7 8 0 16,-6-2-3-16,6 5 0 0,0-4-3 15,0 3-1 1,0-9-2-16,0-6-6 15,8-7-24-15,3-5-8 0,-11-11 0 16,20-5-2-16</inkml:trace>
  <inkml:trace contextRef="#ctx0" brushRef="#br0" timeOffset="250898.9646">17243 8146 28 0,'25'0'36'16,"-1"7"2"-16,8 12-2 0,0 13-18 15,-7 7-5-15,-2 12-3 0,-15 6-3 16,-8 12-2-16,-8-3-1 16,-10-1-2-16,-7-8 0 15,-3-11-5-15,3-5-8 16,2-12-29-16,2-17 1 31,8-7-1-31,-2-13 0 0</inkml:trace>
  <inkml:trace contextRef="#ctx0" brushRef="#br0" timeOffset="260002.8608">24462 7211 35 0,'0'0'26'15,"0"0"-3"-15,0 0-3 0,0 0-3 16,0 0-5-16,63 0-1 16,-63 0-3-16,93 7-1 31,-11-7-2-31,-4 3-1 0,1-3-1 16,0 0-2-16,-26 0 0 15,-9 0 0-15,-4 0 1 16,-40 0-1-16,0 0 0 15,0 0 0-15,0 0 1 16,0 0 0-16,0 0-1 16,0 0 0-16,0 0-1 0,0 0 1 15,-68 47 1-15,22-26-2 16,46-21 0-16,-69 62 1 16,1-18 0-16,1 4 0 15,-11 4 0-15,-1 1-1 16,28-7 1-16,10-2 0 15,-9-8-1 1,50-36 1-16,-54 46 1 16,54-46 0-16,0 0 0 15,0 0 0-15,0 0 0 16,0 0-1-16,0 0 1 16,0 0-1-16,48-5-1 15,7-4 0-15,10-5 0 0,13 3-1 16,21-4 1-16,11 3 0 0,15-2 0 15,-6 7 0 1,-32 2 0-16,-11-2 1 16,-23 7-1-16,-53 0 0 0,67 4-5 15,-67-4-12-15,0 0-23 16,-81 0-1-16,81 0-1 16,-66 0 1-16</inkml:trace>
  <inkml:trace contextRef="#ctx0" brushRef="#br0" timeOffset="260603.3785">25261 7296 36 0,'0'0'24'0,"0"0"-3"16,54-28-2-16,-54 28-3 16,0 0-3-16,0 0-1 15,0 0-1-15,0 0-3 16,0 0 0-16,0 0-2 16,-68 55 0-16,0-24 0 0,-11 6-1 15,6 7-2-15,0 9-1 16,-10-1 0-16,2 1 0 15,7-1-3-15,1-11-2 16,73-41-15-16,-53 66-23 0,53-66 1 16,0 0 0-16,0 0 0 31</inkml:trace>
  <inkml:trace contextRef="#ctx0" brushRef="#br0" timeOffset="262186.2641">25079 7236 8 0,'0'0'12'0,"0"0"-3"31,0 0 5-31,0 0-9 16,0 0-2-16,0 0 1 15,0 0 1-15,0 0 2 16,0 0 0-16,0 0 1 16,0 0 1-16,0 0 2 15,0 0 0-15,64-29-1 16,-64 29 0-16,79-12-1 0,-20 12 0 16,-59 0-2-16,86-10-1 15,-86 10-1-15,38 0-5 16,-38 0-21-16,0 0-15 15,0 0 0-15,0 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08:29.3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715 9467 28 0,'-44'51'32'0,"44"-51"2"16,0 46-12-16,0-46-5 15,0 0-4-15,59 14-1 16,-59-14-2-16,65-46-1 15,-24 4-2-15,-1-12-1 16,-4-9-3-16,-4-8 0 16,-10-6-1-16,-4-2-1 0,-5 9 0 15,-7 6 0-15,1 13-2 16,-7 51 2-16,-5-50-1 16,5 50 0-16,0 43 0 15,7 10 0-15,5 12 0 16,4 9 0-16,5 6 0 0,-1 1-1 31,7-6 0-31,4-14-3 16,0-14-6-16,-3-9-14 0,1-16-15 15,-14-22-2-15,0 0 2 16,-8-22 0-16</inkml:trace>
  <inkml:trace contextRef="#ctx0" brushRef="#br0" timeOffset="153.2904">907 9329 29 0,'0'0'29'15,"0"0"-1"-15,53 46-21 16,-53-46-22-16,80 26-9 16,-44-11-3-1,-36-15 1-15</inkml:trace>
  <inkml:trace contextRef="#ctx0" brushRef="#br0" timeOffset="299.9946">833 9281 39 0,'0'0'35'16,"-69"-46"-1"-16,69 46-4 0,0 0-17 16,0 0-9-16,0 0-11 15,0 0-21-15,0 0-7 16,28 48 0-16,-28-48 1 15</inkml:trace>
  <inkml:trace contextRef="#ctx0" brushRef="#br0" timeOffset="600.3126">1255 9518 22 0,'27'14'34'16,"2"-11"0"-16,8 2-4 15,11-5-15-15,-6-5-4 16,1-1-3-16,-5-5-3 31,-4-1-2-31,-11-5-1 0,-9 0 0 16,-14-5 0-16,-6 3-1 15,-13-1 1-15,-3 6-2 16,-2-1 1-16,-4 6-1 16,0 9 0-16,4 7 0 15,3 10 1-15,8 9-1 0,4 8 0 16,4 8 1-16,5 5 0 15,0 0-3-15,5 3-4 16,0-11-14-16,4-4-16 16,3-7-1-16,0-16 1 0,7-8 0 15</inkml:trace>
  <inkml:trace contextRef="#ctx0" brushRef="#br0" timeOffset="900.2956">1998 9435 51 0,'-5'20'38'15,"-15"2"1"-15,-2 0-8 16,-4 2-13-16,-11-3-8 0,4-4-5 16,-1-4-3-16,0-13-3 15,4-6-1-15,10-12-1 16,6 0 0-16,5-5 0 15,11 0 0-15,8-1 2 16,4 10 0-16,10 6 2 16,3 8 0-16,1 9 1 0,3 11-1 15,-4 5-5-15,-1 0-33 16,-1 8 0-16,-5-7-1 16,0 3-1-16</inkml:trace>
  <inkml:trace contextRef="#ctx0" brushRef="#br0" timeOffset="1437.96">3469 9332 24 0,'-9'-22'31'0,"-7"22"1"15,-15 0-11-15,1-4-9 0,3 8-5 16,0 4-2-16,8 3-2 16,10 5-2-16,12 3-1 15,9-3 1-15,4 1-2 16,6 1 0-16,2-4 0 0,-1 0 0 15,-5-4 0-15,-6-1 0 16,-12-9 1-16,-16 15 0 16,-1-6 1-16,-5-4 1 0,0 5 0 15,0 2 0-15,4 0 0 16,5 0 0-16,7 6 1 16,6-2-2-16,13 1-1 15,2-2-5-15,1-3-18 16,-1-12-10-16,14-4 0 31,-11-14 0-31</inkml:trace>
  <inkml:trace contextRef="#ctx0" brushRef="#br0" timeOffset="1569.1981">3419 9174 25 0,'-12'-40'34'15,"-4"3"1"-15,8 16-4 0,3 3-21 16,5 18-24-16,0 0-18 15,-6 18-1-15,17 2-2 0</inkml:trace>
  <inkml:trace contextRef="#ctx0" brushRef="#br0" timeOffset="1700.9092">3531 9319 49 0,'39'46'36'0,"11"10"-3"31,-9 4-8-31,-1-1-15 0,0 3-9 16,-4-2-14-16,-7-5-22 15,-16-20 0-15,2-4-1 16,-8-21 2-16</inkml:trace>
  <inkml:trace contextRef="#ctx0" brushRef="#br0" timeOffset="1869.2819">3782 9336 30 0,'-22'5'36'16,"-12"14"1"-16,4 20-1 15,-8 11-20-15,-2 4-7 16,3 14-3-16,0-3-4 16,2-4-6-16,7-3-17 0,9-10-16 15,-5-16 0-15,21-6 0 16</inkml:trace>
  <inkml:trace contextRef="#ctx0" brushRef="#br0" timeOffset="2500.8738">4157 9509 26 0,'-6'-28'33'16,"2"5"2"-16,-17-1-7 0,-1-4-11 15,0 4-7-15,-8 3-3 16,2 11-3-16,-3 0-1 16,5 15-1-16,5 5-1 15,6 7-1-15,9 7 0 16,6 0 1-16,5 3-1 16,8-3 1-1,9-2-1-15,9-10 1 16,-4-5-1-16,2-7-1 15,1-10 1-15,-5-4-1 16,-3-3 1-16,-7-2-1 16,-6-3 0-16,-9 6 1 15,0 2 0-15,0 14 0 16,-11-9 0-16,11 9 0 0,-10 10 1 0,10 5-1 16,4 3 0-1,5 0 0-15,6 1 1 16,5-5 0-16,3-6-1 0,2-2 1 15,0-9 0-15,2-5-1 16,-1-9 1-16,-4-5 0 16,-1-3 0-16,-5-6 1 0,-4 1 0 15,3 2 1-15,-8 2 0 16,-1 9 1-16,-6 17-1 16,0 0 1-16,0 13-1 15,0 17 0-15,0 12-1 16,0 9-1-16,0 14 0 31,0 5 0-31,3-4-1 0,4-2 0 16,2-6-3-16,-6-11-5 15,9-11-26-15,-2-11-7 16,-10-25 1-16,15-8-1 16</inkml:trace>
  <inkml:trace contextRef="#ctx0" brushRef="#br0" timeOffset="2638.0094">4383 9518 29 0,'12'9'27'0,"1"-14"-12"15,15 1-20-15,16 4-20 16,2-15-4-16,19 12 18 31</inkml:trace>
  <inkml:trace contextRef="#ctx0" brushRef="#br0" timeOffset="2985.1693">5042 9324 54 0,'-28'-10'34'16,"-6"-5"0"-16,3 2-15 0,1 8-10 16,5 0-5-16,5 10-3 15,11-1 0-15,6 6-2 16,9 2 2-16,6 0-2 15,6 1 0-15,0 0-2 16,1-7 0-16,-5 0 0 16,-14-6 0-16,6 12-1 0,-15-8 2 15,-8-1 1-15,-7 1 2 16,0 1 3-16,-1 4 0 16,5 3 2-16,7-2 1 15,13 9 1-15,0-5-1 0,20 9-1 16,2-5 0-1,9 1-1 1,2-6-3-16,0-3-9 16,2-10-31-16,0-5 0 0,0-12-2 15,9-2 1-15</inkml:trace>
  <inkml:trace contextRef="#ctx0" brushRef="#br0" timeOffset="3818.8118">6087 9373 3 0,'0'0'29'0,"18"3"0"16,1-9 0-16,14 6-17 0,11-5-8 15,0 1 0-15,5 0-1 16,-9-2-2-16,-8 1 0 16,-11 0-1-16,-21 5 0 15,0 0-1-15,-28 12 2 16,-3-1 0-16,-3 3 0 31,3 2 0-31,3 7 1 0,10 3 1 16,12-1 0-16,12-2-1 15,15-1-1-15,6-6-1 16,9-4-1-16,4-4 0 16,3-8 0-16,-3-3-1 15,-5-6 1-15,-7 1 1 16,-4 1 2-16,-8 0 1 0,-4 1 1 15,-12 6 0-15,18 0 1 16,-18 0 0-16,23 6 0 0,-9-2-1 16,6 2-2-1,-1-6 1-15,4 3 0 0,-3-9-1 16,1 2 0-16,-8-8-1 31,-7-3 1-31,-6-1-1 0,-7-6-1 16,-8 0 1-16,-6 5-1 15,-1 0-1-15,-4 7 1 16,-1 5 0-16,-1 8-1 16,7 9 1-16,4 14 0 15,5 8 0-15,7 9 0 16,5 4 1-16,0 5 0 0,3 2 0 16,6-3 0-16,-3-4-3 15,0-9-8-15,-3-12-26 16,10-2-1-16,-2-19 0 0,12-5 0 15</inkml:trace>
  <inkml:trace contextRef="#ctx0" brushRef="#br0" timeOffset="4356.1968">7070 9299 49 0,'-25'-13'32'16,"1"13"-1"-16,-3 0-15 15,3 8-6-15,8 3-5 16,4 3-3-16,9 6 0 16,10-2-3-16,7 1-1 15,5-3-2-15,0-6-2 16,3 2-2-16,-4-7-2 0,-5-3-1 15,-13-2 0-15,0 0 2 16,-12-4 2-16,-4 1 4 16,-6 3 1-16,-22 0 8 15,23 0-1 1,6 6 2-16,5 3 0 16,7 5 0-1,6 0 0-15,10 4-1 16,-1-2 0-16,10 2-1 15,1-5-1-15,6-3-1 16,2-10-2-16,3 0-1 0,-1-10 1 16,-1-3-1-16,-3-8 1 15,-4 0 0-15,-4-3 3 16,-3 6 0-16,-8-3 1 0,-4 9 0 16,-6 2 0-16,0 10 0 15,0 0 0-15,-3 12-2 16,3 5-1-16,-4 3-2 15,4 6-5-15,-6-5-11 16,4 0-21-16,8-2 1 16,-6-19-1-1,9 14 0-15</inkml:trace>
  <inkml:trace contextRef="#ctx0" brushRef="#br0" timeOffset="4556.006">7466 9347 39 0,'16'10'36'16,"13"6"1"-16,-6 0 0 15,5 3-24-15,0 4-5 16,-9 1-3-16,-6 2-2 16,-17-6-2-16,-15-6-11 0,-14-7-27 15,-1-1 0-15,-10-16 0 16,7 1-1-16</inkml:trace>
  <inkml:trace contextRef="#ctx0" brushRef="#br0" timeOffset="5420.1487">8668 9324 25 0,'0'0'32'0,"-10"-19"-1"16,-9 14-11-16,-5 3-6 15,-1 2-5-15,3 9-4 16,0 2-2-16,11 3-1 15,11 2-1-15,10 1 0 16,10 0-1-16,8-2 1 0,3-1 0 16,1-5-1-16,-1-3 0 15,-7-3-1-15,-5-3 0 16,-19 0-1-16,0 0 0 16,-16-3 1-16,-9 3-1 15,-5-5 0-15,-2 5 0 16,4 5 2-16,-1 0 0 0,9 3 2 15,8 2-1-15,12 5 1 16,0-1 0-16,14 2 1 16,3-4 0-16,4-3-1 15,7-5 1-15,0-4-1 16,2-6 1-16,1-4-2 0,-1-7 1 31,-3 0-2-31,-2 1 1 0,-2-1-1 16,-3 7 0-1,-4 1 0-15,-1 9 0 0,-2 4 0 16,-4 6 0-16,-3 6 0 16,0 1 0-16,-3-3 1 15,-3-1 0-15,3-1 1 16,-3-12-1-16,0 0-1 0,0 0 1 16,0-17 0-16,6-2-1 15,-2-3-1-15,4 0 0 16,4 0 0-16,4 3 1 15,1 2-1-15,1 8 0 16,2 4 1-16,0 5 1 16,-4 9 0-1,-2 4 0-15,-4 6 0 16,-4 3 0-16,-3-1-2 16,-3 4-10-16,4 1-24 15,-8-12 0-15,11 1-1 16,-7-15 0-16</inkml:trace>
  <inkml:trace contextRef="#ctx0" brushRef="#br0" timeOffset="5572.9219">9248 9353 56 0,'0'0'38'0,"11"8"1"16,-4 10-3-16,-1 4-23 15,-2 2-7-15,1 0-3 16,4 5-23-16,1-1-18 0,-6-12 0 15,4-1-1-15,-8-15-1 16</inkml:trace>
  <inkml:trace contextRef="#ctx0" brushRef="#br0" timeOffset="6042.3285">9542 9220 14 0,'38'-73'70'15,"-11"40"-34"1,8 9-19-16,7 19-2 31,-8 10-3-31,7 23-2 0,-10 6-2 16,-3 17-3-16,-7 5 0 16,-2 7-1-16,-10-3-1 15,0-3-1-15,-3-11-1 16,-1-13-1-16,0-13-1 15,-5-20-1-15,0 0-1 16,0-20 0-16,-10-4-1 0,-8-6 0 16,-7 5 0-16,-9 2 1 15,-5 11 1-15,-5 12 0 16,1 7 1-16,2 8-1 16,10 9-7-16,9 2-16 15,7-8-11-15,24 1-1 16,6-14 1-16</inkml:trace>
  <inkml:trace contextRef="#ctx0" brushRef="#br0" timeOffset="6521.5341">10255 9426 48 0,'-15'-20'35'0,"2"3"-1"15,-10 4-13-15,-2 2-8 16,-1 6-5-16,-3 5-3 16,5 13-3-16,5 2 0 15,4 5-1-15,9 3-1 16,12-1 2-16,9-3-2 0,10-9 1 16,6-2 0-16,3-8 0 15,4-8 0-15,5-2 0 16,-3-5-1-16,0 3 1 15,-3 2 0-15,0 10 0 16,-2 0 1-16,0 20 0 16,-4 6 0-1,-4 15 0-15,-9 3 1 16,-11 8-1-16,-7 2-1 16,-15 0 1-16,-10-4-2 15,-10-11 1-15,-5-10-2 0,-4-14 0 16,4-15-2-16,5-15 1 15,12-14 0-15,14-12-1 16,16-10 1-16,11-7 0 0,12 0 1 16,7 1 0-16,3 7 1 15,-2 7-3-15,2 12-12 16,-6 7-20-16,-18 4-2 16,2 17 0-16,-18 3 0 15</inkml:trace>
  <inkml:trace contextRef="#ctx0" brushRef="#br0" timeOffset="6975.5769">10959 9336 44 0,'-16'-18'32'0,"16"18"-3"0,-22-4-11 16,10 4-8-16,3 10-4 16,2-2-5-16,7 6 0 0,5 0-1 15,6-1 0-15,4 1-1 16,-1-4 0-16,2-1-2 15,-4-7 0-15,-12-2-1 16,0 0 0-16,0 0 1 31,-13-2 3-31,-8 2 0 0,2 0 1 16,-7 2 3-16,8 7 1 16,-1 3 2-16,9 7 0 15,5 0-1-15,10 5-1 16,5-2-1-16,6 1 0 15,3-4-2-15,2-10-7 16,4-9-25-16,3 0-5 0,-11-14-1 16,4-4 0-16</inkml:trace>
  <inkml:trace contextRef="#ctx0" brushRef="#br0" timeOffset="7090.9351">10974 9122 45 0,'-3'-17'25'0,"-12"2"-16"16,8 7-22-16,7 8-12 0,0 0-4 16</inkml:trace>
  <inkml:trace contextRef="#ctx0" brushRef="#br0" timeOffset="7259.9988">11231 9360 52 0,'48'37'35'16,"1"1"1"-16,-18-5-10 15,-3-7-14-15,-13 3-4 16,-15-10-4-16,-15-5-1 16,-13-9-7-16,-13-5-14 15,-5-14-18-15,12 2-1 16,-7-13 0-16,17 5-1 0</inkml:trace>
  <inkml:trace contextRef="#ctx0" brushRef="#br0" timeOffset="7946.4984">12395 9295 44 0,'19'4'34'0,"19"24"2"16,-1 15-1-16,-4 18-26 15,4 14-6-15,-6 7-1 16,-6 6-4-16,-19-4-3 16,-15-9-5-16,-10-11-1 15,-18-21 0-15,0-16 0 16,-6-23 0 0,8-17 4-16,8-20 5 15,17-88 12 1,22 43-1-16,17 3 1 15,5 0 0-15,10 10-1 16,-1 5-1-16,1 14-3 16,-8 9-1-16,-5 15-2 15,-8 8-1-15,-8 7 0 0,-15 7 0 16,16 0-1-16,-16 0 1 16,6 19-1-16,-3 0 0 15,-3 3 0-15,5 5-2 16,-2-2-8-16,4-4-23 15,5 5-2-15,0-12 0 0,11-1 1 16</inkml:trace>
  <inkml:trace contextRef="#ctx0" brushRef="#br0" timeOffset="8225.062">13162 9361 50 0,'0'0'37'0,"0"12"-1"31,-14 0-8-31,-7 0-17 0,2 6-2 16,-9-7-3-16,0-1-2 16,4-6-2-16,-4-4 0 15,10-9-1-15,5-3-1 16,7-6 0-16,6-4 0 16,9 3 0-16,5 4-1 15,3 6 1-15,2 9 0 0,3 2 0 16,-1 14 1-16,-2 6 0 15,-4 10-1-15,0 3-5 16,-5 3-31-16,-2-13-2 16,8 4 1-16,-6-14-2 15</inkml:trace>
  <inkml:trace contextRef="#ctx0" brushRef="#br0" timeOffset="8911.7924">13927 9304 55 0,'18'-8'32'0,"5"8"-6"15,1 8-10-15,7-8-8 16,1 6-4-16,5-6-1 16,-3 0-2-16,-7 0-1 15,-8-3 0-15,-9-4-1 0,-10 7 0 31,-19-10 0-31,-3 7 0 0,-9 3-1 16,0 11 1-16,2 1 2 16,3 7 0-16,6 8 1 15,14-1 1-15,6-1 0 16,9 4 0-16,11-7 1 16,8-4-1-16,2-8 0 15,2-6 0-15,1-8-1 0,-2-6 0 16,-1-8-1-16,-4 3 0 15,-6-2-1-15,-9 2 1 16,1 5-1-16,-12 10 0 16,0 0 1-16,9 15-1 15,-12 0 1-15,1 7-1 16,-2-3 1 0,4-1 1-16,0-2-1 15,0-7 1-15,0-9-1 16,9-7 0-16,1-7 0 15,2-4-1-15,4-5 1 16,2 1-1-16,4 2 0 0,0 3 0 16,0 5 0-16,-1 12 1 15,-2 6 0-15,-1 7 0 16,-3 7-1-16,-5 6-1 0,-4 3-18 16,1 4-19-16,-11-10 1 15,8 4-1-15,-8-12 0 16</inkml:trace>
  <inkml:trace contextRef="#ctx0" brushRef="#br0" timeOffset="9565.2042">15541 9341 42 0,'0'0'31'0,"-14"-17"-8"16,-6 8-5-16,-10 7-4 15,-6 2-6-15,1 6-3 16,-1 7-2-16,8 11-1 16,6 5 0-16,12 2-1 15,10 1 0-15,18-2 1 0,8-2-1 16,7-5 1-16,1-8-1 16,0-10 0-16,2-5-1 15,-4-9 0-15,-10-6-1 16,-9-2 0-16,-13-2 0 15,-7-1 0-15,-5 4 0 16,-10 6 0 0,-2 10 1-16,-3 10 0 15,2 9 0-15,4 9 1 16,3 9 0-16,11 11 0 0,4 3 1 16,11 2-1-16,2-6 1 15,4 0-1-15,3-8-2 16,0-8-13-16,-4-12-21 15,9-6 1-15,-13-16-1 0,9-1 1 16</inkml:trace>
  <inkml:trace contextRef="#ctx0" brushRef="#br0" timeOffset="9880.8425">16017 9369 22 0,'10'20'35'16,"-25"-8"0"-16,-4 8 0 16,-9-2-18-16,-3-4-6 15,0-5-4-15,-3-4-3 16,3-8-2 0,3-4-1-16,7-7-1 15,8-3-1-15,7-3 1 16,6-4 0-16,12 9 1 15,0 4 0-15,10 11 0 16,0 4 1-16,3 11 1 0,0 7 0 16,-1 10-1-16,-5 6-1 15,-7-2-8-15,3-2-28 0,-4-2-2 16,-6-13-1-16,2-1 1 16</inkml:trace>
  <inkml:trace contextRef="#ctx0" brushRef="#br0" timeOffset="10049.7786">15949 9189 55 0,'-3'-14'36'0,"3"14"-1"16,0 0-3-16,0 0-41 15,9 14-24-15,-2 0-3 16,8 8 0-16,-3-3-1 15</inkml:trace>
  <inkml:trace contextRef="#ctx0" brushRef="#br0" timeOffset="10349.431">16427 9369 16 0,'-12'-9'33'15,"-14"-8"2"-15,5 12-1 0,-6-1-17 16,-2 6-5-16,-1 4-6 16,2 6-2-16,6 8 0 15,9 3-2-15,7 5 0 32,10-1 0-32,8 1 1 0,6-7-1 15,2 0 1-15,0-6 0 16,-1-4 0-16,-7-9-2 15,-12 0-3-15,0 0-7 16,-18-14-27-16,-4-6-2 16,3 4 1-16,-4-13-1 15</inkml:trace>
  <inkml:trace contextRef="#ctx0" brushRef="#br0" timeOffset="10665.5498">16390 9360 39 0,'30'8'37'15,"2"6"1"-15,-8 3-5 0,-8-2-16 16,3 7-5-16,-10-1-6 16,-5-2-1-16,-4-1-4 15,-4-6-1-15,4-12-2 16,0 0-1-16,0 0 0 0,-3-15-1 16,13 1 1-16,1-6 0 15,5 2 1-15,2 0 1 31,4 4 2-31,-1 8 1 0,-2 2 1 16,1 9 0-16,-6 7 1 16,-1 8 0-16,-6 3 0 15,-5 2-1-15,-2 6-1 16,-6-3-3-16,3 2-20 16,-3-2-17-16,-6-12-1 15,12-1 0-15,0-15 0 0</inkml:trace>
  <inkml:trace contextRef="#ctx0" brushRef="#br0" timeOffset="10982.5784">17303 9319 67 0,'0'0'38'0,"10"0"2"16,-10 0-11-16,0 0-19 15,11 0-4-15,-11 0-9 16,0 0-13 0,0 0-23-16,12 5 1 15,-12-5-2-15,10 5 1 16</inkml:trace>
  <inkml:trace contextRef="#ctx0" brushRef="#br0" timeOffset="11250.8846">17289 9503 43 0,'0'15'34'0,"0"-15"-2"0,0 0-10 16,14 4-6-16,-14-4-4 15,0 0-2-15,0 0-3 16,13-7-4-16,-13 7-18 16,11 0-20-16,-14-9-2 15,3 9 0-15,-7-16-2 32</inkml:trace>
  <inkml:trace contextRef="#ctx0" brushRef="#br0" timeOffset="14038.6905">18531 9133 32 0,'-8'0'30'0,"-17"0"-3"16,3 13-12-16,-3 6-5 31,-3 10-5-31,6 12-3 0,6 5 0 16,10 1-1-16,9 3 1 15,12-8 1-15,13-5 2 16,10-8 1-16,5-21 1 15,5-8 1-15,-8-12 1 16,-1-8 1-16,-16-19-3 16,-9-2 0-16,-22-5-1 0,-8 3-1 15,-14 2-3-15,-3 7-2 16,-3 9-5-16,1 6-12 16,4 10-22-16,14 13-2 0,17-4 2 15,0 23-1 1</inkml:trace>
  <inkml:trace contextRef="#ctx0" brushRef="#br0" timeOffset="14361.3505">18985 9513 41 0,'11'23'37'0,"-11"1"0"15,0-1-13-15,-7 5-9 16,-8-5-16-16,-1 1-29 16,-17-20-3-16,14 2-2 15,-5-11-3 1</inkml:trace>
  <inkml:trace contextRef="#ctx0" brushRef="#br0" timeOffset="15607.8385">19420 9244 50 0,'10'0'36'0,"-10"0"-1"0,0 17-13 15,4 8-10-15,-8 3-5 16,4 4-5-16,0 1 0 15,0-1-3-15,0-4-3 16,0-12-5-16,0-4-5 16,0-12-4-16,-6-10-1 0,-2-7 0 31,0 3 3-31,-1-6 4 0,0-4 4 16,3 3 5-1,2 3 8-15,4 2 4 0,10 7 1 16,3-1 0-16,7 8-2 15,1 2-2-15,8 0-2 16,2 0 0-16,0 0-1 16,1 2-1-16,-1-2 1 0,-1-3 3 15,-5-6 0-15,-4 3 1 16,-7 2 0-16,-5 4 1 16,-9 0 0-16,0 10-1 15,-6 1-1-15,1 8-1 16,-6 1-2-16,7 3-1 15,-3 2-5 1,2-3-15-16,2-9-18 16,12 1 0-16,-9-14-1 15,24 14 0-15</inkml:trace>
  <inkml:trace contextRef="#ctx0" brushRef="#br0" timeOffset="15839.3904">20062 9478 36 0,'4'16'39'0,"-1"8"-1"0,-10-4-3 15,-8 2-18-15,6 1-9 16,-7-3-15-16,3 1-27 15,-10-15-1-15,23-6-3 16,-15-12-1-16</inkml:trace>
  <inkml:trace contextRef="#ctx0" brushRef="#br0" timeOffset="16139.6498">20446 9338 37 0,'0'0'37'31,"13"3"0"-31,9 2-7 0,6-3-13 16,4-2-6-16,6 0-8 15,3 0-8-15,-5 8-29 16,-7-13-3-16,3 5 1 16,-16-15-2-16</inkml:trace>
  <inkml:trace contextRef="#ctx0" brushRef="#br0" timeOffset="16759.8589">21023 9220 53 0,'7'12'36'0,"-7"0"0"0,0 5-14 31,0 5-9-31,0 1-5 16,5 3-2-16,-5-2-1 0,0-1-2 15,0-8-1-15,2-7-1 16,-2-8 0-16,0 0-2 15,-9-10 1-15,3-9-1 16,-2-1 0-16,2-6 0 16,0-2 0-16,-1 2 0 0,4 2 0 15,3 0 1-15,6 5-1 16,-2 5 1-16,8 5-1 16,2 4 0-16,3 5 1 15,3 0 0-15,5 3-1 16,1 2 0-16,-1-2 0 15,3 2 0 1,-1-2 0-16,-3-3 0 16,0 0 0-16,-4-4 1 15,-4 0 0-15,-4 4 1 16,-12 0 0-16,16-5-1 16,-16 5 1-16,0 0 1 15,0 0-1-15,5 13 0 0,-5-3 0 16,0 8 0-16,0 1 1 0,0 5-1 15,0 3 2 1,2 2-2-16,-2-5 1 0,3-2-2 16,-3 0-8-16,5 0-29 15,-5-22-1-15,0 0 0 16,0 0-1-16</inkml:trace>
  <inkml:trace contextRef="#ctx0" brushRef="#br0" timeOffset="17224.9642">21816 9385 75 0,'0'0'40'0,"12"7"-1"0,-12-7-13 15,0 0-13-15,0 0-15 16,0 0-34-16,0 0-3 16,0 0-1-16,-9-10 0 15</inkml:trace>
  <inkml:trace contextRef="#ctx0" brushRef="#br0" timeOffset="19742.3698">21850 9401 30 0,'15'6'32'0,"-15"-6"-7"0,3 14-4 15,-3 0-5-15,0 0-3 16,-4 4-4-16,0 1-13 16,4 3-26-16,-10-15-2 15,10-7-2-15,0 0-1 16</inkml:trace>
  <inkml:trace contextRef="#ctx0" brushRef="#br0" timeOffset="20279.6891">22591 9114 32 0,'-24'-13'31'0,"8"13"1"15,-9-5-13-15,1 5-7 16,7 5-3-16,0 3-3 31,6 6-2-31,6 3-1 0,10 3-1 16,6-2-1-16,9 0 0 15,6-3 0-15,-2-4-1 16,1-3 0-16,-10-8 0 16,-5 0-1-16,-10 0 1 15,0 0-1-15,-27-12 0 16,-1 12 1-16,3 0 0 0,-2 2 1 15,7 8-1-15,2 3 2 16,8 2-1-16,7 3 0 16,8 1 0-16,10 0 1 15,5-1-3-15,7-4-4 16,-1-3-13-16,2-11-17 16,12 8 1-1,-2-16-1-15,5 5 6 16</inkml:trace>
  <inkml:trace contextRef="#ctx0" brushRef="#br0" timeOffset="20664.5189">22938 9143 54 0,'0'0'28'0,"-24"-12"-8"15,5 12-6-15,-4 0-6 16,2 7-2-16,-6 8-3 15,4 1 0-15,6 8-1 16,4 1 0-16,7 3-1 16,9-1 1-16,6-1-1 0,4-7 0 15,12-1-3-15,3-8 0 16,-3-5-1-16,1-5 0 16,-4-12 0-16,-7 2 0 15,-7-4 1-15,-8-1 2 16,-5 5 1-16,-4 1 1 31,-5 4 2-31,-2 5-1 0,1 14 1 16,4 0-1-16,5 10 0 15,6 12 0-15,0 4 0 16,3 5 0-16,8 5-1 16,-2-2-3-16,-3-6-9 0,-3-7-24 15,11-3 0-15,-11-20 0 16,10-2-1-16</inkml:trace>
  <inkml:trace contextRef="#ctx0" brushRef="#br0" timeOffset="21042.6841">23416 9199 30 0,'0'0'33'0,"-24"-25"1"16,4 13-13-16,-2 3-4 15,0-1-7-15,-6 7-3 0,-3 3-1 16,9 5-1-1,1 5-2-15,11 7 0 0,0 0 0 16,10 9 0-16,0-2 1 16,14 1-1-16,6-2 1 0,9-2-1 15,2-5-2-15,-8-6-5 16,4-3-9-16,0-7-22 16,-5-17-4-16,-3-1 1 15,-16-12-1-15</inkml:trace>
  <inkml:trace contextRef="#ctx0" brushRef="#br0" timeOffset="21166.2029">23384 8961 39 0,'-9'-22'36'0,"9"22"0"16,-3-12-7-16,3 12-26 16,9 22-31-16,-9-10-5 15,18 14-2-15,-8-6-2 16</inkml:trace>
  <inkml:trace contextRef="#ctx0" brushRef="#br0" timeOffset="21481.012">23756 9169 8 0,'-15'-23'29'16,"15"23"1"-16,-22-8-1 16,8 8-15-16,-6 9-6 15,5 4-3-15,4 2-2 16,5 7 2-16,12 5-1 0,2-2 1 16,6 0-1-16,-3-4 0 15,7-1 0-15,-1-8 2 16,-1-1-2-16,-16-11 0 15,0 0-1-15,-10-11-4 16,-5-2-13-16,2-5-20 16,7 8-1-1,-3-5-2-15,1 5 1 16</inkml:trace>
  <inkml:trace contextRef="#ctx0" brushRef="#br0" timeOffset="22043.23">24126 9220 45 0,'-13'-17'35'0,"-2"-9"-5"16,-11 2-8-16,7 5-7 0,-12 0-5 15,2 12-4-15,5 3-2 16,0 9-2-16,5 9-2 16,14 3 0-16,5 8 1 15,0-2-1-15,12 0 0 16,5-2 0-16,2-4 0 31,13-8 1-31,-4-6-1 0,-3-3 0 16,2-9 0-16,-6-4-1 15,1-9 1-15,6 1 1 16,-9-1 0-16,0-2 0 16,-7 5 1-16,-2 6-1 15,-10 13 1-15,17-4 0 16,-10 13-1-16,-7 6 0 0,0 7 0 16,0-22 0-16,28 53 0 15,-28-53 1-15,31 51-1 16,-31-51 0-16,0 0 2 0,55 36-1 15,-55-36-1 1,0 0 0-16,44-24 0 0,-44 24 1 16,0 0 0-16,28-61 0 31,-28 61-1-31,0 0 0 0,28-50-1 16,-28 50-8-16,0 0-31 15,0 0-1-15,0 0-1 16,0 0 0-16</inkml:trace>
  <inkml:trace contextRef="#ctx0" brushRef="#br0" timeOffset="23081.0291">698 10292 57 0,'0'0'35'0,"0"0"0"16,0 0-18-16,45 68-6 16,-43-8-3-16,2 10-1 15,-1 7-2-15,-6 6-2 16,3-1-1-16,-6-4-4 15,3-8-7-15,0-10-24 16,3-60-5-16,0 61 0 0,0-61 0 16</inkml:trace>
  <inkml:trace contextRef="#ctx0" brushRef="#br0" timeOffset="23429.1038">705 10401 33 0,'0'0'34'16,"32"-64"2"-16,-32 64-6 16,52-43-16-16,-52 43-6 15,64-13-3-15,-64 13-1 16,56 20-3-16,-56-20 0 16,19 56 0-1,-19-56 0-15,-19 58-1 16,19-58-1-16,0 0 0 15,-52 51 0-15,52-51-1 16,0 0 0-16,0 0 1 16,0 0 0-16,50 19 1 15,-50-19 1-15,56 25 3 16,-56-25 0-16,30 50-1 0,-30-50 1 16,-12 57-3-16,12-57-14 0,-40 55-22 15,40-55-2 1,-46 23 0-16,46-23-2 0</inkml:trace>
  <inkml:trace contextRef="#ctx0" brushRef="#br0" timeOffset="23782.7429">1071 10415 48 0,'22'-34'35'0,"6"13"1"16,9 6-8-16,12 12-14 0,-4 18-2 16,3 12-3-16,-11 19-1 15,-7 10-1-15,-10 12-2 16,-5-3 0-16,-4-3-1 16,-11-8-2-16,3-11-1 0,-7-11 0 15,-1-16-3 1,5-16 0-16,-9-2-1 0,-3-15 0 15,-4-5 0-15,-4 1-1 16,-8-1 1-16,3 5 0 0,25 17 2 16,-60-21 0-16,60 21-3 15,-48 9-13-15,48-9-20 16,-28 17-1-16,34-7-1 31,-6-10 1-31</inkml:trace>
  <inkml:trace contextRef="#ctx0" brushRef="#br0" timeOffset="24168.6508">1801 10522 43 0,'-17'-9'35'0,"-6"-6"1"16,4 10-1-16,-2 5-21 15,5 0-8-15,2 5-2 0,7 7-2 16,7 0-1-16,7 3 0 31,3 3-1-31,8-3 1 16,-1-2-3-16,0-2 0 16,-2-6-4-16,-2 2 0 0,-13-7-2 15,0 0 1-15,-14 0 0 16,-7 2 2-16,-4-2 2 15,-2 6 3-15,1 1 2 16,2 2 4-16,9 4 2 0,4 1 0 16,14 4 0-16,6-4-1 15,8 5-1-15,6-4-1 16,2-2-2-16,0 0-11 16,-3-7-12-16,-3-6-17 15,-1-8 0-15,-8-7-1 16,2-4 0-1</inkml:trace>
  <inkml:trace contextRef="#ctx0" brushRef="#br0" timeOffset="24285.8301">1759 10290 57 0,'-6'-42'36'0,"-5"1"-2"16,8 17-12-16,3 24-35 0,0 0-19 15,7 21-2-15,1 1-1 0</inkml:trace>
  <inkml:trace contextRef="#ctx0" brushRef="#br0" timeOffset="24570.0981">1900 10648 11 0,'0'27'30'16,"5"1"1"-16,-10-12 1 0,5-3-17 16,0-13-7-16,-6 10-3 15,6-10-1-15,-3-14-2 16,3-4 0-16,4-5-2 15,4-2 1-15,2-1-1 16,11 1 1-16,-2 6 3 16,7 3 0-1,-1 7 2-15,-2 12 1 16,-4 6 0-16,-1 9-1 16,-5 6 0-16,-7 3-4 15,-1 6-8-15,-5-4-15 0,-7-2-16 16,15 0-2-1,-2-8 1-15,11-3 0 0</inkml:trace>
  <inkml:trace contextRef="#ctx0" brushRef="#br0" timeOffset="25203.2204">2425 10672 34 0,'-7'-19'34'16,"-9"-6"1"-16,1 5-12 16,-4 6-7-16,0-1-6 15,1 9-3-15,-5 6-2 16,-1 3-2-16,3 8-2 16,2 6-1-16,6 4 1 15,11 1-2-15,4 0 2 0,5-1-1 16,10-3 0-16,9-3-1 15,4-6 0-15,-1-9-1 16,2 0-1-16,-7-9 0 16,-4 0 0-16,-3-5 0 15,-6 0 2-15,-11 0 1 0,0-1 0 32,-7 6 2-32,-3 4 0 0,10 5 0 15,-11 0 0-15,11 0 1 16,0 21-1-16,3-4-1 15,4 1 1-15,7-2 1 16,7-1-1-16,-1-2 0 16,4-1 1-16,-2-7-1 15,-6-5-2-15,2-4-3 0,3-5-5 16,-11-9-6-16,3 3-5 16,-7-13 0-16,3 4 3 15,-6-8 6-15,4 4 5 16,-7 1 7-16,0 0 6 15,0 11 7-15,-7-2 5 16,7 18 0-16,0-14-3 0,0 14-4 16,0 19-6-16,0 4-2 15,4 4-2-15,2 10-2 16,0 6 0-16,-3 12 0 16,-3 1 0-16,9 6-1 0,-6-2-1 15,1-9-4-15,6 1-11 31,-6-10-23-31,-4-19-2 16,13-6 1-16,-3-23 0 0</inkml:trace>
  <inkml:trace contextRef="#ctx0" brushRef="#br0" timeOffset="25372.1788">2650 10718 29 0,'13'5'31'0,"11"0"0"16,-2-10-6-16,21 5-26 16,4-5-10-16,5 1-4 15,8-1-5-15,-4-5-6 16,9 0 0 0</inkml:trace>
  <inkml:trace contextRef="#ctx0" brushRef="#br0" timeOffset="25689.2735">3236 10551 68 0,'-22'-12'32'16,"-11"0"-3"0,1 0-11-16,2 7-6 0,1 0-6 15,2 5-3-15,11 0-2 0,16 0 0 16,-10 17 0-16,20-7 0 16,3 3-1-16,2-3 1 15,5 0-1-15,0-2 0 16,-4 1-1-16,-4-4 0 15,-12-5 1-15,0 12-1 16,-12-7 1-16,0 2 0 0,-10-1 3 16,2 3-2-16,3-1 3 15,4 1 0-15,7 1 0 16,9 4-1-16,3-5 0 16,10 1-2-16,9 0-6 15,-1-2-28-15,2-8-7 31,10 4 1-31,9-13-1 0</inkml:trace>
  <inkml:trace contextRef="#ctx0" brushRef="#br0" timeOffset="26435.7113">3898 10526 17 0,'11'-7'30'0,"11"10"0"0,-4-3-8 16,11 5-12-16,5-5-3 16,0 0-2-16,-1 5-4 15,-5-5-1-15,-6 0-3 16,-9 0 0-16,-13 0-1 15,-13 0 0-15,-9 0-1 16,-2 10 2-16,-4-5 1 0,-1 9 2 16,2 5 2-16,5 3 0 0,7 1 1 15,9 0 1 1,8-2 0-16,7-4 1 0,8-3-2 16,3-10 1-16,9-4-2 15,2-9 0-15,0-8-1 31,0 1-1-31,-4-6 0 0,-2 5 0 16,-5 1 1-16,-2 8 0 16,-3 3 2-16,-6 8 0 15,-2 10 1-15,-4-2 0 16,3 8 1-16,-6-4-1 16,0 2 0-16,0-8-1 15,0-9-1-15,0 0-1 0,0 0 0 16,6-17-2-16,4 0 1 15,2-4-1-15,6 1 1 16,2 1 0-16,4 6 1 16,-2 3 1-16,-1 10 1 15,-2 5 2-15,0 13-2 16,-10 2 2 0,1 8-1-16,-7 4-2 15,-3-2-11-15,-3 0-28 16,3 2-2-16,0-13-1 15,9 1 1-15</inkml:trace>
  <inkml:trace contextRef="#ctx0" brushRef="#br0" timeOffset="27038.6429">5438 10528 51 0,'-24'-9'33'16,"-1"5"-10"-16,-4 4-5 15,-2 7-5-15,3 7-4 0,-1 5-3 16,10 6-2-16,8 3-2 15,11 3 0-15,9-1 0 16,10-2-1-16,7-6-1 16,3-3 0-16,4-10-2 15,0-5-1-15,-1-4-1 16,-10-11 0 0,-2-2-1-16,-11-4 1 15,-9 2 1-15,-4-4 1 16,-7 7 2-16,-5 3 1 15,-4 4 2-15,1 12 0 16,-1 4 0-16,5 13 1 0,4 7-1 16,6 7 0-1,5 3 0-15,0 0-1 0,7-2-2 16,3-2-5-16,6-6-17 16,1-5-13-16,-8-20 0 0,10-3-1 15</inkml:trace>
  <inkml:trace contextRef="#ctx0" brushRef="#br0" timeOffset="27354.783">5927 10592 43 0,'-7'15'37'0,"-3"8"-1"16,-9 0-3-16,-9-4-21 15,2 1-4-15,-5-7-4 0,-2-4-3 16,2-9-2-16,0-1-1 16,7-11 0-16,2-8 0 15,10-4-1-15,5 1 0 16,7-1 2-16,14 2 1 16,3 8 1-16,5 5 1 15,6 9 0-15,1 14 1 0,-2 4 0 16,-1 10-1-16,-6 0 0 15,-1 5-4-15,-5 3-17 0,1-3-17 16,-15-14-2-16,7 0 1 16,-7-19 0-16</inkml:trace>
  <inkml:trace contextRef="#ctx0" brushRef="#br0" timeOffset="27492.3951">5860 10360 39 0,'0'0'30'16,"0"0"-15"-16,0 0-15 15,6 19-25-15,0-5-7 0,6 13 6 16</inkml:trace>
  <inkml:trace contextRef="#ctx0" brushRef="#br0" timeOffset="28124.6757">6281 10564 39 0,'-12'-8'35'0,"-12"-3"1"0,-1 3-15 16,-1 8-6-16,-4 0-5 16,5 11-4-16,6 5-2 15,4 3-3-15,12 5 1 16,9 0-2-16,6 2 2 16,4-6-2-16,2-2 2 15,1-5-3 1,0-3 0-16,-10-10-3 15,-9 0-2-15,0-12-3 16,-4 2-6-16,-9-9-8 16,2-3-5-16,2-2-1 15,2 0 4-15,7 2 7 16,10 4 10-16,6 2 9 16,2 4 9-16,34 12 37 15,-27 4-16-15,1 8-3 16,-2 7-5-16,-5-6-7 0,3 10-4 15,-13-7-5 1,3 3-2-16,-8-2-1 0,1-3-3 16,-5-14-1-16,0 0-2 15,10 5 0-15,-4-14-1 0,7-6 0 16,1-2 0-16,6 2-1 16,1-2 3-16,-2 6 0 15,2 6 3-15,-5 5 1 16,0 10 0-16,-7 9 2 15,-3 3-1-15,-6 7 0 16,3 0-1 0,-3 6-4-16,-6-7-20 15,-1-4-18-15,7 0-1 16,0-9 0-16,7 1-1 16</inkml:trace>
  <inkml:trace contextRef="#ctx0" brushRef="#br0" timeOffset="28641.2448">7646 10507 64 0,'-28'0'33'15,"0"10"-15"-15,3 2-4 0,-2 7-5 16,4 7-3-16,9 1-1 16,14 2-3-16,6-2 0 15,15-3 0-15,7-2 0 0,6-7-1 16,0-6 0-1,1-9 1-15,-11-4 0 0,-6-5-1 32,-14-6 0-32,-13-2 0 15,-10-1-2-15,-9-1-2 0,4 4-11 16,-2 6-21-16,-1-10 0 16,11 11-1-16,3-7 0 15</inkml:trace>
  <inkml:trace contextRef="#ctx0" brushRef="#br0" timeOffset="28794.6681">7714 10536 52 0,'43'-2'34'16,"4"5"-3"-16,-4-3-11 15,1 0-11-15,2 5-4 16,-6-5-6-16,-9 0-4 16,-6 0-10-16,-7 0-15 15,-18 0-3 1,15-6-1-16,-15 6 2 15</inkml:trace>
  <inkml:trace contextRef="#ctx0" brushRef="#br0" timeOffset="28941.348">7945 10568 48 0,'-7'24'36'16,"-3"-5"-2"-16,7 4-11 0,3 5-8 15,0-4-9-15,0-4-11 0,5 1-12 16,5-2-13-16,2-14-6 15,13 4 0-15,-2-13-1 16</inkml:trace>
  <inkml:trace contextRef="#ctx0" brushRef="#br0" timeOffset="29258.2641">8319 10636 48 0,'-9'-21'36'16,"5"5"-4"-16,-8 0-11 15,-1 0-6-15,-2 9-5 32,-9-2-4-32,4 13-2 0,-4 6-2 15,6 8-1-15,2 5 0 16,3 1 0-16,8 4 0 16,11 0 0-16,12-1 0 15,6-8 0-15,9-5 0 0,0-9 0 16,1-5 0-16,0-9-1 15,-6-5 2-15,-9-6-2 0,-10-2 1 16,-9-2 0-16,-11 2-2 16,-3-1-9-16,-5 3-27 15,0 6-1-15,-4-2-1 16,7 10 0-16</inkml:trace>
  <inkml:trace contextRef="#ctx0" brushRef="#br0" timeOffset="29977.3317">9585 10617 30 0,'-27'-13'33'0,"4"11"-1"16,-5-3-11-16,1 7-7 0,2 10-4 16,4 2-4-1,14 9-2 1,7 1-1-16,13 5 0 15,8-2 0-15,6-3 0 16,6-8 0-16,-3-6 0 0,1-10 0 16,-6-10 0-16,-10-11-1 15,-6-8 0-15,-9-8-1 16,-9-10 1-16,-4-5-2 16,-2-8 1-16,1-1-1 0,3 1 0 15,11 4 0-15,0 5-2 16,11 13-3-16,6 6-4 15,15 19-13-15,8 13-16 16,-6 4 1-16,6 16-1 16,-6-2 8-16</inkml:trace>
  <inkml:trace contextRef="#ctx0" brushRef="#br0" timeOffset="30144.1131">9837 10514 67 0,'0'23'36'0,"0"-3"-1"16,3 3-21-16,6 8-5 0,-2-2-7 15,-2 3-16 1,-5-9-21-16,9 0-1 16,-5-14 0-16,8 1-1 0</inkml:trace>
  <inkml:trace contextRef="#ctx0" brushRef="#br0" timeOffset="30475.1488">10318 10621 68 0,'0'15'38'0,"-14"2"-2"16,-7-4-14-16,5 7-8 31,-12-7-5-31,3 2-4 0,-6-7-2 15,0-5-1-15,1-5-2 16,5-7 1-16,4-6-1 16,5-8 0-16,10-3-1 15,6 1 1-15,5-1-1 16,12 6 0-16,0 6 0 16,6 4 1-16,4 15 1 0,2 4-1 15,-2 9 0-15,1 5 0 16,-6 3 0-16,-1 2-1 15,-2 4-8-15,-10 0-27 16,-2-14-3-16,2-3 0 0,-9-15 0 16</inkml:trace>
  <inkml:trace contextRef="#ctx0" brushRef="#br0" timeOffset="30613.0219">10224 10379 35 0,'0'-13'35'0,"-10"2"-3"16,10 11-13-16,7 22-38 0,-7-22-12 15,12 24-3-15,-6-8-1 16</inkml:trace>
  <inkml:trace contextRef="#ctx0" brushRef="#br0" timeOffset="30960.7607">10692 10574 27 0,'-25'-14'36'0,"10"14"-1"31,-10-9 0-31,0 9-19 15,1 5-6-15,-2 6-4 0,5 5-3 16,5 3 0-16,11 2-2 16,8-1 0-16,11 3 0 15,9-4 0-15,1-5 0 16,4-7 2-16,-2 0-1 16,-5-7 0-16,-5 0 0 0,-16 0 0 15,-4-18 0-15,-14 9-3 16,-4-5-8-16,-6-3-29 15,6 5 0-15,-3-5-1 16,7 6 1-16</inkml:trace>
  <inkml:trace contextRef="#ctx0" brushRef="#br0" timeOffset="31499.6128">10814 10514 55 0,'28'-7'34'0,"12"10"1"16,-7 1-15-16,1-4-12 0,3 0-3 15,-9 5-5-15,-8-5-1 16,-12 3 0-16,-8-3-2 16,0 0 1-16,-17 0-1 15,3 5 0-15,-4-5 1 16,1 7 1-16,-3 1 2 15,7 1 0-15,4 9 1 0,6-2 1 16,6 5 0-16,6-2 0 16,3-1 0-16,7-4 0 15,3-3-1-15,3-7-1 16,0-7 1-16,-2-2-2 16,-2-9 0-16,-4 0 0 15,0-1 1 1,-4 2-1-16,-2 2 2 15,-11 11 1-15,0 0-1 16,9 7 2-16,-9 8-1 16,0 0 0-16,0 4 0 15,-2-5 0-15,2 0 0 0,0-14-2 16,0 0 1-16,11 5-1 16,-1-19 0-16,4-1 0 15,3-2 0-15,3 2-1 0,0-3 0 16,-1 8-1-16,-4 0 1 15,-3 10 0-15,-2 10 0 16,-1 3 0-16,-5 3-2 16,-2 6-4-16,-4 2-25 31,-3-7-8-31,5 7 0 0,-4-14 0 16</inkml:trace>
  <inkml:trace contextRef="#ctx0" brushRef="#br0" timeOffset="31731.1304">11498 10474 67 0,'0'0'39'16,"13"26"0"-16,-9 8-5 15,1 2-25-15,4 15-4 16,-3 5-1-16,5 10 0 0,-3-1-1 31,1-1-3-31,-3-3-6 0,-6-16-15 16,0-10-19-1,10-9-1-15,-10-26 0 0,14 4 0 16</inkml:trace>
  <inkml:trace contextRef="#ctx0" brushRef="#br0" timeOffset="31900.0895">11624 10677 33 0,'0'0'31'0,"11"15"1"15,-1-15-2-15,12 0-33 16,8 0-13-16,-6-3-14 16,15 3-1-16,-6-13 1 0</inkml:trace>
  <inkml:trace contextRef="#ctx0" brushRef="#br0" timeOffset="32162.733">12022 10588 66 0,'0'0'37'0,"0"13"0"16,-14 3-15-1,-6-5-8 1,-2 4-6-16,-6-1-2 16,1-4-5-16,-3-10-1 15,2-5-1-15,6-4-1 0,2-6 1 16,11-2-1-16,4-5 0 15,8 2 0-15,8 5 2 16,6 2 0-16,7 8 1 16,3 7 1-16,1 7-1 0,-3 8 1 15,0 6 0-15,-2 1-1 16,-6 2-3-16,2-1-21 16,-7 2-15-16,-12-12-1 15,10-1 1-15</inkml:trace>
  <inkml:trace contextRef="#ctx0" brushRef="#br0" timeOffset="33016.2696">13263 10435 47 0,'3'20'35'0,"-17"-3"1"15,-3 6-14-15,-7 4-9 16,-4-2-3-16,-3 3-4 15,-4-9-1-15,8-6-3 16,-1-13-1-16,7-5-1 16,4-10 0-16,8-4 0 0,9-4-1 15,0-5 0-15,9 1 0 16,4 5 0-16,-1 9 2 16,4 7-1-16,3 10 1 0,2 9 0 15,-2 4 0-15,-1 7 0 16,1 5 0-16,-1 0 0 31,1-2-2-31,3-8-2 16,-1-4-2-16,-5-10-1 0,3-5 1 15,-2-10-1-15,3-4 0 16,-5-8 3-16,-2 2 1 16,-3 0 4-16,-2 2 2 15,5 10 1-15,-13 8 0 16,18 0 1-16,-18 0-1 0,10 23-1 15,-10-11-1-15,10 3-1 16,-7-1 0-16,-3-4-1 16,0-10-1-16,0 0-1 15,0 0 0-15,-10-18 0 16,16 3-1-16,-1-9 0 16,3 1 0-16,8-1 2 0,-4 2 0 15,12 7 1-15,-3 6 0 16,-2 5 1-16,-3 9 0 15,-1 8 0-15,-1 3 0 16,-7 9-1-16,-3 4-1 16,-4-1-4-16,11 2-12 0,-6-4-12 31,1-6-1-31,9 2-7 0,1-13-1 16</inkml:trace>
  <inkml:trace contextRef="#ctx0" brushRef="#br0" timeOffset="33262.9464">13911 10578 60 0,'6'-18'27'0,"-9"-3"-3"15,-6-1-5-15,0 5-4 16,-4 3-5-16,-2 6-2 16,-10 2-2-16,5 6-2 15,0 2-1-15,2 10 0 16,8 2-1-16,3 3 0 15,7 2 0 1,10 1-1-16,6-1 1 16,2 0-2-16,1-2-3 15,-2-9-11-15,0-8-23 16,2 2-2-16,-7-12 2 16,-2 0-2-16</inkml:trace>
  <inkml:trace contextRef="#ctx0" brushRef="#br0" timeOffset="33416.2185">13909 10188 77 0,'0'-32'39'0,"0"8"-1"0,-4 12-13 15,4 12-15-15,4 19-12 16,-7-1-19-16,3 6-18 16,8 6 0-16,-5-2 0 0,9 8-1 15</inkml:trace>
  <inkml:trace contextRef="#ctx0" brushRef="#br0" timeOffset="33700.3206">14792 10547 34 0,'22'0'36'16,"10"0"0"-16,4-2-6 0,9 2-14 15,7-3-6 1,-4 3-12-16,-7 0-22 0,-7 0-11 31,-9 0-1-31,-10 0 1 0</inkml:trace>
  <inkml:trace contextRef="#ctx0" brushRef="#br0" timeOffset="34248.115">15303 10444 40 0,'5'-11'34'0,"-5"11"2"16,5 16-5-16,-5-3-18 16,6 8-5-16,-4 3-3 0,3 3-2 15,-5-1 1-15,7-3-2 16,-7-4 1-16,5-4-2 15,-5-15 0-15,0 0 1 16,0 0-2-16,6-16 1 0,-3-6-1 16,-6-2 0-1,0-4-1 1,-4-4 0-16,3 5 0 16,-1 3 0-16,1 2 0 0,4 1 0 15,-3 9 0-15,3 12 1 16,13-10-1-16,1 10 1 15,3 0-1-15,2 5 1 16,1 0 0-16,3-1 0 16,2 1 0-16,-3-4 0 0,1 3 0 15,-6-4-1-15,-3 5 1 16,-1-5 0-16,0 5-1 16,-2-1 1-16,-11-4 0 15,14 13 1-15,-9 1-1 16,5 0 1-16,-5 4 1 15,-2 2-1 1,-3 6 1-16,-7 3-1 16,4 0-1-16,-8-2-12 15,-4-3-25-15,10 2-1 16,-2-14 0-16,17 0 1 0</inkml:trace>
  <inkml:trace contextRef="#ctx0" brushRef="#br0" timeOffset="35001.687">16408 10355 19 0,'-9'14'33'16,"9"16"1"-16,-3-3 0 15,3 0-19-15,13 3-4 16,-2-3-3-16,8-8-2 31,0-6-2-31,9-9 0 0,-5-8-1 16,1-10-2-16,-6-1 1 15,-2-8-1-15,-8 1 0 16,-1 3-1-16,-7 5 0 16,0-1-1-16,0 15 1 15,0 0-1-15,-10 0 1 16,10 15 0-16,7-1 0 0,0-1 1 15,4-1 0-15,5-5 0 16,2-3 0-16,1-8 0 16,-1-3 0-16,-1-5 1 15,-2-1-1-15,3-6 1 16,-2 6-1-16,2 2 0 16,4 6 0-16,0 5-1 0,-1 10 1 15,4 4-1-15,-6 4 1 16,-4 6 0-16,-9-1 0 15,-6 0 1-15,-12-4 0 16,-9-5-2-16,-1-4-7 0,-12-1-31 16,6-9 0-16,6 0-2 31,4-10 1-31</inkml:trace>
  <inkml:trace contextRef="#ctx0" brushRef="#br0" timeOffset="35649.566">17639 10372 37 0,'0'0'36'0,"9"14"0"0,-6 7-3 15,0 8-17-15,-6-1-9 16,3 4-1-16,0-4-2 16,0-1-1-16,0-11-1 15,3-5-1-15,-3-11-1 16,0 0 0-16,0-22-1 16,0 2 0-16,0-6 0 0,-5-3-1 31,5 2 1-31,-3-1-1 15,3 3 1-15,3 8 0 16,5 2 1-16,4 8-1 16,5 5 1-16,3 2-1 15,7 0 1-15,2 0 0 16,1 0 0-16,1 0 0 0,-4 0 0 16,-5-5 0-16,-2 2 0 15,-6 3 0-15,-4 0 1 16,-10 0-1-16,8 13 0 15,-4 1 1-15,-4 0 0 16,2 8 0-16,-2 2 0 0,6 1 0 16,-6-3 0-16,5 2 1 15,-5-7-2-15,0-2-5 0,6-6-17 16,-1 0-15-16,-5-9 0 16,0 0 0-16</inkml:trace>
  <inkml:trace contextRef="#ctx0" brushRef="#br0" timeOffset="35864.9249">18236 10560 51 0,'0'0'39'0,"0"0"-1"15,0 0 0-15,0 0-26 16,0 0-25-16,0 0-22 16,0 0-2-16,-12 4-1 15,12-4-1-15</inkml:trace>
  <inkml:trace contextRef="#ctx0" brushRef="#br0" timeOffset="548652.2644">2532 16301 20 0,'296'-3'15'0,"46"0"-2"16,34-6 0-16,27 1-1 15,35-1-1-15,34-3 0 16,24 3 0-16,19 1-2 0,21 8 0 15,-6-3-1-15,3 10 0 0,-9 1-2 16,-11 6-1 0,-32-1-2-16,-19 3-1 0,-35-3-1 15,-30-1-2-15,-34-3-3 16,-40-9-10-16,-46-9-22 16,-27 2 0-16,-59-15 0 0,-30 1 7 15</inkml:trace>
  <inkml:trace contextRef="#ctx0" brushRef="#br0" timeOffset="549754.3856">944 16266 33 0,'84'10'22'16,"37"-5"-2"-16,55 0-3 15,39-3-6-15,55-9-28 16,28 12-8-16,24-13-3 0,10 11-2 16</inkml:trace>
  <inkml:trace contextRef="#ctx0" brushRef="#br0" timeOffset="550704.6283">11742 16182 11 0,'-13'0'31'16,"21"9"-1"-16,-8-9-7 0,25 13-8 15,6-2-4-15,3-1-2 16,10 3-2-16,-4-3-2 16,3-1-2-16,-7-2-1 0,-7-1 0 15,-13 0 1 1,-9 4-1-16,-7-10 1 0,-23 14 1 31,-2-2-1-31,-6 3 1 16,0 1-1-16,-4 3-1 0,4 2-6 15,3 0-27-15,6-9-7 16,14 1 0-16,8-13 0 16</inkml:trace>
  <inkml:trace contextRef="#ctx0" brushRef="#br0" timeOffset="551420.7535">12410 16499 14 0,'25'12'33'0,"-4"-12"1"0,5 4-11 16,-1-4-5-1,-9-10-5-15,5-2-2 0,-15-12-3 16,3-9-1-16,-9-11-2 15,0-5-2-15,0-8-1 16,0-2 0-16,0 1 0 31,4 2-2-31,5 6 1 0,0 9-1 16,7 9-3-16,2 11-2 16,5 11-10-16,-2 10-17 15,1-5-6-15,5 14 0 16,-11-2 0-16</inkml:trace>
  <inkml:trace contextRef="#ctx0" brushRef="#br0" timeOffset="551623.276">12436 16211 23 0,'9'14'36'0,"8"-14"0"0,18 4-8 16,9-4-11-16,3 0-8 16,6 0-16-16,-13-7-26 15,6 5-1-15,-14-17-3 16,4 9 1-16</inkml:trace>
  <inkml:trace contextRef="#ctx0" brushRef="#br0" timeOffset="552793.2632">5978 12276 17 0,'8'46'21'15,"-1"40"-5"-15,3 58-3 16,-1 59-2-16,-3 64-1 16,-6 57-1-16,-13 60 0 15,-1 40 0-15,-12 29-2 0,-1 9 1 32,-1-3-3-32,5-18-2 0,8-23-10 15,11-29-21 1,9-64-8-16,15-29 1 15,-3-38 4-15</inkml:trace>
  <inkml:trace contextRef="#ctx0" brushRef="#br0" timeOffset="553725.6878">6031 12262 26 0,'0'0'20'16,"-14"10"-5"-16,0 6-4 0,-1 6-3 16,-4 2-2-1,-6 2-3-15,1 3 0 0,1-2-1 31,5-3-1-31,1-4 0 16,3-8 1-16,14-12-1 0,-14 5 0 16,17-14 1-16,8-10-1 15,1-8 1-15,7-7 0 16,-1-4 0-16,5-4 2 16,-2 2 1-16,2 7-1 15,-6 5 2-15,-2 15 1 0,-6 8 0 16,1 22-1-16,0 7-1 15,4 10 0-15,6 7-7 16,1 5-26-16,3-14-7 16,14 2-1-16,0-18-1 15</inkml:trace>
  <inkml:trace contextRef="#ctx0" brushRef="#br0" timeOffset="554180.2904">6399 11739 37 0,'10'-13'33'15,"15"16"-3"-15,6 10-11 0,1 6-6 16,9 17-4-16,-3 10-3 16,0 7-4-16,2 3-9 15,-3 0-22-15,-12-14-5 16,6-5-1-16,-12-19-1 0</inkml:trace>
  <inkml:trace contextRef="#ctx0" brushRef="#br0" timeOffset="554382.1738">6793 11715 19 0,'-34'-5'35'0,"7"12"1"15,-14 5-4-15,3 6-16 16,-1 13-6-16,-2 3-2 16,3 8-4-16,0 2-5 15,6 0-8-15,6-7-21 0,9 6-6 16,-2-17 0-16,19 3-1 16</inkml:trace>
  <inkml:trace contextRef="#ctx0" brushRef="#br0" timeOffset="554681.9147">7110 11726 3 0,'-13'-4'31'0,"-12"-1"2"0,3 10-3 16,-8 5-13-16,-3 4-7 16,4 11-2-16,1 1-3 15,6 8-1-15,9 2-1 16,8 3-1-16,8 1 0 16,12-2-1-16,7-3-3 15,8-6-9-15,2-9-22 0,14-2-1 16,-12-18-1-16,7 0 2 15</inkml:trace>
  <inkml:trace contextRef="#ctx0" brushRef="#br0" timeOffset="554950.7086">7163 12080 15 0,'0'0'32'15,"14"20"2"-15,-1-16-11 16,-3-4-5-16,8 0-3 16,-8-14-4-16,4 1-2 15,-7-10-3-15,0-2 0 0,-7-11-3 16,5 0 0-16,-5-3-2 16,-5-2 0-16,1 3-2 15,4 0-3-15,6 8-6 16,-2 2-16-16,3 4-12 15,7 15 0-15,-1-7 0 16</inkml:trace>
  <inkml:trace contextRef="#ctx0" brushRef="#br0" timeOffset="555248.7522">7103 11919 20 0,'7'-9'25'0,"18"0"-7"0,3-5-5 16,9-4-5-16,3 3 1 15,0-4-1-15,7 6 2 16,-7 3 0-16,1 6 1 16,-4 4-1-16,2 11-1 15,-10 1 0-15,2 11-2 0,-9 0 0 16,-1 8-3-16,-9-2 0 15,-9 5-1-15,-11-4-2 16,-8-1-8-16,-9-1-31 16,-3-1 0-16,-6-7-2 15,2 6 1-15</inkml:trace>
  <inkml:trace contextRef="#ctx0" brushRef="#br1" timeOffset="558619.4019">6022 13333 6 0,'0'0'8'16,"0"0"-2"-16,0 0-2 15,0 0 0-15,11 0 0 16,-11 0 1-16,8 0 1 0,-8 0 0 15,15 6 0 17,-15-6 0-32,15 7 0 0,-3 2 0 15,1-2-2-15,0 3 1 16,2 0-1-16,0 2-1 0,3 4 0 16,2 1-1-16,-2 3 1 15,1-1 1-15,-1 3 0 16,-2 2-1-16,6 4 1 15,-4 0-1-15,1 2 1 0,2 1-1 16,-2 1-1-16,0-1-1 16,-1 3 0-16,1-1 0 15,-4 1-1-15,4 2 2 16,-3-1-2-16,1 1 1 16,0 3-1-16,-2 1 1 15,0 2 0 1,-2-1 0-16,-1 5-1 15,-1 0 1-15,0 2-1 16,-2 3 0-16,1-4 1 16,-2-2-1-16,-1 1 0 0,3 0 1 15,-1 0-1-15,2-4 1 16,0 0-1-16,1 1 1 16,0-1-1-16,-2 3 1 15,2 2-1-15,0-1 1 0,1-2-1 16,-1 2 0-16,-2-1 0 15,-1-1 1-15,-1 0 0 16,-1 0-1-16,-1 2 1 16,4-3-1-16,-4 5 1 15,3 1 0 1,3 2 0-16,1 1 0 16,0 0-1-16,1 3 1 15,0 0-1-15,1 0 0 16,1-2 0-16,-4 1 1 15,0-6-1-15,-2 2 0 16,2 0 0-16,-3-6 0 16,0 0 1-16,-3 0-1 0,1-4 0 15,-1 1 1-15,0 1-1 16,0 3 0-16,-2-4 0 16,2 6 0-16,-1 4 1 15,5 5 0-15,2 9 0 16,0-3 0-16,2 3 0 0,1-4 0 15,3 2 1-15,1-6-1 0,2-7 0 16,2-3-5 0,-5-14-3-16,1-4-29 0,12 3 0 15,-12-16 0-15,8-6-1 16</inkml:trace>
  <inkml:trace contextRef="#ctx0" brushRef="#br1" timeOffset="561495.879">7150 16736 18 0,'3'11'10'0,"-3"-11"1"15,6 13-1-15,-6-13-2 16,10 19 0-16,-2-11-1 16,-1 1-1-16,3 3-1 0,-2 0-1 15,2 2-1-15,-1-3 0 16,-3 3 1-16,-2-2-1 16,1 4 0-16,2 1 0 0,-4 1-1 15,3-5 0-15,-2 0 1 16,2-3-1-16,2 2 0 31,2 4 0-31,2-7 0 16,0-2 0-16,1 0 0 0,0 0-1 15,-1 0 1-15,1 0 0 16,-1-1 0-16,-2-6 0 16,-1 5 0-16,2-5 0 15,0 7 0-15,0-3 0 16,0-4 0-16,3 0-2 0,-2 0 1 15,2-5 0-15,1-1-1 16,0 2 1-16,-2-4 0 16,2 0-1-16,-1 2 1 15,-4-7-1-15,3 7 0 16,-4-5 1-16,-1-4-1 16,-3-2 0-16,5-1 1 0,-4-2-1 15,2 0 0-15,-2 3 0 16,1-4 0-16,-1 4 0 15,1 2 1-15,-1 1-1 16,0-3 0-16,2 2 0 16,0-9 0-16,1 2 0 15,0 0 0 1,0-2 0-16,0 4-1 16,-2 1 1-16,2-2 0 0,-3 6 0 15,-2 2-1 1,-1-2 1-16,3 0 1 0,-3-5-1 15,4-2 1-15,-2-2-1 16,2 0 0-16,2-6 1 16,0 3-1-16,1 2 1 0,-5 1-1 15,5 3 0-15,-4 2 0 16,0 3 0-16,-2-1 0 16,3-2 0-16,-2-2 1 15,1-1-1-15,6-5-1 16,-2-2 2-16,3 2-2 15,-1-1 2 1,-3 2-2-16,1 5 1 16,-1 3 0-16,-3 5 1 15,0 1-2-15,-3 0 2 16,2-1-1-16,0-2 0 16,1-4 0-16,0-3-1 15,3-2 1-15,1 3 0 0,-2-2 0 16,-1 3-1-16,2 4 1 15,1 2 0-15,-4 3 0 16,3 0 0-16,-3 0 0 16,4-2 0-16,2-4 0 0,4 0 0 15,-2-3 0-15,3 0 0 16,1 2 0-16,0 2 0 16,-2 2 0-16,2 5 0 0,-5 2 0 15,2 2 0-15,-2 5 0 16,-2 0 0-16,4 0 0 15,0 0 0-15,0-5 0 16,1-1 0-16,1 2 0 16,2 0 0-16,0 0 1 31,2 4-1-31,-2 0 1 0,-3 0-1 16,0 6 1-16,-1 3 0 15,0 2-1-15,-2-1 1 16,-4 4-1-16,3-1 0 15,-4 3 1-15,-2-1-1 16,3 3 0-16,-2 0 0 16,2-1 1-16,-5 2-1 0,1 2 0 15,2 2 0-15,2-1 0 16,-3-1 0-16,0 1 0 0,-1 0 1 16,0-4-1-1,1 1 0-15,1 1 0 0,-2-3 1 16,-1 1-1-16,1 1 0 31,-1 0 0-31,0 1 0 0,-2 1 0 16,1 1 0-16,0-2 1 15,1 2-2-15,2 0 1 16,-3 4 0-16,2-3 0 16,2 0 1-16,-4 1-1 15,3-2 0-15,0 0 0 16,0 1 0-16,0-5 0 0,-2 1 0 15,3 1 0-15,-1-4 0 16,0-1 0-16,2 2 0 0,-1-3 0 16,-1 0 0-1,3 3 0-15,0-2 0 0,4 1-1 16,-3 0 1-16,2-1 0 31,0-1-1-31,0 0 1 0,1-2 0 16,-1 0-1-16,1-2 1 15,-1-3 1-15,0 1-1 16,1-1 0-16,-3 2 1 16,2-5-1-16,1 2 0 15,-2-3 1-15,-1-3-1 16,-1 0 0-16,3 5 0 0,1-3 0 16,0-2 0-16,-1 0 0 15,3 0 0-15,-2-2 0 16,2-3 1-16,-2-1-2 15,2-5 1-15,-2-4 0 16,-1 3 0-16,1-1 0 16,-4 1 0-16,0-1 0 0,0-2 0 15,-3 0 1-15,-2 3-1 16,1 3 1-16,2-1-1 16,-3 0 1-16,1-4-1 15,-3 1 1-15,5 1-1 0,-1 0 0 16,1 0 0-1,-1-2 0 1,1 2 0-16,-4 0 0 16,0-2 0-16,6 4 0 15,-3-3 0-15,0-6 0 0,0-1 0 16,3-3 0-16,2-2 0 16,3-1 0-16,-1 0 0 15,-1-1 0-15,-1 5 0 16,0 2 0-16,-2 3 0 0,-2 2 0 15,2 3 0-15,-3-2 0 16,0 0 0-16,4-1 0 16,-2-4 0-16,7 4 0 15,-1-1 0-15,-1 1 0 16,1 3 0-16,0 2-1 16,0 5 1-1,-1 5 0-15,-1 0 0 16,-12 0 0-16,19 4 0 15,-10-1 0-15,0 0 0 16,1 1 0-16,2-1 0 16,-3-3 0-16,-9 0 0 15,19 2 0-15,-8 3 0 16,-2-2 0-16,2 5 1 0,-11-8-1 16,16 16 0-16,-4-5-1 0,-3 3 2 15,4 2-1 1,-3 0 0-16,1 1 0 15,-1-2 0-15,3 4-1 0,-2 1 2 16,-1 2-1-16,3 2-2 16,-5 0-3-16,2-2-20 0,-1 10-12 15,-9-7 1-15,4 5-1 16</inkml:trace>
  <inkml:trace contextRef="#ctx0" brushRef="#br1" timeOffset="563381.3546">9725 16201 14 0,'0'0'13'16,"0"0"-3"-16,0 0-2 16,-3 10-1-16,3-10-1 15,0 9 1-15,0-9 0 16,0 13 1-16,0-13-1 0,3 19 1 16,-3-8-1-16,0 2-1 15,3-3-1-15,-1 2-1 16,-2 0-2-16,7 0-1 15,-3-2 0-15,-4-10 0 16,9 18-1-16,-3-9 1 16,0 1 0-1,2 1 0-15,0-1-1 16,-3 1 1-16,5-1 0 16,-2 1-1-16,2-2 1 15,0 3 0-15,0-3 0 16,2-4 0-16,0 1 0 15,3 0 0-15,-5-6 0 0,3 5 0 16,-2-5 0-16,2 0 0 0,-1 0 0 16,-2 6 0-16,2-6-1 15,-1 0 0-15,3-4 1 16,-2 4-1-16,0 0 1 16,1 0-1-16,2 0 0 15,-2 0 0-15,-3 0 1 16,1 0 0-16,-1-4-1 0,-1 4 0 15,-9 0 1-15,16-12-1 16,-16 12 1-16,13-15-1 16,-2 6 1-16,-1 2-1 15,-1-1 0-15,0-1 1 16,1-1-2-16,0 0 2 16,1 1-1-1,-1 1 0-15,2 2 0 16,-3-7 0-16,4 1 0 15,-4 1 0-15,3 2 0 16,-2 0 1-16,0 1-1 16,-1-4 0-16,0 3 0 15,1 1 0-15,-2-1 0 16,2-3 0-16,-1 3 1 0,0-4-1 16,0 0 0-16,1 2 0 15,0 1 0-15,-2 0-1 0,2 5 1 16,-10 5 0-16,18-12 0 15,-18 12 0-15,13-5 0 16,-13 5 0-16,18-8 1 31,-18 8-1-31,16-11 0 0,-16 11 0 16,16-7 0-16,-7 4 0 16,1 3 0-16,-1-4 0 15,-9 4 0-15,18 0 0 16,-18 0 0-16,16 7 0 15,-16-7 1-15,18 0-1 16,-18 0 0-16,15 7 1 0,-15-7-1 16,15 8 0-16,-15-8 1 15,16 7-1-15,-16-7-1 16,13 9 2-16,-13-9-1 16,11 8 0-16,-11-8 0 15,11 9 1-15,-11-9 0 0,9 11-1 16,-3-2 1-16,-6-9 0 15,9 14 0-15,-9-14 0 0,7 12-1 16,-7-12 0 0,10 11 0-16,-10-11 0 15,0 0 0-15,8 9 1 0,-8-9-1 16,9 14 0-16,-2-4 0 31,-7-10 0-31,7 14 1 0,-7-14-1 16,8 15 0-16,-2-6 0 15,-6-9 0-15,15 14 1 16,-5-6-1-16,-3 3 0 16,5-2 0-16,1 3-3 15,5-12-32-15,-3 14-1 16,-15-14 0-16,16 0-1 0</inkml:trace>
  <inkml:trace contextRef="#ctx0" brushRef="#br1" timeOffset="568173.3086">6018 13372 14 0,'0'0'11'15,"0"0"-1"-15,0 0-1 16,-9-6 0-16,9 6-2 0,0 0-2 16,-13 0-1-16,13 0 0 15,-13 0 1-15,13 0-1 16,-20 0 1-16,7 4 0 16,1 1 0-16,-2 4-1 0,-2 4 0 15,-1 0 0-15,3 2-2 31,-4 0 0-31,1 4-1 0,3-1 0 16,0 1-1 0,-1-2 1-16,3 7-1 15,-2-1 1-15,-3 6 1 0,-3 4-1 16,-5 3 0-16,-4 2 1 16,-4 1-1-16,1 2 1 15,-4 1 0-15,2-1-1 0,5-5 0 16,2-2 0-16,6-2 0 15,0 0-1-15,5 5 1 16,0-5-1-16,3 4 0 16,-2 2 0-16,-1 4 0 15,1 1 0-15,-1 3 0 16,-1 3 0 0,0-1 0-16,-1 1 1 15,0-1-1-15,-3 3 1 16,2-4-1-16,-1 1 1 15,2-1 0-15,-1-1-1 16,0 0 1-16,2-2-1 16,0 3 0-16,2-2 0 15,-5 1 0-15,6-1 0 0,-5-2 0 16,1 1 1-16,0 0-1 16,1 2 0-16,-1-6 1 0,-1 2-1 15,2-2 0 1,-1 1 1-16,3 0-1 0,-3 0 0 15,3-1 1-15,1-2-1 16,-3 0 0-16,6 1 1 0,-2-2-1 16,2-1 0-16,-2-3 0 15,1 0 0-15,2-2 0 16,0-1 0-16,2-4 0 16,1-3 1-16,1-2-2 15,-1-3 2-15,4 1-1 31,0 1 1-31,-4 1-1 0,0 4 0 16,-3 2 1-16,-2 3-1 16,-4 2 0-16,3 2-1 15,-2-2 1-15,0-4 0 16,5-3 0-16,1-4 0 16,1-2 0-16,2-3 0 15,4 3 1-15,-3-2-1 0,1 4 0 16,-2 6 0-16,-4 2 0 15,-1 3 0-15,-2 0 0 16,0 1 0-16,-2-6 0 16,0 1 1-16,3-9-1 0,1-5 0 15,2 0 1-15,1-5-1 16,1 1 0-16,-2 0 0 16,2 7 0-16,-2 3 0 15,-4 1 0-15,-1 4 0 0,0-3 1 16,-3 6-2-16,1-4 2 15,1-3-1-15,-1-3 0 16,3-8 1-16,1 1-1 31,3 0 0-31,2-2 0 0,7-9 0 16,-12 9 1-16,12-9-1 16,-16 8 0-16,16-8 0 15,-18 9 1-15,6-6-1 16,-1 2 0-16,-5 7 1 15,2-3-2-15,-5 8 1 16,-2 2 0-16,2-1 0 0,2-2 1 16,-2-1 0-16,2-7-1 15,3-4 1-15,1-4 0 16,3-4 0-16,3-5 0 16,-1 0 0-16,1-3 0 15,2 0 0-15,7 12 0 16,-15-17 0-1,8 7-1-15,-2 0 0 16,0-4 0-16,0 0 1 0,3-1-2 16,-1-2 1-16,-2-3 0 15,3 2 0-15,-1-2 0 16,5 3 0-16,-2 0 0 16,-1 1 0-16,1 2 0 15,-5-4 0-15,2-1 0 0,2 2 0 16,-4-6 0-16,1 0 1 15,3-1-1-15,-4 4 2 16,3-5-2-16,3 4 1 16,-4 2 0-16,4-4-1 15,-1 4 0-15,-1 0 1 16,-1 1-1 0,0-2 0-16,-1 1 1 15,0-3-1-15,2 0 0 16,1 3 0-16,-2 0 0 15,3 1 0-15,-3-4 0 16,2 3 0-16,-1 0 0 16,2-1 0-16,-3 2 0 0,3-1 0 15,-1-4 0-15,-2 0 0 16,0 1 0-16,2 0 0 16,-2 2 1-16,3 5-1 15,-2-5-1-15,-2 4 1 0,0 1 0 16,-1 0 0-16,-2 2 0 15,-2-3 0-15,1-1-1 16,0 1 1-16,-3-1 0 0,3 2 0 16,-4 3 0-16,3-1 0 15,-1 2 0-15,-2 3 0 16,0-1 0-16,0 4 0 16,1-2 0-16,-2 0 0 15,4 1 1-15,-4-1-1 16,4-2 0-1,0 7-1-15,2-3 1 16,-2 0 0-16,0 5 0 16,0 0 0-16,-1 5-1 15,1 0 1-15,2 4 0 16,-2-4 0-16,3 1 0 16,0 3 0-16,-1-3-1 15,10-6 1-15,-12 13 0 0,12-13 0 16,-16 15 0-16,10-3-1 15,-3-2 1-15,-1 4 0 16,-1 3 0-16,0-2 0 16,-1 4 0-16,-4-1 1 15,1 0 0-15,2 1-1 0,1-6 1 32,-1 1 0-32,2-3-1 0,-2 5 1 15,4-4-1-15,2 5 0 16,-1 2-1-16,-2 1 1 15,1 4 0-15,0 2 0 16,-1 3 0-16,1 3-1 16,0-6 1-16,-1-1 0 15,4 0 0-15,-3 0 0 0,3 0 0 16,-1-3 0-16,4 2 0 16,-3 0 0-16,0 2-1 15,2 0 1-15,-2-1 0 16,0-1 0-16,3-4 0 15,-3-1 0-15,0 0 0 16,-2-2-1-16,1 0 1 0,0-2-1 16,-3 2 1-16,-2-1 0 15,0 2 0-15,-1 1-1 16,1-6 1-16,-3 2 1 16,-1-6-1-16,1 2 0 0,2-4 0 15,-1 1 1-15,-2-4-1 31,2 3 0-31,0-1 0 16,0-1 0-16,-1 5 0 0,0-3 0 16,3-1 0-16,-1-6 1 15,0-3-2-15,-1-4 1 16,0-2 1-16,7 0-2 16,-7-5 1-16,5-1-1 15,2 3 1-15,-2 2-1 0,9 10 1 16,-15-16 0-16,15 16-1 15,-12-21 1-15,5 5 0 16,1 0 0-16,0 0 1 16,-1-3 0-16,-1-5-1 15,-2 2 1-15,3-3-1 16,-4 6 2 0,1 2-1-16,1-2-1 15,-1 1 1-15,1-1 0 16,0 2 0-16,3-3-2 15,-3-1 2-15,5-5-1 0,1-1 1 16,0-1-1 0,3-1 0-16,-6 4 0 15,0-1 0-15,0 3 0 0,0 2 0 16,-1 5 0-16,-2 2 0 0,0 1-1 16,-2 1 1-16,3-1 0 15,0-1 0-15,-1 2 0 16,-2-3 0-16,2 1 0 15,-1 5 0-15,-2-6 0 16,3 4 0-16,-6 1 1 0,5 3-2 16,-2 4 1-16,-1-1 0 15,1 2 0-15,0-2-1 16,-7-4 1-16,5 3-1 16,0 0 1-16,-1 1 0 15,1-1 0-15,1-1-1 31,-1 2 1-31,3 4 0 0,11 0 0 16,-17 0-1-16,8 5 1 16,-1-5 0-16,-2 7 0 15,0-3 0-15,3 3-1 16,-2-5 2-16,1 4-1 16,0-6 0-16,-1 3-1 0,0 0 2 15,11-3-1-15,-16 7 0 16,16-7 0-16,-18 6-1 15,18-6 1-15,-14 11 0 16,14-11 0-16,-9 12 0 0,9-12 0 16,-11 12-1-16,11-12 1 15,-11 17 0-15,6-7 0 32,0-1 0-32,1 3 0 0,-2 1-1 15,-4 3 2-15,4-1-1 16,0-1 1-16,0-2-1 15,1 1 1-15,-2-3-1 16,2 1 1-16,0-2 0 16,5-9-1-16,-7 18 1 15,2-5-1-15,2 3 1 0,-4 3-1 16,4 0 0-16,-2 3-1 16,0-2 1-16,1 1 0 15,0-5 0-15,1 0 0 16,-4-3 0-16,4-4 0 15,-3 3 0-15,0 2 0 16,-1 1-1-16,-1-1 1 0,-2 6 0 16,1-1 0-16,0-2 0 15,2 1 0-15,-2-9-1 16,9-9 2-16,-11 16-1 16,11-16 0-16,0 0 0 0,-8 12-1 15,8-12 1-15,0 0 0 31,-12 10 0-31,12-10 0 0,-14 5 0 16,14-5 0-16,-17 5 0 16,8-5 0-16,-1 0 0 15,-1 0 0-15,2-4 0 16,0 4 0-16,0 0 0 16,9 0 0-16,-16-6 0 15,16 6 0-15,-15 0 0 0,15 0 0 16,-10-5 0-16,10 5 0 15,-11-5 0-15,11 5 0 16,-12-4 0-16,12 4 0 16,-17-3-1-16,17 3 2 15,-16-9-1-15,16 9 0 16,-17-12 0 0,17 12 0-16,-14-15 0 15,14 15 0-15,-10-11 0 16,10 11 1-16,-9-11-2 15,9 11 1-15,0 0 1 16,-2-13-1-16,2 13 0 0,0-15 0 16,-3 6 0-1,3 9 0-15,-5-14 0 0,5 5 0 16,0 9 1-16,-6-15-1 16,6 15 0-16,-6-12 1 0,6 12-1 15,-7-16 1-15,7 16-1 16,-7-18 1-16,5 6-1 15,-1 2 0-15,3 10 1 16,-6-21-1-16,6 12-2 0,-6-4-14 16,6 0-21-16,0 13-1 15,12-38 0-15,0-1 0 16</inkml:trace>
  <inkml:trace contextRef="#ctx0" brushRef="#br0" timeOffset="574322.4739">5659 16480 28 0,'0'0'28'0,"-27"-9"-4"15,6 4-5-15,-3 5-5 0,-4 6-4 16,-1 2-3-16,1 7-2 15,5 8-2-15,4 2-1 16,10 7-1-16,9-2 1 16,6-2 0-16,13-3 1 0,9-8 0 15,7-12 1-15,9-12 1 16,-5-12 2-16,2-8 0 16,-13-8 0-16,-6-2-1 15,-19 0 0-15,-12 9-2 16,-18 11-7-16,-15 21-35 15,-9 0-3-15,-1 19 0 0,-10 0-2 16</inkml:trace>
  <inkml:trace contextRef="#ctx0" brushRef="#br0" timeOffset="576628.2613">10945 15783 58 0,'0'0'39'0,"0"0"0"16,0 0-14-16,0 0-11 16,0 0-7-16,0 0-4 15,0 0-11-15,0 0-29 16,0 0-2-16,0 0 0 0,0 0-1 16</inkml:trace>
  <inkml:trace contextRef="#ctx0" brushRef="#br0" timeOffset="577013.7158">11122 15802 35 0,'0'0'37'0,"0"0"1"0,0 0-7 15,0 0-14-15,0 0-7 16,0 0-3-16,0 0-4 16,0 0-6-16,0 0-13 0,13 3-22 15,-13-3 0-15,5-11-1 16,0 0 1-16</inkml:trace>
  <inkml:trace contextRef="#ctx0" brushRef="#br0" timeOffset="577477.0515">11349 15788 50 0,'0'0'42'0,"0"0"1"15,0 0-6-15,0 0-15 16,0 0-9-16,0 0-5 0,0 0-4 15,0 0-8-15,0 0-39 16,-12 6 0-16,12-6 0 16,-13-18-1-16</inkml:trace>
  <inkml:trace contextRef="#ctx0" brushRef="#br0" timeOffset="578346.5926">1191 15747 58 0,'0'0'40'15,"11"9"1"-15,-11-9-14 16,10 0-10-16,-10 0-6 0,0 0-5 15,0 0-5-15,0 0-12 16,9 0-30-16,-15-11-1 16,6 11 0-16,-10-14 0 0</inkml:trace>
  <inkml:trace contextRef="#ctx0" brushRef="#br0" timeOffset="578847.2912">1030 15795 58 0,'0'0'39'16,"0"0"-2"-16,0 0-7 15,0 0-15-15,0 0-9 16,0 0-13-16,0 0-30 0,0 0-2 16,0 0 0-16,0 0 0 15</inkml:trace>
  <inkml:trace contextRef="#ctx0" brushRef="#br0" timeOffset="579294.8789">891 15812 55 0,'0'0'39'0,"0"0"2"16,0 0-13-1,0 0-52-15,0 0-8 0,0 0-5 16,0 0-2-16</inkml:trace>
  <inkml:trace contextRef="#ctx0" brushRef="#br0" timeOffset="581299.9436">6351 13048 10 0,'0'-9'32'0,"0"20"0"0,-10 3-1 16,-3 6-18-16,3 9-6 15,-1 0-2-15,0 3-2 16,3-5-1-16,2-3-1 16,6-10-1-16,0-14 0 15,0 0 0-15,12-14 0 16,-2-15-1 0,2-3 1-16,0-5 1 15,3-6 1-15,-2 5 2 0,0 4 0 16,-7 5 0-16,3 10 0 15,-9 19 1-15,13-5 0 16,-11 19-1-16,4 10-1 16,-2 5-1-16,5 9-1 15,5 2 0-15,0-1 0 0,2-2 0 16,2-2-2-16,1-5-5 16,-3-9-7-16,1-11-21 15,-4 0-4-15,-13-10 1 16,0 0-2-16</inkml:trace>
  <inkml:trace contextRef="#ctx0" brushRef="#br0" timeOffset="581437.983">6363 13150 10 0,'0'0'32'0,"0"0"1"16,0 0-2-16,12 5-17 15,10-1-15-15,6 1-21 0,-1-10-8 31,13 8-1-31,-8-13-1 0</inkml:trace>
  <inkml:trace contextRef="#ctx0" brushRef="#br0" timeOffset="581722.5488">6538 13003 27 0,'-11'-11'33'0,"20"6"-1"15,4 1-9-15,8-6-8 16,13 5-5 0,-3-2-5-16,9 2 0 15,-1 0-3-15,-3 5-3 16,1 0-3-16,-9 0-3 15,-3 0-4-15,-12 0-4 16,-4 0-3-16,-9 0-6 16,0 0 2-16,-13 0 1 15,-5 0 4-15</inkml:trace>
  <inkml:trace contextRef="#ctx0" brushRef="#br0" timeOffset="581885.3546">6710 12993 36 0,'-6'11'18'16,"-1"4"0"-16,7 1-1 0,0 6 0 15,0-2-2-15,4 8-1 16,-4-5-4-16,8 4-1 0,-8-2-5 16,5-2-16-16,-10-8-22 15,11 6-1-15,-6-21-1 16,4 9-1-16</inkml:trace>
  <inkml:trace contextRef="#ctx0" brushRef="#br1" timeOffset="604166.881">4669 16233 23 0,'0'10'12'0,"0"-10"0"0,-3 9-1 15,3-9-2-15,0 0-2 16,-12 10 0-16,12-10-1 16,0 0-2-16,-13 10 1 15,13-10 0-15,0 0-2 16,0 0 1-16,0 0-1 16,0 0 1-16,0 0 1 0,0 0 0 15,0 0 0-15,0 0 0 16,-4-18 0-16,4 18 0 0,0-20 0 15,4 8-1 1,-4-4-1-16,0 0 0 16,0-4 0-16,2 5-1 0,-2-1 1 31,4 0-1-31,-4 1 0 0,7-1 0 16,-5 1 0-1,2 4-1-15,-4 1 0 0,6-2 0 16,-3-3 0-16,-3 5 0 15,2-6 0-15,4 4-1 16,-2-1 1-16,-1-5 0 16,0 2 0-16,4-1 0 0,-2 3-1 15,1-3 1-15,-2 2 0 16,5 0-1-16,-3-3 1 16,1 3-1-16,-2 0 0 15,1 1 1-15,-2-2-1 16,3 3 1-16,-2 0-1 15,-1 0 0-15,-1 1 0 0,3 2 1 32,-2-5-1-32,1-2 1 15,2-1-1-15,-1-3 1 16,0-1-1-16,3 3 1 16,-2-2 0-16,-1 2-1 0,0-1 1 15,0 5-1-15,-3 0 1 16,2 3-1-16,0 1 1 15,2-7-1-15,-1 0 1 16,3-1-1-16,3-2 0 0,1-1 0 16,1-2 0-16,0 1 1 15,-2 0-2-15,-1 6 2 16,-1 4-1-16,-4 2 0 16,-2 0 0-16,-1-1 1 0,0 1-1 15,2-1 0-15,0-2 1 16,1-3-1-16,2-3 0 15,-1-1 1-15,3 1-1 16,-3 6 0-16,0-3 0 16,0 4 0-16,-7 13 0 15,10-17 1 1,-10 17-1-16,4-14 0 16,-4 14 1-16,5-20-1 15,1 3 0-15,0-4 0 16,1-2 1-16,0-1-2 15,1 3 2-15,1-3-1 16,1 2 0-16,-3 4 0 16,2-2 0-16,-4 4 0 0,2 1 1 15,0-3-1-15,0-3 0 0,-1 0 1 16,-2-1-1 0,6 2-1-16,-3 1 2 0,1 1-1 15,-3 2 0-15,1 4 0 16,-1 2 0-16,-5 10-1 15,11-17 1 1,-11 5 0-16,6-3 0 16,-2 1-1-16,3-4 1 15,0 1 0-15,0-2-1 16,0 2 1-16,-4 1 0 16,4 3 0-16,-4 4 1 15,-3 9-1-15,6-15 0 16,-6 5 0-16,3-3 0 0,2-2 0 15,2-5 0-15,3-2 0 16,-1-1 1-16,2-2-1 16,-2 1 0-16,1 4 0 15,-3 3 1-15,-1 5-2 16,-6 12 2-16,7-13-1 16,-7 13 0-16,0-13 0 0,0 13 0 15,4-14 0-15,-2 4 0 16,1-3 0-16,-1 0 0 15,2 2 0-15,-1 2 0 0,0-1 0 16,2-1 0-16,-2 1 0 16,-3 10 0-16,6-15 0 31,-6 15 0-31,9-15 0 0,-4 4 1 16,0-2-1-16,3 0 0 15,1-3 0-15,0 0 0 16,3 0-1-16,3 0 1 15,-1 0 0-15,-3 0-1 16,2 2 2-16,0 3-2 16,-1 2 1-16,-2-3-1 0,-1 2 2 15,-3 1-2-15,-1-1 2 16,-5 10-1-16,7-14 0 16,-7 14 0-16,6-9 0 15,-6 9 0-15,0 0 0 0,4-9 0 16,-4 9 0-16,0 0 0 31,6-16 0-31,-6 16 0 16,8-16 0-16,-1 3 0 0,0 1 0 15,1-3 0-15,2 1 0 16,0 6 1-16,-2-1-2 16,-8 9 2-16,10-15-1 15,-10 15 0-15,0 0 0 16,7-14 0-16,-7 14 0 0,9-17 0 15,-3 0 0-15,2-2 0 16,2-3 0-16,3 0 0 16,-2 2 0-16,0 3 0 15,-3 1 0-15,-1 3 0 16,-7 13 0-16,9-9 0 16,-9 9 0-16,0 0 0 0,0 0 0 15,7-12 0-15,-7 12 0 16,10-12 0-16,-5 0 0 15,3 4 1-15,0-1-1 16,-2-3 0-16,-6 12-1 16,13-13 2-16,-13 13-2 15,10-9 1 1,-10 9 1-16,11-5-2 16,-11 5 1-16,15-9 1 0,-15 9-2 15,16-10 1-15,-16 10 1 16,15-10-1-16,-15 10-1 15,14-9 1-15,-14 9 1 16,11-5-1-16,-11 5 0 16,9-4 0-16,-9 4 0 0,15-3 0 15,-15 3 0-15,12-6 0 16,-12 6 0-16,11-5 0 16,-11 5 0-16,15-6 0 15,-15 6 0-15,14-5 0 16,-5 5 0-16,-9 0 0 15,18-4 0 1,-18 4 1-16,14 0-1 16,-14 0 0-16,18-6 0 15,-18 6 0-15,17 0 0 16,-17 0 0-16,18 0 0 16,-18 0 0-16,16 0 0 15,-16 0 1-15,18 12-1 0,-9-9 0 16,-9-3 0-16,14 7 0 0,-14-7 1 15,15 12-1 1,-6-7 0-16,3 2 0 0,-12-7 0 16,19 14 0-16,-6-4 0 15,-1-1 0-15,1-1 0 16,-1 1 1-16,-2-1-1 16,1-3 0-1,-1 4 0-15,-1-4 0 16,-9-5 0-16,18 12 1 15,-18-12-1-15,13 9 0 16,-13-9 0-16,13 13 1 16,-13-13-1-16,11 12 0 15,-11-12 0-15,10 14 0 16,-4-4 0-16,-6-10 1 0,12 14-1 16,-6-5 0-16,1 1 0 15,-4 1 1-15,4 1-1 16,-1 3 0-16,0-3 1 15,0 2-1-15,1-2 0 0,-2-2 0 16,-2 0 1 0,4 1-1-16,-1-2 0 0,0 2 0 15,0 2 1-15,-2 0-1 16,2 2 0-16,-3 0 0 0,2 1 0 16,-1-5 0-16,-1 3 1 15,3-4-2-15,-2-1 1 16,-4-9 0-16,9 17 0 31,-9-17 0-31,12 19 1 0,-8-6 0 16,2 1-1-16,-3 0 1 15,3 0 0-15,-3-1 0 16,3 3-1-16,-2-1 0 16,1-2 0-16,-2-1 0 15,-3-12 1-15,10 17-2 16,-7-8 2-16,-3-9-2 0,9 15 1 15,-9-15 1-15,7 15-1 16,-3-6 0-16,-2 1 0 16,3 2 0-16,-1 0 0 15,-1-1 0-15,0 0 1 16,-3-1-2-16,7 2 1 16,-2-1 0-1,-1-1 0-15,-4-10 0 16,7 19 0-16,-7-6 0 0,5-1 0 15,-2 4 0-15,0 0 1 16,1 0-1-16,-1 3 0 16,-3 0 0-16,5-1 1 15,-3-1-1-15,2-2 0 16,-1-1 0-16,-3-1 0 0,4-2 0 16,-4 1 0-16,9 2 0 15,-6-1 1-15,1-1-1 16,-1 2 0-16,2 1 0 15,-1-2 0-15,2 0 0 16,0-2 1-16,-3-2-1 16,0 0-1-16,-3-9 1 0,4 16 1 15,-4-7-1-15,0-9 0 16,5 19 1-16,-5-6-1 16,0-1 1-16,0 2-1 15,3 3 1-15,-3-3-1 16,4-1 1-16,-4 0-1 0,0 0-1 31,3-3 1-31,-3-1 0 0,0-9 0 16,7 12 0-1,-7-12 1-15,0 20-1 16,3-8 0-16,-3 1 0 0,0 0 1 16,0 0-1-16,0 6 0 15,3-4-1-15,-3-1 1 16,3-4 0-16,-3-10 0 0,5 17 0 15,-5-17 0-15,7 19 0 16,-7-8 0-16,3 0 1 16,-3 1-1-16,3 3 0 15,-3 3 0-15,4-2 0 16,-4-2 0-16,0 1 0 16,0-15 0-1,6 18 0-15,-3-10-1 16,-3-8 1-16,4 13 0 15,-4-13 1-15,5 13-1 16,-5-3 0-16,6 1 0 16,-6 0 0-16,3 1 0 15,0 0 0-15,-3 1 0 16,6-4 0-16,-6 1-1 0,4 0 2 16,-4-10-1-16,5 18 0 15,-5-10 0-15,0-8 0 0,4 21 0 16,0-8 0-16,-4-1 0 15,0-1 1-15,2 2-1 16,-2-4 0-16,3 1 0 16,-3 1 1-16,6-2-1 0,-6-9 0 15,0 17 0-15,0-4 0 16,0 1 0-16,0 0 1 16,0-2-1-16,3 1 0 15,-3-1 0-15,3 0 0 16,3 0 0-16,-6-12 0 31,0 11 0-31,0-11 0 0,7 10 0 16,-7-10 0-16,0 17 0 15,3-8 0-15,-3-9 1 16,0 20-1-16,0-7 0 16,0-1-1-16,3 0 1 15,1-2 0-15,-4-10 0 16,0 12 0-16,0-12 0 0,6 18 0 15,-6-18 0-15,6 16 0 16,-6-6 1-16,3-1-2 16,-1 4 1-16,2-2 0 15,-4-11 0-15,7 15 0 0,-7-15 0 16,0 13 0-16,0-13 0 31,5 15 0-31,-5-15 0 0,4 19 0 16,0-9 0-16,-2 3-1 15,3 1 2-15,-1 0-1 16,3-1-1-16,-2-2 1 16,-5-11 1-16,4 14-1 15,-4-14-1-15,6 14 2 16,-6-14-1-16,0 0-1 0,3 9 1 16,-3-9 0-16,4 13 0 15,-4-13 1-15,5 15-1 16,-5-4 0-16,3 1 0 15,-3-3 0-15,4 5 0 16,-4-4 0-16,0-10 0 16,3 15 0-1,-3-6 0-15,0-9 0 16,0 15 0-16,0-15 0 16,3 11 1-16,-3-11-1 15,0 18 0-15,0-6 0 0,0 1 0 16,0-3 0-16,3-1 1 15,-3 1-1-15,0-10 0 16,3 14 0-16,-3-14 0 0,0 0 0 16,5 9 0-16,-5-9 0 15,0 0 0-15,0 0-1 16,0 16 1-16,0-16 0 16,0 16 0-16,0-16 0 15,0 12 1-15,0-12-1 16,0 15 0-16,0-15 0 0,0 0 0 15,0 0 0-15,0 12-1 16,0-12 1-16,0 10 0 16,0-10 0-16,0 11 1 15,0-11-1-15,0 18-1 16,0-18 2-16,0 12-1 16,0-12-1-1,0 0 1-15,0 0 0 16,0 0 0-16,0 0-1 15,0 12 1-15,0-12 0 0,0 0 1 16,0 10-1 0,0-10 0-16,0 9 0 0,0-9 1 15,0 0-1-15,0 0 0 16,0 0 0-16,0 0-1 0,0 0 1 16,0 8 0-1,0-8 0-15,0 0-1 0,0 0 1 16,0 11 0-16,0-11 0 15,0 0 0-15,0 0 0 16,0 0 0-16,0 0 0 31,0 0 0-31,0 0 0 0,0 0 0 16,0 0 0-16,0 0 0 16,0 0 0-16,0 0 0 15,0 0 0-15,0 0 0 16,0 0 0-16,0 0 0 15,0 0 0-15,0 0 0 16,0 0 0-16,0 0 0 0,0 0-1 16,0 0 1-16,0 0 0 15,0 0 0-15,4-10 0 16,-4 10-1-16,0 0-5 0,-12-3-38 16,12 3-2-16,-16 0 1 15,-2-10 0-15</inkml:trace>
  <inkml:trace contextRef="#ctx0" brushRef="#br1" timeOffset="670615.2862">3097 16276 22 0,'0'0'27'16,"0"10"-2"-16,0-10-4 15,0 0-5-15,0 0-2 16,0 0-4-16,-13 9-1 0,13-9-2 16,0 0-1-16,-16 8-1 15,16-8 1-15,-9 7-1 16,9-7 0-16,0 0 0 15,-6 9-1-15,6-9 1 0,0 0-1 16,0 0-1-16,0 0 0 16,0 0 1-16,0-11-1 15,2 1 0-15,-2 10 0 0,0-17 0 16,0 7-1-16,0-1 0 16,4 0 0-16,-4 0 0 15,0 11-1-15,3-15 0 16,-3 5 0-16,0 10 0 31,6-17 0-31,-3 7-1 0,-3-1 1 16,3 1 0-16,0-3-1 15,1 3 1-15,-4 1-1 16,7-3 1-16,-7 12-1 16,5-13 0-16,-5 13 0 15,8-14 1-15,-8 5-1 16,4-3 0-16,-1 2 0 0,1 0 1 15,-4-2-1-15,7 1 1 16,-7 0 0-16,6 0-1 16,-6 11 0-16,3-11 1 0,-3 11-1 15,6-17 0 1,-6 17 0-16,5-18 0 0,-5 18 0 31,10-18 0-31,-10 6 0 0,7-1-1 16,-2 2 2-16,-1 1-1 15,-4 10-1-15,16-18 1 16,-10 8 0-16,2 2 0 16,-8 8-1-16,12-19 1 15,-4 9 0-15,1-2-1 16,-4 2 1-16,2-5 0 0,0 5 1 16,-1 0-1-16,1 1 0 15,-7 9 0-15,14-14 0 16,-14 14 0-16,10-9 1 15,-10 9-1-15,14-8 0 16,-14 8 0-16,14-9 1 16,-2 2-1-1,-12 7 0-15,15-11 0 16,-15 11 0-16,18-11 1 16,-18 11-1-16,14-8 0 15,-14 8 0-15,12 0 0 16,-12 0 0-16,19 0 0 15,-19 0 0-15,15 0 0 0,-5 5 0 16,-2-5 0-16,2 3 1 0,2-3-1 16,-12 0 0-1,18 4 0-15,-8-1 0 0,0 0 0 16,1-3 1-16,-1 4-1 16,-10-4 0-16,19 5 0 15,-10-3 0-15,-9-2 1 16,18 5-1-16,-9-2 0 0,-9-3 1 15,13 7-2-15,-13-7 2 16,9 10-1-16,-9-10 0 16,16 9 0-16,-16-9 0 15,10 8 0-15,-10-8 0 16,12 9 0-16,-12-9 0 16,16 7 1-1,-16-7-1-15,0 0 0 16,9 15 0-16,-9-15 0 15,9 10 0-15,-9-10 1 16,9 13-1-16,-9-13 0 16,7 11 0-16,-7-11 0 15,9 13 0-15,-9-13 0 16,6 13 0-16,-6-13 0 0,6 10 0 16,-6-10 0-16,7 15 0 15,-7-15 0-15,6 11 0 0,-6-1 1 16,0-10-1-16,9 15 0 15,-9-15 0-15,5 15 0 16,-5-15 0-16,4 17 0 31,-4-17 0-31,6 15 1 0,-6-15-1 16,4 13 0-16,-4-13 0 16,3 14 1-16,-3-14-1 15,8 15 0-15,-8-15 0 16,3 13 0-16,-3-3 0 15,0-10 0-15,4 13 0 16,-4-13 0-16,3 10 0 0,-3-10 1 16,6 14-2-16,-6-14 1 15,4 11 0-15,-4-11 0 16,3 17 1-16,-3-17-2 16,4 19 1-16,-4-9 0 15,2 2 0-15,-2 2 0 16,0-2 1-16,0-1-2 0,0 0 1 15,0 1 0-15,0-12 0 16,0 17 1-16,0-7-1 16,0-10 0-16,0 16 0 15,0-6 0-15,0 0 0 0,0-10 0 16,0 15 0-16,0-15 0 31,0 17-1-31,0-17 1 16,3 9 0-16,-3-9 0 0,0 0 0 15,0 0 0-15,0 10-1 16,0-10-2-16,0 0-10 16,-3-10-33-16,3 10-1 15,-9-23 0-15,2-1 0 16</inkml:trace>
  <inkml:trace contextRef="#ctx0" brushRef="#br1" timeOffset="672551.7021">1867 16242 16 0,'-6'10'25'0,"6"-10"-1"16,0 0-2-16,-8 9-1 16,8-9-1-16,-4 10-4 15,4-10-1-15,-5 10-4 16,5-10-1-16,-3 9-2 0,3-9-2 15,0 0-1 1,0 0-2-16,-6 10 1 0,6-10-1 0,0 0-1 16,0 0 1-1,0 0 0-15,0 0 0 16,0 0 0-16,0 0 0 0,0 0-1 16,9-14 1-16,-9 14-1 15,0-10 0-15,0 10 0 31,3-17-1-31,-3 17 1 0,0-18-1 16,0 18 0-16,5-16 0 16,-5 16-1-16,0-13 1 15,0 3 0-15,0 10-1 16,5-16 0-16,-5 5 1 16,9 2-2-16,-9 9 2 15,4-21-1-15,-4 12 1 0,0 9-1 16,7-15 0-16,-3 5 0 15,-4 10 1-15,3-16 0 16,2 8-2-16,-5 8 1 16,9-17-1-16,-9 17 2 15,12-16-2-15,-12 16 1 16,10-13-1-16,-10 13 1 0,8-10 0 16,-8 10 1-16,9-10-1 0,-9 10 0 15,11-15 0-15,-11 15 0 16,5-13 1-1,-5 13-1-15,15-14 0 0,-10 4 0 16,-5 10-1-16,6-10 2 31,-6 10-2-31,9-8 1 0,-9 8 0 16,10-7 0-16,-10 7 0 16,10-7 0-16,-10 7 0 15,13-5 0-15,-13 5 0 16,12-12 0-16,-12 12 0 15,13-7 0-15,-13 7 0 16,14-9 0-16,-14 9 0 0,12-6 1 16,-12 6-1-16,11 0 0 15,-11 0 0-15,12-4 1 16,-2 4-1-16,-10 0 0 16,14 0 0-16,-14 0 1 15,18-6-1-15,-7 6 0 16,-11 0 0-1,12 6 0-15,-12-6 1 16,14 10-1-16,-4-10 0 16,1 2 1-16,-2-2-1 15,-9 0 0-15,19 3 0 16,-9-3 0-16,0 0 0 0,-10 0 0 16,14 7 0-16,-14-7 1 15,12 4-1-15,-12-4 0 16,12 7 2-16,-12-7-2 0,14 5 0 15,-14-5 0-15,10 4 0 16,-10-4 0-16,17 6 0 16,-17-6 0-16,15 3 0 15,-15-3 0-15,13 11 0 16,-13-11 0-16,15 13 0 0,-15-13 0 16,9 11 0-16,-2-2 0 15,-7-9 0-15,4 14 0 16,-4-14 0-16,7 12 0 15,-7-12 0-15,10 15 0 16,-10-15 0-16,3 17 0 31,-3-17 0-31,10 16 0 0,-10-4 0 16,6-2 0-16,-6 2 0 16,0-12 0-16,8 13 0 15,-8-13 0-15,0 13 0 0,0-13 0 16,7 13 0-1,-7-13 0-15,9 12 0 16,-9-12 0-16,4 17 0 0,-1-5 0 16,-3-2 0-16,0-10 0 0,8 14 0 15,-8-4 0-15,0-10 0 16,0 14 0-16,0-14 0 16,0 8 0-16,0-8 0 15,5 15 0-15,-5-6 0 16,0 0 0-1,0 1 0-15,0-10 0 16,5 19 0-16,-5-19 0 16,0 10 0-16,0-10 0 15,0 0 0-15,0 0 0 16,0 0 0-16,0 0 0 16,0 0 0-16,0 0-13 15,0 0-35-15,-7-10 0 0,7 10 0 16,-11-19 0-16</inkml:trace>
  <inkml:trace contextRef="#ctx0" brushRef="#br1" timeOffset="674423.5699">7854 16237 25 0,'0'0'25'15,"-6"12"-1"-15,6-12-2 16,0 0-2-16,-3 13-5 0,3-13-2 16,0 0-2-16,0 0-2 15,0 0-1-15,0 0 1 16,0 0-1-16,0 0-1 16,0 0-1-16,0-12-1 15,0 12-1-15,0-15 0 0,0 3-1 31,0-3-1-31,3 3 0 16,-3-4 0-16,6 4-1 16,-3-1 1-16,3-1 0 15,-6 0-1-15,6 0 1 0,-3 3-1 16,1-1 0-16,2 0 0 16,-4-3 0-16,1 1 0 15,0 2-1-15,1 0 1 0,-1 2 0 16,1 1 0-16,-4-4-1 15,5 3 0-15,-1 0 1 16,-2-3-1-16,5 4 0 16,-1-6 0-16,1 2 0 15,1-2 0-15,-1-2 0 16,-2 3 1 0,6 2-1-16,-6 0 0 15,1-1 1-15,-2 3-1 16,1 0 0-16,2 1 1 15,0-3-1-15,2 0 0 16,-1 0 0-16,3-4 0 16,1 2 1-16,0-2-1 15,3 2 0-15,-3 1 0 0,-1 0 0 16,0 1 0-16,-1 1 1 16,2 1-1-16,-2 1 0 0,5 0 0 15,-2 0 0 1,2 0 1-16,3 1-1 15,-1 1 0-15,-2 3 0 0,3 0 1 16,-3 4-1-16,-2-3 0 0,-1 3 0 16,0 3 0-1,1-3 1-15,-1 4-1 0,-2-4 0 16,2 4 0-16,-2-1 0 16,3 4 1-16,-4-4-2 15,2 4 2-15,-11-7-1 31,17 16 0-31,-8-5 0 0,1-1 0 16,-2 1 0-16,1-1 0 16,-2 2 0-16,-7-12 0 15,16 17 0-15,-16-17 0 16,16 15 1-16,-7-9-1 16,-9-6 0-16,16 15 0 15,-16-15 0-15,18 20 0 0,-11-11 0 16,0 1 0-16,1 0 1 15,-3-1-2-15,0 3 1 16,1-3 1-16,-6-9-1 16,12 18 0-16,-8-10 0 15,1 1 0-15,1 6 0 16,-2-1 0 0,2-1 1-16,-3 0-1 15,0 4 0-15,1 0 0 16,-1 1 0-16,0 0 2 0,-3-5-2 15,3-1 0-15,-3 3 0 16,0-2 0-16,6 0 0 16,-6-4 0-16,0 1 0 15,0-10 0-15,0 20 0 0,0-8 0 16,0 3 0-16,0-4 0 16,0 1 0-16,0 1 0 15,3-1 0-15,-3 0 0 16,0-12 0-16,0 14 0 15,0-14 0-15,0 0 0 16,0 9 0-16,0-9 0 0,0 0 0 16,0 0 0-16,3 10 0 15,-3-10 0-15,0 10 0 16,0-10-2-16,0 0-2 16,4 16-16-16,-4-16-28 15,-10-13 1-15,6-6-1 31,-1-20 1-31</inkml:trace>
  <inkml:trace contextRef="#ctx0" brushRef="#br1" timeOffset="675942.8974">9276 16259 18 0,'0'0'31'15,"0"0"-6"-15,0 0-3 0,0 0-4 16,-7 12-3-16,7-12-2 15,0 0-1-15,0 0-2 16,0 0-1-16,0 0 0 16,0 0-2-16,-10 0 0 15,10 0-1-15,0-11-1 32,0 11-2-32,4-12 1 0,-4 12-1 15,0-23 0-15,0 13-1 16,3-2 0-16,-3 2-1 15,3-1 1-15,1 0-1 16,-1-2 0-16,0 0 0 16,2 1 0-16,1-1 0 0,1 3 0 15,0-5 1-15,1 0-2 0,-1 1 1 16,-1 4-1-16,3-1 1 16,-3 0-1-16,-6 11 1 15,16-19-1-15,-9 10 0 16,4 3 0-16,-1-1 1 15,3 2-1-15,1 0 0 32,-1-2 0-32,-1 2 0 0,4 3 0 15,-3 2 1-15,2 0-1 16,-3-6 1-16,0 3-2 16,2 3 2-16,0 0-1 15,-1 0 1-15,0 0 0 16,-2 0-1-16,2 0 0 15,-4 6 0-15,4-2 1 0,-3-1 0 16,-2 3-1-16,1-2 1 16,-9-4-1-16,17 17 0 15,-8-9 0-15,-9-8 1 16,16 14-1-16,-7-2 0 0,-9-12 0 16,15 15 0-1,-9-5 1-15,1 0-1 0,-1 1 0 16,0-1 0-16,0 0 0 15,0 2 0-15,0 3 0 0,0-6 0 16,-2 3 0-16,2-2 1 16,-3 0-2-16,3 4 1 15,-1-2 1-15,-1 0-1 32,0-3 0-32,1 3 1 0,-1 1-1 15,2-1 0-15,-2 2 1 16,-1-4-1-16,-3-10 0 15,5 10 1-15,-5-10 0 16,6 12-1-16,-6-12 0 16,0 0 2-16,0 0-2 15,0 0 0-15,0 0 0 0,0 0 0 16,0 0 0-16,0 0 0 16,0 0 0-16,-6 10 0 15,6-10 0-15,0 0 0 16,0 0 0-16,0 0 0 15,0 0 0-15,0 0 0 16,0 0 0 0,4 9 0-16,-4-9 0 15,0 0 0-15,0 0 0 0,0 0 0 16,0 0 0 0,0 0 0-16,0 10 0 0,0-10 0 15,0 0 0-15,-10 9-3 16,10-9-17-16,0 0-28 15,-16-14 0-15,11-4 0 0,1-10 0 16</inkml:trace>
  <inkml:trace contextRef="#ctx0" brushRef="#br1" timeOffset="677377.9104">10292 16315 6 0,'-9'2'32'16,"9"-2"0"-1,0 0-6-15,0 0-6 0,0 14-2 16,0-14-4-16,0 0-2 16,0 0-1-16,0 0-2 15,0 0 0 1,0 0-2-16,2-14-1 15,-2 14 0-15,8-14-2 16,-8 14 0-16,12-14-1 16,-6 3 0-16,3-4-1 15,-2 4 0-15,1-3-1 16,2 3 1-16,-1-1-1 16,1-2 0-16,-1 0 0 0,1 4 0 15,-2 0 0-15,1 2 0 16,-9 8 0-16,19-14-1 15,-10 7 1-15,4 0 0 16,-4 3 0-16,0-3-1 16,1 5 0-16,0 2 0 15,-10 0 0-15,14-14 1 0,-14 14-1 0,13 0 0 32,-13 0 0-32,13 0 0 15,-13 0 1-15,15 5 0 16,-15-5-1-16,16 9 0 15,-16-9 0-15,15 9 1 16,-15-9-1-16,13 9 1 16,-13-9-1-16,15 12 0 0,-15-12 0 15,13 14 1-15,-13-14-1 16,12 8 0-16,-12-8 1 16,13 12-1-16,-13-12 0 15,12 9 1-15,-12-9-1 16,15 13 0-16,-15-13 0 15,13 14 0-15,-13-14 1 0,12 9-1 16,-12-9 0-16,6 11 0 16,-6-11 0-16,6 10 1 15,-6-10-1-15,9 12 0 0,-9-12-1 16,7 16 1-16,-4-6 1 16,-3-10-1-16,7 9 0 31,-7-9 0-31,0 0 0 15,5 9 0-15,-5-9 0 16,0 0 1-16,0 0-1 0,0 0 0 16,6 11 0-16,-6-11-1 15,0 0 2-15,3 9-1 16,-3-9 1-16,0 0-1 16,0 0 0-16,0 0 0 0,-3-9 1 15,3 9-1-15,-3-12 1 16,3 12-1-16,-3-15 0 15,3 15 0-15,-8-18 0 16,1 8 0-16,3-1 0 16,4 11 2-16,-11-19-4 15,11 19 2-15,-10-14 2 0,3 6-2 32,1-2 0-32,6 10 0 15,-14-14 0-15,14 14-2 16,-19-10 2-16,6 1 2 15,-3 1-4-15,-2 8 2 16,0 8-1-16,-5-5-1 16,5 8-3-16,-6-7-7 0,4 4-35 15,5-3 0-15,2-5 0 0,5-9 0 16</inkml:trace>
  <inkml:trace contextRef="#ctx0" brushRef="#br1" timeOffset="678031.2466">9647 16041 39 0,'0'0'23'0,"0"0"0"0,0 0 1 16,0 0-2-16,-18-12-5 16,18 12-3-16,-22-9-4 0,6 5-5 15,-2 4-11 1,2 6-30-16,-9-3-2 0,10 10-1 16,-7-3 0-16</inkml:trace>
  <inkml:trace contextRef="#ctx0" brushRef="#br0" timeOffset="691367.0374">15015 15098 16 0,'73'0'12'16,"62"3"1"-16,46-6-1 16,58 0 0-16,52-5 0 15,53-4-1-15,46-2 0 32,36-4-2-32,33 0 0 0,30-6-2 15,20 0-1-15,15-3-1 16,4 5-1-16,2-2-1 15,-5 4 0-15,-15 5 0 16,-23 4-1-16,-43 2-2 16,-45 9-6-16,-54 0-14 0,-50 6-13 15,-76-9-2-15,-46 5 0 0</inkml:trace>
  <inkml:trace contextRef="#ctx0" brushRef="#br0" timeOffset="692051.9086">23545 14711 12 0,'0'0'29'16,"0"0"-1"-16,15 11-6 15,1 0-5-15,2 0-3 16,11 4-5-16,-2-3 0 15,16 4-2-15,-4-3-2 16,-7-1-2 0,-9-2-2-16,-4-3 1 15,-19-7 0-15,6 16 0 16,-18-7-1-16,-11 5 1 16,-11 1-1-16,2 4-2 0,3 5-9 15,10 4-26-15,-1-13-1 16,24 3 1-16,-4-18-1 15</inkml:trace>
  <inkml:trace contextRef="#ctx0" brushRef="#br0" timeOffset="692417.7979">24019 15172 39 0,'14'3'29'15,"-5"-8"-2"-15,0-7-6 16,1-3-3-16,-4-12-5 15,1-5-3-15,-2-10-3 16,3-4-2-16,-5-2-1 16,0 1-3-16,3 1 1 15,1 6-2-15,-4 5 1 0,14 9-3 16,1 11-4-16,-8 4-11 16,10 5-21-16,-20 6 1 15,62 5 0-15,-62-5-1 16</inkml:trace>
  <inkml:trace contextRef="#ctx0" brushRef="#br0" timeOffset="692602.712">24012 14933 23 0,'23'15'34'0,"-1"-12"1"15,13 5-4-15,-5 0-19 0,5-2-23 16,-3 5-19-16,-13-11-2 16,-9 7-3-16,-2-10 9 15</inkml:trace>
  <inkml:trace contextRef="#ctx0" brushRef="#br0" timeOffset="693319.0226">18937 12951 6 0,'-3'-10'31'0,"13"34"1"16,-3 26-9-16,14 48-6 16,6 40-6-16,-1 50-3 15,0 44 1-15,-7 47-2 16,-8 33-2-16,-11 27-1 16,-3 19 1-16,-14-3 0 0,0-8-2 15,-4-10-7-15,1-25-19 16,4-39-13-16,16-26 2 15,-9-58-4-15</inkml:trace>
  <inkml:trace contextRef="#ctx0" brushRef="#br0" timeOffset="694121.3653">19003 13015 8 0,'0'0'25'16,"0"0"-7"-16,-15 10-5 15,5 3-4-15,-6 6-4 16,0-1-3-16,-3 3-1 0,2-1 0 16,0-3 2-16,3-4 0 0,4-7 1 15,10-6-1 1,0 0 1-16,0-19 0 16,13 1 1-16,-1-5 0 0,4-1 1 15,-1-3-1-15,4 5 0 16,-5 3 1-16,-2 6 0 15,0 6 0 1,2 10 0-16,-1 6-3 16,3 3-6-16,5 0-30 15,8 10-2-15,-3-13 0 16,10 10 0-16</inkml:trace>
  <inkml:trace contextRef="#ctx0" brushRef="#br0" timeOffset="705895.0422">19492 12472 30 0,'10'-24'35'15,"2"2"-3"-15,-9 1-8 16,-10 3-6-16,-7 10-5 16,-12 8-3-16,-3 6-4 0,-8 9-2 15,4 9-2 1,0 7-1-16,11 8 0 0,9 0-1 15,13-2 1-15,13-5-1 16,15-4 1-16,5-9 0 0,4-6-1 16,0-13 1-16,-3-8-1 15,-8-7 0-15,-7-6 1 16,-9-3-2-16,-10 4 1 16,-5 1 0-16,-7 5-1 15,-1 6 2 1,-1 16-1-16,1 8 0 15,5 12 1-15,4 12 2 16,4 11-2-16,6 5 2 16,2 5-1-16,2-1-2 15,-3-4-1-15,4-3-17 16,1-9-21-16,-12-19 0 16,10-3 0-16,-10-22-1 0</inkml:trace>
  <inkml:trace contextRef="#ctx0" brushRef="#br0" timeOffset="706244.9492">19860 12291 59 0,'-20'0'36'0,"-11"9"-3"15,0 4-14 1,4 16-8-16,-1 4-6 0,9 13-1 15,11 1-2-15,11 3-1 16,13-4-6-16,9-6-18 16,5-10-13-16,15-2-1 0,-2-17 1 15</inkml:trace>
  <inkml:trace contextRef="#ctx0" brushRef="#br0" timeOffset="706483.2494">20024 12622 12 0,'-17'8'31'16,"17"3"3"-16,0-11-4 16,-6 12-11-16,17-7-7 15,-11-5-2-15,22-5-1 16,-12-9-1-16,5 0-1 16,-5-15-1-16,-1-3-1 0,-4-13-1 15,0-3-2-15,-5-7 0 16,5 0 0-16,1 4-2 15,-3 3-1-15,8 11-8 16,-2 4-17-16,4 13-13 0,5 14 0 16,-3 6 0-1</inkml:trace>
  <inkml:trace contextRef="#ctx0" brushRef="#br0" timeOffset="706799.5832">20009 12426 33 0,'-12'0'35'0,"12"0"0"0,13 0 1 15,9 0-22-15,6 0-7 16,1-5-5-16,6 1-1 16,-1-2-1-16,-3-4 0 15,0-3 0-15,0-2 0 16,-4 2 1-16,2 4 2 15,-2 1 1 1,1 12 1-16,-3 5 1 16,3 15 0-16,-13 7 1 15,-2 8-1-15,-13 3-1 16,-10 4-1-16,-7-1-2 16,-4-6-5-16,1 1-22 0,-4-11-17 15,1-8 0 1,6-2 0-16,0-17-1 0</inkml:trace>
  <inkml:trace contextRef="#ctx0" brushRef="#br0" timeOffset="708537.764">18816 15133 54 0,'-18'0'29'16,"-8"0"-3"-16,1 3-7 31,3 11-5-31,-2 4-4 16,11 5-3-16,5 2-1 0,16 4-2 15,8-4 2-15,12 0-2 16,3-12 3-16,7-3-1 16,-8-15 0-16,3-4 0 15,-15-12-2-15,-8-4-1 16,-10 0-3-16,-8-3-14 0,-8 4-27 16,8 4-2-16,1 0 1 15,12 3-1-15</inkml:trace>
  <inkml:trace contextRef="#ctx0" brushRef="#br0" timeOffset="709169.5244">20230 14862 23 0,'0'18'28'0,"0"-7"-9"16,-3 6-6-16,3-2-1 0,-6 0 0 16,6-3-3-16,0-12 1 15,0 0-2-15,-10-11 1 16,10-2-2-16,-3-9 2 0,3 1-1 15,-3-7-2-15,3 6-1 16,0 1-1-16,0 9 0 31,0 12 0-31,0 0-1 0,8 11-1 16,-1 15 0-16,-1 5-4 16,-2 2-12-16,-4 2-26 15,11 5 0-15,-6-11 1 16,5 3-2-16</inkml:trace>
  <inkml:trace contextRef="#ctx0" brushRef="#br0" timeOffset="709523.5124">20223 15244 23 0,'4'-23'33'0,"2"12"-4"16,-1 1-3-16,-5-6-5 15,0 16-2-15,5-18-4 16,-5 18-4-16,3-8-2 16,-3 8-3-16,0 0-2 15,6 14-1-15,-1 1-3 16,-1-1-7-16,3 4-24 0,3 3-9 16,-6-6 0-16,2 4-1 15</inkml:trace>
  <inkml:trace contextRef="#ctx0" brushRef="#br0" timeOffset="709771.4281">20089 15407 37 0,'-14'0'38'15,"14"0"0"-15,12 0-3 16,3 0-18-16,20 0-6 0,3 0-3 16,14 0-4-16,3 0-4 15,3-3-8-15,2-1-20 16,-2 4-11-16,-17-12-1 16,-4 12 0-16</inkml:trace>
  <inkml:trace contextRef="#ctx0" brushRef="#br0" timeOffset="710209.3523">20199 15569 8 0,'-4'13'32'16,"4"-13"1"-16,6 9-8 0,13-4-6 16,6-5-4-16,12 0-3 15,-5-5-3-15,8 1-4 16,-5-1-4-16,-4 0-4 0,-7 0-1 16,-9-1-2-16,-15 6-1 15,0 0-1-15,-9 0-1 16,-8 4 1-16,-1 3 1 15,-4-2 2-15,1 0 3 16,2-1 2-16,3 2 5 31,7 5 3-31,-3-4 2 0,12 6 2 16,-2 0 0-16,7 11 1 16,-5-5-1-16,8 12-2 15,-8-5-4-15,3 2-1 16,-3-2-6-16,-4-5-9 15,-2-4-29-15,6-5-1 16,0-12 0-16,0 0 0 0</inkml:trace>
  <inkml:trace contextRef="#ctx0" brushRef="#br0" timeOffset="710725.7433">21371 14773 16 0,'0'0'34'31,"3"13"0"-31,-8-4-9 0,5 5-8 16,0 4-5 0,0-2-4-16,0 0-1 0,0-16-2 15,7 13-2-15,-7-13 0 16,10-17-1-16,-10 1 0 15,3-2-1-15,-3 4-5 16,0 2-14-16,-11 3-19 0,11 9 0 16,-3 15 0-16,10 9 2 15</inkml:trace>
  <inkml:trace contextRef="#ctx0" brushRef="#br0" timeOffset="711094.6083">21283 15126 11 0,'0'0'35'16,"9"-10"1"-1,9 5-3-15,4 2-12 0,0-4-8 16,6 7-4-16,-5 0-1 16,1 4-3-16,-16 4-1 15,-8 5-1-15,-5 2-1 16,-8 6 0-16,-8-1 0 0,-1 0 0 16,3-1 0-16,10-6-1 15,9-2-1-15,13-2 1 16,8-1-2-16,3-8-3 15,8 0-9-15,-1 1-25 16,-4-9-1-16,3 8 0 31,-12-8 0-31</inkml:trace>
  <inkml:trace contextRef="#ctx0" brushRef="#br0" timeOffset="711376.9976">21178 15400 37 0,'0'0'36'15,"0"0"-1"-15,28 5-11 31,3-5-6-31,6 0-6 0,9 0-4 16,3 0-2-16,5-5-5 16,-2 5-5-16,-8-5-5 15,-3 1-17-15,-6 4-11 16,-17-4-2-16,-3 4 1 0</inkml:trace>
  <inkml:trace contextRef="#ctx0" brushRef="#br0" timeOffset="711762.8369">21244 15544 21 0,'0'0'35'0,"-10"6"0"0,30-6-6 15,10 0-13-15,6-6-5 16,9 2-4-16,3 0-4 15,-2 1-3-15,-4 3-3 16,-9 0 0-16,-10 0-2 16,-23 0-1-16,0 0-2 15,0 0 0-15,-17 12 0 0,-7-12 1 16,4 3 2-16,-6-3 1 16,6 0 3-16,0 0 3 15,4 2 3-15,-5 17 12 16,17-1-6-16,0-1-1 15,8 8 0 1,-4-2-1 0,5 5-3-16,-5-2-4 15,0-5-13-15,-3-7-25 16,6 4-2-16,-3-18 1 0,0 0-1 16</inkml:trace>
  <inkml:trace contextRef="#ctx0" brushRef="#br0" timeOffset="712278.5392">22509 14804 15 0,'0'0'27'0,"0"0"-5"16,-14-6-5-16,14 6-2 15,0 0-2-15,-9 10-2 16,9-10 0 0,0 0-1-16,6 13-1 15,-6-13 0-15,13 6-1 16,-13-6-4-16,0 0-13 16,0 0-27-16,11 6-1 15,-11-6-1-15,0 0 1 16</inkml:trace>
  <inkml:trace contextRef="#ctx0" brushRef="#br0" timeOffset="712764.6556">22450 15037 32 0,'4'-10'33'0,"12"10"0"15,-3 0-13 1,4 0-8-16,-1 6-4 0,-6 2-4 16,-3 5-2-16,-7 2-1 15,-2 0 0-15,-3-2 0 0,-4-2 0 16,0 0-1 0,9-11 0-16,-5 10 1 0,16-10-1 15,8 0 0-15,4 3 0 16,-1 1 0-16,2 1 0 15,-8-1 1-15,-16-4 0 32,6 18 1-32,-21-6-2 0,-7 0-4 15,-4-2-13-15,0-6-16 16,7 7-1-16,1-11-1 16,12 12 6-16</inkml:trace>
  <inkml:trace contextRef="#ctx0" brushRef="#br0" timeOffset="712981.3214">22274 15317 51 0,'0'0'37'0,"32"12"2"31,7-8-15-31,11-8-12 0,12 4-2 15,1 0-5-15,1 0-9 16,-1 0-12-16,-8 4-19 16,-12-7-3-16,-10 3-1 15,-21 0 0-15</inkml:trace>
  <inkml:trace contextRef="#ctx0" brushRef="#br0" timeOffset="713399.8468">22300 15519 21 0,'-10'2'34'16,"29"5"2"-16,6-10-3 15,13 3-20-15,9 0-4 16,2 0-2-16,6-4-3 15,0 4-3-15,-10-5-2 0,-7 5-3 32,-14-9 1-32,-13 4-2 0,-11 5 0 15,-9-10 1 1,-10 8 1-16,-6 2 0 0,0 0 1 16,0 2 1-16,3 5 1 15,5 2 2-15,3 6 1 16,6 2 1-16,8 8 1 15,-3 1 1-15,7 8 1 0,-4-3 0 16,0 7 0-16,-3-5-2 16,6-1-1-16,-3-8-4 15,-4-5-11-15,4-19-26 16,-7 13-1-16,7-13 0 16,0-13 0-16</inkml:trace>
  <inkml:trace contextRef="#ctx0" brushRef="#br0" timeOffset="714136.0521">17858 14979 13 0,'0'0'35'0,"5"-10"1"16,0 20-1-16,-2 4-15 16,-3 4-8-16,7 8-7 15,-1 3-12-15,2 5-27 0,-8-11-1 16,7 4 0-16,-7-14-1 16</inkml:trace>
  <inkml:trace contextRef="#ctx0" brushRef="#br0" timeOffset="714520.7746">17483 15618 36 0,'23'-3'33'0,"15"6"-5"16,-5-3-30-16,3-11-21 16,15 11-6-16,-14-16-3 0</inkml:trace>
  <inkml:trace contextRef="#ctx0" brushRef="#br0" timeOffset="714805.7908">17837 15507 23 0,'0'0'36'0,"-9"-7"1"15,12-6-6-15,3-1-11 16,-6-6-5-16,7 0-5 16,-7-6-3-16,9 6-2 0,-9 2-2 15,4 4-1-15,-4 14 0 16,0 0-1-16,0 0-3 16,0 16-5-16,9 10-14 15,0 2-19-15,-4-2 1 16,4 3 0-16,-6-4-1 15</inkml:trace>
  <inkml:trace contextRef="#ctx0" brushRef="#br0" timeOffset="714984.196">17725 15687 36 0,'0'-12'36'0,"24"7"0"15,2-6 0-15,9 1-26 16,12 6-8-16,9 4-14 16,5 4-22-16,-11-4-1 0,3 7 0 15,-15-7-1-15</inkml:trace>
  <inkml:trace contextRef="#ctx0" brushRef="#br0" timeOffset="715336.9482">17761 15839 23 0,'21'4'35'0,"4"-11"1"15,16 4-5-15,-1 0-15 16,-4-3-7-16,1 2-5 15,-9 2-4-15,-7 2-2 16,-9 0-4-16,-12 0-2 16,0 0-1-16,-20 0 0 0,5 0 0 15,-4 0 2-15,2 0 4 16,0 6 4-16,3 0 4 16,7 7 2-16,0 2 2 15,7 7 1-15,3 4 0 0,4 5-1 16,-3 1-9-16,1 1-26 15,-5-10-8-15,3-1 0 0,-3-22-2 16</inkml:trace>
  <inkml:trace contextRef="#ctx0" brushRef="#br0" timeOffset="715885.2021">16751 15047 17 0,'0'-16'34'15,"0"16"1"-15,0 13-2 0,-5 2-15 16,5 10-6-16,0-2-6 16,0-1-3-16,6-1-8 15,0-5-22-15,-6-16-8 16,18 0-1-16,-18-14 1 0</inkml:trace>
  <inkml:trace contextRef="#ctx0" brushRef="#br0" timeOffset="716169.8952">16267 15628 62 0,'14'-3'37'0,"14"3"-5"16,0 0-20-16,10-10-31 15,7 10-12-15,-7-11-3 16,11 8-2-16</inkml:trace>
  <inkml:trace contextRef="#ctx0" brushRef="#br0" timeOffset="716470.7062">16623 15383 30 0,'8'-17'35'0,"18"10"1"0,-2 0-4 16,-2 4-17-16,6 8-6 16,-8 6-2-16,-9 4-2 15,-11 5-2-15,-4 2 0 16,-10-1-1-16,-2-1-1 16,0-3 0-16,1-3-1 31,15-14 1-31,-4 14-2 0,17-14-1 15,5-4-4-15,10 8-5 16,-4-4-17-16,2-4-10 16,5 5 1-16,-13-4-1 15</inkml:trace>
  <inkml:trace contextRef="#ctx0" brushRef="#br0" timeOffset="716655.3151">16579 15662 43 0,'0'0'35'0,"24"0"-2"16,7 0-12-16,7-4-9 31,11 0-10-31,4-1-15 0,9 5-20 16,-15-12-2-16,5 12 0 15,-17-4 6-15</inkml:trace>
  <inkml:trace contextRef="#ctx0" brushRef="#br0" timeOffset="716871.4819">16617 15818 36 0,'13'-7'35'0,"20"7"-1"15,3-12-1 1,8 5-25-16,6 2-5 16,2 2-10-16,-4 3-15 0,-15-5-12 15,0 10-1 1,-24-5 1-16</inkml:trace>
  <inkml:trace contextRef="#ctx0" brushRef="#br0" timeOffset="717040.0998">16737 15859 37 0,'0'0'37'16,"6"26"1"-16,-2-7-5 15,-4 2-18-15,5 10-4 16,-5 3-5-16,0 1-11 16,-5-1-31-16,5 1 0 0,-10-16-3 15,7 4-1-15</inkml:trace>
  <inkml:trace contextRef="#ctx0" brushRef="#br0" timeOffset="717541.1808">15406 15003 45 0,'0'0'37'0,"17"12"-2"16,-17 6-10-16,0 6-49 16,4 16-8-16,-8-5-2 0,12 5-2 15</inkml:trace>
  <inkml:trace contextRef="#ctx0" brushRef="#br0" timeOffset="717804.3658">14961 15666 60 0,'23'0'36'0,"0"-5"-2"16,13 0-30-16,4 5-33 0,-6-9-3 15,7 6-3 1,-1-12 0-16</inkml:trace>
  <inkml:trace contextRef="#ctx0" brushRef="#br0" timeOffset="718157.5658">15291 15444 31 0,'11'-6'36'16,"3"-7"1"-16,11 0-7 15,4 8-16-15,-3-2-4 16,5 7-3-16,-11 7-2 16,-5 5-2-16,-11 4-3 0,-12 1 0 15,-4-1-2-15,0 0 1 16,1-3-1-16,11-13-1 15,-5 14 1-15,18-14 0 0,3 2 2 16,8 1 0-16,-6 2 1 16,0 7 1-1,-12 5-2 1,-11-2-5-16,-7 2-16 16,-5 4-14-16,-15-11-1 15,8 2 0-15</inkml:trace>
  <inkml:trace contextRef="#ctx0" brushRef="#br0" timeOffset="718357.8884">15223 15784 42 0,'18'-7'38'0,"17"5"0"15,2-7 0 1,8 4-27-16,1 0-17 16,-1-2-29-16,6 7-2 15,-13 0 0-15,0 4-1 16</inkml:trace>
  <inkml:trace contextRef="#ctx0" brushRef="#br0" timeOffset="718608.3172">15283 15960 74 0,'35'-6'36'0,"11"2"-4"16,2-4-21-16,0 4-10 15,0 0-17-15,-11-1-19 16,2 5 0-16,-20-6-1 16,-5 6 5-16</inkml:trace>
  <inkml:trace contextRef="#ctx0" brushRef="#br0" timeOffset="718790.0294">15430 15969 29 0,'-12'14'35'16,"12"9"-1"-16,-3 1-11 0,0 2-3 15,6 8-4-15,-3-4-5 16,9 5-9-16,-6-8-35 0,7 3-3 16,-10-11-1-16,4 2-2 15</inkml:trace>
  <inkml:trace contextRef="#ctx0" brushRef="#br1" timeOffset="729196.3935">17921 14973 14 0,'-12'3'14'0,"12"-3"-1"31,0 0 0-31,0 0-1 0,-10 0-1 15,10 0 0-15,0 0-2 16,-9 4-2-16,9-4-1 16,-13 7-1-16,13-7-1 15,-14 9-1-15,14-9 1 16,-10 5 0-16,10-5 0 16,0 0 1-16,0 0-1 0,0 0 1 15,0 0 0-15,8-10-1 16,-8 10 0-16,0 0-2 0,14 0 1 15,-14 0-1 1,10 0 0-16,-10 0-1 0,9 0 1 16,-9 0-1-16,12 2 1 31,-12-2 0-31,11 0 0 0,-11 0 0 16,13-5 0-16,-13 5 0 15,13-5 0-15,-13 5-1 16,15-3 1-16,-3 3-1 15,0 0 0-15,-2 0-1 16,3 0 1-16,0 0 0 16,1 0-1-16,0 0 1 0,2-3-1 15,-3 3 1-15,-2 0-1 16,2 0 1-16,-2 0 0 16,-1 0-1-16,1 0 1 15,-1 3-1-15,3-3 1 16,1 0-1-16,6-5 1 15,0 0 0-15,3 1-1 0,4-1 1 16,-3-1-1-16,-3 2 0 16,-2 0 1-16,-3 4-1 15,-3 0 0-15,-4 0 1 16,0 0-1-16,1 0 1 0,-1 0-1 16,4-4 1-16,2 1-1 31,2 0 1-31,1-1-1 15,-1 4 0-15,0-4 1 0,-1 4-1 16,-4 0 0-16,-1 7 0 16,-11-7 1-16,17 6-1 15,-9-6 1-15,5 3-1 16,1-3 1-16,4-3 0 16,2-1-1-16,0-1 0 0,2 1 1 15,-2 1-2-15,0 3 1 16,-6 0 0-16,-1 3 0 15,-3 0 0-15,1 2 1 16,0-1-1-16,2 0 0 16,4-4 1-16,1 0-1 15,4-3 0 1,0 0 0-16,1 3 0 16,-2-6 1-16,-2 6-1 15,-4-3 0-15,-3 3 0 16,-12 0 0-16,15 6 0 0,-15-6 0 15,13 3 0 1,-3-3 0-16,3 0 1 0,2-3-1 16,-1 3 0-16,2-3 0 15,-3 3 0-15,2-5 0 0,-3 5 0 16,-2 0 0-16,-1 0 0 16,2 0 0-16,-1-3 0 15,6 3 1-15,1-5-2 16,4 5 2-16,1-4-1 15,1 1 0-15,0 3 0 0,0 0 0 16,-5-3 0-16,-2 3 0 16,-2 0 0-16,-2 3 0 15,-2-3 0-15,0 0 0 16,3-5 0-16,1 5 0 16,5-4 1-16,1 0-1 31,0 0 0-31,2-1 0 0,-1 5 0 15,-2 0 0-15,-2 0 0 16,-3 0 0-16,-3 0 0 16,-1 0 0-16,-1 0 0 15,2 0 0-15,0-1 1 16,2-5-1-16,3 3 0 0,2 3 0 16,-2-3 0-16,3 3 0 15,-2 0 0-15,-2 0 0 16,-1-3 0-16,0 3 0 15,-2 0 0-15,-1 0 0 0,2 0 0 16,-1 0 0-16,0 0 0 16,3-3 0-16,-2 3 0 31,1 0 0-31,-2 0 0 0,1 0 0 16,-2 0 0-16,0 0 0 15,-1 0 0-15,2 0 0 16,2 3 1-16,0-3-1 15,-1-5 0-15,3 5 0 16,-1-5 0-16,-1 5 0 16,-3-4 0-16,1 1 0 0,-2 3 0 15,-10 0 0-15,15 0 0 16,-15 0 0-16,16 0 0 16,-7 0 1-16,-1 0-1 15,3 0 0-15,-2 0 0 16,0 0 0-16,2 0 0 15,-11 0 0-15,17-3 0 0,-17 3 0 16,14 0 0-16,-14 0 0 16,16 0 0-16,-16 0 0 0,17 0 1 15,-6 3-2 1,-1-3 2-16,-10 0-1 0,16-3 0 16,-16 3 0-16,14 0 0 31,-14 0-1-31,0 0 1 0,0 0 0 15,9-3 0-15,-9 3 0 16,0 0 0-16,0 0 0 16,0 0 0-16,0 0 0 15,0 0 0-15,0 0 0 16,0 0 0-16,0 0 0 16,0 0 0-16,0 0 0 0,0 0 0 15,0 0-1-15,0 0-5 16,-11 9-36-16,-2-9-1 15,-1 0 0-15,-12-11-1 16</inkml:trace>
  <inkml:trace contextRef="#ctx0" brushRef="#br1" timeOffset="731251.8673">21405 14833 13 0,'-14'6'28'16,"14"-6"-5"-16,-13 4-3 0,13-4-3 31,0 0-2-31,0 0-3 0,0 0-1 16,0 0-2-16,0 0-1 15,-6-13-2-15,6 13-1 16,0 0 0-16,6-10-1 16,-6 10-1-16,0 0 0 15,4-9 0-15,-4 9-1 16,0 0 0-16,0 0-1 0,0 0 1 15,12-6-1-15,-12 6 0 16,13 0 0-16,-3-4 0 16,4 4 0-16,2 0 0 15,0 0 1-15,3 0-1 16,2 0 0-16,-2 0 1 16,2 4-1-16,-4-4 0 0,1 4 1 15,-3-4-1-15,1 0 0 16,1-4-1-16,0 4 2 15,2 0-2-15,-3 0 1 16,1 0 0-16,1 0-1 0,-1 0 0 16,0 3 1-16,-1 0 0 31,-2-3-1-31,1 4 1 16,3-4-1-16,2 0 1 0,0-4-1 15,-2 4 0-15,-1 0 0 16,-4 0 0-16,2 0 1 15,-2 0-1-15,1 0 0 16,-3 0 1-16,0 0-1 16,4 0 1-16,6 0-1 0,1 0 1 15,1 0-1-15,0 0 0 16,-4 0 0-16,1-3 0 16,0 3 0-16,-5 0 0 15,-4 0 1-15,0 0-1 16,-1 0 0-16,-1 0 0 15,3 0 0 1,3-3 1-16,-1 3-1 16,1 0 0-16,1 0 0 15,-3 0 0-15,5 0 0 16,-1 0 1-16,-4 0-1 16,2 3 1-16,-5-3-1 15,0 0 1-15,2 0 0 16,1-4-1-16,-4 4 0 0,-9 0 0 15,18-6 0-15,-8 3 0 0,3 0 0 16,0 3 0-16,-13 0 0 16,15-4 0-16,-15 4 0 15,12 0 0-15,-12 0 0 16,11 0 0-16,-11 0 0 16,0 0 0-16,0 0 0 0,0 0 0 15,10 7 1-15,-10-7-1 16,0 0 0-16,0 0 0 15,0 0-1-15,0 0-4 16,-11 7-12-16,1-1-27 16,10-6 0-16,9 7 0 31,16-7-1-31</inkml:trace>
  <inkml:trace contextRef="#ctx0" brushRef="#br1" timeOffset="733169.146">15400 15079 17 0,'0'0'18'0,"6"-10"-1"0,-6 10-1 16,0 0-1-16,0 0-3 15,0 0-1-15,0 0-2 16,0 0-1-16,-11 6 0 0,11-6-1 16,0 0 1-16,0 0-1 15,0 0 0-15,0 0 0 16,0 0-1-16,0 0 0 15,0 0-2-15,0 0-1 16,9-6 0-16,-9 6-1 16,0 0 0-16,17 0-1 0,-6 0 1 15,1 0-1-15,1 0 0 16,5 0 0-16,-2 0 0 16,1 0 0-16,2 0 0 15,-1 0 0-15,0 0 1 16,0 0-1-16,-1 0 0 15,-2 0 0 1,1 0 0-16,-2 0 0 16,0 0-1-16,1 0 1 15,2 0 0-15,2 0-1 0,-1 3 1 16,3-3-1 0,-4 0 1-16,4 3-1 15,-3-3 0-15,-1 0 1 0,1 0-1 16,-3 0 1-16,1 0-1 0,-4 0 0 15,6 0 0-15,-2 0 1 16,0 4-1-16,0-4 1 16,2 3-1-16,1-3 0 15,2 4 1-15,1-4-1 16,0 0 0-16,2 0 0 16,-2 0 0-1,0 3 0-15,-4 0 0 16,-2-3 0-16,2 0 0 15,-5 5 0-15,2-5 1 16,-2 3-1-16,2-3 0 16,1 0 1-16,2 0-1 15,1 0 0-15,-1-3 0 16,-1 3 0-16,4-3 0 0,-3 3 0 16,-2-3 0-16,0 3 0 15,-1-4 0-15,1 4 0 16,0-4 0-16,-1 1 1 15,0 3-1-15,-3 0 0 0,4 0 0 16,-4 0 0 0,-2-4 0-16,2 4 0 0,-12 0 0 15,16 0 0-15,-16 0 0 16,16 0 0-16,-7 0 0 0,-9 0 1 16,18 0-1-1,-6 0 0-15,-3 0 0 0,1 0 0 16,-10 0 0-16,15-4 0 31,-15 4 0-31,16 0 0 0,-16 0 0 16,10 0 0-16,-10 0 0 15,16 0 1-15,-16 0-2 16,18 0 2-16,-10 0-1 16,2-3 0-16,0 3 0 15,2-3 0-15,-12 3-1 16,13 0 1-16,-13 0 0 0,11 0 0 15,-11 0 0-15,0 0 0 16,0 0 0-16,0 0 0 16,0 0 0-16,0 0 0 15,0 0 0-15,0 0 1 16,0 0-2-16,0 0-2 16,0 0-7-1,0 0-34-15,0 0 1 16,0 0-1-16,-11-7 1 0</inkml:trace>
  <inkml:trace contextRef="#ctx0" brushRef="#br2" timeOffset="744098.1712">6964 16295 25 0,'-4'-9'24'0,"4"9"-2"16,0 0 0-16,0-10-4 15,0 10-2-15,0 0-4 16,0 0-2-16,0 0-2 16,0 0 0-16,0 0-2 15,0 0 1-15,0 0-1 0,0 0 0 16,0 0 0-16,0 0 0 15,0 0-1-15,0 0-1 0,0 0 0 16,0 0-1 0,0 0-1-16,-6 10 0 0,6-10 0 15,0 0-1-15,0 0 0 32,0 0-1-32,0 9 1 0,0-9-1 15,0 0 1-15,0 10 0 16,0-10-1-16,0 0 1 15,6 17 0-15,-6-17 0 16,0 12 0-16,0-2 0 16,0-10-1-16,4 14 0 15,-4-6 1-15,0-8 0 0,0 12-2 16,0-12 2-16,6 13-1 16,-6-13 1-16,3 16 0 15,-3-7-1-15,0-9 0 16,7 20 1-16,-7-8 0 15,0-12-1-15,7 18 0 16,-7-8 1 0,0-10-1-16,2 14 0 15,-2-14 0-15,0 15 1 16,5-6-1-16,-5 4 1 16,0-13-1-16,4 18 0 15,-1-4 1-15,0-2-2 0,3 1 1 16,-2-2-1-1,-4-11 1-15,6 16 0 0,-3-3 0 16,-3-13 1-16,9 11-1 16,-9-11 1-16,7 13-1 0,-7-13 1 15,9 16-1-15,-9-16 1 16,11 11 0-16,-11-11-2 16,11 15 1-16,-11-15 0 15,12 14 1-15,-12-14-1 0,9 15 0 16,-9-15 0-16,9 17 0 15,-9-17 0-15,9 11 1 16,-9-11-1-16,0 0 0 16,10 15 0-16,-10-15 1 15,9 11-1-15,-5 3 0 16,-4-14 0 0,9 19 1-16,-2-9-2 15,-7-10 1-15,8 19-1 16,-8-19 1-16,10 14 0 15,-10-14 0-15,11 8 0 16,-11-8 0-16,10 16 0 16,-4-3 0-16,-6-13 1 15,7 13-1-15,-7-13 0 0,6 10 1 16,-3-1-2-16,-3-9 2 16,9 11-1-16,-9-11 0 15,10 9 1-15,-10-9-1 0,15 10 0 16,-15-10 0-16,16 7 1 15,-16-7-2-15,12 11 2 16,-12-11-1 0,12 12 0-16,-12-12 0 15,13 5 0-15,-13-5 0 16,12 4-1-16,-12-4 2 16,9 9-2-16,-9-9 1 15,13 3 1-15,-13-3-2 16,9 9 2-16,-9-9-1 15,15 7 0-15,-15-7 1 0,13 0-1 16,-13 0 0-16,13 9 0 16,-13-9 2-16,12 4-2 15,-12-4-2-15,12 5 4 16,-12-5-4-16,10 3 2 16,-10-3 0-16,0 0 0 0,11-3 0 15,-11 3 0-15,0 0 0 16,0 0-1-16,13 3 2 15,-13-3-1-15,0 0 0 16,13 0 2-16,-13 0-4 0,15 0 2 16,-15 0 2-1,16-6-2-15,-16 6 0 0,15-6 0 32,-15 6 0-32,15-8 0 0,-15 8 0 15,0 0 0-15,13-9 0 16,-13 9 0-16,9-3 0 15,-9 3 0-15,10-7 0 16,-10 7 0-16,15-14 0 16,-15 14 0-16,16-13 0 15,-16 13 0-15,15-12 0 0,-11 0 0 16,-4 12 0-16,12-17 0 16,-12 17 0-16,9-17 0 15,-2 4 0-15,-1 4 0 16,0-3 0-16,-6 12 0 15,12-16 0-15,-12 16 0 16,13-17 0 0,-7 7 0-16,-6 10 0 15,9-15 0-15,-3 6 0 16,-6 9 0-16,7-17 0 16,-2 7 0-16,-5 10 0 15,11-15 0-15,-11 15 0 16,11-12 0-16,-4 0 0 0,-4 0 0 15,3 1 0-15,0 2 0 0,-3 0 0 16,1-1 0-16,1-2 0 16,-2 0 0-16,-3 12 0 15,0 0 0-15,0 0 0 16,10-12 0-16,-10 12 0 16,2-14 0-16,-2 2 0 15,0 12 0-15,7-21 0 0,-7 3 0 16,7 4 0-16,-7 14 0 15,5-18 0-15,-5 18 0 16,4-12 0-16,-4 12 0 16,0-12 0-16,0 12 0 15,3-14 0-15,-3 4 0 32,0 10 0-32,6-19 0 0,-6 19 0 15,3-11 0-15,-3 11 0 16,0-9 0-16,0 9 0 15,0 0 0-15,6-12 0 16,-6 12 0-16,7-10 0 0,-2-1 0 16,-5 11 0-1,9-20 0-15,-9 9 0 0,7 2 0 16,-7 9 0-16,3-14 0 16,-3 14 0-16,0-12 0 0,0 12 0 15,0-11 0-15,0 11 0 16,7-14 0-16,-7 14 0 15,0-21 0-15,3 8 0 32,-3 13 0-32,3-16 0 0,-3 16 0 15,0-14 0-15,0 14 0 16,0 0 0-16,0 0 0 16,0 0 0-16,0 0 0 15,0 0 0-15,0 0 0 16,0 0 0-16,-6-10 0 15,6 10 0-15,0 0-7 0,0 0-40 16,-18 14-1-16,3 3 0 16,3-4-1-16</inkml:trace>
  <inkml:trace contextRef="#ctx0" brushRef="#br2" timeOffset="745984.4939">8651 16361 24 0,'0'-10'25'16,"0"10"0"-16,0-10-2 16,0 10-2-16,0 0-3 15,-5-12-3-15,5 12-1 0,0 0-3 16,0 0-1-16,0 0-3 16,0-12-2-16,0 12 0 15,0 0-1-15,0 0 0 16,-10-10 0-16,10 10-1 15,0 0 0-15,0 0 0 16,0 0 0 0,0 0-1-16,0 0 0 15,0 0 0-15,0 0-1 16,0 0 0-16,0 0 0 16,0 0 0-16,0 0 0 15,0 0 0-15,-5 13-1 16,5-13 1-16,0 14-1 15,0-14 0-15,0 14 1 0,0-14-1 16,0 14 1-16,0-14 0 0,5 16 0 16,-5-16-1-16,0 16 1 15,0-16-1 1,0 22 1-16,0-14 0 16,0-8-1-16,3 14 0 0,1-4 0 15,-4-10 0-15,8 12 0 0,-1-3 0 31,-7-9 0-31,15 14 0 16,-15-14 0-16,16 18 0 16,-10-8 0-16,-6-10 0 15,12 16 1-15,-12-16-1 16,7 10 0-16,-7-10 0 16,0 0 0-16,10 15-1 0,-10-15 1 15,8 9 0-15,-8-9 0 16,13 17 0-16,-13-17-1 15,15 16 1-15,-9-6 1 16,-6-10-1-16,17 11 1 16,-9 1-1-16,2-6-1 0,-1 0 1 15,-9-6 1-15,15 6-1 16,-5-6-1-16,-10 0 1 16,16 6 0-16,-4-6 0 15,-3 0 1-15,0 0-1 0,3 0 0 16,1 0 0-16,-1 0 0 15,3 0 1-15,-2 3-1 32,0-3 0-32,0 0 0 0,-2 0 0 15,-1 0 1-15,0 0-1 16,-10 0-1-16,16-6 1 16,-16 6 0-16,14 0 0 15,-14 0 0-15,16-9 0 16,-16 9 0-16,15-10 1 15,-15 10-2-15,16 0 2 0,-16 0-2 16,15-9 1-16,-15 9 0 16,12-18 0-16,-1 14 0 15,-2-6 1-15,0 1-1 16,0-4 0-16,0 3 1 16,-3 0 0-16,-6 10-1 15,16-12 0 1,-9 2 0-16,-7 10 0 15,11-12 0-15,-5 2 1 16,0 1-1-16,-6 9 0 16,11-19 0-16,-6 10 2 15,-2-1-2-15,0 0 0 16,-3 10-2-16,7-11 2 16,-7 11 0-16,3-13 0 0,-3 13 0 15,6-12 0-15,-6 12 0 0,2-10 2 16,-2-2-2-16,0 3 0 15,0 9 0-15,7-17 0 16,-7 8 0-16,0 9 0 16,3-16 0-16,-3 16 0 15,0-12 0-15,0 12 0 0,0 0 0 16,0 0 0-16,0 0 0 16,0-9 0-16,0 9 0 15,0 0 0-15,-3-10 0 16,3 10 0-16,0 0 0 15,0 0-2-15,-15 0-4 32,15 12-33-32,0 2-9 0,0-14 1 15,-6 15-1-15</inkml:trace>
  <inkml:trace contextRef="#ctx0" brushRef="#br2" timeOffset="747754.0854">9790 16337 31 0,'0'0'36'16,"0"0"-1"-16,0 0-8 15,0 0-5 1,-12-13-8-16,12 13-3 15,0 0-2-15,0 0-2 16,-8-11-1-16,8 11-1 16,0 0 0-16,0-9-1 15,0 9 0-15,0 0-1 16,0 0 0-16,0 0-1 16,0 0 0-16,0 0-1 0,0 0 1 15,0 0-2-15,0 0 0 0,0 0 0 16,0 0 0-1,0 0 1-15,0 9-1 0,0-9 0 16,0 0 0-16,0 0 0 16,0 0 1-16,4 10 0 15,-4-10-1-15,0 0 1 0,0 0 0 16,0 0 0-16,6 9-1 16,-6-9 1-16,3 12 0 15,-3-12 0-15,7 10-1 16,-7-10 1-16,6 15-1 15,-6-15 1-15,5 15-1 32,-5-15 0-32,11 13 0 0,-11-13 0 15,0 0 1-15,15 15-1 16,-15-15 0-16,9 8 0 16,-9-8 0-16,0 0 0 15,10 11 1-15,-10-11-1 16,0 0 0-16,13 13 0 15,-13-13 0-15,0 0 0 0,9 13 1 16,-9-13-1-16,8 9 0 16,-8-9 0-16,0 0 0 15,13 13 1-15,-13-13-1 0,9 7 0 16,-9-7 0 0,10 4 0-16,-10-4 0 0,10 6 1 31,-10-6-1-31,12 7 0 15,-12-7 0-15,9 0 1 0,-9 0-1 16,12 5 0-16,-12-5 0 16,11 0 0-16,-11 0 0 15,14-4 1-15,-14 4-1 16,16 0 0-16,-16 0 0 16,18 0 0-16,-18 0 0 0,18 4 0 15,-18-4 0-15,13 0 0 16,-13 0 1-16,15 0-1 15,-15 0 0-15,13-6 1 16,-13 6-1-16,12-7 0 16,-12 7 0-16,12-5 0 15,-12 5 0-15,13-5 1 0,-13 5-2 16,12-3 1-16,-12 3 1 16,20 0-1-16,-20 0 0 15,15-6 0-15,-15 6 0 16,16-11 0-16,-16 11 1 15,14-10-1-15,-14 10-1 0,10-10 2 32,-10 10-1-32,15-9 0 0,-15 9 0 15,16-5 0 1,-16 5 0-16,13-12 0 0,-5 3 1 16,-8 9-1-16,14-16 0 15,-14 16 0-15,8-14 0 16,-8 4 1-16,0 10-1 15,7-9-1-15,-7 9 1 0,0 0 0 16,0 0 0-16,6-10 1 16,-6 10-1-16,0 0-1 15,0 0 2-15,9-14-1 16,-9 14 0-16,0 0 0 16,4-15 0-16,-4 15-1 15,0 0 2 1,3-10-1-16,-3 10 0 15,0 0 0-15,0 0-1 16,0 0 1-16,0 0 1 16,0 0-2-16,0 0-2 15,-4 15-5-15,4-1-37 0,0-2-2 16,-5 0 0 0,1 4 0-16</inkml:trace>
  <inkml:trace contextRef="#ctx0" brushRef="#br2" timeOffset="749921.2884">3804 16283 37 0,'-7'-17'30'0,"7"17"-2"16,0-9-2-16,0 9-5 16,0 0-6-16,-6-9-3 15,6 9-3-15,0 0-3 16,0 0-1-16,0 0-1 16,0 0 0-16,0 0 0 0,0 0 1 15,0 0-1-15,0 0 0 16,0 0 0-16,0 0 0 15,3 9-1-15,-3-9-1 16,0 19 0-16,0-9-1 16,0-1 0-16,0 4 0 15,4 1 0 1,-4-5-1-16,6 1 0 16,-1 1 1-16,-5-11-1 15,8 18 0-15,-3-7 1 16,2-1-1-16,-4 1 1 15,3 3 0-15,-6 1 0 0,6-3 0 16,-6-1 0 0,0 0 0-16,0-11-1 0,3 22 0 15,2-10 0-15,-5-12 0 16,8 19 1-16,-3-10-1 0,-1 1 0 16,4 7 0-16,-1 0 0 15,-4-2 0-15,4 0 0 16,-2 4 0-16,-1-10 0 15,2 7 0-15,3 0 0 0,-9-16 1 16,10 16-1-16,-10-16 0 16,11 17 0-16,-11-17 1 15,13 15 0-15,-7-5-1 16,-6-10 0-16,10 12 0 16,-10-12 0-16,15 19 0 31,-6-14 1-31,-9-5-1 0,16 11-1 15,-16-11 2-15,18 10-1 16,-8 1-1-16,2-4 2 16,-12-7 0-16,16 4-1 15,-6 2 0-15,-10-6 1 16,20 11-1-16,-9-8 0 16,-2-6 2-16,-9 3-3 0,18 0 1 15,-8-4 1-15,-1 4-1 0,3 5 0 16,-12-5 0-1,17 0 0-15,-17 0 0 0,14 4 0 16,-4-1 0-16,-10-3 0 16,12-3 1-16,-12 3-1 31,12-9 0-31,-12 9 0 0,15-5 0 16,-5 0 1-16,0-5-1 15,1 3 1-15,-1 2-1 16,0 5 0-16,1-9 2 15,-1 5-2-15,-10 4 0 16,16-13 0-16,-6 10 0 16,-2-6 0-16,4-4 0 0,1 1 0 15,-3-2 0-15,2-2 0 16,0 5 0-16,0 2 0 16,-3 1 0-16,1-2 0 15,-10 10 0-15,8-12 0 16,-8 12 0-16,0 0 0 0,11-13 0 15,-7 2 0-15,1 1 0 16,-5 10 0-16,10-14 0 16,-10 14 0-16,10-17 0 15,-10 17 0-15,11-12 0 0,-11 12 0 16,10-10 0-16,-4 1 0 16,2-1 0-16,-1-2 0 31,0 2 0-31,-1-5 0 0,0 2 0 15,2 4 0-15,-4-5 0 16,-1 5 0-16,-3 9 0 16,7-14 0-16,-7 14 0 15,5-10 0-15,-5 2 0 16,3-7 0-16,-3 5 0 16,3-3 0-16,1 0 0 0,-4 0 0 15,3 2 0-15,-3 11 0 16,3-17 0-16,-3 17 0 15,0 0 0-15,0 0 0 16,3-12 0-16,-3 12 0 16,0 0 0-16,0 0 0 15,0 0 0 1,0 0 0-16,0 0-2 16,0 0-5-16,0 0-19 15,-10 7-22-15,10-7 0 0,-21 8 0 16,5-1 1-1</inkml:trace>
  <inkml:trace contextRef="#ctx0" brushRef="#br2" timeOffset="751562.5053">2501 16353 26 0,'0'0'34'15,"0"-12"-3"-15,0 12-5 16,0-10-4-16,0 10-4 31,0 0-4-31,-3-9-2 16,3 9-3-16,0 0-2 0,0 0-2 15,0 0-1-15,0 0-1 16,0 0 0-16,0 0 0 16,0 0 0-16,0 0 0 15,0 0-1-15,0 0 1 16,0 0-1-16,-6 14 0 0,6-14 0 15,0 15-1-15,0-5 0 16,6 1-2-16,-6-11 1 16,6 19 1-16,-6-8 0 15,0-11-1-15,7 14 1 16,-7-14-1-16,8 13 1 16,-8-4 0-16,7 1-1 0,-7-10 0 15,13 17 0-15,-13-17-1 16,9 16 1-16,-9-4 0 15,0-12 0-15,12 15 0 16,-12-15 0-16,7 12 1 16,-7-12-1-16,4 17 0 15,1-9 1 1,0 1-1-16,0 1 1 16,-5-10-1-16,8 19 0 0,-4-8-1 15,2-1 2-15,-6-10-2 16,6 13 1-16,-6-13 0 15,0 0 0-15,6 14 0 16,-6-14 1-16,9 10 0 16,-9-10-2-16,9 12 2 0,-9-12-1 15,10 17 1-15,-4-7 0 16,-6-10-1-16,17 10 0 16,-17-10 1-16,7 7-1 15,-7-7 0-15,17 9 0 16,-8-9 1-16,3-2-2 15,-12 2 2 1,13 0-1-16,-6 5 0 16,4-5 0-16,-1 0 1 15,-1-5-1-15,2-3 0 16,-1 2 1-16,8 2-1 16,1-7 0-16,0 2-1 15,0-2 1-15,-3 4 0 16,-2 0 0-16,-1 1 0 0,2 0 0 0,-15 6 0 15,13-12 0 1,-13 12 1-16,10-9-1 0,-10 9 1 16,11-16-1-16,-11 16 1 15,10-19-1-15,-10 19 0 16,10-14 1-16,-4 2-1 16,-6 12 0-16,9-14 1 0,-9 14-1 15,9-11 0-15,-9 11 0 16,9-14 2-16,-9 5-2 15,4 0 0-15,-4-5-2 16,0 14 2-16,9-11 0 16,-9 11 0-16,6-13 0 31,-6 13 0-31,3-9 0 0,-3 9 0 16,3-12 0-16,3 2 0 15,-3-2 2-15,-3 0-2 16,7-5 0-16,-1 3 0 15,-6 3 0-15,3-3 0 16,0 4 0-16,-3 10 0 16,0-14 0-16,0 14 0 0,0 0 0 15,4-10 0-15,-4 10 0 16,0 0 0-16,3-12 0 0,-3 12-2 16,0 10-2-16,0-10-9 15,-16 17-34-15,10-5 0 16,-1-1-1-16,-5 0 1 31</inkml:trace>
  <inkml:trace contextRef="#ctx0" brushRef="#br2" timeOffset="752910.5734">1415 16327 34 0,'0'0'27'0,"0"0"-2"15,-3-10-3-15,3 10-2 16,0 0-3-16,0 0-3 0,0 0-3 15,9 5-1-15,-9-5-3 16,0 0-1-16,0 0-1 16,0 0-2-16,0 0 0 15,0 0 0-15,0 0-1 16,0 0 0-16,0 0 0 16,0 0 0-1,0 10 0-15,0-10 0 16,3 14 0-16,-3-2-1 15,7 0 1-15,-5-1-1 16,4 1 0-16,-2 1-1 16,3-3 1-16,-2 3-1 15,0-1 1-15,-5-12-1 16,14 14 1-16,-14-14-1 0,10 14 1 16,-10-14 0-16,11 14 0 15,-11-14 0-15,17 12 0 16,-10-1 0-16,-7-11 0 15,18 16-1-15,-8-6 1 0,0-5 0 16,-10-5-1-16,14 12 1 16,-14-12-1-16,11 10 0 15,-11-10 1-15,11 7-1 0,-11-7 0 16,12 8 1-16,-12-8-1 16,16 4 0-16,-7 1 1 15,-9-5-1-15,19-4 1 16,-10 4-1-16,-9 0 1 31,18-10-1-31,-5 10 1 0,-4-8 0 16,4-1-1-16,-1 6 1 15,-1-3-1-15,0 0 0 16,0 1 0-16,-11 5 1 16,12-12-1-16,-12 12 0 15,14-14 0-15,-7 3 0 16,-7 11 1-16,10-14-1 0,-5 5 1 15,-5 9-2-15,11-10 2 16,-11 10-1-16,11-10 0 16,-11 10 0-16,6-12 0 0,-6 12 0 15,5-15 1 1,0 3-1-16,-1 3 1 16,-4 9-1-1,4-20 0-15,-4 20 0 16,7-14 0-16,-7 14-1 0,6-9 1 15,-6 9 0-15,0 0 0 16,0-11 0-16,0 11 1 16,0 0-2-16,3-9 1 15,-3 9 2-15,0 0-2 16,0 0-1-16,0 0 0 0,0 0-3 16,0 0-41-16,-3 20-1 15,-2-8-1-15,2 0-1 16</inkml:trace>
  <inkml:trace contextRef="#ctx0" brushRef="#br2" timeOffset="813336.8602">20342 13458 27 0,'-9'4'33'16,"-5"-4"-6"-16,3-3-6 15,11 3-3-15,-11-2-2 0,11 2-3 16,0 0-3-16,0 0-2 16,0 0-2-16,0 0-1 15,0 0-1-15,0 0-2 16,-5 9 1-16,5-9-1 0,0 0 1 16,0 0 0-16,0 0 0 15,0 11 0-15,0-11 0 16,0 0 0-16,0 0-1 15,0 0 0-15,0 0 0 16,0 0-1-16,0 0 0 16,0 0 0-16,11 4 0 0,-11-4 0 15,11 0 0-15,-11 0 0 16,14 9 1-16,-1-6-2 16,0-3 2-16,2 0-2 15,1 4 2-15,1-1-2 16,5 0 1-16,1-3 0 15,1 0-1 1,-2 0 1-16,2 0-1 16,2 5 0-16,-1-5 1 0,1 4-1 15,-4-4 0 1,3 6 1-16,-1-2-1 0,0-1 0 16,2-3 1-16,2 0-1 15,4 0 1-15,2-3-1 16,3 3 0-16,-3 0 0 0,0 0 0 15,-5 3 0-15,-5 0 0 16,0 3 0-16,-7 0 1 16,-2 0-1-16,-2-4 0 15,2-2 1-15,1 0-1 16,4 0 1-16,0-2-1 16,2 2 0-1,-4-6 0-15,4 6 0 16,-3-3 0-16,-3 3 0 15,0 0 0-15,-3 0 0 16,-2 0 0-16,1 0 0 16,2 0 0-16,-4 0 0 0,6-5 0 15,1 5 0-15,-3 0 0 16,0 0 0-16,-1-4 0 16,-3 4 0-16,-10 0-1 15,12 0 1-15,-12 0 0 16,0 0 0-16,0 0 0 0,0 0 0 15,-9 4 1-15,9-4-2 16,-12 0 2-16,12 0-1 16,-17 5 0-16,9-5 0 0,-5 3 0 15,0-3 0-15,-4 0 0 16,1 4 0-16,-3-1 0 16,-3 1 1-16,-2-1-1 15,0-3 0-15,1 0 0 16,-4 5 0-16,-1-5 0 31,-3 0 0-31,0 0 0 0,-2-8 0 16,-1 3 0-16,-1 0 0 15,-6 1 0-15,4 1-1 16,-3 3 2-16,1-7-1 16,-3 7 0-16,-1 0 0 15,3 0 0-15,-2 4 0 16,5-4-1-16,4 0-2 0,9 3-6 15,1 3-36-15,23-6-1 16,0-12 0-16,18 4 0 0</inkml:trace>
  <inkml:trace contextRef="#ctx0" brushRef="#br2" timeOffset="813985.0198">20241 13655 42 0,'8'-12'35'0,"-8"12"-4"16,0 0-6-16,0 16-8 15,0 2-7-15,0-1-7 16,0 3-12-16,-4-1-26 0,10 10-1 16,-6-9 0-1,6 6-1-15</inkml:trace>
  <inkml:trace contextRef="#ctx0" brushRef="#br2" timeOffset="814238.0506">20227 14033 42 0,'0'0'38'16,"0"0"0"-16,-7 11-2 15,7-11-20-15,0 20-8 16,0-5-5-16,0 2-6 0,6 5-16 16,1 1-18-16,-7-9-2 15,7 5 1-15,-7-6-1 0</inkml:trace>
  <inkml:trace contextRef="#ctx0" brushRef="#br2" timeOffset="814438.1667">20227 14365 58 0,'0'0'35'0,"0"0"-2"16,-10 3-13-16,10-3-13 31,-6 9-11-31,6-9-9 0,0 20-16 16,0-20-6-16,0 15 0 15,0-15 0-15</inkml:trace>
  <inkml:trace contextRef="#ctx0" brushRef="#br2" timeOffset="814607.456">20233 14638 63 0,'0'19'37'0,"-6"-7"-3"15,2 2-12 1,4-1-21-16,0-13-34 0,0 16-2 31,0-16-1-31,0 0-1 16</inkml:trace>
  <inkml:trace contextRef="#ctx0" brushRef="#br2" timeOffset="815323.9115">21326 13697 35 0,'0'0'36'0,"0"0"-5"0,0 0-6 16,0 0-7-1,0 0-4-15,0 0-5 0,-6 11-3 16,10-3-2-16,-4 2-2 16,6 5 0-16,-6 1-3 15,3-2-8-15,2 6-18 16,0 2-11-16,-5-4 0 0,5 7-1 15</inkml:trace>
  <inkml:trace contextRef="#ctx0" brushRef="#br2" timeOffset="815571.8295">21330 14076 23 0,'0'0'35'16,"0"0"0"-16,-10 10-6 0,10-10-10 16,-3 10-7-16,3-10-4 0,0 18-4 15,0-6-5-15,0 3-12 16,3 3-22-16,-6-9-1 15,9 6-1-15,-6-5 1 16</inkml:trace>
  <inkml:trace contextRef="#ctx0" brushRef="#br2" timeOffset="815825.5882">21311 14365 32 0,'0'0'37'15,"-9"9"1"-15,9-9-3 16,3 14-16-16,-3-14-9 16,-6 17-5-16,6-5-4 15,-4 0-5-15,4 4-11 0,0 2-23 31,0-18 1-31,3 17-2 0,-3-17 2 16</inkml:trace>
  <inkml:trace contextRef="#ctx0" brushRef="#br2" timeOffset="815994.8731">21324 14601 54 0,'0'0'34'15,"0"0"-1"-15,-7 15-10 16,7-15-17-16,0 0-12 16,0 0-22-16,-3 17-7 15,3-17 1-15,-4 12 0 16</inkml:trace>
  <inkml:trace contextRef="#ctx0" brushRef="#br2" timeOffset="816194.913">21298 14843 32 0,'0'0'39'31,"-3"18"0"-31,3-18-2 0,0 0-15 16,0 14-10 0,0-14-6-16,0 0-3 0,4 15-3 15,-4-15-6-15,0 0-21 16,0 0-12-16,0 0 0 15,0 0 0-15</inkml:trace>
  <inkml:trace contextRef="#ctx0" brushRef="#br2" timeOffset="816858.8003">18922 13508 10 0,'0'0'30'0,"-4"12"0"16,4-12-8-16,0 0-4 16,16 8-3-16,2-8-2 15,13 3-1-15,2-7-2 31,7 4-2-31,-3-2-3 0,0 2-5 16,-1 0-11-16,-8 2-26 16,-16-7 0-16,-2 5-1 15,-10 0 0-15</inkml:trace>
  <inkml:trace contextRef="#ctx0" brushRef="#br2" timeOffset="817659.602">18461 13362 25 0,'0'0'33'16,"0"0"0"-16,-4 17-13 15,4-1-5-15,0 2-5 16,0 7-3-16,0-1 0 16,0 2-2-16,-3-2-2 15,3-2-1-15,0-5 0 16,0-4-1-1,0-13 1-15,0 0-1 16,0 0 1-16,0-13-1 0,0-4-1 16,0-4 1-1,3-2-1-15,-3-1 0 16,4 0-1-16,-4 1 1 0,4 5-1 16,-4 4 1-16,0 3 0 15,0 11 0-15,8-10-1 0,-8 10 1 16,17 0 0-16,-4 0-1 15,6 6 1-15,3-3 0 16,3 0 0-16,2 1 0 16,-4 0 0-16,1-4 0 15,-6 0 0-15,-3 0 1 16,-15 0 0 0,14 0-1-16,-14 0 0 15,0 0 1-15,0 0-1 16,-9 0 1-16,9 0 0 15,-9 13-1-15,5-2 1 16,1 4 1-16,3 3-1 16,0 6 1-16,0 0 0 15,5 3-1-15,-2-1 1 0,2-2-1 16,-2 3-7-16,-3 2-32 16,0-20 0-16,0 4 0 15,0-13-1-15</inkml:trace>
  <inkml:trace contextRef="#ctx0" brushRef="#br2" timeOffset="820129.9437">22735 13624 25 0,'-18'7'21'0,"18"-7"-1"15,0 0-2-15,0 0-3 16,-6 10-3-16,6-10-2 15,9 0-1-15,-9 0 0 16,19-4-2 0,-19 4 0-16,17-4-1 15,-17 4-1-15,15-4-1 16,-15 4 0-16,15-3-1 16,-15 3-1-16,15 0 0 0,-5 0 0 15,14 0-1 1,4 4 0-16,11-1 0 15,10-3 1-15,15 6-1 0,9-6 0 16,3 4 0-16,0-4 0 16,-1 3 0-16,-6-3-1 15,-13 0 0-15,-3 0 1 16,-14 0-1-16,-14 0 1 0,-4 0-1 16,-5 0 1-16,-16 0-1 15,11 0 0-15,-11 0 1 0,0 0-1 16,0 0 0-16,0 0 0 15,-15 6 0-15,5-3 0 16,-1 0 0-16,2 0 0 16,-6 1 0-16,2 0 1 15,-10-1-1-15,-4-3 0 32,4 0 0-32,-3 0 1 0,-2-1-1 15,-14-3 1-15,-6-2-1 16,-11-3 0-16,1 0 0 15,-4 2 0-15,-6 2 0 16,2 5-1-16,3 0 1 16,12 6-2-16,13-2-2 15,18 7-11-15,13-2-25 0,7-9 0 16,34 0 1-16,9-9-1 16</inkml:trace>
  <inkml:trace contextRef="#ctx0" brushRef="#br2" timeOffset="820745.501">22635 13764 25 0,'0'0'35'0,"9"-14"1"15,-9 14-11-15,0 0-6 16,0 0-7-16,9 11-4 15,-15 1-3-15,6 3-2 16,-4 2-2-16,4 3-6 0,6 1-21 16,1 5-10-16,-7-7 0 15,10 4 0-15</inkml:trace>
  <inkml:trace contextRef="#ctx0" brushRef="#br2" timeOffset="821077.764">22596 14079 16 0,'0'0'33'0,"0"0"1"32,4 10-3-32,-4-10-12 0,6 16-8 15,-3-1-5-15,-3 2-6 16,0 1-8-16,0-5-26 15,10 16 0-15,-10-9 0 16,0 10-1-16</inkml:trace>
  <inkml:trace contextRef="#ctx0" brushRef="#br2" timeOffset="821331.3789">22526 14439 19 0,'0'0'35'0,"0"0"1"15,0 0-2-15,0 0-15 16,0 0-7-16,0 0-5 16,0 0-3-16,0 0-1 15,-3 16-1-15,3-6 0 16,3 1-3-16,-3-11-9 15,-6 14-26-15,12-4-1 0,-6-10 1 16,0 12-1-16</inkml:trace>
  <inkml:trace contextRef="#ctx0" brushRef="#br2" timeOffset="821547.5452">22514 14562 27 0,'0'22'35'0,"0"-7"1"16,0 5-3-16,0-1-17 16,0-3-7-16,3 1-3 0,0-4-2 15,3-4-1-15,-6-9-3 32,9 6-4-32,-9-6-13 0,18-3-19 15,-18-7 0-15,0 10-1 16,-5-12 0-16</inkml:trace>
  <inkml:trace contextRef="#ctx0" brushRef="#br2" timeOffset="823764.6869">16740 16713 22 0,'0'0'22'0,"-12"6"-2"0,12-6-3 16,-13 6-3-16,13-6-4 16,-12 0 0-16,12 0-2 15,0 0 0-15,-10 3-1 16,10-3 1-16,0 0-1 15,16 0 0-15,-16 0 0 0,13 0-2 16,-13 0-1-16,21 5 0 16,-11-5-2-16,2 0 1 15,1 0-1-15,5 5-1 16,0-5 1-16,4 3 1 16,-1-6-1-16,5 3 0 15,3 0 0-15,3 0-1 0,2 0 1 16,0-4 0-16,1 4-1 15,-1 0 0-15,4-3 0 16,-2 3-1-16,1 0 1 16,-2 0 0-16,-2-3-1 15,2 3 1-15,-2 0-1 16,-1 0 0 0,0 0 1-16,-1-5-1 15,1 1 1-15,-1 4-1 16,-2 0 0-16,-1 0 0 15,-1 0 1-15,-2-3-1 0,-3 3 0 16,-3 0 0-16,-4 6 1 16,-2-6-1-16,2 0 0 15,-2-6 1-15,1 1-1 0,2-1 1 16,-2 3-1-16,2-3 0 16,0 0-1-16,1 1 1 15,-8-2 0-15,-9 7 0 16,15 7-1-16,-15-7 1 15,0 0 0-15,0 9 0 16,0-9 0 0,-12 11 0-16,12-11 0 15,-12 8 0-15,12-8 0 16,-16 0 0-16,7 3 0 16,-1 4 0-16,-2-7 0 15,-1 5 0-15,-2-2 0 16,-1 2 0-16,-2-5 0 15,-3 5 1-15,-3-1-1 0,1-4-1 16,-4 0 2-16,-3 0-1 16,-6 0 0-16,0 0 0 0,0 7 0 15,-3-7 0 1,-1 0 0-16,2 3 0 16,1 2 0-16,3-3 0 0,2 2 0 15,-2-1 0-15,1-3-1 0,1 0 1 16,-1 5 0-16,-1 0 0 15,-1-3 0-15,-2-2 0 16,0 3 0-16,6-3 1 16,0 0-2-16,3 5 1 15,7 0 0-15,1-5 1 32,5 0-2-32,6 0 1 0,9 0 0 15,0 0 0-15,0 0 0 16,0 0 0-16,22-5 0 15,2 5 0-15,10 0 0 16,10 0 0-16,5-6 0 16,9 2 0-16,7 4 0 15,3-7 0-15,1 4 1 0,-3-4-1 16,2-1 0-16,-5-2 1 16,-1 2-1-16,-2 0 0 15,-3-1 1-15,-1 3-1 16,-4-2 0-16,-5 2 1 0,-7 1-1 15,-6 5-1 1,-10 0 1 0,-9 0 0-16,-15 0 0 15,0 0 0-15,0 0-3 0,-18 10-5 16,18-10-34-16,-22 2 0 16,5-4-2-16,7 2 2 15</inkml:trace>
  <inkml:trace contextRef="#ctx0" brushRef="#br2" timeOffset="824365.0014">16709 16295 11 0,'0'0'33'0,"9"-9"1"15,-9 9-7-15,6 12-7 16,-6-12-7-16,0 24-3 15,-3-10-3-15,6 6 0 0,-3-1-4 16,-3-2-5-16,3 3-16 16,3 1-18-16,-3-9 0 15,0 1-1-15,0-13 2 0</inkml:trace>
  <inkml:trace contextRef="#ctx0" brushRef="#br2" timeOffset="824598.7991">16709 16566 26 0,'0'13'34'0,"4"11"-3"16,1-3-8-16,-2-1-12 0,0 2-15 15,-9-8-25-15,16 0-2 16,-10-14-2-16,15 0 6 15</inkml:trace>
  <inkml:trace contextRef="#ctx0" brushRef="#br2" timeOffset="825019.3304">17913 16283 24 0,'0'0'29'0,"0"0"-4"0,0 0-10 16,-4 9-6-1,4 2-5-15,3-1-5 0,-3 8-12 16,-6-8-15-16,13 13-1 16,-12-9 1-16,9 8 22 0</inkml:trace>
  <inkml:trace contextRef="#ctx0" brushRef="#br2" timeOffset="825220.1346">17896 16518 38 0,'0'0'40'0,"0"19"-1"0,0-9-2 16,0-1-18-16,6 9-9 16,-6-2-3-16,6 1-3 15,-3-4-2-15,-3 1-7 16,0-14-26-16,7 18-9 15,-7-18 0-15,0 0 0 32</inkml:trace>
  <inkml:trace contextRef="#ctx0" brushRef="#br2" timeOffset="825703.5572">18802 16719 43 0,'0'0'37'0,"0"0"-2"0,11 4-10 16,13-1-10-16,3-3-5 15,10 0-3-15,2 0-5 16,-1 0-20-16,-3-7-19 15,5 3 0-15,-10-2-2 16,0 6 0-16</inkml:trace>
  <inkml:trace contextRef="#ctx0" brushRef="#br2" timeOffset="826009.5432">19334 16699 23 0,'0'0'35'0,"27"3"-3"16,-4 0-10-16,1-3-3 16,5 4-5-16,-2-4-7 15,-2 0-10-15,-5-4-31 16,4 8 0-16,-14-9-3 16,6 5 1-16</inkml:trace>
  <inkml:trace contextRef="#ctx0" brushRef="#br2" timeOffset="826572.3827">19714 16611 12 0,'0'0'32'16,"13"13"0"-16,-13-13-3 15,-8 24-13-15,8-4-6 16,0 2-3-16,3-1-1 16,-3-4-3-16,0 3 0 0,0-6 0 15,5 0-1-15,-5-14-1 16,0 0 1-16,0 0-1 16,0-16 0-16,-4 1 0 15,0-2-1-15,0 2 1 16,-2-8-1-16,3 8 0 15,0 4 0 1,3-1 0-16,0 12-1 16,6-9 1-16,-6 9 0 15,16-4-1-15,-4 4 0 0,0 0 0 16,4 0 0-16,1 0 0 16,0-5 0-16,-1 0 0 15,-1 5-1-15,-3 4 2 16,-1-4 0-16,-11 0 0 15,14 10 0-15,-14-10 0 0,3 18 1 16,-3-6-1-16,0 1 2 16,0 0-2-16,-3 4 2 15,3-2 0-15,-3 4-1 16,0 0 1-16,3-1 0 16,-6-4-1-16,6 1 1 0,-4-1-3 15,0-4-4-15,4-10-31 16,0 9 0-16,0-9-1 15,-2-9 0-15</inkml:trace>
  <inkml:trace contextRef="#ctx0" brushRef="#br2" timeOffset="827974.2476">14809 16722 39 0,'0'0'21'0,"-13"0"0"15,13 0 0-15,0 0-4 16,-9 3-2-16,9-3-3 15,14 0-4-15,-1 4-3 16,2-4 0-16,10 4-2 16,3-4 0-16,10 3-1 31,2-3 0-31,3 5 0 0,0-1 0 16,0-1-1-16,-5-3 1 15,-8 4-1-15,-11-4 0 0,-2 0 0 16,-17 0 0-16,0 0 0 15,0-11 0-15,-14 6 0 16,-1 0-1-16,-7 5 0 16,-6 0 1-16,-4 0-1 0,-7 7-1 15,-4-1 2-15,3 4-1 16,0 1 0-16,2-3 0 16,7-2 0-16,9-6 0 15,10 0 1-15,12 0-1 16,10-5 0-16,10 1 0 15,10-1 0 1,10 0 0-16,6 2 1 16,3 3-2-16,-3 0 2 15,-4 0 1-15,-9-4-1 16,-8 4 0-16,-11-3 0 16,-14 3 0-16,-14 0 0 15,-10 0 1-15,-2 5-2 16,-5-5 0-16,2 0 0 0,1 5-1 15,1-5-4-15,15 9-16 0,12-9-19 16,0 0-2 0,0-12 1-16,11-1 0 15</inkml:trace>
  <inkml:trace contextRef="#ctx0" brushRef="#br2" timeOffset="828412.305">15294 16407 43 0,'0'0'36'0,"0"0"-1"16,11 9-11-16,-11-9-11 15,0 15-4-15,0-3-4 16,0 3-2-16,3 1-3 16,-3 1-7-16,3 3-16 15,2 6-14-15,-8-14 1 16,3 8-1-16</inkml:trace>
  <inkml:trace contextRef="#ctx0" brushRef="#br2" timeOffset="828675.7128">15313 16641 20 0,'12'3'36'15,"-12"-3"0"-15,0 17-2 0,3-6-15 16,-3-11-7 0,-4 22-3-16,4-9-4 0,4 2-1 15,-4-6-1-15,5 1-2 16,-5-10 0-16,6 14 0 0,-3-4-4 16,-3-10-19-16,0 0-17 15,-6 9 1-15,6-9-1 16,-11 0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4:19:12.1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6353 14933 10 0,'0'-17'33'16,"0"17"1"-16,0 0-6 16,-4 20-7-16,4 6-6 15,-3 8-3-15,3 16-3 0,-5 7-2 16,2 13-2-16,-3 1-1 16,2 2-2-16,1-7-4 15,0-8-6-15,6-5-9 16,-3-11-20-16,0-25-1 15,6-5 0-15,-6-12-1 16</inkml:trace>
  <inkml:trace contextRef="#ctx0" brushRef="#br0" timeOffset="215.374">6164 15327 8 0,'-12'0'35'0,"12"0"3"0,0 0-1 16,18 0-14-16,9 0-8 15,4-9-4-15,11 5-3 16,3-2-3-16,3 1-12 16,-2-3-30-16,0 13 0 15,-14-5-3-15,-4 14 2 0</inkml:trace>
  <inkml:trace contextRef="#ctx0" brushRef="#br0" timeOffset="815.5227">5360 14961 21 0,'0'0'36'0,"7"10"1"0,-7 10-4 16,3 14-13-16,-6 4-8 15,3 16-4-15,0 4-2 16,0 7-3-16,0 0-3 0,0-4-3 16,0-2-6-16,0-14-13 15,0-11-16-15,3-8 0 32,-3-26 0-32</inkml:trace>
  <inkml:trace contextRef="#ctx0" brushRef="#br0" timeOffset="1031.3602">5248 15255 34 0,'-12'-12'37'16,"12"12"0"-16,3-10-8 15,4 1-13-15,12 9-6 16,6-5-4-16,9 5-1 15,9 0-4-15,1 0-13 16,11-3-22-16,1 16-4 0,-6-9 1 16,0 6-1-16</inkml:trace>
  <inkml:trace contextRef="#ctx0" brushRef="#br0" timeOffset="1563.9505">4061 16499 38 0,'21'-5'38'16,"14"5"-1"-16,2 0-3 15,7 0-31-15,8 12-33 16,-5-12-2-16,2 12-3 16,-12-12-2-16</inkml:trace>
  <inkml:trace contextRef="#ctx0" brushRef="#br0" timeOffset="2103.8502">3487 15941 35 0,'0'18'33'16,"0"-4"0"-16,-3 11-12 16,3 6-10-16,0 2-9 15,3-3-14-15,-3-6-19 16,4 2-2-16,-8-16-1 15,6 4 10-15</inkml:trace>
  <inkml:trace contextRef="#ctx0" brushRef="#br0" timeOffset="2266.7019">3354 16059 37 0,'9'-5'37'15,"16"5"0"-15,0 0-4 0,6-5-22 16,9 5-17-16,-6 0-26 0,10 4-3 15,-10-12-1 1,0 4 0-16</inkml:trace>
  <inkml:trace contextRef="#ctx0" brushRef="#br0" timeOffset="2755.1998">2715 16455 64 0,'10'0'39'0,"12"3"-1"15,-1 1-14 1,6-4-30-16,17 3-27 15,-15-3-2-15,2 0-2 0,-14-5-1 16</inkml:trace>
  <inkml:trace contextRef="#ctx0" brushRef="#br0" timeOffset="3303.9069">2174 16044 14 0,'-7'-17'35'0,"7"17"0"15,0 0 0-15,-7 22-16 16,7-1-7-16,0 3-8 16,5-5-8-16,3 4-21 15,2 6-9-15,-14-17-1 16,8 6-1-16</inkml:trace>
  <inkml:trace contextRef="#ctx0" brushRef="#br0" timeOffset="3456.1353">2064 16108 56 0,'10'0'36'0,"11"5"1"31,-2 1-16-31,12-6-18 0,8 8-25 16,0-14-11-16,4 6-1 15,-8-5-2-15</inkml:trace>
  <inkml:trace contextRef="#ctx0" brushRef="#br0" timeOffset="3956.9626">1633 16443 35 0,'10'-5'36'15,"2"-4"0"1,7 13-16-16,8-1-43 16,-5-11-7-16,8 13-2 15,-9-19-3-15</inkml:trace>
  <inkml:trace contextRef="#ctx0" brushRef="#br0" timeOffset="4725.4375">7355 16566 46 0,'0'-12'41'15,"15"7"-1"-15,5-2-5 16,3-2-20-16,14 9-9 16,7-6-29-16,6 13-13 15,-7-7-2 1,6 11-1-16</inkml:trace>
  <inkml:trace contextRef="#ctx0" brushRef="#br0" timeOffset="5188.3873">8341 15950 45 0,'0'0'36'0,"0"10"-2"0,0 4-8 16,0 13-13-16,0 6-9 16,0 1-12-16,0-2-26 15,9 8-1-15,-9-15-1 16,0 1 0-16</inkml:trace>
  <inkml:trace contextRef="#ctx0" brushRef="#br0" timeOffset="5341.5923">8235 16044 71 0,'13'-4'39'0,"2"-2"0"16,9 6-14-16,4 0-24 0,10-7-36 16,5 14-1-16,-8-7-2 15,6 10-1-15</inkml:trace>
  <inkml:trace contextRef="#ctx0" brushRef="#br0" timeOffset="5742.4986">8869 16452 51 0,'12'-7'40'16,"13"7"0"-16,-3-5-1 15,2 1-30-15,7 4-25 16,-2-5-20-16,8 12-3 0,-13-7 1 15,-1 7-2-15</inkml:trace>
  <inkml:trace contextRef="#ctx0" brushRef="#br0" timeOffset="6312.5827">9514 16118 36 0,'0'0'35'16,"-11"2"-1"-16,15 11-6 16,-4 5-19-16,0 6-19 15,7 5-21-15,-14-10-3 16,11 2-1-16,-4-21 4 0</inkml:trace>
  <inkml:trace contextRef="#ctx0" brushRef="#br0" timeOffset="6428.2443">9436 16150 39 0,'19'-5'37'0,"6"12"1"16,-4-7-6-16,5-7-50 31,11 17-13-31,-7-13-2 0,7 11-3 16</inkml:trace>
  <inkml:trace contextRef="#ctx0" brushRef="#br0" timeOffset="7092.7902">9932 16438 33 0,'0'0'36'0,"13"0"-2"16,8-5-12-16,1 5-41 16,3-11-7-16,12 14-5 15,-9-12-1-15</inkml:trace>
  <inkml:trace contextRef="#ctx0" brushRef="#br0" timeOffset="19489.8468">6732 14550 24 0,'0'0'21'0,"36"4"-5"16,1-13-3-16,13-7-2 16,12-5 0-16,10-16-3 15,17-8-2-15,8-16 0 16,2-5-3-16,0-7-1 0,-2 1 0 15,-11 3-2 1,-8 8 0-16,-17 10-2 0,-17 11-1 16,-20 16 1-16,-14 6-1 0,-10 18 1 15,-12-11 0-15,-3 11 0 16,-4 0 1-16,3 0 0 16,1 0 2-16,6 0-1 15,9 0-1-15,-10 0 1 16,10 0 0-16,0 0 1 0,0 0 0 15,10 0 0-15,2 0 0 16,6 0 1-16,0 0 1 16,4 5 0-16,-1 0 2 15,-1 0 1-15,-1 7-1 16,-10-3 1-16,-3 4-1 16,-9 1 0-1,0-2-6-15,-1 0-21 16,4 1-11-16,-8-13-2 15,8 0 0-15</inkml:trace>
  <inkml:trace contextRef="#ctx0" brushRef="#br0" timeOffset="20006.5906">8009 13271 37 0,'0'0'35'0,"18"5"-3"16,1 21-9-16,8 8-8 31,14 12-5-31,3 10-2 0,8-1-4 16,-3 2-9-16,-1-10-12 15,-9-11-18-15,-1-4-2 16,-16-20 1-16,-1-5 3 16</inkml:trace>
  <inkml:trace contextRef="#ctx0" brushRef="#br0" timeOffset="20222.9428">8380 13208 8 0,'-11'-9'34'15,"5"26"0"1,-13 3 1-16,0 9-18 16,-5 10-6-1,-7 4-4-15,0 9-2 16,-4 1-2-16,1 0-4 0,6-4-4 16,-3-10-4-16,13-6-13 15,12-4-13-15,6-29 1 16,0 0-1-16</inkml:trace>
  <inkml:trace contextRef="#ctx0" brushRef="#br0" timeOffset="20492.3576">8639 13157 11 0,'-28'7'33'0,"4"16"1"15,-7-5 0-15,0 11-18 16,6 8-5-16,0 4-4 0,9 9-3 16,9-2 0-16,9 0-3 15,9-3-3-15,8-8-5 16,7-4-17-16,9-4-11 15,-10-19 0-15,11-1 1 0</inkml:trace>
  <inkml:trace contextRef="#ctx0" brushRef="#br0" timeOffset="20777.2997">8721 13580 33 0,'0'0'32'16,"30"-7"-8"-16,-12 0-6 31,1-5-4-31,0-2-5 0,-7-7-2 16,-3-1-2-16,-5-7-2 16,-4-1 0-16,-7-4-2 15,1-1 0-15,-2-3-1 16,4 4 0-16,4 3-2 0,0 2-4 15,5 7-7 1,6 6-13-16,1 0-8 0,9 16 1 16,-8-9-1-16</inkml:trace>
  <inkml:trace contextRef="#ctx0" brushRef="#br0" timeOffset="21108.6378">8633 13416 9 0,'0'0'30'16,"28"-9"1"-16,-9-3-3 16,8-3-15-16,8 1-5 15,0-2-4-15,2-3-3 0,-3 0-1 16,-1 3 0-16,-2-3 0 15,-3 6 1-15,-4 3 1 16,2 4 2-16,-2 6 1 16,1 13 2-16,-5 2 0 15,1 9 0-15,-9 7 0 16,-3 7-2-16,-9 1 0 0,-3 1-4 16,-8-5-7-16,-6-9-13 0,-4-7-18 15,5-1-1 1,-3-18 1-16,8-4 0 0</inkml:trace>
  <inkml:trace contextRef="#ctx0" brushRef="#br0" timeOffset="21511.0766">9206 13164 27 0,'4'10'36'15,"-4"-10"1"-15,18 15-4 0,4-3-14 31,3 0-7-31,7 4-5 0,3-3-2 16,0 2-2 0,-3-4-2-16,-1 1-2 0,-7 1 0 15,-11-2 0-15,-7-1-1 16,-9 2 0-16,-10 3 0 16,-6 3 1-16,-5 5 0 15,-3 1 1-15,-1 3-2 0,2-5-4 16,8 0-11-16,8-2-19 15,10-20 0-15,0 0 0 16,10-7 1-16</inkml:trace>
  <inkml:trace contextRef="#ctx0" brushRef="#br0" timeOffset="21846.2721">9709 13164 28 0,'-24'0'28'15,"8"10"0"-15,-4-4-15 16,2 12-5-16,6 6-3 16,4 0-1-16,8 7 1 15,0 0 1-15,14 2 1 0,3-7 1 16,7-4 0-16,7-14 0 15,6-6-1-15,-3-10 0 16,3-5-2-16,-6-14-1 0,-6-3 0 16,-12-5-2-1,-5 3 1-15,-14 3-2 16,-9 5 0 0,-7 6-3-16,-6 0-8 15,0 8-28-15,4 10-1 0,-4 4 0 16,12 2 0-16</inkml:trace>
  <inkml:trace contextRef="#ctx0" brushRef="#br0" timeOffset="22078.0653">10125 13341 31 0,'0'0'39'0,"12"21"1"16,-12-4-1-16,-6 2-17 15,6 6-20-15,-13-5-35 16,11 6-4-16,-11-11-2 0,7 4 0 16</inkml:trace>
  <inkml:trace contextRef="#ctx0" brushRef="#br0" timeOffset="22732.288">10583 13080 44 0,'-17'0'18'16,"-9"4"-3"-16,1 7-4 15,0 5-3-15,4 6-2 16,2 2-3-16,11 2 0 0,4 1-2 16,12-3 0-16,8-4-1 15,6-3 1-15,4-10 0 16,1-7-1-16,-2 0 1 16,-3-13 0-16,-1-1-1 15,-11 2 1-15,-4-2-1 31,-6-1 1-31,0 15 2 0,-18-9 0 16,8 15 1-16,-3 7 2 16,2 11 0-16,0 6 1 15,6 11-1-15,2 6 0 16,3 7-1-16,5 1-2 0,-1-1 0 16,3-10-3-1,1-5-3-15,2-8-9 0,-1-12-18 16,-9-19-6-16,18-9-1 15,-11-18 0-15</inkml:trace>
  <inkml:trace contextRef="#ctx0" brushRef="#br0" timeOffset="22967.7214">10757 13059 32 0,'16'0'35'16,"-1"-4"2"-16,13 4-1 15,0 7-22-15,1-7-8 16,4 7-5-16,1-1-12 0,0-1-23 16,-12-10-1-16,3 5-1 15,-12-12-1-15</inkml:trace>
  <inkml:trace contextRef="#ctx0" brushRef="#br0" timeOffset="23151.9652">10807 13225 37 0,'22'2'33'15,"-3"-9"0"-15,17-1-13 0,-2 1-15 16,4-4-23-16,7 10-13 16,-12-13 0-16,7 14-2 15</inkml:trace>
  <inkml:trace contextRef="#ctx0" brushRef="#br0" timeOffset="23568.6983">11373 12922 24 0,'-25'-13'32'0,"11"13"-2"15,-9 8-7-15,1 4-8 16,4 6-5-16,-3 6-3 16,7 5-1-16,3 2-2 15,8 6-1-15,6-1 0 0,10-2 1 32,2-7-1-32,10-3 1 15,4-10 0-15,6-7-1 0,3-12 0 16,-1-7-1-1,-2-13 1-15,-8-6 0 0,-9-5 1 16,-7-1-1-16,-15-2 0 16,-10 6 0-16,-12 0 0 0,-5 8-3 15,-3 9-11-15,3 6-29 16,-9 2 0-16,5 4-1 16,1-1-1-16</inkml:trace>
  <inkml:trace contextRef="#ctx0" brushRef="#br0" timeOffset="24385.4053">7690 16849 27 0,'21'38'32'16,"3"14"-2"-16,14 15-11 16,18 18-7-16,12-2-2 0,15 13-2 15,8-13-5-15,5-8-6 16,0-14-18-16,0-18-11 15,-19-21-2-15,-7-6-1 16</inkml:trace>
  <inkml:trace contextRef="#ctx0" brushRef="#br0" timeOffset="24723.3787">8500 17403 7 0,'15'6'36'16,"7"7"0"-16,-3 6-2 16,-6 7-14-16,5 7-4 15,-9-6-4-15,-2 9-4 16,-7 0-8-16,-13-9-11 16,-3-5-24-16,-2-7-1 15,-8-9-3 1,8 2 2-16</inkml:trace>
  <inkml:trace contextRef="#ctx0" brushRef="#br0" timeOffset="25286.1611">8983 17384 21 0,'-11'-10'34'0,"11"10"3"31,9 15-4-31,10 2-13 0,14 14-6 15,1 6-7-15,6 13 0 16,7 5-7-16,-3 4-5 16,2-3-20-16,-3-15-12 15,-21-7-2-15,3-5 1 16</inkml:trace>
  <inkml:trace contextRef="#ctx0" brushRef="#br0" timeOffset="25524.223">9313 17374 28 0,'-16'0'38'16,"3"17"-2"-16,-10 4-8 0,-6 5-14 15,3 6-3 1,-7 1-5-16,2 15 0 0,0-5-5 15,0-1-2-15,3-4-5 16,3-9-5-16,9-5-14 16,9-4-14-16,7-20 2 0,0 0 1 15</inkml:trace>
  <inkml:trace contextRef="#ctx0" brushRef="#br0" timeOffset="25839.9318">9604 17340 33 0,'-18'0'35'15,"6"0"-5"-15,-8 11-7 16,-7 3-7-16,4 9-4 16,-4 5-4-16,6 10 0 0,2 3-4 15,9 6 0-15,10-1-3 16,13 2-3-16,10 0-9 16,2-4-16-16,8-16-9 0,7-10-1 15,-7-11 0-15</inkml:trace>
  <inkml:trace contextRef="#ctx0" brushRef="#br0" timeOffset="26140.2568">9709 17736 7 0,'10'20'33'0,"8"-14"2"16,-8-16-1-16,4 2-17 0,5-4-3 15,-6-6-4-15,0-2-2 16,-5-3-4-16,-4-8-2 0,-4-5 0 16,-2-3-1-16,-6-7-1 15,1 5-2-15,2 3 4 16,2 1-5-16,3 8 0 15,7-3-8-15,4 17-10 0,6 7-17 16,-6 3 1-16,8 7 0 16</inkml:trace>
  <inkml:trace contextRef="#ctx0" brushRef="#br0" timeOffset="26339.9047">9625 17602 19 0,'0'0'31'0,"28"0"2"16,-8-8-8-16,7-2-26 16,10 3-18-16,-6-5-9 0,12-4-1 15,-15-2-1-15</inkml:trace>
  <inkml:trace contextRef="#ctx0" brushRef="#br0" timeOffset="26487.0689">9991 17420 38 0,'12'11'39'15,"5"7"1"1,-2 11-8-16,-3 1-10 16,7 12-6-16,-9 0-9 15,-3 9-5-15,0 0-8 0,-14-12-15 16,-4-10-19-16,2-8-1 15,-6-16 0-15,5-12 0 16</inkml:trace>
  <inkml:trace contextRef="#ctx0" brushRef="#br0" timeOffset="27109.8551">10655 17386 12 0,'-10'17'34'15,"-2"9"-3"-15,-10 7 0 16,-6-7-19-16,-2 4-3 15,-4 0-5-15,-3-5-2 16,3-8-2-16,3-5 0 0,6-2 1 16,6-3-1-16,6-2 3 0,13-5-1 15,0 12 1-15,16 0 2 16,6 1 0-16,8 6 0 16,4 3-5-16,1 0-22 15,-1-5-14-15,9 2 1 16,-12-6 1-16</inkml:trace>
  <inkml:trace contextRef="#ctx0" brushRef="#br0" timeOffset="27526.3009">10946 17447 25 0,'-25'20'32'0,"-7"3"-3"15,5 2-10-15,13 6-5 16,10 6-4-16,15 6-4 16,7-9-2-16,15 0 1 31,6-9 1-31,9-10-2 0,-2-15 2 16,4-9 0-16,-8-15 0 15,-4-10 0-15,-16-2 1 16,-10-8-3-16,-20 6-1 15,-14 4-1-15,-16 14-3 16,-8 11-10-16,-2 4-29 16,3 10 1-16,-2 4-3 0,12 8 1 15</inkml:trace>
  <inkml:trace contextRef="#ctx0" brushRef="#br0" timeOffset="27907.5878">11450 17636 34 0,'14'22'36'0,"-14"-6"-2"15,0-16-13-15,9 63-41 16,-30-43-10-16,11 9-3 16,-13-22-2-16</inkml:trace>
  <inkml:trace contextRef="#ctx0" brushRef="#br0" timeOffset="28559.5891">12073 17444 25 0,'-20'0'31'15,"-11"-7"-7"-15,1 10-5 0,-3 9-6 16,5 7-2-16,4 3-1 16,9 4-4-16,10 11-1 0,10-2-4 15,10 2 0-15,4-5 1 16,9-12 0-16,1-6-1 15,4-2-1-15,-2-5-1 16,-8-12 0-16,-3-5 1 16,-6-6-2-16,-8-4 1 31,-9 6-2-31,-9 2 2 0,-3 7 1 16,-1 2 1-16,0 6 2 15,-2 8-2-15,7 16 3 16,2-1-1-16,9-26 1 15,0 68-1-15,0-68-1 16,18 77-1-16,-18-77 0 16,28 69-6-16,-28-69-16 0,20 44-14 15,-20-44 1-15,0 0 0 16,0 0-1-16</inkml:trace>
  <inkml:trace contextRef="#ctx0" brushRef="#br0" timeOffset="28959.5428">12386 17444 31 0,'3'12'35'16,"-3"-12"1"-16,15 14-2 0,1-4-16 31,2-7-10-31,7 4-5 0,4 3-11 16,-2-1-22-1,-2-9-4-15,3 0-2 0,-13 0-1 16</inkml:trace>
  <inkml:trace contextRef="#ctx0" brushRef="#br0" timeOffset="29191.4363">12358 17631 28 0,'7'9'36'0,"14"-13"0"16,-5 4-3-16,9-5-16 15,8 3-9-15,2 6-14 16,7-4-27-16,-10 3 0 16,5-3-3-16,-19-5 0 15</inkml:trace>
  <inkml:trace contextRef="#ctx0" brushRef="#br0" timeOffset="29894.7773">12821 17456 32 0,'-7'15'36'15,"0"0"0"-15,-2 6-2 16,6-1-18-16,6 15-8 16,-3-6-5-1,4 3-2-15,-1-2-1 16,0-6 0-16,0-1-4 16,0-11-1-16,-3-12 0 15,0 0 0-15,5-12 1 16,-7-9-1-16,-4-6 1 15,2-1 1-15,1 2 3 16,-3-2 2-16,-3 0 2 0,3 7-1 16,-4 3 0-16,10 18 2 15,-6-15-2-15,6 15 0 16,9-10-1-16,4 2-2 16,0 8-2-16,8 3-1 15,1-3 2-15,5-4-4 16,2 4 2-16,-4-6 0 0,-1 1-1 15,-3 5 0-15,-2 0 3 0,-6-4 1 16,-1 4-1-16,-12 0 4 16,11 5 0-16,-11-5-1 15,2 19 3-15,-2-6 1 16,0-1 0-16,0 9-1 31,0-1 0-31,0 6 0 0,0 8-1 16,3 0 0-16,0-3-3 15,-3 0-7-15,6 0-27 16,1-6-4-16,-7-2 0 16,3-11 0-16</inkml:trace>
  <inkml:trace contextRef="#ctx0" brushRef="#br0" timeOffset="31620.3331">3850 16549 21 0,'-25'6'31'16,"-6"12"-7"-1,-10 7-3-15,-5 8-6 16,-4 16-2-16,-5 7-6 0,3 14-2 16,1 0-2-1,5-1-2-15,9 5-3 0,8-12-8 16,12-15-12-16,10-6-11 15,1-27-1-15,6-14 1 16</inkml:trace>
  <inkml:trace contextRef="#ctx0" brushRef="#br0" timeOffset="32021.6755">3313 17020 6 0,'0'0'33'0,"0"0"4"16,7 17-2-16,-4 2-14 15,0-1-8-15,7 5-4 16,-2 3-3-16,2-1-2 0,-1-4-1 16,1 3-1-16,2-9 0 15,1-11-1-15,2-4 1 16,0-5-1-16,0-7 0 15,5 0-4-15,4-5-31 16,7-3-4-16,-9-9 0 31,12 6-1-31</inkml:trace>
  <inkml:trace contextRef="#ctx0" brushRef="#br0" timeOffset="32585.2077">1791 17601 46 0,'0'0'35'0,"-18"-14"-1"16,18 14-11-16,0 0-8 15,23 6-5-15,6 10-4 16,4 6-3-16,9 18 0 31,4 1-1-31,1 3-2 0,3-2-5 16,-9 1-14-16,-41-43-16 16,70 78-1-16,-70-78-1 15,0 0 0-15</inkml:trace>
  <inkml:trace contextRef="#ctx0" brushRef="#br0" timeOffset="32854.0184">2184 17546 22 0,'0'0'35'15,"-11"6"-1"-15,5 5-7 16,-6 4-8-16,-4 2-5 16,0 2-5-16,-5 3-4 0,-2 12-1 15,-1-2-1-15,2 2-1 16,22-34-1-16,-40 68-1 16,40-68 1-16,-35 58-5 15,35-58-7-15,-24 49-13 0,24-49-12 16,0 0-2-16,0 0 1 15</inkml:trace>
  <inkml:trace contextRef="#ctx0" brushRef="#br0" timeOffset="33201.4571">2519 17546 17 0,'0'0'33'15,"-27"4"1"-15,8-1-11 16,-2 6-5-16,-4 4-3 0,5 4-5 15,-3 10-2-15,4 5-2 16,4 3-4-16,9 3-1 0,6-38 0 16,6 80 0-16,-6-80 1 15,31 66-5-15,-31-66-7 16,58 46-17-16,-58-46-9 16,59 3-1-16,-34-13 2 15</inkml:trace>
  <inkml:trace contextRef="#ctx0" brushRef="#br0" timeOffset="33538.9775">2613 17904 31 0,'19'56'36'15,"-19"-56"-4"-15,0 0-12 16,0 0-3-16,49-31-6 16,-34 13-3-16,-8-6-5 15,2 1 0-15,-6-6-3 0,-3-6 2 16,-3 4-1-16,-6-4-2 31,2 2 1-31,1-1 1 0,0 5-1 16,3-3 1-16,3 7-2 15,0 6 0-15,10 8-3 16,-1 1-3-16,9 6-9 16,-5 1-12-16,-1 3-8 15,7 0 1-15,-10 5 1 0</inkml:trace>
  <inkml:trace contextRef="#ctx0" brushRef="#br0" timeOffset="33886.8424">2579 17788 29 0,'12'-19'29'0,"12"-1"-5"16,-1-4-5-1,8 5-5-15,0 4-3 16,0 1-2-16,3 7-1 16,-1 2-1-16,-1 0-1 0,-2 5-1 15,-1 0-1-15,-5 5-1 16,1 7-1-16,-7 0 2 16,2-1-2-16,-8 7-1 15,-12-18 0-15,3 55 2 0,-3-55-4 16,-15 54 0-16,15-54-5 15,-31 50-16-15,31-50-14 16,0 0 0-16,-46 34-1 16</inkml:trace>
  <inkml:trace contextRef="#ctx0" brushRef="#br0" timeOffset="34324.5033">3413 17575 36 0,'10'-6'35'16,"-10"6"-1"-16,0 0-11 0,-8 13-8 16,-3 3-4-16,4 2-3 15,-12 7-4-15,-2 1 0 16,-1 1-3-16,-5 7-1 16,2-5 2-16,-2-5-1 15,7-10-1-15,-1-1 0 31,7-6-1-31,2 2 1 0,12-9-1 16,0 0 2-16,13 0-2 16,3 0 2-16,-16 0-1 15,0 0 3-15,62 29-1 16,-62-29-9-16,52 21-21 16,-52-21-7-16,0 0-2 15,59 25 1-15</inkml:trace>
  <inkml:trace contextRef="#ctx0" brushRef="#br0" timeOffset="34756.8348">3748 17639 29 0,'0'0'20'0,"0"0"0"16,-9 3-3-16,-1 6-2 16,0 5-2-16,-4 1-2 15,5 11-3-15,-2 0-2 16,6 3 0-16,5-29-2 15,6 51 2-15,-6-51-3 16,0 0 2-16,56 49 2 0,-25-49-3 16,0-12 1-16,-1-7-1 15,-5-4-1-15,-3-3-1 16,-5 1 0-16,-7-8-1 0,-10 4-2 16,-10 4 2-16,-10 11 0 15,-5 7-1-15,-3 7-2 31,-3-3-5-31,7 11-17 0,1 4-14 16,-4 0-2-16,14 13 0 16</inkml:trace>
  <inkml:trace contextRef="#ctx0" brushRef="#br0" timeOffset="35125.3661">4182 17781 30 0,'22'17'36'0,"-22"-17"-1"15,0 0 1-15,11 56-22 16,-11-56-8-16,-21 65-27 15,21-65-14-15,-43 46 0 16,43-46 1-16</inkml:trace>
  <inkml:trace contextRef="#ctx0" brushRef="#br0" timeOffset="35826.1516">4712 17584 40 0,'-12'-9'32'0,"-1"4"-6"15,-6 5-5-15,-5 0-4 0,2 9-6 16,1 2-3-16,1 6-2 16,2 7-3-16,9-1 1 15,5 0-3-15,11 8 0 16,4-5-1-16,8 2-1 0,6-4 2 15,1-12 0 1,4-12-1 0,-4 4 0-16,-2-11-1 15,-2-5 1-15,-6-2 0 16,-8-8 1-16,-8-2-2 0,-6 13 0 16,-10 0 1-16,2 1-1 15,-2 10 2-15,-2 5-1 16,1 2 1-16,2 12-1 15,7 4 1-15,8-23-1 0,0 62 1 16,0-62 3-16,15 74-4 16,-15-74 0-16,22 79-1 15,-22-79-3-15,27 64-3 16,-27-64-15-16,10 42-16 16,-10-42-6-16,0 0 6 15,0 0 17-15</inkml:trace>
  <inkml:trace contextRef="#ctx0" brushRef="#br0" timeOffset="36073.2543">4874 17667 59 0,'19'0'37'0,"-7"0"1"16,9-6-14-16,3 6-15 15,-2-3-5-15,5 3-4 0,-3 9-11 16,-2-9-21-16,-8-5-5 16,2 5-1-16,-16 0-1 15</inkml:trace>
  <inkml:trace contextRef="#ctx0" brushRef="#br0" timeOffset="36288.7548">4899 17800 25 0,'0'0'34'15,"16"17"3"-15,-5-10-2 0,12-19-17 16,0 12-19-16,-4 0-28 16,10-2-4-16,-12-8-4 0,3 5 2 15</inkml:trace>
  <inkml:trace contextRef="#ctx0" brushRef="#br0" timeOffset="36673.618">5243 17683 45 0,'0'0'37'16,"0"0"2"-16,11 0-9 15,7 0-16-15,0 0-6 16,7 0-5 0,1 7-2-16,0-2-9 15,2-5-30-15,2 0-1 0,-12 0 1 16,1 0 0-16</inkml:trace>
  <inkml:trace contextRef="#ctx0" brushRef="#br0" timeOffset="37305.8382">5555 17604 17 0,'5'24'33'16,"-9"-11"-1"-16,8 3-9 16,-4 4-7-16,0-1-5 15,0 10-4-15,0-10-2 0,0-1-2 32,0 1-2-32,0-6 0 0,0-13-2 15,0 10-2 1,0-10 0-16,0-14-3 0,0 0 0 15,-6-6 0-15,6-1-1 16,-5-1 1-16,5 3 3 16,-5-5 3-16,5 7 1 15,-3 4 2-15,3 2 0 0,0 11 2 16,0 0 0-16,19-9-2 16,-10 9-1-16,6 0 0 15,1 0-1-15,2-4-1 16,-1 4 0-16,-3-5 1 15,0 5-1-15,-2-4 1 16,-12 4-1 0,13-5 1-16,-13 5 0 15,0 0-1-15,0 0 1 16,0 0-1-16,0 0 0 16,8 11-1-16,-8-11 2 15,3 13-1-15,-3-13 0 0,5 22 1 16,-2-8 0-1,1 1 1-15,-4 6 1 0,5-4 0 16,-5-1 1-16,5 5-2 16,-5-7 1-16,0-2-1 0,2 5-7 15,-2-17-25-15,-2 26-5 16,2-26-1-16,0 0 0 16</inkml:trace>
  <inkml:trace contextRef="#ctx0" brushRef="#br0" timeOffset="42098.3454">9049 16655 17 0,'0'0'21'16,"0"11"-3"-16,5 8-1 15,-5 0-3-15,5 10-4 16,3 12-2-16,2 5-1 16,5 8-2-16,4-1 0 15,0-1-1 1,3-6-3-16,-1-5-3 16,0-13-6-16,-2-3-10 15,-10-17-12-15,1 1-1 16,-10-9-1-16</inkml:trace>
  <inkml:trace contextRef="#ctx0" brushRef="#br0" timeOffset="42369.5917">9098 17052 18 0,'20'17'32'16,"-8"-9"-1"-16,6 6-10 15,1 3-7-15,5-5-3 16,1 6-3-16,-6-7-3 16,2-8 0-16,-5-6-2 15,-4-6 0-15,-2-4 0 16,-3-8-5-16,1-4-29 0,-2 6-2 15,-6-12-3-15,6 16 0 0</inkml:trace>
  <inkml:trace contextRef="#ctx0" brushRef="#br0" timeOffset="43140.5888">10091 16534 20 0,'0'15'32'16,"3"9"-1"-16,-9 1-6 15,1 6-12-15,5 8-3 16,-4 12-4-16,4 4-1 0,-3-4-4 15,3-2 0-15,0-6-3 16,0-11-1-16,0-5-1 16,0-6-1-16,0-21-3 15,0 0-2-15,0 0-2 16,0 0 0-16,0-10 0 0,0 10 1 31,-14-14 1-31,8 4 1 0,6 10 3 16,-15-16 5-16,9 6 2 15,-6 0 10 1,12 10-3-16,-5-12 3 16,5 12 1-16,0 0-1 15,0 0 0-15,0 17 0 16,7-1-2-16,0-3-2 0,4 1 0 16,-1-2-1-16,6 3-1 15,0-15 0-15,8-10-1 16,-2-9-2-16,6-13-9 15,-6-7-27-15,8 6 0 16,-11-8-2-16,0 6-1 16</inkml:trace>
  <inkml:trace contextRef="#ctx0" brushRef="#br0" timeOffset="44489.4795">2823 16707 29 0,'0'0'28'16,"0"0"-4"-16,0 0-4 0,-11 29-3 15,4 0-5-15,7 12-3 16,-3 7-3-16,3 10-2 31,3 3-2-31,0 4-1 0,1-9-1 16,2-1-1-16,-1-11 1 15,0-10-2-15,-1-14 1 16,-4-6-1-16,0-14 1 16,0 0 0-16,0 0 1 15,-12-11-2-15,12 11 1 16,-21-23 1-16,8 11-1 0,1-1 2 15,3 6-1-15,-4-5-1 16,4 3 0-16,9 9 3 16,0 0-1-16,0 0 0 15,10 15 1-15,5 2-2 16,5-8 3-16,0 5 0 0,2-2 0 31,3-6-2-31,-4-9 1 0,-3-14-9 16,-7-8-28-16,-2 6 1 15,-16-3-2-15,-1 3 1 16</inkml:trace>
  <inkml:trace contextRef="#ctx0" brushRef="#br0" timeOffset="45343.0807">1716 16629 15 0,'0'0'26'16,"0"0"-7"-16,-11 4-3 15,11-4-4-15,-4 19-2 16,4 1-3-16,4 12-2 16,4 9-1-16,2 10 0 15,12 8-3-15,3 13 1 16,6 5-2-16,3 7-1 0,6-8 1 16,-3-3-2-16,4-15 1 0,-3-5-1 15,-8-15 3 1,-8-9-1-16,-4-12 1 0,-5-11 0 15,-13-6 1-15,10 0-2 16,-10 0-1-16,-10-8 1 16,0 3-2-1,1-1-1-15,-3-4-1 16,0 4 0-16,-4 0 0 16,-1-1 1-16,1 4 0 15,2-4 1-15,-1 1 2 16,5 1 1-16,1 5 1 15,9 0 1-15,0 0 0 16,5 17 3-16,7-9 0 0,4 4 4 16,3 0-3-16,3 3 0 15,1-8 0-15,1-7 0 16,-2-12-2-16,-8-13-6 16,0-13-24-16,3-8-11 15,-14-11 0-15,6 3 1 0</inkml:trace>
  <inkml:trace contextRef="#ctx0" brushRef="#br0" timeOffset="55520.3666">15255 14318 50 0,'0'0'38'0,"10"0"1"16,-10 0-12-16,11 0-11 15,-11 0-6-15,0 0-6 31,0 0-6-31,0 0-11 0,0-9-25 16,0 9-1-16,0 0 0 16,0 0 0-16</inkml:trace>
  <inkml:trace contextRef="#ctx0" brushRef="#br0" timeOffset="55805.1503">15105 14325 31 0,'0'0'38'0,"0"0"1"15,9 5-1-15,-9-5-16 16,0 0-12-16,0 0-5 16,0 0-5-16,0 0-8 15,0 0-25-15,0 0-5 0,0-16-1 16,0 16 0-16</inkml:trace>
  <inkml:trace contextRef="#ctx0" brushRef="#br0" timeOffset="56072.14">14961 14315 56 0,'-5'10'39'0,"5"-10"1"16,0 11-6-16,0-11-22 0,0 0-5 16,0 0-4-16,0 0-4 15,0 0-17-15,19 6-21 16,-19-6 0-16,0 0-1 16,3-14 1-16</inkml:trace>
  <inkml:trace contextRef="#ctx0" brushRef="#br0" timeOffset="57421.65">23333 14175 16 0,'10'5'38'0,"-10"-5"1"15,0 0 0-15,4 10-16 16,-4-10-7-16,0 0-5 15,0 0-4-15,0 0-3 16,10 0-5-16,-10 0-7 0,0-7-29 16,0 7-2-16,0 0-2 15,14-9 1-15</inkml:trace>
  <inkml:trace contextRef="#ctx0" brushRef="#br0" timeOffset="57705.8921">23495 14173 53 0,'0'0'38'16,"11"7"0"-16,-11-7-12 16,0 0-12-16,0 0-6 15,0 0-6-15,0 0-6 16,11 0-18 0,-11 0-15-16,0-14-2 15,10 6 1-15,-5-5 0 16</inkml:trace>
  <inkml:trace contextRef="#ctx0" brushRef="#br0" timeOffset="57976.2974">23650 14166 30 0,'0'0'39'0,"0"0"0"15,0 0-4-15,0 0-12 16,0 0-11-16,0 0-4 16,4 12-5-16,-4-12-5 15,12 9-26-15,-12-9-12 16,-10 10 0-16,10-1 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5T13:26:26.8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16913 13946 26 0,'0'0'28'0,"22"-5"-8"16,-6 5-7-16,3 0-7 15,4 5-16 1,-7-8-16-16,12 11-1 15,-9-16-2-15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277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50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41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9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67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5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81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39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405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8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5/3/2020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5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emf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3.emf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5.emf"/><Relationship Id="rId4" Type="http://schemas.openxmlformats.org/officeDocument/2006/relationships/customXml" Target="../ink/ink12.xml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9.emf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n-US" sz="2200" dirty="0" smtClean="0">
                <a:solidFill>
                  <a:schemeClr val="tx1"/>
                </a:solidFill>
              </a:rPr>
              <a:t>5</a:t>
            </a:r>
            <a:r>
              <a:rPr lang="el-GR" sz="2200" dirty="0" smtClean="0">
                <a:solidFill>
                  <a:schemeClr val="tx1"/>
                </a:solidFill>
              </a:rPr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γνωστού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6040" y="461160"/>
              <a:ext cx="8438400" cy="329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160" y="448560"/>
                <a:ext cx="8458920" cy="33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6200" y="3110400"/>
              <a:ext cx="9013320" cy="374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80" y="3105360"/>
                <a:ext cx="9022680" cy="37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881520" y="564840"/>
              <a:ext cx="3960" cy="3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7560" y="56088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9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1" y="3712712"/>
            <a:ext cx="7809607" cy="2807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27160" y="428040"/>
              <a:ext cx="8572680" cy="51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840" y="415440"/>
                <a:ext cx="8589240" cy="51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449360" y="3022920"/>
              <a:ext cx="6813360" cy="724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2880" y="3010320"/>
                <a:ext cx="6832800" cy="7473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7352522" y="374033"/>
            <a:ext cx="1595535" cy="754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9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5720" y="853560"/>
              <a:ext cx="8920440" cy="229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840" y="841680"/>
                <a:ext cx="8944200" cy="23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41560" y="3207960"/>
              <a:ext cx="8560800" cy="3148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0" y="3194280"/>
                <a:ext cx="8585280" cy="31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87880" y="4640760"/>
              <a:ext cx="7932240" cy="1863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3560" y="4635360"/>
                <a:ext cx="7947720" cy="1877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ight Arrow 9"/>
          <p:cNvSpPr/>
          <p:nvPr/>
        </p:nvSpPr>
        <p:spPr>
          <a:xfrm>
            <a:off x="4333292" y="5334000"/>
            <a:ext cx="905458" cy="160564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2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01" y="3583702"/>
            <a:ext cx="8484148" cy="29212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088680" y="5018760"/>
              <a:ext cx="51840" cy="3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3280" y="5011200"/>
                <a:ext cx="59760" cy="1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/>
          <p:cNvGrpSpPr/>
          <p:nvPr/>
        </p:nvGrpSpPr>
        <p:grpSpPr>
          <a:xfrm>
            <a:off x="2079661" y="1222064"/>
            <a:ext cx="4265156" cy="2028463"/>
            <a:chOff x="2079661" y="1222064"/>
            <a:chExt cx="4265156" cy="20284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4499" y="1231395"/>
              <a:ext cx="4100318" cy="20191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r="50594" b="82120"/>
            <a:stretch/>
          </p:blipFill>
          <p:spPr>
            <a:xfrm>
              <a:off x="2079661" y="1222064"/>
              <a:ext cx="2025811" cy="36102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068148" y="1298739"/>
                  <a:ext cx="20101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i="1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148" y="1298739"/>
                  <a:ext cx="201016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7273" r="-27273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36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909" b="33781"/>
          <a:stretch/>
        </p:blipFill>
        <p:spPr>
          <a:xfrm>
            <a:off x="87282" y="1311371"/>
            <a:ext cx="5500718" cy="4503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</a:t>
            </a:r>
            <a:r>
              <a:rPr lang="el-GR" dirty="0"/>
              <a:t> </a:t>
            </a:r>
            <a:r>
              <a:rPr lang="el-GR" dirty="0" smtClean="0"/>
              <a:t>– Κώδικας </a:t>
            </a:r>
            <a:r>
              <a:rPr lang="en-US" dirty="0" smtClean="0"/>
              <a:t>Octave</a:t>
            </a: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6686548"/>
            <a:ext cx="9175174" cy="179767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i="1" dirty="0" smtClean="0">
                <a:solidFill>
                  <a:srgbClr val="000000"/>
                </a:solidFill>
              </a:rPr>
              <a:t>Εαρινό Εξάμηνο 2018-2019 							     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l-GR" sz="1200" i="1" dirty="0" smtClean="0">
                <a:solidFill>
                  <a:srgbClr val="000000"/>
                </a:solidFill>
              </a:rPr>
              <a:t>Καφεντζής </a:t>
            </a:r>
            <a:r>
              <a:rPr lang="el-GR" sz="1200" i="1" dirty="0">
                <a:solidFill>
                  <a:srgbClr val="000000"/>
                </a:solidFill>
              </a:rPr>
              <a:t>Γιώργος, </a:t>
            </a:r>
            <a:r>
              <a:rPr lang="en-US" sz="1200" i="1" dirty="0">
                <a:solidFill>
                  <a:srgbClr val="000000"/>
                </a:solidFill>
              </a:rPr>
              <a:t>PhD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249" t="2261" r="8004" b="3464"/>
          <a:stretch/>
        </p:blipFill>
        <p:spPr>
          <a:xfrm>
            <a:off x="3548957" y="393814"/>
            <a:ext cx="5578848" cy="3462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057" t="68715" r="38773"/>
          <a:stretch/>
        </p:blipFill>
        <p:spPr>
          <a:xfrm>
            <a:off x="5874463" y="4390788"/>
            <a:ext cx="3171861" cy="2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tri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7920" y="361080"/>
              <a:ext cx="8651160" cy="572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440" y="353520"/>
                <a:ext cx="8660520" cy="57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813000" y="3195720"/>
              <a:ext cx="1977120" cy="412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1840" y="3188160"/>
                <a:ext cx="2002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20694" y="3401820"/>
                <a:ext cx="234198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……………………………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94" y="3401820"/>
                <a:ext cx="2341987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" y="2011744"/>
            <a:ext cx="9008230" cy="32391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9120" y="458280"/>
              <a:ext cx="8366040" cy="6013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240" y="444600"/>
                <a:ext cx="8384040" cy="60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605360" y="1094400"/>
              <a:ext cx="629280" cy="257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3480" y="1084320"/>
                <a:ext cx="6447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7708680" y="1379160"/>
              <a:ext cx="542880" cy="212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6440" y="1366200"/>
                <a:ext cx="570240" cy="2304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ounded Rectangle 10"/>
          <p:cNvSpPr/>
          <p:nvPr/>
        </p:nvSpPr>
        <p:spPr>
          <a:xfrm>
            <a:off x="6877050" y="364896"/>
            <a:ext cx="1952625" cy="15782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2" y="1605398"/>
            <a:ext cx="85058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</a:t>
            </a:r>
            <a:r>
              <a:rPr lang="el-GR" dirty="0"/>
              <a:t> </a:t>
            </a:r>
            <a:r>
              <a:rPr lang="el-GR" dirty="0" smtClean="0"/>
              <a:t>– Κώδικας </a:t>
            </a:r>
            <a:r>
              <a:rPr lang="en-US" dirty="0" smtClean="0"/>
              <a:t>Octave</a:t>
            </a: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21" y="428109"/>
            <a:ext cx="5518803" cy="36045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036155" y="4619039"/>
            <a:ext cx="3202969" cy="142933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Το παράδειγμα που κάναμε στην τάξη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282" y="1183094"/>
            <a:ext cx="3198843" cy="5337044"/>
            <a:chOff x="87282" y="1183094"/>
            <a:chExt cx="3198843" cy="5337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82" y="1183094"/>
              <a:ext cx="3119942" cy="533704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06332" y="5565649"/>
              <a:ext cx="3179793" cy="272101"/>
              <a:chOff x="106332" y="5565649"/>
              <a:chExt cx="3179793" cy="27210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6909" t="62563" r="79093" b="34729"/>
              <a:stretch/>
            </p:blipFill>
            <p:spPr>
              <a:xfrm>
                <a:off x="106332" y="5568950"/>
                <a:ext cx="827118" cy="18415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933450" y="5565649"/>
                <a:ext cx="2352675" cy="2721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0240" y="374400"/>
              <a:ext cx="8772480" cy="594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80" y="365760"/>
                <a:ext cx="8789040" cy="5971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ounded Rectangle 7"/>
          <p:cNvSpPr/>
          <p:nvPr/>
        </p:nvSpPr>
        <p:spPr>
          <a:xfrm>
            <a:off x="87282" y="5240740"/>
            <a:ext cx="8469864" cy="10819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2680" y="5094000"/>
              <a:ext cx="5493600" cy="1214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960" y="5078880"/>
                <a:ext cx="5513040" cy="12384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ounded Rectangle 9"/>
          <p:cNvSpPr/>
          <p:nvPr/>
        </p:nvSpPr>
        <p:spPr>
          <a:xfrm>
            <a:off x="7153053" y="1593621"/>
            <a:ext cx="1952625" cy="15782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0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Προς το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Fourier…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Ένα περιοδικό πραγματικό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γραφεί ως</a:t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η οποία ονομάζεται </a:t>
                </a:r>
                <a:r>
                  <a:rPr lang="el-GR" b="1" dirty="0" smtClean="0"/>
                  <a:t>εκθετική </a:t>
                </a:r>
                <a:r>
                  <a:rPr lang="el-GR" b="1" dirty="0"/>
                  <a:t>Σ</a:t>
                </a:r>
                <a:r>
                  <a:rPr lang="el-GR" b="1" dirty="0" smtClean="0"/>
                  <a:t>ειρά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Τι θα συμβεί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Σίγουρα το σήμα θα πάψει να είναι περιοδικό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αναπαρίσταται </a:t>
                </a:r>
                <a:r>
                  <a:rPr lang="el-GR" dirty="0" err="1" smtClean="0"/>
                  <a:t>συχνοτικά</a:t>
                </a:r>
                <a:r>
                  <a:rPr lang="el-GR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3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</a:t>
            </a:r>
            <a:r>
              <a:rPr lang="el-GR" b="1" dirty="0" smtClean="0"/>
              <a:t> 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4880" y="1022040"/>
              <a:ext cx="8398440" cy="525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80" y="1015560"/>
                <a:ext cx="8418960" cy="52783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7652"/>
          <a:stretch/>
        </p:blipFill>
        <p:spPr>
          <a:xfrm>
            <a:off x="5851009" y="3932932"/>
            <a:ext cx="3195315" cy="2214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6752"/>
          <a:stretch/>
        </p:blipFill>
        <p:spPr>
          <a:xfrm>
            <a:off x="6093876" y="1866900"/>
            <a:ext cx="2952448" cy="2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4254</a:t>
            </a:r>
          </a:p>
          <a:p>
            <a:r>
              <a:rPr lang="en-US" dirty="0" smtClean="0"/>
              <a:t>AM: 4166</a:t>
            </a:r>
          </a:p>
          <a:p>
            <a:r>
              <a:rPr lang="en-US" dirty="0" smtClean="0"/>
              <a:t>AM: 4192</a:t>
            </a:r>
          </a:p>
          <a:p>
            <a:r>
              <a:rPr lang="en-US" dirty="0" smtClean="0"/>
              <a:t>AM: 4242</a:t>
            </a:r>
          </a:p>
          <a:p>
            <a:r>
              <a:rPr lang="en-US" dirty="0" smtClean="0"/>
              <a:t>AM: 3918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2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Προς το </a:t>
            </a:r>
            <a:r>
              <a:rPr lang="el-GR" b="1" dirty="0" err="1" smtClean="0"/>
              <a:t>μετασχ</a:t>
            </a:r>
            <a:r>
              <a:rPr lang="el-GR" b="1" dirty="0" smtClean="0"/>
              <a:t>. </a:t>
            </a:r>
            <a:r>
              <a:rPr lang="en-US" b="1" dirty="0" smtClean="0"/>
              <a:t>Fourier…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6682"/>
          <a:stretch/>
        </p:blipFill>
        <p:spPr>
          <a:xfrm>
            <a:off x="1514994" y="733794"/>
            <a:ext cx="6443852" cy="192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3631" b="32262"/>
          <a:stretch/>
        </p:blipFill>
        <p:spPr>
          <a:xfrm>
            <a:off x="1514994" y="2679826"/>
            <a:ext cx="6443852" cy="1973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67895"/>
          <a:stretch/>
        </p:blipFill>
        <p:spPr>
          <a:xfrm>
            <a:off x="1514994" y="4662534"/>
            <a:ext cx="6443852" cy="18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Προς το </a:t>
                </a:r>
                <a:r>
                  <a:rPr lang="el-GR" b="1" dirty="0" err="1" smtClean="0"/>
                  <a:t>μετασχ</a:t>
                </a:r>
                <a:r>
                  <a:rPr lang="el-GR" b="1" dirty="0" smtClean="0"/>
                  <a:t>. </a:t>
                </a:r>
                <a:r>
                  <a:rPr lang="en-US" b="1" dirty="0" smtClean="0"/>
                  <a:t>Fourier…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Τυπικά: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Όταν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𝑑𝑓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Οπότε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4526731" y="4644432"/>
            <a:ext cx="325927" cy="2136618"/>
          </a:xfrm>
          <a:prstGeom prst="rightBrace">
            <a:avLst>
              <a:gd name="adj1" fmla="val 68989"/>
              <a:gd name="adj2" fmla="val 4718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2824" y="5887135"/>
                <a:ext cx="718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824" y="5887135"/>
                <a:ext cx="71801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689694" y="435303"/>
            <a:ext cx="2364252" cy="684945"/>
            <a:chOff x="4689694" y="435303"/>
            <a:chExt cx="2364252" cy="684945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5708856" y="-224841"/>
              <a:ext cx="325927" cy="2364252"/>
            </a:xfrm>
            <a:prstGeom prst="rightBrace">
              <a:avLst>
                <a:gd name="adj1" fmla="val 68989"/>
                <a:gd name="adj2" fmla="val 47183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512810" y="435303"/>
                  <a:ext cx="493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810" y="435303"/>
                  <a:ext cx="49359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31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Ο όρος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ονομάζεται </a:t>
                </a:r>
                <a:r>
                  <a:rPr lang="el-GR" b="1" dirty="0"/>
                  <a:t>Μετασχηματισμός </a:t>
                </a:r>
                <a:r>
                  <a:rPr lang="en-US" b="1" dirty="0"/>
                  <a:t>Fourier </a:t>
                </a:r>
                <a:r>
                  <a:rPr lang="el-GR" dirty="0"/>
                  <a:t>και συμβολίζεται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όρος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ονομάζεται </a:t>
                </a:r>
                <a:r>
                  <a:rPr lang="el-GR" b="1" dirty="0" smtClean="0"/>
                  <a:t>αντίστροφος </a:t>
                </a:r>
                <a:r>
                  <a:rPr lang="el-GR" b="1" dirty="0" err="1" smtClean="0"/>
                  <a:t>Μετασχ</a:t>
                </a:r>
                <a:r>
                  <a:rPr lang="en-US" b="1" dirty="0" smtClean="0"/>
                  <a:t>.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Fourier </a:t>
                </a:r>
                <a:r>
                  <a:rPr lang="el-GR" dirty="0" smtClean="0"/>
                  <a:t>και προφανώς συμβολίζεται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είναι μια μιγαδική συνάρτηση (εν γένει)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Έχει μέτρο και φάση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Έχει πραγματικό και φανταστικό μέρος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0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Εύκολα μπορούμε να δείξουμε ότι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4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Μέτρο: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Φάση: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οπότε και ο μετασχηματισμός εκφράζεται ως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00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Εύκολα μπορεί κανείς να δείξει ότι για πραγματικά σήματα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συζυγής συμμετρία δηλώνει ότι το μέτρο του μετασχηματισμού (</a:t>
                </a:r>
                <a:r>
                  <a:rPr lang="el-GR" b="1" dirty="0" smtClean="0"/>
                  <a:t>φάσμα πλάτους</a:t>
                </a:r>
                <a:r>
                  <a:rPr lang="el-GR" dirty="0" smtClean="0"/>
                  <a:t>) είναι άρτια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ενώ η φάση (</a:t>
                </a:r>
                <a:r>
                  <a:rPr lang="el-GR" b="1" dirty="0" smtClean="0"/>
                  <a:t>φάσμα φάσης</a:t>
                </a:r>
                <a:r>
                  <a:rPr lang="el-GR" dirty="0" smtClean="0"/>
                  <a:t>) είναι περιττή συνάρτηση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Αναμενόμενο, αφού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ορίστηκε ως μια γενίκευση των συντελεστών </a:t>
                </a:r>
                <a:r>
                  <a:rPr lang="en-US" dirty="0" smtClean="0"/>
                  <a:t>Fourier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837" t="-1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κάνει την ίδια δουλειά με τους συντελεστές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αλλά για </a:t>
                </a:r>
                <a:r>
                  <a:rPr lang="el-GR" i="1" dirty="0" smtClean="0"/>
                  <a:t>απεριοδικά</a:t>
                </a:r>
                <a:r>
                  <a:rPr lang="el-GR" dirty="0" smtClean="0"/>
                  <a:t>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αναπτύσσει ένα </a:t>
                </a:r>
                <a:r>
                  <a:rPr lang="el-GR" b="1" dirty="0" smtClean="0"/>
                  <a:t>περιοδικό</a:t>
                </a:r>
                <a:r>
                  <a:rPr lang="el-GR" dirty="0" smtClean="0"/>
                  <a:t> σήμα σε ένα άπειρο (εν γένει) άθροισμα </a:t>
                </a:r>
                <a:r>
                  <a:rPr lang="el-GR" i="1" dirty="0" smtClean="0"/>
                  <a:t>μετρήσιμων</a:t>
                </a:r>
                <a:r>
                  <a:rPr lang="el-GR" dirty="0" smtClean="0"/>
                  <a:t> διακριτών συχνοτήτων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με πλάτη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φάσεις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αναπτύσσει ένα </a:t>
                </a:r>
                <a:r>
                  <a:rPr lang="el-GR" b="1" dirty="0" smtClean="0"/>
                  <a:t>απεριοδικό</a:t>
                </a:r>
                <a:r>
                  <a:rPr lang="el-GR" dirty="0" smtClean="0"/>
                  <a:t> σήμα σε ένα άπειρο (εν γένει) </a:t>
                </a:r>
                <a:r>
                  <a:rPr lang="el-GR" i="1" dirty="0" smtClean="0"/>
                  <a:t>μη μετρήσιμο</a:t>
                </a:r>
                <a:r>
                  <a:rPr lang="el-GR" dirty="0" smtClean="0"/>
                  <a:t> άθροισμα </a:t>
                </a:r>
                <a:r>
                  <a:rPr lang="el-GR" b="1" i="1" dirty="0" smtClean="0"/>
                  <a:t>κάθε</a:t>
                </a:r>
                <a:r>
                  <a:rPr lang="el-GR" dirty="0" smtClean="0"/>
                  <a:t> συχνότητας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πλάτη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l-GR" dirty="0" smtClean="0"/>
                  <a:t> και φάσεις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3424" y="4899122"/>
            <a:ext cx="3067862" cy="1671051"/>
            <a:chOff x="313424" y="4899122"/>
            <a:chExt cx="3067862" cy="1671051"/>
          </a:xfrm>
        </p:grpSpPr>
        <p:grpSp>
          <p:nvGrpSpPr>
            <p:cNvPr id="40" name="Group 39"/>
            <p:cNvGrpSpPr/>
            <p:nvPr/>
          </p:nvGrpSpPr>
          <p:grpSpPr>
            <a:xfrm>
              <a:off x="325925" y="4899122"/>
              <a:ext cx="3055361" cy="1671051"/>
              <a:chOff x="325925" y="4899122"/>
              <a:chExt cx="3055361" cy="167105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25925" y="5064781"/>
                <a:ext cx="2915216" cy="1410832"/>
                <a:chOff x="325925" y="5064781"/>
                <a:chExt cx="2915216" cy="1410832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325925" y="6319319"/>
                  <a:ext cx="291521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682436" y="5064781"/>
                  <a:ext cx="10562" cy="14108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1901228" y="5703683"/>
                <a:ext cx="669957" cy="615636"/>
                <a:chOff x="1901228" y="5703683"/>
                <a:chExt cx="669957" cy="61563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901228" y="5703683"/>
                  <a:ext cx="0" cy="61563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2126055" y="5902859"/>
                  <a:ext cx="1509" cy="4164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2350881" y="6111089"/>
                  <a:ext cx="1509" cy="2082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2571185" y="6215204"/>
                  <a:ext cx="0" cy="10411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 flipH="1">
                <a:off x="783880" y="5703683"/>
                <a:ext cx="669957" cy="615636"/>
                <a:chOff x="1901228" y="5703683"/>
                <a:chExt cx="669957" cy="615636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901228" y="5703683"/>
                  <a:ext cx="0" cy="61563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2126055" y="5902859"/>
                  <a:ext cx="1509" cy="41646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2350881" y="6111089"/>
                  <a:ext cx="1509" cy="20823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2571185" y="6215204"/>
                  <a:ext cx="0" cy="10411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195018" y="6293174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5018" y="6293174"/>
                    <a:ext cx="186268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2258" r="-2580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746762" y="4899122"/>
                    <a:ext cx="308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6762" y="4899122"/>
                    <a:ext cx="30893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20000" r="-800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TextBox 40"/>
            <p:cNvSpPr txBox="1"/>
            <p:nvPr/>
          </p:nvSpPr>
          <p:spPr>
            <a:xfrm>
              <a:off x="313424" y="592076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08731" y="592076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27082" y="4899121"/>
            <a:ext cx="3315413" cy="1632609"/>
            <a:chOff x="5727082" y="4899121"/>
            <a:chExt cx="3315413" cy="1632609"/>
          </a:xfrm>
        </p:grpSpPr>
        <p:grpSp>
          <p:nvGrpSpPr>
            <p:cNvPr id="39" name="Group 38"/>
            <p:cNvGrpSpPr/>
            <p:nvPr/>
          </p:nvGrpSpPr>
          <p:grpSpPr>
            <a:xfrm>
              <a:off x="5756117" y="4899121"/>
              <a:ext cx="3286378" cy="1632609"/>
              <a:chOff x="5756117" y="4899121"/>
              <a:chExt cx="3286378" cy="1632609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5756117" y="6319319"/>
                <a:ext cx="313705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7257861" y="5064781"/>
                <a:ext cx="10562" cy="14108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5756117" y="5377161"/>
                <a:ext cx="3024611" cy="870312"/>
                <a:chOff x="5757250" y="5295098"/>
                <a:chExt cx="3024611" cy="870312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7269933" y="5295595"/>
                  <a:ext cx="1511928" cy="869815"/>
                </a:xfrm>
                <a:custGeom>
                  <a:avLst/>
                  <a:gdLst>
                    <a:gd name="connsiteX0" fmla="*/ 0 w 1511928"/>
                    <a:gd name="connsiteY0" fmla="*/ 217965 h 869815"/>
                    <a:gd name="connsiteX1" fmla="*/ 126748 w 1511928"/>
                    <a:gd name="connsiteY1" fmla="*/ 682 h 869815"/>
                    <a:gd name="connsiteX2" fmla="*/ 271604 w 1511928"/>
                    <a:gd name="connsiteY2" fmla="*/ 281340 h 869815"/>
                    <a:gd name="connsiteX3" fmla="*/ 434566 w 1511928"/>
                    <a:gd name="connsiteY3" fmla="*/ 679692 h 869815"/>
                    <a:gd name="connsiteX4" fmla="*/ 787651 w 1511928"/>
                    <a:gd name="connsiteY4" fmla="*/ 498623 h 869815"/>
                    <a:gd name="connsiteX5" fmla="*/ 1267485 w 1511928"/>
                    <a:gd name="connsiteY5" fmla="*/ 797387 h 869815"/>
                    <a:gd name="connsiteX6" fmla="*/ 1511928 w 1511928"/>
                    <a:gd name="connsiteY6" fmla="*/ 869815 h 869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928" h="869815">
                      <a:moveTo>
                        <a:pt x="0" y="217965"/>
                      </a:moveTo>
                      <a:cubicBezTo>
                        <a:pt x="40740" y="104042"/>
                        <a:pt x="81481" y="-9881"/>
                        <a:pt x="126748" y="682"/>
                      </a:cubicBezTo>
                      <a:cubicBezTo>
                        <a:pt x="172015" y="11245"/>
                        <a:pt x="220301" y="168172"/>
                        <a:pt x="271604" y="281340"/>
                      </a:cubicBezTo>
                      <a:cubicBezTo>
                        <a:pt x="322907" y="394508"/>
                        <a:pt x="348558" y="643478"/>
                        <a:pt x="434566" y="679692"/>
                      </a:cubicBezTo>
                      <a:cubicBezTo>
                        <a:pt x="520574" y="715906"/>
                        <a:pt x="648831" y="479007"/>
                        <a:pt x="787651" y="498623"/>
                      </a:cubicBezTo>
                      <a:cubicBezTo>
                        <a:pt x="926471" y="518239"/>
                        <a:pt x="1146772" y="735522"/>
                        <a:pt x="1267485" y="797387"/>
                      </a:cubicBezTo>
                      <a:cubicBezTo>
                        <a:pt x="1388198" y="859252"/>
                        <a:pt x="1511928" y="869815"/>
                        <a:pt x="1511928" y="86981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 flipH="1">
                  <a:off x="5757250" y="5295098"/>
                  <a:ext cx="1511928" cy="869815"/>
                </a:xfrm>
                <a:custGeom>
                  <a:avLst/>
                  <a:gdLst>
                    <a:gd name="connsiteX0" fmla="*/ 0 w 1511928"/>
                    <a:gd name="connsiteY0" fmla="*/ 217965 h 869815"/>
                    <a:gd name="connsiteX1" fmla="*/ 126748 w 1511928"/>
                    <a:gd name="connsiteY1" fmla="*/ 682 h 869815"/>
                    <a:gd name="connsiteX2" fmla="*/ 271604 w 1511928"/>
                    <a:gd name="connsiteY2" fmla="*/ 281340 h 869815"/>
                    <a:gd name="connsiteX3" fmla="*/ 434566 w 1511928"/>
                    <a:gd name="connsiteY3" fmla="*/ 679692 h 869815"/>
                    <a:gd name="connsiteX4" fmla="*/ 787651 w 1511928"/>
                    <a:gd name="connsiteY4" fmla="*/ 498623 h 869815"/>
                    <a:gd name="connsiteX5" fmla="*/ 1267485 w 1511928"/>
                    <a:gd name="connsiteY5" fmla="*/ 797387 h 869815"/>
                    <a:gd name="connsiteX6" fmla="*/ 1511928 w 1511928"/>
                    <a:gd name="connsiteY6" fmla="*/ 869815 h 869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1928" h="869815">
                      <a:moveTo>
                        <a:pt x="0" y="217965"/>
                      </a:moveTo>
                      <a:cubicBezTo>
                        <a:pt x="40740" y="104042"/>
                        <a:pt x="81481" y="-9881"/>
                        <a:pt x="126748" y="682"/>
                      </a:cubicBezTo>
                      <a:cubicBezTo>
                        <a:pt x="172015" y="11245"/>
                        <a:pt x="220301" y="168172"/>
                        <a:pt x="271604" y="281340"/>
                      </a:cubicBezTo>
                      <a:cubicBezTo>
                        <a:pt x="322907" y="394508"/>
                        <a:pt x="348558" y="643478"/>
                        <a:pt x="434566" y="679692"/>
                      </a:cubicBezTo>
                      <a:cubicBezTo>
                        <a:pt x="520574" y="715906"/>
                        <a:pt x="648831" y="479007"/>
                        <a:pt x="787651" y="498623"/>
                      </a:cubicBezTo>
                      <a:cubicBezTo>
                        <a:pt x="926471" y="518239"/>
                        <a:pt x="1146772" y="735522"/>
                        <a:pt x="1267485" y="797387"/>
                      </a:cubicBezTo>
                      <a:cubicBezTo>
                        <a:pt x="1388198" y="859252"/>
                        <a:pt x="1511928" y="869815"/>
                        <a:pt x="1511928" y="86981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856227" y="6254731"/>
                    <a:ext cx="18626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56227" y="6254731"/>
                    <a:ext cx="186268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6667" t="-2222" r="-43333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311625" y="4899121"/>
                    <a:ext cx="5333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1625" y="4899121"/>
                    <a:ext cx="533351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9091" t="-4444" r="-14773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TextBox 42"/>
            <p:cNvSpPr txBox="1"/>
            <p:nvPr/>
          </p:nvSpPr>
          <p:spPr>
            <a:xfrm>
              <a:off x="5727082" y="57461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31467" y="57461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68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– </a:t>
                </a:r>
                <a:r>
                  <a:rPr lang="el-GR" b="1" dirty="0" smtClean="0"/>
                  <a:t>Ύπαρξη 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Αρκεί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σήμα να είναι απολύτως ολοκληρώσιμο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Πρέπει να έχει πεπερασμένου πλήθους ασυνέχειες σε ένα οποιοδήποτε διάστημα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Πρέπει να έχει πεπερασμένου πλήθους μέγιστα και ελάχιστα σε ένα οποιοδήποτε διάστημα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είναι αναγκαία συνθήκη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Επίσης αν </a:t>
                </a:r>
                <a:endParaRPr lang="el-G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τότε το σήμα έχει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Κάθε σήμα που παράγεται στο εργαστήριο ή υπάρχει στη φύση έχει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8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4111196" y="2892410"/>
            <a:ext cx="325927" cy="1416774"/>
          </a:xfrm>
          <a:prstGeom prst="rightBrace">
            <a:avLst>
              <a:gd name="adj1" fmla="val 68989"/>
              <a:gd name="adj2" fmla="val 4718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24686" y="3087724"/>
                <a:ext cx="482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686" y="3087724"/>
                <a:ext cx="48288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4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7962</TotalTime>
  <Words>593</Words>
  <Application>Microsoft Office PowerPoint</Application>
  <PresentationFormat>On-screen Show (4:3)</PresentationFormat>
  <Paragraphs>173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373</cp:revision>
  <dcterms:created xsi:type="dcterms:W3CDTF">2018-08-17T16:23:20Z</dcterms:created>
  <dcterms:modified xsi:type="dcterms:W3CDTF">2020-03-05T15:30:33Z</dcterms:modified>
</cp:coreProperties>
</file>